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2"/>
  </p:notesMasterIdLst>
  <p:sldIdLst>
    <p:sldId id="382" r:id="rId3"/>
    <p:sldId id="471" r:id="rId4"/>
    <p:sldId id="472" r:id="rId5"/>
    <p:sldId id="473" r:id="rId6"/>
    <p:sldId id="475" r:id="rId7"/>
    <p:sldId id="476" r:id="rId8"/>
    <p:sldId id="477" r:id="rId9"/>
    <p:sldId id="478" r:id="rId10"/>
    <p:sldId id="479" r:id="rId11"/>
    <p:sldId id="383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384" r:id="rId30"/>
    <p:sldId id="413" r:id="rId31"/>
    <p:sldId id="414" r:id="rId32"/>
    <p:sldId id="480" r:id="rId33"/>
    <p:sldId id="481" r:id="rId34"/>
    <p:sldId id="482" r:id="rId35"/>
    <p:sldId id="386" r:id="rId36"/>
    <p:sldId id="483" r:id="rId37"/>
    <p:sldId id="485" r:id="rId38"/>
    <p:sldId id="486" r:id="rId39"/>
    <p:sldId id="487" r:id="rId40"/>
    <p:sldId id="488" r:id="rId41"/>
    <p:sldId id="484" r:id="rId42"/>
    <p:sldId id="489" r:id="rId43"/>
    <p:sldId id="490" r:id="rId44"/>
    <p:sldId id="491" r:id="rId45"/>
    <p:sldId id="492" r:id="rId46"/>
    <p:sldId id="387" r:id="rId47"/>
    <p:sldId id="494" r:id="rId48"/>
    <p:sldId id="495" r:id="rId49"/>
    <p:sldId id="496" r:id="rId50"/>
    <p:sldId id="493" r:id="rId51"/>
    <p:sldId id="497" r:id="rId52"/>
    <p:sldId id="498" r:id="rId53"/>
    <p:sldId id="499" r:id="rId54"/>
    <p:sldId id="500" r:id="rId55"/>
    <p:sldId id="501" r:id="rId56"/>
    <p:sldId id="502" r:id="rId57"/>
    <p:sldId id="503" r:id="rId58"/>
    <p:sldId id="504" r:id="rId59"/>
    <p:sldId id="388" r:id="rId60"/>
    <p:sldId id="507" r:id="rId61"/>
    <p:sldId id="508" r:id="rId62"/>
    <p:sldId id="509" r:id="rId63"/>
    <p:sldId id="510" r:id="rId64"/>
    <p:sldId id="511" r:id="rId65"/>
    <p:sldId id="512" r:id="rId66"/>
    <p:sldId id="505" r:id="rId67"/>
    <p:sldId id="513" r:id="rId68"/>
    <p:sldId id="514" r:id="rId69"/>
    <p:sldId id="515" r:id="rId70"/>
    <p:sldId id="516" r:id="rId71"/>
    <p:sldId id="517" r:id="rId72"/>
    <p:sldId id="518" r:id="rId73"/>
    <p:sldId id="389" r:id="rId74"/>
    <p:sldId id="390" r:id="rId75"/>
    <p:sldId id="519" r:id="rId76"/>
    <p:sldId id="520" r:id="rId77"/>
    <p:sldId id="391" r:id="rId78"/>
    <p:sldId id="523" r:id="rId79"/>
    <p:sldId id="524" r:id="rId80"/>
    <p:sldId id="521" r:id="rId81"/>
    <p:sldId id="527" r:id="rId82"/>
    <p:sldId id="525" r:id="rId83"/>
    <p:sldId id="526" r:id="rId84"/>
    <p:sldId id="528" r:id="rId85"/>
    <p:sldId id="522" r:id="rId86"/>
    <p:sldId id="529" r:id="rId87"/>
    <p:sldId id="531" r:id="rId88"/>
    <p:sldId id="532" r:id="rId89"/>
    <p:sldId id="533" r:id="rId90"/>
    <p:sldId id="534" r:id="rId91"/>
    <p:sldId id="535" r:id="rId92"/>
    <p:sldId id="536" r:id="rId93"/>
    <p:sldId id="537" r:id="rId94"/>
    <p:sldId id="538" r:id="rId95"/>
    <p:sldId id="539" r:id="rId96"/>
    <p:sldId id="540" r:id="rId97"/>
    <p:sldId id="541" r:id="rId98"/>
    <p:sldId id="542" r:id="rId99"/>
    <p:sldId id="543" r:id="rId100"/>
    <p:sldId id="544" r:id="rId101"/>
    <p:sldId id="545" r:id="rId102"/>
    <p:sldId id="546" r:id="rId103"/>
    <p:sldId id="547" r:id="rId104"/>
    <p:sldId id="548" r:id="rId105"/>
    <p:sldId id="549" r:id="rId106"/>
    <p:sldId id="550" r:id="rId107"/>
    <p:sldId id="551" r:id="rId108"/>
    <p:sldId id="552" r:id="rId109"/>
    <p:sldId id="470" r:id="rId110"/>
    <p:sldId id="392" r:id="rId1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65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0,'-17'39,"3"1,1 0,2 0,1 1,2 1,3 0,0 3,1 285,7-179,-4 58,-10-148,12-48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3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37,'-10'20,"1"0,2 0,0 1,1 0,1 1,0-1,2 1,1 0,1 0,0 3,1-24,-1 244,0-241,1 0,0 0,0 0,0 0,0 0,1 0,-1 0,1 0,0 0,0 0,1 0,-1-1,1 1,-1 0,1-1,0 0,1 1,-1-1,1 0,-1 0,1 0,0 0,0-1,0 1,0-1,1 0,-1 0,1 0,-1 0,1 0,0-1,-1 0,1 0,0 0,0 0,0 0,1-1,9-5,-1-1,0-1,-1 0,1-1,-1 0,-1 0,0-2,0 1,-1-1,0-1,0 0,-2 0,1-1,4-10,93-141,-106 164,0 0,1-1,-1 1,0 0,1 0,-1-1,0 1,1 0,-1-1,1 1,-1 0,1-1,-1 1,1 0,0-1,-1 1,1-1,0 0,-1 1,1-1,0 1,0-1,-1 0,1 1,0-1,0 0,0 0,-1 0,1 0,0 0,0 0,0 0,-1 0,1 0,0 0,0 0,0 0,-1-1,1 1,0 0,0-1,0 1,-1 0,1-1,0 1,-1-1,1 1,0-1,-1 1,1-1,-1 0,1 1,-1-1,1 0,-1 1,0-1,1 0,-1 0,0 1,1-1,-1 0,0 0,0 0,0 1,0-2,1 10,37 145,-36-148,0-1,1 1,-1-1,1 0,0 0,0 0,0 0,0-1,1 1,0-1,-1 0,1 0,0 0,1 0,-1-1,0 0,1 0,-1 0,1 0,0-1,0 0,-1 0,1 0,0 0,0-1,0 0,0 0,0 0,0-1,3 0,3-1,0-1,0-1,0 1,-1-2,0 1,1-2,-2 1,1-1,-1-1,0 0,0 0,0-1,-1 0,-1 0,1-1,-1 1,-1-2,1 1,-2-1,13-21,-1-1,-2-1,-1 0,-2 0,3-16,-10 34,-1-1,-1 1,0-1,-1 0,0 0,-2 0,0 0,0 0,-2 0,0 0,-1-2,-10 6,8 17</inkml:trace>
  <inkml:trace contextRef="#ctx0" brushRef="#br0" timeOffset="4929.755">1103 375,'-12'9,"1"0,1 1,-1 0,1 1,1 0,0 1,1 0,0 0,1 1,0 0,1 0,0 1,1-1,1 1,0 0,-1 13,5-24,0 1,0 0,0-1,0 1,1-1,0 1,0-1,0 0,0 1,0-1,1 0,-1 0,1 1,0-1,0 0,0-1,1 1,-1 0,0-1,1 1,0-1,0 0,0 0,0 0,0 0,0 0,0-1,0 1,1-1,-1 0,0 0,4 0,2 1,1-1,-1 0,1-1,0 0,-1 0,1-1,-1 0,1-1,-1 0,0 0,7-3,0 0,0-1,-1 0,1-1,-2 0,1-1,-1-1,0 0,-1-1,0-1,0 0,-1 0,-1-2,0 1,-1-1,0-1,-1 0,0 0,-1-1,0-2,-7 14,0-1,0 1,0-1,-1 1,0-1,1 0,-1 1,-1-1,1 1,0-1,-1 1,0-1,0 1,0-1,0 1,0 0,-1 0,1-1,-1 1,0 0,0 0,0 1,-1-1,1 0,0 1,-1-1,0 1,0 0,1 0,-1 0,-1 0,1 0,0 1,0 0,-1-1,1 1,0 0,-1 1,1-1,-1 1,0-1,-7-1,0-1,0 2,0 0,0 0,-1 1,1 0,0 1,0 0,-1 1,1 0,0 1,1 0,-1 1,0 0,1 1,-6 3,-2 4</inkml:trace>
  <inkml:trace contextRef="#ctx0" brushRef="#br0" timeOffset="5467.835">1526 375,'5'229,"-7"-197,1-18,0-21,1-22,5 8,1 1,1-1,1 2,0-1,1 1,2 0,0 1,1 0,0 1,1 0,1 1,10-8,-18 17,43-37,-48 43,0 0,1 0,-1 0,0 0,0 1,0-1,0 0,1 1,-1-1,0 1,1-1,-1 1,0 0,1 0,-1-1,0 1,1 0,-1 0,1 0,-1 1,0-1,1 0,-1 0,0 1,1-1,-1 1,0-1,0 1,1-1,-1 1,0 0,0 0,0 0,0-1,0 1,0 0,0 0,0 0,0 1,0-1,-1 0,1 0,0 1,14 43,-8-21</inkml:trace>
  <inkml:trace contextRef="#ctx0" brushRef="#br0" timeOffset="5780.545">2120 8,'6'18,"0"1,-1 0,-1 0,-1 0,-1 1,-1-1,0 1,-1 6,0-10,-25 176,-7-46,23-128</inkml:trace>
  <inkml:trace contextRef="#ctx0" brushRef="#br0" timeOffset="6095.669">2486 93,'-24'14,"-274"170,296-184,0 1,0 0,-1 0,1 0,0 0,0 0,0 0,0 0,1 1,-1-1,0 1,0 0,1-1,-1 1,1 0,0 0,-1 0,1 0,0 0,0 0,0 0,0 0,1 1,-1-1,1 0,-1 1,1-1,0 0,0 0,0 1,0-1,0 0,0 1,1-1,-1 0,1 1,-1-1,1 0,0 0,0 0,0 0,0 0,1 0,-1 0,0 0,1 0,-1 0,1-1,0 1,0 0,91 51,39 33,-92-54,-30-31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3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269 369 4929 0 0,'0'0'3127'0'0,"0"0"-1272"0"0,0 0-370 0 0,0 0 62 0 0,0 0 64 0 0,0 0-32 0 0,0 0-218 0 0,0 0-338 0 0,0 0-308 0 0,-33 14-187 0 0,-104 46-124 0 0,133-59-378 0 0,1 0 0 0 0,-1 0-1 0 0,0 1 1 0 0,1-1-1 0 0,0 1 1 0 0,-1 0-1 0 0,1 0 1 0 0,0 0 0 0 0,0 0-1 0 0,0 1 1 0 0,0-1-1 0 0,0 1 1 0 0,0 0 0 0 0,1 0-1 0 0,0 0 1 0 0,-1 0-1 0 0,1 0 1 0 0,0 0 0 0 0,0 0-1 0 0,1 1-25 0 0,-3 6 95 0 0,-2 1 3 0 0,1 1 0 0 0,0 0 0 0 0,1 0 0 0 0,0 0 0 0 0,1 1 0 0 0,0-1 1 0 0,1 1-1 0 0,1-1 0 0 0,0 1 0 0 0,0 0 0 0 0,2 0 0 0 0,-1-1 0 0 0,2 1 0 0 0,-1 0 0 0 0,2-1 0 0 0,0 1 0 0 0,1 0-98 0 0,-1-4 67 0 0,1 0-1 0 0,1-1 1 0 0,-1 1-1 0 0,2-1 1 0 0,-1-1 0 0 0,1 1-1 0 0,0-1 1 0 0,0 0-1 0 0,1 0 1 0 0,0-1-1 0 0,0 1 1 0 0,1-2 0 0 0,0 1-1 0 0,0-1 1 0 0,0 0-1 0 0,0-1 1 0 0,1 0 0 0 0,0 0-1 0 0,0-1 1 0 0,0 0-1 0 0,0-1 1 0 0,0 1-1 0 0,1-2 1 0 0,-1 0 0 0 0,1 0-1 0 0,1 0-66 0 0,-3-1 107 0 0,0 0 1 0 0,-1-1-1 0 0,1 1 0 0 0,0-2 1 0 0,-1 1-1 0 0,1-1 0 0 0,-1 0 0 0 0,0 0 1 0 0,1-1-1 0 0,-1 0 0 0 0,0-1 0 0 0,-1 1 1 0 0,1-1-1 0 0,-1-1 0 0 0,1 1 0 0 0,-1-1 1 0 0,-1 0-1 0 0,1 0 0 0 0,-1-1 1 0 0,0 1-1 0 0,0-1 0 0 0,0-1 0 0 0,2-4-107 0 0,1-1 76 0 0,-1-1 0 0 0,0-1 0 0 0,-1 1 0 0 0,0-1 0 0 0,-1 0 0 0 0,-1 0 0 0 0,0-1 0 0 0,-1 1 0 0 0,-1-1 1 0 0,0 0-1 0 0,-1 0 0 0 0,0 0 0 0 0,-1 0 0 0 0,-1 0 0 0 0,-1 0 0 0 0,0 1 0 0 0,0-1 0 0 0,-2 0 0 0 0,0 1 0 0 0,-3-8-76 0 0,4 10-90 0 0,0 1 1 0 0,-1 0-1 0 0,0 0 1 0 0,-1 1-1 0 0,0-1 1 0 0,-1 1 0 0 0,0 0-1 0 0,-1 0 1 0 0,0 1-1 0 0,0 0 1 0 0,-1 0-1 0 0,0 0 1 0 0,0 1-1 0 0,-1 0 1 0 0,0 1-1 0 0,-1 0 1 0 0,1 1 0 0 0,-1 0-1 0 0,-1 0 1 0 0,1 1-1 0 0,-1 0 1 0 0,0 1-1 0 0,0 0 1 0 0,0 1-1 0 0,-1 0 1 0 0,-1 1 89 0 0,12 2-156 0 0,0 0 0 0 0,-1 0 0 0 0,1 0 0 0 0,0 1 0 0 0,0-1 0 0 0,-1 0 0 0 0,1 1 0 0 0,0-1 0 0 0,0 1 0 0 0,0 0 0 0 0,0-1 0 0 0,0 1 0 0 0,0 0 0 0 0,0 0 0 0 0,0-1 0 0 0,0 1 0 0 0,0 0 0 0 0,0 0 0 0 0,0 0 0 0 0,0 0 0 0 0,1 0 0 0 0,-1 0 0 0 0,0 1 0 0 0,1-1 0 0 0,-1 0 0 0 0,1 0 0 0 0,0 0-1 0 0,-1 1 1 0 0,1-1 0 0 0,0 0 0 0 0,-1 0 0 0 0,1 1 0 0 0,0-1 0 0 0,0 0 0 0 0,0 0 0 0 0,0 1 0 0 0,1 0 156 0 0,-2 20-4874 0 0,1-13 1376 0 0,0-1-5315 0 0</inkml:trace>
  <inkml:trace contextRef="#ctx0" brushRef="#br0" timeOffset="615.766">150 1267 13363 0 0,'0'0'2160'0'0,"0"0"-481"0"0,0 0 40 0 0,0 0 175 0 0,0 0-163 0 0,0 0-323 0 0,0 0-299 0 0,36-8-232 0 0,117-31-158 0 0,-19-16 459 0 0,-86 29-800 0 0,457-232-84 0 0,-434 225-1347 0 0,-21 11-4309 0 0,-28 10-6906 0 0</inkml:trace>
  <inkml:trace contextRef="#ctx0" brushRef="#br0" timeOffset="43733.314">772 26 0 0 0,'0'0'248'0'0,"0"0"208"0"0,0 0-24 0 0,0 0-90 0 0,0 0-76 0 0,0 0-82 0 0,0 0-56 0 0,1 3-49 0 0,20 16-1128 0 0,-19-19-37 0 0</inkml:trace>
  <inkml:trace contextRef="#ctx0" brushRef="#br0" timeOffset="50101.068">569 45 0 0 0,'0'0'384'0'0,"0"0"716"0"0,0 0 231 0 0,0 0 60 0 0,0 0 115 0 0,0 0 110 0 0,0 0 17 0 0,0 0-25 0 0,0 0-94 0 0,-1-5-138 0 0,-2-15-141 0 0,2 15-128 0 0,1 5-118 0 0,0 0-126 0 0,0 0-132 0 0,0 0-120 0 0,0 0-104 0 0,0 27 4416 0 0,92 296-2301 0 0,-26-138-2242 0 0,-29-91-273 0 0,-17-56 1 0 0,-18-62-1398 0 0,-4-4-2534 0 0,2 8-3153 0 0,0 12 1259 0 0,0 3-4115 0 0</inkml:trace>
  <inkml:trace contextRef="#ctx0" brushRef="#br0" timeOffset="50849.051">682 376 0 0 0,'0'0'367'0'0,"0"0"916"0"0,0 0 186 0 0,0 0-87 0 0,0 0-43 0 0,0 0 87 0 0,0 0 54 0 0,0 0-2 0 0,0 0-86 0 0,0 0-212 0 0,-1 3-197 0 0,-2 40 8206 0 0,3-38-9872 0 0,2-13 5295 0 0,2-15-4273 0 0,44-228 182 0 0,-45 238-512 0 0,0 0 1 0 0,1 0-1 0 0,1 1 0 0 0,0-1 1 0 0,1 1-1 0 0,1 0 1 0 0,-1 1-1 0 0,2-1 1 0 0,-1 2-1 0 0,2-2-9 0 0,37 0-22 0 0,-36 13 20 0 0,16 35 244 0 0,-15-2-1615 0 0,-8-39 358 0 0,2-1-936 0 0,-1 2-2483 0 0,0 0-7364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6.7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0 195,'17'56,"7"114,-3-64,59 213,-56-269,-23-49,-1 0,1 0,0-1,0 1,-1 0,1-1,0 1,0-1,0 1,0-1,0 1,0-1,0 1,0-1,0 0,0 0,0 1,0-1,0 0,0 0,0 0,0 0,0 0,0 0,0-1,0 1,0 0,0 0,0-1,0 1,0-1,0 1,0-1,0 1,0-1,0 1,-1-1,1 0,0 0,0 1,-1-1,1 0,0 0,-1 0,1 0,-1 0,1 0,-1 0,0 0,1 0,19-31,0-2,-3-1,-1 0,8-26,-2 7,8-13,-14 107,29 174,6-70,-51-143,0 0,0 1,1-1,-1 1,0-1,1 0,-1 1,1-1,-1 0,1 0,-1 1,1-1,0 0,0 0,-1 0,1 0,0 0,0 0,0 0,0 0,1 0,-1 0,0-1,0 1,0 0,1-1,-1 1,0-1,1 1,-1-1,0 0,1 0,-1 1,0-1,1 0,-1 0,1 0,-1 0,0-1,1 1,-1 0,0-1,1 1,-1-1,0 1,1-1,-1 1,0-1,0 0,0 0,0 1,0-1,0 0,0 0,0 0,0 0,0-1,0 1,0 0,-1 0,59-178,-32 77,29-64,7 2,11-7,-8-24,-59 190,0 9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8.4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27 170,'-11'-28,"11"28,0 1,0-1,0 0,0 1,0-1,0 0,0 1,0-1,0 0,0 1,0-1,-1 0,1 1,0-1,0 0,0 1,0-1,-1 0,1 1,0-1,0 0,0 0,-1 1,1-1,0 0,0 0,-1 0,1 1,0-1,-1 0,1 0,0 0,-1 0,1 0,0 0,-1 0,1 0,0 1,-1-1,1 0,0 0,-1 0,1-1,0 1,-1 0,1 0,0 0,-1 0,1 0,0 0,-1 0,1-1,0 1,0 0,-1 0,1 0,0-1,0 1,-1 0,0 17,0-1,2 1,0 0,0 0,2 0,0-1,3 8,4 29,19 146,0 18,19-61,-48-155,1 0,-1 0,0 0,0 0,1 0,-1 1,1-1,-1 0,1 0,-1 0,1 0,0 0,-1-1,1 1,0 0,0 0,0 0,0-1,0 1,-1 0,1-1,1 1,-1-1,0 1,0-1,0 1,0-1,0 0,0 1,0-1,1 0,-1 0,0 0,0 0,0 0,0 0,0-1,1 1,-1 0,0 0,0-1,0 1,0-1,0 1,0-1,0 1,0-1,0 0,1 0,34-49,81-269,-117 318,0 0,0 0,0 0,0 0,0 1,0-1,0 0,0 0,1 0,-1 0,0 1,0-1,1 0,-1 0,1 1,-1-1,0 0,1 0,-1 1,1-1,0 1,-1-1,1 0,-1 1,1-1,0 1,0 0,-1-1,1 1,0-1,0 1,-1 0,1 0,0-1,0 1,0 0,0 0,-1 0,1 0,0 0,0 0,0 0,0 0,-1 0,1 1,0-1,0 0,0 0,-1 1,1-1,0 0,0 1,-1-1,1 1,0-1,-1 1,1-1,-1 1,1 0,0-1,-1 1,0 0,1-1,-1 1,1 0,26 55,-26-52,13 32,-7-13,2 0,0 0,1-1,2-1,0 0,1-1,8 10,-20-29,0 1,1-1,-1 0,0 1,0-1,1 0,-1 0,1 0,-1 0,1 0,-1 0,1 0,0-1,-1 1,1-1,0 1,0-1,-1 1,1-1,0 0,0 0,0 0,-1 0,1 0,0 0,0-1,0 1,-1-1,1 1,0-1,-1 0,1 1,0-1,-1 0,1 0,-1 0,1 0,-1 0,0-1,1 1,-1 0,0-1,0 1,0-1,0 1,0-1,0 1,0-2,37-81,162-471,-190 528,-6 13,1 0,0 0,1 1,1 0,0 0,1 0,0 1,1 0,7-7,-14 17,0 0,1 1,-1-1,1 0,0 1,-1-1,1 1,0 0,0 0,0 0,0 0,0 1,-1-1,1 1,1 0,-1 0,0 0,0 0,2 0,10 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8.8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79 0,'0'1,"0"-1,0 1,0-1,0 1,0-1,0 1,0-1,0 1,0-1,1 1,-1-1,0 1,0-1,0 1,1-1,-1 1,0-1,0 0,1 1,-1-1,0 1,1-1,-1 0,1 1,-1-1,0 0,1 0,-1 1,1-1,-1 0,1 0,-1 0,1 1,-1-1,1 0,-1 0,1 0,-1 0,1 0,-1 0,1 0,-1 0,1 0,-1 0,1 0,-1-1,1 1,-1 0,1 0,-1 0,1-1,-1 1,1 0,-1 0,0-1,1 1,-1 0,1-1,-1 1,0-1,0 1,1 0,7 170,-10-111,-9 137,-36 101,22-151,2-67,48-124,-15 22</inkml:trace>
  <inkml:trace contextRef="#ctx0" brushRef="#br0" timeOffset="682.256">417 170,'-335'378,"334"-377,0 0,0 0,0-1,0 1,0 0,0 1,0-1,1 0,-1 0,0 0,1 0,-1 1,1-1,-1 0,1 0,0 1,-1-1,1 0,0 1,0-1,0 0,0 1,0-1,0 0,0 1,1-1,-1 0,0 1,1-1,-1 0,1 0,0 1,-1-1,1 0,0 0,0 0,-1 0,1 0,0 0,0 0,0 0,0 0,0 0,0-1,1 1,0 0,66 33,-54-29,3 5,-1 1,0 1,-1 0,-1 1,1 0,-2 1,0 1,-1 0,0 1,-1 0,-1 1,-1 0,0 0,-1 1,-1 0,0 3,22 60,-29-81,0 1,0-1,0 1,0-1,0 1,1 0,-1-1,0 1,0-1,1 1,-1-1,0 1,1-1,-1 1,0-1,1 0,-1 1,1-1,-1 1,1-1,-1 0,1 0,-1 1,1-1,-1 0,1 0,-1 1,1-1,-1 0,1 0,0 0,-1 0,1 0,-1 0,1 0,0 0,-1 0,1 0,-1 0,1 0,-1-1,1 1,-1 0,1 0,0-1,-1 1,1 0,-1 0,0-1,1 1,-1-1,1 1,-1 0,1-1,-1 1,0-1,1 1,-1-1,0 1,0-1,1 1,7-13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7.0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115 0,'1'92,"-13"219,-33 69,-7-86,46-138,12-222,0 41</inkml:trace>
  <inkml:trace contextRef="#ctx0" brushRef="#br0" timeOffset="683.232">425 254,'-180'175,"14"13,164-186,0 0,0 0,0 1,0-1,0 1,1-1,0 1,-1 0,1-1,0 1,0 0,0 0,1 0,-1 0,1 0,-1 0,1 0,0 0,0 0,0 0,1 0,-1 0,1 0,0 0,0-1,0 1,0 0,0 0,0-1,1 1,-1 0,1-1,0 1,0-1,0 0,0 0,0 0,0 0,1 0,-1 0,1-1,-1 1,1-1,0 1,-1-1,1 0,0 0,0 0,1-1,55 9,73 22,-117-23,1 1,-1 1,-1 0,1 1,-2 1,0 0,0 0,-1 2,-1-1,0 2,-1-1,0 1,-2 1,1 0,2 10,74 183,-76-192,-7-20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46.6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1,'34'103,"-12"-22,-2 2,-5 0,-2 1,8 51,-8-47,-10-58,1 0,2 0,0 0,3-1,5 14,-14-41,1-1,-1 1,0 0,1-1,-1 1,1-1,-1 1,1-1,0 1,-1-1,1 0,0 1,0-1,0 0,0 0,0 1,0-1,1 0,-1 0,0 0,1 0,-1-1,0 1,1 0,-1 0,1-1,-1 1,1-1,-1 0,1 1,0-1,-1 0,1 0,-1 0,1 0,0 0,-1 0,1 0,-1-1,1 1,0-1,-1 1,1-1,-1 1,0-1,1 0,-1 0,1 0,-1 0,0 0,0 0,0 0,1 0,-1 0,0-1,12-17,-1-1,0 0,-2-1,-1 0,0 0,-1-1,1-9,9-23,66-137,-84 191,0 1,1 0,-1 0,0-1,0 1,1 0,-1-1,0 1,1 0,-1-1,1 1,-1-1,1 1,-1 0,1-1,0 0,-1 1,1-1,-1 1,1-1,0 0,-1 1,1-1,0 0,0 1,-1-1,1 0,0 0,0 0,-1 0,1 0,0 0,0 0,-1 0,1 0,0 0,0-1,-1 1,1 0,0 0,0-1,-1 1,1 0,0-1,-1 1,1-1,-1 1,1-1,0 1,-1-1,1 1,-1-1,0 1,1-1,-1 0,1 1,-1-1,0 0,1 1,-1-1,0 0,0 0,0 1,1-1,26 142,-18-110,1 0,1 0,2-1,1-1,1 0,2-1,0-1,13 13,-20-24,43 46,-52-61,1 0,0 1,0-1,0 0,-1 0,1-1,0 1,0 0,0-1,1 1,-1-1,0 0,0 1,0-1,0 0,0 0,0-1,0 1,0 0,0-1,0 1,0-1,0 0,0 1,0-1,0 0,0 0,0-1,0 1,-1 0,1 0,-1-1,1 1,-1-1,2-1,52-111,12-60,39-113,-14 64,-72 150,-17 62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2.69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87 2,'-1'-1,"1"1,-1 0,0 0,0 0,0-1,0 1,1 0,-1 0,0 0,0 1,0-1,0 0,1 0,-1 0,0 1,0-1,1 0,-1 1,0-1,0 0,1 1,-1-1,0 1,1-1,-1 1,1 0,-1-1,0 1,1-1,0 1,-1 0,1 0,-1-1,1 1,0 0,-1 0,1-1,0 1,0 0,0 0,0 0,0 0,0-1,0 1,0 0,0 0,0 0,0 0,0-1,0 1,1 0,-1 0,0-1,1 1,-1 0,0 0,1-1,-1 1,1 0,21 285,-24-188,-5-1,-4-1,-4 1,-13 36,19-89,2 1,2 1,2-1,2 41,5-67,5-25,7-30,-16 36,23-56,-10 30</inkml:trace>
  <inkml:trace contextRef="#ctx0" brushRef="#br0" timeOffset="1003.636">454 284,'-62'71,"3"2,3 2,3 3,0 9,3 13,49-97,1-1,0 1,0-1,0 1,1-1,-1 0,0 1,1-1,0 1,-1-1,1 0,0 0,0 1,0-1,1 0,-1 0,0 0,1 0,-1 0,1-1,0 1,0 0,0-1,0 1,0-1,0 0,0 0,0 1,0-1,0-1,1 1,-1 0,0 0,1-1,-1 0,1 1,-1-1,1 0,21 12,-11-3,0 0,-1 1,0 0,-1 1,0 0,-1 1,0 0,-1 1,0 0,-1 0,5 10,49 118,-50-118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5.06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19 1,'-10'0,"2"0,7 0,9 0,7 0,6 0,4 0,3 0,2 0,0 0,-1 0,1 0,-1 0,-5 5,-7 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5.8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57 1,'-2'1,"0"0,0 1,0-1,0 1,1 0,-1 0,1-1,-1 1,1 0,-1 0,1 0,0 0,0 1,0-1,0 0,1 0,-1 1,1-1,-1 0,1 1,0-1,0 0,0 1,0-1,0 1,0 0,-3 252,32 5,-28-233,1 12,-2 1,-2-1,-1 0,-7 28,-20 49,29-116,0 0,1 0,-1 0,1 0,-1 0,1 0,-1 0,0-1,1 1,-1 0,1 0,-1-1,1 1,-1 0,1-1,-1 1,1 0,0-1,-1 1,1 0,-1-1,1 1,0-1,-1 1,1-1,0 1,0-1,-1 1,1-1,0 1,0-1,0 0,0 1,0-1,0 1,0-1,0 1,0-1,0 0,0 1,0-1,0 1,0-1,0 1,0-1,1 0,-1 1,0-1,0 1,1-1,-1 1,0 0,1-1,-1 1,1-1,-1 1,0-1,1 1,-1 0,1-1,13-65,-10 44</inkml:trace>
  <inkml:trace contextRef="#ctx0" brushRef="#br0" timeOffset="751.045">338 170,'-164'150,"67"-23,85-112,8-12,0 1,0 0,0 0,0 0,0 1,1-1,0 1,0 0,0 0,1 0,0 0,0 1,0-1,0 0,1 1,0 0,0-1,0 1,1-1,0 1,0 0,0 0,1-1,0 1,0-1,1 3,102 174,-47 13,-28-92,-23-98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3:02.9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59 106,'-2'0,"0"1,-1-1,1 1,0-1,-1 1,1 0,0 0,0 0,0 0,0 0,0 1,0-1,0 1,0-1,0 1,1 0,-1-1,0 1,1 0,0 0,-1 0,1 0,0 0,0 1,0-1,0 0,1 0,-1 1,1-1,-1 0,1 1,-8 79,8-76,3 242,25 12,-27-257,-3 3,2-1,-1 1,1-1,0 1,0-1,0 1,1 0,0-1,0 1,0-1,1 0,0 1,0-1,0 0,0 0,1 0,0-1,0 1,0 0,1-1,0 0,0 0,0 0,0 0,0-1,2 1,0-5,-1-1,0 0,0 0,0-1,0 0,0 0,0 0,-1 0,1-1,-1 1,0-1,0 0,0-1,-1 1,0-1,1 1,-1-1,-1 0,1 0,-1 0,0 0,0-1,-1 1,2-6,-2 8,98-224,-99 226,0 0,0 0,1 0,-1 0,0 0,1 0,-1 0,1 0,0 0,-1 0,1 0,0 0,-1 0,1 0,0 1,0-1,0 0,0 0,0 1,0-1,0 1,0-1,0 1,0-1,0 1,0 0,0-1,0 1,0 0,0 0,1 0,-1 0,0 0,0 0,0 0,0 0,0 1,0-1,1 0,-1 1,0-1,0 0,0 1,0 0,0-1,0 1,-1-1,1 1,0 0,0 0,0 0,0-1,-1 1,1 0,0 0,-1 0,1 0,-1 0,1 0,-1 0,0 0,1 1,23 170,-21-151,1 1,1 0,1-1,0 0,2-1,0 1,2-1,0-1,8 11,-16-27,0 0,0 0,1 0,0-1,-1 1,1-1,0 1,0-1,0 0,0 0,1 0,-1-1,1 1,-1-1,1 0,-1 0,1 0,0 0,-1 0,1-1,0 0,0 0,-1 0,1 0,0-1,0 1,-1-1,1 0,0 0,-1 0,2-1,2-2,1 1,-1-1,0-1,0 0,0 0,0 0,-1-1,0 1,0-2,-1 1,1-1,-1 1,3-7,46-90,-5-3,6-26,-12 27,86-239,-100 240,-27 105,-2 10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0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0,-10 0,-9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3:08.70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107 19,'-9'-19,"-4"43,4 166,11-124,-12 103,-7-83,-13 135,26-115,-8-94,7-17</inkml:trace>
  <inkml:trace contextRef="#ctx0" brushRef="#br0" timeOffset="1633.948">390 161,'-62'48,"-82"153,140-196,-1-1,0 0,0 0,1 1,-1-1,1 1,0 0,0 0,1 1,0-1,0 1,0-1,0 1,1 0,0 0,0 0,1 1,0-1,0 0,0 0,1 1,0-1,0 0,0 1,1-1,0 0,0 1,1-1,0 0,0 0,0 0,1 0,2 4,95 109,-60-5,6 37,-27-125,-11-22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1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52,'19'-5,"16"-1,7 0,1 1,-2-3,-3-1,-3 2,-3 1,-7 8,-7 2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3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493 171,'-91'134,"62"-91,-2 0,-1-2,-2-2,-2 0,-2-3,-1-1,-27 18,-24 15,89-66,0-1,1 0,-1 1,0-1,1 0,-1 1,1-1,-1 1,1-1,0 1,0-1,-1 1,1 0,0-1,1 1,-1-1,0 1,0-1,1 1,-1-1,0 1,1-1,0 0,-1 1,1-1,0 1,0-1,0 0,0 0,0 0,0 1,0-1,0 0,0 0,0 0,1-1,-1 1,0 0,1 0,-1-1,0 1,1-1,64 26,83-3,-7 3,-139-24,0-1,0 0,1 0,-1 0,0 0,1 0,-1 0,0-1,1 0,-1 0,1 0,-1 0,0 0,1-1,-1 1,0-1,1 0,-1 0,0 0,0-1,0 1,0-1,0 0,0 1,0-1,-1-1,1 1,0 0,-1-1,0 1,0-1,0 1,0-1,0 0,0 0,-1 0,1 0,-1-1,4-155,-8 92,-27-295,30 254,0 96</inkml:trace>
  <inkml:trace contextRef="#ctx0" brushRef="#br0" timeOffset="431.37">917 1,'-40'345,"5"-37,32-286,-16 45,8-78,7-4</inkml:trace>
  <inkml:trace contextRef="#ctx0" brushRef="#br0" timeOffset="831.828">1227 198,'-46'23,"0"-2,2 3,0 1,1 2,-10 11,50-36,-1-1,1 1,-1 0,1 0,0 0,0 1,0-1,0 1,0-1,0 1,1 0,-1 0,1 1,0-1,0 0,0 1,1-1,-1 1,1 0,0-1,0 1,0 0,0 0,0 0,1 0,0-1,0 1,0 0,0 0,1 0,-1 0,1 0,0 0,0-1,1 1,-1 0,1-1,0 1,0-1,0 1,71 39,-67-41,0 0,0 0,0 1,0 0,0 0,-1 0,1 1,-1 0,0 0,0 0,-1 1,1 0,-1-1,0 2,0-1,0 0,-1 1,0 0,0-1,0 1,-1 0,4 100,8-75,-2-25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1,'0'10,"0"7,-5 7,-1 3,-5-3,0-5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1,'0'14,"0"6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5865 0 0,'0'0'2510'0'0,"0"0"-227"0"0,0 0-30 0 0,0 0-51 0 0,0 0-233 0 0,0 0-335 0 0,0 0-359 0 0,0 0-271 0 0,0 0-162 0 0,0 0-104 0 0,0 0-71 0 0,0 0-32 0 0,3 11 4798 0 0,-26 3-4308 0 0,34-22-914 0 0,-17 5-4105 0 0,1 11-5573 0 0,5-5-2385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12619 0 0,'0'0'4459'0'0,"0"0"-2536"0"0,0 0-789 0 0,0 0 112 0 0,0 0 123 0 0,0 0-43 0 0,0 0-231 0 0,0 0-318 0 0,0 0-242 0 0,0 0-116 0 0,0 0-33 0 0,0 0-52 0 0,-6 15 914 0 0,-48 22-909 0 0,66-38-134 0 0,48-42 230 0 0,-65 49 425 0 0,-2 11-3715 0 0,7-16 1609 0 0,0 0-3720 0 0,0-1-7506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476 125 9394 0 0,'0'0'2003'0'0,"0"0"-404"0"0,0 0-215 0 0,0 0-7 0 0,0 0 100 0 0,0 0 120 0 0,0 0-98 0 0,0 0-243 0 0,0 0-289 0 0,0 0-251 0 0,0 0-157 0 0,-5-11-98 0 0,-15-34-37 0 0,14 40 3148 0 0,3 22-3013 0 0,4 28-864 0 0,7 145 517 0 0,-8 0 1 0 0,-8-1-1 0 0,-10 10-212 0 0,-1 82 80 0 0,15-241-174 0 0,19-44-104 0 0,180-177 214 0 0,-113 109-135 0 0,-79 73 108 0 0,0 0 1 0 0,0 1-1 0 0,0-1 1 0 0,0 1-1 0 0,0 0 0 0 0,0 0 1 0 0,-1 0-1 0 0,1 0 1 0 0,-1 0-1 0 0,1 1 1 0 0,-1-1-1 0 0,0 1 1 0 0,0 0-1 0 0,0-1 0 0 0,0 1 1 0 0,-1 0-1 0 0,1 0 1 0 0,-1 0-1 0 0,1 0 1 0 0,-1 0-1 0 0,0 1 0 0 0,0-1 1 0 0,-1 0-1 0 0,1 0 1 0 0,-1 1-1 0 0,0-1 1 0 0,1 0-1 0 0,-1 1 1 0 0,-1 1 10 0 0,2-1-4 0 0,2 12 6 0 0,0 0 0 0 0,1 0-1 0 0,0-1 1 0 0,1 1 0 0 0,1-1-1 0 0,1 0 1 0 0,0-1 0 0 0,1 0-1 0 0,0 0 1 0 0,1 0-1 0 0,1-1 1 0 0,0-1 0 0 0,4 4-2 0 0,-3-5-2 0 0,-7-6 4 0 0,1 0 1 0 0,-1-1-1 0 0,1 1 1 0 0,-1-1-1 0 0,1 0 1 0 0,0 0-1 0 0,1-1 1 0 0,-1 0-1 0 0,1 0 1 0 0,-1 0-1 0 0,1-1 0 0 0,0 1 1 0 0,0-1-1 0 0,0-1 1 0 0,0 1-1 0 0,0-1 1 0 0,5 0-3 0 0,-7 0 13 0 0,1-1 0 0 0,-1 1 0 0 0,0-1 0 0 0,1-1 0 0 0,-1 1 0 0 0,0-1 1 0 0,0 1-1 0 0,1-1 0 0 0,-1 0 0 0 0,0-1 0 0 0,0 1 0 0 0,0-1 0 0 0,0 0 0 0 0,0 0 0 0 0,-1 0 1 0 0,1 0-1 0 0,-1-1 0 0 0,3-1-13 0 0,10-11 50 0 0,-1-1 1 0 0,0 0-1 0 0,-1 0 1 0 0,-1-2-1 0 0,-1 0 0 0 0,0 0 1 0 0,-1-1-1 0 0,-1-1 1 0 0,-1 1-1 0 0,-1-1 1 0 0,-1-1-1 0 0,0 0 0 0 0,-2 0 1 0 0,0 0-1 0 0,-2-1 1 0 0,1-9-51 0 0,5-30 34 0 0,-3-1 0 0 0,-2 0 1 0 0,-3 0-1 0 0,-3 0 1 0 0,-3-8-35 0 0,0 36-1 0 0,-2-1-1 0 0,-1 2 1 0 0,-2-1 0 0 0,-1 1 0 0 0,-2 0 0 0 0,-1 1 0 0 0,-1 1 0 0 0,-2 0 0 0 0,-1 2-1 0 0,-1-1 1 0 0,-1 2 0 0 0,-2 1 0 0 0,-1 0 1 0 0,11 14-31 0 0,-1 0 1 0 0,0 0-1 0 0,-1 1 0 0 0,0 1 1 0 0,-1 1-1 0 0,0 0 0 0 0,0 0 1 0 0,-1 2-1 0 0,0 0 0 0 0,-1 1 1 0 0,0 0-1 0 0,0 1 0 0 0,0 1 1 0 0,-12-1 30 0 0,17 4-147 0 0,0 1 0 0 0,0 0-1 0 0,0 1 1 0 0,0 0 0 0 0,0 1 0 0 0,0 1 0 0 0,0-1 0 0 0,0 2 0 0 0,0 0 0 0 0,1 0 0 0 0,-1 1 0 0 0,1 1 0 0 0,0-1 0 0 0,0 2 0 0 0,1 0 0 0 0,0 0 0 0 0,0 1 0 0 0,0 0 0 0 0,1 1 0 0 0,0 0-1 0 0,0 0 1 0 0,1 1 0 0 0,0 0 0 0 0,0 0 0 0 0,1 1 0 0 0,0 0 0 0 0,1 0 0 0 0,0 1 0 0 0,1 0 0 0 0,0 1 147 0 0,-20 60-3436 0 0,15-22-6320 0 0,6-26-2024 0 0</inkml:trace>
  <inkml:trace contextRef="#ctx0" brushRef="#br0" timeOffset="2104.062">1328 895 9386 0 0,'0'0'2898'0'0,"0"0"-1390"0"0,0 0-508 0 0,0 0 106 0 0,0 0 196 0 0,0 0 59 0 0,0 0-135 0 0,0 0-231 0 0,0 0-216 0 0,0 0-146 0 0,0 0-143 0 0,0 0-104 0 0,0 0-47 0 0,19-3-16 0 0,58-11 15 0 0,-68 12-221 0 0,-1 0-1 0 0,0 0 0 0 0,1-1 0 0 0,-1 0 0 0 0,0-1 0 0 0,-1 0 0 0 0,1 0 0 0 0,-1-1 0 0 0,0 1 0 0 0,0-2 0 0 0,0 1 0 0 0,5-6-116 0 0,17-13 337 0 0,-24 20-274 0 0,1 0 0 0 0,-1-1-1 0 0,0 1 1 0 0,-1-1 0 0 0,1 0-1 0 0,-1 0 1 0 0,0-1 0 0 0,0 0-1 0 0,-1 1 1 0 0,1-1 0 0 0,-1 0-1 0 0,-1 0 1 0 0,1-1 0 0 0,-1 1-1 0 0,0-1 1 0 0,0 1 0 0 0,-1-1-1 0 0,0 1 1 0 0,0-1 0 0 0,-1 0-1 0 0,0 0 1 0 0,0-5-63 0 0,-2 8-6 0 0,-1 1 1 0 0,0 0-1 0 0,1-1 0 0 0,-1 1 1 0 0,0 1-1 0 0,-1-1 0 0 0,1 0 0 0 0,0 1 1 0 0,-1 0-1 0 0,1-1 0 0 0,-1 1 1 0 0,0 1-1 0 0,0-1 0 0 0,0 0 0 0 0,0 1 1 0 0,0 0-1 0 0,0 0 0 0 0,0 0 1 0 0,0 1-1 0 0,0-1 0 0 0,0 1 0 0 0,-1 0 1 0 0,1 0-1 0 0,0 0 0 0 0,0 1 1 0 0,0 0-1 0 0,0-1 0 0 0,-2 2 6 0 0,-1 2-23 0 0,0 0 0 0 0,0 0-1 0 0,0 1 1 0 0,1 0 0 0 0,0 1-1 0 0,0-1 1 0 0,0 1 0 0 0,1 0 0 0 0,0 1-1 0 0,0-1 1 0 0,0 1 0 0 0,1 0-1 0 0,-4 7 24 0 0,2-5-4 0 0,0 0-1 0 0,1 0 0 0 0,0 1 0 0 0,0-1 0 0 0,1 1 1 0 0,0 0-1 0 0,1 0 0 0 0,0 1 0 0 0,1-1 0 0 0,0 1 0 0 0,0-1 1 0 0,1 1-1 0 0,1-1 0 0 0,0 1 0 0 0,0 0 0 0 0,1-1 1 0 0,0 1-1 0 0,1-1 0 0 0,0 1 0 0 0,1-1 0 0 0,0 0 1 0 0,1 1-1 0 0,0-2 0 0 0,0 1 0 0 0,1 0 0 0 0,0-1 0 0 0,1 0 1 0 0,2 2 4 0 0,0-3 19 0 0,0 0 0 0 0,1-1 0 0 0,0 0 0 0 0,0 0 0 0 0,1-1 0 0 0,0 0 0 0 0,0 0 0 0 0,0-1 0 0 0,1-1 0 0 0,0 0 0 0 0,-1 0 0 0 0,2-1 0 0 0,-1-1 0 0 0,0 0 0 0 0,0 0 1 0 0,1-1-1 0 0,-1 0 0 0 0,1-1 0 0 0,-1-1 0 0 0,1 1 0 0 0,3-2-19 0 0,0-2 42 0 0,-1-1 1 0 0,0 0-1 0 0,0 0 1 0 0,0-1-1 0 0,0-1 1 0 0,-1-1-1 0 0,0 0 1 0 0,3-3-43 0 0,17-17 50 0 0,-1-1 1 0 0,-1-1-1 0 0,-2-2 1 0 0,-1 0-1 0 0,-2-3 0 0 0,-1 0 1 0 0,-2-1-1 0 0,-1-1 1 0 0,-2-1-1 0 0,-2-1 1 0 0,-1-1-1 0 0,-2 0 0 0 0,-2-1 1 0 0,-2 0-1 0 0,-1-1 1 0 0,-1-12-51 0 0,-5 40 0 0 0,0-1 0 0 0,0 1-1 0 0,-2-1 1 0 0,0 0 0 0 0,0 0 0 0 0,-2-1 0 0 0,1 1 0 0 0,-2 0 0 0 0,0 0 0 0 0,-1 0 0 0 0,-1 0 0 0 0,0 0 0 0 0,-1 1 0 0 0,0-1 0 0 0,-2 1 0 0 0,1 0-1 0 0,-2 0 1 0 0,0 1 0 0 0,-4-6 0 0 0,10 18-4 0 0,-1-1 0 0 0,1 0 0 0 0,-1 1 0 0 0,0-1 0 0 0,0 1 0 0 0,1 0 0 0 0,-1-1 1 0 0,0 1-1 0 0,0 0 0 0 0,0 0 0 0 0,-1 0 0 0 0,1 1 0 0 0,0-1 0 0 0,0 0 0 0 0,0 1 0 0 0,-1-1 0 0 0,1 1 0 0 0,0 0 0 0 0,-1 0 0 0 0,1 0 0 0 0,0 0 0 0 0,0 0 0 0 0,-1 1 0 0 0,1-1 0 0 0,0 0 0 0 0,0 1 0 0 0,-1 0 0 0 0,1 0 0 0 0,0-1 0 0 0,0 1 0 0 0,0 1 0 0 0,0-1 0 0 0,0 0 0 0 0,0 0 0 0 0,0 1 0 0 0,1-1 0 0 0,-1 1 0 0 0,0-1 0 0 0,1 1 0 0 0,-1 0 0 0 0,1 0 0 0 0,0 0 0 0 0,-1 0 4 0 0,-51 89-121 0 0,47-67 131 0 0,2 0-1 0 0,1 0 0 0 0,1 0 1 0 0,0 0-1 0 0,2 0 0 0 0,1 0 1 0 0,1 0-1 0 0,1 0 0 0 0,1 0 1 0 0,1-1-1 0 0,2 1 0 0 0,0-1 1 0 0,1-1-1 0 0,2 2-9 0 0,20 84 83 0 0,26 170 65 0 0,-51-235-157 0 0,4 29 38 0 0,-4 0 0 0 0,-2 1 0 0 0,-4-1 1 0 0,-6 33-30 0 0,2-76 12 0 0,-1 1 1 0 0,-1-1 0 0 0,-2 0-1 0 0,-1-1 1 0 0,-1 0 0 0 0,-3 4-13 0 0,-19 12 148 0 0,2-72 767 0 0,26 17-923 0 0,-1 1-1 0 0,2-1 1 0 0,-1 1 0 0 0,2-1 0 0 0,-1-1 0 0 0,1 1 0 0 0,1 0 0 0 0,0-1 0 0 0,1 1 0 0 0,0-1 0 0 0,1 1 0 0 0,0-1-1 0 0,1 0 1 0 0,0 1 0 0 0,1-1 0 0 0,0 1 0 0 0,1 0 0 0 0,0-1 0 0 0,0 1 0 0 0,2 1 0 0 0,-1-1 0 0 0,1 0 0 0 0,1 1-1 0 0,0 0 1 0 0,0 1 0 0 0,1-1 0 0 0,0 1 0 0 0,1 0 0 0 0,0 1 0 0 0,3-2 8 0 0,40-56-12 0 0,-2-1 1 0 0,-3-3-1 0 0,30-62 12 0 0,-35 11 6 0 0,-40 119-2 0 0,0 1 1 0 0,-1-1-1 0 0,1 0 0 0 0,-1 0 1 0 0,0 0-1 0 0,1 0 1 0 0,-1 0-1 0 0,0 0 1 0 0,0 0-1 0 0,0 0 1 0 0,0 0-1 0 0,-1 0 1 0 0,1 0-1 0 0,-1 0 1 0 0,1 0-1 0 0,-1 0 1 0 0,1 0-1 0 0,-1 1 1 0 0,0-1-1 0 0,0 0 1 0 0,0 0-1 0 0,0 1 1 0 0,0-1-1 0 0,-1 1 1 0 0,1-1-5 0 0,1 24-132 0 0,-2 147 202 0 0,4-163-71 0 0,-1 0 0 0 0,1-1 0 0 0,0 1 0 0 0,0-1-1 0 0,0 0 1 0 0,1 1 0 0 0,0-1 0 0 0,0 0 0 0 0,0-1 0 0 0,1 1 0 0 0,-1-1-1 0 0,1 1 1 0 0,0-1 0 0 0,1 0 0 0 0,2 2 1 0 0,-4-7 17 0 0,0 0 0 0 0,1 0 1 0 0,-1 0-1 0 0,0-1 0 0 0,1 1 0 0 0,-1-1 1 0 0,0 0-1 0 0,0 0 0 0 0,0 0 1 0 0,0 0-1 0 0,-1 0 0 0 0,1-1 0 0 0,-1 1 1 0 0,1-1-1 0 0,-1 0 0 0 0,0 0 0 0 0,0 0 1 0 0,0 0-1 0 0,0 0 0 0 0,0 0 0 0 0,-1-1-17 0 0,10-9 34 0 0,125-156 63 0 0,-67 112-158 0 0,-68 58 56 0 0,1 0 1 0 0,-1-1-1 0 0,0 1 0 0 0,0 0 1 0 0,1-1-1 0 0,-1 1 0 0 0,0 0 1 0 0,0 0-1 0 0,0 0 0 0 0,0 0 1 0 0,0 0-1 0 0,0 0 0 0 0,0 1 1 0 0,0-1-1 0 0,-1 0 0 0 0,1 0 1 0 0,0 1-1 0 0,-1-1 0 0 0,1 0 1 0 0,-1 1-1 0 0,1-1 0 0 0,-1 0 1 0 0,0 1-1 0 0,0-1 1 0 0,1 1-1 0 0,-1-1 0 0 0,0 1 1 0 0,0-1-1 0 0,0 0 0 0 0,-1 2 5 0 0,2 2-24 0 0,7 189 79 0 0,-8-193-57 0 0,0-1 0 0 0,0 0-33 0 0,0 0 30 0 0,0 0-7 0 0,0 0-10 0 0,0 0 60 0 0,22-27-157 0 0,46-54 146 0 0,3 8-23 0 0,15 0-114 0 0,-83 114 25 0 0,-13 105 301 0 0,41-87-268 0 0,-29-59-2750 0 0,-7-7-5717 0 0,4 3-3832 0 0</inkml:trace>
  <inkml:trace contextRef="#ctx0" brushRef="#br0" timeOffset="2506.127">3044 968 12851 0 0,'0'0'1697'0'0,"0"0"-167"0"0,0 0 192 0 0,0 0 182 0 0,0 0-181 0 0,0 0-292 0 0,0 0-292 0 0,0 0-240 0 0,0 0-176 0 0,0 0-116 0 0,33 0-82 0 0,103-3-76 0 0,-62-9 431 0 0,-61 5-679 0 0,2 0-58 0 0,0-1 1 0 0,0-1 0 0 0,-1 0 0 0 0,0 0 0 0 0,-1-1-1 0 0,0-1 1 0 0,0-1 0 0 0,-1 1 0 0 0,-1-2-1 0 0,2-2-143 0 0,26-50 230 0 0,-38 63-228 0 0,0 0 0 0 0,0 0-1 0 0,0 0 1 0 0,-1 0 0 0 0,1 0-1 0 0,0-1 1 0 0,-1 1 0 0 0,0 0-1 0 0,1 0 1 0 0,-1-1 0 0 0,0 1 0 0 0,0 0-1 0 0,-1 0 1 0 0,1-1 0 0 0,0 1-1 0 0,-1 0 1 0 0,1 0 0 0 0,-1 0 0 0 0,0-1-1 0 0,1 1 1 0 0,-1 0 0 0 0,0 0-1 0 0,-1 0 1 0 0,1 0 0 0 0,0 0 0 0 0,0 1-1 0 0,-1-1 1 0 0,1 0 0 0 0,-1 1-1 0 0,0-1 1 0 0,0 0-2 0 0,-1 0-17 0 0,0 1-1 0 0,1 0 1 0 0,-1-1 0 0 0,0 1 0 0 0,0 1-1 0 0,0-1 1 0 0,0 0 0 0 0,0 1-1 0 0,0-1 1 0 0,0 1 0 0 0,0 0 0 0 0,0 0-1 0 0,0 0 1 0 0,0 0 0 0 0,0 1-1 0 0,0-1 1 0 0,0 1 0 0 0,0 0-1 0 0,0-1 1 0 0,0 2 0 0 0,1-1 0 0 0,-1 0-1 0 0,0 0 1 0 0,0 1 0 0 0,1 0-1 0 0,-1-1 1 0 0,-1 3 17 0 0,-61 58-105 0 0,58-54 95 0 0,-1 1 0 0 0,1 0 0 0 0,1 1 0 0 0,-1 0 1 0 0,2 0-1 0 0,-1 0 0 0 0,1 1 0 0 0,1 0 0 0 0,0 0 0 0 0,1 0 0 0 0,0 0 0 0 0,0 1 0 0 0,1-1 1 0 0,1 1-1 0 0,0-1 0 0 0,1 1 0 0 0,0 10 10 0 0,5-14 4 0 0,-1 0-1 0 0,1-1 1 0 0,0 1-1 0 0,1-1 1 0 0,0-1 0 0 0,0 1-1 0 0,0-1 1 0 0,1 0 0 0 0,0 0-1 0 0,0-1 1 0 0,0 0 0 0 0,1 0-1 0 0,0-1 1 0 0,0 0-1 0 0,0 0 1 0 0,0-1 0 0 0,1 0-1 0 0,-1-1 1 0 0,1 1 0 0 0,-1-2-1 0 0,1 1 1 0 0,8-1-4 0 0,97 6-1134 0 0,-107-16-995 0 0,-5 4-2912 0 0,1 1-7106 0 0</inkml:trace>
  <inkml:trace contextRef="#ctx0" brushRef="#br0" timeOffset="2934.061">2433 228 11586 0 0,'0'0'2870'0'0,"0"0"-668"0"0,0 0-371 0 0,0 0-156 0 0,0 0-172 0 0,0 0-188 0 0,0 0-283 0 0,0 0-241 0 0,0 0-193 0 0,0 0-166 0 0,0 0-156 0 0,0 0-123 0 0,-8 0-49 0 0,-22 1-24 0 0,12 4 198 0 0,33-7-169 0 0,85-45 639 0 0,-110 50-3916 0 0,-2 4-6465 0 0,6-3-3149 0 0</inkml:trace>
  <inkml:trace contextRef="#ctx0" brushRef="#br0" timeOffset="3638.12">1 1620 10906 0 0,'0'0'2167'0'0,"0"0"-161"0"0,38-6-20 0 0,124-20 2 0 0,169-15 4239 0 0,-217 35-4393 0 0,1 5 0 0 0,108 14-1834 0 0,-16-1 1402 0 0,124-13-1402 0 0,413-54 635 0 0,-3 7-403 0 0,-409 19-174 0 0,-97 15-12 0 0,-235 14-39 0 0,0 0 4 0 0,20 0 25 0 0,-18 0-38 0 0,-2 0-6 0 0,0 0-2 0 0,0 0 14 0 0,0 0 6 0 0,0 0 9 0 0,0 0-8 0 0,0 0-7 0 0,0 0-15 0 0,0 0-1 0 0,0 0-8 0 0,-1 3 3 0 0,-18 5-2149 0 0,9-2-232 0 0,4-2-4763 0 0,4-3-5544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0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936 774 15843 0 0,'0'0'1886'0'0,"0"0"-394"0"0,0 0-210 0 0,0 0-14 0 0,0 0 13 0 0,0 0-100 0 0,0 0-207 0 0,0 0-258 0 0,0 0-211 0 0,0 0-147 0 0,0 0-73 0 0,0 0-9 0 0,0 0-13 0 0,-3-7 782 0 0,1 54-788 0 0,-1 0 0 0 0,-2 0 0 0 0,-3 0 0 0 0,-1-1 0 0 0,-5 6-257 0 0,-8 62-1159 0 0,47-141-2533 0 0,-15 19-2601 0 0,-3 3-5830 0 0</inkml:trace>
  <inkml:trace contextRef="#ctx0" brushRef="#br0" timeOffset="750.253">1148 987 17660 0 0,'0'0'1677'0'0,"0"0"-288"0"0,0 0-164 0 0,0 0-62 0 0,0 0-119 0 0,0 0-221 0 0,0 0-265 0 0,0 0-209 0 0,0 0-117 0 0,0 0-14 0 0,0 0-14 0 0,0 0-6 0 0,11-5-7 0 0,94-30 369 0 0,39 31-214 0 0,-55 11-313 0 0,-37-3 24 0 0,-52-4-57 0 0,0 0 42 0 0,0 0 26 0 0,0 0 38 0 0,0 0 50 0 0,0 0 30 0 0,0 0 11 0 0,-19-10 587 0 0,-124-46-717 0 0,143 56-68 0 0,1 1 0 0 0,-1-1 1 0 0,0 1-1 0 0,0-1 0 0 0,1 1 0 0 0,-1-1 1 0 0,0 1-1 0 0,0 0 0 0 0,0-1 0 0 0,0 1 0 0 0,0-1 1 0 0,0 1-1 0 0,0-1 0 0 0,0 1 0 0 0,0 0 1 0 0,0-1-1 0 0,0 1 0 0 0,0-1 0 0 0,0 1 0 0 0,0-1 1 0 0,-1 1-1 0 0,1-1 0 0 0,0 1 0 0 0,0-1 1 0 0,-1 1-1 0 0,1-1 0 0 0,0 1 0 0 0,-1-1 0 0 0,1 1 1 0 0,0-1-1 0 0,-1 1 0 0 0,1-1 0 0 0,-1 0 1 0 0,1 1-1 0 0,0-1 0 0 0,-1 0 0 0 0,1 1 0 0 0,-1-1 1 0 0,1 0-1 0 0,-1 0 0 0 0,1 1 0 0 0,-1-1 1 0 0,0 0-1 0 0,1 0 0 0 0,-1 0 0 0 0,1 0 0 0 0,-1 0 1 0 0,1 0-1 0 0,-1 0 0 0 0,0 0 0 0 0,1 0 1 0 0,-1 0-1 0 0,1 0 0 0 0,-1 0 0 0 0,1 0 0 0 0,-1 0 1 0 0,1-1-1 0 0,-1 1 0 0 0,1 0 0 0 0,-1 0 1 0 0,1-1-1 0 0,-1 1 0 0 0,1 0 0 0 0,-1-1 0 0 0,1 1 1 0 0,-1 0-1 0 0,1-1 0 0 0,-1 1 1 0 0,2 16 29 0 0,-37 243-73 0 0,35-213 55 0 0,22-49-37 0 0,-7-10 68 0 0,1-1-1 0 0,-2-1 1 0 0,0 0 0 0 0,-1-1-1 0 0,0 0 1 0 0,-1-1-1 0 0,-1 0 1 0 0,-1-1 0 0 0,0 0-1 0 0,-1-1 1 0 0,1-8-42 0 0,-7 15 17 0 0,0-5-3270 0 0,6 13-6818 0 0,-4 4-2041 0 0</inkml:trace>
  <inkml:trace contextRef="#ctx0" brushRef="#br0" timeOffset="1202.273">1721 892 16131 0 0,'0'0'2142'0'0,"0"0"-548"0"0,0 0-238 0 0,0 0-56 0 0,0 0-74 0 0,0 0-194 0 0,0 0-286 0 0,0 0-201 0 0,0 0-135 0 0,0 0-93 0 0,0 0 10 0 0,0 0-28 0 0,0 0-29 0 0,15-13-11 0 0,50-36-52 0 0,-62 46-181 0 0,1 0 1 0 0,-1 1-1 0 0,0 0 0 0 0,1 0 1 0 0,-1 0-1 0 0,1 0 1 0 0,0 0-1 0 0,0 1 1 0 0,-1 0-1 0 0,1 0 1 0 0,0 0-1 0 0,0 0 0 0 0,0 0 1 0 0,0 1-1 0 0,0 0 1 0 0,0 0-1 0 0,0 0 1 0 0,3 0-27 0 0,8 1 22 0 0,-6 47 37 0 0,-10-39-47 0 0,-1 0-1 0 0,0 0 0 0 0,0-1 1 0 0,-1 1-1 0 0,0-1 1 0 0,0 0-1 0 0,-1 0 0 0 0,0 0 1 0 0,-1 0-1 0 0,1-1 1 0 0,-2 1-1 0 0,-3 3-11 0 0,-19 32 23 0 0,13-16 11 0 0,10-19-30 0 0,0 0 0 0 0,0 0 0 0 0,1 0 0 0 0,0 1-1 0 0,1-1 1 0 0,0 1 0 0 0,0 0 0 0 0,1 0 0 0 0,0 0-1 0 0,0 0 1 0 0,0 7-4 0 0,4-13 17 0 0,0-1 1 0 0,-1 1-1 0 0,1-1 0 0 0,0 0 0 0 0,0 0 0 0 0,0 1 1 0 0,0-1-1 0 0,0 0 0 0 0,1-1 0 0 0,-1 1 0 0 0,1 0 1 0 0,-1-1-1 0 0,1 1 0 0 0,0-1 0 0 0,-1 0 0 0 0,1 0 1 0 0,0 0-1 0 0,0 0 0 0 0,0-1 0 0 0,0 1 0 0 0,0-1 1 0 0,0 1-1 0 0,0-1 0 0 0,0 0 0 0 0,0 0 0 0 0,0 0 1 0 0,0-1-1 0 0,0 1 0 0 0,0-1-17 0 0,101-13 672 0 0,-98 10-830 0 0,30-11 553 0 0,-16 11-3060 0 0,-20 4 1162 0 0,0 0-2284 0 0,0 0-5641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14595 0 0,'0'0'1351'0'0,"0"0"-584"0"0,0 0-348 0 0,0 0 179 0 0,0 0 313 0 0,0 0 244 0 0,0 0 43 0 0,0 0-175 0 0,0 0-247 0 0,0 0-197 0 0,0 0-86 0 0,30 1-58 0 0,93 4-18 0 0,14-3 1125 0 0,50-33 196 0 0,-99 25-1669 0 0,-92 28-1585 0 0,-17 4-1691 0 0,9-17-1149 0 0,3-1-3469 0 0,2-3-3337 0 0</inkml:trace>
  <inkml:trace contextRef="#ctx0" brushRef="#br0" timeOffset="321.686">141 486 15003 0 0,'0'0'1727'0'0,"0"0"-461"0"0,0 0-253 0 0,0 0 22 0 0,0 0 15 0 0,0 0-153 0 0,0 0-198 0 0,0 0-123 0 0,0 0-60 0 0,0 0 2 0 0,0 0 17 0 0,0 0-38 0 0,0 0-18 0 0,15 4-20 0 0,110 14 662 0 0,136-63 282 0 0,-254 45-2278 0 0,38-5 2455 0 0,-30 4-4992 0 0,1 1-5667 0 0,-18 0-2592 0 0</inkml:trace>
  <inkml:trace contextRef="#ctx0" brushRef="#br0" timeOffset="600.406">49 869 12379 0 0,'0'0'3684'0'0,"0"0"-1730"0"0,0 0-747 0 0,0 0-85 0 0,0 0 47 0 0,0 0-28 0 0,0 0-199 0 0,0 0-248 0 0,0 0-162 0 0,0 0-77 0 0,0 0-10 0 0,0 0-15 0 0,4 8-50 0 0,-2-3-281 0 0,-2-3-76 0 0,1 0 0 0 0,-1 0 1 0 0,1 0-1 0 0,0-1 0 0 0,-1 1 0 0 0,1 0 1 0 0,0-1-1 0 0,0 1 0 0 0,0-1 0 0 0,0 1 1 0 0,0-1-1 0 0,1 1 0 0 0,-1-1 1 0 0,0 0-1 0 0,1 0 0 0 0,-1 1 0 0 0,1-1 1 0 0,-1 0-1 0 0,1 0 0 0 0,-1 0 1 0 0,1-1-1 0 0,0 1 0 0 0,-1 0 0 0 0,1-1 1 0 0,0 1-1 0 0,0-1 0 0 0,-1 1 1 0 0,2-1-25 0 0,20 1 230 0 0,0-2-1 0 0,-1 0 1 0 0,1-2-1 0 0,0 0 1 0 0,-1-1-1 0 0,1-2 1 0 0,19-7-229 0 0,118-41-269 0 0,-110 40-2050 0 0,-30 9-8530 0 0,-16 5-1925 0 0</inkml:trace>
  <inkml:trace contextRef="#ctx0" brushRef="#br0" timeOffset="1453.404">846 85 11202 0 0,'0'0'1997'0'0,"0"0"-323"0"0,0 0-133 0 0,0 0 49 0 0,0 0-40 0 0,0 0-174 0 0,0 0-335 0 0,0 0-402 0 0,0 0-288 0 0,0 0-84 0 0,0 0 57 0 0,0 0 76 0 0,0 0 85 0 0,8 9 2 0 0,54 75 655 0 0,-52-60-961 0 0,-1 0 1 0 0,-1 1 0 0 0,-2 0-1 0 0,0 0 1 0 0,-2 1 0 0 0,0-1-1 0 0,-2 1 1 0 0,-1 0 0 0 0,-1 6-182 0 0,7 73 124 0 0,-4-72-97 0 0,-2-20-27 0 0,-1 1 0 0 0,2-1 0 0 0,0 1 0 0 0,0-1 0 0 0,1 0 0 0 0,1 0 0 0 0,0 0 0 0 0,1 0 0 0 0,0-1 0 0 0,1 0 0 0 0,0 0 1 0 0,1 0-1 0 0,3 2 0 0 0,-9-13 4 0 0,0 0-1 0 0,1 1 1 0 0,-1-1 0 0 0,0 0 0 0 0,1 0 0 0 0,-1 0 0 0 0,1-1 0 0 0,0 1 0 0 0,-1 0 0 0 0,1-1-1 0 0,0 1 1 0 0,-1-1 0 0 0,1 1 0 0 0,0-1 0 0 0,-1 0 0 0 0,1 1 0 0 0,0-1 0 0 0,0 0 0 0 0,-1 0-1 0 0,1 0 1 0 0,0-1 0 0 0,0 1 0 0 0,-1 0 0 0 0,1-1 0 0 0,0 1 0 0 0,0-1 0 0 0,-1 0 0 0 0,1 1-1 0 0,-1-1 1 0 0,1 0 0 0 0,-1 0 0 0 0,1 0 0 0 0,-1 0 0 0 0,1 0 0 0 0,-1 0-4 0 0,48-46 210 0 0,-23 14-142 0 0,-2-2-1 0 0,-1-1 0 0 0,-1-1 0 0 0,-3 0 0 0 0,5-15-67 0 0,18-49-1 0 0,-42 307-792 0 0,2-199 780 0 0,0-1 1 0 0,0 1 0 0 0,1-1-1 0 0,0 0 1 0 0,0 0-1 0 0,1 0 1 0 0,-1 0 0 0 0,1 0-1 0 0,1-1 1 0 0,-1 1 0 0 0,1-1-1 0 0,0 0 1 0 0,0-1 0 0 0,0 1-1 0 0,1-1 1 0 0,-1 0 0 0 0,1-1-1 0 0,0 1 1 0 0,6 2 12 0 0,-7-5 20 0 0,0 1 1 0 0,0-1-1 0 0,0 0 1 0 0,0 0 0 0 0,0 0-1 0 0,0-1 1 0 0,0 0-1 0 0,1 0 1 0 0,-1 0-1 0 0,0-1 1 0 0,0 1-1 0 0,0-1 1 0 0,0 0-1 0 0,0-1 1 0 0,0 1 0 0 0,0-1-1 0 0,-1 0 1 0 0,1 0-1 0 0,-1-1 1 0 0,1 1-1 0 0,-1-1 1 0 0,0 0-1 0 0,0 0 1 0 0,0-1-1 0 0,0 1 1 0 0,0-1-1 0 0,0-1-20 0 0,81-118 1070 0 0,-52 49-676 0 0,-4-2 0 0 0,-3-1 0 0 0,5-37-394 0 0,-13-34-483 0 0,-28 154-7131 0 0,5-2-4663 0 0</inkml:trace>
  <inkml:trace contextRef="#ctx0" brushRef="#br0" timeOffset="1847.961">1934 519 17748 0 0,'0'0'1333'0'0,"0"0"-391"0"0,0 0-210 0 0,0 0-30 0 0,0 0-6 0 0,0 0-103 0 0,0 0-157 0 0,0 0-170 0 0,0 0-132 0 0,0 0-82 0 0,0 0-26 0 0,0 0-16 0 0,0 0-22 0 0,-19 32 10 0 0,-55 99-14 0 0,73-129 15 0 0,-1-1 1 0 0,1 0-1 0 0,0 0 1 0 0,0 0 0 0 0,0 1-1 0 0,-1-1 1 0 0,1 0-1 0 0,0 1 1 0 0,1-1 0 0 0,-1 1-1 0 0,0-1 1 0 0,0 1-1 0 0,1-1 1 0 0,-1 1 0 0 0,1 0-1 0 0,-1-1 1 0 0,1 1-1 0 0,0 0 1 0 0,-1 0-1 0 0,1-1 1 0 0,0 1 0 0 0,0 0-1 0 0,0 0 1 0 0,1-1-1 0 0,-1 1 1 0 0,0 0 0 0 0,1-1-1 0 0,-1 1 1 0 0,1 0-1 0 0,-1-1 1 0 0,1 1 0 0 0,0-1-1 0 0,0 1 1 0 0,-1-1-1 0 0,1 1 1 0 0,0-1-1 0 0,1 1 1 0 0,-1 0 0 0 0,6 4-4 0 0,-4-1 12 0 0,1 0 1 0 0,0-1 0 0 0,0 1-1 0 0,1-1 1 0 0,-1 0 0 0 0,1 0-1 0 0,0 0 1 0 0,0-1-1 0 0,0 0 1 0 0,0 0 0 0 0,1 0-1 0 0,-1 0 1 0 0,1-1 0 0 0,0 0-1 0 0,0 0 1 0 0,-1-1 0 0 0,1 1-1 0 0,1-1 1 0 0,-1-1-1 0 0,0 1 1 0 0,2-1-9 0 0,2 0 178 0 0,-1 0-1 0 0,0-1 1 0 0,1 0-1 0 0,-1 0 1 0 0,0-1 0 0 0,0 0-1 0 0,0-1 1 0 0,0 0-1 0 0,0 0 1 0 0,-1-1-1 0 0,1 0 1 0 0,-1-1 0 0 0,0 0-1 0 0,-1 0 1 0 0,1-1-1 0 0,-1 0 1 0 0,0 0 0 0 0,0 0-1 0 0,0-1-177 0 0,-3 1 56 0 0,0 0-1 0 0,0-1 1 0 0,0 1-1 0 0,-1-1 1 0 0,0 0-1 0 0,0 1 0 0 0,0-1 1 0 0,-1-1-1 0 0,0 1 1 0 0,-1 0-1 0 0,0 0 1 0 0,0-1-1 0 0,0 1 1 0 0,-1 0-1 0 0,0-1 1 0 0,0 1-1 0 0,-1-1 1 0 0,0 1-1 0 0,0 0 1 0 0,-1 0-1 0 0,0-1 1 0 0,0 1-1 0 0,-1 0 1 0 0,0 1-1 0 0,0-1 1 0 0,-1 0-1 0 0,1 1 1 0 0,-1 0-1 0 0,-1 0 1 0 0,1 0-1 0 0,-1 0 0 0 0,0 1 1 0 0,0 0-1 0 0,-1 0 1 0 0,0 0-56 0 0,2 2-75 0 0,0 0 1 0 0,0 1-1 0 0,-1 0 0 0 0,1 0 1 0 0,-1 0-1 0 0,1 0 0 0 0,-1 1 1 0 0,0-1-1 0 0,0 1 0 0 0,1 0 1 0 0,-1 1-1 0 0,0-1 0 0 0,0 1 1 0 0,0 0-1 0 0,0 0 0 0 0,0 1 1 0 0,-1 0 74 0 0,-21 8-3970 0 0,3 9-5130 0 0,17-10-3382 0 0</inkml:trace>
  <inkml:trace contextRef="#ctx0" brushRef="#br0" timeOffset="2131.676">2343 814 13787 0 0,'0'0'4950'0'0,"0"0"-3092"0"0,0 0-911 0 0,0 0 33 0 0,0 0 44 0 0,0 0 22 0 0,0 0-49 0 0,0 0-167 0 0,0 0-187 0 0,0 0-116 0 0,0 0-99 0 0,0 0-79 0 0,0 0-57 0 0,-11-22-70 0 0,-29-66-76 0 0,38 85-132 0 0,1 1 0 0 0,-1-1 0 0 0,1 0 0 0 0,0 0-1 0 0,0 1 1 0 0,0-1 0 0 0,0 0 0 0 0,0 0 0 0 0,1 0 0 0 0,-1 0 0 0 0,1 0 0 0 0,0 0-1 0 0,0 0 1 0 0,0 0 0 0 0,0-1 0 0 0,1 1 0 0 0,-1 0 0 0 0,1 0 0 0 0,-1 0-1 0 0,1 1 1 0 0,0-1 0 0 0,1 0 0 0 0,-1 0 0 0 0,0 0 0 0 0,1 1-14 0 0,4-11 75 0 0,-3 5-57 0 0,0 0 0 0 0,1 0 1 0 0,-1 1-1 0 0,2 0 0 0 0,-1 0 1 0 0,1 0-1 0 0,0 0 1 0 0,0 1-1 0 0,1 0 0 0 0,-1 0 1 0 0,2 0-1 0 0,-1 1 0 0 0,0-1 1 0 0,6-2-19 0 0,13-2-3231 0 0,4 7-3381 0 0,-27 3-5600 0 0</inkml:trace>
  <inkml:trace contextRef="#ctx0" brushRef="#br0" timeOffset="2455.552">2641 0 13307 0 0,'0'0'4970'0'0,"0"0"-3169"0"0,0 0-1060 0 0,0 0-63 0 0,0 0 60 0 0,0 0 83 0 0,0 0 43 0 0,0 0-57 0 0,0 0-81 0 0,0 0-67 0 0,0 0-107 0 0,0 0-85 0 0,0 0-61 0 0,4 27-41 0 0,15 87-52 0 0,-13 73 405 0 0,-4 232-1322 0 0,-2-418 241 0 0,11-6-6384 0 0,-8-1 946 0 0,0 2-5880 0 0</inkml:trace>
  <inkml:trace contextRef="#ctx0" brushRef="#br0" timeOffset="2767.912">2928 254 11418 0 0,'0'0'2057'0'0,"0"0"-726"0"0,0 0-260 0 0,0 0-10 0 0,0 0 18 0 0,0 0-55 0 0,0 0-103 0 0,-33 22-124 0 0,-102 69-146 0 0,75-42 386 0 0,59-49-990 0 0,-1 1-1 0 0,1 0 0 0 0,0 0 0 0 0,0 0 0 0 0,0 1 0 0 0,0-1 0 0 0,0 0 0 0 0,0 0 0 0 0,0 1 1 0 0,0-1-1 0 0,0 0 0 0 0,1 1 0 0 0,-1-1 0 0 0,1 1 0 0 0,-1-1 0 0 0,1 1 0 0 0,-1-1 1 0 0,1 1-1 0 0,0-1 0 0 0,0 1 0 0 0,-1-1 0 0 0,1 1 0 0 0,0 0 0 0 0,1-1 0 0 0,-1 1 0 0 0,0-1 1 0 0,0 1-1 0 0,1-1 0 0 0,-1 1 0 0 0,1-1 0 0 0,-1 1 0 0 0,1-1 0 0 0,-1 1 0 0 0,1-1 0 0 0,0 0 1 0 0,0 1-1 0 0,0-1 0 0 0,0 0 0 0 0,0 0 0 0 0,0 0 0 0 0,0 0 0 0 0,0 0 0 0 0,1 0 0 0 0,0 1-46 0 0,70 29 1563 0 0,-57-25-1288 0 0,-1-3-120 0 0,1 1 1 0 0,-1 1-1 0 0,-1 0 1 0 0,1 1-1 0 0,-1 0 0 0 0,0 1 1 0 0,0 1-1 0 0,-1 0 1 0 0,0 0-1 0 0,-1 1 1 0 0,1 1-1 0 0,-2 0 1 0 0,0 1-1 0 0,0 0 1 0 0,0 0-1 0 0,-2 1 1 0 0,1 0-1 0 0,-2 1 1 0 0,1 1-156 0 0,23 78 330 0 0,-20-90-1578 0 0,-6-9-6962 0 0,-5 4-4168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17676 0 0,'0'0'3360'0'0,"0"0"-2185"0"0,0 0-783 0 0,0 0 122 0 0,0 0 211 0 0,0 0 85 0 0,0 0-65 0 0,0 0-204 0 0,0 0-199 0 0,0 0-102 0 0,0 0-76 0 0,0 0-57 0 0,0 0-50 0 0,-7 23-59 0 0,-29 101-98 0 0,34-109-336 0 0,2-12-3353 0 0,0-2-3825 0 0,0-1-4196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12627 0 0,'0'0'4657'0'0,"0"0"-3001"0"0,0 0-464 0 0,0 0-199 0 0,0 0-201 0 0,0 0-256 0 0,0 0-320 0 0,0 0-304 0 0,0 0-240 0 0,0 0 8 0 0,0 0 8 0 0,0 0-72 0 0,0 0-193 0 0,0 0-1063 0 0,17 18-3873 0 0,-13-10-6858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15179 0 0,'0'0'2103'0'0,"0"0"-636"0"0,0 0-253 0 0,0 0-76 0 0,0 0-94 0 0,0 0-120 0 0,0 0-145 0 0,0 0-162 0 0,0 0-126 0 0,0 0-111 0 0,-31 28-108 0 0,-95 89-54 0 0,81-53-6 0 0,43-52-178 0 0,0-8-30 0 0,0 1 0 0 0,1-1 0 0 0,0 1 0 0 0,0 0 0 0 0,0-1-1 0 0,0 1 1 0 0,1 0 0 0 0,-1 0 0 0 0,1-1 0 0 0,0 1 0 0 0,1 0 0 0 0,-1 0 0 0 0,1-1 0 0 0,0 1-1 0 0,0 0 1 0 0,1-1 0 0 0,-1 1 0 0 0,1-1 0 0 0,0 1 0 0 0,0-1 0 0 0,1 0 0 0 0,-1 0-1 0 0,1 0 1 0 0,0 0 0 0 0,0 0 0 0 0,0-1 0 0 0,0 1 0 0 0,1-1 0 0 0,0 0 0 0 0,-1 0-1 0 0,1 0 1 0 0,2 1-4 0 0,4 0 85 0 0,0-1-1 0 0,0 0 1 0 0,0 0-1 0 0,0-1 1 0 0,0 0-1 0 0,0-1 1 0 0,1 0-1 0 0,-1-1 1 0 0,0 0-1 0 0,1 0 1 0 0,-1-1-1 0 0,0-1 1 0 0,0 0-1 0 0,0 0 1 0 0,0-1-1 0 0,0 0 1 0 0,0 0-1 0 0,-1-1 1 0 0,1-1 0 0 0,-1 0-1 0 0,0 0 1 0 0,-1 0-1 0 0,1-1 1 0 0,-1-1-1 0 0,0 1 1 0 0,-1-1-1 0 0,1-1 1 0 0,-1 1-1 0 0,-1-1 1 0 0,0-1-1 0 0,0 1 1 0 0,0-1-1 0 0,-1 0 1 0 0,0 0-1 0 0,3-9-84 0 0,-7 12-57 0 0,1 1-1 0 0,-1-1 0 0 0,0 1 1 0 0,0-1-1 0 0,-1 0 0 0 0,1 1 1 0 0,-1-1-1 0 0,0 0 0 0 0,-1 0 1 0 0,0 1-1 0 0,0-1 0 0 0,0 0 1 0 0,0 1-1 0 0,-1-1 0 0 0,0 1 1 0 0,0 0-1 0 0,0-1 0 0 0,-1 1 1 0 0,0 0-1 0 0,0 1 1 0 0,0-1-1 0 0,-1 0 0 0 0,1 1 1 0 0,-1 0-1 0 0,0 0 0 0 0,0 0 1 0 0,-1 0-1 0 0,1 0 0 0 0,-1 1 1 0 0,0 0-1 0 0,0 0 0 0 0,0 0 1 0 0,0 1-1 0 0,0 0 0 0 0,-1 0 1 0 0,1 0-1 0 0,0 0 0 0 0,-1 1 1 0 0,-2 0 57 0 0,-25 0-5247 0 0,24 1 857 0 0,-6 0-8310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94 7554 0 0,'0'0'2569'0'0,"0"0"-432"0"0,0 0-226 0 0,0 0-163 0 0,0 0-103 0 0,0 0-136 0 0,0 0-159 0 0,0 0-172 0 0,0 0-158 0 0,0 0-119 0 0,0 0-134 0 0,0 0-101 0 0,-3-5-138 0 0,-9-17-115 0 0,32 1 489 0 0,0 13-754 0 0,1 0 1 0 0,0 1 0 0 0,1 1 0 0 0,0 0 0 0 0,0 2-1 0 0,0 1 1 0 0,0 1 0 0 0,0 1 0 0 0,1 0-1 0 0,18 3-148 0 0,-36-2 16 0 0,-1 0-6 0 0,0-1 0 0 0,1 1 0 0 0,-1 0-1 0 0,1 1 1 0 0,-1-1 0 0 0,1 1 0 0 0,-1 0 0 0 0,0 0 0 0 0,1 0 0 0 0,-1 0 0 0 0,0 1 0 0 0,0 0 0 0 0,0 0 0 0 0,0 0 0 0 0,0 0 0 0 0,-1 1 0 0 0,1-1 0 0 0,-1 1 0 0 0,1 0-1 0 0,-1 0 1 0 0,0 0 0 0 0,0 1 0 0 0,0-1 0 0 0,0 1 0 0 0,-1-1 0 0 0,0 1 0 0 0,0 0 0 0 0,0 0 0 0 0,0 0 0 0 0,0 0 0 0 0,0 4-10 0 0,-3 7 41 0 0,-1 0 1 0 0,0 0 0 0 0,-1 0 0 0 0,-1-1-1 0 0,-1 1 1 0 0,0-1 0 0 0,-1 0-1 0 0,0 0 1 0 0,-1-1 0 0 0,0 1 0 0 0,-1-2-1 0 0,-8 10-41 0 0,4-1 11 0 0,-42 58 46 0 0,42-64-50 0 0,0 0-1 0 0,0 1 1 0 0,2 1-1 0 0,0 0 0 0 0,1 0 1 0 0,0 0-1 0 0,2 1 1 0 0,0 1-1 0 0,1-1 1 0 0,1 1-1 0 0,0 0 0 0 0,2 1 1 0 0,0 1-7 0 0,3-18 6 0 0,-1-1 0 0 0,1 1 0 0 0,0 0 1 0 0,0 0-1 0 0,1 0 0 0 0,-1-1 0 0 0,0 1 0 0 0,1 0 0 0 0,0-1 0 0 0,-1 1 1 0 0,1 0-1 0 0,0-1 0 0 0,0 1 0 0 0,1-1 0 0 0,-1 1 0 0 0,1-1 1 0 0,-1 0-1 0 0,1 1 0 0 0,0-1 0 0 0,-1 0 0 0 0,1 0 0 0 0,0 0 0 0 0,1 0 1 0 0,-1-1-1 0 0,0 1 0 0 0,0 0 0 0 0,1-1 0 0 0,-1 0 0 0 0,1 0 1 0 0,-1 1-1 0 0,1-1 0 0 0,-1-1 0 0 0,1 1 0 0 0,0 0 0 0 0,0-1 0 0 0,-1 1 1 0 0,1-1-1 0 0,0 0 0 0 0,1 0-6 0 0,17 0 21 0 0,1-2 0 0 0,-1 0 0 0 0,0-2-1 0 0,0 0 1 0 0,0-1 0 0 0,-1-1 0 0 0,0-1 0 0 0,0-1 0 0 0,0-1 0 0 0,-1-1-1 0 0,-1 0 1 0 0,10-7-21 0 0,-8 6-349 0 0,9-8-2451 0 0,-17 8-5876 0 0,-7 4-4057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1 144,'19'-29,"11"-14,1 5,-5 13,-7 17,-2 13,1 7,2 1,3-2,2-3,2-2,-5-8,-4-7,-7-8,-4-1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99 633 18988 0 0,'0'0'1546'0'0,"0"0"-678"0"0,0 0-313 0 0,0 0 27 0 0,0 0 36 0 0,0 0-55 0 0,0 0-145 0 0,0 0-124 0 0,0 0-115 0 0,0 0-65 0 0,0 0-34 0 0,-16 22-109 0 0,-48 68-96 0 0,45-57-556 0 0,21-27-8107 0 0,-2-6-2865 0 0</inkml:trace>
  <inkml:trace contextRef="#ctx0" brushRef="#br0" timeOffset="251.102">94 176 11578 0 0,'0'0'4313'0'0,"0"0"-2588"0"0,0 0-1009 0 0,0 0-189 0 0,0 0-203 0 0,0 0-254 0 0,0 0-92 0 0,0 0-58 0 0,0 0 18 0 0,0 0 77 0 0,0 0-38 0 0,0 0-70 0 0,0 0-95 0 0,3 29-145 0 0,11 90-337 0 0,-8-66-511 0 0,0-10-2000 0 0,-2-12-2111 0 0,0-11-2851 0 0</inkml:trace>
  <inkml:trace contextRef="#ctx0" brushRef="#br0" timeOffset="464.224">182 777 688 0 0,'0'0'4453'0'0,"0"0"-723"0"0,0 0-397 0 0,0 0-488 0 0,0 0-613 0 0,0 0-564 0 0,0 0-389 0 0,0 0-250 0 0,0 0-176 0 0,0 0-139 0 0,0 0-128 0 0,27-32-107 0 0,82-100-88 0 0,-59 54 119 0 0,-42 55-328 0 0,23-39 326 0 0,-26 116-960 0 0,-6-45 448 0 0,1 0 0 0 0,0-1 0 0 0,0 1 0 0 0,1 0 0 0 0,0-1 0 0 0,0 1 0 0 0,1 0 0 0 0,0-1 0 0 0,1 0 0 0 0,0 1 0 0 0,0-1 0 0 0,1 0 0 0 0,0 0 0 0 0,0-1 0 0 0,1 1 0 0 0,0-1 0 0 0,0 0 0 0 0,1 0 0 0 0,0-1 0 0 0,5 6 4 0 0,-7-11 41 0 0,0 0-1 0 0,1 0 1 0 0,-1 0 0 0 0,0 0 0 0 0,0 0-1 0 0,0-1 1 0 0,0 0 0 0 0,1 0-1 0 0,-1 0 1 0 0,0 0 0 0 0,0-1-1 0 0,1 1 1 0 0,-1-1 0 0 0,0 0 0 0 0,0-1-1 0 0,0 1 1 0 0,0-1 0 0 0,0 1-1 0 0,0-1 1 0 0,-1 0 0 0 0,1-1-1 0 0,-1 1 1 0 0,1-1-41 0 0,10-13 87 0 0,-2-1 1 0 0,0 0-1 0 0,-1-1 0 0 0,-1 0 0 0 0,0-1 0 0 0,-1 1 0 0 0,-1-2 1 0 0,2-9-88 0 0,1 0-1131 0 0,-1 12-3134 0 0,-4 11-5013 0 0,-2 2-2630 0 0</inkml:trace>
  <inkml:trace contextRef="#ctx0" brushRef="#br0" timeOffset="849.025">970 3 12211 0 0,'0'0'3243'0'0,"0"0"-1443"0"0,0 0-522 0 0,0 0-28 0 0,0 0-72 0 0,0 0-117 0 0,0 0-161 0 0,0 0-213 0 0,0 0-104 0 0,0 0-57 0 0,0 0-72 0 0,0 0-32 0 0,0 0-27 0 0,4-3 1263 0 0,14 117-376 0 0,-40 168-870 0 0,14-226-392 0 0,-10 186-471 0 0,18-240 285 0 0,0-3-3004 0 0,-1-11-294 0 0,-1 6-3018 0 0,0-1-5216 0 0</inkml:trace>
  <inkml:trace contextRef="#ctx0" brushRef="#br0" timeOffset="1081.955">676 324 13867 0 0,'0'0'1486'0'0,"0"0"-383"0"0,0 0-9 0 0,0 0 207 0 0,0 0 107 0 0,0 0-126 0 0,0 0-265 0 0,0 0-269 0 0,0 0-209 0 0,0 0-148 0 0,31-4-106 0 0,98-11-78 0 0,79-10-1106 0 0,-173 24-3220 0 0,-25 1 288 0 0,4 0-8023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4345 0 0,'0'0'1338'0'0,"0"0"-254"0"0,0 0 113 0 0,0 0 349 0 0,0 0 250 0 0,0 0-75 0 0,0 0-178 0 0,0 0-156 0 0,0 0-138 0 0,0 0-116 0 0,0 0-76 0 0,0 0-91 0 0,0 0-102 0 0,12-2-79 0 0,41-10-96 0 0,-51 12-607 0 0,1-1 0 0 0,0-1 0 0 0,0 1 0 0 0,0 0 1 0 0,0-1-1 0 0,-1 1 0 0 0,1-1 0 0 0,-1 0 1 0 0,1 0-1 0 0,-1 0 0 0 0,0 0 0 0 0,0 0 0 0 0,0-1 1 0 0,0 1-1 0 0,0-1 0 0 0,0 1 0 0 0,-1-1 1 0 0,1 0-1 0 0,-1 1 0 0 0,1-4-82 0 0,5-6 247 0 0,74-138 1446 0 0,-81 149-1690 0 0,0 0-1 0 0,1 1 0 0 0,-1-1 1 0 0,0 1-1 0 0,1-1 1 0 0,-1 1-1 0 0,1-1 0 0 0,-1 1 1 0 0,1-1-1 0 0,-1 1 0 0 0,1-1 1 0 0,-1 1-1 0 0,1 0 1 0 0,-1-1-1 0 0,1 1 0 0 0,-1 0 1 0 0,1-1-1 0 0,0 1 0 0 0,-1 0 1 0 0,1 0-1 0 0,0 0 1 0 0,-1 0-1 0 0,1-1 0 0 0,0 1 1 0 0,-1 0-1 0 0,1 0 0 0 0,-1 0 1 0 0,1 0-1 0 0,0 0 1 0 0,-1 1-1 0 0,1-1 0 0 0,0 0 1 0 0,-1 0-1 0 0,1 0 0 0 0,0 0 1 0 0,-1 1-1 0 0,1-1 1 0 0,-1 0-1 0 0,1 1 0 0 0,0-1 1 0 0,-1 0-1 0 0,1 1 0 0 0,-1-1 1 0 0,1 1-1 0 0,-1-1 1 0 0,0 1-1 0 0,1-1 0 0 0,-1 1 1 0 0,1-1-1 0 0,-1 1 0 0 0,0-1 1 0 0,1 1-1 0 0,-1 0 1 0 0,0-1-1 0 0,0 1-2 0 0,18 35 33 0 0,-7 9 74 0 0,-2 1 0 0 0,-1-1-1 0 0,-3 2 1 0 0,-1-1 0 0 0,-3 0 0 0 0,-3 31-107 0 0,1-26 13 0 0,1-16 5 0 0,-1-1 1 0 0,-2 0 0 0 0,-1 1-1 0 0,-2-2 1 0 0,-2 1 0 0 0,-1-1-1 0 0,-1 0 1 0 0,-2 0 0 0 0,-1-2 0 0 0,-1 1-1 0 0,-2-2 1 0 0,-1 0-19 0 0,16-29 8 0 0,1 1 0 0 0,0-1 0 0 0,-1 0 0 0 0,1 0 0 0 0,0 0 0 0 0,-1 0 0 0 0,0 0 0 0 0,1 0 0 0 0,-1 0 0 0 0,1 0 0 0 0,-1 0 0 0 0,0-1 0 0 0,0 1 0 0 0,0 0 0 0 0,1 0-1 0 0,-1-1 1 0 0,0 1 0 0 0,0 0 0 0 0,0-1 0 0 0,0 1 0 0 0,0-1 0 0 0,0 1 0 0 0,0-1 0 0 0,0 0 0 0 0,0 1 0 0 0,-1-1 0 0 0,1 0 0 0 0,0 0 0 0 0,0 1 0 0 0,0-1 0 0 0,0 0 0 0 0,0 0 0 0 0,0-1 0 0 0,-1 1 0 0 0,1 0 0 0 0,0 0 0 0 0,0 0 0 0 0,0-1 0 0 0,0 1 0 0 0,0-1 0 0 0,0 1 0 0 0,0 0 0 0 0,0-1 0 0 0,0 0 0 0 0,0 1 0 0 0,0-1 0 0 0,0 0 0 0 0,0 1 0 0 0,0-1 0 0 0,1 0 0 0 0,-1 0 0 0 0,0 0 0 0 0,1 0 0 0 0,-1 0 0 0 0,0 0 0 0 0,1 0 0 0 0,-1 0 0 0 0,1 0 0 0 0,-1-1-8 0 0,-1-15 11 0 0,0-1 0 0 0,2 0 0 0 0,0 0 0 0 0,1 0 0 0 0,0 1 0 0 0,1-1 0 0 0,2 0 0 0 0,-1 1 0 0 0,2 0 0 0 0,0 0 0 0 0,2 0 0 0 0,-1 1 0 0 0,2-1 0 0 0,6-9-11 0 0,-6 9 10 0 0,18-46-5 0 0,3 1 0 0 0,2 1 1 0 0,4 2-1 0 0,1 1 0 0 0,4 2 1 0 0,2 1-1 0 0,2 3 0 0 0,6-3-5 0 0,-32 38 2 0 0,0 1-1 0 0,2 1 0 0 0,0 1 0 0 0,0 1 0 0 0,1 0 1 0 0,1 2-1 0 0,0 0 0 0 0,1 1 0 0 0,-1 2 0 0 0,2 0 1 0 0,2 1-2 0 0,-25 6-2 0 0,1 0 1 0 0,-1 0 0 0 0,0 1 0 0 0,1-1 0 0 0,-1 1 0 0 0,1-1-1 0 0,-1 1 1 0 0,1-1 0 0 0,-1 1 0 0 0,1 0 0 0 0,-1-1 0 0 0,1 1-1 0 0,-1 0 1 0 0,1 0 0 0 0,-1 0 0 0 0,1 0 0 0 0,-1 1 0 0 0,1-1-1 0 0,0 0 1 0 0,-1 1 0 0 0,0-1 0 0 0,1 1 0 0 0,-1-1 0 0 0,1 1-1 0 0,-1 0 1 0 0,1 0 0 0 0,-1-1 0 0 0,0 1 0 0 0,0 0 0 0 0,0 0-1 0 0,1 0 1 0 0,-1 0 0 0 0,0 1 0 0 0,0-1 0 0 0,0 0 0 0 0,0 0-1 0 0,-1 1 1 0 0,1-1 0 0 0,0 0 0 0 0,-1 1 0 0 0,1-1 0 0 0,0 1-1 0 0,-1-1 1 0 0,0 1 0 0 0,1-1 0 0 0,-1 1 0 0 0,0-1 0 0 0,0 2 1 0 0,-2 16 11 0 0,-1-1 0 0 0,0 0 0 0 0,-2 1 0 0 0,0-2 0 0 0,-1 1 0 0 0,-1 0 0 0 0,-1-1 0 0 0,0-1 0 0 0,-1 1 0 0 0,-1-1 0 0 0,-1-1 0 0 0,0 0 0 0 0,-1 0 0 0 0,0-1 0 0 0,-1-1 0 0 0,-2 1-11 0 0,-3 7-86 0 0,-1 0 1 0 0,-1-2 0 0 0,-1 0-1 0 0,0-1 1 0 0,-2-1 0 0 0,0-1-1 0 0,-1-1 1 0 0,0-1 0 0 0,-18 6 85 0 0,16-16-2125 0 0,21-9-1575 0 0,3-4-3349 0 0,2 1-4725 0 0</inkml:trace>
  <inkml:trace contextRef="#ctx0" brushRef="#br0" timeOffset="312.006">1111 104 11066 0 0,'0'0'3518'0'0,"0"0"-1751"0"0,0 0-593 0 0,0 0-14 0 0,0 0-27 0 0,0 0-81 0 0,0 0-169 0 0,0 0-197 0 0,0 0-143 0 0,0 0-125 0 0,0 0-84 0 0,0 0-48 0 0,0 0-54 0 0,-32 27-49 0 0,-98 82-27 0 0,87-54 19 0 0,41-47-137 0 0,1-5-21 0 0,0-1 0 0 0,0 1-1 0 0,0-1 1 0 0,0 1 0 0 0,0-1 0 0 0,1 1-1 0 0,-1-1 1 0 0,1 1 0 0 0,0 0 0 0 0,0-1-1 0 0,0 1 1 0 0,0 0 0 0 0,0-1 0 0 0,0 1 0 0 0,1 0-1 0 0,-1-1 1 0 0,1 1 0 0 0,0-1 0 0 0,0 1-1 0 0,0-1 1 0 0,0 1 0 0 0,0-1 0 0 0,1 0-1 0 0,-1 1 1 0 0,1-1 0 0 0,-1 0 0 0 0,1 0 0 0 0,0 0-1 0 0,0 0 1 0 0,0 0 0 0 0,0-1 0 0 0,0 1-1 0 0,0-1 1 0 0,0 1 0 0 0,0-1 0 0 0,1 0-1 0 0,-1 1 1 0 0,1-1 0 0 0,-1 0 0 0 0,2 0-17 0 0,6-1 70 0 0,0 1 1 0 0,0-2 0 0 0,0 1 0 0 0,0-1-1 0 0,0-1 1 0 0,0 0 0 0 0,0 0-1 0 0,-1-1 1 0 0,1 0 0 0 0,-1-1-1 0 0,0 0 1 0 0,0 0 0 0 0,0-1-1 0 0,0 0 1 0 0,-1 0 0 0 0,0-1-1 0 0,0-1 1 0 0,0 1 0 0 0,-1-1-1 0 0,0 0 1 0 0,0-1 0 0 0,-1 0-1 0 0,0 0 1 0 0,0 0 0 0 0,-1-1-1 0 0,0 1 1 0 0,-1-1 0 0 0,0-1 0 0 0,0 1-1 0 0,-1 0 1 0 0,0-1 0 0 0,-1 0-1 0 0,0 0 1 0 0,1-4-71 0 0,-3 9-13 0 0,0 0 0 0 0,0 0 0 0 0,0 0 0 0 0,0 0 0 0 0,-1 0 1 0 0,1 0-1 0 0,-1 0 0 0 0,-1 0 0 0 0,1 1 0 0 0,-1-1 0 0 0,1 0 0 0 0,-1 1 0 0 0,-1-1 0 0 0,1 1 0 0 0,-1 0 0 0 0,1 0 1 0 0,-1 0-1 0 0,-1 0 0 0 0,1 0 0 0 0,0 1 0 0 0,-1-1 0 0 0,0 1 0 0 0,0 0 0 0 0,0 0 0 0 0,0 0 0 0 0,0 1 1 0 0,0-1-1 0 0,-1 1 0 0 0,1 0 0 0 0,-1 0 0 0 0,-2 0 13 0 0,1 0-139 0 0,-1 0 1 0 0,1 1-1 0 0,-1 0 0 0 0,1 0 1 0 0,-1 0-1 0 0,1 1 1 0 0,-1 0-1 0 0,0 0 0 0 0,1 1 1 0 0,-1-1-1 0 0,1 2 0 0 0,-5 0 139 0 0,-16 10-3209 0 0,4 7-3886 0 0,17-11-4622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15323 0 0,'0'0'1581'0'0,"0"0"-449"0"0,0 0-160 0 0,0 0 46 0 0,0 0 53 0 0,0 0-75 0 0,0 0-205 0 0,0 0-187 0 0,0 0-92 0 0,0 0-28 0 0,0 0 15 0 0,0 0-33 0 0,0 0-52 0 0,4 23-14 0 0,28 150 587 0 0,-23-127-781 0 0,-1 0-1 0 0,-2 1 1 0 0,-2 0 0 0 0,-2 0 0 0 0,-3 0 0 0 0,-3 24-206 0 0,-4-15 49 0 0,-2 37-2529 0 0,3-99-8055 0 0,5 5-999 0 0</inkml:trace>
  <inkml:trace contextRef="#ctx0" brushRef="#br0" timeOffset="244.038">1 383 9754 0 0,'0'0'4209'0'0,"0"0"-3273"0"0,0 0-656 0 0,0 0-72 0 0,0 0 168 0 0,0 0 249 0 0,0 0 127 0 0,0 0-56 0 0,0 0-216 0 0,0 0-240 0 0,0 0-200 0 0,0 0-144 0 0,0 0-176 0 0,0 0-480 0 0,210 4-937 0 0,-183-4-2247 0 0,-7 0-7595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15 4233 0 0,'0'0'1970'0'0,"0"0"-229"0"0,0 0-71 0 0,0 0 57 0 0,0 0-67 0 0,0 0-174 0 0,0 0-195 0 0,0 0-261 0 0,0 0-208 0 0,0 0-105 0 0,0 0-95 0 0,0 0-61 0 0,0 0-32 0 0,0-2-58 0 0,-5-8 908 0 0,5 11-1030 0 0,-8 8 855 0 0,-102 114-267 0 0,75-94-904 0 0,74-75 466 0 0,74-51-162 0 0,-79 75-204 0 0,-34 22-145 0 0,0 0 2 0 0,0 0 14 0 0,0 13 50 0 0,-9 211 1697 0 0,-16 77-1597 0 0,-11-192-356 0 0,14-64-2400 0 0,13-26 166 0 0,7-17 994 0 0,0 0-4648 0 0,2 1-5055 0 0</inkml:trace>
  <inkml:trace contextRef="#ctx0" brushRef="#br0" timeOffset="251.67">1 781 11843 0 0,'0'0'2879'0'0,"0"0"-1220"0"0,0 0-528 0 0,0 0-10 0 0,0 0 52 0 0,0 0 52 0 0,0 0-98 0 0,0 0-161 0 0,0 0-136 0 0,0 0-177 0 0,0 0-147 0 0,0 0-114 0 0,0 0-74 0 0,31-3-46 0 0,100-8-41 0 0,47-19 59 0 0,-140 24-509 0 0,7-1-986 0 0,-16 5-3889 0 0,-17 2-6674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0 743 18252 0 0,'0'0'1640'0'0,"0"0"-529"0"0,0 0-184 0 0,0 0 32 0 0,0 0-26 0 0,0 0-119 0 0,0 0-149 0 0,0 0-132 0 0,0 0-87 0 0,0 0-74 0 0,0 0-62 0 0,0 0-69 0 0,0 0-66 0 0,12-30-63 0 0,36-93-35 0 0,1 38-2 0 0,-48 84-87 0 0,1 1 0 0 0,-1-1 0 0 0,1 1 0 0 0,0 0 0 0 0,-1-1 0 0 0,1 1 0 0 0,-1 0 0 0 0,1 0 0 0 0,0 0 0 0 0,-1 0 0 0 0,1 1 0 0 0,0-1 0 0 0,-1 0 0 0 0,1 1 0 0 0,-1-1 0 0 0,1 1 0 0 0,-1-1 0 0 0,1 1 0 0 0,-1 0 0 0 0,1 0 0 0 0,-1 0 0 0 0,0 0 0 0 0,1 0 0 0 0,-1 0 0 0 0,0 0 0 0 0,0 0 0 0 0,0 0 1 0 0,0 0-1 0 0,0 1 0 0 0,0-1 0 0 0,0 0 0 0 0,0 1 0 0 0,0-1 0 0 0,-1 1 0 0 0,1-1 0 0 0,0 1 0 0 0,-1-1 0 0 0,0 1 0 0 0,1 0 0 0 0,-1-1 0 0 0,0 1 0 0 0,0-1 0 0 0,0 1 0 0 0,0 0 0 0 0,0-1 0 0 0,0 1 0 0 0,0 0 12 0 0,2 3-7 0 0,-1 1 8 0 0,0-1-1 0 0,0 1 0 0 0,1-1 1 0 0,0 1-1 0 0,0-1 0 0 0,0 0 1 0 0,1 0-1 0 0,0 0 0 0 0,0 0 1 0 0,0-1-1 0 0,0 1 0 0 0,1-1 0 0 0,0 0 1 0 0,0 0-1 0 0,0 0 0 0 0,0 0 1 0 0,1-1-1 0 0,-1 1 0 0 0,1-1 1 0 0,0-1-1 0 0,0 1 0 0 0,0-1 1 0 0,0 1-1 0 0,0-1 0 0 0,1-1 0 0 0,3 2 0 0 0,-5-3 31 0 0,0-1-1 0 0,1 1 0 0 0,-1-1 0 0 0,0 1 0 0 0,0-1 0 0 0,0-1 0 0 0,0 1 0 0 0,0 0 0 0 0,0-1 1 0 0,0 0-1 0 0,0 0 0 0 0,-1 0 0 0 0,1 0 0 0 0,-1-1 0 0 0,1 0 0 0 0,-1 1 0 0 0,0-1 0 0 0,0 0 0 0 0,0 0 1 0 0,0-1-1 0 0,-1 1 0 0 0,1-1 0 0 0,-1 1 0 0 0,0-1 0 0 0,0 0 0 0 0,0 0 0 0 0,-1 0 0 0 0,1 0 1 0 0,-1 0-1 0 0,0 0 0 0 0,0 0 0 0 0,-1 0 0 0 0,1-1-30 0 0,4-32-696 0 0,-3 22-3193 0 0,0 1-6261 0 0,-2 7-2125 0 0</inkml:trace>
  <inkml:trace contextRef="#ctx0" brushRef="#br0" timeOffset="328.202">716 3 11955 0 0,'0'0'2419'0'0,"0"0"-503"0"0,0 0-133 0 0,0 0-29 0 0,0 0-102 0 0,0 0-182 0 0,0 0-265 0 0,0 0-248 0 0,0 0-182 0 0,0 0-117 0 0,0 0-119 0 0,0 0-100 0 0,4-2-52 0 0,-4 2-360 0 0,0 1 0 0 0,0-1 0 0 0,-1 1 0 0 0,1-1 0 0 0,0 1 0 0 0,0-1 0 0 0,0 0 0 0 0,0 1 1 0 0,0-1-1 0 0,0 1 0 0 0,0-1 0 0 0,0 1 0 0 0,0-1 0 0 0,0 1 0 0 0,0-1 0 0 0,0 1 0 0 0,1-1 0 0 0,-1 1 0 0 0,0-1 1 0 0,0 0-1 0 0,0 1 0 0 0,1-1 0 0 0,-1 1 0 0 0,0-1 0 0 0,0 0 0 0 0,1 1 0 0 0,-1-1 0 0 0,0 0 0 0 0,1 1 1 0 0,-1-1-1 0 0,0 0 0 0 0,1 1 0 0 0,-1-1 0 0 0,1 0 0 0 0,-1 0 0 0 0,0 1 0 0 0,1-1 0 0 0,-1 0 0 0 0,1 0 1 0 0,-1 0-1 0 0,1 0 0 0 0,-1 0 0 0 0,1 0 0 0 0,-1 0 0 0 0,1 0 0 0 0,-1 0 0 0 0,0 0 0 0 0,1 0-27 0 0,-5 14 41 0 0,-19 88 329 0 0,5 1-1 0 0,-3 71-369 0 0,-8 49-11 0 0,23-137-918 0 0,20-83-4004 0 0,-10-3 1100 0 0,-2 0-8272 0 0</inkml:trace>
  <inkml:trace contextRef="#ctx0" brushRef="#br0" timeOffset="1345.039">405 353 2200 0 0,'0'0'1403'0'0,"0"0"-65"0"0,0 0 112 0 0,0 0 263 0 0,0 0 189 0 0,0 0 71 0 0,0 0-54 0 0,0 0-171 0 0,0 0-181 0 0,0 0-183 0 0,0 0-189 0 0,-3 0-203 0 0,-11 0-173 0 0,11 0-148 0 0,3 0-117 0 0,0 0-100 0 0,0 0-74 0 0,0 0-82 0 0,13 0 523 0 0,114-2 1343 0 0,0 0-3936 0 0,-121 4-1212 0 0,-3-1-2425 0 0,-3 0-6722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2312 0 0,'0'0'1530'0'0,"0"0"-178"0"0,0 0-82 0 0,0 0 186 0 0,0 0 125 0 0,0 0-45 0 0,0 0-98 0 0,0 0-181 0 0,0 0-214 0 0,0 0-163 0 0,0 0-73 0 0,8-3 6138 0 0,29-13-5503 0 0,61-32 308 0 0,15-28-602 0 0,-97 127-906 0 0,-7 66-12 0 0,-6 0 0 0 0,-6 49-230 0 0,3-166 0 0 0,-2 42 18 0 0,-1 0 1 0 0,-3 0 0 0 0,-1 0-1 0 0,-2-1 1 0 0,-13 38-19 0 0,21-76 16 0 0,1 0 0 0 0,-1 1 0 0 0,0-1 0 0 0,-1 0-1 0 0,1 0 1 0 0,0 0 0 0 0,-1-1 0 0 0,0 1 0 0 0,1 0 0 0 0,-1-1 0 0 0,0 1 0 0 0,0-1-1 0 0,-1 1 1 0 0,1-1 0 0 0,-1 0 0 0 0,1 0 0 0 0,-1 0 0 0 0,1 0 0 0 0,-1 0-1 0 0,0-1 1 0 0,0 1 0 0 0,0-1 0 0 0,0 0 0 0 0,0 0 0 0 0,0 0 0 0 0,0 0 0 0 0,0-1-1 0 0,-1 1 1 0 0,1-1 0 0 0,-1 0-16 0 0,0-4 12 0 0,2 0-1 0 0,-1-1 0 0 0,0 1 1 0 0,1-1-1 0 0,0 0 1 0 0,0 0-1 0 0,0 1 1 0 0,1-1-1 0 0,0-1 0 0 0,0 1 1 0 0,0 0-1 0 0,0 0 1 0 0,1 0-1 0 0,0-1 0 0 0,0 1 1 0 0,0 0-1 0 0,1 0 1 0 0,0-2-12 0 0,-1-4 10 0 0,4-30-8 0 0,2 1-1 0 0,1 0 0 0 0,3 1 1 0 0,1 0-1 0 0,1 0 0 0 0,3 1 1 0 0,17-34-2 0 0,-24 49 1 0 0,0 1 1 0 0,2 0 0 0 0,1 0 0 0 0,0 1 0 0 0,2 0-1 0 0,0 1 1 0 0,1 0 0 0 0,1 1 0 0 0,1 1 0 0 0,1 1-1 0 0,0 0 1 0 0,1 1 0 0 0,1 0 0 0 0,1 2 0 0 0,0 1-1 0 0,0 0 1 0 0,11-4-2 0 0,-29 16 0 0 0,0 0-1 0 0,0 0 0 0 0,0 0 0 0 0,0 0 1 0 0,1 0-1 0 0,-1 0 0 0 0,0 0 1 0 0,0 1-1 0 0,0 0 0 0 0,1-1 0 0 0,-1 1 1 0 0,0 0-1 0 0,1 0 0 0 0,-1 0 1 0 0,0 0-1 0 0,0 0 0 0 0,1 1 0 0 0,-1-1 1 0 0,0 1-1 0 0,0-1 0 0 0,0 1 1 0 0,1 0-1 0 0,-1 0 0 0 0,0 0 0 0 0,0 0 1 0 0,0 0-1 0 0,0 1 0 0 0,-1-1 1 0 0,1 0-1 0 0,0 1 0 0 0,0-1 1 0 0,-1 1-1 0 0,1 0 0 0 0,-1 0 0 0 0,0-1 1 0 0,1 1-1 0 0,-1 0 0 0 0,0 0 1 0 0,0 0-1 0 0,0 1 0 0 0,0-1 0 0 0,-1 0 1 0 0,1 0-1 0 0,-1 0 0 0 0,1 2 1 0 0,1 8-4 0 0,-1 0 0 0 0,-1 0 0 0 0,0 0-1 0 0,-1 0 1 0 0,0 1 0 0 0,-1-1 0 0 0,0 0 0 0 0,0 0 0 0 0,-2-1-1 0 0,1 1 1 0 0,-2-1 0 0 0,1 1 0 0 0,-2-1 0 0 0,1-1-1 0 0,-1 1 1 0 0,-1-1 0 0 0,0 0 0 0 0,-1 0 0 0 0,0-1-1 0 0,0 0 1 0 0,-1 0 0 0 0,0-1 0 0 0,0 0 0 0 0,-1-1-1 0 0,0 0 1 0 0,0-1 0 0 0,-1 0 0 0 0,-3 2 4 0 0,-66 11-1969 0 0,75-34-3282 0 0,9 4-2474 0 0,2 7-3830 0 0</inkml:trace>
  <inkml:trace contextRef="#ctx0" brushRef="#br0" timeOffset="318.353">937 33 8938 0 0,'0'0'3538'0'0,"0"0"-1180"0"0,0 0-535 0 0,0 0-80 0 0,0 0-169 0 0,0 0-217 0 0,0 0-314 0 0,0 0-285 0 0,0 0-100 0 0,0 0-51 0 0,0 0-88 0 0,0 0-95 0 0,-21 16-71 0 0,-65 47-79 0 0,78-58-220 0 0,0 0 0 0 0,1 0-1 0 0,0 1 1 0 0,0 0 0 0 0,1 0 0 0 0,-1 1 0 0 0,1 0 0 0 0,1 0-1 0 0,-1 0 1 0 0,1 1 0 0 0,1-1 0 0 0,-1 1 0 0 0,1 0 0 0 0,1 1 0 0 0,-1-1-1 0 0,0 7-53 0 0,2-13 5 0 0,1 1 0 0 0,0 0-1 0 0,0 0 1 0 0,0-1 0 0 0,0 1-1 0 0,1 0 1 0 0,-1 0 0 0 0,1 0-1 0 0,0 0 1 0 0,-1 0 0 0 0,1 0-1 0 0,1 0 1 0 0,-1 0 0 0 0,0 0-1 0 0,1-1 1 0 0,-1 1-1 0 0,1 0 1 0 0,0 0 0 0 0,0 0-1 0 0,0-1 1 0 0,0 1 0 0 0,1 0-1 0 0,-1-1 1 0 0,1 1 0 0 0,0-1-1 0 0,-1 1 1 0 0,1-1 0 0 0,0 0-1 0 0,0 0 1 0 0,1 0 0 0 0,-1 0-1 0 0,0 0 1 0 0,1-1 0 0 0,-1 1-1 0 0,1-1 1 0 0,-1 1 0 0 0,1-1-1 0 0,0 0 1 0 0,-1 0-1 0 0,1 0 1 0 0,0 0 0 0 0,0-1-1 0 0,1 1-4 0 0,4 0 41 0 0,1-1 0 0 0,-1 0-1 0 0,1 0 1 0 0,-1-1 0 0 0,1 0-1 0 0,-1 0 1 0 0,0-1 0 0 0,1 0-1 0 0,-1-1 1 0 0,0 0 0 0 0,0 0-1 0 0,-1-1 1 0 0,1 0 0 0 0,-1 0-1 0 0,0 0 1 0 0,0-1 0 0 0,0 0-1 0 0,-1-1 1 0 0,1 0 0 0 0,-1 0-1 0 0,-1 0 1 0 0,1 0 0 0 0,-1-1-1 0 0,0 0 1 0 0,0 0 0 0 0,-1-1-1 0 0,0 1 1 0 0,-1-1 0 0 0,1 0-1 0 0,-2 0 1 0 0,1 0 0 0 0,-1 0-1 0 0,0 0 1 0 0,0 0 0 0 0,-1-1-1 0 0,-1 1 1 0 0,1-1-1 0 0,-1 1 1 0 0,-1-2-41 0 0,1 7-34 0 0,-1 0 0 0 0,1 0-1 0 0,-1-1 1 0 0,0 1 0 0 0,0 0 0 0 0,-1 0-1 0 0,1 0 1 0 0,-1 0 0 0 0,1 1 0 0 0,-1-1 0 0 0,0 0-1 0 0,0 1 1 0 0,0-1 0 0 0,0 1 0 0 0,-1-1-1 0 0,1 1 1 0 0,-1 0 0 0 0,1 0 0 0 0,-1 0-1 0 0,0 0 1 0 0,0 1 0 0 0,0-1 0 0 0,0 1 0 0 0,0 0-1 0 0,0 0 1 0 0,0 0 0 0 0,0 0 0 0 0,0 0-1 0 0,0 1 1 0 0,-1-1 0 0 0,1 1 0 0 0,0 0-1 0 0,-1 0 35 0 0,-45-3-7237 0 0,39 3-4640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9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1904 0 0,'0'0'2156'0'0,"0"0"-448"0"0,0 0 19 0 0,0 0 232 0 0,0 0 141 0 0,0 0-110 0 0,0 0-415 0 0,0 0-548 0 0,0 0-412 0 0,0 0-142 0 0,0 0 31 0 0,3 2 125 0 0,8 4-257 0 0,0 0 0 0 0,1-2 0 0 0,-1 1-1 0 0,1-1 1 0 0,0-1 0 0 0,0 0 0 0 0,1-1 0 0 0,-1 0 0 0 0,1-1 0 0 0,-1-1 0 0 0,0 0 0 0 0,1 0 0 0 0,0-1-372 0 0,9 1 282 0 0,-1-1 0 0 0,0 0 0 0 0,0-2 0 0 0,-1 0-1 0 0,1-2 1 0 0,12-4-282 0 0,-28 8 34 0 0,0 0 21 0 0,0 1-1 0 0,0-1 1 0 0,0-1 0 0 0,1 1-1 0 0,-1-1 1 0 0,0 0 0 0 0,-1 0-1 0 0,1 0 1 0 0,0 0 0 0 0,-1-1-1 0 0,1 0 1 0 0,-1 0 0 0 0,0 0-1 0 0,0-1 1 0 0,0 1 0 0 0,0-1-1 0 0,-1 0 1 0 0,1 0 0 0 0,-1-1-1 0 0,0 1 1 0 0,0 0 0 0 0,-1-1-1 0 0,0 0 1 0 0,1 0 0 0 0,-1 1-1 0 0,-1-1 1 0 0,1 0 0 0 0,0-6-55 0 0,-1 9 14 0 0,0-1 1 0 0,0 1 0 0 0,-1-1-1 0 0,0 1 1 0 0,1-1 0 0 0,-1 0-1 0 0,0 1 1 0 0,0-1-1 0 0,0 1 1 0 0,0-1 0 0 0,-1 0-1 0 0,1 1 1 0 0,-1-1 0 0 0,0 1-1 0 0,1-1 1 0 0,-1 1 0 0 0,0-1-1 0 0,0 1 1 0 0,-1 0-1 0 0,1-1 1 0 0,0 1 0 0 0,-1 0-1 0 0,0 0 1 0 0,1 0 0 0 0,-1 0-1 0 0,0 0 1 0 0,0 1 0 0 0,0-1-1 0 0,0 0 1 0 0,0 1 0 0 0,0 0-1 0 0,-1-1 1 0 0,1 1-1 0 0,0 0 1 0 0,-1 0 0 0 0,1 0-1 0 0,-1 0 1 0 0,1 1 0 0 0,-1-1-1 0 0,1 1 1 0 0,-1-1 0 0 0,0 1-1 0 0,1 0 1 0 0,-2 0-15 0 0,0 1-6 0 0,0-1 0 0 0,-1 1 0 0 0,1 0 0 0 0,0 0 0 0 0,-1 0 0 0 0,1 1 0 0 0,0 0 0 0 0,0-1 0 0 0,0 2 0 0 0,0-1 0 0 0,0 0 0 0 0,1 1 1 0 0,-1-1-1 0 0,1 1 0 0 0,0 0 0 0 0,-1 0 0 0 0,1 1 0 0 0,1-1 0 0 0,-1 1 0 0 0,0-1 0 0 0,1 1 0 0 0,0 0 0 0 0,-1 2 6 0 0,-37 102-141 0 0,30-39 102 0 0,3 0-1 0 0,3 0 1 0 0,3 1-1 0 0,5 43 40 0 0,-3-106 0 0 0,6 106-51 0 0,-2-51-17 0 0,-3 1 1 0 0,-2-1-1 0 0,-6 46 68 0 0,4-91-33 0 0,-1 1 0 0 0,-1-1 0 0 0,0 0 0 0 0,-1 0 0 0 0,-1 0-1 0 0,-1-1 1 0 0,0 0 0 0 0,-1 0 0 0 0,-1 0 0 0 0,0-1 0 0 0,-1-1-1 0 0,-1 0 1 0 0,0 0 0 0 0,-1-1 0 0 0,-4 4 33 0 0,10-11-6 0 0,-1 1 1 0 0,-1-1-1 0 0,1 0 0 0 0,-1-1 0 0 0,0 0 1 0 0,0 0-1 0 0,0-1 0 0 0,-1 0 1 0 0,1 0-1 0 0,-1-1 0 0 0,0 0 1 0 0,0-1-1 0 0,-1 0 0 0 0,1 0 1 0 0,0-1-1 0 0,-1 0 0 0 0,1-1 1 0 0,0 0-1 0 0,-7-1 6 0 0,12-1 8 0 0,0-2-1 0 0,0 1 1 0 0,0 0 0 0 0,0-1-1 0 0,0 0 1 0 0,0 1 0 0 0,1-1-1 0 0,0-1 1 0 0,0 1 0 0 0,0 0-1 0 0,1-1 1 0 0,-1 0 0 0 0,1 0-1 0 0,0 1 1 0 0,0-1 0 0 0,1 0-1 0 0,-1 0 1 0 0,1-1 0 0 0,0 1-1 0 0,1 0 1 0 0,-1 0 0 0 0,1-1-1 0 0,0 1 1 0 0,0 0 0 0 0,1 0 0 0 0,-1-1-1 0 0,1 1 1 0 0,1 0 0 0 0,1-5-8 0 0,2-15 48 0 0,2 0 1 0 0,1 0 0 0 0,1 1 0 0 0,0 0 0 0 0,2 0-1 0 0,1 1 1 0 0,1 1 0 0 0,1 0 0 0 0,1 1 0 0 0,5-5-49 0 0,-8 7 35 0 0,1 1 1 0 0,1 1-1 0 0,0 0 1 0 0,1 0 0 0 0,1 2-1 0 0,1 0 1 0 0,0 0-1 0 0,1 2 1 0 0,0 0 0 0 0,1 1-1 0 0,1 1 1 0 0,-1 1-1 0 0,2 1 1 0 0,-1 0 0 0 0,2 2-1 0 0,1 0-35 0 0,27 9-1056 0 0,-31 4-1742 0 0,1-1-3747 0 0,-13-4-12 0 0,-1-1-3574 0 0</inkml:trace>
  <inkml:trace contextRef="#ctx0" brushRef="#br0" timeOffset="284.472">561 810 2521 0 0,'0'0'1400'0'0,"0"0"20"0"0,0 0 258 0 0,0 0 306 0 0,0 0 146 0 0,0 0-83 0 0,0 0-286 0 0,0 0-310 0 0,0 0-241 0 0,0 0-228 0 0,0 0-170 0 0,0 0-113 0 0,0 0-111 0 0,-9 30-58 0 0,-24 88-13 0 0,25-89 0 0 0,8-29 52 0 0,0 0 60 0 0,0 0 44 0 0,15-59 2081 0 0,4 11-2521 0 0,3 1 0 0 0,1 2 0 0 0,3 0 0 0 0,2 1 0 0 0,32-39-233 0 0,-16 46-1409 0 0,-20 33-8155 0 0,-20 4-2163 0 0</inkml:trace>
  <inkml:trace contextRef="#ctx0" brushRef="#br0" timeOffset="582.319">914 622 8322 0 0,'0'0'4931'0'0,"0"0"-2373"0"0,0 0-893 0 0,0 0-93 0 0,0 0-73 0 0,0 0-161 0 0,0 0-279 0 0,0 0-339 0 0,0 0-274 0 0,0 0-184 0 0,0 0-107 0 0,0 0-46 0 0,0 0-18 0 0,-18 16-30 0 0,-58 53-17 0 0,70-65-44 0 0,1 1 1 0 0,0 0-1 0 0,1 0 0 0 0,-1 0 0 0 0,1 1 1 0 0,0-1-1 0 0,0 1 0 0 0,1 0 1 0 0,-1 0-1 0 0,1 1 0 0 0,1-1 1 0 0,-1 1-1 0 0,1-1 0 0 0,0 1 0 0 0,1 0 1 0 0,0 0-1 0 0,0 0 0 0 0,0 3 0 0 0,1-7 7 0 0,0 0 0 0 0,0 0 0 0 0,0-1 0 0 0,0 1-1 0 0,1 0 1 0 0,-1-1 0 0 0,1 1 0 0 0,0 0 0 0 0,0-1-1 0 0,0 1 1 0 0,0-1 0 0 0,0 1 0 0 0,1-1 0 0 0,-1 0-1 0 0,1 0 1 0 0,-1 1 0 0 0,1-1 0 0 0,0 0 0 0 0,0 0 0 0 0,0 0-1 0 0,0-1 1 0 0,0 1 0 0 0,0 0 0 0 0,1-1 0 0 0,-1 0-1 0 0,0 1 1 0 0,1-1 0 0 0,-1 0 0 0 0,1 0 0 0 0,-1 0-1 0 0,1-1 1 0 0,0 1 0 0 0,-1-1 0 0 0,1 1 0 0 0,0-1 0 0 0,-1 0-1 0 0,3 0-6 0 0,2 1 30 0 0,1-1-1 0 0,0 0 0 0 0,-1 0 0 0 0,1-1 1 0 0,-1 0-1 0 0,1-1 0 0 0,-1 1 0 0 0,1-1 1 0 0,-1-1-1 0 0,0 1 0 0 0,0-1 0 0 0,0-1 0 0 0,3-1-29 0 0,-5 1 86 0 0,0 0 0 0 0,0 0 0 0 0,0-1 0 0 0,0 0 0 0 0,-1 1 0 0 0,0-2 0 0 0,0 1 0 0 0,0 0 0 0 0,-1-1 0 0 0,1 0 0 0 0,-1 0 0 0 0,-1 0 0 0 0,1 0 0 0 0,-1 0 0 0 0,0 0-1 0 0,0-1 1 0 0,-1 1 0 0 0,0-1 0 0 0,0 1 0 0 0,-1-1 0 0 0,0 1 0 0 0,0-1 0 0 0,0 0 0 0 0,-1 1 0 0 0,0-3-86 0 0,0 5-63 0 0,-1 0 1 0 0,0 1-1 0 0,0-1 1 0 0,0 1-1 0 0,0 0 1 0 0,0 0-1 0 0,-1-1 0 0 0,1 1 1 0 0,-1 1-1 0 0,0-1 1 0 0,0 0-1 0 0,0 1 1 0 0,0-1-1 0 0,-1 1 0 0 0,1 0 1 0 0,0 0-1 0 0,-1 0 1 0 0,0 1-1 0 0,1-1 1 0 0,-1 1-1 0 0,0 0 0 0 0,0 0 1 0 0,0 0-1 0 0,0 1 63 0 0,-17-3-4036 0 0,2 5-3444 0 0,13 1-4631 0 0</inkml:trace>
  <inkml:trace contextRef="#ctx0" brushRef="#br0" timeOffset="1046.268">1038 858 17996 0 0,'0'0'1620'0'0,"0"0"-736"0"0,0 0-198 0 0,0 0 195 0 0,0 0 172 0 0,0 0 3 0 0,0 0-192 0 0,0 0-243 0 0,0 0-155 0 0,0 0-97 0 0,0 0-66 0 0,0 0-24 0 0,7-22-64 0 0,25-68-25 0 0,5 28 178 0 0,-25 52-322 0 0,-10 8-51 0 0,0 0 1 0 0,0 0 0 0 0,0 1 0 0 0,0-1-1 0 0,1 1 1 0 0,-1-1 0 0 0,1 1 0 0 0,-1 0 0 0 0,1 0-1 0 0,0 0 1 0 0,-1 0 0 0 0,1 0 0 0 0,0 1-1 0 0,-1-1 1 0 0,1 1 0 0 0,0 0 0 0 0,0 0 0 0 0,0 0-1 0 0,-1 0 1 0 0,1 0 0 0 0,0 1 0 0 0,0-1-1 0 0,0 1 1 0 0,-1-1 0 0 0,1 1 0 0 0,0 0-1 0 0,-1 0 1 0 0,1 1 0 0 0,-1-1 0 0 0,1 0 0 0 0,-1 1-1 0 0,0-1 1 0 0,0 1 0 0 0,1 0 0 0 0,0 2 4 0 0,8 109 88 0 0,25-121-32 0 0,102-101 45 0 0,-137 108-103 0 0,-1 1 0 0 0,1-1 1 0 0,0 0-1 0 0,0 1 0 0 0,0-1 0 0 0,0 1 1 0 0,0-1-1 0 0,-1 1 0 0 0,1 0 0 0 0,0-1 1 0 0,0 1-1 0 0,0 0 0 0 0,0 0 0 0 0,0 0 0 0 0,0 0 1 0 0,0-1-1 0 0,0 1 0 0 0,0 0 0 0 0,0 1 1 0 0,0-1-1 0 0,0 0 0 0 0,0 0 0 0 0,0 0 1 0 0,0 1-1 0 0,0-1 0 0 0,0 0 0 0 0,0 1 0 0 0,0-1 1 0 0,0 1-1 0 0,0-1 0 0 0,-1 1 0 0 0,1-1 1 0 0,0 1-1 0 0,0 0 0 0 0,-1-1 0 0 0,1 1 1 0 0,0 0-1 0 0,-1 0 0 0 0,1-1 0 0 0,-1 1 1 0 0,1 0-1 0 0,-1 0 0 0 0,1 0 0 0 0,-1 0 0 0 0,1 0 1 0 0,-1 0-1 0 0,0 0 0 0 0,0 0 0 0 0,1 0 1 0 0,-1 0 1 0 0,3 59 35 0 0,-4-45 14 0 0,1-12-124 0 0,0 2 63 0 0,-1 0 1 0 0,1-1 0 0 0,0 1-1 0 0,0 0 1 0 0,1 0 0 0 0,-1-1-1 0 0,1 1 1 0 0,0 0 0 0 0,0-1-1 0 0,1 1 1 0 0,0-1 0 0 0,-1 1-1 0 0,1-1 1 0 0,1 0 0 0 0,-1 0-1 0 0,2 3 12 0 0,32 4-3242 0 0,-30-11-2080 0 0,-2 0-6862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 6689 0 0,'0'0'2833'0'0,"0"0"-588"0"0,0 0-205 0 0,0 0-81 0 0,0 0-135 0 0,0 0-231 0 0,0 0-321 0 0,0 0-232 0 0,0 0-153 0 0,0 0-157 0 0,0 0-94 0 0,0 0-65 0 0,-2-8 1373 0 0,16 8-1408 0 0,44 1 196 0 0,0-2 1 0 0,1-4 0 0 0,-1-1-1 0 0,3-4-732 0 0,34-6 225 0 0,-81 13-1585 0 0,12-2 3837 0 0,-12 2-2221 0 0,-4 1-3775 0 0,-8 1-2078 0 0,-3 1-3405 0 0,-1 0-3119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14907 0 0,'0'0'1585'0'0,"0"0"-152"0"0,0 0 148 0 0,0 0 135 0 0,0 0-120 0 0,0 0-310 0 0,0 0-295 0 0,0 0-171 0 0,0 0-144 0 0,0 0-96 0 0,0 0-73 0 0,0 0-83 0 0,0 0-56 0 0,34-2-52 0 0,108-9-68 0 0,-62-5 86 0 0,56-28 60 0 0,-129 42-1031 0 0,0 0 2856 0 0,-2 2-4149 0 0,-3 1-4094 0 0,-1 2-5712 0 0,-1 0 82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4193 0 0,'0'0'2488'0'0,"0"0"-1146"0"0,0 0-66 0 0,0 0 415 0 0,0 0 288 0 0,0 0-27 0 0,0 0-399 0 0,0 0-517 0 0,0 0-322 0 0,0 0-98 0 0,0 0 19 0 0,0 0 70 0 0,0 0 51 0 0,0 3 45 0 0,2-1-577 0 0,0 0 1 0 0,-1 1-1 0 0,1-1 1 0 0,0 0-1 0 0,0 0 1 0 0,0 0-1 0 0,1 0 1 0 0,-1 0 0 0 0,0 0-1 0 0,1-1 1 0 0,-1 1-1 0 0,1-1 1 0 0,-1 0-1 0 0,1 1 1 0 0,0-1-1 0 0,-1 0 1 0 0,1-1-1 0 0,0 1 1 0 0,0 0-1 0 0,0-1 1 0 0,0 0 0 0 0,0 0-1 0 0,0 0 1 0 0,-1 0-1 0 0,1 0 1 0 0,0 0-1 0 0,0-1 1 0 0,0 1-1 0 0,0-1 1 0 0,0 0-1 0 0,2-1-224 0 0,14 2 336 0 0,109-23 692 0 0,66-9-705 0 0,-141 28-1346 0 0,-30 4-7734 0 0,-19 0-3709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20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41,'-9'18,"0"1,2 0,0 0,1 1,1 0,1 0,0 1,1 14,2-33,1 0,0 0,0 0,0 1,0-1,0 0,0 0,0 0,1 0,-1 1,1-1,0 0,0 0,0 0,0 0,0 0,0 0,0-1,0 1,1 0,-1 0,1-1,-1 1,1-1,0 0,0 1,-1-1,1 0,0 0,0 0,0 0,0 0,0-1,1 1,-1-1,0 1,0-1,0 0,0 0,1 1,-1-2,0 1,0 0,0 0,1-1,-1 1,0-1,0 0,0 0,0 1,0-1,0-1,0 1,15-10,0-1,-1-1,0-1,-1 0,-1-1,0 0,-1-1,-1-1,0 0,-1-1,72-87,-82 103,0 1,0 0,0-1,1 1,-1 0,0 0,1 0,-1 0,1 0,-1 0,1 1,-1-1,1 0,0 1,-1-1,1 1,0 0,0-1,-1 1,1 0,0 0,0 0,-1 0,1 1,0-1,-1 0,1 1,0-1,-1 1,1 0,0-1,-1 1,1 0,-1 0,1 0,-1 0,0 0,1 0,-1 0,0 1,0-1,0 0,0 1,0-1,0 1,0-1,0 1,-1 0,1-1,-1 1,1-1,-1 1,1 0,-1 0,0-1,0 3,5 24,-2 0,-1 0,-1 1,-1-1,-3 15,0 26,3-5,1-7,-3-1,-1 1,-4-1,-3 5,7-45,-1 0,0-1,-2 0,0 0,0 0,-2 0,1-1,-2 0,0-1,-1 0,0-1,-1 1,0-2,-1 0,0 0,-7 4,18-13,-1-1,1 1,0-1,-1 1,1-1,-1 1,1-1,-1 0,0 1,1-1,-1 0,0 0,0 0,0-1,0 1,0 0,0-1,0 1,0-1,0 0,0 0,0 0,0 0,0 0,0 0,0 0,0-1,-1 1,1-1,1 1,-1-1,0 0,0 0,0 0,0 0,0 0,1 0,-1 0,0-1,1 1,-1 0,1-1,0 0,-1 1,1-1,0 0,0 0,0 1,0-1,1 0,-1 0,0 0,1 0,1-8,1 0,0 0,1 0,0 0,1 1,0 0,0-1,1 1,0 1,1-1,0 1,0 0,1 0,0 1,0 0,0 0,1 1,0 0,7-9,32-28,3 2,1 2,1 2,50-24,-70 43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9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16123 0 0,'0'0'1678'0'0,"0"0"-328"0"0,0 0-202 0 0,0 0-80 0 0,0 0-85 0 0,0 0-144 0 0,0 0-204 0 0,0 0-134 0 0,0 0-57 0 0,0 0-30 0 0,0 0-37 0 0,0 0-33 0 0,-8 29-34 0 0,-23 91-42 0 0,19-3 432 0 0,13-85-567 0 0,-1 74 1092 0 0,0-61-2769 0 0,0-22-7802 0 0,0-27-2295 0 0</inkml:trace>
  <inkml:trace contextRef="#ctx0" brushRef="#br0" timeOffset="716.879">243 243 13307 0 0,'0'0'2662'0'0,"0"0"-1034"0"0,0 0-505 0 0,0 0-104 0 0,0 0 8 0 0,0 0-58 0 0,0 0-189 0 0,0 0-190 0 0,0 0-114 0 0,0 0-25 0 0,0 0-27 0 0,0 0-41 0 0,0 0-75 0 0,22-1-58 0 0,133-9 329 0 0,16-12-61 0 0,-104 18 103 0 0,-73-11 514 0 0,-71-43-1192 0 0,34 32 86 0 0,-1-6 110 0 0,44 54-289 0 0,8 15 185 0 0,-2 0-1 0 0,-1 1 0 0 0,-2 0 0 0 0,-2-1 0 0 0,-1 1 0 0 0,-2 0 1 0 0,-1 0-1 0 0,-6 17-34 0 0,-2 0 16 0 0,11-55-22 0 0,0 0 2 0 0,0 0 18 0 0,0 0-10 0 0,0 0 21 0 0,0 0 14 0 0,7-8 285 0 0,141-201 444 0 0,-111 155-737 0 0,-45 60-6842 0 0,3 0 20 0 0,5-5 3488 0 0,-4 3-9472 0 0</inkml:trace>
  <inkml:trace contextRef="#ctx0" brushRef="#br0" timeOffset="1129.951">880 225 19652 0 0,'0'0'1287'0'0,"0"0"-224"0"0,0 0-24 0 0,0 0 50 0 0,0 0-34 0 0,0 0-186 0 0,0 0-233 0 0,0 0-199 0 0,0 0-102 0 0,0 0-56 0 0,0 0-50 0 0,0 0-28 0 0,32-20-19 0 0,97-62-26 0 0,-73 58 47 0 0,-47 24-145 0 0,6-3 43 0 0,-14 2-98 0 0,1 0 0 0 0,-1 1 0 0 0,0-1 0 0 0,0 0 0 0 0,1 1 0 0 0,-1-1 0 0 0,1 0 0 0 0,-1 1 0 0 0,1 0 0 0 0,-1-1 0 0 0,0 1 0 0 0,1 0 1 0 0,-1 0-1 0 0,1 0 0 0 0,-1 0 0 0 0,1 0 0 0 0,-1 0 0 0 0,1 0 0 0 0,-1 0 0 0 0,1 1 0 0 0,-1-1 0 0 0,1 0 0 0 0,-1 1 0 0 0,0 0 0 0 0,1-1 0 0 0,-1 1 0 0 0,0 0 1 0 0,1-1-1 0 0,-1 1 0 0 0,0 0 0 0 0,0 0 0 0 0,0 0 0 0 0,0 0 0 0 0,0 0 0 0 0,0 1 0 0 0,0-1 0 0 0,0 0 0 0 0,0 0 0 0 0,0 1 0 0 0,-1-1 0 0 0,1 0 1 0 0,0 1-4 0 0,-1 5 8 0 0,-1 0 0 0 0,0 0 0 0 0,0 0 1 0 0,-1 0-1 0 0,1 0 0 0 0,-1 0 0 0 0,-1-1 1 0 0,1 1-1 0 0,-1-1 0 0 0,-1 0 1 0 0,1 0-1 0 0,-1 0 0 0 0,0 0 0 0 0,0 0 1 0 0,-1-1-1 0 0,-2 3-8 0 0,4-5 4 0 0,-145 188 152 0 0,146-188-151 0 0,0-1 1 0 0,0 0-1 0 0,0 1 1 0 0,1 0-1 0 0,-1-1 1 0 0,1 1-1 0 0,0 0 1 0 0,0 0 0 0 0,0-1-1 0 0,0 1 1 0 0,0 0-1 0 0,0 0 1 0 0,1 0-1 0 0,0 0 1 0 0,-1 0-1 0 0,1 1 1 0 0,0-1 0 0 0,0 0-1 0 0,1 0 1 0 0,-1 0-1 0 0,1 0 1 0 0,-1 0-1 0 0,1 0 1 0 0,0 0-1 0 0,0-1 1 0 0,1 1 0 0 0,-1 0-1 0 0,0 0 1 0 0,1-1-1 0 0,0 1 1 0 0,-1-1-1 0 0,1 1 1 0 0,0-1-1 0 0,0 0 1 0 0,0 0-1 0 0,1 0 1 0 0,-1 0 0 0 0,1 0-1 0 0,-1 0 1 0 0,1-1-1 0 0,-1 1 1 0 0,1-1-1 0 0,0 1 1 0 0,0-1-1 0 0,0 0 1 0 0,0 0 0 0 0,0-1-1 0 0,0 1 1 0 0,0 0-6 0 0,19 0 80 0 0,0-1 0 0 0,1-1 0 0 0,-1-1 0 0 0,0 0 0 0 0,0-2 0 0 0,0 0 0 0 0,-1-2 0 0 0,4-2-80 0 0,-12 5-267 0 0,-11 3-79 0 0,0 0-1 0 0,0-1 1 0 0,0 1 0 0 0,0-1-1 0 0,1 1 1 0 0,-1-1 0 0 0,0 0-1 0 0,0 0 1 0 0,0 1 0 0 0,-1-2-1 0 0,1 1 1 0 0,0 0 0 0 0,0 0-1 0 0,-1 0 1 0 0,1-1 0 0 0,0 1-1 0 0,-1-1 1 0 0,1 0 0 0 0,-1 1-1 0 0,0-1 1 0 0,0 0 0 0 0,1 0-1 0 0,-1 0 1 0 0,0 1 0 0 0,-1-1-1 0 0,1-1 347 0 0,0-1-12130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716 340 0 0 0,'0'0'2308'0'0,"0"0"-913"0"0,0 0-333 0 0,0 0 98 0 0,0 0 271 0 0,0 0 242 0 0,0 0 87 0 0,0 0-136 0 0,0 0-222 0 0,0 0-251 0 0,0 0-210 0 0,3-7-115 0 0,0 0-400 0 0,3-6-327 0 0,-5-1 5057 0 0,-20 17-3624 0 0,-202 56-586 0 0,15 1-123 0 0,163-46-554 0 0,69-2-497 0 0,2-5 269 0 0,0-1-1 0 0,0-1 1 0 0,1-1-1 0 0,0-2 1 0 0,22 0-41 0 0,55 4 77 0 0,0 9-137 0 0,-105-15 60 0 0,0 1 1 0 0,-1-1-1 0 0,1 0 0 0 0,-1 0 0 0 0,1 1 1 0 0,0-1-1 0 0,-1 0 0 0 0,1 1 0 0 0,-1-1 1 0 0,1 0-1 0 0,-1 1 0 0 0,1-1 0 0 0,-1 1 0 0 0,0-1 1 0 0,1 1-1 0 0,-1-1 0 0 0,1 1 0 0 0,-1 0 1 0 0,0-1-1 0 0,0 1 0 0 0,1-1 0 0 0,-1 1 1 0 0,0 0-1 0 0,0-1 0 0 0,0 1 0 0 0,1-1 1 0 0,-1 1-1 0 0,0 0 0 0 0,0-1 0 0 0,0 1 0 0 0,0 0 1 0 0,0-1-1 0 0,0 1 0 0 0,0 0 0 0 0,-1-1 1 0 0,1 1-1 0 0,0 0 0 0 0,0-1 0 0 0,0 1 1 0 0,-1-1-1 0 0,1 1 0 0 0,0-1 0 0 0,-1 1 1 0 0,1 0-1 0 0,0-1 0 0 0,-1 1 0 0 0,1-1 0 0 0,-1 1 1 0 0,1-1-1 0 0,-1 0 0 0 0,1 1 0 0 0,-1 0 0 0 0,-33 29 153 0 0,27-24-154 0 0,-52 38 19 0 0,-1-2 1 0 0,-2-3-1 0 0,-46 19-18 0 0,19-8 7 0 0,-166 94 170 0 0,254-142-179 0 0,1-1 0 0 0,0 0 0 0 0,0 1 0 0 0,-1-1 0 0 0,1 0 0 0 0,0 1-1 0 0,0-1 1 0 0,0 0 0 0 0,1 1 0 0 0,-1-1 0 0 0,0 0 0 0 0,0 1 0 0 0,1-1 0 0 0,-1 0 0 0 0,1 0 0 0 0,-1 1 0 0 0,1-1 0 0 0,-1 0 0 0 0,1 0 0 0 0,0 0 0 0 0,-1 0-1 0 0,1 0 1 0 0,0 0 0 0 0,0 0 0 0 0,0 0 0 0 0,0 0 0 0 0,0 0 0 0 0,0 0 0 0 0,0 0 0 0 0,0-1 0 0 0,1 1 0 0 0,-1 0 0 0 0,0-1 0 0 0,0 1 0 0 0,0-1 0 0 0,1 0-1 0 0,-1 1 1 0 0,0-1 0 0 0,1 0 0 0 0,-1 0 0 0 0,0 1 0 0 0,1-1 0 0 0,-1 0 0 0 0,0 0 0 0 0,1-1 0 0 0,-1 1 0 0 0,0 0 2 0 0,5 2 26 0 0,13 4 23 0 0,0-1 0 0 0,0-1-1 0 0,1-1 1 0 0,-1 0-1 0 0,1-2 1 0 0,0 0 0 0 0,0-1-1 0 0,0-1-48 0 0,2 1 35 0 0,154-15 107 0 0,-175 14-377 0 0,-1-1 1 0 0,0 0 0 0 0,1 0-1 0 0,-1 0 1 0 0,0 0 0 0 0,0 0-1 0 0,0 0 1 0 0,0 0 0 0 0,0 0-1 0 0,-1 0 1 0 0,1 0 0 0 0,0 0-1 0 0,-1 0 1 0 0,0 0 0 0 0,1 0-1 0 0,-1 1 1 0 0,0-1 0 0 0,0 0-1 0 0,0 0 1 0 0,0 1 0 0 0,0-1-1 0 0,0 1 1 0 0,-1-1 0 0 0,1 1-1 0 0,0-1 1 0 0,-1 1 0 0 0,0 0-1 0 0,0-1 235 0 0,-1-2-1289 0 0,-5-7-4690 0 0,1 0-5337 0 0</inkml:trace>
  <inkml:trace contextRef="#ctx0" brushRef="#br0" timeOffset="337.373">446 1 8250 0 0,'0'0'1960'0'0,"0"0"-133"0"0,0 0-56 0 0,0 0-21 0 0,0 0-47 0 0,0 0-153 0 0,0 0-313 0 0,0 0-351 0 0,0 0-319 0 0,0 0-219 0 0,0 0-40 0 0,0 0 78 0 0,-2 10 104 0 0,-11 182 1806 0 0,13-181-2213 0 0,0 170 1659 0 0,-23 177-1742 0 0,-33 158 236 0 0,30-422-508 0 0,27-94 170 0 0,-1 0 0 0 0,0 0 0 0 0,0 0 0 0 0,1 0 1 0 0,-1 0-1 0 0,0 0 0 0 0,0 0 0 0 0,1 0 0 0 0,-1 0 1 0 0,0 0-1 0 0,0 0 0 0 0,1 0 0 0 0,-1 0 0 0 0,0 0 0 0 0,0 0 1 0 0,0 0-1 0 0,1 0 0 0 0,-1 0 0 0 0,0 1 0 0 0,0-1 0 0 0,1 0 1 0 0,-1 0-1 0 0,0 0 0 0 0,0 0 0 0 0,0 0 0 0 0,0 1 0 0 0,1-1 1 0 0,-1 0-1 0 0,0 0 0 0 0,0 0 0 0 0,0 1 0 0 0,0-1 0 0 0,0 0 1 0 0,0 1 101 0 0,22-19-2574 0 0,-11 7-2343 0 0,-3 3-6479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855 424 2969 0 0,'0'0'2101'0'0,"0"0"-187"0"0,0 0 32 0 0,0 0 100 0 0,0 0-45 0 0,0 0-159 0 0,0 0-273 0 0,0 0-303 0 0,0 0-197 0 0,0 0-149 0 0,0 0-103 0 0,1-6 1029 0 0,-2 5 1898 0 0,-134 24-2995 0 0,-125 24-578 0 0,148-27-73 0 0,-113 8 491 0 0,242-9-223 0 0,83 47 42 0 0,-64-49-320 0 0,1-2-1 0 0,1-1 1 0 0,0-1-1 0 0,0-3 1 0 0,1-1-1 0 0,1-2 1 0 0,15 0-88 0 0,168 29 92 0 0,-125-11-48 0 0,-79-14-66 0 0,-19-10 20 0 0,-12 11 63 0 0,-178 57 407 0 0,-366 170-399 0 0,540-232-73 0 0,4-2 6 0 0,-1 0-1 0 0,1 0 0 0 0,1 2 0 0 0,-1-1 0 0 0,1 1 1 0 0,0 1-1 0 0,1 0 0 0 0,0 0 0 0 0,0 1 0 0 0,0 1-1 0 0,6 34-70 0 0,4-44 56 0 0,0 0-2 0 0,0 0 2 0 0,24 23 171 0 0,20-8 64 0 0,264-7 571 0 0,-190-10-634 0 0,183 2 294 0 0,-301 0-441 0 0,0 0-10 0 0,0 0-22 0 0,0 0 11 0 0,0 0 18 0 0,-17 5-1770 0 0,1-6-2776 0 0,11 1-99 0 0,1 0-7689 0 0</inkml:trace>
  <inkml:trace contextRef="#ctx0" brushRef="#br0" timeOffset="2867.793">1475 384 1432 0 0,'0'0'1777'0'0,"0"0"-226"0"0,0 0-55 0 0,0 0 36 0 0,0 0 58 0 0,0 0 22 0 0,0 0-102 0 0,0 0-168 0 0,0 0-162 0 0,0 0-168 0 0,0 0-146 0 0,-13-19-96 0 0,-42-56-49 0 0,-21-8 2790 0 0,2 6-949 0 0,72 75-2529 0 0,0 1 1 0 0,0-1-1 0 0,0 0 0 0 0,0 1 0 0 0,-1-1 1 0 0,1 1-1 0 0,0 0 0 0 0,-1-1 1 0 0,1 1-1 0 0,0 1 0 0 0,-1-1 1 0 0,1 0-1 0 0,-1 0 0 0 0,0 1 1 0 0,1-1-1 0 0,-1 1 0 0 0,1 0 0 0 0,-1 0 1 0 0,0 0-1 0 0,1 0 0 0 0,-1 1 1 0 0,0-1-1 0 0,1 1 0 0 0,-1-1 1 0 0,1 1-1 0 0,-1 0 0 0 0,1 0 1 0 0,-1 0-1 0 0,1 0 0 0 0,0 0 0 0 0,-1 1 1 0 0,1-1-1 0 0,0 1 0 0 0,0 0 1 0 0,0-1-1 0 0,0 1 0 0 0,0 0 1 0 0,1 0-34 0 0,-4 4 0 0 0,0 0 0 0 0,1 0 0 0 0,0 0 0 0 0,0 1 0 0 0,0-1 0 0 0,1 1 0 0 0,0 0 0 0 0,0 0 0 0 0,1 0 1 0 0,0 0-1 0 0,0 1 0 0 0,1-1 0 0 0,0 2 0 0 0,0 40 27 0 0,2 0 1 0 0,2 0-1 0 0,3 0 1 0 0,1 0 0 0 0,3-1-1 0 0,2-1 1 0 0,3 4-28 0 0,10 48 14 0 0,49 308 206 0 0,-66-350-105 0 0,-3 0 0 0 0,-2 0 0 0 0,-5 53-115 0 0,1-102 53 0 0,0 1 0 0 0,-1-1 0 0 0,0 0 0 0 0,0 0 0 0 0,-1 1 0 0 0,0-1 0 0 0,0-1 0 0 0,-1 1 0 0 0,0 0 0 0 0,0-1 0 0 0,-1 0 0 0 0,0 0 0 0 0,0 0 0 0 0,-1-1 0 0 0,1 0 0 0 0,-1 0 0 0 0,-1 0 0 0 0,-1 1-53 0 0,4-6 39 0 0,-1 1 1 0 0,0 0 0 0 0,0-1-1 0 0,1 0 1 0 0,-1 0 0 0 0,0 0 0 0 0,0-1-1 0 0,0 0 1 0 0,0 0 0 0 0,0 0-1 0 0,0 0 1 0 0,0-1 0 0 0,0 0-1 0 0,0 0 1 0 0,1 0 0 0 0,-1-1 0 0 0,0 1-1 0 0,1-1 1 0 0,-1 0 0 0 0,1-1-1 0 0,-1 1 1 0 0,1-1 0 0 0,0 0 0 0 0,0 0-1 0 0,0 0 1 0 0,1 0 0 0 0,-4-4-40 0 0,4 4-46 0 0,1 0 1 0 0,-1-1-1 0 0,1 0 1 0 0,-1 0-1 0 0,1 0 1 0 0,0 0-1 0 0,1 0 0 0 0,-1 0 1 0 0,1 0-1 0 0,-1 0 1 0 0,1-1-1 0 0,1 1 1 0 0,-1 0-1 0 0,1-1 1 0 0,-1 1-1 0 0,1-1 1 0 0,0 1-1 0 0,1 0 1 0 0,-1-1-1 0 0,1 1 1 0 0,0-3 45 0 0,23-18-2565 0 0,-14 19-1438 0 0,0 1-4713 0 0,-4 5-2997 0 0</inkml:trace>
  <inkml:trace contextRef="#ctx0" brushRef="#br0" timeOffset="3557.413">1713 1308 5481 0 0,'0'0'3329'0'0,"0"0"-1034"0"0,0 0-419 0 0,0 0-65 0 0,0 0-39 0 0,0 0-155 0 0,0 0-305 0 0,0 0-355 0 0,0 0-293 0 0,0 0-172 0 0,0 0-88 0 0,0 0-20 0 0,0 22 3030 0 0,-74 88-2171 0 0,-18-2-915 0 0,32-51-310 0 0,56-53-213 0 0,-8 5-3626 0 0,0-13-7565 0 0,8 3 495 0 0</inkml:trace>
  <inkml:trace contextRef="#ctx0" brushRef="#br0" timeOffset="3873.335">1468 1271 5545 0 0,'0'0'2611'0'0,"0"0"-30"0"0,0 0-79 0 0,0 0-187 0 0,0 0-245 0 0,0 0-414 0 0,0 0-428 0 0,0 0-306 0 0,0 0-227 0 0,0 0-158 0 0,0 0-131 0 0,0 0-106 0 0,0 0-71 0 0,0 12 679 0 0,50 113 1845 0 0,46 29-1890 0 0,-47-111-902 0 0,-42-39-251 0 0,-6-3-2857 0 0,0-1-3343 0 0,-1 0-5104 0 0</inkml:trace>
  <inkml:trace contextRef="#ctx0" brushRef="#br0" timeOffset="4137.681">1882 1437 14683 0 0,'0'0'1807'0'0,"0"0"-608"0"0,0 0-233 0 0,0 0 63 0 0,0 0 91 0 0,0 0 1 0 0,0 0-224 0 0,0 0-226 0 0,0 0-152 0 0,0 0-104 0 0,0 0-74 0 0,0 0-73 0 0,0 0-59 0 0,-3 25-50 0 0,-8 77-50 0 0,1-38 77 0 0,-11 13-586 0 0,4-51-5847 0 0,15-26-1609 0 0,-2 0-3340 0 0</inkml:trace>
  <inkml:trace contextRef="#ctx0" brushRef="#br0" timeOffset="4965.293">1868 1 5489 0 0,'0'0'3584'0'0,"0"0"-1365"0"0,0 0-523 0 0,0 0-65 0 0,0 0 21 0 0,0 0-37 0 0,0 0-176 0 0,0 0-302 0 0,0 0-317 0 0,0 0-248 0 0,0 0-151 0 0,0 0-94 0 0,0 0-29 0 0,-12 1-9 0 0,-33 6 2 0 0,12 23 351 0 0,28-20-483 0 0,-65 133 999 0 0,-27 41-872 0 0,75-162-972 0 0,22-22 376 0 0,0 0-40 0 0,0 0-60 0 0,0 0-63 0 0,0 0-74 0 0,0-4-1390 0 0,-1-11-1201 0 0,0-2-7044 0 0,1 9 2490 0 0</inkml:trace>
  <inkml:trace contextRef="#ctx0" brushRef="#br0" timeOffset="5219.249">1580 4 1432 0 0,'0'0'2178'0'0,"0"0"-55"0"0,0 0 32 0 0,0 0 84 0 0,0 0-195 0 0,0 0-341 0 0,0 0-427 0 0,0 0-435 0 0,0 0-316 0 0,0 0-184 0 0,0 0-6 0 0,0 0 173 0 0,0 19 1863 0 0,84 80 2279 0 0,-70-85-4592 0 0,-1 2 0 0 0,0-1 0 0 0,-1 2 0 0 0,0 0 0 0 0,-1 0 0 0 0,-1 1 0 0 0,0 1-58 0 0,-8 3-2055 0 0,-2-13-3305 0 0,0-3-5479 0 0</inkml:trace>
  <inkml:trace contextRef="#ctx0" brushRef="#br0" timeOffset="5637.819">1873 255 11626 0 0,'0'0'1856'0'0,"0"0"-582"0"0,0 0-235 0 0,0 0 91 0 0,0 0 117 0 0,0 0-44 0 0,0 0-204 0 0,0 0-255 0 0,0 0-187 0 0,0 0-121 0 0,0 0-117 0 0,0 0-92 0 0,0 0-71 0 0,27-9-52 0 0,80-25-40 0 0,-70 25 15 0 0,-29 57 478 0 0,-44 26 154 0 0,17-45-530 0 0,15-23-140 0 0,1-1 1 0 0,0 0-1 0 0,1 1 0 0 0,-1 0 0 0 0,1 0 0 0 0,0 0 0 0 0,1 0 0 0 0,-1 0 0 0 0,1 0 1 0 0,0 0-1 0 0,1 0 0 0 0,0 0 0 0 0,0 7-41 0 0,2-10 52 0 0,0-1 0 0 0,0 1 1 0 0,0 0-1 0 0,1-1 0 0 0,0 1 0 0 0,-1-1 0 0 0,1 1 0 0 0,0-1 1 0 0,0 0-1 0 0,0-1 0 0 0,0 1 0 0 0,0 0 0 0 0,0-1 0 0 0,1 0 1 0 0,-1 1-1 0 0,1-1 0 0 0,-1-1 0 0 0,1 1 0 0 0,-1 0 1 0 0,1-1-1 0 0,-1 0 0 0 0,1 0 0 0 0,-1 0 0 0 0,1 0 0 0 0,-1 0 1 0 0,1-1-1 0 0,-1 0 0 0 0,1 1 0 0 0,1-2-52 0 0,8 2 215 0 0,1-2-81 0 0,0 0 0 0 0,0 0 0 0 0,0-1 1 0 0,0-1-1 0 0,-1-1 0 0 0,1 0 0 0 0,-1 0 0 0 0,5-4-134 0 0,-9-9-167 0 0,-10 11-2404 0 0,-1 3-3583 0 0,-1 3-5958 0 0</inkml:trace>
  <inkml:trace contextRef="#ctx0" brushRef="#br0" timeOffset="6315.83">2440 505 11979 0 0,'0'0'2180'0'0,"0"0"-366"0"0,0 0-319 0 0,0 0-23 0 0,0 0 20 0 0,0 0-119 0 0,0 0-262 0 0,0 0-295 0 0,0 0-283 0 0,0 0-205 0 0,0 0-97 0 0,0 0-70 0 0,0 0-27 0 0,-1-3-5 0 0,-1-10-35 0 0,2 22 227 0 0,3 29 419 0 0,-3-32-653 0 0,10 425 1536 0 0,-5-336-1590 0 0,-6-84-4841 0 0,-5-35 228 0 0,-2 3-5204 0 0,4 15 810 0 0</inkml:trace>
  <inkml:trace contextRef="#ctx0" brushRef="#br0" timeOffset="6572.521">2425 476 9386 0 0,'0'0'1970'0'0,"0"0"-505"0"0,0 0-200 0 0,0 0 146 0 0,0 0 174 0 0,0 0-40 0 0,0 0-232 0 0,0 0-301 0 0,0 0-218 0 0,0 0-134 0 0,0 0-120 0 0,0 0-73 0 0,33-3-52 0 0,103-7-54 0 0,56 1-99 0 0,-195 31-4590 0 0,-5-15 1466 0 0,1 0-3542 0 0,1-3-4453 0 0</inkml:trace>
  <inkml:trace contextRef="#ctx0" brushRef="#br0" timeOffset="6734.221">2436 781 3249 0 0,'0'0'2976'0'0,"0"0"-351"0"0,0 0-238 0 0,0 0-161 0 0,0 0-111 0 0,0 0-200 0 0,0 0-305 0 0,0 0-321 0 0,0 0-302 0 0,0 0-245 0 0,0 0-175 0 0,0 0-127 0 0,0 0-94 0 0,23 4-96 0 0,71 10-70 0 0,13-28-207 0 0,-78 9-453 0 0,7-1-1629 0 0,-13 3-4228 0 0,-11 2-5245 0 0</inkml:trace>
  <inkml:trace contextRef="#ctx0" brushRef="#br0" timeOffset="7770.2">3268 741 1504 0 0,'0'0'3488'0'0,"0"0"-1258"0"0,0 0-415 0 0,0 0 100 0 0,0 0 33 0 0,0 0 1 0 0,0 0-193 0 0,0 0-338 0 0,0 0-328 0 0,0 0-291 0 0,0 0-220 0 0,0 0-154 0 0,-12-5-95 0 0,-43-13-47 0 0,52 17-253 0 0,1 1-1 0 0,-1-1 1 0 0,0 1 0 0 0,0 0 0 0 0,0 0 0 0 0,1 1 0 0 0,-1-1 0 0 0,0 0 0 0 0,1 1 0 0 0,-1 0 0 0 0,0 0-1 0 0,1-1 1 0 0,-1 1 0 0 0,1 1 0 0 0,-1-1 0 0 0,1 0 0 0 0,-1 1 0 0 0,1-1 0 0 0,0 1 0 0 0,0 0 0 0 0,-1 0-30 0 0,-7 5 130 0 0,-2-1-92 0 0,1 0-1 0 0,0 0 0 0 0,0 1 0 0 0,0 1 1 0 0,1 0-1 0 0,0 0 0 0 0,1 1 0 0 0,0 0 0 0 0,0 1 1 0 0,1-1-1 0 0,0 2 0 0 0,0-1 0 0 0,2 1 1 0 0,-1 0-1 0 0,1 1 0 0 0,1 0 0 0 0,0-1 0 0 0,1 2 1 0 0,0-1-1 0 0,1 0 0 0 0,0 1 0 0 0,0 4-37 0 0,2-14 7 0 0,1 0 0 0 0,-1 0 0 0 0,1 1 0 0 0,0-1 0 0 0,0 0-1 0 0,0 1 1 0 0,0-1 0 0 0,1 0 0 0 0,-1 0 0 0 0,1 1 0 0 0,0-1-1 0 0,0 0 1 0 0,0 0 0 0 0,0 0 0 0 0,1 0 0 0 0,-1 0 0 0 0,1 0 0 0 0,0 0-1 0 0,-1 0 1 0 0,1-1 0 0 0,1 1 0 0 0,-1-1 0 0 0,0 0 0 0 0,1 1-1 0 0,-1-1 1 0 0,1 0 0 0 0,-1 0 0 0 0,1 0 0 0 0,0-1 0 0 0,0 1 0 0 0,0-1-1 0 0,0 0 1 0 0,0 1 0 0 0,0-1 0 0 0,1-1 0 0 0,-1 1 0 0 0,1 0-7 0 0,18 0 172 0 0,0 0 0 0 0,0-2 0 0 0,0-1-1 0 0,0 0 1 0 0,0-2 0 0 0,-1 0 0 0 0,1-1 0 0 0,-1-2 0 0 0,0 0 0 0 0,-1-1 0 0 0,0-1 0 0 0,0-1 0 0 0,-1 0 0 0 0,0-2 0 0 0,7-6-172 0 0,5-4 222 0 0,-1 0 0 0 0,-1-3 0 0 0,-2 0 0 0 0,0-1 0 0 0,-2-2 0 0 0,-1-1 0 0 0,1-3-222 0 0,-13 11 21 0 0,0-1 0 0 0,-2 0 0 0 0,-1-1 0 0 0,-1 0 0 0 0,-1 0 0 0 0,0-1 0 0 0,-2 1 0 0 0,-1-1 0 0 0,-1 0 0 0 0,-1-1 0 0 0,-1 1 0 0 0,-2-17-21 0 0,1 35-19 0 0,0 0 0 0 0,-1 0 0 0 0,1 0 1 0 0,-1 0-1 0 0,-1 0 0 0 0,1 0 0 0 0,-1 1 1 0 0,0-1-1 0 0,-1 1 0 0 0,1-1 0 0 0,-1 1 1 0 0,0 0-1 0 0,0 0 0 0 0,-1 0 0 0 0,1 0 1 0 0,-1 1-1 0 0,0 0 0 0 0,-1-1 0 0 0,1 1 0 0 0,-1 1 1 0 0,1-1-1 0 0,-1 1 0 0 0,0 0 0 0 0,-1 0 1 0 0,1 0-1 0 0,0 0 0 0 0,-3 0 19 0 0,-3-1-29 0 0,1 1-1 0 0,-1 0 0 0 0,0 1 1 0 0,1 0-1 0 0,-1 0 0 0 0,0 1 1 0 0,0 1-1 0 0,0 0 0 0 0,0 0 1 0 0,0 1-1 0 0,0 0 0 0 0,0 1 1 0 0,0 1-1 0 0,-6 1 30 0 0,-1 2-10 0 0,0 1 1 0 0,1 0-1 0 0,0 2 0 0 0,0-1 1 0 0,1 2-1 0 0,0 0 0 0 0,0 2 1 0 0,1-1-1 0 0,1 2 0 0 0,0 0 10 0 0,7-6 8 0 0,1-1 0 0 0,1 1 1 0 0,-1 0-1 0 0,1 1 0 0 0,1-1 0 0 0,-1 1 0 0 0,1 0 0 0 0,0 0 0 0 0,1 0 0 0 0,0 1 0 0 0,1-1 0 0 0,-1 1 1 0 0,1 0-1 0 0,1-1 0 0 0,0 1 0 0 0,0 0 0 0 0,1 0 0 0 0,0 0 0 0 0,1 0 0 0 0,-1 0 0 0 0,2-1 0 0 0,0 5-8 0 0,5 5 52 0 0,1 0-1 0 0,1-1 1 0 0,0 0-1 0 0,2 0 0 0 0,0-1 1 0 0,0-1-1 0 0,1 0 1 0 0,1 0-1 0 0,1-1 0 0 0,0-1 1 0 0,1 0-1 0 0,0-1 1 0 0,13 8-52 0 0,144 105 694 0 0,-81-59-407 0 0,-66-40-263 0 0,-17-20-1196 0 0,-2-20-3634 0 0,-4 9 661 0 0,0 1-6588 0 0</inkml:trace>
  <inkml:trace contextRef="#ctx0" brushRef="#br0" timeOffset="8135.909">4069 652 14227 0 0,'0'0'2230'0'0,"0"0"-754"0"0,0 0-317 0 0,0 0 39 0 0,0 0 57 0 0,0 0-91 0 0,0 0-288 0 0,0 0-287 0 0,0 0-139 0 0,0 0-10 0 0,0 0 23 0 0,0 0 30 0 0,0 0-43 0 0,-1 14-85 0 0,0-1-262 0 0,-1 0 0 0 0,0 0 0 0 0,0-1-1 0 0,-1 1 1 0 0,-1 0 0 0 0,-1-1 0 0 0,1 0 0 0 0,-7 10-103 0 0,-27 39 225 0 0,-3-2 1 0 0,-2-1-1 0 0,-11 7-225 0 0,2-3-125 0 0,39-44-315 0 0,13-17 244 0 0,-9-9-5720 0 0,4-5 1169 0 0,3 4-2031 0 0,2 2-3354 0 0</inkml:trace>
  <inkml:trace contextRef="#ctx0" brushRef="#br0" timeOffset="8617.543">3784 590 9522 0 0,'0'0'2837'0'0,"0"0"-469"0"0,0 0-415 0 0,0 0-272 0 0,0 0-180 0 0,0 0-201 0 0,0 0-269 0 0,0 0-235 0 0,0 0-229 0 0,0 0-191 0 0,0 0-103 0 0,0 0-14 0 0,-3 1 17 0 0,3-1-228 0 0,-1 0-1 0 0,1 1 1 0 0,-1-1 0 0 0,0 1 0 0 0,1-1-1 0 0,-1 1 1 0 0,1 0 0 0 0,-1-1-1 0 0,1 1 1 0 0,-1 0 0 0 0,1-1 0 0 0,0 1-1 0 0,-1 0 1 0 0,1-1 0 0 0,0 1-1 0 0,-1 0 1 0 0,1 0 0 0 0,0-1 0 0 0,0 1-1 0 0,0 0 1 0 0,0 0 0 0 0,0 0-1 0 0,0-1 1 0 0,0 1 0 0 0,0 0 0 0 0,0 0-1 0 0,0-1 1 0 0,0 1 0 0 0,0 0-1 0 0,1 0 1 0 0,-1-1 0 0 0,0 1-1 0 0,1 0 1 0 0,-1 0 0 0 0,0-1 0 0 0,1 1-1 0 0,-1 0 1 0 0,1-1 0 0 0,-1 1-1 0 0,1-1 1 0 0,-1 1 0 0 0,1 0 0 0 0,-1-1-1 0 0,1 0 1 0 0,0 1 0 0 0,-1-1-1 0 0,1 1 1 0 0,0-1 0 0 0,0 0 0 0 0,-1 1-1 0 0,1-1 1 0 0,0 0 0 0 0,-1 0-1 0 0,1 1-46 0 0,143 138 2671 0 0,-49 8-2157 0 0,-65-90-415 0 0,2-3 0 0 0,3 0 0 0 0,2-2 0 0 0,10 7-100 0 0,-33-52-383 0 0,-20-16-876 0 0,0 1-1601 0 0,-1 3-2005 0 0,5 2-7198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2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574 332 568 0 0,'0'0'996'0'0,"0"0"-142"0"0,0 0 150 0 0,0 0 320 0 0,0 0 247 0 0,0 0 102 0 0,0 0-102 0 0,0 0-226 0 0,0 0-242 0 0,0 0-235 0 0,0 0-171 0 0,11-5-79 0 0,35-15 25 0 0,-35 15 87 0 0,-11 5 93 0 0,0 0 38 0 0,0 0-47 0 0,0 0-77 0 0,0 0-68 0 0,0 0-38 0 0,0 0-1 0 0,0 0 17 0 0,0 0-13 0 0,0 0-13 0 0,0 0-36 0 0,0 0-68 0 0,-32-17 669 0 0,16 10-1126 0 0,0 2 1 0 0,-1 1-1 0 0,0 0 0 0 0,0 1 0 0 0,0 0 1 0 0,0 2-1 0 0,0 0 0 0 0,0 1 1 0 0,-1 0-1 0 0,1 2 0 0 0,0 0 0 0 0,0 1 1 0 0,0 0-1 0 0,0 2 0 0 0,1 0 0 0 0,0 0 1 0 0,0 2-1 0 0,0 0 0 0 0,1 1 1 0 0,-14 9-61 0 0,5-4 63 0 0,21-13-59 0 0,0 1 0 0 0,0 0 0 0 0,1 0 0 0 0,-1 1-1 0 0,0-1 1 0 0,0 1 0 0 0,1-1 0 0 0,-1 1 0 0 0,1 0 0 0 0,-1 0 0 0 0,1 0 0 0 0,0 0-1 0 0,0 0 1 0 0,0 1 0 0 0,0-1 0 0 0,0 1 0 0 0,1-1 0 0 0,-1 1 0 0 0,1 0 0 0 0,-1 0-1 0 0,1-1 1 0 0,0 1 0 0 0,0 0 0 0 0,0 0 0 0 0,1 0 0 0 0,-1 0 0 0 0,1 1-4 0 0,-1 0 4 0 0,0 1 0 0 0,1 0 0 0 0,-1-1 1 0 0,1 1-1 0 0,1-1 0 0 0,-1 1 1 0 0,1 0-1 0 0,-1-1 0 0 0,1 1 0 0 0,0-1 1 0 0,1 0-1 0 0,-1 1 0 0 0,1-1 1 0 0,0 0-1 0 0,0 0 0 0 0,0 0 0 0 0,1 0 1 0 0,-1 0-1 0 0,1 0 0 0 0,0-1 1 0 0,0 1-1 0 0,0-1 0 0 0,1 0 0 0 0,-1 0 1 0 0,1 0-1 0 0,0 0 0 0 0,-1-1 1 0 0,1 0-5 0 0,201 65 344 0 0,-187-49-322 0 0,-18-18-26 0 0,0 0 10 0 0,-15 12 354 0 0,-267 138 255 0 0,255-132-591 0 0,17-12-24 0 0,0 0 0 0 0,0 0 0 0 0,1 1 0 0 0,0 0 1 0 0,1 0-1 0 0,0 1 0 0 0,0 0 0 0 0,0 1 0 0 0,1 0 1 0 0,0 0-1 0 0,1 0 0 0 0,0 1 0 0 0,-4 8 0 0 0,9-15 1 0 0,0 1 0 0 0,0-1 0 0 0,1 1 0 0 0,-1-1 0 0 0,1 1-1 0 0,0-1 1 0 0,0 1 0 0 0,0-1 0 0 0,0 1 0 0 0,1-1 0 0 0,-1 1 0 0 0,1-1-1 0 0,0 1 1 0 0,0-1 0 0 0,0 0 0 0 0,0 1 0 0 0,1-1 0 0 0,-1 0-1 0 0,1 0 1 0 0,0 0 0 0 0,0 0 0 0 0,0 0 0 0 0,0-1 0 0 0,1 1 0 0 0,-1 0-1 0 0,1-1 1 0 0,-1 0 0 0 0,1 0 0 0 0,0 0 0 0 0,0 0 0 0 0,0 0 0 0 0,3 1-1 0 0,4 2 47 0 0,0-1 1 0 0,0 0-1 0 0,1 0 1 0 0,-1-1-1 0 0,1-1 1 0 0,0 1-1 0 0,-1-2 1 0 0,1 0-1 0 0,0 0 1 0 0,1-1-48 0 0,124-18 264 0 0,-102 3-3226 0 0,-26 10 249 0 0,-4 3 259 0 0,0-2-4077 0 0,-2 0-5431 0 0</inkml:trace>
  <inkml:trace contextRef="#ctx0" brushRef="#br0" timeOffset="500.253">395 0 6705 0 0,'0'0'2076'0'0,"0"0"-285"0"0,0 0-220 0 0,0 0-54 0 0,0 0-20 0 0,0 0-134 0 0,0 0-247 0 0,0 0-275 0 0,0 0-207 0 0,0 0-57 0 0,0 0 26 0 0,0 0 66 0 0,0 0 16 0 0,-4 13-79 0 0,-22 111 1153 0 0,14 318 1566 0 0,-36-63-2997 0 0,12-192-289 0 0,33-156 844 0 0,3-25-3408 0 0,0-3-3378 0 0,0-2 45 0 0,0-5-5896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0 0 0,'0'0'1752'0'0,"0"0"-10"0"0,0 0 137 0 0,0 0 302 0 0,0 0 210 0 0,0 0-64 0 0,0 0-371 0 0,0 0-507 0 0,0 0-385 0 0,0 0-241 0 0,0 0-142 0 0,6 8 2631 0 0,51-8-1572 0 0,16 1-625 0 0,-1-3 0 0 0,0-3 0 0 0,55-11-1115 0 0,85-18 1029 0 0,-168 27-2270 0 0,-73 26-3889 0 0,16-9-3295 0 0,7-6-2842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8418 0 0,'0'0'2650'0'0,"0"0"-481"0"0,0 0-269 0 0,0 0-107 0 0,0 0-170 0 0,0 0-325 0 0,0 0-371 0 0,0 0-303 0 0,0 0-204 0 0,0 0-104 0 0,0 0-57 0 0,0 0-11 0 0,0 0 17 0 0,-4 4 87 0 0,1 0-294 0 0,3-4-36 0 0,1 0 0 0 0,-1 0 1 0 0,1 0-1 0 0,-1 0 0 0 0,1 0 0 0 0,-1 0 1 0 0,1 0-1 0 0,-1 0 0 0 0,1 0 1 0 0,-1 0-1 0 0,1 0 0 0 0,-1 0 0 0 0,1 0 1 0 0,-1 0-1 0 0,1 1 0 0 0,-1-1 1 0 0,0 0-1 0 0,1 0 0 0 0,-1 1 0 0 0,1-1 1 0 0,-1 0-1 0 0,1 0 0 0 0,-1 1 0 0 0,0-1 1 0 0,1 0-1 0 0,-1 1 0 0 0,0-1 1 0 0,1 1-1 0 0,-1-1 0 0 0,0 1 0 0 0,0-1 1 0 0,0 0-1 0 0,1 1 0 0 0,-1-1 1 0 0,0 1-1 0 0,0-1 0 0 0,0 1 0 0 0,0-1 1 0 0,0 1-1 0 0,1-1 0 0 0,-1 1 1 0 0,0-1-1 0 0,0 1 0 0 0,-1-1 0 0 0,1 1 1 0 0,0-1-1 0 0,0 1 0 0 0,0-1 0 0 0,0 1 1 0 0,0-1-1 0 0,0 1 0 0 0,-1-1 1 0 0,1 1-1 0 0,0-1 0 0 0,0 0 0 0 0,-1 1 1 0 0,1-1-1 0 0,0 1 0 0 0,-1-1 1 0 0,1 0-1 0 0,0 1 0 0 0,-1-1 0 0 0,1 0 1 0 0,0 1-1 0 0,-1-1-22 0 0,186 1 2400 0 0,67-34-1179 0 0,-148 29-3139 0 0,-102 9-2032 0 0,-3 0-6644 0 0,0-4-637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10386 0 0,'0'0'2671'0'0,"0"0"-907"0"0,0 0-372 0 0,0 0-27 0 0,0 0 22 0 0,0 0-50 0 0,0 0-166 0 0,0 0-187 0 0,0 0-84 0 0,0 0-38 0 0,0 0-117 0 0,0 0-74 0 0,21 5-83 0 0,67 14-133 0 0,-69-16-252 0 0,1 0 0 0 0,-1-2 0 0 0,1 0-1 0 0,0-1 1 0 0,0-1 0 0 0,-1-1 0 0 0,2-1-203 0 0,14-1 248 0 0,152-19 427 0 0,-95 8-2732 0 0,-91 14 1702 0 0,0 0-1510 0 0,0 0-3539 0 0,0 1-6959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1 420 6729 0 0,'0'0'1571'0'0,"0"0"-168"0"0,0 0 150 0 0,0 0 138 0 0,0 0 30 0 0,0 0-123 0 0,0 0-228 0 0,0 0-237 0 0,0 0-211 0 0,0 0-187 0 0,33-6-129 0 0,101-21-109 0 0,-75 2 157 0 0,-53 17-515 0 0,20-25 312 0 0,-2 0 0 0 0,-1-1 0 0 0,-1-2 0 0 0,-2 0 1 0 0,-2-1-1 0 0,-1-1 0 0 0,-2 0 0 0 0,1-12-451 0 0,-13 32 711 0 0,-3 21-206 0 0,0 1-562 0 0,9 240 605 0 0,5-153-384 0 0,-3 1 0 0 0,-5 0 0 0 0,-3 0 0 0 0,-5 1 0 0 0,-3-1 0 0 0,-14 61-164 0 0,-16 57 45 0 0,34-204-1 0 0,-3 5-484 0 0,2-19-433 0 0,-3-9 409 0 0,4-74-3539 0 0,7 61-76 0 0,3 2-3799 0 0,-2 9-3096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1 11490 0 0,'0'0'4264'0'0,"0"0"-2406"0"0,0 0-867 0 0,0 0-157 0 0,0 0 15 0 0,0 0 2 0 0,-38 24-66 0 0,-116 76-109 0 0,-15 23 987 0 0,46-21-375 0 0,122-101-1276 0 0,1-1-1 0 0,-1 1 0 0 0,0 0 0 0 0,1 0 1 0 0,-1 0-1 0 0,0 0 0 0 0,1 0 0 0 0,-1 0 1 0 0,1 0-1 0 0,-1 0 0 0 0,1 0 0 0 0,0 0 1 0 0,0 1-1 0 0,-1-1 0 0 0,1 0 0 0 0,0 0 1 0 0,0 0-1 0 0,0 0 0 0 0,0 0 0 0 0,0 0 1 0 0,0 1-1 0 0,0-1 0 0 0,1 0 0 0 0,-1 0 1 0 0,0 0-1 0 0,1 0 0 0 0,-1 0 0 0 0,1 0 1 0 0,-1 0-1 0 0,1 0 0 0 0,-1 0 0 0 0,1 0 1 0 0,0 0-1 0 0,-1 0 0 0 0,1 0 0 0 0,0 0 1 0 0,0 0-1 0 0,0-1 0 0 0,-1 1 0 0 0,1 0 1 0 0,0-1-1 0 0,0 1 0 0 0,0-1 0 0 0,0 1 1 0 0,1-1-12 0 0,54 17 428 0 0,-41-14-306 0 0,14 6 266 0 0,-2 1 1 0 0,0 1-1 0 0,0 2 1 0 0,-1 1-1 0 0,0 0 1 0 0,7 8-389 0 0,81 91 1172 0 0,-36-2-652 0 0,-71-38-134 0 0,-7-73-413 0 0,11 12-122 0 0,-7-11 81 0 0,-1 0 0 0 0,1-1 0 0 0,-1 1 0 0 0,0-1 0 0 0,1 1 0 0 0,-1-1 0 0 0,1 0 0 0 0,-1-1 0 0 0,1 1 0 0 0,-1 0 1 0 0,1-1-1 0 0,-1 0 0 0 0,0 0 0 0 0,1 0 0 0 0,-1 0 0 0 0,0-1 0 0 0,0 1 0 0 0,0-1 0 0 0,0 0 0 0 0,0 1 0 0 0,2-3 68 0 0,24-15-3885 0 0,-17 11 175 0 0,-2 0-8689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14451 0 0,'0'0'3455'0'0,"0"0"-1301"0"0,0 0-525 0 0,0 0-153 0 0,0 0-145 0 0,0 0-192 0 0,0 0-274 0 0,0 0-237 0 0,0 0-150 0 0,0 0-133 0 0,0 0-89 0 0,0 0-49 0 0,-9 10-46 0 0,-26 32-35 0 0,31-37-112 0 0,1 0 1 0 0,0 1-1 0 0,0-1 1 0 0,0 1-1 0 0,1 0 1 0 0,0 0 0 0 0,0 0-1 0 0,1 0 1 0 0,-1 0-1 0 0,1 1 1 0 0,0-1-1 0 0,1 0 1 0 0,0 1-1 0 0,0-1 1 0 0,0 0-1 0 0,1 1 1 0 0,0-1-15 0 0,0 18-38 0 0,-2-12-596 0 0,6 30 548 0 0,3-33-2868 0 0,7-6-3354 0 0,-13-3-5010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8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1 362,'68'-1,"0"-3,0-3,22-7,-82 13,-1 1,0-1,0-1,0 1,0-1,0 0,-1-1,1 0,-1 0,1 0,-1-1,0 0,0 0,0 0,-1-1,0 0,0 0,0 0,0-1,-1 1,0-1,0 0,-1-1,1 1,0-3,-4 4,-1 0,1 0,-1-1,0 1,0 0,-1 0,1 0,-1 0,0 0,-1 1,1-1,-1 1,0-1,0 1,0 0,0 0,-1 0,0 1,0-1,0 1,0 0,0 0,-1 0,1 1,-1-1,0 1,0 0,0 0,0 1,0 0,0 0,-5-1,0-1,0 1,0-1,-1 2,1-1,-1 1,1 1,0 0,-1 1,1 0,-1 0,1 1,0 0,0 1,0 0,0 1,0 0,1 0,0 1,0 1,0-1,0 1,1 1,0 0,0 0,1 0,0 1,0 0,1 0,0 1,0 0,1 0,1 0,-3 6,4-8,0 1,1-1,0 0,0 1,1-1,0 1,1 0,-1-1,1 1,1 0,-1-1,1 1,1-1,0 1,0-1,0 1,1-1,0 0,0 0,0 0,1-1,0 1,1-1,0 0,0 0,0 0,0-1,2 1,12 4,0-2,1 0,0-1,0-1,0-1,1-1,0 0,0-2,0 0,0-2,0 0,0-1,11-3,12 3,-18 0</inkml:trace>
  <inkml:trace contextRef="#ctx0" brushRef="#br0" timeOffset="380.95">594 532,'223'-261,"-182"223,-40 38,-1 1,1-1,0 1,0-1,-1 1,1 0,-1 0,1-1,-1 1,1 0,-1 0,1-1,-1 1,1 0,-1 0,0 0,0 0,1 0,-1-1,0 1,0 0,0 0,0 0,0 0,0 0,0 0,0 0,-1 0,1 0,0-1,0 1,-1 0,1 0,-1 0,1 0,-1-1,1 1,-1 0,1 0,-1-1,0 1,0 6,-1 3,0-6,0 0,0 0,1 0,-1 0,1 0,0 0,1 0,-1 0,1 1,-1-1,1 0,0 1,1-1,-1 0,1 0,0 0,0 1,0-1,1 0,-1 0,1 0,0-1,0 1,0 0,1-1,-1 1,1-1,0 0,0 0,0 0,0 0,0 0,1-1,0 0,-1 1,5 0,2-2,0-1,1 0,-1-1,0 0,0-1,1 0,-1 0,0-1,-1-1,1 1,-1-2,1 1,-1-1,0-1,-1 1,0-2,0 1,0-1,0 0,-1-1,0 0,-1 0,0 0,0-1,-1 0,0 0,0 0,-1 0,-1-1,1-2,5-13</inkml:trace>
  <inkml:trace contextRef="#ctx0" brushRef="#br0" timeOffset="1113.287">1271 391,'53'-5,"-22"3,0-1,0-1,-1-1,0-2,0-1,-1-1,0-2,23-12,-49 22,0 0,0-1,0 1,0-1,0 0,-1 0,1 0,-1 0,1 0,-1-1,0 1,0-1,0 1,0-1,0 0,-1 0,1 0,-1 0,0 0,0 0,0 0,0 0,0-1,-1 1,0 0,1 0,-1-1,0 1,-1 0,1-1,-1 1,1 0,-1 0,0 0,0-1,0 1,-1 0,1 0,-1 1,1-1,-1 0,0 0,0 1,0-1,-1 1,1 0,0 0,-2-1,-6-1,-1 1,0 1,0-1,1 2,-2-1,1 1,0 1,0 0,0 1,0 0,0 1,0 0,0 0,1 1,-1 1,1 0,0 0,0 1,0 0,0 1,1 0,0 1,0-1,1 2,0-1,-2 3,4-5,-1 0,1 0,0 0,0 1,1 0,0 0,0 0,0 1,1-1,0 1,0 0,1 0,0 1,0-1,0 1,1 0,1-1,-1 1,1 0,0 0,1 0,0 0,0 0,1 0,1 6,2-9,0 1,1-1,0 0,0 0,1-1,-1 0,1 1,0-2,0 1,0-1,0 0,1 0,-1-1,1 0,0 0,0 0,0-1,0 0,0 0,4-1,17 0,1-1,-1-1,1-1,-1-2,0-1,0-1,-1-1,0-2,0 0,14-10,11-6,-1-3,-1-1,25-23,-30 22,-34 24,0 0,-1-1,0-1,0 1,0-1,-1-1,-1 0,0 0,0-1,-1 1,0-2,-1 1,0-1,-1 0,0 0,-1-1,-1 1,0-1,0 0,-3 12,1-1,-1 0,0 0,0 1,0-1,0 0,0 0,0 0,0 1,-1-1,1 0,0 1,-1-1,0 0,1 1,-1-1,0 0,0 1,0-1,0 1,0 0,0-1,0 1,-1 0,1 0,0-1,-1 1,1 0,-1 1,1-1,-1 0,0 0,1 0,-1 1,0-1,1 1,-1 0,0-1,1 1,-1 0,0 0,0 0,0 0,-72 28,68-24,0-2,1 0,-1 1,0 0,1 1,-1-1,1 1,0 0,0 0,1 0,-1 1,1 0,0-1,0 2,1-1,-1 0,1 1,0 0,1-1,-1 1,1 0,0 0,1 1,0-1,0 0,0 0,0 1,1-1,1 6,2-7,1-1,-1 1,2-1,-1 0,0 0,1 0,-1-1,1 0,0 0,0 0,1 0,-1-1,0 0,1 0,0 0,-1-1,1 0,0 0,0 0,2-1,15 5,80 36,-100-39,0 0,0 0,-1 0,1 0,-1 0,1 0,-1 1,0-1,0 1,0 0,0 0,-1 0,1-1,-1 2,1-1,-1 0,0 0,0 0,-1 0,1 1,0-1,-1 0,0 1,0-1,0 0,0 1,-1-1,1 0,-1 1,0-1,-1 2,-48 81,45-68,11-16</inkml:trace>
  <inkml:trace contextRef="#ctx0" brushRef="#br0" timeOffset="1666.863">2513 165,'-22'7,"1"1,0 1,0 1,1 1,0 1,1 0,1 1,0 2,1 0,0 0,-13 17,23-25,2-3,1-1,-1 1,1 0,0 0,0 1,0-1,0 1,1 0,0 0,0 0,0 1,0-1,1 1,0-1,0 1,1 0,0 0,0 0,0 0,1 0,-1 4,4-7,-1 0,1-1,0 1,0-1,0 1,0-1,0 0,1-1,-1 1,0 0,1-1,-1 0,1 0,0 0,-1 0,1 0,0-1,0 0,-1 0,1 0,0 0,0 0,0-1,-1 0,1 1,0-2,-1 1,1 0,-1-1,1 0,13-5,0 0,-1-1,0-1,0-1,-1 0,0-2,-1 1,0-1,-1-1,11-14,74-61,-96 86,1 0,0 0,-1 1,1-1,0 1,0 0,0 0,0 0,0 0,0 1,0-1,0 1,1-1,-1 1,0 0,0 1,0-1,0 0,0 1,0 0,0 0,0 0,0 0,0 0,0 0,0 1,0-1,-1 1,1 0,-1 0,1 0,-1 0,0 0,0 1,0-1,0 1,0-1,0 1,-1 0,1 0,-1-1,0 1,0 0,0 0,0 0,-1 1,1 0,12 48,-3 0,-1 0,-3 1,-3 0,-1 0,-6 45,3-3,0-79,0 0,-1 0,-1 0,0-1,-1 1,-1-1,0 0,-1 0,-1-1,-6 12,9-19,-1 0,1 1,-1-2,-1 1,1 0,-1-1,0 0,-1-1,1 1,-1-1,0-1,0 1,-1-1,0 0,1-1,-1 0,0 0,0-1,-1 0,-7 1,12-2,1-1,0 0,-1-1,1 1,0-1,0 1,-1-1,1 0,0 0,0 0,0-1,0 1,0-1,0 1,0-1,1 0,-1 0,1-1,-1 1,1 0,0-1,0 1,0-1,0 0,0 0,0 0,1 0,0 0,-1 0,1 0,0 0,1 0,-1-1,1 1,-1 0,1-1,0 1,0 0,0-1,1 1,-1 0,1 0,0-1,-1 1,3-2,4-17,2 0,1 1,1 0,0 1,2 0,0 1,1 0,1 1,1 1,0 1,2-1,29-34,-23 24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8642 0 0,'0'0'4641'0'0,"0"0"-2817"0"0,0 0-351 0 0,0 0-209 0 0,0 0-256 0 0,0 0-192 0 0,0 0-296 0 0,0 0-376 0 0,0 0-184 0 0,0 0-136 0 0,0 0-64 0 0,0 0-16 0 0,0 0-160 0 0,0 0-344 0 0,-44 55-584 0 0,52-36-2257 0 0,-5-8-8162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0 395 16227 0 0,'0'0'934'0'0,"0"0"-52"0"0,0 0 239 0 0,0 0 239 0 0,0 0-22 0 0,0 0-210 0 0,0 0-252 0 0,0 0-170 0 0,0 0-113 0 0,0 0-93 0 0,0 0-85 0 0,0 0-97 0 0,16-29-30 0 0,50-90-39 0 0,-29 30 267 0 0,-8-5-173 0 0,-23 174-1226 0 0,-7-74 892 0 0,1 0-1 0 0,0 0 1 0 0,1-1-1 0 0,-1 1 1 0 0,1 0 0 0 0,0 0-1 0 0,1-1 1 0 0,0 1 0 0 0,-1-1-1 0 0,2 1 1 0 0,-1-1-1 0 0,1 0 1 0 0,-1 0 0 0 0,1 0-1 0 0,1 0 1 0 0,-1 0-1 0 0,1-1 1 0 0,0 1 0 0 0,0-1-1 0 0,0 0 1 0 0,0-1-1 0 0,1 1 1 0 0,-1-1 0 0 0,1 1-1 0 0,0-1 1 0 0,0-1-1 0 0,1 1 1 0 0,-1-1 0 0 0,0 0-1 0 0,1 0 1 0 0,4 1-9 0 0,-4-2 97 0 0,0 0 0 0 0,1-1 0 0 0,-1 0 0 0 0,0 0 0 0 0,1 0 0 0 0,-1 0 0 0 0,0-1 0 0 0,1 0 0 0 0,-1-1 0 0 0,0 0 0 0 0,0 0 0 0 0,0 0 0 0 0,0 0 0 0 0,0-1 0 0 0,-1 0 0 0 0,1 0 0 0 0,-1-1 0 0 0,0 1 0 0 0,0-1 1 0 0,0 0-1 0 0,3-4-97 0 0,1-1 46 0 0,-1-1 1 0 0,0 0 0 0 0,-1-1-1 0 0,0 0 1 0 0,-1 0 0 0 0,0 0-1 0 0,0-1 1 0 0,-1 1 0 0 0,-1-1-1 0 0,0-1 1 0 0,-1 1 0 0 0,0 0-1 0 0,-1-1 1 0 0,0 0 0 0 0,-1-10-47 0 0,2 3-381 0 0,-1 6-2136 0 0,-2 3-4958 0 0,0 8-5131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1 940 2216 0 0,'0'0'1720'0'0,"0"0"-1020"0"0,0 0-251 0 0,0 0 423 0 0,0 0 559 0 0,0 0 284 0 0,0 0 39 0 0,0 0-123 0 0,0 0-147 0 0,0 0-105 0 0,0 0-118 0 0,0 0-141 0 0,33 0-144 0 0,106 0-142 0 0,-29-4 1650 0 0,-105 4-2366 0 0,-1-1 1 0 0,1 0-1 0 0,-1-1 0 0 0,1 1 0 0 0,-1-1 0 0 0,0 0 1 0 0,0 0-1 0 0,0 0 0 0 0,0 0 0 0 0,0-1 1 0 0,0 0-1 0 0,-1 0 0 0 0,1 0 0 0 0,-1 0 1 0 0,0 0-1 0 0,1-1 0 0 0,-2 1 0 0 0,1-1 0 0 0,0 0 1 0 0,-1 0-1 0 0,0 0 0 0 0,0 0 0 0 0,0-1 1 0 0,0 1-1 0 0,-1 0 0 0 0,1-4-118 0 0,-1 5 3 0 0,-1 1 0 0 0,0-1-1 0 0,1 0 1 0 0,-2 0 0 0 0,1 0-1 0 0,0 0 1 0 0,0 1 0 0 0,-1-1 0 0 0,0 0-1 0 0,1 0 1 0 0,-1 0 0 0 0,0 1 0 0 0,0-1-1 0 0,-1 1 1 0 0,1-1 0 0 0,0 1 0 0 0,-1-1-1 0 0,0 1 1 0 0,1 0 0 0 0,-1 0 0 0 0,0-1-1 0 0,0 1 1 0 0,-1 1 0 0 0,1-1 0 0 0,0 0-1 0 0,0 0 1 0 0,-1 1 0 0 0,1 0-1 0 0,-1-1 1 0 0,1 1 0 0 0,-1 0 0 0 0,0 0-1 0 0,0 0 1 0 0,1 1 0 0 0,-1-1 0 0 0,0 1-1 0 0,-2-1-2 0 0,-3 0-26 0 0,0 1-1 0 0,0-1 1 0 0,0 2-1 0 0,0-1 1 0 0,0 1 0 0 0,1 0-1 0 0,-1 1 1 0 0,0-1-1 0 0,0 2 1 0 0,1-1-1 0 0,0 1 1 0 0,-1 0-1 0 0,1 1 1 0 0,0-1-1 0 0,1 1 1 0 0,-1 1-1 0 0,1-1 1 0 0,-1 1-1 0 0,1 1 1 0 0,1-1-1 0 0,-1 1 1 0 0,1 0 0 0 0,0 0-1 0 0,0 0 1 0 0,1 1-1 0 0,0-1 1 0 0,0 1-1 0 0,0 0 1 0 0,1 1-1 0 0,0-1 1 0 0,1 1-1 0 0,-1-1 1 0 0,2 1-1 0 0,-1 0 1 0 0,1-1-1 0 0,0 1 1 0 0,0 0-1 0 0,1 0 1 0 0,0 0 0 0 0,1 0 25 0 0,1-1 20 0 0,1-1-1 0 0,1 0 0 0 0,-1 0 1 0 0,1 0-1 0 0,0 0 0 0 0,0 0 1 0 0,0-1-1 0 0,1 1 0 0 0,0-1 1 0 0,0-1-1 0 0,1 1 0 0 0,-1-1 1 0 0,1 0-1 0 0,0 0 0 0 0,0 0 1 0 0,0-1-1 0 0,1 0 0 0 0,-1 0 1 0 0,2 0-19 0 0,11 4 139 0 0,0-1-1 0 0,0-1 1 0 0,0 0 0 0 0,1-1 0 0 0,0-2 0 0 0,-1 0 0 0 0,1-1 0 0 0,0 0 0 0 0,0-2 0 0 0,0-1 0 0 0,0 0 0 0 0,-1-1 0 0 0,1-1 0 0 0,-1-1 0 0 0,0-1 0 0 0,5-3-139 0 0,14-6 185 0 0,-1-2-1 0 0,-1-1 1 0 0,0-2-1 0 0,-2-1 1 0 0,0-2-1 0 0,-2-1 1 0 0,16-16-185 0 0,-23 15 46 0 0,-2-1 0 0 0,-1-1-1 0 0,-1-1 1 0 0,-2-1 0 0 0,-1 0 0 0 0,-1-1-1 0 0,-1-1 1 0 0,-2-1 0 0 0,11-32-46 0 0,-9 13-2 0 0,-3 0-1 0 0,-1 0 1 0 0,-3-1 0 0 0,-2-1 0 0 0,-2 1-1 0 0,-2-1 1 0 0,-4-20 2 0 0,2 66-2 0 0,-1 1 1 0 0,0-1-1 0 0,-1 1 1 0 0,1-1-1 0 0,-1 1 1 0 0,-1-1-1 0 0,1 1 0 0 0,-1-1 1 0 0,0 1-1 0 0,0 0 1 0 0,-1 0-1 0 0,0 0 0 0 0,0 0 1 0 0,-1 1-1 0 0,1-1 1 0 0,-1 1-1 0 0,0 0 0 0 0,0 0 1 0 0,-1 0-1 0 0,0 0 1 0 0,0 0 1 0 0,3 5-6 0 0,0-1 1 0 0,0 0-1 0 0,0 1 1 0 0,0-1-1 0 0,0 1 1 0 0,0-1-1 0 0,0 1 1 0 0,0 0-1 0 0,0 0 1 0 0,0 0-1 0 0,0 0 1 0 0,0 0 0 0 0,0 0-1 0 0,0 1 1 0 0,0-1-1 0 0,0 1 1 0 0,0 0-1 0 0,0-1 1 0 0,0 1-1 0 0,0 0 1 0 0,1 0-1 0 0,-1 0 1 0 0,0 0-1 0 0,0 0 1 0 0,1 0-1 0 0,-1 1 1 0 0,1-1-1 0 0,-1 1 1 0 0,1-1-1 0 0,0 1 1 0 0,-1-1-1 0 0,1 1 1 0 0,0 0-1 0 0,0 0 1 0 0,0-1 0 0 0,0 2 4 0 0,-32 69-22 0 0,32-70 25 0 0,-15 62 28 0 0,1 0 0 0 0,4 1 1 0 0,3 1-1 0 0,2 0 0 0 0,3 0 0 0 0,5 48-30 0 0,0-73 27 0 0,0-1 0 0 0,3 1 0 0 0,2 0 0 0 0,1-1 0 0 0,2 0 0 0 0,1-1 0 0 0,3 0 0 0 0,11 21-27 0 0,-21-50 0 0 0,-1-2-9 0 0,0 0 0 0 0,0 0 0 0 0,1-1 0 0 0,0 1 0 0 0,1-1 0 0 0,-1 0 0 0 0,1 0 0 0 0,1-1-1 0 0,-1 0 1 0 0,1 0 0 0 0,0 0 0 0 0,2 0 9 0 0,-1-43-1991 0 0,-12 2-1170 0 0,0 20-2547 0 0,4 4-6117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14107 0 0,'0'0'2443'0'0,"0"0"-1389"0"0,0 0-393 0 0,0 0 206 0 0,0 0 272 0 0,0 0 157 0 0,0 0-122 0 0,0 0-221 0 0,0 0-179 0 0,0 0-122 0 0,0 0-116 0 0,34 3-88 0 0,107 10-88 0 0,101-10-109 0 0,-240-3-340 0 0,61 0-812 0 0,-22 0-4973 0 0,-27 0-5935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 5505 0 0,'0'0'2047'0'0,"0"0"6"0"0,0 0 39 0 0,0 0-22 0 0,0 0-180 0 0,0 0-358 0 0,0 0-353 0 0,0 0-215 0 0,0 0-72 0 0,0 0-26 0 0,0 0-23 0 0,2-7 3168 0 0,-50 322-2342 0 0,45-270-1523 0 0,3-29-409 0 0,3-25-1258 0 0,5-16-295 0 0,0-4-4578 0 0,-6 18-3697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12 15323 0 0,'0'0'2591'0'0,"0"0"-673"0"0,0 0-441 0 0,0 0-268 0 0,0 0-129 0 0,0 0-149 0 0,0 0-229 0 0,0 0-206 0 0,0 0-208 0 0,0 0-140 0 0,0 0-71 0 0,0 0-34 0 0,-4-2-24 0 0,-14-5-46 0 0,14 5-49 0 0,27 13-944 0 0,-4-6-938 0 0,-7-2-2771 0 0,-5 0-6778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67 2921 0 0,'0'0'1893'0'0,"0"0"161"0"0,0 0 103 0 0,0 0 80 0 0,0 0-128 0 0,0 0-350 0 0,0 0-283 0 0,0 0-246 0 0,0 0-155 0 0,0 0-94 0 0,0 0-86 0 0,0 0-69 0 0,-1-9-90 0 0,-1-25-99 0 0,2 32-562 0 0,-1 0-1 0 0,0 1 0 0 0,0 0 1 0 0,0-1-1 0 0,0 1 1 0 0,0 0-1 0 0,0-1 0 0 0,0 1 1 0 0,-1 0-1 0 0,1 0 1 0 0,0 0-1 0 0,-1 0 1 0 0,1 0-1 0 0,-1 0 0 0 0,1 0 1 0 0,-1 1-1 0 0,1-1 1 0 0,-1 0-1 0 0,0 1 0 0 0,1-1 1 0 0,-1 1-1 0 0,0 0 1 0 0,1 0-1 0 0,-1-1 0 0 0,0 1 1 0 0,1 0-1 0 0,-1 0 1 0 0,0 1-1 0 0,0-1-74 0 0,-8 0 64 0 0,1 0 1 0 0,-1 0-1 0 0,0 2 0 0 0,1-1 0 0 0,-1 1 1 0 0,1 0-1 0 0,-1 1 0 0 0,1 0 0 0 0,0 1 1 0 0,0 0-1 0 0,0 0 0 0 0,1 1 0 0 0,0 0 1 0 0,-1 0-1 0 0,2 1 0 0 0,-5 4-64 0 0,4-3 12 0 0,1 0 1 0 0,1 1-1 0 0,-1 0 0 0 0,1 1 0 0 0,1-1 0 0 0,0 1 1 0 0,0 0-1 0 0,0 1 0 0 0,1-1 0 0 0,1 1 0 0 0,-1 0 1 0 0,2 0-1 0 0,-1 0 0 0 0,2 0 0 0 0,-1 0 0 0 0,1 0 1 0 0,1 1-1 0 0,-1-1 0 0 0,2 0 0 0 0,0 1 0 0 0,0 1-12 0 0,1-4 26 0 0,0 0-1 0 0,1 0 0 0 0,-1 0 0 0 0,2 0 0 0 0,-1-1 1 0 0,1 1-1 0 0,0-1 0 0 0,0 0 0 0 0,1 0 1 0 0,0-1-1 0 0,0 1 0 0 0,1-1 0 0 0,0 0 1 0 0,0-1-1 0 0,0 1 0 0 0,1-1 0 0 0,0 0 1 0 0,-1-1-1 0 0,2 0 0 0 0,-1 0 0 0 0,0 0 0 0 0,1-1 1 0 0,0 0-1 0 0,0-1 0 0 0,0 0 0 0 0,5 1-25 0 0,-1-2-24 0 0,-1 0 0 0 0,1-1 0 0 0,-1-1-1 0 0,1 0 1 0 0,-1 0 0 0 0,0-2 0 0 0,1 1-1 0 0,-1-1 1 0 0,10-4 24 0 0,27-12-5935 0 0,-36 14-4770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117 373 3393 0 0,'0'0'2632'0'0,"0"0"-923"0"0,0 0-316 0 0,0 0 80 0 0,0 0 99 0 0,0 0-68 0 0,0 0-326 0 0,0 0-375 0 0,0 0-195 0 0,0 0 43 0 0,0 0 131 0 0,0 0 121 0 0,0 0 23 0 0,10 2-93 0 0,-3 0-746 0 0,0 0 137 0 0,0 0 0 0 0,0 0 0 0 0,0-1 0 0 0,0 0 0 0 0,0-1 0 0 0,0 1 0 0 0,1-1 0 0 0,-1 0 1 0 0,0-1-1 0 0,0 0 0 0 0,0 0 0 0 0,5-2-224 0 0,-4 1 145 0 0,1-1 0 0 0,0 0 0 0 0,-1-1 0 0 0,0 0 0 0 0,1 0 0 0 0,-2-1 0 0 0,1 0 0 0 0,0 0 0 0 0,-1-1 0 0 0,0 0 0 0 0,0 0 0 0 0,-1-1 0 0 0,0 0 0 0 0,0 0 0 0 0,-1 0 0 0 0,1-1 0 0 0,-1 0 0 0 0,-1 0 0 0 0,0 0 0 0 0,0 0 0 0 0,-1-1 0 0 0,0 1 0 0 0,0-1 0 0 0,-1 0 0 0 0,0 0 0 0 0,0 0 0 0 0,-1 0-145 0 0,-1 6 13 0 0,-1 1 0 0 0,1-1 0 0 0,-1 1-1 0 0,1-1 1 0 0,-1 1 0 0 0,0 0 0 0 0,0-1 0 0 0,0 1-1 0 0,0 0 1 0 0,0 0 0 0 0,-1 0 0 0 0,1-1 0 0 0,-1 1-1 0 0,1 1 1 0 0,-1-1 0 0 0,0 0 0 0 0,0 0 0 0 0,0 1-1 0 0,0-1 1 0 0,0 1 0 0 0,0-1 0 0 0,0 1 0 0 0,0 0-1 0 0,-1 0 1 0 0,1 0 0 0 0,0 0 0 0 0,-1 0 0 0 0,1 1-1 0 0,-1-1 1 0 0,1 1 0 0 0,-1 0 0 0 0,1-1 0 0 0,-1 1-13 0 0,-86 6-299 0 0,74-1 271 0 0,1 1 0 0 0,0 1 0 0 0,0 0 0 0 0,0 1 0 0 0,1 1-1 0 0,0 0 1 0 0,1 0 0 0 0,0 1 0 0 0,1 1 0 0 0,0 0 0 0 0,0 1 0 0 0,1 0 0 0 0,1 0 0 0 0,0 1-1 0 0,0 0 1 0 0,2 1 0 0 0,0 0 0 0 0,0 0 0 0 0,1 0 0 0 0,1 1 0 0 0,0 0 0 0 0,1 0 0 0 0,1 0-1 0 0,0 1 1 0 0,0 10 28 0 0,3-22 1 0 0,0 0-1 0 0,0 1 1 0 0,0-1-1 0 0,1 0 0 0 0,0 1 1 0 0,-1-1-1 0 0,2 0 1 0 0,-1 0-1 0 0,0 0 1 0 0,1 0-1 0 0,0 0 0 0 0,-1 0 1 0 0,2 0-1 0 0,-1 0 1 0 0,0-1-1 0 0,1 1 1 0 0,0-1-1 0 0,0 1 0 0 0,0-1 1 0 0,0 0-1 0 0,0 0 1 0 0,2 1-1 0 0,9 6-54 0 0,0-1 0 0 0,1 0 0 0 0,-1-1-1 0 0,2 0 1 0 0,-1-2 0 0 0,1 1 0 0 0,0-2 0 0 0,1 0 0 0 0,-1-1 0 0 0,1-1 0 0 0,0 0 0 0 0,0-1 0 0 0,0-1 0 0 0,0-1 0 0 0,0 0 0 0 0,0-1 0 0 0,4-2 54 0 0,20-10-3863 0 0,-24 6-4287 0 0,-7 6-3672 0 0</inkml:trace>
  <inkml:trace contextRef="#ctx0" brushRef="#br0" timeOffset="482.397">456 619 9066 0 0,'0'0'2822'0'0,"0"0"-936"0"0,0 0-322 0 0,0 0 51 0 0,0 0-49 0 0,0 0-177 0 0,0 0-258 0 0,0 0-221 0 0,0 0-146 0 0,0 0-92 0 0,0 0-107 0 0,25-33-90 0 0,75-106-73 0 0,-47 61 203 0 0,12-35 210 0 0,-21 54-556 0 0,-40 57-435 0 0,-8 12 44 0 0,-2 12 106 0 0,-3 6 22 0 0,1 1-1 0 0,1 0 1 0 0,1 0-1 0 0,2 0 0 0 0,1 1 1 0 0,1-1-1 0 0,2 17 5 0 0,2-40 26 0 0,0 0-1 0 0,0 0 0 0 0,1-1 1 0 0,-1 1-1 0 0,1 0 0 0 0,1-1 1 0 0,-1 0-1 0 0,1 0 0 0 0,0 0 1 0 0,0 0-1 0 0,1-1 0 0 0,-1 1 1 0 0,1-1-1 0 0,0 0 0 0 0,0-1 1 0 0,0 1-1 0 0,1-1 0 0 0,-1 0 1 0 0,1 0-1 0 0,0-1 0 0 0,0 1 1 0 0,0-1-1 0 0,0-1 0 0 0,0 1 1 0 0,0-1-1 0 0,0 0 0 0 0,0-1 1 0 0,1 1-1 0 0,-1-1 0 0 0,0 0 1 0 0,1-1-1 0 0,-1 1 0 0 0,0-1 1 0 0,0-1-1 0 0,0 1 0 0 0,0-1 1 0 0,0 0-1 0 0,0 0 0 0 0,0-1 1 0 0,0 0-1 0 0,2-2-25 0 0,10-6 129 0 0,-1-1 0 0 0,-1-1 0 0 0,0 0 0 0 0,-1-2-1 0 0,0 1 1 0 0,-1-2 0 0 0,-1 0 0 0 0,-1 0 0 0 0,0-1 0 0 0,-1-1-1 0 0,-1 0 1 0 0,0 0 0 0 0,-2-1 0 0 0,0-1 0 0 0,-1 1 0 0 0,-1-1-1 0 0,0 0 1 0 0,-2-1-129 0 0,0-26-480 0 0,-4 46 69 0 0,0 1-337 0 0,-6 11-13491 0 0,3-7 2003 0 0</inkml:trace>
  <inkml:trace contextRef="#ctx0" brushRef="#br0" timeOffset="1148.498">1415 450 13579 0 0,'0'0'1330'0'0,"0"0"-309"0"0,0 0 107 0 0,0 0 197 0 0,0 0 15 0 0,0 0-176 0 0,0 0-245 0 0,0 0-187 0 0,0 0-122 0 0,0 0-102 0 0,0 0-79 0 0,33-27-57 0 0,101-87-54 0 0,-25 9 890 0 0,-108 104-1189 0 0,0 1-1 0 0,1-1 1 0 0,-1 0 0 0 0,0 1-1 0 0,0-1 1 0 0,0 0 0 0 0,0 0 0 0 0,0 0-1 0 0,0 0 1 0 0,0 0 0 0 0,0 0 0 0 0,-1 0-1 0 0,1 0 1 0 0,0-1 0 0 0,-1 1-1 0 0,1 0 1 0 0,-1 0 0 0 0,1-1 0 0 0,-1 1-1 0 0,1 0 1 0 0,-1-1 0 0 0,0 1-1 0 0,0 0 1 0 0,0-1 0 0 0,1 1 0 0 0,-1 0-1 0 0,-1-1 1 0 0,1 1 0 0 0,0 0-1 0 0,0-1 1 0 0,0 1 0 0 0,-1 0 0 0 0,1-1-1 0 0,-1 1 1 0 0,1 0 0 0 0,-1-1-1 0 0,1 1 1 0 0,-1 0 0 0 0,0 0 0 0 0,0 0-1 0 0,1 0 1 0 0,-1 0 0 0 0,0 0-1 0 0,0 0 1 0 0,0 0 0 0 0,0 0 0 0 0,0 0-1 0 0,-1 0 1 0 0,1 1 0 0 0,0-1 0 0 0,0 0-1 0 0,0 1 1 0 0,-1-1 0 0 0,1 1-1 0 0,0-1 1 0 0,-1 1 0 0 0,1 0-19 0 0,-11 0-38 0 0,0 1 1 0 0,1 0 0 0 0,-1 1-1 0 0,1 1 1 0 0,0 0 0 0 0,-1 0-1 0 0,1 1 1 0 0,1 1 0 0 0,-1 0-1 0 0,1 0 1 0 0,0 1 0 0 0,0 0-1 0 0,-5 5 38 0 0,-4 1-61 0 0,1 2-1 0 0,1 0 0 0 0,0 1 0 0 0,0 1 0 0 0,2 0 1 0 0,0 1-1 0 0,1 1 0 0 0,1 0 0 0 0,0 1 0 0 0,2 0 1 0 0,0 1-1 0 0,1 0 0 0 0,1 1 0 0 0,1 0 0 0 0,-4 17 62 0 0,10-33-6 0 0,0 1 0 0 0,1-1 0 0 0,0 0 0 0 0,0 1 0 0 0,0-1 0 0 0,0 1 0 0 0,1 0 0 0 0,0-1 0 0 0,0 1 0 0 0,1-1-1 0 0,-1 1 1 0 0,1-1 0 0 0,1 1 0 0 0,-1-1 0 0 0,1 1 0 0 0,-1-1 0 0 0,2 0 0 0 0,-1 0 0 0 0,0 0 0 0 0,1 0 0 0 0,0 0 0 0 0,0-1-1 0 0,1 1 1 0 0,-1-1 0 0 0,1 0 0 0 0,0 0 0 0 0,0 0 0 0 0,0 0 0 0 0,1-1 0 0 0,0 1 6 0 0,13 2 44 0 0,0 0 1 0 0,1-2-1 0 0,-1 0 1 0 0,1-1-1 0 0,0-1 1 0 0,0 0-1 0 0,0-2 1 0 0,0 0-1 0 0,0-1 1 0 0,0-1-1 0 0,0-1 1 0 0,-1 0-1 0 0,1-2 1 0 0,-1 0-1 0 0,0-1 1 0 0,0-1-1 0 0,-1 0 1 0 0,0-1-1 0 0,6-5-44 0 0,9-6 104 0 0,-1-2-1 0 0,-1 0 0 0 0,-1-3 1 0 0,-1 0-1 0 0,-1-1 0 0 0,-1-2 1 0 0,-2-1-1 0 0,0-1 0 0 0,-2 0 1 0 0,-2-2-1 0 0,0-1 1 0 0,-2 0-1 0 0,-2-1 0 0 0,-1-1 1 0 0,-1-1-1 0 0,-2 0-103 0 0,2-70 61 0 0,-15 103-69 0 0,-1-1-1 0 0,0 0 0 0 0,0 1 1 0 0,0 0-1 0 0,-1-1 1 0 0,1 1-1 0 0,-1 0 0 0 0,1 0 1 0 0,-1 0-1 0 0,1 1 1 0 0,-1-1-1 0 0,0 1 0 0 0,0-1 1 0 0,0 1-1 0 0,0 0 0 0 0,0 0 1 0 0,0 0-1 0 0,0 1 1 0 0,0-1-1 0 0,-1 1 0 0 0,1-1 1 0 0,0 1-1 0 0,0 0 1 0 0,0 0-1 0 0,-1 1 0 0 0,1-1 1 0 0,0 1-1 0 0,0-1 0 0 0,0 1 1 0 0,-2 1 8 0 0,-2-2-26 0 0,-7 4-7 0 0,1 0-1 0 0,-1 0 1 0 0,1 2-1 0 0,0-1 1 0 0,0 2-1 0 0,0 0 1 0 0,1 0-1 0 0,0 1 1 0 0,1 1-1 0 0,-1 0 1 0 0,2 0-1 0 0,-1 1 1 0 0,1 1-1 0 0,1-1 1 0 0,0 2-1 0 0,-2 2 34 0 0,8-9-15 0 0,-1-1-1 0 0,1 1 1 0 0,-1 0-1 0 0,1-1 1 0 0,1 1-1 0 0,-1 1 1 0 0,1-1 0 0 0,0 0-1 0 0,0 1 1 0 0,0-1-1 0 0,1 1 1 0 0,0-1-1 0 0,0 1 1 0 0,0 0-1 0 0,1-1 1 0 0,-1 1-1 0 0,2 4 16 0 0,1-6-10 0 0,1 0 0 0 0,0 0-1 0 0,0-1 1 0 0,0 1 0 0 0,0-1-1 0 0,1 0 1 0 0,0 0-1 0 0,-1 0 1 0 0,1 0 0 0 0,0-1-1 0 0,0 1 1 0 0,0-1-1 0 0,1 0 1 0 0,-1 0 0 0 0,0-1-1 0 0,1 1 1 0 0,-1-1 0 0 0,1 0-1 0 0,0 0 1 0 0,-1-1-1 0 0,1 1 1 0 0,0-1 0 0 0,4 0 10 0 0,340 7 50 0 0,-347-7-52 0 0,1 0 0 0 0,-1 1 0 0 0,1-1 0 0 0,-1 1 0 0 0,1-1 0 0 0,-1 1 0 0 0,0 0 0 0 0,1 0 0 0 0,-1 0 0 0 0,0 0 1 0 0,0 0-1 0 0,0 0 0 0 0,0 1 0 0 0,0-1 0 0 0,0 1 0 0 0,0-1 0 0 0,0 1 0 0 0,0 0 0 0 0,-1 0 0 0 0,1 0 0 0 0,-1 0 0 0 0,1 0 0 0 0,-1 0 0 0 0,0 0 0 0 0,0 1 0 0 0,0-1 0 0 0,0 0 0 0 0,0 1 0 0 0,0-1 0 0 0,-1 0 0 0 0,1 1 0 0 0,-1-1 0 0 0,0 1 0 0 0,0-1 0 0 0,0 1 0 0 0,0-1 0 0 0,0 1 0 0 0,0-1 0 0 0,0 1 0 0 0,-1-1 0 0 0,0 1 0 0 0,1-1 0 0 0,-1 0 0 0 0,0 1 0 0 0,0-1 0 0 0,0 0 0 0 0,0 0 0 0 0,-1 0 0 0 0,1 0 0 0 0,-1 0 0 0 0,-1 2 2 0 0,-51 75-4855 0 0,-3 6-5769 0 0,53-80-540 0 0</inkml:trace>
  <inkml:trace contextRef="#ctx0" brushRef="#br0" timeOffset="1801.336">2766 111 14619 0 0,'0'0'1588'0'0,"0"0"-415"0"0,0 0-188 0 0,0 0-119 0 0,0 0-102 0 0,0 0-139 0 0,-31 13-151 0 0,-98 43-166 0 0,63-13-58 0 0,56-32-216 0 0,-8 11-30 0 0,0 1-1 0 0,2 1 1 0 0,0 0 0 0 0,2 1 0 0 0,-8 18-4 0 0,16-30-12 0 0,0 1-1 0 0,0 0 1 0 0,1 0 0 0 0,1 0 0 0 0,0 1 0 0 0,1-1 0 0 0,1 1 0 0 0,0 0 0 0 0,1 0-1 0 0,1 0 1 0 0,1 11 12 0 0,-1-24 36 0 0,1 1 0 0 0,0-1-1 0 0,0 0 1 0 0,0 0-1 0 0,0 1 1 0 0,0-1 0 0 0,0 0-1 0 0,0 0 1 0 0,1 0-1 0 0,-1-1 1 0 0,1 1 0 0 0,0 0-1 0 0,-1 0 1 0 0,1-1 0 0 0,0 1-1 0 0,0-1 1 0 0,0 1-1 0 0,0-1 1 0 0,0 0 0 0 0,0 0-1 0 0,0 0 1 0 0,1 0-1 0 0,-1 0 1 0 0,0-1 0 0 0,1 1-1 0 0,-1-1 1 0 0,0 1 0 0 0,1-1-1 0 0,-1 0 1 0 0,0 0-1 0 0,1 0 1 0 0,-1 0 0 0 0,1 0-36 0 0,83-14 1628 0 0,-51-5-1378 0 0,-2-1 0 0 0,1-2 0 0 0,-2-1 0 0 0,-1-1 0 0 0,-1-2 0 0 0,-2-1 0 0 0,0-1 0 0 0,23-32-250 0 0,78-73 492 0 0,-73 92-384 0 0,-48 69-123 0 0,-5 177 122 0 0,-34 125-236 0 0,18-242 113 0 0,-3 0 0 0 0,-4-2 0 0 0,-4 0 0 0 0,-4-2 0 0 0,-30 62 16 0 0,54-133-22 0 0,-1-1 1 0 0,0 1 0 0 0,-1-1-1 0 0,0 0 1 0 0,-1 0-1 0 0,0-1 1 0 0,-1 0 0 0 0,-1 0-1 0 0,1-1 1 0 0,-2 0-1 0 0,1 0 1 0 0,-1-1 0 0 0,-1-1-1 0 0,0 0 1 0 0,0 0-1 0 0,0-1 1 0 0,-1 0 0 0 0,0-1-1 0 0,-1 0 1 0 0,1-1-1 0 0,-1-1 1 0 0,0 0 0 0 0,0 0-1 0 0,-13 1 22 0 0,22-6-10 0 0,1 1-1 0 0,-1 0 1 0 0,1-1-1 0 0,0 0 1 0 0,-1 0-1 0 0,1 0 1 0 0,0 0-1 0 0,0 0 1 0 0,0-1-1 0 0,0 1 1 0 0,0-1 0 0 0,0 0-1 0 0,0 0 1 0 0,0 0-1 0 0,1 0 1 0 0,-1-1-1 0 0,1 1 1 0 0,0-1-1 0 0,0 1 1 0 0,0-1-1 0 0,0 0 1 0 0,0 0-1 0 0,0 0 1 0 0,1 0-1 0 0,-1 0 1 0 0,1 0-1 0 0,0 0 1 0 0,0-1-1 0 0,0 1 1 0 0,0 0-1 0 0,1-2 11 0 0,-11-108-124 0 0,11 113 124 0 0,0-26-12 0 0,1-1-1 0 0,1 1 1 0 0,2-1 0 0 0,0 1 0 0 0,2 0-1 0 0,1 1 1 0 0,0-1 0 0 0,2 2 0 0 0,2-1-1 0 0,0 1 1 0 0,4-6 12 0 0,14-16-10 0 0,3 2 0 0 0,1 0 0 0 0,2 2 0 0 0,2 2 0 0 0,1 1 0 0 0,2 3 0 0 0,2 0 0 0 0,1 3-1 0 0,22-12 11 0 0,104-57-752 0 0,-159 96 117 0 0,9-5-1571 0 0,-9 3-6306 0 0,-8 6-3324 0 0</inkml:trace>
  <inkml:trace contextRef="#ctx0" brushRef="#br0" timeOffset="2437.489">3411 111 11779 0 0,'0'0'3376'0'0,"0"0"-1793"0"0,0 0-805 0 0,0 0-75 0 0,0 0-26 0 0,0 0 3 0 0,0 0-30 0 0,0 0-88 0 0,0 0-68 0 0,0 0-101 0 0,0 0-102 0 0,0 0-92 0 0,-8 27-83 0 0,-21 83-39 0 0,22-8 4 0 0,7-97-66 0 0,0 1-1 0 0,0-1 1 0 0,0 0-1 0 0,1 0 1 0 0,0 0-1 0 0,0 0 1 0 0,0 0-1 0 0,1 0 1 0 0,0 0-1 0 0,0 0 1 0 0,0 0 0 0 0,0 0-1 0 0,1-1 1 0 0,0 0-1 0 0,0 1 1 0 0,0-1-1 0 0,0 0 1 0 0,1 0-1 0 0,-1-1 1 0 0,1 1-1 0 0,0-1 1 0 0,0 1-1 0 0,1-1 1 0 0,-1-1-1 0 0,0 1 1 0 0,1-1-1 0 0,0 1 1 0 0,0-1-1 0 0,0 0 1 0 0,0-1-1 0 0,0 0 1 0 0,1 1-15 0 0,6-5 188 0 0,0 0 1 0 0,-1-1 0 0 0,1-1 0 0 0,-1 0 0 0 0,0 0 0 0 0,0-1 0 0 0,-1-1-1 0 0,0 0 1 0 0,0 0 0 0 0,0 0 0 0 0,-1-2 0 0 0,0 1 0 0 0,-1-1 0 0 0,0 0-1 0 0,0-1 1 0 0,-1 0 0 0 0,0 0 0 0 0,4-10-189 0 0,157-240 1723 0 0,-117 208-1587 0 0,-25 81-239 0 0,-7 5 98 0 0,-2-1-1 0 0,-2 2 1 0 0,-1 0 0 0 0,-1 1-1 0 0,-2 1 1 0 0,-2-1-1 0 0,-1 2 1 0 0,2 36 5 0 0,-3-38-3 0 0,2 3-16 0 0,-2 1 1 0 0,-2 0 0 0 0,-1 1-1 0 0,-2-1 1 0 0,-2 1 0 0 0,-2-1-1 0 0,-1 1 1 0 0,-3-1 0 0 0,-1 0-1 0 0,-1 0 1 0 0,-3-1 0 0 0,-4 10 18 0 0,5-27 11 0 0,-1 0 0 0 0,0 0 0 0 0,-2-1 0 0 0,0-1 0 0 0,-1 0 0 0 0,-1-1 0 0 0,-1-1 1 0 0,-1 0-1 0 0,-1-1 0 0 0,0-1 0 0 0,-1-1 0 0 0,-11 8-11 0 0,27-21 3 0 0,-1 0-3 0 0,1 1 0 0 0,-1 0 0 0 0,0-1 0 0 0,1 0 0 0 0,-1 0 0 0 0,0 0 0 0 0,-1 0 0 0 0,1-1 0 0 0,0 0 1 0 0,0 1-1 0 0,0-2 0 0 0,-1 1 0 0 0,1 0 0 0 0,-1-1 0 0 0,1 0 0 0 0,0 0 0 0 0,-1 0 0 0 0,1 0 0 0 0,2-3 2 0 0,1 0 1 0 0,0 1-1 0 0,0-1 1 0 0,0 0-1 0 0,0 0 0 0 0,0 0 1 0 0,1 0-1 0 0,-1 0 1 0 0,1 0-1 0 0,0 1 1 0 0,0-1-1 0 0,0 0 0 0 0,0 0 1 0 0,0 0-1 0 0,1 0 1 0 0,-1 0-1 0 0,1 0 0 0 0,0 0 1 0 0,0 0-1 0 0,0 1 1 0 0,0-2-3 0 0,15-33 6 0 0,2 1 1 0 0,1 0-1 0 0,2 2 1 0 0,1 0 0 0 0,26-28-7 0 0,-38 49 0 0 0,21-32 12 0 0,1 3-1 0 0,3 1 1 0 0,1 1-1 0 0,3 2 1 0 0,0 2-1 0 0,35-24-11 0 0,-41 37-150 0 0,1 1 0 0 0,1 2 0 0 0,1 1 0 0 0,1 2 1 0 0,0 1-1 0 0,1 2 0 0 0,1 2 0 0 0,0 1 0 0 0,38-4 150 0 0,-74 15-177 0 0,25-4-1432 0 0,-10 1-2957 0 0,-4-1-7590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2208 0 0,'0'0'2476'0'0,"0"0"-359"0"0,0 0 9 0 0,0 0 165 0 0,0 0-26 0 0,0 0-333 0 0,0 0-425 0 0,0 0-349 0 0,0 0-250 0 0,0 0-113 0 0,0 0-31 0 0,0 0 23 0 0,0 0 10 0 0,6 1-15 0 0,30 7 21 0 0,1-1 1 0 0,0-3-1 0 0,1-1 1 0 0,-1-1 0 0 0,0-2-1 0 0,5-2-803 0 0,21 1 379 0 0,200-3 235 0 0,-223-8-2623 0 0,-26 1-7989 0 0,-12 8-1593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11594 0 0,'0'0'1977'0'0,"0"0"-526"0"0,0 0-5 0 0,0 0 275 0 0,0 0 138 0 0,0 0-244 0 0,0 0-365 0 0,0 0-241 0 0,0 0-158 0 0,37-2-108 0 0,117-5-100 0 0,113-28 1421 0 0,-49 5-1281 0 0,-169 27-732 0 0,-49 3-106 0 0,0 0-26 0 0,0 0-31 0 0,0 0-32 0 0,0 0-38 0 0,0 0-67 0 0,0 0-112 0 0,-3 0-2826 0 0,1 0-6712 0 0,2 0-1583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6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28 508,'10'2,"0"1,0-2,0 1,0-2,0 1,0-1,1-1,-1 0,0 0,0-1,0 0,0-1,-1 0,1-1,-1 0,1 0,-1-1,0 0,-1 0,0-1,0-1,0 1,0-1,5-8,-12 14,0 0,0 0,0 0,0-1,0 1,0 0,0-1,-1 1,1-1,-1 1,1-1,-1 1,1-1,-1 1,0-1,0 1,0-1,0 1,0-1,0 0,0 1,0-1,-1 1,1-1,-1 1,1-1,-1 1,1-1,-1 1,0 0,0-1,0 1,0 0,0 0,0-1,0 1,0 0,0 0,-1 0,1 0,0 1,-1-1,1 0,0 0,-1 1,1-1,-1 1,-3-2,0 1,0 0,0 1,0-1,0 1,0 0,0 0,0 0,1 1,-1 0,0 0,0 0,0 0,1 1,-2 0,-6 5,-1-1,1 2,1 0,0 0,0 1,0 0,1 1,1 0,0 1,0 0,1 0,0 1,1 0,0 1,1-1,1 1,0 0,0 0,1 4,3-14,1 0,0 1,0-1,1 1,-1-1,1 1,-1-1,1 1,0-1,0 0,1 0,-1 1,1-1,-1 0,1 0,0 0,0-1,0 1,1 0,-1-1,1 1,-1-1,1 0,0 0,0 0,0 0,0-1,0 1,0-1,0 1,1-1,-1 0,0-1,1 1,-1 0,1-1,-1 0,1 0,-1 0,1 0,-1-1,1 1,-1-1,0 0,1 0,-1 0,145-57,-144 55,17-8</inkml:trace>
  <inkml:trace contextRef="#ctx0" brushRef="#br0" timeOffset="296.707">705 0,'-10'39,"-2"21,-1 7,-1-5,0-7,4-8,2-8,4-5,2-4,1-2,1-1,0-6</inkml:trace>
  <inkml:trace contextRef="#ctx0" brushRef="#br0" timeOffset="550.963">507 311,'19'4,"21"3,8-1,1-1,-3-1,-4-2,-6-1,-3 0,-2-1,-2-1,-2 1,-4 0</inkml:trace>
  <inkml:trace contextRef="#ctx0" brushRef="#br0" timeOffset="731.128">987 508,'14'5,"10"-4,1-1</inkml:trace>
  <inkml:trace contextRef="#ctx0" brushRef="#br0" timeOffset="987.516">1043 113,'0'0</inkml:trace>
  <inkml:trace contextRef="#ctx0" brushRef="#br0" timeOffset="1149.657">1551 141,'-57'50,"2"3,3 1,-38 54,88-107,-1 1,1 0,0 0,0 0,0 0,0 0,1 1,-1-1,1 0,-1 1,1-1,0 1,0 0,0-1,0 1,0 0,1 0,-1 0,1-1,0 1,0 0,0 0,0 0,0 0,1 0,-1-1,1 1,0 0,-1 0,1-1,1 1,-1-1,0 1,1-1,-1 1,1-1,0 0,0 1,0-1,0 0,0-1,1 2,9 2,1-1,-1 0,1-1,0-1,-1 0,1-1,0 0,0-1,0 0,0-1,0 0,0-1,0-1,-1 0,1-1,-1 0,0-1,10-5,-14 7,15-5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9786 0 0,'0'0'2683'0'0,"0"0"-692"0"0,0 0-421 0 0,0 0-136 0 0,0 0-131 0 0,0 0-191 0 0,0 0-148 0 0,0 0-132 0 0,0 0-54 0 0,0 0 7 0 0,0 0-53 0 0,0 0-23 0 0,0 0-9 0 0,11 9-49 0 0,36 29-57 0 0,-43-36-517 0 0,-1 0 0 0 0,1 0-1 0 0,0 0 1 0 0,1-1 0 0 0,-1 0-1 0 0,0 1 1 0 0,0-1 0 0 0,0-1 0 0 0,1 1-1 0 0,-1-1 1 0 0,0 1 0 0 0,1-1-1 0 0,-1 0 1 0 0,1-1 0 0 0,3 0-77 0 0,10 0 232 0 0,66-4 184 0 0,-1-3 0 0 0,0-4 1 0 0,0-3-1 0 0,-1-5-416 0 0,-51 14-372 0 0,20-5-248 0 0,-19 0-5255 0 0,-25 7-6432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628 398 1696 0 0,'0'0'1379'0'0,"0"0"3"0"0,0 0 301 0 0,0 0 464 0 0,0 0 243 0 0,0 0-138 0 0,0 0-364 0 0,0 0-422 0 0,0 0-325 0 0,0 0-186 0 0,0 0-111 0 0,4-6 436 0 0,-5 5 2299 0 0,-142 52-2977 0 0,-152 78-137 0 0,201-80-194 0 0,95-49-266 0 0,-1 0 0 0 0,1 0 0 0 0,0 0 0 0 0,-1 0 0 0 0,1 1 0 0 0,-1-1 0 0 0,0 0 0 0 0,1 0-1 0 0,-1 1 1 0 0,1-1 0 0 0,-1 0 0 0 0,1 1 0 0 0,-1-1 0 0 0,0 0 0 0 0,1 1 0 0 0,-1-1 0 0 0,1 1 0 0 0,-1-1 0 0 0,0 0 0 0 0,0 1 0 0 0,1-1 0 0 0,-1 1-1 0 0,0-1 1 0 0,0 1 0 0 0,0-1 0 0 0,1 1 0 0 0,-1-1 0 0 0,0 1 0 0 0,0-1 0 0 0,0 1 0 0 0,0 0 0 0 0,0-1 0 0 0,0 1 0 0 0,0-1 0 0 0,0 1-1 0 0,0-1 1 0 0,0 1 0 0 0,0-1 0 0 0,-1 1 0 0 0,1-1 0 0 0,0 1 0 0 0,0-1 0 0 0,0 1 0 0 0,-1-1 0 0 0,1 1 0 0 0,0-1 0 0 0,-1 1 0 0 0,1-1 0 0 0,0 0-1 0 0,-1 1 1 0 0,1-1 0 0 0,-1 0 0 0 0,1 1 0 0 0,0-1 0 0 0,-1 0 0 0 0,1 1 0 0 0,-1-1 0 0 0,1 0 0 0 0,-1 0 0 0 0,0 1-5 0 0,53 7 159 0 0,4-5-33 0 0,122 20 96 0 0,-177-23-217 0 0,-1 0 1 0 0,1 0-1 0 0,0 0 0 0 0,0 0 1 0 0,0 0-1 0 0,-1 0 0 0 0,1 1 0 0 0,0-1 1 0 0,-1 0-1 0 0,1 0 0 0 0,0 1 1 0 0,0-1-1 0 0,-1 0 0 0 0,1 1 1 0 0,0-1-1 0 0,-1 1 0 0 0,1-1 1 0 0,-1 0-1 0 0,1 1 0 0 0,-1 0 1 0 0,1-1-1 0 0,-1 1 0 0 0,1-1 0 0 0,-1 1 1 0 0,1 0-1 0 0,-1-1 0 0 0,1 1 1 0 0,-1 0-1 0 0,0-1 0 0 0,0 1 1 0 0,1 0-1 0 0,-1 0 0 0 0,0-1 1 0 0,0 1-1 0 0,0 0 0 0 0,0 0 1 0 0,0-1-1 0 0,0 1 0 0 0,0 0 1 0 0,0 0-1 0 0,0-1 0 0 0,0 1 0 0 0,0 0 1 0 0,-1 0-1 0 0,1-1 0 0 0,0 1 1 0 0,0 0-1 0 0,-1 0 0 0 0,1-1 1 0 0,0 1-1 0 0,-1 0 0 0 0,1-1 1 0 0,-1 1-1 0 0,1-1 0 0 0,-1 1 1 0 0,1-1-1 0 0,-1 1 0 0 0,0-1 0 0 0,1 1 1 0 0,-1-1-1 0 0,1 1 0 0 0,-1-1 1 0 0,0 1-1 0 0,1-1 0 0 0,-1 0 1 0 0,0 0-6 0 0,-143 108 225 0 0,102-81-143 0 0,1 3 0 0 0,2 1-1 0 0,1 2 1 0 0,-16 20-82 0 0,50-50-1 0 0,1 0 1 0 0,0 1-1 0 0,0-1 1 0 0,0 1-1 0 0,1-1 1 0 0,-1 1-1 0 0,1 0 1 0 0,0 0-1 0 0,0 0 1 0 0,0 1-1 0 0,1-1 1 0 0,-1 0-1 0 0,1 1 1 0 0,0-1-1 0 0,1 0 0 0 0,-1 1 1 0 0,1-1-1 0 0,-1 1 1 0 0,1-1-1 0 0,1 1 1 0 0,-1 0-1 0 0,1-1 1 0 0,-1 0-1 0 0,1 1 1 0 0,1-1-1 0 0,-1 1 1 0 0,1-1-1 0 0,-1 0 1 0 0,1 0-1 0 0,0 0 1 0 0,1 0-1 0 0,-1 0 1 0 0,1 0-1 0 0,-1-1 1 0 0,1 1-1 0 0,3 1 1 0 0,4 2 24 0 0,1 0 0 0 0,0-2 0 0 0,0 1 0 0 0,1-1 0 0 0,0-1 0 0 0,0 0 0 0 0,0 0-1 0 0,0-2 1 0 0,0 1 0 0 0,1-2 0 0 0,-1 1 0 0 0,1-2 0 0 0,-1 0 0 0 0,1 0 0 0 0,-1-1 0 0 0,6-1-24 0 0,51-19 31 0 0,-68 20-87 0 0,-1-21-2468 0 0,0 0-883 0 0,0 8-3336 0 0,0 6-4815 0 0</inkml:trace>
  <inkml:trace contextRef="#ctx0" brushRef="#br0" timeOffset="349.3">244 1 9818 0 0,'0'0'2009'0'0,"0"0"-341"0"0,0 0-308 0 0,0 0-140 0 0,0 0 77 0 0,0 0 32 0 0,0 0-107 0 0,0 0-159 0 0,0 0-191 0 0,0 0-161 0 0,-4 32-118 0 0,-12 104-62 0 0,14-120-352 0 0,0 1 1 0 0,2-1-1 0 0,0 0 0 0 0,1 0 1 0 0,0 0-1 0 0,1 0 1 0 0,1 0-1 0 0,1 0 0 0 0,0-1 1 0 0,1 2-180 0 0,9 32 443 0 0,0-1-241 0 0,-3 0 1 0 0,-2 1 0 0 0,-2 0-1 0 0,-2 0 1 0 0,-2 1 0 0 0,-3 0 0 0 0,-1-1-1 0 0,-9 49-202 0 0,-6-19 76 0 0,0-10-100 0 0,3 0-1 0 0,3 0 1 0 0,0 63 24 0 0,14-81-422 0 0,-4-50 306 0 0,0-1 0 0 0,1 0 0 0 0,-1 1 0 0 0,0-1 0 0 0,1 0 0 0 0,-1 0 0 0 0,0 1 0 0 0,1-1 0 0 0,-1 0 0 0 0,1 0 0 0 0,-1 1 0 0 0,1-1 0 0 0,-1 0 0 0 0,0 0 0 0 0,1 0 0 0 0,-1 0 0 0 0,1 0 0 0 0,-1 0 0 0 0,1 0 0 0 0,-1 0 0 0 0,1 0 0 0 0,-1 0 0 0 0,1 0 0 0 0,-1 0 0 0 0,0 0 0 0 0,1 0 0 0 0,-1 0 0 0 0,1 0 0 0 0,-1-1 0 0 0,1 1-1 0 0,-1 0 1 0 0,0 0 0 0 0,1 0 0 0 0,-1-1 0 0 0,1 1 0 0 0,-1 0 0 0 0,0-1 0 0 0,1 1 0 0 0,-1 0 0 0 0,0-1 0 0 0,1 1 0 0 0,-1 0 0 0 0,0-1 0 0 0,0 1 0 0 0,0-1 0 0 0,1 1 0 0 0,-1 0 0 0 0,0-1 0 0 0,0 1 0 0 0,0-1 0 0 0,0 1 0 0 0,0-1 0 0 0,1 1 0 0 0,-1-1 0 0 0,0 1 0 0 0,0-1 116 0 0,4-5-4158 0 0,0 2-7366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26 2000 0 0,'0'0'2168'0'0,"0"0"159"0"0,0 0 179 0 0,0 0 22 0 0,0 0-95 0 0,0 0-305 0 0,0 0-370 0 0,0 0-311 0 0,0 0-228 0 0,0 0-167 0 0,0 0-129 0 0,0 0-86 0 0,0 0-86 0 0,-2-4-96 0 0,-6-13-108 0 0,6 13-122 0 0,2 4-86 0 0,0 0-64 0 0,0 0-46 0 0,-2 19 403 0 0,-17 146 387 0 0,-5 48-862 0 0,24-213-223 0 0,0 0-32 0 0,0 0-35 0 0,6-2-443 0 0,0-1 0 0 0,-1 0 0 0 0,0-1 1 0 0,0 1-1 0 0,0-1 0 0 0,0 0 0 0 0,0 0 0 0 0,-1-1 0 0 0,0 1 1 0 0,1-1-1 0 0,-2 0 0 0 0,4-4 576 0 0,-2 3-1648 0 0,2-3-3808 0 0,-3 2-5731 0 0</inkml:trace>
  <inkml:trace contextRef="#ctx0" brushRef="#br0" timeOffset="255.68">1 468 10850 0 0,'0'0'2222'0'0,"0"0"-708"0"0,0 0-381 0 0,0 0-7 0 0,0 0 6 0 0,0 0-57 0 0,0 0-91 0 0,0 0-84 0 0,0 0-47 0 0,0 0-92 0 0,0 0-127 0 0,0 0-117 0 0,0 0-65 0 0,28 4-74 0 0,91 14-104 0 0,0-14 84 0 0,-18-16-470 0 0,-58 3-4072 0 0,-6 1-6837 0 0,-28 8 1175 0 0</inkml:trace>
  <inkml:trace contextRef="#ctx0" brushRef="#br0" timeOffset="686.265">83 678 4953 0 0,'0'0'3838'0'0,"0"0"-1027"0"0,0 0-619 0 0,0 0-267 0 0,0 0-286 0 0,0 0-429 0 0,0 0-426 0 0,0 0-270 0 0,0 0-109 0 0,0 0 42 0 0,0 0 85 0 0,0 0 37 0 0,4 7 1 0 0,-2-3-442 0 0,-2-2-93 0 0,1 0 0 0 0,-1-1 1 0 0,1 1-1 0 0,0-1 0 0 0,-1 1 1 0 0,1-1-1 0 0,0 0 0 0 0,0 1 1 0 0,0-1-1 0 0,0 0 0 0 0,0 1 1 0 0,0-1-1 0 0,0 0 0 0 0,1 0 0 0 0,-1 0 1 0 0,0 0-1 0 0,1 0 0 0 0,-1 0 1 0 0,0 0-1 0 0,1-1 0 0 0,-1 1 1 0 0,1 0-1 0 0,0-1 0 0 0,-1 1 1 0 0,1-1-1 0 0,-1 0 0 0 0,2 1-35 0 0,164 7 2074 0 0,-165-8-2061 0 0,0 0 0 0 0,0 0 0 0 0,0 0 0 0 0,0 1 0 0 0,0-1 0 0 0,0 1 0 0 0,0 0 0 0 0,0 0 0 0 0,0-1 0 0 0,0 1 0 0 0,0 0 0 0 0,0 1 0 0 0,-1-1 0 0 0,1 0 0 0 0,0 0 0 0 0,-1 1 0 0 0,1-1 0 0 0,-1 1 0 0 0,1-1 0 0 0,-1 1 0 0 0,0 0 0 0 0,0 0 0 0 0,0-1 0 0 0,0 1 0 0 0,0 0 0 0 0,0 0 0 0 0,0 0 0 0 0,-1 0 0 0 0,1 0 0 0 0,0 0 0 0 0,-1 0 0 0 0,0 1 0 0 0,0-1 0 0 0,0 0 0 0 0,0 0 0 0 0,0 0 0 0 0,0 0 0 0 0,0 0 0 0 0,0 0 0 0 0,-1 0 0 0 0,1 0 0 0 0,-1 0 0 0 0,0 0 0 0 0,1 0 0 0 0,-1 0 0 0 0,0 0 0 0 0,0 0 0 0 0,-1 0 0 0 0,1 0 0 0 0,0-1 0 0 0,0 1 0 0 0,-1 0 0 0 0,1-1 0 0 0,-1 0 0 0 0,0 2-13 0 0,-60 61 224 0 0,-22 34-3 0 0,89-72-137 0 0,29-15 195 0 0,166-44-184 0 0,-138 21-1456 0 0,-22 2-6695 0 0,-28 6-3912 0 0</inkml:trace>
  <inkml:trace contextRef="#ctx0" brushRef="#br0" timeOffset="1406.056">685 903 10058 0 0,'0'0'2535'0'0,"0"0"-476"0"0,0 0-210 0 0,0 0-66 0 0,0 0-116 0 0,0 0-256 0 0,0 0-328 0 0,0 0-275 0 0,0 0-147 0 0,0 0-39 0 0,0 0-34 0 0,0 0-53 0 0,0 0-64 0 0,6-16-66 0 0,18-48-40 0 0,35-33 794 0 0,-34 61-911 0 0,1 1-1 0 0,1 2 1 0 0,2 0-1 0 0,1 2 1 0 0,28-22-248 0 0,-31 38-79 0 0,-27 15 39 0 0,0 0 3 0 0,31 74-210 0 0,-26-63 259 0 0,-3-4-11 0 0,1 1 1 0 0,0-1 0 0 0,1 0-1 0 0,-1 1 1 0 0,1-2-1 0 0,1 1 1 0 0,-1 0-1 0 0,1-1 1 0 0,0 0-1 0 0,1 0 1 0 0,-1 0 0 0 0,1-1-1 0 0,1 1-1 0 0,-5-4 3 0 0,1 0-1 0 0,-1 0 1 0 0,1 0-1 0 0,-1-1 1 0 0,1 1 0 0 0,0-1-1 0 0,0 0 1 0 0,-1 1-1 0 0,1-1 1 0 0,0-1 0 0 0,0 1-1 0 0,0 0 1 0 0,0-1-1 0 0,0 1 1 0 0,1-1-1 0 0,-1 0 1 0 0,0 0 0 0 0,0 0-1 0 0,0 0 1 0 0,0-1-1 0 0,0 1 1 0 0,0-1-1 0 0,0 0 1 0 0,0 0 0 0 0,0 0-1 0 0,0 0 1 0 0,-1-1-1 0 0,1 1 1 0 0,1-2-3 0 0,115-122 205 0 0,-59 56-204 0 0,-50 54-1 0 0,1 2 0 0 0,1-1 0 0 0,0 2 0 0 0,0-1 1 0 0,1 2-1 0 0,1 0 0 0 0,9-6 0 0 0,-21 19-3 0 0,0 1 0 0 0,0-1 1 0 0,-1 1-1 0 0,1 0 1 0 0,-1 0-1 0 0,0 0 0 0 0,0 0 1 0 0,0 0-1 0 0,0 0 1 0 0,0 0-1 0 0,-1 0 1 0 0,1 0-1 0 0,-1 0 0 0 0,0 0 1 0 0,0 0-1 0 0,0 1 1 0 0,-1-1-1 0 0,1 0 0 0 0,-1 0 1 0 0,1 0-1 0 0,-2 3 3 0 0,2 5 0 0 0,-15 195 143 0 0,15-196-168 0 0,0 0 0 0 0,0 0 0 0 0,1-1 0 0 0,0 1 0 0 0,1 0 0 0 0,0-1 0 0 0,1 1 0 0 0,0-1 1 0 0,0 0-1 0 0,1 1 0 0 0,0-2 0 0 0,4 7 25 0 0,38 12-2712 0 0,-27-27-1628 0 0,-2-4-4337 0 0,-8 0-3623 0 0</inkml:trace>
  <inkml:trace contextRef="#ctx0" brushRef="#br0" timeOffset="1973.371">1801 328 10658 0 0,'0'0'3221'0'0,"0"0"-899"0"0,0 0-431 0 0,0 0-155 0 0,0 0-223 0 0,0 0-277 0 0,0 0-267 0 0,0 0-235 0 0,0 0-145 0 0,0 0-97 0 0,0 0-75 0 0,0 0-69 0 0,-1-2-47 0 0,45 90 1627 0 0,80 256-1537 0 0,-92-262-367 0 0,-31-82 13 0 0,0 0-1 0 0,-1 0 0 0 0,1-1 1 0 0,0 1-1 0 0,0 0 1 0 0,0 0-1 0 0,0-1 1 0 0,-1 1-1 0 0,1 0 1 0 0,0-1-1 0 0,0 1 0 0 0,-1-1 1 0 0,1 1-1 0 0,0-1 1 0 0,-1 0-1 0 0,1 1 1 0 0,0-1-1 0 0,-1 0 1 0 0,1 1-1 0 0,-1-1 0 0 0,1 0 1 0 0,-1 0-1 0 0,0 1 1 0 0,1-1-1 0 0,-1 0 1 0 0,0 0-1 0 0,1 0 1 0 0,-1 1-1 0 0,0-1 0 0 0,0 0 1 0 0,0 0-1 0 0,0 0 1 0 0,0 0-1 0 0,0 0 1 0 0,0 0-1 0 0,0 0 1 0 0,0 1-1 0 0,0-1 0 0 0,0 0 1 0 0,-1-1-37 0 0,2-1 89 0 0,88-444 90 0 0,-77 355-1932 0 0,-9 87-452 0 0,-1 5-4601 0 0,1 0-5180 0 0</inkml:trace>
  <inkml:trace contextRef="#ctx0" brushRef="#br0" timeOffset="2424.267">2326 155 12571 0 0,'0'0'2113'0'0,"0"0"-482"0"0,0 0-136 0 0,0 0 54 0 0,0 0-4 0 0,0 0-164 0 0,0 0-304 0 0,0 0-287 0 0,0 0-187 0 0,0 0-114 0 0,0 0-58 0 0,0 0-28 0 0,9-12-43 0 0,28-38-43 0 0,5 26 447 0 0,-30 22-630 0 0,97-2 604 0 0,-108 4-731 0 0,1 0-1 0 0,0 1 1 0 0,0-1-1 0 0,0 1 1 0 0,0-1-1 0 0,0 1 1 0 0,-1-1-1 0 0,1 1 1 0 0,0 0-1 0 0,0 0 1 0 0,-1 0-1 0 0,1 0 1 0 0,-1 0-1 0 0,1 0 1 0 0,-1 1-1 0 0,1-1 1 0 0,-1 0-1 0 0,0 1 1 0 0,1-1-1 0 0,-1 1 0 0 0,0-1 1 0 0,0 1-1 0 0,0 0 1 0 0,0-1-1 0 0,-1 1 1 0 0,1 0-1 0 0,0 0 1 0 0,-1-1-1 0 0,1 1 1 0 0,-1 0-1 0 0,0 0 1 0 0,1 0-1 0 0,-1 0 1 0 0,0 0-1 0 0,0 0 1 0 0,0 0-1 0 0,-1 1-6 0 0,-13 71 263 0 0,0-48-171 0 0,8-18-69 0 0,2 0-1 0 0,-1 1 1 0 0,1-1-1 0 0,0 1 1 0 0,1-1 0 0 0,0 1-1 0 0,1 0 1 0 0,0 0-1 0 0,0 1 1 0 0,0-1-1 0 0,2 0 1 0 0,-1 1 0 0 0,1 4-23 0 0,2-12 17 0 0,0 1 1 0 0,0-1 0 0 0,0 0 0 0 0,1 0 0 0 0,-1 0 0 0 0,1 0-1 0 0,-1 0 1 0 0,1-1 0 0 0,0 1 0 0 0,-1-1 0 0 0,1 1 0 0 0,0-1-1 0 0,0 0 1 0 0,0 0 0 0 0,0-1 0 0 0,0 1 0 0 0,0-1 0 0 0,0 1-1 0 0,0-1 1 0 0,0 0 0 0 0,1 0 0 0 0,-1 0 0 0 0,0-1 0 0 0,0 1-1 0 0,2-1-17 0 0,0 1 32 0 0,21-2-12 0 0,0-2-1 0 0,-1 0 1 0 0,1-1 0 0 0,-1-2 0 0 0,0-1-1 0 0,0-1 1 0 0,8-5-20 0 0,-7 5-406 0 0,-6 3-1011 0 0,-1 0-6564 0 0,-13 2-4948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1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52 9346 0 0,'0'0'2222'0'0,"0"0"-590"0"0,0 0-398 0 0,0 0-51 0 0,0 0 100 0 0,0 0 74 0 0,0 0-62 0 0,0 0-195 0 0,0 0-231 0 0,0 0-213 0 0,0 0-160 0 0,-5 0-83 0 0,-14-3-31 0 0,14 3 26 0 0,5 2 3346 0 0,0 10-3371 0 0,-36 70-173 0 0,3 2 0 0 0,-12 57-210 0 0,6-21 94 0 0,-112 300 109 0 0,108-291-284 0 0,37-109-208 0 0,-2 0 1 0 0,0 0-1 0 0,-1 0 1 0 0,-1-2-1 0 0,-1 1 1 0 0,-1-1-1 0 0,0-1 1 0 0,-1 0-1 0 0,-5 5 289 0 0,7-17-3845 0 0,24-33 1703 0 0,-12 26 2364 0 0,29-57-1175 0 0,45-93-5214 0 0,-14-4-5961 0 0,-52 125 11089 0 0</inkml:trace>
  <inkml:trace contextRef="#ctx0" brushRef="#br0" timeOffset="506.207">314 130 4305 0 0,'0'0'3387'0'0,"0"0"-966"0"0,0 0-567 0 0,0 0-161 0 0,0 0-2 0 0,0 0 40 0 0,0 0-70 0 0,0 0-237 0 0,0 0-274 0 0,0 0-276 0 0,0 0-223 0 0,0 0-165 0 0,0 0-122 0 0,0-10-71 0 0,0-23 11 0 0,0 57 751 0 0,35 164 717 0 0,81 224-1007 0 0,-55-158-645 0 0,-59-248-129 0 0,0 0 1 0 0,0 0 0 0 0,0 0-1 0 0,0 0 1 0 0,1-1-1 0 0,0 1 1 0 0,0-1 0 0 0,1 1-1 0 0,0-1 1 0 0,0 0-1 0 0,0 0 1 0 0,0-1 0 0 0,1 1-1 0 0,0 0 9 0 0,-3-6 18 0 0,1 1 0 0 0,-1-1 0 0 0,0 0-1 0 0,0 0 1 0 0,0 0 0 0 0,0 0-1 0 0,0 0 1 0 0,0 0 0 0 0,0-1 0 0 0,-1 1-1 0 0,1-1 1 0 0,0 1 0 0 0,-1-1 0 0 0,1 1-1 0 0,-1-1 1 0 0,0 0 0 0 0,1 0 0 0 0,-1 0-1 0 0,0 0 1 0 0,0 0 0 0 0,0 0 0 0 0,0 0-1 0 0,0 0 1 0 0,-1 0 0 0 0,1-1-18 0 0,6-9 79 0 0,15-31 0 0 0,-1-1 1 0 0,-3 0-1 0 0,-1-2 0 0 0,-2 0 0 0 0,-2-1 1 0 0,-3 0-1 0 0,-1-1 0 0 0,0-24-79 0 0,18-79 100 0 0,50-155-83 0 0,-58 215-32 0 0,-19 90-27 0 0,0 1-77 0 0,-17-7-1766 0 0,-23 19-4178 0 0,23 11-3734 0 0,14-14-1439 0 0</inkml:trace>
  <inkml:trace contextRef="#ctx0" brushRef="#br0" timeOffset="901.064">1050 535 8666 0 0,'0'0'2852'0'0,"0"0"-1166"0"0,0 0-355 0 0,0 0 216 0 0,0 0 199 0 0,0 0-28 0 0,0 0-209 0 0,0 0-343 0 0,0 0-361 0 0,0 0-271 0 0,0 0-221 0 0,0 0-154 0 0,0 0-58 0 0,-15 7-34 0 0,-47 29 4 0 0,28 14 57 0 0,32-40-108 0 0,-3 7 4 0 0,0 0-1 0 0,2 0 1 0 0,0 1 0 0 0,1 0 0 0 0,0-1 0 0 0,2 1 0 0 0,0 0 0 0 0,1 0 0 0 0,1 5-24 0 0,-1-17 6 0 0,0 1-1 0 0,1-1 1 0 0,-1 1-1 0 0,1-1 1 0 0,1 1-1 0 0,-1-1 1 0 0,1 0-1 0 0,0 0 1 0 0,0 0-1 0 0,1-1 1 0 0,0 1-1 0 0,0-1 1 0 0,0 0-1 0 0,1 0 1 0 0,0 0-1 0 0,0-1 1 0 0,0 1-1 0 0,0-1 1 0 0,1-1-1 0 0,-1 1 1 0 0,1-1-1 0 0,0 0 1 0 0,0 0-1 0 0,0 0 1 0 0,0-1-1 0 0,2 0-5 0 0,0 1 87 0 0,0-1 0 0 0,1-1 0 0 0,-1 1 1 0 0,1-2-1 0 0,-1 1 0 0 0,1-1 0 0 0,-1 0 0 0 0,1-1 0 0 0,-1 0 0 0 0,1 0 0 0 0,-1-1 0 0 0,0 0 0 0 0,1 0 0 0 0,-1-1 0 0 0,0 0 0 0 0,-1-1 0 0 0,1 1 0 0 0,0-2 1 0 0,-1 1-1 0 0,0-1 0 0 0,1-1-87 0 0,-1-2 94 0 0,0-1 1 0 0,0-1 0 0 0,-1 1-1 0 0,-1-1 1 0 0,0 0 0 0 0,0 0-1 0 0,-1-1 1 0 0,0 0 0 0 0,0 1 0 0 0,-2-1-1 0 0,1 0 1 0 0,-1 0 0 0 0,-1-1-1 0 0,0 1 1 0 0,0 0 0 0 0,-1-1-1 0 0,-1 1 1 0 0,-1-9-95 0 0,1 13-5 0 0,0 0 1 0 0,0 0-1 0 0,0 0 0 0 0,-1 0 1 0 0,0 1-1 0 0,0-1 0 0 0,-1 1 1 0 0,1-1-1 0 0,-2 1 0 0 0,1 0 1 0 0,-1 0-1 0 0,0 0 0 0 0,0 1 1 0 0,0 0-1 0 0,-1-1 0 0 0,0 1 1 0 0,0 1-1 0 0,0-1 0 0 0,0 1 1 0 0,-5-3 4 0 0,4 3-285 0 0,0 0 1 0 0,-1 1 0 0 0,0 0 0 0 0,1 0 0 0 0,-1 0 0 0 0,0 1-1 0 0,-1 0 1 0 0,1 0 0 0 0,0 1 0 0 0,0 0 0 0 0,-1 0 0 0 0,-3 1 284 0 0,11 0-70 0 0,-18 0-3027 0 0,7 0-2657 0 0,1 0-6307 0 0</inkml:trace>
  <inkml:trace contextRef="#ctx0" brushRef="#br0" timeOffset="1388.254">1376 523 17252 0 0,'0'0'2159'0'0,"0"0"-1016"0"0,0 0-439 0 0,0 0-32 0 0,0 0-17 0 0,0 0-72 0 0,0 0-109 0 0,0 0-83 0 0,0 0-91 0 0,0 0-29 0 0,0 0-55 0 0,0 0-76 0 0,-14 32-17 0 0,-38 99-41 0 0,50-129-78 0 0,1-1 1 0 0,0 1-1 0 0,0 0 0 0 0,0-1 0 0 0,0 1 0 0 0,0 0 0 0 0,0 0 0 0 0,1 0 0 0 0,-1 0 0 0 0,0 0 0 0 0,1 0 1 0 0,0 0-1 0 0,-1 0 0 0 0,1 0 0 0 0,0 0 0 0 0,0 0 0 0 0,0 0 0 0 0,0 0 0 0 0,1 0 0 0 0,-1 0 0 0 0,1 0 0 0 0,-1 0 1 0 0,1 0-1 0 0,-1 0 0 0 0,1-1 0 0 0,0 1 0 0 0,0 0 0 0 0,0 0 0 0 0,0 0 0 0 0,1 0-4 0 0,3 4 35 0 0,1 0 15 0 0,0 0 1 0 0,0 0 0 0 0,0-1 0 0 0,1 0-1 0 0,0-1 1 0 0,0 1 0 0 0,0-1-1 0 0,0 0 1 0 0,1-1 0 0 0,0 0-1 0 0,-1 0 1 0 0,1-1 0 0 0,0 0-1 0 0,0 0 1 0 0,1 0 0 0 0,-1-1 0 0 0,0-1-1 0 0,0 0 1 0 0,1 0 0 0 0,-1 0-1 0 0,0-1 1 0 0,7-1-51 0 0,3 2 145 0 0,-3-3-67 0 0,-1 1-1 0 0,1-2 1 0 0,-1 0-1 0 0,0-1 1 0 0,0 0-1 0 0,-1-1 1 0 0,1 0-1 0 0,-1-1 0 0 0,-1-1 1 0 0,1 0-1 0 0,-1-1 1 0 0,-1 0-1 0 0,0-1 1 0 0,0 0-1 0 0,-1 0 1 0 0,0-1-1 0 0,-1-1 1 0 0,5-7-78 0 0,38-61 371 0 0,-52 79-311 0 0,0 1 6 0 0,0 0-7 0 0,-1 5-56 0 0,-6 8-36 0 0,1 0 0 0 0,1 0 0 0 0,0 0 0 0 0,1 0 0 0 0,0 1 0 0 0,1 0 0 0 0,0 0 0 0 0,1 0 0 0 0,1 0 0 0 0,1 0 0 0 0,-1 2 33 0 0,2-13-7 0 0,0 1-1 0 0,0-1 1 0 0,0 0-1 0 0,0 1 1 0 0,0-1 0 0 0,1 0-1 0 0,0 0 1 0 0,-1 0 0 0 0,1 0-1 0 0,0 0 1 0 0,0 0-1 0 0,1-1 1 0 0,-1 1 0 0 0,1 0-1 0 0,-1-1 1 0 0,1 0-1 0 0,0 0 1 0 0,0 0 0 0 0,0 0-1 0 0,0 0 1 0 0,0-1 0 0 0,0 1-1 0 0,0-1 1 0 0,1 0-1 0 0,-1 0 1 0 0,0 0 0 0 0,1 0-1 0 0,-1 0 1 0 0,3-1 7 0 0,106 6 30 0 0,-98-9 4 0 0,0-1-1 0 0,0 0 1 0 0,0-1 0 0 0,-1-1 0 0 0,1 0 0 0 0,-2-1-1 0 0,1 0 1 0 0,-1-1 0 0 0,0 0 0 0 0,0-1-1 0 0,-1 0 1 0 0,0-1 0 0 0,-1 0 0 0 0,0-1-1 0 0,-1 0 1 0 0,5-7-34 0 0,-6 8-83 0 0,-1-1-1 0 0,-1 1 0 0 0,1-1 1 0 0,-2 0-1 0 0,1 0 1 0 0,-2-1-1 0 0,1 0 1 0 0,-2 1-1 0 0,1-2 1 0 0,-2 1-1 0 0,1 0 1 0 0,-2 0-1 0 0,0-1 0 0 0,0 1 1 0 0,-1-1-1 0 0,-1 1 1 0 0,0-3 83 0 0,-3 1-3598 0 0,1 7-2714 0 0,-2 2-6599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15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744 789 11194 0 0,'0'0'2742'0'0,"0"0"-715"0"0,0 0-314 0 0,0 0-109 0 0,0 0-92 0 0,0 0-183 0 0,0 0-322 0 0,0 0-311 0 0,0 0-216 0 0,0 0-95 0 0,0 0-22 0 0,0 0 21 0 0,0 0-2 0 0,0 3 2189 0 0,0 28-2449 0 0,0 0 0 0 0,-3 0-1 0 0,0 0 1 0 0,-2-1 0 0 0,-7 25-122 0 0,-18 64 66 0 0,35-101-2584 0 0,12-25-5696 0 0,-14 0-2156 0 0</inkml:trace>
  <inkml:trace contextRef="#ctx0" brushRef="#br0" timeOffset="1423.754">900 848 9770 0 0,'0'0'2537'0'0,"0"0"-806"0"0,0 0-328 0 0,0 0 14 0 0,0 0-19 0 0,0 0-175 0 0,0 0-335 0 0,0 0-343 0 0,0 0-195 0 0,0 0 19 0 0,0 0 101 0 0,0 0 94 0 0,4 2 52 0 0,7 3-382 0 0,1-1 1 0 0,1 0 0 0 0,-1-1-1 0 0,0 0 1 0 0,1-1-1 0 0,0-1 1 0 0,-1 1-1 0 0,1-2 1 0 0,0 0-1 0 0,0-1 1 0 0,-1 0-1 0 0,1-1 1 0 0,5-1-235 0 0,78-2 68 0 0,-96 5-52 0 0,0 0 1 0 0,0 0 0 0 0,0 0-10 0 0,0 0 28 0 0,0 0-5 0 0,0 0 18 0 0,0 0 42 0 0,0 0 0 0 0,0 0 21 0 0,0 0-2 0 0,0 0 2 0 0,0 0-27 0 0,0 0-11 0 0,0 0 17 0 0,0 0-18 0 0,-25-8 233 0 0,11 5-262 0 0,14 3-63 0 0,0 0-4 0 0,0 0-1 0 0,0 0-5 0 0,0 0 5 0 0,0 0 2 0 0,0 0 6 0 0,0 0 5 0 0,0 0 17 0 0,0 0 9 0 0,0 0-4 0 0,0 0 1 0 0,0 0-12 0 0,0 0 7 0 0,0 0 9 0 0,0 0 0 0 0,0 0-10 0 0,0 0-12 0 0,0 0 14 0 0,0 0-8 0 0,0 0 6 0 0,0 0 4 0 0,0 0 5 0 0,0 0-1 0 0,0 0 6 0 0,0 0-29 0 0,0 0 14 0 0,0 0 6 0 0,0 0-16 0 0,0 0 12 0 0,0 0-17 0 0,0 0 3 0 0,0 0 24 0 0,0 0-19 0 0,0 0 14 0 0,0 0 1 0 0,0 0-13 0 0,0 0 3 0 0,0 0-4 0 0,0 0 4 0 0,0 0-2 0 0,0 0 16 0 0,0 0-2 0 0,0 0-1 0 0,0 0-18 0 0,0 0 26 0 0,0 0-18 0 0,0 0 5 0 0,0 0 13 0 0,0 0 2 0 0,0 0-3 0 0,-5-26 705 0 0,-56-61-672 0 0,25 38-25 0 0,36 49-28 0 0,-1 0-1 0 0,1-1 0 0 0,0 1 0 0 0,0 0 0 0 0,0 0 1 0 0,-1-1-1 0 0,1 1 0 0 0,0 0 0 0 0,0 0 0 0 0,0-1 0 0 0,-1 1 1 0 0,1 0-1 0 0,0 0 0 0 0,0 0 0 0 0,-1 0 0 0 0,1-1 0 0 0,0 1 1 0 0,-1 0-1 0 0,1 0 0 0 0,0 0 0 0 0,-1 0 0 0 0,1 0 1 0 0,0 0-1 0 0,0 0 0 0 0,-1 0 0 0 0,1 0 0 0 0,0 0 0 0 0,-1 0 1 0 0,1 0-1 0 0,0 0 0 0 0,-1 0 0 0 0,1 0 0 0 0,0 0 1 0 0,-1 0-1 0 0,1 0 0 0 0,0 0 0 0 0,-1 0 0 0 0,1 1 0 0 0,0-1 1 0 0,0 0-1 0 0,-1 0 0 0 0,1 0 0 0 0,0 0 0 0 0,0 1 0 0 0,-1-1 1 0 0,1 0-1 0 0,0 0 0 0 0,0 1 0 0 0,0-1 0 0 0,-1 0 1 0 0,1 0-1 0 0,0 1 0 0 0,0-1 0 0 0,0 0 0 0 0,0 1 0 0 0,0-1 1 0 0,-1 0-1 0 0,1 1 0 0 0,0-1 0 0 0,0 0 0 0 0,0 1 0 0 0,0-1 1 0 0,0 0-1 0 0,0 1 0 0 0,0-1 0 0 0,0 0 0 0 0,0 1 1 0 0,0-1-1 0 0,1 0 0 0 0,-1 1 1 0 0,-5 37 48 0 0,3-21-44 0 0,-22 206 63 0 0,4-97-67 0 0,16-101-19 0 0,62-84 138 0 0,44-22-85 0 0,-90 51-4442 0 0,-9 27 3481 0 0,1-1-1531 0 0,-1 0-3185 0 0,-1 1-6347 0 0</inkml:trace>
  <inkml:trace contextRef="#ctx0" brushRef="#br0" timeOffset="2057.424">1311 789 9130 0 0,'0'0'3725'0'0,"0"0"-1735"0"0,0 0-624 0 0,0 0 17 0 0,0 0 40 0 0,0 0-53 0 0,0 0-246 0 0,0 0-272 0 0,0 0-250 0 0,0 0-217 0 0,0 0-109 0 0,0 0-57 0 0,0 0-11 0 0,-4-7-4 0 0,-8-20-12 0 0,33 13 951 0 0,122-11 762 0 0,-141 24-1896 0 0,-1 0 1 0 0,1 0-1 0 0,-1 1 1 0 0,1-1 0 0 0,-1 0-1 0 0,1 1 1 0 0,0-1-1 0 0,-1 1 1 0 0,1 0 0 0 0,0 0-1 0 0,-1 0 1 0 0,1-1 0 0 0,0 1-1 0 0,-1 1 1 0 0,1-1-1 0 0,0 0 1 0 0,-1 0 0 0 0,1 1-1 0 0,-1-1 1 0 0,1 1-1 0 0,0-1 1 0 0,-1 1 0 0 0,1 0-1 0 0,-1-1 1 0 0,1 1-1 0 0,-1 0 1 0 0,0 0 0 0 0,1 0-1 0 0,-1 0 1 0 0,0 0 0 0 0,0 1-1 0 0,0-1 1 0 0,1 0-1 0 0,-1 0 1 0 0,0 1 0 0 0,-1-1-1 0 0,1 1 1 0 0,0-1-1 0 0,0 1 1 0 0,-1-1 0 0 0,1 1-1 0 0,-1-1 1 0 0,1 1 0 0 0,-1 0-1 0 0,0-1 1 0 0,1 1-1 0 0,-1 0 1 0 0,0 1-10 0 0,-3 13 56 0 0,0 1 0 0 0,0-1 0 0 0,-2 0 0 0 0,0 0 0 0 0,-1-1 0 0 0,-1 1 0 0 0,0-1-1 0 0,-1-1 1 0 0,0 1 0 0 0,-1-1 0 0 0,-1-1 0 0 0,0 0 0 0 0,-3 2-56 0 0,-41 65 61 0 0,34 0 19 0 0,63-61 199 0 0,-29-18-157 0 0,-1 0-1 0 0,1-1 1 0 0,-1-1-1 0 0,1 0 1 0 0,-1-1 0 0 0,0 0-1 0 0,1-1 1 0 0,-1 0 0 0 0,-1-1-1 0 0,9-4-121 0 0,3 0 106 0 0,14-3 83 0 0,-38 8-982 0 0,2-4-7653 0 0,2 6-3769 0 0</inkml:trace>
  <inkml:trace contextRef="#ctx0" brushRef="#br0" timeOffset="3467.221">1083 1024 0 0 0,'-31'5'0'0'0,"37"-18"14049"0"0,3-3-7213 0 0,2-5-5050 0 0,22-27-4959 0 0,-21 34 5165 0 0,-9 14-124 0 0,-4 2-4051 0 0,1 0-3794 0 0,0 2-4876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0 0 0,'0'0'1271'0'0,"0"0"173"0"0,0 0 265 0 0,0 0 182 0 0,0 0 53 0 0,0 0-72 0 0,0 0-126 0 0,0 0-137 0 0,0 0-164 0 0,0 0-155 0 0,-7 3-171 0 0,-19 9-142 0 0,20-9-82 0 0,6-3-29 0 0,0 0-68 0 0,0 0-56 0 0,0 0-65 0 0,13 7 5836 0 0,27-6-7031 0 0,-30-2 1120 0 0,347 12 618 0 0,-301-18-1011 0 0,-59 6-1566 0 0,-16 31-3128 0 0,-3-4-1373 0 0,15-19 1388 0 0,0 1-6928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9194 0 0,'0'0'3157'0'0,"0"0"-924"0"0,0 0-516 0 0,0 0-100 0 0,0 0-16 0 0,0 0-142 0 0,0 0-308 0 0,0 0-322 0 0,0 0-290 0 0,0 0-139 0 0,0 0-49 0 0,0 0-51 0 0,0 0 3 0 0,12 11 574 0 0,83-1 1316 0 0,7-10-1236 0 0,-78-1-887 0 0,-1 0 1 0 0,0 1-1 0 0,0 2 0 0 0,0 0 1 0 0,0 1-1 0 0,-1 2 0 0 0,4 1-70 0 0,-21-5-419 0 0,19 10 582 0 0,-16 2-7027 0 0,-8-12 1390 0 0,0-1-6293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796 762 0 0 0,'0'0'1928'0'0,"0"0"682"0"0,0 0 174 0 0,0 0-169 0 0,0 0-277 0 0,0 0-310 0 0,0 0-370 0 0,0 0-314 0 0,0 0-257 0 0,0 0-206 0 0,0 0-124 0 0,0 0-96 0 0,0 0-94 0 0,-2-4-75 0 0,-6-13-80 0 0,5 13-65 0 0,3 4-48 0 0,0 0-31 0 0,0 0-19 0 0,0 0-32 0 0,0 0-6 0 0,0 0-23 0 0,0 0-35 0 0,22-1 984 0 0,159-39 991 0 0,-180 40-2128 0 0,0 0 0 0 0,0 0-1 0 0,0 0 1 0 0,0 0 0 0 0,0 0 0 0 0,1 1-1 0 0,-1-1 1 0 0,0 0 0 0 0,0 1-1 0 0,0-1 1 0 0,0 0 0 0 0,-1 1 0 0 0,1-1-1 0 0,0 1 1 0 0,0 0 0 0 0,0-1 0 0 0,0 1-1 0 0,0 0 1 0 0,-1-1 0 0 0,1 1-1 0 0,0 0 1 0 0,-1 0 0 0 0,1 0 0 0 0,0-1-1 0 0,-1 1 1 0 0,1 0 0 0 0,-1 0 0 0 0,1 0-1 0 0,-1 0 1 0 0,0 0 0 0 0,1 0-1 0 0,-1 0 1 0 0,0 0 0 0 0,0 0 0 0 0,0 0-1 0 0,0 0 1 0 0,0 0 0 0 0,0 1 0 0 0,0-1-1 0 0,0 0 1 0 0,0 0 0 0 0,0 0 0 0 0,0 0-1 0 0,-1 0 1 0 0,1 0 0 0 0,0 0-1 0 0,-1 0 1 0 0,1 0 0 0 0,-1 0 0 0 0,1-1-1 0 0,-1 1 1 0 0,0 0 0 0 0,1 0 0 0 0,-2 0 0 0 0,-7 16 34 0 0,0 0 1 0 0,-2-1 0 0 0,0 0 0 0 0,-1-1 0 0 0,-1 0-1 0 0,0-1 1 0 0,-15 13-35 0 0,-11 12 23 0 0,-13 24 71 0 0,52-61-83 0 0,1-1 1 0 0,0 1-1 0 0,-1 0 1 0 0,1-1-1 0 0,0 1 1 0 0,0-1-1 0 0,0 1 1 0 0,0-1-1 0 0,0 0 1 0 0,0 1 0 0 0,0-1-1 0 0,1 0 1 0 0,-1 0-1 0 0,0 1 1 0 0,1-1-1 0 0,-1 0 1 0 0,1-1-1 0 0,-1 1 1 0 0,1 0-1 0 0,-1 0 1 0 0,1-1 0 0 0,0 1-1 0 0,-1 0 1 0 0,1-1-1 0 0,0 0 1 0 0,0 1-1 0 0,-1-1 1 0 0,1 0-1 0 0,0 0 1 0 0,0 0-1 0 0,-1 0 1 0 0,1 0 0 0 0,0-1-1 0 0,0 1 1 0 0,-1 0-1 0 0,1-1 1 0 0,0 0-1 0 0,-1 1 1 0 0,1-1-12 0 0,2 1 39 0 0,101-7 492 0 0,-81 3-2480 0 0,-16-4-1495 0 0,0 1-5629 0 0,-6 3-2465 0 0</inkml:trace>
  <inkml:trace contextRef="#ctx0" brushRef="#br0" timeOffset="1566.051">2284 707 7690 0 0,'0'0'1944'0'0,"0"0"-721"0"0,0 0-68 0 0,0 0 299 0 0,0 0 279 0 0,0 0 13 0 0,0 0-294 0 0,0 0-350 0 0,0 0-238 0 0,0 0-85 0 0,0 0-46 0 0,0 0-61 0 0,6 3-89 0 0,18 8-57 0 0,-23-10-422 0 0,1 1 1 0 0,-1 0-1 0 0,1 0 1 0 0,-1-1 0 0 0,0 1-1 0 0,0 0 1 0 0,1 0-1 0 0,-1 0 1 0 0,-1 0-1 0 0,1 0 1 0 0,0 1-1 0 0,0-1 1 0 0,-1 0 0 0 0,0 0-1 0 0,1 1 1 0 0,-1-1-1 0 0,0 0 1 0 0,0 0-1 0 0,0 1 1 0 0,0-1 0 0 0,0 0-1 0 0,-1 0 1 0 0,0 2-105 0 0,1 4 243 0 0,-1 10 17 0 0,-2 0 0 0 0,1 0 0 0 0,-2 0-1 0 0,-1 0 1 0 0,0-1 0 0 0,-1 0 0 0 0,-4 7-260 0 0,-16 57-473 0 0,25-78 341 0 0,1-2-4416 0 0,0-1-4830 0 0,0 0-2918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3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892 680 12907 0 0,'0'0'2267'0'0,"0"0"-484"0"0,0 0-293 0 0,0 0-35 0 0,0 0-14 0 0,0 0-143 0 0,0 0-322 0 0,0 0-349 0 0,0 0-279 0 0,0 0-132 0 0,0 0-3 0 0,0 0 45 0 0,-1 13 44 0 0,-4 103 501 0 0,18 218 354 0 0,-13-333-1253 0 0,0-1-32 0 0,0 0-75 0 0,0 0-45 0 0,0 0-78 0 0,0 0-146 0 0,8-19-4406 0 0,-2 10 2514 0 0,0 0-3810 0 0,-2 2-4942 0 0</inkml:trace>
  <inkml:trace contextRef="#ctx0" brushRef="#br0" timeOffset="705.055">1102 927 6641 0 0,'0'0'2544'0'0,"0"0"-191"0"0,0 0-36 0 0,0 0-143 0 0,0 0-391 0 0,0 0-506 0 0,0 0-470 0 0,0 0-329 0 0,0 0-206 0 0,0 0-14 0 0,0 0 92 0 0,0 0 77 0 0,2 2 97 0 0,6 1-293 0 0,0-1-1 0 0,0 1 1 0 0,0-1 0 0 0,0 0 0 0 0,1-1 0 0 0,-1 0 0 0 0,1-1-1 0 0,-1 1 1 0 0,1-2 0 0 0,-1 1 0 0 0,0-1 0 0 0,1 0-1 0 0,-1-1 1 0 0,0 0 0 0 0,0 0 0 0 0,2-2-231 0 0,40-4 165 0 0,77 4 62 0 0,-126 4-234 0 0,-5-21 1399 0 0,-105-68-1225 0 0,54 71-3 0 0,55 18-157 0 0,-4 16-219 0 0,-1 310 189 0 0,20-338 80 0 0,103-127 118 0 0,-41 40-551 0 0,-70 89 112 0 0,1-2-1236 0 0,-3 8-8492 0 0,-3 4-1669 0 0</inkml:trace>
  <inkml:trace contextRef="#ctx0" brushRef="#br0" timeOffset="1202.087">1637 861 15275 0 0,'0'0'2075'0'0,"0"0"-429"0"0,0 0-210 0 0,0 0-95 0 0,0 0-149 0 0,0 0-235 0 0,0 0-290 0 0,0 0-267 0 0,0 0-150 0 0,0 0-62 0 0,0 0-39 0 0,0 0 38 0 0,0 0 32 0 0,6-3 7 0 0,3-1-163 0 0,-1 1 0 0 0,1 0 0 0 0,0 0 0 0 0,0 1 0 0 0,0 0 1 0 0,0 1-1 0 0,0 0 0 0 0,0 0 0 0 0,0 1 0 0 0,0 0 0 0 0,6 1-63 0 0,-14 1 8 0 0,1 0 1 0 0,-1 0-1 0 0,1 0 1 0 0,-1 0-1 0 0,0 0 1 0 0,0 1-1 0 0,0-1 1 0 0,0 0-1 0 0,0 1 0 0 0,-1-1 1 0 0,1 1-1 0 0,-1-1 1 0 0,0 1-1 0 0,1-1 1 0 0,-1 1-1 0 0,0-1 1 0 0,0 1-1 0 0,-1-1 1 0 0,1 0-1 0 0,0 1 1 0 0,-1-1-1 0 0,0 1 1 0 0,1-1-1 0 0,-1 0 1 0 0,0 1-1 0 0,0-1 1 0 0,0 0-1 0 0,-1 0 0 0 0,1 0 1 0 0,0 1-1 0 0,-1-2 1 0 0,0 1-1 0 0,1 0 1 0 0,-2 1-9 0 0,-91 122 583 0 0,92-123-577 0 0,0 1 0 0 0,1-1 0 0 0,0 0 0 0 0,0 1 0 0 0,-1-1 1 0 0,1 1-1 0 0,1-1 0 0 0,-1 1 0 0 0,0 0 0 0 0,1-1 1 0 0,-1 1-1 0 0,1 0 0 0 0,0-1 0 0 0,0 1 0 0 0,0 0 0 0 0,0 0 1 0 0,0-1-1 0 0,1 1 0 0 0,-1 0 0 0 0,1-1 0 0 0,0 1 0 0 0,0-1 1 0 0,0 1-1 0 0,0-1 0 0 0,0 1 0 0 0,0-1 0 0 0,1 1 0 0 0,-1-1 1 0 0,1 0-1 0 0,0 0 0 0 0,-1 0 0 0 0,1 0 0 0 0,0 0 1 0 0,0 0-1 0 0,2 1-6 0 0,7 1 92 0 0,-1-1 1 0 0,0 0-1 0 0,1-1 1 0 0,-1 0-1 0 0,1-1 0 0 0,0 0 1 0 0,-1 0-1 0 0,1-1 1 0 0,0-1-1 0 0,0 0 1 0 0,-1 0-1 0 0,1-1 1 0 0,0 0-1 0 0,-1-1 1 0 0,7-3-93 0 0,43-9-312 0 0,-55 12-1014 0 0,-3 0-4268 0 0,-1 2 2982 0 0,0 0-9318 0 0</inkml:trace>
  <inkml:trace contextRef="#ctx0" brushRef="#br0" timeOffset="1756.414">2186 341 6689 0 0,'0'0'1969'0'0,"0"0"-187"0"0,0 0 101 0 0,0 0 66 0 0,0 0-43 0 0,0 0-218 0 0,0 0-271 0 0,0 0-208 0 0,0 0-152 0 0,0 0-140 0 0,0 0-110 0 0,0 0-88 0 0,-9-1-103 0 0,-2 0-1028 0 0,-11-2 2693 0 0,46 1-248 0 0,275-13-415 0 0,-167 9-1393 0 0,-123 5-523 0 0,-15 1-2298 0 0,-23 19-4911 0 0,24-15 2678 0 0,0 2-6861 0 0</inkml:trace>
  <inkml:trace contextRef="#ctx0" brushRef="#br0" timeOffset="1999.733">2131 629 12891 0 0,'0'0'2372'0'0,"0"0"-509"0"0,0 0-206 0 0,0 0-172 0 0,0 0-226 0 0,0 0-220 0 0,0 0-183 0 0,0 0-130 0 0,0 0-67 0 0,0 0-55 0 0,0 0-85 0 0,0 0-37 0 0,0 0-19 0 0,15 9-46 0 0,52 28-28 0 0,0-27 227 0 0,-49-11-512 0 0,189-32-2175 0 0,-201 32 1571 0 0,12-3-1345 0 0,-7 1-2502 0 0,-3 0-7697 0 0</inkml:trace>
  <inkml:trace contextRef="#ctx0" brushRef="#br0" timeOffset="2941.039">3401 21 15947 0 0,'0'0'1799'0'0,"0"0"-302"0"0,0 0-132 0 0,0 0-118 0 0,0 0-181 0 0,0 0-250 0 0,0 0-254 0 0,0 0-204 0 0,0 0-119 0 0,0 0-52 0 0,0 0-39 0 0,0 0 28 0 0,-3-1 12 0 0,3 1-171 0 0,0-1 0 0 0,-1 1 0 0 0,1 0 1 0 0,-1 0-1 0 0,1 0 0 0 0,0 0 0 0 0,-1 0 0 0 0,1-1 1 0 0,-1 1-1 0 0,1 0 0 0 0,-1 0 0 0 0,1 0 1 0 0,-1 0-1 0 0,1 0 0 0 0,0 0 0 0 0,-1 0 0 0 0,1 1 1 0 0,-1-1-1 0 0,1 0 0 0 0,-1 0 0 0 0,1 0 0 0 0,0 0 1 0 0,-1 0-1 0 0,1 1 0 0 0,0-1 0 0 0,-1 0 0 0 0,1 0 1 0 0,-1 1-1 0 0,1-1 0 0 0,0 0 0 0 0,0 1 1 0 0,-1-1-1 0 0,1 0 0 0 0,0 1 0 0 0,-1-1 0 0 0,1 0 1 0 0,0 1-1 0 0,0-1 0 0 0,0 1 0 0 0,0-1 0 0 0,-1 0 1 0 0,1 1-1 0 0,0-1 0 0 0,0 1 0 0 0,0-1 0 0 0,0 1 1 0 0,0-1-1 0 0,0 0 0 0 0,0 1 0 0 0,0-1 1 0 0,0 1-1 0 0,0-1 0 0 0,0 1 0 0 0,0-1 0 0 0,0 0 1 0 0,1 1-1 0 0,-1-1 0 0 0,0 1 0 0 0,0-1 0 0 0,0 0 1 0 0,1 1-1 0 0,-1-1 0 0 0,0 1 0 0 0,0-1 0 0 0,1 0 1 0 0,-1 1-18 0 0,-1 18 491 0 0,-3 3-358 0 0,-1 0 0 0 0,-1 0 0 0 0,-1 0 0 0 0,-1-1 0 0 0,-1 0 0 0 0,0 0 0 0 0,-2-1 0 0 0,-1-1-1 0 0,0 0 1 0 0,-7 7-133 0 0,-25 31 36 0 0,-2-2 0 0 0,-3-3 0 0 0,-1-1 0 0 0,-3-3 0 0 0,-22 13-36 0 0,-28 42 22 0 0,99-97-28 0 0,1 0 1 0 0,0 1-1 0 0,1-1 1 0 0,-1 1-1 0 0,1 0 1 0 0,1 0-1 0 0,-1 0 0 0 0,1 0 1 0 0,0 0-1 0 0,1 0 1 0 0,0 0-1 0 0,0 0 1 0 0,0 1 5 0 0,49 13 18 0 0,138-10 196 0 0,82 15-74 0 0,-111-22-84 0 0,-158-4-43 0 0,0 0-37 0 0,0 0 11 0 0,0 0 24 0 0,0 0-6 0 0,0 0 42 0 0,0 0-26 0 0,0 0 4 0 0,0 0 17 0 0,0 0-1 0 0,0 0 18 0 0,0 0-14 0 0,0 0 11 0 0,0 0-24 0 0,0 0 23 0 0,0 0 25 0 0,0-10-43 0 0,0-1-1 0 0,-1 1 1 0 0,0-1 0 0 0,-1 1 0 0 0,0 0 0 0 0,-1-1 0 0 0,0 1 0 0 0,-1 0 0 0 0,0 1-1 0 0,0-2-36 0 0,-9-23 68 0 0,-130-267 101 0 0,70 124-9 0 0,55 92 7 0 0,17 82-196 0 0,0 2-51 0 0,1 1 1 0 0,0 0-16 0 0,0 0-37 0 0,0 0-27 0 0,0 0-123 0 0,0 0-104 0 0,5 11-1371 0 0,10 4-101 0 0,-2-2-3570 0 0,-9-8-6477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4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696 799 15059 0 0,'0'0'1630'0'0,"0"0"-763"0"0,0 0-311 0 0,0 0 239 0 0,0 0 261 0 0,0 0 72 0 0,0 0-157 0 0,0 0-209 0 0,0 0-136 0 0,0 0-59 0 0,0 0-11 0 0,0 0-84 0 0,0 0-121 0 0,1 24-71 0 0,1 72-58 0 0,-14-21 156 0 0,-3 2-656 0 0,15-76-8 0 0,0-1-126 0 0,0 0-153 0 0,0 0-221 0 0,6 0-2337 0 0,-4-1-2469 0 0,1-2-5833 0 0</inkml:trace>
  <inkml:trace contextRef="#ctx0" brushRef="#br0" timeOffset="284.142">903 667 5993 0 0,'0'0'3390'0'0,"0"0"-2001"0"0,0 0-707 0 0,0 0 260 0 0,0 0 480 0 0,0 0 327 0 0,0 0-19 0 0,0 0-204 0 0,0 0-285 0 0,0 0-228 0 0,0 0-192 0 0,0 0-161 0 0,31 0-132 0 0,100 0-97 0 0,-4-14 396 0 0,-23-6-1566 0 0,-99 16-773 0 0,-4 2-2168 0 0,-1 1-3851 0 0,0 1-3351 0 0</inkml:trace>
  <inkml:trace contextRef="#ctx0" brushRef="#br0" timeOffset="520.12">1061 346 13635 0 0,'0'0'1408'0'0,"0"0"-570"0"0,0 0-205 0 0,0 0 174 0 0,0 0 243 0 0,0 0 117 0 0,0 0-98 0 0,0 0-230 0 0,-2 35-194 0 0,-7 111-153 0 0,20 140 393 0 0,-1-209-1658 0 0,-2-31-7151 0 0,-8-39-3006 0 0</inkml:trace>
  <inkml:trace contextRef="#ctx0" brushRef="#br0" timeOffset="1418.96">2234 869 17620 0 0,'0'0'1057'0'0,"0"0"-370"0"0,0 0 116 0 0,0 0 299 0 0,0 0 132 0 0,0 0-113 0 0,0 0-278 0 0,0 0-254 0 0,0 0-182 0 0,0 0-134 0 0,0 0-86 0 0,-4 32-62 0 0,-15 142 25 0 0,14-101-1295 0 0,5-72 603 0 0,0-1-320 0 0,5-1-9239 0 0,-3-2-1327 0 0</inkml:trace>
  <inkml:trace contextRef="#ctx0" brushRef="#br0" timeOffset="2050.881">2388 1079 12635 0 0,'0'0'2338'0'0,"0"0"-1177"0"0,0 0-494 0 0,0 0 74 0 0,0 0 140 0 0,0 0 137 0 0,0 0-67 0 0,0 0-149 0 0,0 0-149 0 0,0 0-221 0 0,0 0-145 0 0,0 0-87 0 0,0 0-49 0 0,24-5-38 0 0,114-23 49 0 0,-43 17-85 0 0,-101-8 1138 0 0,2 14-1176 0 0,0 0 0 0 0,-1 1 0 0 0,1-1 0 0 0,-1 1 0 0 0,0 0 0 0 0,0 0-1 0 0,0 0 1 0 0,0 1 0 0 0,-1 0 0 0 0,1 0 0 0 0,-1 0 0 0 0,0 1 0 0 0,0 0 0 0 0,0 0 0 0 0,0 1 0 0 0,0-1 0 0 0,0 1 0 0 0,0 0 0 0 0,-1 1 0 0 0,-3 0-39 0 0,10 0 78 0 0,0 0-35 0 0,0 0-32 0 0,0 0-19 0 0,0 26 16 0 0,29 128 80 0 0,-29-99-167 0 0,0-55 80 0 0,0 0 23 0 0,0 0-14 0 0,0 0 28 0 0,16-26 509 0 0,79-98-651 0 0,-70 92-1422 0 0,-7 12-6486 0 0,-12 16-3577 0 0</inkml:trace>
  <inkml:trace contextRef="#ctx0" brushRef="#br0" timeOffset="2487.251">2810 983 14419 0 0,'0'0'1922'0'0,"0"0"-598"0"0,0 0-240 0 0,0 0 6 0 0,0 0-39 0 0,0 0-163 0 0,0 0-257 0 0,0 0-172 0 0,0 0-55 0 0,0 0 45 0 0,0 0 45 0 0,0 0-68 0 0,11 2-104 0 0,57 10 112 0 0,-48-11-144 0 0,-20-1-285 0 0,1 0-1 0 0,0 0 0 0 0,0-1 0 0 0,0 1 1 0 0,-1 0-1 0 0,1 0 0 0 0,0 0 1 0 0,0 0-1 0 0,0 0 0 0 0,0 0 0 0 0,0 0 1 0 0,-1 0-1 0 0,1 0 0 0 0,0 1 1 0 0,0-1-1 0 0,0 0 0 0 0,-1 0 0 0 0,1 1 1 0 0,0-1-1 0 0,0 1 0 0 0,-1-1 1 0 0,1 0-1 0 0,0 1 0 0 0,-1-1 1 0 0,1 1-1 0 0,0 0 0 0 0,-1-1 0 0 0,1 1 1 0 0,-1 0-1 0 0,1-1 0 0 0,-1 1 1 0 0,1 0-1 0 0,-1-1 0 0 0,1 1 0 0 0,-1 0 1 0 0,0 0-1 0 0,1 0 0 0 0,-1-1 1 0 0,0 1-1 0 0,0 0 0 0 0,0 0 0 0 0,0 0 1 0 0,0 0-1 0 0,0-1 0 0 0,0 1 1 0 0,0 0-1 0 0,0 0 0 0 0,0 0 1 0 0,0 0-5 0 0,-1 5 29 0 0,0 0 1 0 0,-1 1 0 0 0,1-1-1 0 0,-1 0 1 0 0,-1 0 0 0 0,1 0-1 0 0,-1-1 1 0 0,0 1-1 0 0,0 0 1 0 0,-1-1 0 0 0,1 0-1 0 0,-1 0 1 0 0,-1 1-30 0 0,-31 59 157 0 0,37-62-128 0 0,1-1 0 0 0,0 0 0 0 0,0 1 0 0 0,0-1 0 0 0,0 0 0 0 0,0 0 0 0 0,0-1 0 0 0,0 1 0 0 0,1 0-1 0 0,-1-1 1 0 0,1 1 0 0 0,-1-1 0 0 0,1 0 0 0 0,0 0 0 0 0,-1 0 0 0 0,1 0 0 0 0,0 0 0 0 0,0-1 0 0 0,0 1 0 0 0,0-1-1 0 0,-1 0 1 0 0,1 0 0 0 0,0 0 0 0 0,0 0 0 0 0,0 0 0 0 0,0-1 0 0 0,0 1 0 0 0,-1-1 0 0 0,1 0 0 0 0,0 0 0 0 0,1 0-29 0 0,81-21-155 0 0,-67 14-1595 0 0,-11 4-4621 0 0,-5 1-5656 0 0</inkml:trace>
  <inkml:trace contextRef="#ctx0" brushRef="#br0" timeOffset="3367.946">3023 556 6289 0 0,'0'0'1495'0'0,"0"0"-246"0"0,0 0 14 0 0,0 0 103 0 0,0 0 37 0 0,0 0-57 0 0,0 0-279 0 0,0 0-299 0 0,0 0-202 0 0,0 0-165 0 0,0 0-54 0 0,0 0 20 0 0,0 0 50 0 0,-6 0 339 0 0,6 0 5700 0 0,36-14-5508 0 0,167-45 295 0 0,-170 52-1136 0 0,0 2 0 0 0,1 1-1 0 0,-1 1 1 0 0,1 2-1 0 0,6 2-106 0 0,-38-1 1 0 0,-2 1-6703 0 0,-3-2-2817 0 0,2 1-1829 0 0</inkml:trace>
  <inkml:trace contextRef="#ctx0" brushRef="#br0" timeOffset="3602.023">3077 715 13675 0 0,'0'0'1759'0'0,"0"0"-711"0"0,0 0-389 0 0,0 0 135 0 0,0 0 331 0 0,0 0 189 0 0,0 0-31 0 0,0 0-203 0 0,0 0-280 0 0,0 0-213 0 0,0 0-120 0 0,0 0-95 0 0,0 0-98 0 0,32 0-67 0 0,101-1-80 0 0,55-10-663 0 0,-158 5-1108 0 0,-11 2-4283 0 0,-11 4-5736 0 0</inkml:trace>
  <inkml:trace contextRef="#ctx0" brushRef="#br0" timeOffset="4788.051">4246 700 13027 0 0,'0'0'1167'0'0,"0"0"-522"0"0,0 0-111 0 0,0 0 142 0 0,0 0 88 0 0,0 0 28 0 0,0 0 27 0 0,0 0-35 0 0,0 0 26 0 0,0 0 51 0 0,0 0-135 0 0,0 0-73 0 0,0 0-30 0 0,13 5-50 0 0,115 31 1706 0 0,-48-10-786 0 0,-78-25-1479 0 0,-1 0 1 0 0,0 0 0 0 0,0 0-1 0 0,0 1 1 0 0,0-1 0 0 0,0 0-1 0 0,0 0 1 0 0,0 0 0 0 0,-1 1-1 0 0,1-1 1 0 0,0 0 0 0 0,-1 1-1 0 0,1-1 1 0 0,-1 1 0 0 0,0-1-1 0 0,1 1 1 0 0,-1-1 0 0 0,0 1-1 0 0,0-1 1 0 0,0 1 0 0 0,0-1-1 0 0,0 1 1 0 0,0-1-1 0 0,0 1 1 0 0,0-1 0 0 0,-1 1-1 0 0,1-1 1 0 0,-1 1 0 0 0,1-1-1 0 0,-1 0 1 0 0,1 1 0 0 0,-1-1-1 0 0,0 0 1 0 0,0 1 0 0 0,0-1-1 0 0,1 0 1 0 0,-2 1-15 0 0,-37 48 261 0 0,-62 45-1 0 0,99-94-260 0 0,1 0 0 0 0,0 0 0 0 0,1 0 1 0 0,-1 0-1 0 0,0 0 0 0 0,0 1 1 0 0,0-1-1 0 0,1 0 0 0 0,-1 0 0 0 0,0 0 1 0 0,1 1-1 0 0,-1-1 0 0 0,1 0 0 0 0,0 1 1 0 0,-1-1-1 0 0,1 1 0 0 0,0-1 0 0 0,0 0 1 0 0,0 1-1 0 0,0-1 0 0 0,0 1 1 0 0,0-1-1 0 0,0 0 0 0 0,0 1 0 0 0,1-1 1 0 0,-1 0-1 0 0,0 1 0 0 0,1-1 0 0 0,-1 0 1 0 0,1 1-1 0 0,0-1 0 0 0,-1 0 0 0 0,1 0 1 0 0,0 0-1 0 0,0 0 0 0 0,0 1 0 0 0,0-1 1 0 0,0 0-1 0 0,0-1 0 0 0,0 1 1 0 0,0 0-1 0 0,0 0 0 0 0,0 0 0 0 0,0-1 1 0 0,1 1-1 0 0,-1 0 0 0 0,0-1 0 0 0,1 1 1 0 0,-1-1-1 0 0,0 0 0 0 0,1 1 0 0 0,73 9 351 0 0,48-21 365 0 0,145-59-1795 0 0,-250 63-1693 0 0,-7 3-3926 0 0,-3 1-6353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6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602 452,'-79'21,"-4"0,1 4,1 3,-2 5,77-32,0 1,0 1,0-1,1 1,-1 0,1 0,-1 1,1-1,0 1,1 0,-1 1,1-1,-1 1,1 0,1 0,-1 0,1 1,0-1,0 1,0 0,0 4,4-8,0 1,0-1,1 0,-1 1,1-1,0 0,0 0,0 0,0 0,0 0,0 0,0-1,1 1,-1-1,1 1,-1-1,1 0,-1 0,1 0,0-1,0 1,-1 0,1-1,0 0,0 0,2 0,7 3,109 16,-119-19,0 0,-1-1,1 1,0 0,0 1,-1-1,1 0,0 0,-1 1,1-1,0 1,-1-1,1 1,-1 0,1-1,-1 1,1 0,-1 0,1 0,-1 0,0 1,0-1,1 0,-1 0,0 1,0-1,0 1,-1-1,1 1,0-1,0 1,-1-1,1 1,-1 0,0-1,1 1,-1 0,0 0,0-1,0 1,0 0,0-1,0 1,-1 0,1 0,0-1,-1 1,0-1,1 1,-1 0,0-1,0 1,-105 83,63-56,-5 3,33-23,0 0,1 1,0 0,1 1,0 1,1 0,1 1,-6 7,16-18,0-1,0 1,0 0,0 0,0-1,1 1,-1 0,1 0,-1 0,1 0,0-1,0 1,0 0,0 0,0 0,0 0,0 0,1 0,-1 0,1-1,-1 1,1 0,0 0,0-1,0 1,0 0,0-1,0 1,0-1,0 1,1-1,-1 0,1 1,-1-1,1 0,-1 0,1 0,-1 0,1 0,0-1,1 2,79 27,-79-28,23 5,-1-1,1-2,0-1,0 0,1-2,22-3,-47 3,1-1,-1 1,1-1,-1 1,1-1,-1 0,1 0,-1 0,0 0,1 0,-1 0,0-1,0 1,0-1,0 1,0-1,0 0,0 0,-1 0,1 0,-1 0,1 0,0-3,5-12</inkml:trace>
  <inkml:trace contextRef="#ctx0" brushRef="#br0" timeOffset="284.567">347 1,'-32'90,"4"2,4 1,4 1,4 1,0 51,7-25,6 1,8 79,27 161,-32-281,-1-57</inkml:trace>
  <inkml:trace contextRef="#ctx0" brushRef="#br0" timeOffset="1435.004">1279 198,'-30'14,"1"1,0 1,1 2,0 1,2 1,0 1,1 1,-14 18,14-12,2 0,1 2,1 1,1 1,2 0,1 1,2 1,1 1,2 0,1 0,2 1,2 1,1 0,1 0,3 0,0 0,3 0,2 8,-3-34,1-1,0 0,1 0,0 0,1 0,0 0,0-1,1 1,0-1,1 0,0 0,0-1,1 1,0-1,1 0,0-1,0 1,0-1,1-1,0 0,0 0,1 0,0-1,0 0,0-1,0 0,1 0,0-1,0 0,-1-1,2 0,-1-1,0 0,0-1,0 1,6-2,-1-1,0-1,0-1,0 0,-1 0,1-2,-1 0,0 0,-1-1,0-1,0 0,0-1,-1-1,-1 0,2-1,-6 4,0 0,0 0,-1 0,0-1,0 0,-1 0,0-1,0 0,-1 0,0 0,-1 0,0 0,0-1,-1 1,0-1,-1 0,0 0,-1 0,0 1,0-1,-1 0,0-2,-1 4,-1 1,1 0,-1 0,-1 0,1 0,-1 0,0 1,-1-1,0 1,0 0,0 1,0-1,-1 1,0 0,0 1,-1-1,1 1,-1 0,0 1,0-1,0 2,0-1,-5 0,-6-3,0 2,0 0,-1 1,1 1,-1 0,0 2,1 0,-1 1,-6 2,14-2,0 1,-1 0,1 1,0 0,0 1,1 0,-1 0,1 1,0 1,0 0,0 0,1 1,0 0,0 1,1 0,0 0,1 1,-5 6,-5 9,2-5</inkml:trace>
  <inkml:trace contextRef="#ctx0" brushRef="#br0" timeOffset="1767.341">1590 932,'-10'14,"-3"10,6 1,8-4,5-11,0-6</inkml:trace>
  <inkml:trace contextRef="#ctx0" brushRef="#br0" timeOffset="2170.829">1815 368,'26'-27,"2"2,1 1,1 1,1 2,1 1,0 1,2 2,0 1,1 2,2 0,-33 12,1 0,0 0,-1 1,1-1,0 1,0 0,-1 0,1 1,0-1,0 1,0 0,0 1,0-1,0 1,0 0,-1 0,1 0,0 1,-1 0,1 0,-1 0,1 0,-1 1,0-1,0 1,0 0,-1 0,1 1,-1-1,1 1,-1 0,0 0,0 0,-1 0,0 0,1 1,-1-1,0 1,-1 0,1 0,-2 16,0 0,-1 0,-2 0,0 0,-1 0,0-1,-2 0,-1 0,0 0,-2-1,0 0,-1 0,-1-1,-1 0,0-1,-12 13,-225 285,243-309,0 1,1 0,0 0,1 1,-1-1,1 1,1 0,0 0,0 0,0 1,1 1,1-6,1-1,0 0,0 1,0-1,0 0,0 1,1-1,0 1,-1-1,1 0,0 0,1 0,-1 1,1-1,-1 0,1 0,0-1,0 1,0 0,0-1,1 1,-1-1,1 0,-1 0,1 0,0 0,0 0,0 0,2 0,9 3,1 0,-1-1,1-1,0 0,0-1,0-1,1 0,-1-1,0-1,13-2,7 1,30 2,117-14,-158 8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5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214 580 0 0 0,'0'0'703'0'0,"0"0"265"0"0,0 0 62 0 0,0 0 295 0 0,0 0 380 0 0,0 0 196 0 0,0 0 73 0 0,0 0-223 0 0,0 0-353 0 0,0 0-229 0 0,0 0-167 0 0,-2-6-93 0 0,-7-16-66 0 0,8 22-774 0 0,0-1 0 0 0,0 1 0 0 0,1-1-1 0 0,-1 1 1 0 0,0-1 0 0 0,0 1 0 0 0,0 0-1 0 0,0 0 1 0 0,0-1 0 0 0,0 1 0 0 0,0 0 0 0 0,0 0-1 0 0,0 0 1 0 0,0 0 0 0 0,0 0 0 0 0,0 0 0 0 0,0 0-1 0 0,0 0 1 0 0,0 1 0 0 0,0-1 0 0 0,0 0-1 0 0,1 0 1 0 0,-1 1 0 0 0,0-1 0 0 0,0 1 0 0 0,0-1-1 0 0,0 1 1 0 0,0-1 0 0 0,1 1 0 0 0,-1 0-1 0 0,0-1 1 0 0,1 1 0 0 0,-1 0 0 0 0,0-1 0 0 0,1 1-1 0 0,-1 0 1 0 0,1 0 0 0 0,-1 0 0 0 0,1-1-1 0 0,-1 2-68 0 0,-12 18 117 0 0,1 0-1 0 0,1 1 1 0 0,1 0-1 0 0,1 0 0 0 0,1 1 1 0 0,1 0-1 0 0,0 1 1 0 0,2 0-1 0 0,1 0 0 0 0,0 0 1 0 0,2 0-1 0 0,1 0 0 0 0,1 1 1 0 0,0-1-1 0 0,2 2-116 0 0,-2-22 24 0 0,0 0-1 0 0,0 1 0 0 0,0-1 1 0 0,1 0-1 0 0,-1 1 0 0 0,1-1 1 0 0,0 0-1 0 0,0 1 0 0 0,0-1 1 0 0,0 0-1 0 0,1 0 0 0 0,-1 0 1 0 0,1 0-1 0 0,0 0 0 0 0,-1 0 1 0 0,2-1-1 0 0,-1 1 0 0 0,0-1 1 0 0,0 1-1 0 0,1-1 0 0 0,-1 0 1 0 0,1 0-1 0 0,0 0 0 0 0,-1 0 1 0 0,1 0-1 0 0,0 0 0 0 0,0-1 1 0 0,0 0-1 0 0,1 1 0 0 0,-1-1 1 0 0,0 0-1 0 0,0-1 0 0 0,1 1 1 0 0,-1-1-1 0 0,0 1 0 0 0,1-1 1 0 0,-1 0-1 0 0,0 0 0 0 0,1 0 1 0 0,-1-1-1 0 0,0 1 0 0 0,1-1 1 0 0,-1 0-1 0 0,0 0 0 0 0,0 0 1 0 0,1 0-1 0 0,-1-1 0 0 0,2 0-23 0 0,9-9 231 0 0,0-1-1 0 0,-1 0 1 0 0,-1-1-1 0 0,0 0 1 0 0,-1-1-1 0 0,0 0 1 0 0,-1 0-1 0 0,0-1 1 0 0,-2-1-1 0 0,1 0 1 0 0,2-10-231 0 0,4-4 228 0 0,-3 0 0 0 0,0-1 0 0 0,-2 0 0 0 0,-1 0 1 0 0,-1-1-1 0 0,-2 0 0 0 0,-2 0 0 0 0,0-1 0 0 0,-2-32-228 0 0,-2 62-10 0 0,0 0 0 0 0,-1-1 0 0 0,1 1-1 0 0,-1-1 1 0 0,0 1 0 0 0,0 0-1 0 0,0-1 1 0 0,0 1 0 0 0,-1 0 0 0 0,1 0-1 0 0,-1 0 1 0 0,0 0 0 0 0,0 0 0 0 0,0 0-1 0 0,0 1 1 0 0,0-1 0 0 0,-1 1-1 0 0,1-1 1 0 0,-1 1 0 0 0,0 0 0 0 0,0 0-1 0 0,1 0 1 0 0,-1 0 0 0 0,-1 1-1 0 0,1-1 1 0 0,0 1 0 0 0,0-1 0 0 0,0 1-1 0 0,-1 0 1 0 0,1 1 0 0 0,0-1 0 0 0,-1 1-1 0 0,1-1 1 0 0,-1 1 0 0 0,1 0-1 0 0,-1 0 1 0 0,1 0 0 0 0,-1 1 0 0 0,1-1-1 0 0,0 1 1 0 0,-1 0 0 0 0,1 0-1 0 0,0 0 1 0 0,-1 0 0 0 0,1 1 0 0 0,0-1-1 0 0,0 1 1 0 0,0 0 0 0 0,0 0 0 0 0,1 0-1 0 0,-2 1 11 0 0,-7 7-680 0 0,1 1 0 0 0,0 0-1 0 0,1 1 1 0 0,0 0-1 0 0,1 0 1 0 0,0 0 0 0 0,1 1-1 0 0,-3 9 681 0 0,-8 12-6429 0 0,9-21-4954 0 0</inkml:trace>
  <inkml:trace contextRef="#ctx0" brushRef="#br0" timeOffset="743.531">1 1434 10882 0 0,'0'0'1931'0'0,"0"0"-525"0"0,0 0-192 0 0,0 0 127 0 0,0 0 190 0 0,0 0 87 0 0,0 0-151 0 0,0 0-224 0 0,0 0-212 0 0,0 0-171 0 0,36-31-121 0 0,117-102-126 0 0,-19 6 318 0 0,339-325-712 0 0,-430 415-1958 0 0,-22 19-3316 0 0,-11 10-6863 0 0</inkml:trace>
  <inkml:trace contextRef="#ctx0" brushRef="#br0" timeOffset="12989.381">400 138 0 0 0,'0'0'672'0'0,"0"0"351"0"0,0 0 96 0 0,0 0 69 0 0,0 0 100 0 0,0 0 90 0 0,0 0 20 0 0,0 0-41 0 0,0 0-74 0 0,7-9 586 0 0,-5 8 1459 0 0,28 44 2428 0 0,65 123-2928 0 0,-20-19-2151 0 0,-56-99 177 0 0,-11-26-256 0 0,-5-33 1097 0 0,-20-29-1613 0 0,-17-125 0 0 0,-8-105 125 0 0,40 211-187 0 0,52 52-21 0 0,-46 6 4 0 0,0 1-1 0 0,-1 0 1 0 0,1 0 0 0 0,0 0-1 0 0,-1 0 1 0 0,1 1 0 0 0,-1 0 0 0 0,1-1-1 0 0,-1 1 1 0 0,1 1 0 0 0,-1-1 0 0 0,1 0-1 0 0,-1 1 1 0 0,0-1 0 0 0,0 1-1 0 0,0 0 1 0 0,0 0 0 0 0,0 1 0 0 0,0-1-1 0 0,0 0 1 0 0,-1 1 0 0 0,2 1-3 0 0,-2 2-3018 0 0,3-12 82 0 0,0 3-2010 0 0,-1-1-7066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3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269 369 4929 0 0,'0'0'3127'0'0,"0"0"-1272"0"0,0 0-370 0 0,0 0 62 0 0,0 0 64 0 0,0 0-32 0 0,0 0-218 0 0,0 0-338 0 0,0 0-308 0 0,-33 14-187 0 0,-104 46-124 0 0,133-59-378 0 0,1 0 0 0 0,-1 0-1 0 0,0 1 1 0 0,1-1-1 0 0,0 1 1 0 0,-1 0-1 0 0,1 0 1 0 0,0 0 0 0 0,0 0-1 0 0,0 1 1 0 0,0-1-1 0 0,0 1 1 0 0,0 0 0 0 0,1 0-1 0 0,0 0 1 0 0,-1 0-1 0 0,1 0 1 0 0,0 0 0 0 0,0 0-1 0 0,1 1-25 0 0,-3 6 95 0 0,-2 1 3 0 0,1 1 0 0 0,0 0 0 0 0,1 0 0 0 0,0 0 0 0 0,1 1 0 0 0,0-1 1 0 0,1 1-1 0 0,1-1 0 0 0,0 1 0 0 0,0 0 0 0 0,2 0 0 0 0,-1-1 0 0 0,2 1 0 0 0,-1 0 0 0 0,2-1 0 0 0,0 1 0 0 0,1 0-98 0 0,-1-4 67 0 0,1 0-1 0 0,1-1 1 0 0,-1 1-1 0 0,2-1 1 0 0,-1-1 0 0 0,1 1-1 0 0,0-1 1 0 0,0 0-1 0 0,1 0 1 0 0,0-1-1 0 0,0 1 1 0 0,1-2 0 0 0,0 1-1 0 0,0-1 1 0 0,0 0-1 0 0,0-1 1 0 0,1 0 0 0 0,0 0-1 0 0,0-1 1 0 0,0 0-1 0 0,0-1 1 0 0,0 1-1 0 0,1-2 1 0 0,-1 0 0 0 0,1 0-1 0 0,1 0-66 0 0,-3-1 107 0 0,0 0 1 0 0,-1-1-1 0 0,1 1 0 0 0,0-2 1 0 0,-1 1-1 0 0,1-1 0 0 0,-1 0 0 0 0,0 0 1 0 0,1-1-1 0 0,-1 0 0 0 0,0-1 0 0 0,-1 1 1 0 0,1-1-1 0 0,-1-1 0 0 0,1 1 0 0 0,-1-1 1 0 0,-1 0-1 0 0,1 0 0 0 0,-1-1 1 0 0,0 1-1 0 0,0-1 0 0 0,0-1 0 0 0,2-4-107 0 0,1-1 76 0 0,-1-1 0 0 0,0-1 0 0 0,-1 1 0 0 0,0-1 0 0 0,-1 0 0 0 0,-1 0 0 0 0,0-1 0 0 0,-1 1 0 0 0,-1-1 1 0 0,0 0-1 0 0,-1 0 0 0 0,0 0 0 0 0,-1 0 0 0 0,-1 0 0 0 0,-1 0 0 0 0,0 1 0 0 0,0-1 0 0 0,-2 0 0 0 0,0 1 0 0 0,-3-8-76 0 0,4 10-90 0 0,0 1 1 0 0,-1 0-1 0 0,0 0 1 0 0,-1 1-1 0 0,0-1 1 0 0,-1 1 0 0 0,0 0-1 0 0,-1 0 1 0 0,0 1-1 0 0,0 0 1 0 0,-1 0-1 0 0,0 0 1 0 0,0 1-1 0 0,-1 0 1 0 0,0 1-1 0 0,-1 0 1 0 0,1 1 0 0 0,-1 0-1 0 0,-1 0 1 0 0,1 1-1 0 0,-1 0 1 0 0,0 1-1 0 0,0 0 1 0 0,0 1-1 0 0,-1 0 1 0 0,-1 1 89 0 0,12 2-156 0 0,0 0 0 0 0,-1 0 0 0 0,1 0 0 0 0,0 1 0 0 0,0-1 0 0 0,-1 0 0 0 0,1 1 0 0 0,0-1 0 0 0,0 1 0 0 0,0 0 0 0 0,0-1 0 0 0,0 1 0 0 0,0 0 0 0 0,0 0 0 0 0,0-1 0 0 0,0 1 0 0 0,0 0 0 0 0,0 0 0 0 0,0 0 0 0 0,0 0 0 0 0,1 0 0 0 0,-1 0 0 0 0,0 1 0 0 0,1-1 0 0 0,-1 0 0 0 0,1 0 0 0 0,0 0-1 0 0,-1 1 1 0 0,1-1 0 0 0,0 0 0 0 0,-1 0 0 0 0,1 1 0 0 0,0-1 0 0 0,0 0 0 0 0,0 0 0 0 0,0 1 0 0 0,1 0 156 0 0,-2 20-4874 0 0,1-13 1376 0 0,0-1-5315 0 0</inkml:trace>
  <inkml:trace contextRef="#ctx0" brushRef="#br0" timeOffset="615.766">150 1267 13363 0 0,'0'0'2160'0'0,"0"0"-481"0"0,0 0 40 0 0,0 0 175 0 0,0 0-163 0 0,0 0-323 0 0,0 0-299 0 0,36-8-232 0 0,117-31-158 0 0,-19-16 459 0 0,-86 29-800 0 0,457-232-84 0 0,-434 225-1347 0 0,-21 11-4309 0 0,-28 10-6906 0 0</inkml:trace>
  <inkml:trace contextRef="#ctx0" brushRef="#br0" timeOffset="43733.314">772 26 0 0 0,'0'0'248'0'0,"0"0"208"0"0,0 0-24 0 0,0 0-90 0 0,0 0-76 0 0,0 0-82 0 0,0 0-56 0 0,1 3-49 0 0,20 16-1128 0 0,-19-19-37 0 0</inkml:trace>
  <inkml:trace contextRef="#ctx0" brushRef="#br0" timeOffset="50101.068">569 45 0 0 0,'0'0'384'0'0,"0"0"716"0"0,0 0 231 0 0,0 0 60 0 0,0 0 115 0 0,0 0 110 0 0,0 0 17 0 0,0 0-25 0 0,0 0-94 0 0,-1-5-138 0 0,-2-15-141 0 0,2 15-128 0 0,1 5-118 0 0,0 0-126 0 0,0 0-132 0 0,0 0-120 0 0,0 0-104 0 0,0 27 4416 0 0,92 296-2301 0 0,-26-138-2242 0 0,-29-91-273 0 0,-17-56 1 0 0,-18-62-1398 0 0,-4-4-2534 0 0,2 8-3153 0 0,0 12 1259 0 0,0 3-4115 0 0</inkml:trace>
  <inkml:trace contextRef="#ctx0" brushRef="#br0" timeOffset="50849.051">682 376 0 0 0,'0'0'367'0'0,"0"0"916"0"0,0 0 186 0 0,0 0-87 0 0,0 0-43 0 0,0 0 87 0 0,0 0 54 0 0,0 0-2 0 0,0 0-86 0 0,0 0-212 0 0,-1 3-197 0 0,-2 40 8206 0 0,3-38-9872 0 0,2-13 5295 0 0,2-15-4273 0 0,44-228 182 0 0,-45 238-512 0 0,0 0 1 0 0,1 0-1 0 0,1 1 0 0 0,0-1 1 0 0,1 1-1 0 0,1 0 1 0 0,-1 1-1 0 0,2-1 1 0 0,-1 2-1 0 0,2-2-9 0 0,37 0-22 0 0,-36 13 20 0 0,16 35 244 0 0,-15-2-1615 0 0,-8-39 358 0 0,2-1-936 0 0,-1 2-2483 0 0,0 0-7364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6.7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0 195,'17'56,"7"114,-3-64,59 213,-56-269,-23-49,-1 0,1 0,0-1,0 1,-1 0,1-1,0 1,0-1,0 1,0-1,0 1,0-1,0 1,0-1,0 0,0 0,0 1,0-1,0 0,0 0,0 0,0 0,0 0,0 0,0-1,0 1,0 0,0 0,0-1,0 1,0-1,0 1,0-1,0 1,0-1,0 1,-1-1,1 0,0 0,0 1,-1-1,1 0,0 0,-1 0,1 0,-1 0,1 0,-1 0,0 0,1 0,19-31,0-2,-3-1,-1 0,8-26,-2 7,8-13,-14 107,29 174,6-70,-51-143,0 0,0 1,1-1,-1 1,0-1,1 0,-1 1,1-1,-1 0,1 0,-1 1,1-1,0 0,0 0,-1 0,1 0,0 0,0 0,0 0,0 0,1 0,-1 0,0-1,0 1,0 0,1-1,-1 1,0-1,1 1,-1-1,0 0,1 0,-1 1,0-1,1 0,-1 0,1 0,-1 0,0-1,1 1,-1 0,0-1,1 1,-1-1,0 1,1-1,-1 1,0-1,0 0,0 0,0 1,0-1,0 0,0 0,0 0,0 0,0-1,0 1,0 0,-1 0,59-178,-32 77,29-64,7 2,11-7,-8-24,-59 190,0 9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8.4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27 170,'-11'-28,"11"28,0 1,0-1,0 0,0 1,0-1,0 0,0 1,0-1,0 0,0 1,0-1,-1 0,1 1,0-1,0 0,0 1,0-1,-1 0,1 1,0-1,0 0,0 0,-1 1,1-1,0 0,0 0,-1 0,1 1,0-1,-1 0,1 0,0 0,-1 0,1 0,0 0,-1 0,1 0,0 1,-1-1,1 0,0 0,-1 0,1-1,0 1,-1 0,1 0,0 0,-1 0,1 0,0 0,-1 0,1-1,0 1,0 0,-1 0,1 0,0-1,0 1,-1 0,0 17,0-1,2 1,0 0,0 0,2 0,0-1,3 8,4 29,19 146,0 18,19-61,-48-155,1 0,-1 0,0 0,0 0,1 0,-1 1,1-1,-1 0,1 0,-1 0,1 0,0 0,-1-1,1 1,0 0,0 0,0 0,0-1,0 1,-1 0,1-1,1 1,-1-1,0 1,0-1,0 1,0-1,0 0,0 1,0-1,1 0,-1 0,0 0,0 0,0 0,0 0,0-1,1 1,-1 0,0 0,0-1,0 1,0-1,0 1,0-1,0 1,0-1,0 0,1 0,34-49,81-269,-117 318,0 0,0 0,0 0,0 0,0 1,0-1,0 0,0 0,1 0,-1 0,0 1,0-1,1 0,-1 0,1 1,-1-1,0 0,1 0,-1 1,1-1,0 1,-1-1,1 0,-1 1,1-1,0 1,0 0,-1-1,1 1,0-1,0 1,-1 0,1 0,0-1,0 1,0 0,0 0,-1 0,1 0,0 0,0 0,0 0,0 0,-1 0,1 1,0-1,0 0,0 0,-1 1,1-1,0 0,0 1,-1-1,1 1,0-1,-1 1,1-1,-1 1,1 0,0-1,-1 1,0 0,1-1,-1 1,1 0,26 55,-26-52,13 32,-7-13,2 0,0 0,1-1,2-1,0 0,1-1,8 10,-20-29,0 1,1-1,-1 0,0 1,0-1,1 0,-1 0,1 0,-1 0,1 0,-1 0,1 0,0-1,-1 1,1-1,0 1,0-1,-1 1,1-1,0 0,0 0,0 0,-1 0,1 0,0 0,0-1,0 1,-1-1,1 1,0-1,-1 0,1 1,0-1,-1 0,1 0,-1 0,1 0,-1 0,0-1,1 1,-1 0,0-1,0 1,0-1,0 1,0-1,0 1,0-2,37-81,162-471,-190 528,-6 13,1 0,0 0,1 1,1 0,0 0,1 0,0 1,1 0,7-7,-14 17,0 0,1 1,-1-1,1 0,0 1,-1-1,1 1,0 0,0 0,0 0,0 0,0 1,-1-1,1 1,1 0,-1 0,0 0,0 0,2 0,10 5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8.8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79 0,'0'1,"0"-1,0 1,0-1,0 1,0-1,0 1,0-1,0 1,0-1,1 1,-1-1,0 1,0-1,0 1,1-1,-1 1,0-1,0 0,1 1,-1-1,0 1,1-1,-1 0,1 1,-1-1,0 0,1 0,-1 1,1-1,-1 0,1 0,-1 0,1 1,-1-1,1 0,-1 0,1 0,-1 0,1 0,-1 0,1 0,-1 0,1 0,-1 0,1 0,-1-1,1 1,-1 0,1 0,-1 0,1-1,-1 1,1 0,-1 0,0-1,1 1,-1 0,1-1,-1 1,0-1,0 1,1 0,7 170,-10-111,-9 137,-36 101,22-151,2-67,48-124,-15 22</inkml:trace>
  <inkml:trace contextRef="#ctx0" brushRef="#br0" timeOffset="682.256">417 170,'-335'378,"334"-377,0 0,0 0,0-1,0 1,0 0,0 1,0-1,1 0,-1 0,0 0,1 0,-1 1,1-1,-1 0,1 0,0 1,-1-1,1 0,0 1,0-1,0 0,0 1,0-1,0 0,0 1,1-1,-1 0,0 1,1-1,-1 0,1 0,0 1,-1-1,1 0,0 0,0 0,-1 0,1 0,0 0,0 0,0 0,0 0,0 0,0-1,1 1,0 0,66 33,-54-29,3 5,-1 1,0 1,-1 0,-1 1,1 0,-2 1,0 1,-1 0,0 1,-1 0,-1 1,-1 0,0 0,-1 1,-1 0,0 3,22 60,-29-81,0 1,0-1,0 1,0-1,0 1,1 0,-1-1,0 1,0-1,1 1,-1-1,0 1,1-1,-1 1,0-1,1 0,-1 1,1-1,-1 1,1-1,-1 0,1 0,-1 1,1-1,-1 0,1 0,-1 1,1-1,-1 0,1 0,0 0,-1 0,1 0,-1 0,1 0,0 0,-1 0,1 0,-1 0,1 0,-1-1,1 1,-1 0,1 0,0-1,-1 1,1 0,-1 0,0-1,1 1,-1-1,1 1,-1 0,1-1,-1 1,0-1,1 1,-1-1,0 1,0-1,1 1,7-13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7.0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115 0,'1'92,"-13"219,-33 69,-7-86,46-138,12-222,0 41</inkml:trace>
  <inkml:trace contextRef="#ctx0" brushRef="#br0" timeOffset="683.232">425 254,'-180'175,"14"13,164-186,0 0,0 0,0 1,0-1,0 1,1-1,0 1,-1 0,1-1,0 1,0 0,0 0,1 0,-1 0,1 0,-1 0,1 0,0 0,0 0,0 0,1 0,-1 0,1 0,0 0,0-1,0 1,0 0,0 0,0-1,1 1,-1 0,1-1,0 1,0-1,0 0,0 0,0 0,0 0,1 0,-1 0,1-1,-1 1,1-1,0 1,-1-1,1 0,0 0,0 0,1-1,55 9,73 22,-117-23,1 1,-1 1,-1 0,1 1,-2 1,0 0,0 0,-1 2,-1-1,0 2,-1-1,0 1,-2 1,1 0,2 10,74 183,-76-192,-7-20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46.6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1,'34'103,"-12"-22,-2 2,-5 0,-2 1,8 51,-8-47,-10-58,1 0,2 0,0 0,3-1,5 14,-14-41,1-1,-1 1,0 0,1-1,-1 1,1-1,-1 1,1-1,0 1,-1-1,1 0,0 1,0-1,0 0,0 0,0 1,0-1,1 0,-1 0,0 0,1 0,-1-1,0 1,1 0,-1 0,1-1,-1 1,1-1,-1 0,1 1,0-1,-1 0,1 0,-1 0,1 0,0 0,-1 0,1 0,-1-1,1 1,0-1,-1 1,1-1,-1 1,0-1,1 0,-1 0,1 0,-1 0,0 0,0 0,0 0,1 0,-1 0,0-1,12-17,-1-1,0 0,-2-1,-1 0,0 0,-1-1,1-9,9-23,66-137,-84 191,0 1,1 0,-1 0,0-1,0 1,1 0,-1-1,0 1,1 0,-1-1,1 1,-1-1,1 1,-1 0,1-1,0 0,-1 1,1-1,-1 1,1-1,0 0,-1 1,1-1,0 0,0 1,-1-1,1 0,0 0,0 0,-1 0,1 0,0 0,0 0,-1 0,1 0,0 0,0-1,-1 1,1 0,0 0,0-1,-1 1,1 0,0-1,-1 1,1-1,-1 1,1-1,0 1,-1-1,1 1,-1-1,0 1,1-1,-1 0,1 1,-1-1,0 0,1 1,-1-1,0 0,0 0,0 1,1-1,26 142,-18-110,1 0,1 0,2-1,1-1,1 0,2-1,0-1,13 13,-20-24,43 46,-52-61,1 0,0 1,0-1,0 0,-1 0,1-1,0 1,0 0,0-1,1 1,-1-1,0 0,0 1,0-1,0 0,0 0,0-1,0 1,0 0,0-1,0 1,0-1,0 0,0 1,0-1,0 0,0 0,0-1,0 1,-1 0,1 0,-1-1,1 1,-1-1,2-1,52-111,12-60,39-113,-14 64,-72 150,-17 62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2.69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87 2,'-1'-1,"1"1,-1 0,0 0,0 0,0-1,0 1,1 0,-1 0,0 0,0 1,0-1,0 0,1 0,-1 0,0 1,0-1,1 0,-1 1,0-1,0 0,1 1,-1-1,0 1,1-1,-1 1,1 0,-1-1,0 1,1-1,0 1,-1 0,1 0,-1-1,1 1,0 0,-1 0,1-1,0 1,0 0,0 0,0 0,0 0,0-1,0 1,0 0,0 0,0 0,0 0,0-1,0 1,1 0,-1 0,0-1,1 1,-1 0,0 0,1-1,-1 1,1 0,21 285,-24-188,-5-1,-4-1,-4 1,-13 36,19-89,2 1,2 1,2-1,2 41,5-67,5-25,7-30,-16 36,23-56,-10 30</inkml:trace>
  <inkml:trace contextRef="#ctx0" brushRef="#br0" timeOffset="1003.636">454 284,'-62'71,"3"2,3 2,3 3,0 9,3 13,49-97,1-1,0 1,0-1,0 1,1-1,-1 0,0 1,1-1,0 1,-1-1,1 0,0 0,0 1,0-1,1 0,-1 0,0 0,1 0,-1 0,1-1,0 1,0 0,0-1,0 1,0-1,0 0,0 0,0 1,0-1,0-1,1 1,-1 0,0 0,1-1,-1 0,1 1,-1-1,1 0,21 12,-11-3,0 0,-1 1,0 0,-1 1,0 0,-1 1,0 0,-1 1,0 0,-1 0,5 10,49 118,-50-118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5.06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19 1,'-10'0,"2"0,7 0,9 0,7 0,6 0,4 0,3 0,2 0,0 0,-1 0,1 0,-1 0,-5 5,-7 1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5.8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57 1,'-2'1,"0"0,0 1,0-1,0 1,1 0,-1 0,1-1,-1 1,1 0,-1 0,1 0,0 0,0 1,0-1,0 0,1 0,-1 1,1-1,-1 0,1 1,0-1,0 0,0 1,0-1,0 1,0 0,-3 252,32 5,-28-233,1 12,-2 1,-2-1,-1 0,-7 28,-20 49,29-116,0 0,1 0,-1 0,1 0,-1 0,1 0,-1 0,0-1,1 1,-1 0,1 0,-1-1,1 1,-1 0,1-1,-1 1,1 0,0-1,-1 1,1 0,-1-1,1 1,0-1,-1 1,1-1,0 1,0-1,-1 1,1-1,0 1,0-1,0 0,0 1,0-1,0 1,0-1,0 1,0-1,0 0,0 1,0-1,0 1,0-1,0 1,0-1,1 0,-1 1,0-1,0 1,1-1,-1 1,0 0,1-1,-1 1,1-1,-1 1,0-1,1 1,-1 0,1-1,13-65,-10 44</inkml:trace>
  <inkml:trace contextRef="#ctx0" brushRef="#br0" timeOffset="751.045">338 170,'-164'150,"67"-23,85-112,8-12,0 1,0 0,0 0,0 0,0 1,1-1,0 1,0 0,0 0,1 0,0 0,0 1,0-1,0 0,1 1,0 0,0-1,0 1,1-1,0 1,0 0,0 0,1-1,0 1,0-1,1 3,102 174,-47 13,-28-92,-23-98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3:02.9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59 106,'-2'0,"0"1,-1-1,1 1,0-1,-1 1,1 0,0 0,0 0,0 0,0 0,0 1,0-1,0 1,0-1,0 1,1 0,-1-1,0 1,1 0,0 0,-1 0,1 0,0 0,0 1,0-1,0 0,1 0,-1 1,1-1,-1 0,1 1,-8 79,8-76,3 242,25 12,-27-257,-3 3,2-1,-1 1,1-1,0 1,0-1,0 1,1 0,0-1,0 1,0-1,1 0,0 1,0-1,0 0,0 0,1 0,0-1,0 1,0 0,1-1,0 0,0 0,0 0,0 0,0-1,2 1,0-5,-1-1,0 0,0 0,0-1,0 0,0 0,0 0,-1 0,1-1,-1 1,0-1,0 0,0-1,-1 1,0-1,1 1,-1-1,-1 0,1 0,-1 0,0 0,0-1,-1 1,2-6,-2 8,98-224,-99 226,0 0,0 0,1 0,-1 0,0 0,1 0,-1 0,1 0,0 0,-1 0,1 0,0 0,-1 0,1 0,0 1,0-1,0 0,0 0,0 1,0-1,0 1,0-1,0 1,0-1,0 1,0 0,0-1,0 1,0 0,0 0,1 0,-1 0,0 0,0 0,0 0,0 0,0 1,0-1,1 0,-1 1,0-1,0 0,0 1,0 0,0-1,0 1,-1-1,1 1,0 0,0 0,0 0,0-1,-1 1,1 0,0 0,-1 0,1 0,-1 0,1 0,-1 0,0 0,1 1,23 170,-21-151,1 1,1 0,1-1,0 0,2-1,0 1,2-1,0-1,8 11,-16-27,0 0,0 0,1 0,0-1,-1 1,1-1,0 1,0-1,0 0,0 0,1 0,-1-1,1 1,-1-1,1 0,-1 0,1 0,0 0,-1 0,1-1,0 0,0 0,-1 0,1 0,0-1,0 1,-1-1,1 0,0 0,-1 0,2-1,2-2,1 1,-1-1,0-1,0 0,0 0,0 0,-1-1,0 1,0-2,-1 1,1-1,-1 1,3-7,46-90,-5-3,6-26,-12 27,86-239,-100 240,-27 105,-2 10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3:08.70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107 19,'-9'-19,"-4"43,4 166,11-124,-12 103,-7-83,-13 135,26-115,-8-94,7-17</inkml:trace>
  <inkml:trace contextRef="#ctx0" brushRef="#br0" timeOffset="1633.948">390 161,'-62'48,"-82"153,140-196,-1-1,0 0,0 0,1 1,-1-1,1 1,0 0,0 0,1 1,0-1,0 1,0-1,0 1,1 0,0 0,0 0,1 1,0-1,0 0,0 0,1 1,0-1,0 0,0 1,1-1,0 0,0 1,1-1,0 0,0 0,0 0,1 0,2 4,95 109,-60-5,6 37,-27-125,-11-22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3:16.62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103 1,'11'292,"-6"-241,-3 1,-3-1,-1 1,-3-1,-2 0,-2 3,-2 21,-56 242,48-262,21-69,3 1</inkml:trace>
  <inkml:trace contextRef="#ctx0" brushRef="#br0" timeOffset="632.7">442 255,'-178'261,"23"-91,153-168,0 0,1-1,-1 1,0 0,1 0,0 0,-1 0,1 0,0 0,0 0,0 0,0 0,1 1,-1-1,1 0,-1 1,1-1,0 0,0 1,0-1,0 0,0 1,0-1,1 0,-1 1,1-1,0 0,-1 1,1-1,0 0,0 0,1 0,-1 0,0 0,1 0,-1 0,1-1,0 1,-1 0,1-1,0 1,0-1,0 0,0 0,0 1,0-1,0-1,1 1,-1 0,0 0,1-1,1 1,9 5,1-1,-1 0,0 2,-1-1,1 2,-1 0,0 0,-1 1,0 0,-1 1,5 6,-7-7,0 0,-1 0,0 1,-1 0,0 0,0 1,-1-1,-1 1,0 0,0 0,-1 1,-1-1,0 1,1 8,11 93,-14-107,-3-4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3:22.7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115 28,'-18'31,"10"-8,0 0,1 1,2 0,0 0,2 0,1 1,0 4,-54 396,63-291,-6-132,0 1,0-1,0 0,0 0,0 0,0-1,1 1,-1 0,1 0,-1-1,1 1,0-1,0 1,-1-1,1 0,0 0,0 0,0 0,1 0,-1 0,0 0,0-1,0 1,1-1,-1 0,0 1,0-1,1 0,-1 0,0-1,0 1,1 0,-1-1,0 1,0-1,2 0,70-43,24-94,-25-7,-83 174,2 0,1 0,2 0,0 1,2 0,2 0,0 7,1-32,-1-1,1 0,0 0,0 0,1 1,-1-1,1 0,0 0,0 0,0 0,1 0,-1 0,1 0,0-1,0 1,1 0,-1-1,1 0,-1 1,1-1,0 0,0-1,0 1,1 0,-1-1,1 0,-1 0,1 0,0 0,0 0,0-1,0 0,0 1,0-2,0 1,0 0,1-1,-1 0,0 0,0 0,0 0,1-1,-1 0,0 0,0 0,2-1,8-7,-1-1,-1 0,1-1,-1 0,-1-1,0 0,-1-1,-1 0,0-1,0 0,-1-1,-1 1,-1-1,0-1,0 1,-2-1,2-10,142-405,-108 242,-40 190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3:27.4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42 13,'0'-12,"0"35,0-8,0 684,-30-405,20-232,9-57,2-5</inkml:trace>
  <inkml:trace contextRef="#ctx0" brushRef="#br0" timeOffset="1214.037">380 324,'-2'-1,"-1"1,1 0,0 0,0 0,-1 0,1 0,0 0,0 1,0-1,-1 1,1 0,0-1,0 1,0 0,0 0,0 0,0 1,0-1,1 0,-1 1,0-1,1 1,-1 0,1-1,-1 1,1 0,0 0,-1 1,0 0,-149 200,71-81,78-118,0-1,0 1,0 0,1 1,-1-1,1 0,0 0,0 1,0-1,1 0,0 1,0-1,0 0,0 1,1-1,-1 1,1-1,0 0,0 0,1 1,-1-1,1 0,0 0,0-1,1 1,-1 0,1-1,0 1,-1-1,1 0,1 0,2 3,84 105,-74-91,-1 0,-1 1,0 1,-2 0,-1 1,4 11,13 72,-15-92,-8-19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1 419 7314 0 0,'0'0'1693'0'0,"0"0"-725"0"0,0 0-355 0 0,0 0-68 0 0,0 0 174 0 0,0 0 246 0 0,0 0 98 0 0,0 0-42 0 0,0 0-88 0 0,0 0-81 0 0,0 0-10 0 0,10-2-30 0 0,31-6 59 0 0,-1-3 0 0 0,0-1 0 0 0,0-2 1 0 0,22-13-872 0 0,187-108 1961 0 0,-190 97-1664 0 0,-1-2-1 0 0,-3-3 1 0 0,17-18-297 0 0,-35 34 247 0 0,-43 51 764 0 0,-49 98-333 0 0,31-73-499 0 0,2 0 0 0 0,2 2 0 0 0,3 0 1 0 0,-9 43-180 0 0,-27 439 822 0 0,9-282-552 0 0,40-231-271 0 0,1-32-502 0 0,-14-43-2879 0 0,5 29-6381 0 0,10 19-1416 0 0</inkml:trace>
  <inkml:trace contextRef="#ctx0" brushRef="#br0" timeOffset="460.902">107 869 12299 0 0,'0'0'1637'0'0,"0"0"-486"0"0,0 0-297 0 0,0 0 189 0 0,0 0 269 0 0,0 0 71 0 0,0 0-140 0 0,0 0-198 0 0,0 0-172 0 0,37-15-137 0 0,116-44-125 0 0,202-48 1498 0 0,-177 64-1713 0 0,-178 43-352 0 0,0 0 0 0 0,0 1 0 0 0,-1-1 0 0 0,1 0 0 0 0,0 1 0 0 0,0-1 0 0 0,0 1 0 0 0,0-1 0 0 0,0 0 0 0 0,0 1 0 0 0,-1-1-1 0 0,1 1 1 0 0,0-1 0 0 0,0 1 0 0 0,0-1 0 0 0,0 0 0 0 0,1 1 0 0 0,-1-1 0 0 0,0 1 0 0 0,0-1 0 0 0,0 0 0 0 0,0 1 0 0 0,0-1 0 0 0,0 1-1 0 0,1-1 1 0 0,-1 0 0 0 0,0 1 0 0 0,0-1 0 0 0,1 0 0 0 0,-1 1 0 0 0,0-1 0 0 0,1 0 0 0 0,-1 1 0 0 0,0-1 0 0 0,0 0 0 0 0,1 0 0 0 0,-1 1-1 0 0,1-1 1 0 0,-1 0 0 0 0,0 0 0 0 0,1 0 0 0 0,-1 0 0 0 0,1 1 0 0 0,-1-1 0 0 0,0 0 0 0 0,1 0 0 0 0,-1 0 0 0 0,1 0 0 0 0,-1 0-1 0 0,0 0 1 0 0,1 0-44 0 0,-9 13-261 0 0,-23 110 619 0 0,26-80-178 0 0,-2 134-473 0 0,31-199-3238 0 0,-21 18 2521 0 0,5-2-2286 0 0,-4 2-2049 0 0,2-1-6892 0 0</inkml:trace>
  <inkml:trace contextRef="#ctx0" brushRef="#br0" timeOffset="909.737">1197 927 8050 0 0,'0'0'2215'0'0,"0"0"-523"0"0,0 0-111 0 0,0 0 166 0 0,0 0 85 0 0,0 0-121 0 0,0 0-269 0 0,0 0-311 0 0,0 0-257 0 0,0 0-169 0 0,0 0-141 0 0,0 0-96 0 0,0 0-97 0 0,-16-7-87 0 0,-49-21-64 0 0,64 28-213 0 0,0-1 1 0 0,0 1 0 0 0,0 0-1 0 0,-1-1 1 0 0,1 1 0 0 0,0 0-1 0 0,0-1 1 0 0,0 1 0 0 0,0 0-1 0 0,0 0 1 0 0,0 0 0 0 0,0 0-1 0 0,0 0 1 0 0,0 0 0 0 0,-1 0-1 0 0,1 1 1 0 0,0-1 0 0 0,0 0-1 0 0,0 1 1 0 0,0-1 0 0 0,0 1-1 0 0,0-1 1 0 0,0 1 0 0 0,0-1-1 0 0,0 1 1 0 0,0-1 0 0 0,1 1-1 0 0,-1 0 1 0 0,0 0 0 0 0,0-1-1 0 0,0 1 1 0 0,1 0 0 0 0,-1 0-1 0 0,0 0-7 0 0,-3 4 44 0 0,-6 6-24 0 0,1 1 0 0 0,0-1 1 0 0,0 2-1 0 0,1-1 0 0 0,1 1 1 0 0,0 1-1 0 0,1-1 1 0 0,0 1-1 0 0,1 0 0 0 0,1 0 1 0 0,0 1-1 0 0,1-1 0 0 0,1 1 1 0 0,0 0-1 0 0,1 0 0 0 0,0 0 1 0 0,1 0-1 0 0,1 0 0 0 0,3 14-20 0 0,-3-24 8 0 0,0 0 0 0 0,1 0 0 0 0,0 0 0 0 0,0 0 0 0 0,1 0 0 0 0,-1 0 0 0 0,1-1 0 0 0,0 1-1 0 0,0-1 1 0 0,1 0 0 0 0,-1 0 0 0 0,1 0 0 0 0,0 0 0 0 0,0-1 0 0 0,0 1 0 0 0,1-1 0 0 0,-1 0-1 0 0,1-1 1 0 0,-1 1 0 0 0,1-1 0 0 0,0 0 0 0 0,0 0 0 0 0,0 0 0 0 0,0-1 0 0 0,1 1 0 0 0,-1-1-1 0 0,0 0 1 0 0,0-1 0 0 0,1 0 0 0 0,-1 0 0 0 0,1 0 0 0 0,-1 0 0 0 0,0-1 0 0 0,0 0-1 0 0,1 0 1 0 0,-1 0 0 0 0,0 0 0 0 0,0-1 0 0 0,0 0 0 0 0,0 0 0 0 0,0-1 0 0 0,-1 1 0 0 0,1-1-1 0 0,-1 0 1 0 0,1 0 0 0 0,2-4-8 0 0,6-2 98 0 0,-2-1 0 0 0,1-1 0 0 0,-2 0 0 0 0,1 0-1 0 0,-1-1 1 0 0,-1-1 0 0 0,0 0 0 0 0,-1 0 0 0 0,0 0 0 0 0,-1-1-1 0 0,-1 0 1 0 0,0 0 0 0 0,-1-1 0 0 0,0 0 0 0 0,-2 0 0 0 0,1 0-1 0 0,-2 0 1 0 0,0 0 0 0 0,-1-1 0 0 0,0 1 0 0 0,-1-1 0 0 0,-2-7-98 0 0,1 18-20 0 0,0 1-1 0 0,-1-1 1 0 0,1 1 0 0 0,-1-1 0 0 0,0 1 0 0 0,0 0 0 0 0,-1 0 0 0 0,1 0 0 0 0,-1 0 0 0 0,0 0 0 0 0,0 1 0 0 0,0-1-1 0 0,-1 1 1 0 0,1 0 0 0 0,-1 0 0 0 0,0 0 0 0 0,1 0 0 0 0,-1 1 0 0 0,-1-1 0 0 0,1 1 0 0 0,0 0 0 0 0,0 0 0 0 0,-1 1-1 0 0,1 0 1 0 0,-1-1 0 0 0,0 1 0 0 0,1 1 0 0 0,-1-1 0 0 0,0 1 0 0 0,1-1 0 0 0,-1 2 0 0 0,0-1 0 0 0,1 0 0 0 0,-1 1-1 0 0,0 0 1 0 0,1 0 0 0 0,-1 0 0 0 0,1 0 0 0 0,-1 1 0 0 0,1 0 0 0 0,0 0 0 0 0,-1 0 0 0 0,1 1 0 0 0,0-1-1 0 0,-2 2 21 0 0,-60 71-2923 0 0,49-46-668 0 0,4 2-3784 0 0,7-19-4148 0 0</inkml:trace>
  <inkml:trace contextRef="#ctx0" brushRef="#br0" timeOffset="1281.649">1475 1222 8482 0 0,'0'0'3413'0'0,"0"0"-1650"0"0,0 0-363 0 0,0 0 244 0 0,0 0 142 0 0,0 0-116 0 0,0 0-335 0 0,0 0-346 0 0,0 0-185 0 0,0 0-85 0 0,0 0-24 0 0,0 0-44 0 0,0 0-38 0 0,0 5-26 0 0,-1 2-585 0 0,-1 5 810 0 0,1-33 100 0 0,5-5-805 0 0,1-1-1 0 0,2 2 1 0 0,0-1 0 0 0,1 1 0 0 0,2 0 0 0 0,1 0 0 0 0,0 1 0 0 0,2 1-1 0 0,1 0 1 0 0,12-16-107 0 0,-13 18 33 0 0,54-81 65 0 0,-66 102-110 0 0,0-1 0 0 0,0 1 0 0 0,0 0 0 0 0,0 0 0 0 0,1 0 0 0 0,-1 0 0 0 0,0 0 0 0 0,0 0 0 0 0,0 0 0 0 0,1 0 0 0 0,-1 0 1 0 0,0 1-1 0 0,0-1 0 0 0,0 0 0 0 0,0 1 0 0 0,0-1 0 0 0,0 1 0 0 0,0-1 0 0 0,0 1 0 0 0,0 0 0 0 0,0-1 0 0 0,0 1 0 0 0,0 0 0 0 0,0 0 1 0 0,0-1-1 0 0,0 1 0 0 0,-1 0 0 0 0,1 0 0 0 0,0 0 0 0 0,-1 0 0 0 0,1 0 0 0 0,-1 0 0 0 0,1 0 0 0 0,-1 0 0 0 0,1 1 0 0 0,-1-1 0 0 0,0 0 1 0 0,1 0-1 0 0,-1 0 0 0 0,0 0 0 0 0,0 1 0 0 0,0-1 0 0 0,0 0 0 0 0,0 0 0 0 0,0 0 0 0 0,0 1 0 0 0,-1 0 12 0 0,4 5-192 0 0,7 14-643 0 0,2 7-1925 0 0,-7-19-2078 0 0,1-2-3317 0 0,-1-2-3980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5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51 0 0 0,'0'0'329'0'0,"0"0"868"0"0,0 0 508 0 0,0 0 350 0 0,0 0 203 0 0,0 0-36 0 0,0 0-207 0 0,0 0-297 0 0,0 0-271 0 0,0 0-175 0 0,0 0-144 0 0,0 0-113 0 0,-2-6-100 0 0,-9-22-64 0 0,10 26-727 0 0,-1 1 0 0 0,1-1-1 0 0,-1 1 1 0 0,0 0 0 0 0,1 0 0 0 0,-1-1 0 0 0,0 1-1 0 0,0 0 1 0 0,0 0 0 0 0,0 1 0 0 0,0-1 0 0 0,0 0 0 0 0,0 1-1 0 0,0-1 1 0 0,0 1 0 0 0,0-1 0 0 0,-1 1 0 0 0,1 0-1 0 0,0 0 1 0 0,0 0 0 0 0,0 0 0 0 0,0 1 0 0 0,0-1-1 0 0,0 1 1 0 0,-1-1 0 0 0,1 1-124 0 0,-7 0 311 0 0,-3-2-133 0 0,0 2 0 0 0,1 0 0 0 0,-1 1 0 0 0,1 0 0 0 0,-1 0 0 0 0,1 1 0 0 0,0 1 0 0 0,0-1 0 0 0,0 2-1 0 0,1 0 1 0 0,-1 0 0 0 0,1 1 0 0 0,0 0 0 0 0,-4 5-178 0 0,4-4 53 0 0,1 0 0 0 0,1 0 0 0 0,-1 1 0 0 0,1 0 0 0 0,1 1 0 0 0,0 0 0 0 0,0 0 0 0 0,0 1 0 0 0,2 0 0 0 0,-1 0 0 0 0,1 0 0 0 0,0 0 0 0 0,1 1 0 0 0,0 0 0 0 0,1 0 0 0 0,0 0 0 0 0,1 0 0 0 0,0 1 0 0 0,1-1 0 0 0,0 1-1 0 0,1 1-52 0 0,0-6 22 0 0,0 1-1 0 0,0-1 0 0 0,1 0 1 0 0,0 1-1 0 0,0-1 0 0 0,0 0 0 0 0,1 0 1 0 0,0 0-1 0 0,1 0 0 0 0,0 0 0 0 0,0-1 1 0 0,0 1-1 0 0,1-1 0 0 0,0 0 0 0 0,0 0 1 0 0,0 0-1 0 0,1 0 0 0 0,0-1 1 0 0,5 5-22 0 0,2-1 33 0 0,0 1 0 0 0,0-2 0 0 0,1 0 1 0 0,1 0-1 0 0,-1-1 0 0 0,1-1 0 0 0,0 0 1 0 0,1-1-1 0 0,-1-1 0 0 0,1 0 0 0 0,0-1 1 0 0,0 0-1 0 0,0-2 0 0 0,1 1 0 0 0,-1-2 1 0 0,2 0-34 0 0,-4-2-32 0 0,-1 0 0 0 0,1-1 0 0 0,-1-1 0 0 0,0 0 0 0 0,0 0-1 0 0,-1-1 1 0 0,1-1 0 0 0,-1 0 0 0 0,0 0 0 0 0,0-1 0 0 0,-1-1 0 0 0,0 0 0 0 0,-1 0 0 0 0,1-1 0 0 0,-1 0 0 0 0,-1 0 0 0 0,6-9 32 0 0,35-30-1534 0 0,-2-1-4511 0 0,-33 33-1503 0 0,-4 8-4201 0 0</inkml:trace>
  <inkml:trace contextRef="#ctx0" brushRef="#br0" timeOffset="1085.744">1043 129 8554 0 0,'0'0'2687'0'0,"0"0"-660"0"0,0 0-358 0 0,0 0-120 0 0,0 0-35 0 0,0 0-166 0 0,0 0-289 0 0,0 0-228 0 0,0 0-148 0 0,0 0-117 0 0,0 0-72 0 0,0 0-30 0 0,0 0-67 0 0,-17-3-32 0 0,-52-9-44 0 0,13 23 239 0 0,43-3-415 0 0,3-3-113 0 0,0-1 0 0 0,0 2 0 0 0,1 0-1 0 0,0 0 1 0 0,0 0 0 0 0,1 1 0 0 0,-1 1-1 0 0,1-1 1 0 0,1 1 0 0 0,0 1 0 0 0,0 0-1 0 0,0-1 1 0 0,1 2 0 0 0,1-1 0 0 0,-1 1-1 0 0,1 0 1 0 0,1 0 0 0 0,0 0-1 0 0,1 1 1 0 0,0-1 0 0 0,0 1 0 0 0,1 0-1 0 0,0 0 1 0 0,1 0 0 0 0,1 1-32 0 0,0-9 0 0 0,0 0 0 0 0,0 0 0 0 0,0 0 0 0 0,1 0 0 0 0,-1 0 0 0 0,1 0 0 0 0,0 0 1 0 0,0 0-1 0 0,0-1 0 0 0,0 1 0 0 0,1 0 0 0 0,-1 0 0 0 0,1-1 0 0 0,0 1 0 0 0,-1-1 0 0 0,1 1 0 0 0,0-1 0 0 0,1 0 0 0 0,-1 0 0 0 0,0 0 1 0 0,0 0-1 0 0,1 0 0 0 0,-1-1 0 0 0,1 1 0 0 0,0-1 0 0 0,0 1 0 0 0,-1-1 0 0 0,1 0 0 0 0,0 0 0 0 0,0 0 0 0 0,0 0 0 0 0,0-1 0 0 0,0 1 1 0 0,2-1-1 0 0,5 0 66 0 0,-1-1 1 0 0,1-1 0 0 0,0 0 0 0 0,0 0-1 0 0,-1 0 1 0 0,0-1 0 0 0,1-1 0 0 0,-1 0 0 0 0,0 0-1 0 0,0-1 1 0 0,-1 0 0 0 0,0 0 0 0 0,0-1 0 0 0,0 0-1 0 0,0 0 1 0 0,-1-1 0 0 0,0 0 0 0 0,0 0 0 0 0,0-3-68 0 0,10-5 60 0 0,134-172 394 0 0,-150 188-459 0 0,0-1 0 0 0,0 1 0 0 0,0-1-1 0 0,0 1 1 0 0,0-1 0 0 0,0 1 0 0 0,0 0 0 0 0,-1 0 0 0 0,1-1 0 0 0,0 1 0 0 0,0 0 0 0 0,-1 0-1 0 0,1 0 1 0 0,-1 0 0 0 0,1 0 0 0 0,-1-1 0 0 0,1 1 0 0 0,-1 0 0 0 0,1 0 0 0 0,-1 0 0 0 0,0 1-1 0 0,1-1 1 0 0,-1 0 0 0 0,0 0 0 0 0,0 0 0 0 0,0 0 0 0 0,0 0 0 0 0,0 0 0 0 0,0 0 0 0 0,0 0-1 0 0,0 0 1 0 0,-1 0 0 0 0,1 0 0 0 0,0 0 0 0 0,-1 0 0 0 0,1 0 0 0 0,0 0 0 0 0,-1 0 0 0 0,0 0-1 0 0,1 1 7 0 0,0 1 0 0 0,-2 12-4 0 0,1 0 1 0 0,1-1 0 0 0,1 1 0 0 0,0 0 0 0 0,1-1 0 0 0,0 0 0 0 0,1 1 0 0 0,1-1 0 0 0,0 0-1 0 0,1 0 1 0 0,1-1 0 0 0,0 1 0 0 0,1-1 0 0 0,0-1 0 0 0,1 1 3 0 0,-5-9 1 0 0,1 1 1 0 0,0-1 0 0 0,0 0-1 0 0,0 0 1 0 0,1 0-1 0 0,-1-1 1 0 0,1 0-1 0 0,0 0 1 0 0,0 0-1 0 0,0 0 1 0 0,1-1 0 0 0,-1 0-1 0 0,0 0 1 0 0,1 0-1 0 0,0 0 1 0 0,-1-1-1 0 0,1 0 1 0 0,0-1-1 0 0,-1 1 1 0 0,1-1 0 0 0,0 0-1 0 0,0 0 1 0 0,0-1-1 0 0,2 0-1 0 0,-1-2 19 0 0,0-1-1 0 0,0 1 0 0 0,0-1 1 0 0,-1-1-1 0 0,0 1 0 0 0,0-1 1 0 0,0 0-1 0 0,-1-1 0 0 0,1 1 1 0 0,-1-1-1 0 0,0 0 1 0 0,-1 0-1 0 0,2-3-18 0 0,-2 3 9 0 0,4-4 10 0 0,18-23 26 0 0,0 1-1 0 0,2 1 0 0 0,1 1 0 0 0,21-14-44 0 0,-35 32 6 0 0,-10 7-9 0 0,-1 1 1 0 0,1 0 0 0 0,0 0 0 0 0,1 0 0 0 0,-1 1 0 0 0,0 0-1 0 0,1 0 1 0 0,0 0 0 0 0,0 1 0 0 0,0 0 0 0 0,0 0-1 0 0,0 0 1 0 0,0 1 0 0 0,5-1 2 0 0,-8 4-2 0 0,0 0 0 0 0,0-1 0 0 0,0 1 0 0 0,0 0 1 0 0,-1 1-1 0 0,1-1 0 0 0,-1 0 0 0 0,1 1 0 0 0,-1-1 0 0 0,0 1 0 0 0,0 0 0 0 0,0 0 0 0 0,0 0 1 0 0,-1 0-1 0 0,1 0 0 0 0,-1 0 0 0 0,0 0 0 0 0,1 1 0 0 0,-2-1 0 0 0,1 0 0 0 0,0 1 0 0 0,-1-1 1 0 0,1 1-1 0 0,-1 1 2 0 0,3 12 18 0 0,-1 1 0 0 0,0 0 0 0 0,-1-1 0 0 0,-1 1 0 0 0,-1 0 0 0 0,0-1 0 0 0,-2 1 0 0 0,0 2-18 0 0,0-13-9 0 0,1 0 0 0 0,-2 0 1 0 0,1-1-1 0 0,-1 1 0 0 0,0-1 0 0 0,0 1 1 0 0,-1-1-1 0 0,1 0 0 0 0,-2-1 0 0 0,1 0 1 0 0,0 1-1 0 0,-1-1 0 0 0,0-1 1 0 0,0 1-1 0 0,-1-1 0 0 0,1-1 0 0 0,-1 1 1 0 0,0-1-1 0 0,0 0 0 0 0,0 0 1 0 0,0-1-1 0 0,0 0 0 0 0,-1 0 0 0 0,1-1 1 0 0,-1 0-1 0 0,1 0 0 0 0,-1-1 1 0 0,-1 0 8 0 0,18-8-634 0 0,19-1 632 0 0,0 1-1 0 0,1 1 1 0 0,0 2-1 0 0,0 1 1 0 0,1 1-1 0 0,-1 2 1 0 0,1 0-1 0 0,-1 3 1 0 0,3 0 2 0 0,44 0 177 0 0,-60-2-95 0 0,-1 0-1 0 0,1-1 1 0 0,-1-1 0 0 0,1 0 0 0 0,-1-1-1 0 0,0-1 1 0 0,0-1 0 0 0,0 0 0 0 0,-1 0 0 0 0,0-1-1 0 0,0-1 1 0 0,0-1 0 0 0,-1 0 0 0 0,0-1-1 0 0,0 0 1 0 0,8-9-82 0 0,-9 8 62 0 0,0 0-1 0 0,-1-1 1 0 0,-1-1 0 0 0,0 0 0 0 0,0 0-1 0 0,-1-1 1 0 0,-1 0 0 0 0,0-1-1 0 0,-1 0 1 0 0,-1 0 0 0 0,0 0-1 0 0,0-3-61 0 0,8-82 123 0 0,-16 96-130 0 0,-1 0 0 0 0,1 1 0 0 0,0 0 0 0 0,-1 0 0 0 0,0-1 0 0 0,1 1 0 0 0,-1 1 0 0 0,0-1 0 0 0,0 0 0 0 0,0 1 0 0 0,0 0 0 0 0,-1-1-1 0 0,1 1 1 0 0,0 0 0 0 0,0 1 0 0 0,-1-1 0 0 0,1 1 0 0 0,0-1 0 0 0,-1 1 0 0 0,1 0 0 0 0,-1 0 0 0 0,1 0 0 0 0,0 1 0 0 0,-1-1 0 0 0,1 1 0 0 0,0 0 0 0 0,0 0 0 0 0,-1 0 0 0 0,1 0 0 0 0,0 1 0 0 0,0-1 0 0 0,0 1 0 0 0,0 0 0 0 0,1 0 0 0 0,-1 0 0 0 0,-1 1 7 0 0,-7 3-16 0 0,0 1 1 0 0,1 0 0 0 0,-1 1-1 0 0,2 0 1 0 0,-1 1 0 0 0,1 0-1 0 0,0 1 1 0 0,1 0 0 0 0,0 0-1 0 0,1 0 1 0 0,0 1 0 0 0,0 0-1 0 0,1 1 1 0 0,1-1 0 0 0,0 1-1 0 0,1 0 1 0 0,0 0 0 0 0,0 1-1 0 0,2-1 1 0 0,-2 11 15 0 0,3-16 1 0 0,1 1 0 0 0,0-1 0 0 0,1 0 0 0 0,0 0 0 0 0,0 1 0 0 0,0-1 0 0 0,1 0 0 0 0,0 0 0 0 0,0 0 0 0 0,1 0 0 0 0,0-1 1 0 0,0 1-1 0 0,1-1 0 0 0,-1 0 0 0 0,1 1 0 0 0,1-2 0 0 0,-1 1 0 0 0,1 0 0 0 0,0-1 0 0 0,0 0 0 0 0,1 0 0 0 0,0-1 0 0 0,-1 1 0 0 0,6 1-1 0 0,6 6 12 0 0,1-1 0 0 0,-1-1 0 0 0,2-1 0 0 0,0 0 0 0 0,0-1 0 0 0,0-2 0 0 0,1 0 0 0 0,0-1 0 0 0,0 0 0 0 0,1-2 0 0 0,-1 0 0 0 0,1-2 0 0 0,2 0-12 0 0,-17-1-61 0 0,1 1-69 0 0,0-1 0 0 0,0 0 0 0 0,-1 0 0 0 0,1 0 0 0 0,0-1 0 0 0,0 0 0 0 0,-1 0 0 0 0,1-1 0 0 0,-1 0 0 0 0,1 0 0 0 0,-1 0 0 0 0,0-1 0 0 0,1 0 0 0 0,-1 0 0 0 0,5-4 130 0 0,-6-1-4287 0 0,-4 5-489 0 0,1-1-7835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0 364 4793 0 0,'0'0'1764'0'0,"0"0"-49"0"0,0 0 122 0 0,0 0 107 0 0,0 0 21 0 0,0 0-88 0 0,0 0-271 0 0,0 0-311 0 0,0 0-259 0 0,0 0-233 0 0,0 0-124 0 0,0 0-62 0 0,3-19-31 0 0,9-62-74 0 0,-11 77-439 0 0,-1 1 0 0 0,1-1 0 0 0,0 0-1 0 0,0 1 1 0 0,0-1 0 0 0,0 0 0 0 0,1 1 0 0 0,-1-1 0 0 0,1 1 0 0 0,0 0 0 0 0,0 0-1 0 0,0 0 1 0 0,1 0 0 0 0,-1 0 0 0 0,1 0 0 0 0,-1 0 0 0 0,1 1 0 0 0,2-2-73 0 0,7-7 250 0 0,-3 1-130 0 0,1 0 1 0 0,0 1 0 0 0,1 0 0 0 0,0 0-1 0 0,1 1 1 0 0,-1 1 0 0 0,2 0-1 0 0,-1 0 1 0 0,1 1 0 0 0,0 1 0 0 0,0 0-1 0 0,0 1 1 0 0,1 0 0 0 0,-1 1 0 0 0,4 0-121 0 0,-14 5 11 0 0,0-1 1 0 0,-1 1-1 0 0,1 0 1 0 0,-1-1-1 0 0,1 1 1 0 0,-1 0-1 0 0,0 0 1 0 0,0 1-1 0 0,0-1 1 0 0,0 0-1 0 0,0 1 1 0 0,-1-1-1 0 0,1 1 1 0 0,-1 0-1 0 0,1 0 1 0 0,-1-1-1 0 0,0 1 1 0 0,0 0-1 0 0,0 0 1 0 0,0 0-1 0 0,-1 0 1 0 0,1 0-1 0 0,-1 0 1 0 0,0 0-1 0 0,0 0 1 0 0,0 0-1 0 0,-1 2-11 0 0,2 13 41 0 0,-1 0-1 0 0,-1-1 1 0 0,-1 1 0 0 0,-1 0-1 0 0,0-1 1 0 0,-1 0-1 0 0,-1 1 1 0 0,-1-2-1 0 0,0 1 1 0 0,-1-1-1 0 0,-1 0 1 0 0,-1 0-1 0 0,0-1 1 0 0,-1 0-1 0 0,-3 4-39 0 0,11-18-2 0 0,0 1 0 0 0,0 0 0 0 0,0 0 0 0 0,0 0 0 0 0,1 0 1 0 0,-1 1-1 0 0,1-1 0 0 0,0 0 0 0 0,-1 1 0 0 0,1-1 0 0 0,0 1 1 0 0,0-1-1 0 0,1 1 0 0 0,-1-1 0 0 0,0 1 0 0 0,1-1 0 0 0,0 1 1 0 0,0 0-1 0 0,-1-1 0 0 0,1 1 0 0 0,1 0 0 0 0,-1-1 0 0 0,0 1 1 0 0,1 0-1 0 0,-1-1 0 0 0,1 1 0 0 0,0-1 0 0 0,0 1 0 0 0,0-1 1 0 0,0 1-1 0 0,0-1 0 0 0,1 0 0 0 0,-1 0 0 0 0,1 1 0 0 0,-1-1 1 0 0,1 0-1 0 0,0 0 0 0 0,0 0 0 0 0,0-1 0 0 0,0 1 0 0 0,0 0 1 0 0,0-1-1 0 0,1 0 0 0 0,-1 1 0 0 0,2 0 1 0 0,97 14 73 0 0,-85-15-68 0 0,1 0 1 0 0,-1 2-1 0 0,0-1 1 0 0,0 2-1 0 0,0 0 1 0 0,-1 1-1 0 0,0 1 1 0 0,1 0-1 0 0,-2 1 1 0 0,1 0 0 0 0,5 5-6 0 0,-14-5 38 0 0,0 0 1 0 0,-1 1-1 0 0,1-1 1 0 0,-1 1 0 0 0,-1 0-1 0 0,0 1 1 0 0,0-1-1 0 0,0 1 1 0 0,-1 0 0 0 0,0 0-1 0 0,-1 0 1 0 0,0 0-1 0 0,-1 0 1 0 0,0 0 0 0 0,0 1-1 0 0,-1-1 1 0 0,0 0 0 0 0,0 1-1 0 0,-1-1 1 0 0,0 0-1 0 0,-2 5-38 0 0,-1 1 67 0 0,-1-1-1 0 0,-1 1 1 0 0,0-1-1 0 0,-1 0 1 0 0,-1 0-1 0 0,0-1 1 0 0,0 0-1 0 0,-1-1 1 0 0,-1 0-1 0 0,0 0 1 0 0,-1-1-1 0 0,0 0 1 0 0,-1-1-1 0 0,0 0-66 0 0,-4 3 36 0 0,0-1 0 0 0,-1 0-1 0 0,0-1 1 0 0,0-1 0 0 0,-1-1-1 0 0,0-1 1 0 0,-1 0 0 0 0,0-2-1 0 0,0 0 1 0 0,-1-1 0 0 0,1 0 0 0 0,-1-2-1 0 0,0 0 1 0 0,0-2 0 0 0,0 0-1 0 0,0-1 1 0 0,-12-2-36 0 0,31 2-3 0 0,-1 0-1 0 0,1-1 0 0 0,-1 1 1 0 0,1 0-1 0 0,-1-1 1 0 0,1 1-1 0 0,0-1 1 0 0,-1 0-1 0 0,1 1 1 0 0,-1-1-1 0 0,1 0 1 0 0,0 0-1 0 0,0 0 1 0 0,0 0-1 0 0,-1 0 1 0 0,1 0-1 0 0,0 0 1 0 0,0 0-1 0 0,0 0 1 0 0,0-1-1 0 0,1 1 1 0 0,-1 0-1 0 0,0-1 1 0 0,1 1-1 0 0,-1 0 1 0 0,0-1-1 0 0,1 1 1 0 0,0-1-1 0 0,-1 1 1 0 0,1-1-1 0 0,0 1 1 0 0,0-1-1 0 0,0 1 1 0 0,0-1-1 0 0,0 1 1 0 0,0-1-1 0 0,0 1 1 0 0,0-1-1 0 0,0 1 0 0 0,1-1 1 0 0,-1 0 3 0 0,3-1-25 0 0,-1 0 0 0 0,0 0 0 0 0,1 1 0 0 0,-1-1-1 0 0,1 1 1 0 0,0-1 0 0 0,-1 1 0 0 0,1 0 0 0 0,0 0 0 0 0,1 0 0 0 0,-1 0 0 0 0,0 1-1 0 0,1-1 1 0 0,-1 1 0 0 0,1 0 0 0 0,-1 0 0 0 0,1 0 0 0 0,-1 0 0 0 0,1 1 0 0 0,0-1 0 0 0,-1 1-1 0 0,1 0 1 0 0,0 0 0 0 0,2 1 25 0 0,-5-1-109 0 0,-1 0 5 0 0,0 0-38 0 0,0 0-46 0 0,0 0-62 0 0,0 0-89 0 0,0 0-145 0 0,0 0-224 0 0,0 0-365 0 0,0 0-686 0 0,0 0-2655 0 0,0 0-6984 0 0</inkml:trace>
  <inkml:trace contextRef="#ctx0" brushRef="#br0" timeOffset="1784.21">906 758 0 0 0,'0'0'777'0'0,"0"0"610"0"0,0 0 282 0 0,0 0 134 0 0,0 0 47 0 0,0 0-79 0 0,0 0-74 0 0,0 0-100 0 0,0 0-145 0 0,0 0-120 0 0,0 0-143 0 0,-12-8-117 0 0,-39-24-125 0 0,9 21 3606 0 0,51 14-1381 0 0,113-17-1603 0 0,-18-26-1139 0 0,-72 28-576 0 0,-32 12 12 0 0,0 0-99 0 0,0 36-8408 0 0,0-28 1372 0 0,0 0-4495 0 0</inkml:trace>
  <inkml:trace contextRef="#ctx0" brushRef="#br0" timeOffset="2360.245">1409 607 10978 0 0,'0'0'2155'0'0,"0"0"-725"0"0,0 0-286 0 0,0 0 45 0 0,0 0 68 0 0,0 0-2 0 0,0 0-181 0 0,0 0-237 0 0,0 0-182 0 0,0 0-146 0 0,0 0-135 0 0,0 0-87 0 0,-29 23-81 0 0,-90 71-71 0 0,65-37 36 0 0,48-44-134 0 0,0-5-29 0 0,0 1-1 0 0,1-1 1 0 0,0 1-1 0 0,1 0 1 0 0,-1 0-1 0 0,2 0 1 0 0,-1 0 0 0 0,2 1-1 0 0,-1 0 1 0 0,1-1-1 0 0,0 1 1 0 0,1 0-1 0 0,1 0 1 0 0,-1 0-1 0 0,1 0 1 0 0,1 0 0 0 0,0 0-1 0 0,1 2-7 0 0,1-6 11 0 0,1-1 0 0 0,0-1 1 0 0,0 1-1 0 0,0 0 0 0 0,1-1 0 0 0,0 0 0 0 0,0 0 0 0 0,0 0 0 0 0,0-1 0 0 0,0 0 1 0 0,1 1-1 0 0,-1-2 0 0 0,1 1 0 0 0,0-1 0 0 0,0 0 0 0 0,0 0 0 0 0,0-1 1 0 0,0 1-1 0 0,0-2 0 0 0,0 1 0 0 0,1 0 0 0 0,-1-1 0 0 0,0 0 0 0 0,0-1 1 0 0,1 0-1 0 0,-1 1 0 0 0,0-2 0 0 0,0 1 0 0 0,0-1 0 0 0,0 0 0 0 0,0 0 1 0 0,-1-1-1 0 0,1 1 0 0 0,0-2-11 0 0,19-8 160 0 0,0-1 1 0 0,-2-1-1 0 0,1-2 0 0 0,-2 0 1 0 0,0-1-1 0 0,-1-1 0 0 0,-1-1 1 0 0,-1-1-1 0 0,-1-1 1 0 0,0 0-1 0 0,-1-1-160 0 0,22-36 373 0 0,-3-1 1 0 0,-2-1-1 0 0,21-54-373 0 0,-43 87 16 0 0,-1 0-1 0 0,-2-1 1 0 0,0 0-1 0 0,-2-1 0 0 0,-1 0 1 0 0,-2 0-1 0 0,0-1 1 0 0,-2 1-1 0 0,-2-1 0 0 0,0 1 1 0 0,-3-8-16 0 0,2 29-5 0 0,0 0 0 0 0,0 0 1 0 0,-1 0-1 0 0,-1 0 0 0 0,1 0 1 0 0,-1 1-1 0 0,-1-1 0 0 0,1 1 1 0 0,-1 0-1 0 0,-1 0 0 0 0,1 0 1 0 0,-1 0-1 0 0,0 1 0 0 0,-1 0 1 0 0,0 0-1 0 0,0 0 0 0 0,0 1 1 0 0,0 0-1 0 0,-1 0 0 0 0,0 1 1 0 0,0-1-1 0 0,0 1 0 0 0,0 1 1 0 0,-1 0-1 0 0,1 0 0 0 0,-1 0 1 0 0,0 1-1 0 0,0 0 0 0 0,0 0 1 0 0,-8 0 4 0 0,4 2-15 0 0,0 1 1 0 0,0 0-1 0 0,0 0 1 0 0,1 1-1 0 0,-1 1 1 0 0,0 0-1 0 0,1 1 0 0 0,0 0 1 0 0,0 0-1 0 0,0 1 1 0 0,0 1-1 0 0,1 0 1 0 0,0 0-1 0 0,0 1 1 0 0,1 0-1 0 0,-1 1 0 0 0,2 0 1 0 0,-1 0-1 0 0,1 1 1 0 0,0 0-1 0 0,-5 9 15 0 0,4-5-4 0 0,0 0 0 0 0,1 1 0 0 0,0 0 0 0 0,1 1 0 0 0,1 0 0 0 0,0 0 0 0 0,1 0 0 0 0,0 1 0 0 0,2-1 0 0 0,0 1-1 0 0,0 0 1 0 0,2 0 0 0 0,0 0 0 0 0,1 1 0 0 0,0-1 0 0 0,1 1 4 0 0,5 1 12 0 0,0 0 1 0 0,1 0-1 0 0,1-1 1 0 0,0 0-1 0 0,2 0 1 0 0,0-1-1 0 0,0-1 1 0 0,2 1-1 0 0,0-2 1 0 0,0 1-1 0 0,1-2 0 0 0,1 0 1 0 0,1 0-1 0 0,-1-2 1 0 0,12 7-13 0 0,14 9 154 0 0,1-3 0 0 0,2-1 1 0 0,0-2-1 0 0,1-2 1 0 0,1-2-1 0 0,1-1 0 0 0,47 8-154 0 0,-79-20 73 0 0,35 17 294 0 0,-49-21-324 0 0,0 0-6 0 0,0 0-13 0 0,0 0 11 0 0,-24 1-1270 0 0,19-1-3478 0 0,1-1-4294 0 0,0 1-3083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0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18 3537 0 0,'0'0'2704'0'0,"0"0"-1218"0"0,0 0-543 0 0,0 0 41 0 0,0 0 302 0 0,0 0 261 0 0,0 0 13 0 0,0 0-277 0 0,0 0-394 0 0,0 0-283 0 0,0 0-123 0 0,0 2 6 0 0,-16 179 4512 0 0,7 97-4166 0 0,10-267-808 0 0,0 0 0 0 0,1 0 0 0 0,1 0 0 0 0,0 0-1 0 0,0-1 1 0 0,1 1 0 0 0,0-1 0 0 0,1 0 0 0 0,0 0 0 0 0,1 0 0 0 0,0-1-1 0 0,0 0 1 0 0,1 0 0 0 0,2 2-27 0 0,-3-9 68 0 0,-1 0 0 0 0,1 0 0 0 0,-1 0 0 0 0,1-1 0 0 0,0 0 0 0 0,-1 0 0 0 0,1 0 0 0 0,0-1 0 0 0,0 0 0 0 0,-1 0 0 0 0,1-1 0 0 0,0 1 0 0 0,0-1 0 0 0,-1 0 0 0 0,1-1 0 0 0,0 1 0 0 0,-1-1 0 0 0,1 0 0 0 0,-1-1 0 0 0,0 1 0 0 0,0-1 0 0 0,3-2-68 0 0,12-10 107 0 0,0 0 0 0 0,-1-1 0 0 0,-1-1-1 0 0,-1-1 1 0 0,0 0 0 0 0,-1-1-1 0 0,-1-1 1 0 0,-1 0 0 0 0,-1-1-1 0 0,-1-1 1 0 0,0 0 0 0 0,-2-1-1 0 0,-1 0 1 0 0,-1 0 0 0 0,0-2-107 0 0,8-18 97 0 0,-2-1-1 0 0,-2-1 1 0 0,-2 0 0 0 0,-2-1 0 0 0,-1-7-97 0 0,-7 24 269 0 0,-11 45 409 0 0,-41 134-278 0 0,44-99-337 0 0,2 0 0 0 0,2 0 0 0 0,3 0 1 0 0,2 1-1 0 0,4 26-63 0 0,30 109 175 0 0,-18-117-111 0 0,-7-72-1661 0 0,15-16-5063 0 0,-24 18 5921 0 0,5-5-9483 0 0</inkml:trace>
  <inkml:trace contextRef="#ctx0" brushRef="#br0" timeOffset="428.254">785 416 10898 0 0,'0'0'3006'0'0,"0"0"-1071"0"0,0 0-493 0 0,0 0 46 0 0,0 0 1 0 0,0 0-117 0 0,0 0-230 0 0,0 0-308 0 0,0 0-240 0 0,0 0-171 0 0,0 0-102 0 0,0 0-65 0 0,0 0 0 0 0,-4 3 4 0 0,2-1-218 0 0,0-1-1 0 0,0 1 1 0 0,0 0-1 0 0,0 1 1 0 0,1-1-1 0 0,-1 0 0 0 0,0 1 1 0 0,1-1-1 0 0,0 1 1 0 0,-1-1-1 0 0,1 1 1 0 0,0-1-1 0 0,1 1 1 0 0,-1 0-1 0 0,0-1 1 0 0,1 1-1 0 0,-1 0 1 0 0,1 0-1 0 0,0 0 1 0 0,0 1-42 0 0,0 219 787 0 0,0-140-3204 0 0,14-112-5472 0 0,-7 20 235 0 0,-2 5-1719 0 0</inkml:trace>
  <inkml:trace contextRef="#ctx0" brushRef="#br0" timeOffset="1250.131">936 567 9274 0 0,'0'0'2346'0'0,"0"0"-351"0"0,0 0-232 0 0,0 0-97 0 0,0 0-150 0 0,0 0-261 0 0,0 0-344 0 0,0 0-308 0 0,0 0-182 0 0,0 0-90 0 0,0 0-21 0 0,0 0 53 0 0,0 0 67 0 0,4 1 18 0 0,8 3-206 0 0,1-1 0 0 0,0-1 0 0 0,0-1 0 0 0,0 1 0 0 0,0-2 0 0 0,0 0 0 0 0,-1 0 0 0 0,1-2 0 0 0,0 1 0 0 0,6-3-242 0 0,58-2 316 0 0,11 2 1153 0 0,-119-22-1211 0 0,-38-44-220 0 0,68 69-38 0 0,0 1 1 0 0,0-1 0 0 0,0 0-1 0 0,1 1 1 0 0,-1-1 0 0 0,0 1-1 0 0,0-1 1 0 0,0 1 0 0 0,0-1-1 0 0,0 1 1 0 0,0 0 0 0 0,0-1-1 0 0,0 1 1 0 0,0 0 0 0 0,0 0-1 0 0,0 0 1 0 0,0 0 0 0 0,0 0-1 0 0,0 0 1 0 0,0 0 0 0 0,0 0-1 0 0,0 0 1 0 0,0 0 0 0 0,0 0-1 0 0,0 1 1 0 0,0-1 0 0 0,0 0-1 0 0,0 1 1 0 0,0-1 0 0 0,0 1-1 0 0,0-1 1 0 0,0 1 0 0 0,0 0-1 0 0,1-1 1 0 0,-1 1 0 0 0,0 0-1 0 0,0-1 1 0 0,1 1 0 0 0,-1 0-1 0 0,0 0 1 0 0,1 0 0 0 0,-1 0-1 0 0,1-1 1 0 0,-1 1 0 0 0,1 0-1 0 0,0 0 1 0 0,-1 0 0 0 0,1 0-1 0 0,0 0 1 0 0,-1 0-1 0 0,-4 23 4 0 0,1-1 0 0 0,0 1 0 0 0,2 0 0 0 0,0 0 0 0 0,2 0 0 0 0,2 16-4 0 0,-1 8-23 0 0,4-1-25 0 0,-4-46 40 0 0,40-52 218 0 0,36-30-246 0 0,-40 44-124 0 0,-33 31 161 0 0,-4 5-4782 0 0,0 0-5080 0 0,-1 1-2215 0 0</inkml:trace>
  <inkml:trace contextRef="#ctx0" brushRef="#br0" timeOffset="1766.984">1451 438 13051 0 0,'0'0'2614'0'0,"0"0"-831"0"0,0 0-398 0 0,0 0-31 0 0,0 0-26 0 0,0 0-150 0 0,0 0-273 0 0,0 0-300 0 0,0 0-217 0 0,0 0-140 0 0,0 0-79 0 0,0 0-6 0 0,13-8 489 0 0,88 9 727 0 0,-99 1-1365 0 0,0 0 0 0 0,1 0-1 0 0,-1 1 1 0 0,0-1 0 0 0,0 1 0 0 0,0-1 0 0 0,-1 1 0 0 0,1 0 0 0 0,0 0 0 0 0,-1 0 0 0 0,0 0-1 0 0,0 0 1 0 0,0 0 0 0 0,0 0 0 0 0,0 0 0 0 0,-1 0 0 0 0,1 0 0 0 0,-1 0 0 0 0,0 1-1 0 0,0-1 1 0 0,0 0 0 0 0,0 0 0 0 0,0 0 0 0 0,-1 1 0 0 0,0-1 0 0 0,1 0 0 0 0,-1 0 0 0 0,-1 0-1 0 0,1 0 1 0 0,0 0 0 0 0,-1 0 0 0 0,1-1 0 0 0,-1 1 0 0 0,0 0 0 0 0,0-1 0 0 0,0 1 0 0 0,0-1-1 0 0,0 1 1 0 0,-1 0-14 0 0,-35 36 133 0 0,30-32-111 0 0,1 0 0 0 0,-1 0 0 0 0,1 1-1 0 0,1 0 1 0 0,-1 0 0 0 0,1 1 0 0 0,1 0-1 0 0,0 0 1 0 0,0 0 0 0 0,-3 10-22 0 0,7-17 11 0 0,1 0 0 0 0,-1-1 0 0 0,1 1-1 0 0,0-1 1 0 0,0 1 0 0 0,0 0 0 0 0,0-1 0 0 0,0 1 0 0 0,0-1-1 0 0,1 1 1 0 0,-1 0 0 0 0,0-1 0 0 0,1 1 0 0 0,-1-1 0 0 0,1 1-1 0 0,-1-1 1 0 0,1 1 0 0 0,0-1 0 0 0,0 0 0 0 0,0 1 0 0 0,0-1-1 0 0,0 0 1 0 0,0 0 0 0 0,0 1 0 0 0,0-1 0 0 0,0 0 0 0 0,1 0-1 0 0,-1 0 1 0 0,0 0 0 0 0,1-1 0 0 0,-1 1 0 0 0,1 0 0 0 0,-1-1-1 0 0,0 1 1 0 0,1 0 0 0 0,0-1 0 0 0,-1 0 0 0 0,1 1 0 0 0,-1-1-1 0 0,2 0-10 0 0,75 4 787 0 0,-61-4-607 0 0,126-25 708 0 0,-137 23-1403 0 0,7-4 997 0 0,-11 2-3390 0 0,-2-3-3565 0 0,0 7-5725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293 386 0 0 0,'0'0'769'0'0,"0"0"740"0"0,0 0 325 0 0,0 0 142 0 0,0 0-30 0 0,0 0-149 0 0,0 0-231 0 0,0 0-218 0 0,0 0-174 0 0,0 0-194 0 0,0 0-144 0 0,-6-6-87 0 0,-22-21-77 0 0,-29 20 1487 0 0,48 8-2067 0 0,-1 0 0 0 0,1 1 0 0 0,-1 0 0 0 0,1 0 0 0 0,0 1 0 0 0,0 0 0 0 0,0 1 0 0 0,1 0 0 0 0,-1 0 0 0 0,1 1 1 0 0,0 0-1 0 0,0 1 0 0 0,0 0 0 0 0,1 0 0 0 0,0 0 0 0 0,0 1 0 0 0,1 0 0 0 0,0 0 0 0 0,0 1 0 0 0,0 0 0 0 0,1 0 0 0 0,1 0 0 0 0,-1 1 0 0 0,1-1 0 0 0,0 1 0 0 0,1 0 1 0 0,0 0-1 0 0,1 1 0 0 0,-1 3-92 0 0,4-7 60 0 0,0-1 1 0 0,0 1 0 0 0,0-1-1 0 0,1 0 1 0 0,0 0 0 0 0,0 0-1 0 0,0 0 1 0 0,1 0-1 0 0,0 0 1 0 0,-1 0 0 0 0,2-1-1 0 0,-1 1 1 0 0,1-1 0 0 0,-1 0-1 0 0,1 0 1 0 0,0 0 0 0 0,0-1-1 0 0,1 1 1 0 0,-1-1-1 0 0,1 0 1 0 0,0-1 0 0 0,0 1-1 0 0,0-1 1 0 0,0 0 0 0 0,0 0-1 0 0,0 0 1 0 0,1-1 0 0 0,-1 1-1 0 0,0-1 1 0 0,1-1-1 0 0,-1 1 1 0 0,1-1 0 0 0,-1 0-1 0 0,1 0 1 0 0,-1-1 0 0 0,1 1-1 0 0,-1-1 1 0 0,1-1 0 0 0,-1 1-1 0 0,0-1 1 0 0,1 0-1 0 0,-1 0 1 0 0,0 0 0 0 0,0-1-1 0 0,-1 1 1 0 0,1-1 0 0 0,1-2-61 0 0,99-123 1125 0 0,-30 22-898 0 0,-48 84-216 0 0,-10 56 77 0 0,1 11 12 0 0,-2 0 0 0 0,-3 2 1 0 0,-1 0-1 0 0,-2 0 1 0 0,-2 1-1 0 0,-3 0 0 0 0,0 14-100 0 0,-2 218 130 0 0,-3-264-122 0 0,0 1-1 0 0,-2-1 1 0 0,0 0 0 0 0,-1 1 0 0 0,0-1 0 0 0,-1-1-1 0 0,-1 1 1 0 0,-1 0 0 0 0,0-1 0 0 0,-1 0 0 0 0,0-1-1 0 0,-2 0 1 0 0,1 0 0 0 0,-2 0 0 0 0,0-1 0 0 0,0-1-1 0 0,-1 0 1 0 0,-1 0 0 0 0,0-1 0 0 0,0 0 0 0 0,-1-1-1 0 0,-1-1 1 0 0,0 0 0 0 0,0-1 0 0 0,0 0 0 0 0,-2-1-8 0 0,14-6-4 0 0,0 1 1 0 0,-1-1-1 0 0,1 0 1 0 0,0 0 0 0 0,-1 0-1 0 0,1 0 1 0 0,-1-1-1 0 0,0 1 1 0 0,1-1 0 0 0,-1 0-1 0 0,0 1 1 0 0,1-1 0 0 0,-1 0-1 0 0,1 0 1 0 0,-1-1-1 0 0,0 1 1 0 0,1-1 0 0 0,-1 1-1 0 0,1-1 1 0 0,-1 0 0 0 0,1 0-1 0 0,-1 0 1 0 0,1 0-1 0 0,-1 0 1 0 0,1 0 0 0 0,0-1-1 0 0,0 1 1 0 0,0-1 0 0 0,0 0-1 0 0,0 0 1 0 0,0 0-1 0 0,0 1 1 0 0,1-2 0 0 0,-1 1-1 0 0,0 0 1 0 0,1 0-1 0 0,0 0 1 0 0,0-1 0 0 0,0 1-1 0 0,0-1 1 0 0,0 1 0 0 0,0-1-1 0 0,0 1 1 0 0,1-1-1 0 0,-1-1 4 0 0,2-14-12 0 0,2 1-1 0 0,0 0 0 0 0,0 0 0 0 0,2 0 0 0 0,0 1 0 0 0,0-1 0 0 0,2 1 0 0 0,0 0 0 0 0,1 1 0 0 0,1 0 0 0 0,0 0 0 0 0,1 1 1 0 0,0 0-1 0 0,1 0 0 0 0,1 1 0 0 0,7-5 13 0 0,193-174-21 0 0,-159 150 13 0 0,-2-2 1 0 0,-2-2-1 0 0,17-22 8 0 0,-57 57-1 0 0,4-1-2 0 0,-1 0 0 0 0,-1-1 0 0 0,0-1 0 0 0,-1 0 0 0 0,0 0-1 0 0,-1 0 1 0 0,-1-2 0 0 0,-1 1 0 0 0,0-1 0 0 0,0 0-1 0 0,-2 0 1 0 0,0 0 0 0 0,-1-1 0 0 0,-1 0 0 0 0,1-12 3 0 0,-3 27-6 0 0,-2-1 0 0 0,1 1 0 0 0,0-1 0 0 0,0 1 0 0 0,-1 0 0 0 0,1 0 0 0 0,-1-1 0 0 0,0 1 0 0 0,1 0 0 0 0,-1 0 0 0 0,0 0 0 0 0,-1 0 0 0 0,1-1 0 0 0,0 2 0 0 0,0-1 0 0 0,-1 0 0 0 0,1 0 0 0 0,-1 0 0 0 0,0 1 0 0 0,0-1 0 0 0,1 1 0 0 0,-1-1 0 0 0,0 1 0 0 0,0 0 0 0 0,0 0 0 0 0,0-1 0 0 0,-1 2 0 0 0,1-1 0 0 0,0 0 0 0 0,0 0 0 0 0,0 1 1 0 0,-1-1-1 0 0,1 1 0 0 0,0 0 0 0 0,-1-1 0 0 0,1 1 0 0 0,0 0 0 0 0,-1 1 0 0 0,1-1 0 0 0,-1 0 6 0 0,-3 0-35 0 0,0 1 1 0 0,1 0-1 0 0,-1 0 1 0 0,0 0-1 0 0,1 0 1 0 0,-1 1-1 0 0,1 0 1 0 0,-1 0-1 0 0,1 1 1 0 0,0 0-1 0 0,0-1 1 0 0,0 2 0 0 0,0-1-1 0 0,0 0 1 0 0,-3 5 34 0 0,3-4-12 0 0,0 0 1 0 0,0 0 0 0 0,1 0 0 0 0,-1 1 0 0 0,1 0 0 0 0,0 0 0 0 0,1 0 0 0 0,-1 0-1 0 0,1 1 1 0 0,0-1 0 0 0,0 1 0 0 0,1 0 0 0 0,0 0 0 0 0,0 0 0 0 0,0 0 0 0 0,1 0-1 0 0,0 0 1 0 0,0 0 0 0 0,0 1 0 0 0,1-1 0 0 0,0 0 0 0 0,0 0 0 0 0,0 1 0 0 0,1-1-1 0 0,0 0 1 0 0,1 0 0 0 0,-1 1 0 0 0,1-1 0 0 0,0 0 0 0 0,0-1 0 0 0,1 1 0 0 0,3 5 11 0 0,4-2 21 0 0,0 1 0 0 0,1-1 1 0 0,0-1-1 0 0,1 0 0 0 0,-1-1 1 0 0,2 0-1 0 0,-1-1 0 0 0,1 0 1 0 0,0-1-1 0 0,0 0 0 0 0,0-1 1 0 0,1 0-1 0 0,-1-2 0 0 0,1 1 1 0 0,0-2-1 0 0,0 1 0 0 0,5-2-21 0 0,-10-2 34 0 0,1-1-1 0 0,-1 0 0 0 0,0 0 0 0 0,0-1 1 0 0,-1 0-1 0 0,1-1 0 0 0,-1 0 1 0 0,0 0-1 0 0,0-1 0 0 0,0 0 1 0 0,-1 0-1 0 0,0-1 0 0 0,0 0 0 0 0,-1 0 1 0 0,1-1-1 0 0,-2 0-33 0 0,-1 5-2 0 0,111-115-27 0 0,-43 92-109 0 0,-70 28 140 0 0,0 0 0 0 0,-1 0 0 0 0,0 0 0 0 0,1 0 0 0 0,-1 1 0 0 0,0-1-1 0 0,0 0 1 0 0,0 0 0 0 0,0 1 0 0 0,-1-1 0 0 0,1 0 0 0 0,-1 1 0 0 0,1-1-1 0 0,-1 1 1 0 0,0-1 0 0 0,0 1 0 0 0,0-1 0 0 0,0 1 0 0 0,0-1 0 0 0,-1 1 0 0 0,1-1-1 0 0,-1 1-1 0 0,1 3 21 0 0,-7 126 108 0 0,8-131-126 0 0,1 0-1 0 0,-1 0 1 0 0,1-1 0 0 0,-1 1 0 0 0,1 0-1 0 0,0-1 1 0 0,-1 1 0 0 0,1-1-1 0 0,0 1 1 0 0,0-1 0 0 0,-1 0-1 0 0,1 0 1 0 0,0 0 0 0 0,-1 0 0 0 0,1 0-1 0 0,0 0 1 0 0,0 0 0 0 0,-1 0-1 0 0,1-1 1 0 0,0 1 0 0 0,-1-1-1 0 0,1 1 1 0 0,0-1 0 0 0,-1 0 0 0 0,1 0-1 0 0,-1 1 1 0 0,1-1 0 0 0,-1 0-1 0 0,1 0 1 0 0,-1-1 0 0 0,0 1 0 0 0,0 0-1 0 0,1-1-2 0 0,-1 1 10 0 0,153-98 147 0 0,-152 100-157 0 0,-1-1 0 0 0,1 1-1 0 0,-1-1 1 0 0,0 1 0 0 0,1 0 0 0 0,-1 0-1 0 0,0-1 1 0 0,1 1 0 0 0,-1 0 0 0 0,0 0-1 0 0,0 1 1 0 0,0-1 0 0 0,0 0 0 0 0,0 0-1 0 0,0 0 1 0 0,0 1 0 0 0,0-1 0 0 0,-1 0-1 0 0,1 1 1 0 0,0-1 0 0 0,-1 1 0 0 0,1-1-1 0 0,-1 1 1 0 0,0-1 0 0 0,1 1-1 0 0,-1-1 1 0 0,0 1 0 0 0,0-1 0 0 0,0 1-1 0 0,0-1 1 0 0,0 1 0 0 0,0 0 0 0 0,0-1-1 0 0,-1 1 1 0 0,1-1 0 0 0,-1 1 0 0 0,1-1-1 0 0,-1 0 1 0 0,1 1 0 0 0,-1-1 0 0 0,0 1-1 0 0,-1 0 1 0 0,2 9-34 0 0,-9 74-685 0 0,9-82 705 0 0,0-2-9291 0 0,0-1-1862 0 0</inkml:trace>
  <inkml:trace contextRef="#ctx0" brushRef="#br0" timeOffset="1132.395">1573 659 1632 0 0,'0'0'1535'0'0,"0"0"-296"0"0,0 0 91 0 0,0 0 285 0 0,0 0 191 0 0,0 0-75 0 0,0 0-288 0 0,0 0-240 0 0,0 0-126 0 0,0 0-26 0 0,0 0-44 0 0,0 0-115 0 0,6 1-109 0 0,6 2-298 0 0,0-1-1 0 0,1 0 1 0 0,-1-1 0 0 0,0 0-1 0 0,1-1 1 0 0,-1-1 0 0 0,1 0-1 0 0,-1 0 1 0 0,4-2-485 0 0,-8 2 80 0 0,0-1 0 0 0,1 0 1 0 0,-1 0-1 0 0,0-1 0 0 0,0 0 0 0 0,-1 0 0 0 0,1-1 0 0 0,-1 0 0 0 0,1 0 0 0 0,-1-1 0 0 0,0 0 0 0 0,-1 0 1 0 0,1-1-1 0 0,-1 0 0 0 0,0 0 0 0 0,-1 0 0 0 0,0-1 0 0 0,0 0 0 0 0,0 0 0 0 0,0 0 0 0 0,-1 0 0 0 0,-1-1 1 0 0,1 0-1 0 0,-1 1 0 0 0,0-1 0 0 0,-1-1 0 0 0,0 1 0 0 0,0 0 0 0 0,-1 0 0 0 0,0-3-80 0 0,-3 9-28 0 0,1 0-1 0 0,-1 1 1 0 0,-1-1-1 0 0,1 1 1 0 0,0-1 0 0 0,0 1-1 0 0,-1 0 1 0 0,1 0-1 0 0,0 0 1 0 0,-1 0-1 0 0,1 0 1 0 0,-1 0-1 0 0,1 1 1 0 0,-1 0-1 0 0,0-1 1 0 0,1 1-1 0 0,-1 0 1 0 0,1 0-1 0 0,-1 0 1 0 0,0 0 0 0 0,1 1-1 0 0,-1-1 1 0 0,1 1-1 0 0,-1 0 1 0 0,1-1-1 0 0,-2 2 29 0 0,-5 3-30 0 0,0 0 1 0 0,0 0-1 0 0,1 1 0 0 0,-1 0 1 0 0,1 1-1 0 0,1-1 0 0 0,-1 2 0 0 0,1-1 1 0 0,1 1-1 0 0,-1 0 0 0 0,1 1 0 0 0,1-1 1 0 0,0 1-1 0 0,0 0 0 0 0,0 0 1 0 0,1 1-1 0 0,1 0 0 0 0,-1-1 0 0 0,2 1 1 0 0,-1 0-1 0 0,1 0 0 0 0,1 1 0 0 0,0-1 1 0 0,0 9 29 0 0,2-16 6 0 0,-1 1 0 0 0,1-1-1 0 0,0 0 1 0 0,0 0 0 0 0,0 0 0 0 0,1 0 0 0 0,-1 0 0 0 0,1 0 0 0 0,-1 0 0 0 0,1 0 0 0 0,0-1 0 0 0,0 1 0 0 0,0-1 0 0 0,0 1 0 0 0,1-1 0 0 0,-1 0-1 0 0,1 0 1 0 0,0 0 0 0 0,-1 0 0 0 0,1 0 0 0 0,0-1 0 0 0,0 1 0 0 0,0-1 0 0 0,0 1 0 0 0,0-1 0 0 0,0 0 0 0 0,0-1 0 0 0,1 1 0 0 0,1 0-6 0 0,102 8 353 0 0,-98-9-313 0 0,9-2 83 0 0,1-1 0 0 0,0-1 0 0 0,-1-1 0 0 0,0 0 0 0 0,0-1 0 0 0,-1-1 0 0 0,1-1 0 0 0,-1-1 0 0 0,-1 0 0 0 0,0-1 0 0 0,0 0 0 0 0,-1-2 0 0 0,0 0 0 0 0,-1 0 0 0 0,-1-1 0 0 0,0-1 0 0 0,8-11-123 0 0,-14 16 48 0 0,0-1-1 0 0,0 0 1 0 0,-1-1-1 0 0,0 0 0 0 0,-1 0 1 0 0,0 0-1 0 0,-1 0 1 0 0,0-1-1 0 0,-1 1 1 0 0,0-1-1 0 0,-1 0 1 0 0,0 0-1 0 0,-1 0 0 0 0,0-5-47 0 0,-1 16-1 0 0,0 0 0 0 0,-1 0 0 0 0,1-1 0 0 0,0 1 0 0 0,0 0 0 0 0,-1 0 0 0 0,1 0-1 0 0,0-1 1 0 0,-1 1 0 0 0,1 0 0 0 0,-1 0 0 0 0,0 0 0 0 0,1 0 0 0 0,-1 0 0 0 0,0 0-1 0 0,0 0 1 0 0,0 0 0 0 0,0 0 0 0 0,1 1 0 0 0,-1-1 0 0 0,0 0 0 0 0,0 0 0 0 0,-1 1 0 0 0,1-1-1 0 0,0 0 1 0 0,0 1 0 0 0,0 0 0 0 0,0-1 0 0 0,0 1 0 0 0,-1-1 0 0 0,1 1 0 0 0,0 0-1 0 0,0 0 1 0 0,-1 0 0 0 0,1 0 0 0 0,0 0 0 0 0,0 0 0 0 0,-1 0 0 0 0,1 0 0 0 0,0 0-1 0 0,0 1 1 0 0,0-1 0 0 0,-1 1 1 0 0,-51 17-285 0 0,46-14 260 0 0,1 0 0 0 0,1 1 0 0 0,-1 0 0 0 0,0-1 0 0 0,1 2 0 0 0,0-1 0 0 0,0 1 0 0 0,1-1 0 0 0,0 1 0 0 0,0 0 0 0 0,0 1 0 0 0,0-1 0 0 0,1 1 0 0 0,0 0-1 0 0,1 0 1 0 0,0-1 0 0 0,0 2 0 0 0,0-1 0 0 0,1 0 0 0 0,0 0 0 0 0,0 1 0 0 0,0-1 25 0 0,4-3-1 0 0,0 0-1 0 0,0 0 1 0 0,0 0-1 0 0,0-1 1 0 0,0 0-1 0 0,1 1 1 0 0,0-1-1 0 0,0 0 1 0 0,-1-1-1 0 0,1 1 1 0 0,1-1-1 0 0,-1 0 1 0 0,0 0-1 0 0,1 0 1 0 0,-1 0-1 0 0,1-1 1 0 0,-1 0-1 0 0,1 0 1 0 0,0 0-1 0 0,-1 0 1 0 0,1-1-1 0 0,0 0 1 0 0,0 0-1 0 0,2 0 2 0 0,177 11 126 0 0,-182-11-126 0 0,0 1-1 0 0,0-1 1 0 0,0 1 0 0 0,0-1 0 0 0,0 1 0 0 0,0 0 0 0 0,0 0 0 0 0,0 0 0 0 0,0 0 0 0 0,-1 0 0 0 0,1 0 0 0 0,0 0 0 0 0,-1 1-1 0 0,1-1 1 0 0,-1 1 0 0 0,1-1 0 0 0,-1 1 0 0 0,0-1 0 0 0,0 1 0 0 0,1 0 0 0 0,-1 0 0 0 0,0-1 0 0 0,-1 1 0 0 0,1 0 0 0 0,0 0-1 0 0,-1 0 1 0 0,1 0 0 0 0,-1 0 0 0 0,1 0 0 0 0,-1 0 0 0 0,0 0 0 0 0,0 1 0 0 0,0-1 0 0 0,0 0 0 0 0,0 0 0 0 0,0 0 0 0 0,-1 0-1 0 0,1 0 1 0 0,-1 0 0 0 0,1 0 0 0 0,-1 0 0 0 0,0 0 0 0 0,0 0 0 0 0,0-1 0 0 0,0 1 0 0 0,0 0 0 0 0,0 0 0 0 0,-1-1 0 0 0,0 2 0 0 0,-6 7-312 0 0,-11 13 167 0 0,16-8-6152 0 0,5-15 507 0 0,2 0-5516 0 0</inkml:trace>
  <inkml:trace contextRef="#ctx0" brushRef="#br0" timeOffset="1773.127">2699 475 9138 0 0,'0'0'2566'0'0,"0"0"-511"0"0,0 0-353 0 0,0 0-195 0 0,0 0-148 0 0,0 0-219 0 0,0 0-280 0 0,0 0-263 0 0,0 0-186 0 0,0 0-105 0 0,-32 21-105 0 0,-102 65-73 0 0,79-35-35 0 0,54-50-97 0 0,0 0 0 0 0,0 0 0 0 0,0 0 0 0 0,0 0-1 0 0,0 1 1 0 0,1-1 0 0 0,-1 0 0 0 0,0 0 0 0 0,1 1-1 0 0,-1-1 1 0 0,1 0 0 0 0,0 1 0 0 0,-1-1 0 0 0,1 0-1 0 0,0 1 1 0 0,0-1 0 0 0,0 1 0 0 0,0-1 0 0 0,0 0-1 0 0,0 1 1 0 0,0-1 0 0 0,0 1 0 0 0,1-1 0 0 0,-1 0-1 0 0,1 1 1 0 0,-1-1 0 0 0,1 0 0 0 0,-1 1 0 0 0,1-1-1 0 0,0 0 1 0 0,-1 0 0 0 0,1 0 0 0 0,0 0 0 0 0,0 0-1 0 0,0 0 1 0 0,0 0 0 0 0,0 0 0 0 0,0 0 0 0 0,0 0-1 0 0,0 0 1 0 0,0 0 0 0 0,1-1 0 0 0,-1 1 0 0 0,0 0-1 0 0,0-1 1 0 0,1 1 0 0 0,-1-1 0 0 0,1 0 0 0 0,-1 1-1 0 0,0-1 1 0 0,1 0 0 0 0,-1 0 0 0 0,0 0 0 0 0,1 0 4 0 0,88-18 260 0 0,80-63-18 0 0,-169 81-247 0 0,1 0-1 0 0,-1 0 1 0 0,1 0 0 0 0,-1-1-1 0 0,1 1 1 0 0,-1 0-1 0 0,1 1 1 0 0,-1-1-1 0 0,0 0 1 0 0,1 0-1 0 0,-1 1 1 0 0,1-1-1 0 0,-1 1 1 0 0,0-1-1 0 0,1 1 1 0 0,-1-1-1 0 0,0 1 1 0 0,0 0-1 0 0,1 0 1 0 0,-1 0-1 0 0,0 0 1 0 0,0 0-1 0 0,0 0 1 0 0,0 0-1 0 0,0 0 1 0 0,0 0-1 0 0,0 0 1 0 0,-1 0 0 0 0,1 1-1 0 0,0-1 1 0 0,0 0-1 0 0,-1 0 1 0 0,1 1-1 0 0,-1-1 1 0 0,0 1-1 0 0,1-1 1 0 0,-1 0-1 0 0,0 1 1 0 0,0-1-1 0 0,0 1 1 0 0,0-1-1 0 0,0 1 1 0 0,0-1-1 0 0,0 1 1 0 0,0-1-1 0 0,0 0 6 0 0,6 29-36 0 0,-4-27 26 0 0,0 1 0 0 0,0-1 0 0 0,0 1 0 0 0,0-1 0 0 0,1 0 0 0 0,-1 0 0 0 0,1 0 0 0 0,0 0 0 0 0,0 0-1 0 0,0-1 1 0 0,0 1 0 0 0,0-1 0 0 0,1 0 0 0 0,-1 0 0 0 0,0 0 0 0 0,1 0 0 0 0,0-1 0 0 0,0 1 0 0 0,-1-1-1 0 0,1 0 1 0 0,0 0 0 0 0,0-1 0 0 0,0 1 0 0 0,0-1 0 0 0,0 0 0 0 0,0 1 0 0 0,0-2 0 0 0,0 1 0 0 0,0-1 0 0 0,3 0 10 0 0,7-1 63 0 0,0-1 0 0 0,-1-1 1 0 0,0 0-1 0 0,1-1 0 0 0,-1 0 1 0 0,-1-1-1 0 0,1 0 0 0 0,4-4-63 0 0,20-14 321 0 0,-1-1 0 0 0,-1-2 0 0 0,-1-2 0 0 0,-1-1 0 0 0,-2-1 0 0 0,-1-2 0 0 0,-1-1-1 0 0,-2-1 1 0 0,-2-2 0 0 0,3-8-321 0 0,-19 30 8 0 0,0 0 1 0 0,-2-1-1 0 0,1 0 1 0 0,-2-1-1 0 0,0 0 0 0 0,-2 0 1 0 0,1 0-1 0 0,-2 0 1 0 0,0-1-1 0 0,-1 1 0 0 0,-1-1 1 0 0,-1 0-1 0 0,0 1 0 0 0,-2-8-8 0 0,1 22 5 0 0,1 0-1 0 0,-1 0 0 0 0,0 1 0 0 0,0-1 0 0 0,0 1 0 0 0,0-1 0 0 0,0 1 0 0 0,0-1 0 0 0,-1 1 0 0 0,1-1 0 0 0,-1 1 0 0 0,0 0 0 0 0,0 0 0 0 0,0 0 0 0 0,0 0 0 0 0,0 0 0 0 0,0 0 1 0 0,0 1-1 0 0,0-1 0 0 0,-1 1 0 0 0,1 0 0 0 0,-1-1 0 0 0,1 1 0 0 0,-1 0 0 0 0,1 0 0 0 0,-1 1 0 0 0,0-1 0 0 0,1 0 0 0 0,-1 1 0 0 0,0 0 0 0 0,0-1 0 0 0,0 1 0 0 0,1 0 1 0 0,-1 1-1 0 0,0-1 0 0 0,0 0 0 0 0,1 1 0 0 0,-3 0-4 0 0,-97 44-159 0 0,90-35 173 0 0,1 0-1 0 0,0 1 0 0 0,1 0 1 0 0,0 1-1 0 0,1 0 0 0 0,0 0 1 0 0,0 1-1 0 0,2 0 0 0 0,0 1 1 0 0,0-1-1 0 0,1 1 0 0 0,1 1 1 0 0,0-1-1 0 0,1 1 1 0 0,1 0-1 0 0,0 0 0 0 0,1 0 1 0 0,1 0-1 0 0,0 0 0 0 0,1 0 1 0 0,1 1-1 0 0,0-1 0 0 0,1 0 1 0 0,0 0-1 0 0,2 0 0 0 0,0-1 1 0 0,0 1-1 0 0,1-1 0 0 0,1 0 1 0 0,0 0-1 0 0,1 0 0 0 0,5 6-13 0 0,108 120 174 0 0,-98-97-1377 0 0,-27-37-3283 0 0,-6-4-4050 0 0,8-2-3057 0 0</inkml:trace>
  <inkml:trace contextRef="#ctx0" brushRef="#br0" timeOffset="2489.106">3693 563 0 0 0,'0'0'1323'0'0,"0"0"487"0"0,0 0 386 0 0,0 0 241 0 0,0 0 73 0 0,0 0-245 0 0,0 0-400 0 0,0 0-289 0 0,0 0-172 0 0,0 0-83 0 0,0 0-98 0 0,0 0-129 0 0,0 0-188 0 0,1-2-171 0 0,8 157 2782 0 0,-9-153-3567 0 0,1 0-1 0 0,0 0 1 0 0,-1 0 0 0 0,1 0 0 0 0,0 0 0 0 0,0-1 0 0 0,0 1 0 0 0,1 0 0 0 0,-1-1 0 0 0,0 1 0 0 0,1-1 0 0 0,-1 1 0 0 0,0-1-1 0 0,1 0 1 0 0,0 1 0 0 0,-1-1 0 0 0,1 0 0 0 0,0 0 0 0 0,0 0 0 0 0,0 0 0 0 0,-1-1 0 0 0,1 1 0 0 0,0 0 0 0 0,0-1 0 0 0,0 1 0 0 0,1-1 49 0 0,30-15-6805 0 0,-23 5-618 0 0,-4 2-3225 0 0</inkml:trace>
  <inkml:trace contextRef="#ctx0" brushRef="#br0" timeOffset="2740.161">3728 232 11050 0 0,'0'0'5297'0'0,"0"0"-3864"0"0,0 0-513 0 0,0 0-120 0 0,0 0-136 0 0,0 0-168 0 0,0 0-248 0 0,0 0-288 0 0,0 0-112 0 0,0 0-64 0 0,0 0-8 0 0,0 0 8 0 0,0 0-88 0 0,24 25-240 0 0,-3-13-384 0 0,3-1-1153 0 0,-8 0-3072 0 0,-7-8-5897 0 0</inkml:trace>
  <inkml:trace contextRef="#ctx0" brushRef="#br0" timeOffset="3050.106">4108 401 7570 0 0,'0'0'2783'0'0,"0"0"-484"0"0,0 0-252 0 0,0 0-130 0 0,0 0-220 0 0,0 0-328 0 0,0 0-331 0 0,0 0-221 0 0,0 0-136 0 0,0 0-102 0 0,0 0-63 0 0,0 0-67 0 0,0 0-58 0 0,27-2-36 0 0,86-8-52 0 0,-38 7 289 0 0,-73 3-574 0 0,-1 0 0 0 0,1 0 1 0 0,0 0-1 0 0,0 0 0 0 0,0 0 1 0 0,0 0-1 0 0,0 0 0 0 0,-1 1 0 0 0,1-1 1 0 0,0 1-1 0 0,0-1 0 0 0,0 1 1 0 0,-1-1-1 0 0,1 1 0 0 0,0 0 1 0 0,-1 0-1 0 0,1 0 0 0 0,-1 0 0 0 0,1 0 1 0 0,-1 1-1 0 0,1-1 0 0 0,-1 0 1 0 0,0 1-1 0 0,0-1 0 0 0,0 1 1 0 0,0-1-1 0 0,0 1 0 0 0,0-1 0 0 0,0 1 1 0 0,0 0-1 0 0,0-1 0 0 0,-1 1 1 0 0,1 0-1 0 0,-1 0 0 0 0,1 0 1 0 0,-1 0-1 0 0,0-1 0 0 0,0 1 0 0 0,0 1-18 0 0,-25 68 662 0 0,-48 8-327 0 0,58-65-297 0 0,0 1 0 0 0,0 1-1 0 0,2 0 1 0 0,0 1-1 0 0,1 0 1 0 0,-6 12-38 0 0,17-27 0 0 0,-1 0 1 0 0,1 0-1 0 0,0 0 0 0 0,0 0 1 0 0,0 0-1 0 0,0 0 0 0 0,1 0 1 0 0,-1 0-1 0 0,0 1 0 0 0,1-1 1 0 0,0 0-1 0 0,-1 0 0 0 0,1 1 1 0 0,0-1-1 0 0,0 0 0 0 0,0 1 1 0 0,1-1-1 0 0,-1 0 0 0 0,0 0 1 0 0,1 1-1 0 0,0-1 0 0 0,-1 0 0 0 0,1 0 1 0 0,0 0-1 0 0,0 0 0 0 0,0 0 1 0 0,0 0-1 0 0,1 0 0 0 0,-1 0 1 0 0,1 0-1 0 0,-1 0 0 0 0,1-1 1 0 0,-1 1-1 0 0,1-1 0 0 0,0 1 1 0 0,0-1-1 0 0,0 0 0 0 0,0 1 1 0 0,0-1-1 0 0,0 0 0 0 0,0 0 1 0 0,0 0-1 0 0,10 2 48 0 0,1 0 1 0 0,-1-1-1 0 0,0 0 1 0 0,0-1-1 0 0,1 0 1 0 0,-1-1-1 0 0,1 0 1 0 0,-1-1-1 0 0,0-1 1 0 0,1 0-1 0 0,-1 0 1 0 0,0-1-1 0 0,0-1 1 0 0,-1 0-1 0 0,1 0 1 0 0,0-2-49 0 0,-12 6-32 0 0,1 0 0 0 0,0 0 0 0 0,-1 0 0 0 0,1-1 0 0 0,0 1 0 0 0,0 0 0 0 0,-1 0 0 0 0,1-1 0 0 0,-1 1 1 0 0,1 0-1 0 0,0-1 0 0 0,-1 1 0 0 0,1-1 0 0 0,-1 1 0 0 0,1-1 0 0 0,-1 1 0 0 0,1-1 0 0 0,-1 1 0 0 0,1-1 0 0 0,-1 0 0 0 0,0 1 1 0 0,1-1-1 0 0,-1 0 0 0 0,0 1 0 0 0,1-1 0 0 0,-1 0 0 0 0,0 1 0 0 0,0-1 0 0 0,0 0 0 0 0,0 1 0 0 0,0-1 0 0 0,0 0 0 0 0,0 0 1 0 0,0 1-1 0 0,0-1 0 0 0,0 0 0 0 0,0 0 0 0 0,0 1 0 0 0,0-1 0 0 0,0 0 0 0 0,-1 1 0 0 0,1-1 0 0 0,0 0 0 0 0,-1 1 1 0 0,1-1-1 0 0,0 0 0 0 0,-1 1 0 0 0,1-1 0 0 0,-1 1 0 0 0,1-1 0 0 0,-1 1 0 0 0,1-1 0 0 0,-1 1 0 0 0,1-1 0 0 0,-1 1 0 0 0,0 0 1 0 0,1-1-1 0 0,-1 1 0 0 0,1 0 0 0 0,-1-1 0 0 0,0 1 0 0 0,1 0 0 0 0,-1 0 0 0 0,0-1 0 0 0,0 1 32 0 0,-45-18-8365 0 0,33 14 315 0 0,3 0-1589 0 0</inkml:trace>
  <inkml:trace contextRef="#ctx0" brushRef="#br0" timeOffset="3600.03">3988 607 7690 0 0,'0'0'2261'0'0,"0"0"-448"0"0,0 0-194 0 0,0 0-17 0 0,0 0-81 0 0,0 0-231 0 0,0 0-313 0 0,0 0-273 0 0,0 0-187 0 0,0 0-119 0 0,0 0-84 0 0,0 0-98 0 0,35-4-68 0 0,112-13-49 0 0,-26 12-151 0 0,-62 7 985 0 0,27 6-7491 0 0,1-1-2043 0 0,-29-5 5936 0 0,-40-7 11031 0 0,12-12-3530 0 0,-6 3-2808 0 0,119-69 1066 0 0,-81 18-2043 0 0,-62 64-1043 0 0,0-1 0 0 0,-1 1 0 0 0,1 0 0 0 0,-1 0-1 0 0,1 0 1 0 0,-1 0 0 0 0,1 0 0 0 0,-1 0 0 0 0,0 0 0 0 0,1 0 0 0 0,-1 0 0 0 0,0 0 0 0 0,0 0-1 0 0,1 0 1 0 0,-1 1 0 0 0,0-1 0 0 0,0 0 0 0 0,0 1 0 0 0,0-1 0 0 0,0 0 0 0 0,0 1-1 0 0,-1-1 1 0 0,1 1 0 0 0,0 0 0 0 0,0-1 0 0 0,0 1 0 0 0,0 0 0 0 0,0 0 0 0 0,-1 0 0 0 0,1-1-1 0 0,0 1 1 0 0,0 0 0 0 0,0 1 0 0 0,-1-1 0 0 0,1 0 0 0 0,0 0 0 0 0,0 0 0 0 0,0 1-1 0 0,0-1 1 0 0,0 1 0 0 0,-1-1 0 0 0,1 1 0 0 0,0-1-8 0 0,-3 0-3 0 0,-14 3-44 0 0,0 0 1 0 0,0 1-1 0 0,0 0 0 0 0,1 2 0 0 0,0 0 0 0 0,0 1 1 0 0,0 0-1 0 0,1 1 0 0 0,0 1 0 0 0,1 1 0 0 0,-5 4 47 0 0,16-12 0 0 0,1-1-1 0 0,0 1 1 0 0,0 0 0 0 0,0 0-1 0 0,0 0 1 0 0,1 0-1 0 0,-1 1 1 0 0,0-1-1 0 0,1 1 1 0 0,0-1-1 0 0,0 1 1 0 0,0 0-1 0 0,0 0 1 0 0,0 0 0 0 0,0 0-1 0 0,1 0 1 0 0,-1 0-1 0 0,1 1 1 0 0,0-1-1 0 0,0 0 1 0 0,0 1-1 0 0,0-1 1 0 0,1 1-1 0 0,-1-1 1 0 0,1 1 0 0 0,0-1-1 0 0,0 1 1 0 0,1-1-1 0 0,-1 1 1 0 0,0-1-1 0 0,1 1 1 0 0,0-1-1 0 0,0 1 1 0 0,0-1-1 0 0,1 0 1 0 0,-1 1 0 0 0,1-1-1 0 0,-1 0 1 0 0,1 0-1 0 0,0 0 1 0 0,1 1 0 0 0,5 4 23 0 0,1-1 1 0 0,0 1-1 0 0,0-1 1 0 0,0-1-1 0 0,1 1 1 0 0,0-2-1 0 0,0 1 1 0 0,0-1-1 0 0,1-1 1 0 0,0 0-1 0 0,0-1 1 0 0,0 0-1 0 0,0 0 0 0 0,1-1 1 0 0,-1-1-1 0 0,1 0 1 0 0,-1 0-1 0 0,4-1-23 0 0,-9-1-60 0 0,1 1 0 0 0,-1-1 0 0 0,1 0 0 0 0,-1 0 0 0 0,0-1-1 0 0,0 1 1 0 0,0-2 0 0 0,1 1 0 0 0,-2-1 0 0 0,1 1-1 0 0,0-2 1 0 0,-1 1 0 0 0,1-1 0 0 0,-1 1 0 0 0,0-2 0 0 0,0 1 60 0 0,1-1-1182 0 0,2-2-1258 0 0,-4 0-7277 0 0,-2 3 192 0 0</inkml:trace>
  <inkml:trace contextRef="#ctx0" brushRef="#br0" timeOffset="4152.076">5260 456 5873 0 0,'0'0'3221'0'0,"0"0"-751"0"0,0 0-312 0 0,0 0-118 0 0,0 0-256 0 0,0 0-297 0 0,0 0-298 0 0,0 0-272 0 0,0 0-199 0 0,0 0-129 0 0,0 0-86 0 0,0 0-54 0 0,0 0-43 0 0,-1-6-58 0 0,-6-18-69 0 0,-23 17 433 0 0,-49 40-376 0 0,76-33-336 0 0,1 1 1 0 0,-1-1-1 0 0,0 1 0 0 0,1 0 1 0 0,-1-1-1 0 0,1 1 1 0 0,0 0-1 0 0,-1 1 1 0 0,1-1-1 0 0,0 0 0 0 0,-1 1 1 0 0,1-1-1 0 0,0 1 1 0 0,0 0-1 0 0,0-1 1 0 0,1 1-1 0 0,-1 0 0 0 0,0 0 1 0 0,1 0-1 0 0,-1 1 1 0 0,1-1-1 0 0,0 0 0 0 0,-1 1 1 0 0,1-1-1 0 0,0 0 1 0 0,0 1-1 0 0,1 0 1 0 0,-1-1-1 0 0,1 1 0 0 0,-1-1 1 0 0,1 1-1 0 0,0 0 1 0 0,0-1-1 0 0,0 1 1 0 0,0-1-1 0 0,0 1 0 0 0,1 0 1 0 0,-1-1-1 0 0,1 1 1 0 0,-1-1-1 0 0,2 2 0 0 0,96 47 72 0 0,-91-48-9 0 0,-1 1 1 0 0,1 0-1 0 0,-1 0 0 0 0,0 0 1 0 0,0 0-1 0 0,-1 1 0 0 0,1 0 0 0 0,-1 0 1 0 0,0 1-1 0 0,0 0 0 0 0,-1 0 0 0 0,0 0 1 0 0,0 0-1 0 0,0 0 0 0 0,-1 1 1 0 0,0 0-1 0 0,0 0 0 0 0,0-1 0 0 0,-1 2 1 0 0,0-1-1 0 0,-1 0 0 0 0,0 0 1 0 0,0 1-1 0 0,0-1 0 0 0,-1 0 0 0 0,0 1 1 0 0,0-1-1 0 0,-1 0 0 0 0,-1 4-63 0 0,-2-6 48 0 0,0 0 0 0 0,0 0 0 0 0,0-1 0 0 0,-1 1 0 0 0,0-1-1 0 0,0 0 1 0 0,0 0 0 0 0,-1-1 0 0 0,1 0 0 0 0,-1 0 0 0 0,0 0 0 0 0,0 0 0 0 0,0-1-1 0 0,0 0 1 0 0,0 0 0 0 0,0-1 0 0 0,-1 0 0 0 0,1 0 0 0 0,-1 0 0 0 0,-3-1-48 0 0,1 2-33 0 0,-1-1 0 0 0,1-1 1 0 0,-1 0-1 0 0,1 0 1 0 0,0-1-1 0 0,-1 0 0 0 0,1 0 1 0 0,0-1-1 0 0,0 0 0 0 0,0-1 1 0 0,-1 0 32 0 0,-23-30-8637 0 0,29 25-3438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1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52 5425 0 0,'0'0'1977'0'0,"0"0"-254"0"0,0 0-47 0 0,0 0 39 0 0,0 0 9 0 0,0 0-169 0 0,0 0-233 0 0,0 0-243 0 0,0 0-256 0 0,0 0-172 0 0,0 0-129 0 0,0 0-78 0 0,-22-3-45 0 0,-72-8-23 0 0,41 21 300 0 0,41-3-444 0 0,2-1-160 0 0,0-1 0 0 0,0 2 0 0 0,0-1 0 0 0,1 1 0 0 0,0 1 0 0 0,0 0 0 0 0,1 0 0 0 0,0 0 0 0 0,0 1 0 0 0,1 0 0 0 0,0 1 0 0 0,1 0 0 0 0,0 0 0 0 0,0 0 0 0 0,1 1 0 0 0,0 0 0 0 0,1 0 0 0 0,1 0 0 0 0,0 0 0 0 0,0 0 0 0 0,1 1 0 0 0,0 0-1 0 0,1-1 1 0 0,0 10-72 0 0,3-17 47 0 0,0-1-1 0 0,0 1 0 0 0,0 0 1 0 0,0-1-1 0 0,0 0 0 0 0,1 1 0 0 0,0-1 1 0 0,-1 0-1 0 0,1 0 0 0 0,0 0 0 0 0,1-1 1 0 0,-1 1-1 0 0,0-1 0 0 0,1 0 0 0 0,-1 0 1 0 0,1 0-1 0 0,0 0 0 0 0,0 0 1 0 0,0-1-1 0 0,0 0 0 0 0,0 0 0 0 0,0 0 1 0 0,0 0-1 0 0,0-1 0 0 0,0 1 0 0 0,0-1 1 0 0,0 0-1 0 0,1 0 0 0 0,-1-1 1 0 0,0 1-1 0 0,0-1 0 0 0,0 0 0 0 0,0 0 1 0 0,0 0-1 0 0,0-1 0 0 0,2 0-46 0 0,19-8 186 0 0,0-2-1 0 0,-1 0 1 0 0,0-1-1 0 0,-1-1 1 0 0,-1-2 0 0 0,0 0-1 0 0,-1-1 1 0 0,6-7-186 0 0,20-15 208 0 0,62-59 472 0 0,-107 135-390 0 0,13 82-178 0 0,-13-114-121 0 0,-1 0 1 0 0,1-1-1 0 0,0 1 0 0 0,0-1 1 0 0,0 0-1 0 0,0 1 1 0 0,1-1-1 0 0,0 0 1 0 0,-1 0-1 0 0,2-1 1 0 0,-1 1-1 0 0,0-1 1 0 0,1 1-1 0 0,0-1 0 0 0,-1 0 1 0 0,1 0-1 0 0,0-1 1 0 0,1 1-1 0 0,-1-1 1 0 0,0 0-1 0 0,1 0 1 0 0,-1 0-1 0 0,4 0 9 0 0,94-4-4878 0 0,-81-3 1568 0 0,-5 1-5076 0 0,-7 1-2890 0 0</inkml:trace>
  <inkml:trace contextRef="#ctx0" brushRef="#br0" timeOffset="379.994">1097 0 8594 0 0,'0'0'2916'0'0,"0"0"-596"0"0,0 0-449 0 0,0 0-263 0 0,0 0-241 0 0,0 0-251 0 0,0 0-160 0 0,0 0-161 0 0,0 0-96 0 0,0 0-73 0 0,0 0-96 0 0,0 0-90 0 0,0 0-85 0 0,-21 12-77 0 0,-68 36-80 0 0,87-48-186 0 0,0 0 0 0 0,0 1 0 0 0,0-1 0 0 0,0 1 0 0 0,0 0 1 0 0,1 0-1 0 0,-1-1 0 0 0,0 1 0 0 0,0 0 0 0 0,0 1 0 0 0,1-1 0 0 0,-1 0 0 0 0,1 0 0 0 0,-1 1 0 0 0,1-1 0 0 0,-1 1 0 0 0,1-1 0 0 0,0 1 0 0 0,0 0 0 0 0,0-1 0 0 0,0 1 0 0 0,0 0 0 0 0,0 0 0 0 0,0 0 0 0 0,1 0 0 0 0,-1 0 0 0 0,0 0 0 0 0,1 0 1 0 0,0 0-1 0 0,-1 0 0 0 0,1 1-12 0 0,0 3 28 0 0,2-2-24 0 0,0 0 0 0 0,0 0 0 0 0,0 0 0 0 0,0 0 1 0 0,1 0-1 0 0,0-1 0 0 0,0 1 0 0 0,-1-1 0 0 0,2 1 0 0 0,-1-1 1 0 0,0 0-1 0 0,1-1 0 0 0,-1 1 0 0 0,1-1 0 0 0,0 1 0 0 0,0-1 1 0 0,0 0-1 0 0,0 0 0 0 0,0-1 0 0 0,1 1 0 0 0,-1-1 0 0 0,2 0-4 0 0,13 8 9 0 0,-2-1-5 0 0,-10-5 2 0 0,0-1 0 0 0,0 2 0 0 0,0-1 0 0 0,0 1 0 0 0,-1 0 0 0 0,1 0 0 0 0,-1 1 0 0 0,0-1 0 0 0,-1 2 0 0 0,1-1 0 0 0,-1 0 0 0 0,0 1 0 0 0,0 0 0 0 0,2 5-6 0 0,-6-9 42 0 0,0 0 0 0 0,0 1 0 0 0,0-1 0 0 0,-1 1 0 0 0,1-1 0 0 0,-1 1 1 0 0,1-1-1 0 0,-1 1 0 0 0,0-1 0 0 0,0 1 0 0 0,0-1 0 0 0,0 1 0 0 0,-1-1 1 0 0,1 1-1 0 0,-1-1 0 0 0,0 1 0 0 0,1-1 0 0 0,-1 0 0 0 0,0 1 0 0 0,0-1 0 0 0,0 0 1 0 0,-1 1-1 0 0,1-1 0 0 0,-1 0 0 0 0,1 0 0 0 0,-1 0 0 0 0,1 0 0 0 0,-1-1 0 0 0,0 1 1 0 0,0 0-1 0 0,0-1 0 0 0,0 1 0 0 0,0-1 0 0 0,-1 0 0 0 0,1 0 0 0 0,0 1 1 0 0,-1-2-1 0 0,1 1 0 0 0,-1 0-42 0 0,-12 7-80 0 0,0 0 1 0 0,0-1-1 0 0,-1-1 0 0 0,0-1 1 0 0,0 0-1 0 0,-1-1 1 0 0,1-1-1 0 0,-1 0 1 0 0,-14 0 79 0 0,29-5-1368 0 0,2 1-3021 0 0,0-1-659 0 0,0-1-7204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8954 0 0,'0'0'3402'0'0,"0"0"-1342"0"0,0 0-585 0 0,0 0-69 0 0,0 0-22 0 0,0 0-95 0 0,0 0-271 0 0,0 0-303 0 0,0 0-185 0 0,0 0-70 0 0,0 0 17 0 0,0 0-3 0 0,0 0-10 0 0,4 5-15 0 0,11 18-31 0 0,36-8 1419 0 0,245-10 711 0 0,-296-5-2547 0 0,0 0 7 0 0,0 0 12 0 0,0 0-7 0 0,0 0-10 0 0,0 0 20 0 0,0 0-9 0 0,0 0-14 0 0,0 0 11 0 0,0 0-2 0 0,0 0 6 0 0,0 0 14 0 0,0 0-35 0 0,0 0 2 0 0,0 0-26 0 0,0 0-27 0 0,-24 0-5895 0 0,17 3 3020 0 0,3 1-3346 0 0,1 0-5408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10642 0 0,'0'0'2063'0'0,"0"0"-262"0"0,0 0-66 0 0,0 0-5 0 0,0 0-137 0 0,0 0-257 0 0,0 0-374 0 0,0 0-285 0 0,0 0-168 0 0,0 0-117 0 0,0 0-44 0 0,0 0-12 0 0,0 0-15 0 0,0 18 1173 0 0,4-15-1345 0 0,1 0 0 0 0,-1 0 0 0 0,1-1 0 0 0,0 1 0 0 0,-1-1 0 0 0,1-1 0 0 0,0 1 0 0 0,0 0 0 0 0,0-1 0 0 0,1 0 0 0 0,-1 0 0 0 0,0-1 0 0 0,0 0 0 0 0,0 0 0 0 0,4 0-149 0 0,6 1 233 0 0,182-18 968 0 0,-121 13-1053 0 0,-74 5-1579 0 0,-13 4-7111 0 0,10-4 6496 0 0,-2-1-10130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11 0 0 0,'0'0'1467'0'0,"0"0"281"0"0,0 0 121 0 0,0 0-28 0 0,0 0-105 0 0,0 0-125 0 0,0 0-123 0 0,0 0-151 0 0,0 0-154 0 0,3-9 530 0 0,-2 7 2953 0 0,-33 156-2667 0 0,18-91-1810 0 0,4 0 0 0 0,2 1 0 0 0,3 0 1 0 0,3 0-1 0 0,4 31-189 0 0,0-76 11 0 0,1 1 1 0 0,2-1-1 0 0,-1 0 0 0 0,2 0 1 0 0,1 0-1 0 0,0-1 1 0 0,1 0-1 0 0,1 0 1 0 0,1-1-1 0 0,0-1 1 0 0,2 1-1 0 0,6 7-11 0 0,-17-22 20 0 0,0 0 0 0 0,1 0-1 0 0,-1 0 1 0 0,1 0 0 0 0,-1 0-1 0 0,1 0 1 0 0,0 0 0 0 0,0 0 0 0 0,-1-1-1 0 0,1 1 1 0 0,0-1 0 0 0,1 0 0 0 0,-1 1-1 0 0,0-1 1 0 0,0 0 0 0 0,0 0-1 0 0,1 0 1 0 0,-1 0 0 0 0,1-1 0 0 0,-1 1-1 0 0,0-1 1 0 0,1 1 0 0 0,-1-1-1 0 0,1 0 1 0 0,-1 0 0 0 0,1 0 0 0 0,-1 0-1 0 0,1-1 1 0 0,-1 1 0 0 0,1-1 0 0 0,-1 1-1 0 0,0-1 1 0 0,1 0 0 0 0,-1 0-1 0 0,0 0 1 0 0,1 0 0 0 0,-1 0 0 0 0,0 0-1 0 0,0-1 1 0 0,0 1 0 0 0,0-1 0 0 0,0 0-1 0 0,0 0-19 0 0,32-41 172 0 0,-1-1-1 0 0,-3-2 1 0 0,-2-1-1 0 0,-1-1 1 0 0,6-22-172 0 0,-27 59 16 0 0,23-49 63 0 0,-3-1 0 0 0,-2-1 0 0 0,13-57-79 0 0,-25 9 520 0 0,-12 110-397 0 0,0 0-10 0 0,0 0-49 0 0,-6 20 83 0 0,-10 24-62 0 0,2 1 0 0 0,2 0 0 0 0,2 1 0 0 0,2 0 0 0 0,2 1 0 0 0,3 0 0 0 0,1 17-85 0 0,1-23 49 0 0,3 0 0 0 0,1-1 0 0 0,2 1 1 0 0,2-1-1 0 0,2-1 0 0 0,1 1 0 0 0,2-1 0 0 0,8 15-49 0 0,6-19-100 0 0,-26-35 63 0 0,0 0-11 0 0,0 0-31 0 0,0 0-6 0 0,3-49-4791 0 0,-2 43 3583 0 0,1-3-2002 0 0,-1 0-3458 0 0,0 1-4336 0 0</inkml:trace>
  <inkml:trace contextRef="#ctx0" brushRef="#br0" timeOffset="403.182">814 585 9322 0 0,'0'0'1975'0'0,"0"0"-288"0"0,0 0-36 0 0,0 0 72 0 0,0 0-10 0 0,0 0-210 0 0,0 0-341 0 0,0 0-311 0 0,0 0-241 0 0,0 0-149 0 0,0 0-70 0 0,0 0-35 0 0,0 0-41 0 0,-9 0 358 0 0,-15 328 868 0 0,24-292-2744 0 0,14-39-3897 0 0,-10 0-640 0 0,-4 3 4188 0 0,2-1-9323 0 0</inkml:trace>
  <inkml:trace contextRef="#ctx0" brushRef="#br0" timeOffset="1135.293">950 758 5777 0 0,'0'0'2478'0'0,"0"0"-472"0"0,0 0-158 0 0,0 0 10 0 0,0 0-116 0 0,0 0-279 0 0,0 0-404 0 0,0 0-390 0 0,0 0-238 0 0,0 0-71 0 0,0 0 20 0 0,0 0 31 0 0,0 0 43 0 0,9 1-44 0 0,175 23 1348 0 0,-31-23-1436 0 0,-153-1-200 0 0,0 0 104 0 0,-39-27 954 0 0,24 20-1075 0 0,-55-32 211 0 0,40 5 657 0 0,38 115-971 0 0,4 74 40 0 0,-12-118-35 0 0,-6-7-5 0 0,4-16 21 0 0,16-29 60 0 0,123-165 168 0 0,-129 171-3150 0 0,-3 3-3140 0 0,-5 6-5236 0 0</inkml:trace>
  <inkml:trace contextRef="#ctx0" brushRef="#br0" timeOffset="1585.748">1492 685 7202 0 0,'0'0'4482'0'0,"0"0"-2003"0"0,0 0-968 0 0,0 0-189 0 0,0 0-22 0 0,0 0-44 0 0,0 0-160 0 0,0 0-238 0 0,0 0-206 0 0,0 0-134 0 0,0 0-72 0 0,0 0-55 0 0,0 0-34 0 0,16-12-44 0 0,52-35-71 0 0,-20 29 224 0 0,-34 18-288 0 0,-12-1-170 0 0,-1 1 0 0 0,0 0 0 0 0,1 0 0 0 0,-1-1-1 0 0,0 1 1 0 0,1 0 0 0 0,-1 0 0 0 0,0 0 0 0 0,1 0-1 0 0,-1 1 1 0 0,1-1 0 0 0,-1 0 0 0 0,0 1 0 0 0,0-1 0 0 0,1 0-1 0 0,-1 1 1 0 0,0-1 0 0 0,0 1 0 0 0,1 0 0 0 0,-1 0-1 0 0,0-1 1 0 0,0 1 0 0 0,0 0 0 0 0,0 0 0 0 0,0 0 0 0 0,0 0-1 0 0,0 0 1 0 0,-1 0 0 0 0,1 0 0 0 0,0 0 0 0 0,0 0-1 0 0,-1 1 1 0 0,1-1 0 0 0,-1 0 0 0 0,1 0 0 0 0,-1 1-1 0 0,1-1 1 0 0,-1 0 0 0 0,0 1 0 0 0,0-1 0 0 0,0 0 0 0 0,0 1-1 0 0,0-1 1 0 0,0 0 0 0 0,0 1 0 0 0,0-1 0 0 0,0 1-8 0 0,-17 66 338 0 0,-99 111-47 0 0,114-177-277 0 0,0 1 0 0 0,0-1 0 0 0,0 0 0 0 0,1 0 0 0 0,-1 1 0 0 0,0-1 0 0 0,1 1 0 0 0,0 0 0 0 0,-1-1 0 0 0,1 1 0 0 0,0 0 0 0 0,0 0 0 0 0,1 0 0 0 0,-1 0 0 0 0,1-1 0 0 0,-1 1 0 0 0,1 0 0 0 0,0 0 0 0 0,0 0 0 0 0,0 0 0 0 0,0 0 0 0 0,1 0 0 0 0,-1 0 0 0 0,1 0 0 0 0,0 0 0 0 0,0 0 0 0 0,0-1 0 0 0,0 1 0 0 0,0 0 0 0 0,1-1-14 0 0,7 2 77 0 0,0-1 1 0 0,0 0 0 0 0,1-1 0 0 0,-1 0 0 0 0,1 0-1 0 0,-1-1 1 0 0,1 0 0 0 0,0-1 0 0 0,-1 0 0 0 0,1-1-1 0 0,0 0 1 0 0,-1 0 0 0 0,1-1 0 0 0,-1-1 0 0 0,1 1-1 0 0,-1-1 1 0 0,0-1 0 0 0,1 0-78 0 0,4-2-220 0 0,8-5-513 0 0,-9 1-7771 0 0,-11 7-3308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440 219 2040 0 0,'0'0'1455'0'0,"0"0"-14"0"0,0 0 260 0 0,0 0 315 0 0,0 0 97 0 0,0 0-196 0 0,0 0-396 0 0,0 0-406 0 0,0 0-299 0 0,0 0-141 0 0,0 0-65 0 0,30 0 2584 0 0,44-3-725 0 0,-52 1-2217 0 0,1 0 0 0 0,0 2 0 0 0,0 1 0 0 0,-1 1 0 0 0,1 0 0 0 0,-1 2 0 0 0,3 1-252 0 0,-13-3 106 0 0,13 14 486 0 0,-25-15-436 0 0,0-1-3 0 0,0 0-24 0 0,-14 11 644 0 0,-201 84-210 0 0,-125-3-243 0 0,309-77 103 0 0,64-2-397 0 0,-1-2 1 0 0,1-2-1 0 0,1-1 1 0 0,0-1-1 0 0,0-2 1 0 0,18 0-27 0 0,9 3 45 0 0,-30-4-33 0 0,-21-4-4 0 0,0 1 1 0 0,-1 0 0 0 0,1 0-1 0 0,-1 1 1 0 0,1 1 0 0 0,-1-1 0 0 0,0 2-1 0 0,0-1 1 0 0,0 1 0 0 0,6 4-9 0 0,-13-7-9 0 0,-1 0 15 0 0,0-1 1 0 0,0 0-1 0 0,0 1 0 0 0,0-1 0 0 0,0 1 0 0 0,-1-1 1 0 0,1 1-1 0 0,0-1 0 0 0,0 1 0 0 0,-1-1 0 0 0,1 1 0 0 0,0 0 1 0 0,-1-1-1 0 0,1 1 0 0 0,0 0 0 0 0,-1 0 0 0 0,1-1 1 0 0,-1 1-1 0 0,1 0 0 0 0,-1 0 0 0 0,0 0 0 0 0,1 0 1 0 0,-1 0-1 0 0,0 0 0 0 0,0 0 0 0 0,1 0 0 0 0,-1 0 0 0 0,0-1 1 0 0,0 1-1 0 0,0 0 0 0 0,0 0 0 0 0,0 0 0 0 0,-1 0 1 0 0,1 0-1 0 0,0 0 0 0 0,0 0 0 0 0,0 0 0 0 0,-1 0 1 0 0,1 0-1 0 0,-1 0 0 0 0,1-1 0 0 0,-1 1 0 0 0,1 0 0 0 0,-1 0 1 0 0,1 0-1 0 0,-1-1-6 0 0,-23 20 79 0 0,0-1 0 0 0,-2-1-1 0 0,0-1 1 0 0,-1-1 0 0 0,-1-2 0 0 0,-21 8-79 0 0,-38 21 36 0 0,-185 101 68 0 0,211-95-82 0 0,55 5 11 0 0,58-20 99 0 0,-24-27-48 0 0,1-2 1 0 0,-1-1-1 0 0,1-2 1 0 0,0 0-1 0 0,0-2 1 0 0,0-1-1 0 0,-1-1 1 0 0,1-2-1 0 0,0-1 1 0 0,25-8-85 0 0,5 3 76 0 0,-25 3 294 0 0,-23 4-873 0 0,-18 2-2814 0 0,3 1-3515 0 0,4 0-5190 0 0</inkml:trace>
  <inkml:trace contextRef="#ctx0" brushRef="#br0" timeOffset="966.199">1322 90 0 0 0,'0'0'1243'0'0,"0"0"-500"0"0,0 0-39 0 0,0 0 413 0 0,0 0 478 0 0,0 0 299 0 0,0 0 68 0 0,0 0-188 0 0,0 0-242 0 0,0 0-190 0 0,0 0-146 0 0,0 0-87 0 0,3-6-47 0 0,12-19-31 0 0,-11 19-62 0 0,-4 6-68 0 0,0 0-88 0 0,0 0-97 0 0,-34-24 3734 0 0,30 22-4203 0 0,-12-4-31 0 0,0 1 0 0 0,-1 1 0 0 0,0 0 0 0 0,1 1 0 0 0,-1 1 0 0 0,0 0 0 0 0,0 1 0 0 0,0 1 0 0 0,-8 2-216 0 0,9-2 147 0 0,12 0-133 0 0,0 0-1 0 0,-1 1 1 0 0,1-1-1 0 0,0 1 0 0 0,0 0 1 0 0,0 1-1 0 0,0-1 0 0 0,0 1 1 0 0,0-1-1 0 0,1 1 0 0 0,-1 0 1 0 0,0 1-1 0 0,1-1 1 0 0,0 1-1 0 0,-1-1 0 0 0,1 1 1 0 0,0 0-1 0 0,0 0 0 0 0,1 0 1 0 0,-1 1-1 0 0,1-1 1 0 0,-1 1-1 0 0,1-1 0 0 0,0 1 1 0 0,1 0-1 0 0,-1 0 0 0 0,1 0 1 0 0,-1 0-1 0 0,1 0 1 0 0,0 1-14 0 0,-10 130 196 0 0,44-20 183 0 0,38 101 95 0 0,-63-182-415 0 0,-2 1-1 0 0,-1 1 0 0 0,-1-1 0 0 0,-2 0 0 0 0,-3 30-58 0 0,3-46 27 0 0,-2-1 0 0 0,-1 1 0 0 0,0 0 1 0 0,-1 0-1 0 0,-1-1 0 0 0,-1 1 0 0 0,0-1 0 0 0,-2 0 0 0 0,0 0 0 0 0,-1-1 0 0 0,-1 0 1 0 0,-4 7-28 0 0,-13 19 87 0 0,18-29-30 0 0,0 0 1 0 0,-1-1 0 0 0,-1 0 0 0 0,0-1 0 0 0,0 0-1 0 0,-1 0 1 0 0,-1-1 0 0 0,-8 6-58 0 0,14-14 33 0 0,0 0-1 0 0,0 0 1 0 0,0 0 0 0 0,-1-1 0 0 0,1 0-1 0 0,-1 0 1 0 0,1-1 0 0 0,-1 0 0 0 0,0 0-1 0 0,0 0 1 0 0,0 0 0 0 0,1-1-1 0 0,-6 0-32 0 0,-26-37-78 0 0,36 36-55 0 0,-28-44-894 0 0,31 30-3833 0 0,11 2-5684 0 0,-7 10-1898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1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5 185 9506 0 0,'0'0'2203'0'0,"0"0"-282"0"0,0 0-96 0 0,0 0-51 0 0,0 0-156 0 0,0 0-207 0 0,0 0-312 0 0,0 0-294 0 0,0 0-247 0 0,0 0-178 0 0,0 0-108 0 0,0 0-60 0 0,0 0-35 0 0,-4-4 273 0 0,229 19 2641 0 0,-110-4-2836 0 0,-82-8-237 0 0,-32-3-10 0 0,-1 0 8 0 0,0 0 7 0 0,0 0 1 0 0,0 0 1 0 0,0 0 17 0 0,0 0 44 0 0,0 0 20 0 0,0 0 19 0 0,0 0 30 0 0,0 0-2 0 0,0 0 42 0 0,-36-51 565 0 0,-51-85-565 0 0,82 129-898 0 0,-1-5 1520 0 0,8 9-4902 0 0,2 2-4364 0 0,0 1-3978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1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33 586 16908 0 0,'0'0'1553'0'0,"0"0"-383"0"0,0 0-93 0 0,0 0 102 0 0,0 0 40 0 0,0 0-152 0 0,0 0-307 0 0,0 0-304 0 0,0 0-165 0 0,0 0-83 0 0,0 0-32 0 0,0 0-2 0 0,0 0-28 0 0,-2 8-2 0 0,-29 64 316 0 0,31-71-442 0 0,0-1-2 0 0,0 0 2 0 0,0 0 10 0 0,0 0 0 0 0,0 0 11 0 0,0 0 2 0 0,19-26 136 0 0,52-54 47 0 0,-71 79-166 0 0,0 1 33 0 0,0 0 34 0 0,0 0 5 0 0,0 0 23 0 0,-30 41 460 0 0,0 13-360 0 0,66-79-1548 0 0,-20 11-3843 0 0,-11 10-4850 0 0</inkml:trace>
  <inkml:trace contextRef="#ctx0" brushRef="#br0" timeOffset="1049.61">552 549 2865 0 0,'0'0'2563'0'0,"0"0"-427"0"0,0 0-31 0 0,0 0 129 0 0,0 0-90 0 0,0 0-248 0 0,0 0-319 0 0,0 0-370 0 0,0 0-287 0 0,0 0-216 0 0,0 0-133 0 0,0 0-75 0 0,0 0-65 0 0,-19-2-70 0 0,-60-7-62 0 0,77 9-276 0 0,-1-1-1 0 0,1 1 1 0 0,0 0 0 0 0,0 0 0 0 0,0 0 0 0 0,-1 0 0 0 0,1 0-1 0 0,0 1 1 0 0,0-1 0 0 0,0 1 0 0 0,0-1 0 0 0,0 1 0 0 0,0 0-1 0 0,0 0 1 0 0,0 0 0 0 0,0 0 0 0 0,0 0 0 0 0,0 0 0 0 0,0 0-1 0 0,1 1 1 0 0,-1-1 0 0 0,1 1 0 0 0,-1-1 0 0 0,1 1 0 0 0,-1 1-23 0 0,-5 4 97 0 0,-2 4-25 0 0,-1 2 1 0 0,2-1-1 0 0,0 1 1 0 0,0 0 0 0 0,1 1-1 0 0,1 0 1 0 0,0 0-1 0 0,0 6-72 0 0,3-14 12 0 0,0-1 1 0 0,0 1-1 0 0,1 0 1 0 0,0 0-1 0 0,0 0 0 0 0,1 0 1 0 0,0 0-1 0 0,0 0 1 0 0,0 1-1 0 0,1-1 0 0 0,0 0 1 0 0,0 0-1 0 0,0 1 0 0 0,1-1 1 0 0,0 0-1 0 0,0 0 1 0 0,1 0-1 0 0,0 0 0 0 0,0 0 1 0 0,0 0-1 0 0,1 0 1 0 0,-1-1-1 0 0,1 1 0 0 0,1-1 1 0 0,-1 0-1 0 0,1 0 0 0 0,0 0 1 0 0,0 0-1 0 0,0 0 1 0 0,1-1-1 0 0,0 0 0 0 0,0 0 1 0 0,0 0-1 0 0,0-1 1 0 0,3 2-13 0 0,3-4 93 0 0,-1 1 0 0 0,1-2 1 0 0,0 1-1 0 0,0-2 0 0 0,0 1 1 0 0,-1-2-1 0 0,1 1 0 0 0,0-1 1 0 0,-1-1-1 0 0,1 0 0 0 0,-1 0 1 0 0,0-1-1 0 0,0-1 0 0 0,0 1 1 0 0,-1-1-1 0 0,0-1 0 0 0,0 0 1 0 0,0 0-1 0 0,0-1 1 0 0,-1 0-1 0 0,0-1 0 0 0,0-1-93 0 0,12-9 68 0 0,0-1 0 0 0,-1-1 1 0 0,-2-1-1 0 0,0-1 0 0 0,-1 0 0 0 0,-1-1 0 0 0,-1-1 0 0 0,-1 0 0 0 0,-1-1 0 0 0,-2 0 0 0 0,0-1 0 0 0,-2 0 0 0 0,-1-1 0 0 0,0 1 1 0 0,-2-1-1 0 0,-2-1 0 0 0,0 1 0 0 0,-2 0 0 0 0,-1-1 0 0 0,-1 0-68 0 0,1 24-5 0 0,0 0 0 0 0,0-1 1 0 0,-1 1-1 0 0,1 0 0 0 0,-1 0 0 0 0,0 0 1 0 0,0 0-1 0 0,-1 1 0 0 0,1-1 0 0 0,-1 0 1 0 0,0 0-1 0 0,0 1 0 0 0,0-1 0 0 0,-1 1 1 0 0,1 0-1 0 0,-1-1 0 0 0,0 1 0 0 0,1 1 1 0 0,-1-1-1 0 0,-1 0 0 0 0,1 1 0 0 0,0-1 1 0 0,-1 1-1 0 0,1 0 0 0 0,-1 0 0 0 0,0 0 1 0 0,1 1-1 0 0,-1-1 0 0 0,0 1 0 0 0,0 0 1 0 0,0 0-1 0 0,0 0 0 0 0,0 1 0 0 0,0-1 1 0 0,0 1-1 0 0,-1 0 0 0 0,1 0 0 0 0,0 1 1 0 0,-3 0 4 0 0,-1 2-16 0 0,1 2 1 0 0,0-1 0 0 0,0 1 0 0 0,0 0 0 0 0,1 0 0 0 0,0 1 0 0 0,0-1 0 0 0,0 2 0 0 0,1-1 0 0 0,-1 1 0 0 0,1-1 0 0 0,1 1 0 0 0,0 1 0 0 0,0-1 0 0 0,-3 8 15 0 0,1-3 6 0 0,1 1-1 0 0,0 0 1 0 0,1 1-1 0 0,0-1 1 0 0,1 1-1 0 0,1-1 1 0 0,0 1-1 0 0,1 0 1 0 0,0 0-1 0 0,1 0 1 0 0,1-1-1 0 0,0 1 1 0 0,1 0-1 0 0,0 0 1 0 0,1-1-1 0 0,1 1 1 0 0,4 11-7 0 0,-2-12 38 0 0,2-1 0 0 0,-1 1 0 0 0,1-1 0 0 0,1-1 0 0 0,0 1 0 0 0,1-2 0 0 0,0 1 0 0 0,1-1 0 0 0,0-1-1 0 0,0 0 1 0 0,1 0 0 0 0,0-1 0 0 0,1-1 0 0 0,0 0 0 0 0,0 0 0 0 0,0-2 0 0 0,1 0 0 0 0,2 1-37 0 0,67 2 350 0 0,-82-8-370 0 0,-1 0-10 0 0,0 0-24 0 0,0 0-62 0 0,0 0-34 0 0,0 0-69 0 0,0 0-153 0 0,0 0-222 0 0,0 0-359 0 0,0 0-418 0 0,0 0-624 0 0,0 0-2075 0 0,0 0-4719 0 0</inkml:trace>
  <inkml:trace contextRef="#ctx0" brushRef="#br0" timeOffset="1579.667">1177 512 7226 0 0,'0'0'4762'0'0,"0"0"-2666"0"0,0 0-919 0 0,0 0 127 0 0,0 0 203 0 0,0 0-13 0 0,0 0-220 0 0,0 0-309 0 0,0 0-215 0 0,0 0-151 0 0,0 0-121 0 0,0 0-121 0 0,-2 34-95 0 0,-6 102-70 0 0,1 106 616 0 0,7-241-787 0 0,0-1 11 0 0,0 0 19 0 0,0 0 33 0 0,0 0 56 0 0,0 0 80 0 0,0 0 93 0 0,2-20 922 0 0,3-18-1131 0 0,1 0 1 0 0,3 0-1 0 0,1 1 0 0 0,1 0 0 0 0,2 1 0 0 0,2 1 0 0 0,1 0 1 0 0,3-3-105 0 0,51-40 24 0 0,-69 77-26 0 0,0 0 1 0 0,0 0-1 0 0,0 1 1 0 0,0-1-1 0 0,0 0 1 0 0,1 0-1 0 0,-1 1 1 0 0,0-1-1 0 0,0 1 1 0 0,0-1-1 0 0,1 1 1 0 0,-1-1-1 0 0,0 1 0 0 0,1 0 1 0 0,-1 0-1 0 0,0 0 1 0 0,1 0-1 0 0,-1 0 1 0 0,0 0-1 0 0,1 0 1 0 0,-1 0-1 0 0,0 0 1 0 0,1 0-1 0 0,-1 1 1 0 0,0-1-1 0 0,1 1 1 0 0,-1-1-1 0 0,0 1 1 0 0,0-1-1 0 0,1 1 1 0 0,-1 0-1 0 0,0-1 1 0 0,0 1-1 0 0,0 0 1 0 0,0 0-1 0 0,0 0 1 0 0,0 0-1 0 0,0 0 1 0 0,0 0-1 0 0,-1 0 1 0 0,1 0-1 0 0,0 0 1 0 0,-1 1-1 0 0,1-1 0 0 0,-1 0 1 0 0,1 0-1 0 0,-1 1 1 0 0,1-1-1 0 0,-1 0 1 0 0,0 1 1 0 0,16 68 69 0 0,1 3-44 0 0,-17-74-70 0 0,0 1-1 0 0,0 0 1 0 0,0-1-1 0 0,0 1 1 0 0,0 0-1 0 0,0 0 1 0 0,0-1-1 0 0,0 1 1 0 0,0 0-1 0 0,0-1 1 0 0,0 1-1 0 0,1 0 0 0 0,-1 0 1 0 0,0-1-1 0 0,0 1 1 0 0,0 0-1 0 0,1 0 1 0 0,-1-1-1 0 0,0 1 1 0 0,0 0-1 0 0,0 0 1 0 0,1 0-1 0 0,-1-1 1 0 0,0 1-1 0 0,1 0 1 0 0,-1 0-1 0 0,0 0 1 0 0,0 0-1 0 0,1 0 0 0 0,-1-1 1 0 0,0 1-1 0 0,1 0 1 0 0,-1 0-1 0 0,0 0 1 0 0,1 0-1 0 0,-1 0 1 0 0,0 0-1 0 0,1 0 1 0 0,-1 0-1 0 0,0 0 1 0 0,0 0-1 0 0,1 0 1 0 0,-1 1-1 0 0,0-1 1 0 0,1 0-1 0 0,-1 0 0 0 0,0 0 1 0 0,1 0-1 0 0,-1 0 1 0 0,0 1-1 0 0,0-1 1 0 0,1 0-1 0 0,-1 0 1 0 0,0 0-1 0 0,0 1 1 0 0,0-1-1 0 0,1 0 1 0 0,-1 0-1 0 0,0 1 1 0 0,0-1-1 0 0,0 0 1 0 0,0 0-1 0 0,1 1 0 0 0,-1-1 46 0 0,3-13-2669 0 0,-1 1-5740 0 0,-1 4-3421 0 0</inkml:trace>
  <inkml:trace contextRef="#ctx0" brushRef="#br0" timeOffset="2100.152">1193 233 12027 0 0,'0'0'2552'0'0,"0"0"-495"0"0,0 0-344 0 0,0 0-254 0 0,0 0-300 0 0,0 0-320 0 0,0 0-308 0 0,0 0-218 0 0,0 0-105 0 0,0 0 11 0 0,0 0 42 0 0,0 0 43 0 0,0 0 54 0 0,6 1-11 0 0,158 10 1926 0 0,-112-12-2183 0 0,-4 19 62 0 0,-62-29 2525 0 0,-28-44-2280 0 0,-37-104-765 0 0,78 135-2181 0 0,4 17-1322 0 0,3 2-3906 0 0,-3 5-4881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 16315 0 0,'0'0'1530'0'0,"0"0"-568"0"0,0 0-211 0 0,0 0 174 0 0,0 0 209 0 0,0 0 41 0 0,0 0-237 0 0,0 0-356 0 0,0 0-278 0 0,0 0-164 0 0,0 0-21 0 0,0 0 65 0 0,0 0 76 0 0,0 9 48 0 0,12 287 1698 0 0,-14-283-1965 0 0,0 0 0 0 0,-1 0 0 0 0,0 0 0 0 0,-1 0 0 0 0,-1-1 0 0 0,0 0 0 0 0,-1 0 0 0 0,0 0 0 0 0,-3 4-41 0 0,-43 36-155 0 0,47-54-3735 0 0,14-15-586 0 0,6-3-5272 0 0,-12 15 15 0 0</inkml:trace>
  <inkml:trace contextRef="#ctx0" brushRef="#br0" timeOffset="365.235">82 0 8522 0 0,'0'0'2268'0'0,"0"0"-267"0"0,0 0-53 0 0,0 0-21 0 0,0 0-168 0 0,0 0-364 0 0,0 0-417 0 0,0 0-363 0 0,0 0-246 0 0,0 0-122 0 0,0 0 21 0 0,0 0 67 0 0,0 0 73 0 0,5 5 69 0 0,49 20 706 0 0,109-23 1142 0 0,0-1-6161 0 0,-163-1 2286 0 0,0 0-650 0 0,0 0-2583 0 0,0 0-5856 0 0</inkml:trace>
  <inkml:trace contextRef="#ctx0" brushRef="#br0" timeOffset="631.998">73 280 11194 0 0,'0'0'2149'0'0,"0"0"-824"0"0,0 0-460 0 0,0 0-5 0 0,0 0 148 0 0,0 0 118 0 0,0 0-1 0 0,0 0-147 0 0,0 0-139 0 0,0 0-118 0 0,0 0-159 0 0,0 0-124 0 0,14 3-62 0 0,107 9 647 0 0,-19-21-881 0 0,-61-4-3922 0 0,-34 9-1198 0 0,-3 0-6370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1 419 7314 0 0,'0'0'1693'0'0,"0"0"-725"0"0,0 0-355 0 0,0 0-68 0 0,0 0 174 0 0,0 0 246 0 0,0 0 98 0 0,0 0-42 0 0,0 0-88 0 0,0 0-81 0 0,0 0-10 0 0,10-2-30 0 0,31-6 59 0 0,-1-3 0 0 0,0-1 0 0 0,0-2 1 0 0,22-13-872 0 0,187-108 1961 0 0,-190 97-1664 0 0,-1-2-1 0 0,-3-3 1 0 0,17-18-297 0 0,-35 34 247 0 0,-43 51 764 0 0,-49 98-333 0 0,31-73-499 0 0,2 0 0 0 0,2 2 0 0 0,3 0 1 0 0,-9 43-180 0 0,-27 439 822 0 0,9-282-552 0 0,40-231-271 0 0,1-32-502 0 0,-14-43-2879 0 0,5 29-6381 0 0,10 19-1416 0 0</inkml:trace>
  <inkml:trace contextRef="#ctx0" brushRef="#br0" timeOffset="460.902">107 869 12299 0 0,'0'0'1637'0'0,"0"0"-486"0"0,0 0-297 0 0,0 0 189 0 0,0 0 269 0 0,0 0 71 0 0,0 0-140 0 0,0 0-198 0 0,0 0-172 0 0,37-15-137 0 0,116-44-125 0 0,202-48 1498 0 0,-177 64-1713 0 0,-178 43-352 0 0,0 0 0 0 0,0 1 0 0 0,-1-1 0 0 0,1 0 0 0 0,0 1 0 0 0,0-1 0 0 0,0 1 0 0 0,0-1 0 0 0,0 0 0 0 0,0 1 0 0 0,-1-1-1 0 0,1 1 1 0 0,0-1 0 0 0,0 1 0 0 0,0-1 0 0 0,0 0 0 0 0,1 1 0 0 0,-1-1 0 0 0,0 1 0 0 0,0-1 0 0 0,0 0 0 0 0,0 1 0 0 0,0-1 0 0 0,0 1-1 0 0,1-1 1 0 0,-1 0 0 0 0,0 1 0 0 0,0-1 0 0 0,1 0 0 0 0,-1 1 0 0 0,0-1 0 0 0,1 0 0 0 0,-1 1 0 0 0,0-1 0 0 0,0 0 0 0 0,1 0 0 0 0,-1 1-1 0 0,1-1 1 0 0,-1 0 0 0 0,0 0 0 0 0,1 0 0 0 0,-1 0 0 0 0,1 1 0 0 0,-1-1 0 0 0,0 0 0 0 0,1 0 0 0 0,-1 0 0 0 0,1 0 0 0 0,-1 0-1 0 0,0 0 1 0 0,1 0-44 0 0,-9 13-261 0 0,-23 110 619 0 0,26-80-178 0 0,-2 134-473 0 0,31-199-3238 0 0,-21 18 2521 0 0,5-2-2286 0 0,-4 2-2049 0 0,2-1-6892 0 0</inkml:trace>
  <inkml:trace contextRef="#ctx0" brushRef="#br0" timeOffset="909.737">1197 927 8050 0 0,'0'0'2215'0'0,"0"0"-523"0"0,0 0-111 0 0,0 0 166 0 0,0 0 85 0 0,0 0-121 0 0,0 0-269 0 0,0 0-311 0 0,0 0-257 0 0,0 0-169 0 0,0 0-141 0 0,0 0-96 0 0,0 0-97 0 0,-16-7-87 0 0,-49-21-64 0 0,64 28-213 0 0,0-1 1 0 0,0 1 0 0 0,0 0-1 0 0,-1-1 1 0 0,1 1 0 0 0,0 0-1 0 0,0-1 1 0 0,0 1 0 0 0,0 0-1 0 0,0 0 1 0 0,0 0 0 0 0,0 0-1 0 0,0 0 1 0 0,0 0 0 0 0,-1 0-1 0 0,1 1 1 0 0,0-1 0 0 0,0 0-1 0 0,0 1 1 0 0,0-1 0 0 0,0 1-1 0 0,0-1 1 0 0,0 1 0 0 0,0-1-1 0 0,0 1 1 0 0,0-1 0 0 0,1 1-1 0 0,-1 0 1 0 0,0 0 0 0 0,0-1-1 0 0,0 1 1 0 0,1 0 0 0 0,-1 0-1 0 0,0 0-7 0 0,-3 4 44 0 0,-6 6-24 0 0,1 1 0 0 0,0-1 1 0 0,0 2-1 0 0,1-1 0 0 0,1 1 1 0 0,0 1-1 0 0,1-1 1 0 0,0 1-1 0 0,1 0 0 0 0,1 0 1 0 0,0 1-1 0 0,1-1 0 0 0,1 1 1 0 0,0 0-1 0 0,1 0 0 0 0,0 0 1 0 0,1 0-1 0 0,1 0 0 0 0,3 14-20 0 0,-3-24 8 0 0,0 0 0 0 0,1 0 0 0 0,0 0 0 0 0,0 0 0 0 0,1 0 0 0 0,-1 0 0 0 0,1-1 0 0 0,0 1-1 0 0,0-1 1 0 0,1 0 0 0 0,-1 0 0 0 0,1 0 0 0 0,0 0 0 0 0,0-1 0 0 0,0 1 0 0 0,1-1 0 0 0,-1 0-1 0 0,1-1 1 0 0,-1 1 0 0 0,1-1 0 0 0,0 0 0 0 0,0 0 0 0 0,0 0 0 0 0,0-1 0 0 0,1 1 0 0 0,-1-1-1 0 0,0 0 1 0 0,0-1 0 0 0,1 0 0 0 0,-1 0 0 0 0,1 0 0 0 0,-1 0 0 0 0,0-1 0 0 0,0 0-1 0 0,1 0 1 0 0,-1 0 0 0 0,0 0 0 0 0,0-1 0 0 0,0 0 0 0 0,0 0 0 0 0,0-1 0 0 0,-1 1 0 0 0,1-1-1 0 0,-1 0 1 0 0,1 0 0 0 0,2-4-8 0 0,6-2 98 0 0,-2-1 0 0 0,1-1 0 0 0,-2 0 0 0 0,1 0-1 0 0,-1-1 1 0 0,-1-1 0 0 0,0 0 0 0 0,-1 0 0 0 0,0 0 0 0 0,-1-1-1 0 0,-1 0 1 0 0,0 0 0 0 0,-1-1 0 0 0,0 0 0 0 0,-2 0 0 0 0,1 0-1 0 0,-2 0 1 0 0,0 0 0 0 0,-1-1 0 0 0,0 1 0 0 0,-1-1 0 0 0,-2-7-98 0 0,1 18-20 0 0,0 1-1 0 0,-1-1 1 0 0,1 1 0 0 0,-1-1 0 0 0,0 1 0 0 0,0 0 0 0 0,-1 0 0 0 0,1 0 0 0 0,-1 0 0 0 0,0 0 0 0 0,0 1 0 0 0,0-1-1 0 0,-1 1 1 0 0,1 0 0 0 0,-1 0 0 0 0,0 0 0 0 0,1 0 0 0 0,-1 1 0 0 0,-1-1 0 0 0,1 1 0 0 0,0 0 0 0 0,0 0 0 0 0,-1 1-1 0 0,1 0 1 0 0,-1-1 0 0 0,0 1 0 0 0,1 1 0 0 0,-1-1 0 0 0,0 1 0 0 0,1-1 0 0 0,-1 2 0 0 0,0-1 0 0 0,1 0 0 0 0,-1 1-1 0 0,0 0 1 0 0,1 0 0 0 0,-1 0 0 0 0,1 0 0 0 0,-1 1 0 0 0,1 0 0 0 0,0 0 0 0 0,-1 0 0 0 0,1 1 0 0 0,0-1-1 0 0,-2 2 21 0 0,-60 71-2923 0 0,49-46-668 0 0,4 2-3784 0 0,7-19-4148 0 0</inkml:trace>
  <inkml:trace contextRef="#ctx0" brushRef="#br0" timeOffset="1281.649">1475 1222 8482 0 0,'0'0'3413'0'0,"0"0"-1650"0"0,0 0-363 0 0,0 0 244 0 0,0 0 142 0 0,0 0-116 0 0,0 0-335 0 0,0 0-346 0 0,0 0-185 0 0,0 0-85 0 0,0 0-24 0 0,0 0-44 0 0,0 0-38 0 0,0 5-26 0 0,-1 2-585 0 0,-1 5 810 0 0,1-33 100 0 0,5-5-805 0 0,1-1-1 0 0,2 2 1 0 0,0-1 0 0 0,1 1 0 0 0,2 0 0 0 0,1 0 0 0 0,0 1 0 0 0,2 1-1 0 0,1 0 1 0 0,12-16-107 0 0,-13 18 33 0 0,54-81 65 0 0,-66 102-110 0 0,0-1 0 0 0,0 1 0 0 0,0 0 0 0 0,0 0 0 0 0,1 0 0 0 0,-1 0 0 0 0,0 0 0 0 0,0 0 0 0 0,0 0 0 0 0,1 0 0 0 0,-1 0 1 0 0,0 1-1 0 0,0-1 0 0 0,0 0 0 0 0,0 1 0 0 0,0-1 0 0 0,0 1 0 0 0,0-1 0 0 0,0 1 0 0 0,0 0 0 0 0,0-1 0 0 0,0 1 0 0 0,0 0 0 0 0,0 0 1 0 0,0-1-1 0 0,0 1 0 0 0,-1 0 0 0 0,1 0 0 0 0,0 0 0 0 0,-1 0 0 0 0,1 0 0 0 0,-1 0 0 0 0,1 0 0 0 0,-1 0 0 0 0,1 1 0 0 0,-1-1 0 0 0,0 0 1 0 0,1 0-1 0 0,-1 0 0 0 0,0 0 0 0 0,0 1 0 0 0,0-1 0 0 0,0 0 0 0 0,0 0 0 0 0,0 0 0 0 0,0 1 0 0 0,-1 0 12 0 0,4 5-192 0 0,7 14-643 0 0,2 7-1925 0 0,-7-19-2078 0 0,1-2-3317 0 0,-1-2-3980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5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51 0 0 0,'0'0'329'0'0,"0"0"868"0"0,0 0 508 0 0,0 0 350 0 0,0 0 203 0 0,0 0-36 0 0,0 0-207 0 0,0 0-297 0 0,0 0-271 0 0,0 0-175 0 0,0 0-144 0 0,0 0-113 0 0,-2-6-100 0 0,-9-22-64 0 0,10 26-727 0 0,-1 1 0 0 0,1-1-1 0 0,-1 1 1 0 0,0 0 0 0 0,1 0 0 0 0,-1-1 0 0 0,0 1-1 0 0,0 0 1 0 0,0 0 0 0 0,0 1 0 0 0,0-1 0 0 0,0 0 0 0 0,0 1-1 0 0,0-1 1 0 0,0 1 0 0 0,0-1 0 0 0,-1 1 0 0 0,1 0-1 0 0,0 0 1 0 0,0 0 0 0 0,0 0 0 0 0,0 1 0 0 0,0-1-1 0 0,0 1 1 0 0,-1-1 0 0 0,1 1-124 0 0,-7 0 311 0 0,-3-2-133 0 0,0 2 0 0 0,1 0 0 0 0,-1 1 0 0 0,1 0 0 0 0,-1 0 0 0 0,1 1 0 0 0,0 1 0 0 0,0-1 0 0 0,0 2-1 0 0,1 0 1 0 0,-1 0 0 0 0,1 1 0 0 0,0 0 0 0 0,-4 5-178 0 0,4-4 53 0 0,1 0 0 0 0,1 0 0 0 0,-1 1 0 0 0,1 0 0 0 0,1 1 0 0 0,0 0 0 0 0,0 0 0 0 0,0 1 0 0 0,2 0 0 0 0,-1 0 0 0 0,1 0 0 0 0,0 0 0 0 0,1 1 0 0 0,0 0 0 0 0,1 0 0 0 0,0 0 0 0 0,1 0 0 0 0,0 1 0 0 0,1-1 0 0 0,0 1-1 0 0,1 1-52 0 0,0-6 22 0 0,0 1-1 0 0,0-1 0 0 0,1 0 1 0 0,0 1-1 0 0,0-1 0 0 0,0 0 0 0 0,1 0 1 0 0,0 0-1 0 0,1 0 0 0 0,0 0 0 0 0,0-1 1 0 0,0 1-1 0 0,1-1 0 0 0,0 0 0 0 0,0 0 1 0 0,0 0-1 0 0,1 0 0 0 0,0-1 1 0 0,5 5-22 0 0,2-1 33 0 0,0 1 0 0 0,0-2 0 0 0,1 0 1 0 0,1 0-1 0 0,-1-1 0 0 0,1-1 0 0 0,0 0 1 0 0,1-1-1 0 0,-1-1 0 0 0,1 0 0 0 0,0-1 1 0 0,0 0-1 0 0,0-2 0 0 0,1 1 0 0 0,-1-2 1 0 0,2 0-34 0 0,-4-2-32 0 0,-1 0 0 0 0,1-1 0 0 0,-1-1 0 0 0,0 0 0 0 0,0 0-1 0 0,-1-1 1 0 0,1-1 0 0 0,-1 0 0 0 0,0 0 0 0 0,0-1 0 0 0,-1-1 0 0 0,0 0 0 0 0,-1 0 0 0 0,1-1 0 0 0,-1 0 0 0 0,-1 0 0 0 0,6-9 32 0 0,35-30-1534 0 0,-2-1-4511 0 0,-33 33-1503 0 0,-4 8-4201 0 0</inkml:trace>
  <inkml:trace contextRef="#ctx0" brushRef="#br0" timeOffset="1085.744">1043 129 8554 0 0,'0'0'2687'0'0,"0"0"-660"0"0,0 0-358 0 0,0 0-120 0 0,0 0-35 0 0,0 0-166 0 0,0 0-289 0 0,0 0-228 0 0,0 0-148 0 0,0 0-117 0 0,0 0-72 0 0,0 0-30 0 0,0 0-67 0 0,-17-3-32 0 0,-52-9-44 0 0,13 23 239 0 0,43-3-415 0 0,3-3-113 0 0,0-1 0 0 0,0 2 0 0 0,1 0-1 0 0,0 0 1 0 0,0 0 0 0 0,1 1 0 0 0,-1 1-1 0 0,1-1 1 0 0,1 1 0 0 0,0 1 0 0 0,0 0-1 0 0,0-1 1 0 0,1 2 0 0 0,1-1 0 0 0,-1 1-1 0 0,1 0 1 0 0,1 0 0 0 0,0 0-1 0 0,1 1 1 0 0,0-1 0 0 0,0 1 0 0 0,1 0-1 0 0,0 0 1 0 0,1 0 0 0 0,1 1-32 0 0,0-9 0 0 0,0 0 0 0 0,0 0 0 0 0,0 0 0 0 0,1 0 0 0 0,-1 0 0 0 0,1 0 0 0 0,0 0 1 0 0,0 0-1 0 0,0-1 0 0 0,0 1 0 0 0,1 0 0 0 0,-1 0 0 0 0,1-1 0 0 0,0 1 0 0 0,-1-1 0 0 0,1 1 0 0 0,0-1 0 0 0,1 0 0 0 0,-1 0 0 0 0,0 0 1 0 0,0 0-1 0 0,1 0 0 0 0,-1-1 0 0 0,1 1 0 0 0,0-1 0 0 0,0 1 0 0 0,-1-1 0 0 0,1 0 0 0 0,0 0 0 0 0,0 0 0 0 0,0 0 0 0 0,0-1 0 0 0,0 1 1 0 0,2-1-1 0 0,5 0 66 0 0,-1-1 1 0 0,1-1 0 0 0,0 0 0 0 0,0 0-1 0 0,-1 0 1 0 0,0-1 0 0 0,1-1 0 0 0,-1 0 0 0 0,0 0-1 0 0,0-1 1 0 0,-1 0 0 0 0,0 0 0 0 0,0-1 0 0 0,0 0-1 0 0,0 0 1 0 0,-1-1 0 0 0,0 0 0 0 0,0 0 0 0 0,0-3-68 0 0,10-5 60 0 0,134-172 394 0 0,-150 188-459 0 0,0-1 0 0 0,0 1 0 0 0,0-1-1 0 0,0 1 1 0 0,0-1 0 0 0,0 1 0 0 0,0 0 0 0 0,-1 0 0 0 0,1-1 0 0 0,0 1 0 0 0,0 0 0 0 0,-1 0-1 0 0,1 0 1 0 0,-1 0 0 0 0,1 0 0 0 0,-1-1 0 0 0,1 1 0 0 0,-1 0 0 0 0,1 0 0 0 0,-1 0 0 0 0,0 1-1 0 0,1-1 1 0 0,-1 0 0 0 0,0 0 0 0 0,0 0 0 0 0,0 0 0 0 0,0 0 0 0 0,0 0 0 0 0,0 0 0 0 0,0 0-1 0 0,0 0 1 0 0,-1 0 0 0 0,1 0 0 0 0,0 0 0 0 0,-1 0 0 0 0,1 0 0 0 0,0 0 0 0 0,-1 0 0 0 0,0 0-1 0 0,1 1 7 0 0,0 1 0 0 0,-2 12-4 0 0,1 0 1 0 0,1-1 0 0 0,1 1 0 0 0,0 0 0 0 0,1-1 0 0 0,0 0 0 0 0,1 1 0 0 0,1-1 0 0 0,0 0-1 0 0,1 0 1 0 0,1-1 0 0 0,0 1 0 0 0,1-1 0 0 0,0-1 0 0 0,1 1 3 0 0,-5-9 1 0 0,1 1 1 0 0,0-1 0 0 0,0 0-1 0 0,0 0 1 0 0,1 0-1 0 0,-1-1 1 0 0,1 0-1 0 0,0 0 1 0 0,0 0-1 0 0,0 0 1 0 0,1-1 0 0 0,-1 0-1 0 0,0 0 1 0 0,1 0-1 0 0,0 0 1 0 0,-1-1-1 0 0,1 0 1 0 0,0-1-1 0 0,-1 1 1 0 0,1-1 0 0 0,0 0-1 0 0,0 0 1 0 0,0-1-1 0 0,2 0-1 0 0,-1-2 19 0 0,0-1-1 0 0,0 1 0 0 0,0-1 1 0 0,-1-1-1 0 0,0 1 0 0 0,0-1 1 0 0,0 0-1 0 0,-1-1 0 0 0,1 1 1 0 0,-1-1-1 0 0,0 0 1 0 0,-1 0-1 0 0,2-3-18 0 0,-2 3 9 0 0,4-4 10 0 0,18-23 26 0 0,0 1-1 0 0,2 1 0 0 0,1 1 0 0 0,21-14-44 0 0,-35 32 6 0 0,-10 7-9 0 0,-1 1 1 0 0,1 0 0 0 0,0 0 0 0 0,1 0 0 0 0,-1 1 0 0 0,0 0-1 0 0,1 0 1 0 0,0 0 0 0 0,0 1 0 0 0,0 0 0 0 0,0 0-1 0 0,0 0 1 0 0,0 1 0 0 0,5-1 2 0 0,-8 4-2 0 0,0 0 0 0 0,0-1 0 0 0,0 1 0 0 0,0 0 1 0 0,-1 1-1 0 0,1-1 0 0 0,-1 0 0 0 0,1 1 0 0 0,-1-1 0 0 0,0 1 0 0 0,0 0 0 0 0,0 0 0 0 0,0 0 1 0 0,-1 0-1 0 0,1 0 0 0 0,-1 0 0 0 0,0 0 0 0 0,1 1 0 0 0,-2-1 0 0 0,1 0 0 0 0,0 1 0 0 0,-1-1 1 0 0,1 1-1 0 0,-1 1 2 0 0,3 12 18 0 0,-1 1 0 0 0,0 0 0 0 0,-1-1 0 0 0,-1 1 0 0 0,-1 0 0 0 0,0-1 0 0 0,-2 1 0 0 0,0 2-18 0 0,0-13-9 0 0,1 0 0 0 0,-2 0 1 0 0,1-1-1 0 0,-1 1 0 0 0,0-1 0 0 0,0 1 1 0 0,-1-1-1 0 0,1 0 0 0 0,-2-1 0 0 0,1 0 1 0 0,0 1-1 0 0,-1-1 0 0 0,0-1 1 0 0,0 1-1 0 0,-1-1 0 0 0,1-1 0 0 0,-1 1 1 0 0,0-1-1 0 0,0 0 0 0 0,0 0 1 0 0,0-1-1 0 0,0 0 0 0 0,-1 0 0 0 0,1-1 1 0 0,-1 0-1 0 0,1 0 0 0 0,-1-1 1 0 0,-1 0 8 0 0,18-8-634 0 0,19-1 632 0 0,0 1-1 0 0,1 1 1 0 0,0 2-1 0 0,0 1 1 0 0,1 1-1 0 0,-1 2 1 0 0,1 0-1 0 0,-1 3 1 0 0,3 0 2 0 0,44 0 177 0 0,-60-2-95 0 0,-1 0-1 0 0,1-1 1 0 0,-1-1 0 0 0,1 0 0 0 0,-1-1-1 0 0,0-1 1 0 0,0-1 0 0 0,0 0 0 0 0,-1 0 0 0 0,0-1-1 0 0,0-1 1 0 0,0-1 0 0 0,-1 0 0 0 0,0-1-1 0 0,0 0 1 0 0,8-9-82 0 0,-9 8 62 0 0,0 0-1 0 0,-1-1 1 0 0,-1-1 0 0 0,0 0 0 0 0,0 0-1 0 0,-1-1 1 0 0,-1 0 0 0 0,0-1-1 0 0,-1 0 1 0 0,-1 0 0 0 0,0 0-1 0 0,0-3-61 0 0,8-82 123 0 0,-16 96-130 0 0,-1 0 0 0 0,1 1 0 0 0,0 0 0 0 0,-1 0 0 0 0,0-1 0 0 0,1 1 0 0 0,-1 1 0 0 0,0-1 0 0 0,0 0 0 0 0,0 1 0 0 0,0 0 0 0 0,-1-1-1 0 0,1 1 1 0 0,0 0 0 0 0,0 1 0 0 0,-1-1 0 0 0,1 1 0 0 0,0-1 0 0 0,-1 1 0 0 0,1 0 0 0 0,-1 0 0 0 0,1 0 0 0 0,0 1 0 0 0,-1-1 0 0 0,1 1 0 0 0,0 0 0 0 0,0 0 0 0 0,-1 0 0 0 0,1 0 0 0 0,0 1 0 0 0,0-1 0 0 0,0 1 0 0 0,0 0 0 0 0,1 0 0 0 0,-1 0 0 0 0,-1 1 7 0 0,-7 3-16 0 0,0 1 1 0 0,1 0 0 0 0,-1 1-1 0 0,2 0 1 0 0,-1 1 0 0 0,1 0-1 0 0,0 1 1 0 0,1 0 0 0 0,0 0-1 0 0,1 0 1 0 0,0 1 0 0 0,0 0-1 0 0,1 1 1 0 0,1-1 0 0 0,0 1-1 0 0,1 0 1 0 0,0 0 0 0 0,0 1-1 0 0,2-1 1 0 0,-2 11 15 0 0,3-16 1 0 0,1 1 0 0 0,0-1 0 0 0,1 0 0 0 0,0 0 0 0 0,0 1 0 0 0,0-1 0 0 0,1 0 0 0 0,0 0 0 0 0,0 0 0 0 0,1 0 0 0 0,0-1 1 0 0,0 1-1 0 0,1-1 0 0 0,-1 0 0 0 0,1 1 0 0 0,1-2 0 0 0,-1 1 0 0 0,1 0 0 0 0,0-1 0 0 0,0 0 0 0 0,1 0 0 0 0,0-1 0 0 0,-1 1 0 0 0,6 1-1 0 0,6 6 12 0 0,1-1 0 0 0,-1-1 0 0 0,2-1 0 0 0,0 0 0 0 0,0-1 0 0 0,0-2 0 0 0,1 0 0 0 0,0-1 0 0 0,0 0 0 0 0,1-2 0 0 0,-1 0 0 0 0,1-2 0 0 0,2 0-12 0 0,-17-1-61 0 0,1 1-69 0 0,0-1 0 0 0,0 0 0 0 0,-1 0 0 0 0,1 0 0 0 0,0-1 0 0 0,0 0 0 0 0,-1 0 0 0 0,1-1 0 0 0,-1 0 0 0 0,1 0 0 0 0,-1 0 0 0 0,0-1 0 0 0,1 0 0 0 0,-1 0 0 0 0,5-4 130 0 0,-6-1-4287 0 0,-4 5-489 0 0,1-1-7835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0 364 4793 0 0,'0'0'1764'0'0,"0"0"-49"0"0,0 0 122 0 0,0 0 107 0 0,0 0 21 0 0,0 0-88 0 0,0 0-271 0 0,0 0-311 0 0,0 0-259 0 0,0 0-233 0 0,0 0-124 0 0,0 0-62 0 0,3-19-31 0 0,9-62-74 0 0,-11 77-439 0 0,-1 1 0 0 0,1-1 0 0 0,0 0-1 0 0,0 1 1 0 0,0-1 0 0 0,0 0 0 0 0,1 1 0 0 0,-1-1 0 0 0,1 1 0 0 0,0 0 0 0 0,0 0-1 0 0,0 0 1 0 0,1 0 0 0 0,-1 0 0 0 0,1 0 0 0 0,-1 0 0 0 0,1 1 0 0 0,2-2-73 0 0,7-7 250 0 0,-3 1-130 0 0,1 0 1 0 0,0 1 0 0 0,1 0 0 0 0,0 0-1 0 0,1 1 1 0 0,-1 1 0 0 0,2 0-1 0 0,-1 0 1 0 0,1 1 0 0 0,0 1 0 0 0,0 0-1 0 0,0 1 1 0 0,1 0 0 0 0,-1 1 0 0 0,4 0-121 0 0,-14 5 11 0 0,0-1 1 0 0,-1 1-1 0 0,1 0 1 0 0,-1-1-1 0 0,1 1 1 0 0,-1 0-1 0 0,0 0 1 0 0,0 1-1 0 0,0-1 1 0 0,0 0-1 0 0,0 1 1 0 0,-1-1-1 0 0,1 1 1 0 0,-1 0-1 0 0,1 0 1 0 0,-1-1-1 0 0,0 1 1 0 0,0 0-1 0 0,0 0 1 0 0,0 0-1 0 0,-1 0 1 0 0,1 0-1 0 0,-1 0 1 0 0,0 0-1 0 0,0 0 1 0 0,0 0-1 0 0,-1 2-11 0 0,2 13 41 0 0,-1 0-1 0 0,-1-1 1 0 0,-1 1 0 0 0,-1 0-1 0 0,0-1 1 0 0,-1 0-1 0 0,-1 1 1 0 0,-1-2-1 0 0,0 1 1 0 0,-1-1-1 0 0,-1 0 1 0 0,-1 0-1 0 0,0-1 1 0 0,-1 0-1 0 0,-3 4-39 0 0,11-18-2 0 0,0 1 0 0 0,0 0 0 0 0,0 0 0 0 0,0 0 0 0 0,1 0 1 0 0,-1 1-1 0 0,1-1 0 0 0,0 0 0 0 0,-1 1 0 0 0,1-1 0 0 0,0 1 1 0 0,0-1-1 0 0,1 1 0 0 0,-1-1 0 0 0,0 1 0 0 0,1-1 0 0 0,0 1 1 0 0,0 0-1 0 0,-1-1 0 0 0,1 1 0 0 0,1 0 0 0 0,-1-1 0 0 0,0 1 1 0 0,1 0-1 0 0,-1-1 0 0 0,1 1 0 0 0,0-1 0 0 0,0 1 0 0 0,0-1 1 0 0,0 1-1 0 0,0-1 0 0 0,1 0 0 0 0,-1 0 0 0 0,1 1 0 0 0,-1-1 1 0 0,1 0-1 0 0,0 0 0 0 0,0 0 0 0 0,0-1 0 0 0,0 1 0 0 0,0 0 1 0 0,0-1-1 0 0,1 0 0 0 0,-1 1 0 0 0,2 0 1 0 0,97 14 73 0 0,-85-15-68 0 0,1 0 1 0 0,-1 2-1 0 0,0-1 1 0 0,0 2-1 0 0,0 0 1 0 0,-1 1-1 0 0,0 1 1 0 0,1 0-1 0 0,-2 1 1 0 0,1 0 0 0 0,5 5-6 0 0,-14-5 38 0 0,0 0 1 0 0,-1 1-1 0 0,1-1 1 0 0,-1 1 0 0 0,-1 0-1 0 0,0 1 1 0 0,0-1-1 0 0,0 1 1 0 0,-1 0 0 0 0,0 0-1 0 0,-1 0 1 0 0,0 0-1 0 0,-1 0 1 0 0,0 0 0 0 0,0 1-1 0 0,-1-1 1 0 0,0 0 0 0 0,0 1-1 0 0,-1-1 1 0 0,0 0-1 0 0,-2 5-38 0 0,-1 1 67 0 0,-1-1-1 0 0,-1 1 1 0 0,0-1-1 0 0,-1 0 1 0 0,-1 0-1 0 0,0-1 1 0 0,0 0-1 0 0,-1-1 1 0 0,-1 0-1 0 0,0 0 1 0 0,-1-1-1 0 0,0 0 1 0 0,-1-1-1 0 0,0 0-66 0 0,-4 3 36 0 0,0-1 0 0 0,-1 0-1 0 0,0-1 1 0 0,0-1 0 0 0,-1-1-1 0 0,0-1 1 0 0,-1 0 0 0 0,0-2-1 0 0,0 0 1 0 0,-1-1 0 0 0,1 0 0 0 0,-1-2-1 0 0,0 0 1 0 0,0-2 0 0 0,0 0-1 0 0,0-1 1 0 0,-12-2-36 0 0,31 2-3 0 0,-1 0-1 0 0,1-1 0 0 0,-1 1 1 0 0,1 0-1 0 0,-1-1 1 0 0,1 1-1 0 0,0-1 1 0 0,-1 0-1 0 0,1 1 1 0 0,-1-1-1 0 0,1 0 1 0 0,0 0-1 0 0,0 0 1 0 0,0 0-1 0 0,-1 0 1 0 0,1 0-1 0 0,0 0 1 0 0,0 0-1 0 0,0 0 1 0 0,0-1-1 0 0,1 1 1 0 0,-1 0-1 0 0,0-1 1 0 0,1 1-1 0 0,-1 0 1 0 0,0-1-1 0 0,1 1 1 0 0,0-1-1 0 0,-1 1 1 0 0,1-1-1 0 0,0 1 1 0 0,0-1-1 0 0,0 1 1 0 0,0-1-1 0 0,0 1 1 0 0,0-1-1 0 0,0 1 1 0 0,0-1-1 0 0,0 1 0 0 0,1-1 1 0 0,-1 0 3 0 0,3-1-25 0 0,-1 0 0 0 0,0 0 0 0 0,1 1 0 0 0,-1-1-1 0 0,1 1 1 0 0,0-1 0 0 0,-1 1 0 0 0,1 0 0 0 0,0 0 0 0 0,1 0 0 0 0,-1 0 0 0 0,0 1-1 0 0,1-1 1 0 0,-1 1 0 0 0,1 0 0 0 0,-1 0 0 0 0,1 0 0 0 0,-1 0 0 0 0,1 1 0 0 0,0-1 0 0 0,-1 1-1 0 0,1 0 1 0 0,0 0 0 0 0,2 1 25 0 0,-5-1-109 0 0,-1 0 5 0 0,0 0-38 0 0,0 0-46 0 0,0 0-62 0 0,0 0-89 0 0,0 0-145 0 0,0 0-224 0 0,0 0-365 0 0,0 0-686 0 0,0 0-2655 0 0,0 0-6984 0 0</inkml:trace>
  <inkml:trace contextRef="#ctx0" brushRef="#br0" timeOffset="1784.21">906 758 0 0 0,'0'0'777'0'0,"0"0"610"0"0,0 0 282 0 0,0 0 134 0 0,0 0 47 0 0,0 0-79 0 0,0 0-74 0 0,0 0-100 0 0,0 0-145 0 0,0 0-120 0 0,0 0-143 0 0,-12-8-117 0 0,-39-24-125 0 0,9 21 3606 0 0,51 14-1381 0 0,113-17-1603 0 0,-18-26-1139 0 0,-72 28-576 0 0,-32 12 12 0 0,0 0-99 0 0,0 36-8408 0 0,0-28 1372 0 0,0 0-4495 0 0</inkml:trace>
  <inkml:trace contextRef="#ctx0" brushRef="#br0" timeOffset="2360.245">1409 607 10978 0 0,'0'0'2155'0'0,"0"0"-725"0"0,0 0-286 0 0,0 0 45 0 0,0 0 68 0 0,0 0-2 0 0,0 0-181 0 0,0 0-237 0 0,0 0-182 0 0,0 0-146 0 0,0 0-135 0 0,0 0-87 0 0,-29 23-81 0 0,-90 71-71 0 0,65-37 36 0 0,48-44-134 0 0,0-5-29 0 0,0 1-1 0 0,1-1 1 0 0,0 1-1 0 0,1 0 1 0 0,-1 0-1 0 0,2 0 1 0 0,-1 0 0 0 0,2 1-1 0 0,-1 0 1 0 0,1-1-1 0 0,0 1 1 0 0,1 0-1 0 0,1 0 1 0 0,-1 0-1 0 0,1 0 1 0 0,1 0 0 0 0,0 0-1 0 0,1 2-7 0 0,1-6 11 0 0,1-1 0 0 0,0-1 1 0 0,0 1-1 0 0,0 0 0 0 0,1-1 0 0 0,0 0 0 0 0,0 0 0 0 0,0 0 0 0 0,0-1 0 0 0,0 0 1 0 0,1 1-1 0 0,-1-2 0 0 0,1 1 0 0 0,0-1 0 0 0,0 0 0 0 0,0 0 0 0 0,0-1 1 0 0,0 1-1 0 0,0-2 0 0 0,0 1 0 0 0,1 0 0 0 0,-1-1 0 0 0,0 0 0 0 0,0-1 1 0 0,1 0-1 0 0,-1 1 0 0 0,0-2 0 0 0,0 1 0 0 0,0-1 0 0 0,0 0 0 0 0,0 0 1 0 0,-1-1-1 0 0,1 1 0 0 0,0-2-11 0 0,19-8 160 0 0,0-1 1 0 0,-2-1-1 0 0,1-2 0 0 0,-2 0 1 0 0,0-1-1 0 0,-1-1 0 0 0,-1-1 1 0 0,-1-1-1 0 0,-1-1 1 0 0,0 0-1 0 0,-1-1-160 0 0,22-36 373 0 0,-3-1 1 0 0,-2-1-1 0 0,21-54-373 0 0,-43 87 16 0 0,-1 0-1 0 0,-2-1 1 0 0,0 0-1 0 0,-2-1 0 0 0,-1 0 1 0 0,-2 0-1 0 0,0-1 1 0 0,-2 1-1 0 0,-2-1 0 0 0,0 1 1 0 0,-3-8-16 0 0,2 29-5 0 0,0 0 0 0 0,0 0 1 0 0,-1 0-1 0 0,-1 0 0 0 0,1 0 1 0 0,-1 1-1 0 0,-1-1 0 0 0,1 1 1 0 0,-1 0-1 0 0,-1 0 0 0 0,1 0 1 0 0,-1 0-1 0 0,0 1 0 0 0,-1 0 1 0 0,0 0-1 0 0,0 0 0 0 0,0 1 1 0 0,0 0-1 0 0,-1 0 0 0 0,0 1 1 0 0,0-1-1 0 0,0 1 0 0 0,0 1 1 0 0,-1 0-1 0 0,1 0 0 0 0,-1 0 1 0 0,0 1-1 0 0,0 0 0 0 0,0 0 1 0 0,-8 0 4 0 0,4 2-15 0 0,0 1 1 0 0,0 0-1 0 0,0 0 1 0 0,1 1-1 0 0,-1 1 1 0 0,0 0-1 0 0,1 1 0 0 0,0 0 1 0 0,0 0-1 0 0,0 1 1 0 0,0 1-1 0 0,1 0 1 0 0,0 0-1 0 0,0 1 1 0 0,1 0-1 0 0,-1 1 0 0 0,2 0 1 0 0,-1 0-1 0 0,1 1 1 0 0,0 0-1 0 0,-5 9 15 0 0,4-5-4 0 0,0 0 0 0 0,1 1 0 0 0,0 0 0 0 0,1 1 0 0 0,1 0 0 0 0,0 0 0 0 0,1 0 0 0 0,0 1 0 0 0,2-1 0 0 0,0 1-1 0 0,0 0 1 0 0,2 0 0 0 0,0 0 0 0 0,1 1 0 0 0,0-1 0 0 0,1 1 4 0 0,5 1 12 0 0,0 0 1 0 0,1 0-1 0 0,1-1 1 0 0,0 0-1 0 0,2 0 1 0 0,0-1-1 0 0,0-1 1 0 0,2 1-1 0 0,0-2 1 0 0,0 1-1 0 0,1-2 0 0 0,1 0 1 0 0,1 0-1 0 0,-1-2 1 0 0,12 7-13 0 0,14 9 154 0 0,1-3 0 0 0,2-1 1 0 0,0-2-1 0 0,1-2 1 0 0,1-2-1 0 0,1-1 0 0 0,47 8-154 0 0,-79-20 73 0 0,35 17 294 0 0,-49-21-324 0 0,0 0-6 0 0,0 0-13 0 0,0 0 11 0 0,-24 1-1270 0 0,19-1-3478 0 0,1-1-4294 0 0,0 1-3083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0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18 3537 0 0,'0'0'2704'0'0,"0"0"-1218"0"0,0 0-543 0 0,0 0 41 0 0,0 0 302 0 0,0 0 261 0 0,0 0 13 0 0,0 0-277 0 0,0 0-394 0 0,0 0-283 0 0,0 0-123 0 0,0 2 6 0 0,-16 179 4512 0 0,7 97-4166 0 0,10-267-808 0 0,0 0 0 0 0,1 0 0 0 0,1 0 0 0 0,0 0-1 0 0,0-1 1 0 0,1 1 0 0 0,0-1 0 0 0,1 0 0 0 0,0 0 0 0 0,1 0 0 0 0,0-1-1 0 0,0 0 1 0 0,1 0 0 0 0,2 2-27 0 0,-3-9 68 0 0,-1 0 0 0 0,1 0 0 0 0,-1 0 0 0 0,1-1 0 0 0,0 0 0 0 0,-1 0 0 0 0,1 0 0 0 0,0-1 0 0 0,0 0 0 0 0,-1 0 0 0 0,1-1 0 0 0,0 1 0 0 0,0-1 0 0 0,-1 0 0 0 0,1-1 0 0 0,0 1 0 0 0,-1-1 0 0 0,1 0 0 0 0,-1-1 0 0 0,0 1 0 0 0,0-1 0 0 0,3-2-68 0 0,12-10 107 0 0,0 0 0 0 0,-1-1 0 0 0,-1-1-1 0 0,-1-1 1 0 0,0 0 0 0 0,-1-1-1 0 0,-1-1 1 0 0,-1 0 0 0 0,-1-1-1 0 0,-1-1 1 0 0,0 0 0 0 0,-2-1-1 0 0,-1 0 1 0 0,-1 0 0 0 0,0-2-107 0 0,8-18 97 0 0,-2-1-1 0 0,-2-1 1 0 0,-2 0 0 0 0,-2-1 0 0 0,-1-7-97 0 0,-7 24 269 0 0,-11 45 409 0 0,-41 134-278 0 0,44-99-337 0 0,2 0 0 0 0,2 0 0 0 0,3 0 1 0 0,2 1-1 0 0,4 26-63 0 0,30 109 175 0 0,-18-117-111 0 0,-7-72-1661 0 0,15-16-5063 0 0,-24 18 5921 0 0,5-5-9483 0 0</inkml:trace>
  <inkml:trace contextRef="#ctx0" brushRef="#br0" timeOffset="428.254">785 416 10898 0 0,'0'0'3006'0'0,"0"0"-1071"0"0,0 0-493 0 0,0 0 46 0 0,0 0 1 0 0,0 0-117 0 0,0 0-230 0 0,0 0-308 0 0,0 0-240 0 0,0 0-171 0 0,0 0-102 0 0,0 0-65 0 0,0 0 0 0 0,-4 3 4 0 0,2-1-218 0 0,0-1-1 0 0,0 1 1 0 0,0 0-1 0 0,0 1 1 0 0,1-1-1 0 0,-1 0 0 0 0,0 1 1 0 0,1-1-1 0 0,0 1 1 0 0,-1-1-1 0 0,1 1 1 0 0,0-1-1 0 0,1 1 1 0 0,-1 0-1 0 0,0-1 1 0 0,1 1-1 0 0,-1 0 1 0 0,1 0-1 0 0,0 0 1 0 0,0 1-42 0 0,0 219 787 0 0,0-140-3204 0 0,14-112-5472 0 0,-7 20 235 0 0,-2 5-1719 0 0</inkml:trace>
  <inkml:trace contextRef="#ctx0" brushRef="#br0" timeOffset="1250.131">936 567 9274 0 0,'0'0'2346'0'0,"0"0"-351"0"0,0 0-232 0 0,0 0-97 0 0,0 0-150 0 0,0 0-261 0 0,0 0-344 0 0,0 0-308 0 0,0 0-182 0 0,0 0-90 0 0,0 0-21 0 0,0 0 53 0 0,0 0 67 0 0,4 1 18 0 0,8 3-206 0 0,1-1 0 0 0,0-1 0 0 0,0-1 0 0 0,0 1 0 0 0,0-2 0 0 0,0 0 0 0 0,-1 0 0 0 0,1-2 0 0 0,0 1 0 0 0,6-3-242 0 0,58-2 316 0 0,11 2 1153 0 0,-119-22-1211 0 0,-38-44-220 0 0,68 69-38 0 0,0 1 1 0 0,0-1 0 0 0,0 0-1 0 0,1 1 1 0 0,-1-1 0 0 0,0 1-1 0 0,0-1 1 0 0,0 1 0 0 0,0-1-1 0 0,0 1 1 0 0,0 0 0 0 0,0-1-1 0 0,0 1 1 0 0,0 0 0 0 0,0 0-1 0 0,0 0 1 0 0,0 0 0 0 0,0 0-1 0 0,0 0 1 0 0,0 0 0 0 0,0 0-1 0 0,0 0 1 0 0,0 0 0 0 0,0 0-1 0 0,0 1 1 0 0,0-1 0 0 0,0 0-1 0 0,0 1 1 0 0,0-1 0 0 0,0 1-1 0 0,0-1 1 0 0,0 1 0 0 0,0 0-1 0 0,1-1 1 0 0,-1 1 0 0 0,0 0-1 0 0,0-1 1 0 0,1 1 0 0 0,-1 0-1 0 0,0 0 1 0 0,1 0 0 0 0,-1 0-1 0 0,1-1 1 0 0,-1 1 0 0 0,1 0-1 0 0,0 0 1 0 0,-1 0 0 0 0,1 0-1 0 0,0 0 1 0 0,-1 0-1 0 0,-4 23 4 0 0,1-1 0 0 0,0 1 0 0 0,2 0 0 0 0,0 0 0 0 0,2 0 0 0 0,2 16-4 0 0,-1 8-23 0 0,4-1-25 0 0,-4-46 40 0 0,40-52 218 0 0,36-30-246 0 0,-40 44-124 0 0,-33 31 161 0 0,-4 5-4782 0 0,0 0-5080 0 0,-1 1-2215 0 0</inkml:trace>
  <inkml:trace contextRef="#ctx0" brushRef="#br0" timeOffset="1766.984">1451 438 13051 0 0,'0'0'2614'0'0,"0"0"-831"0"0,0 0-398 0 0,0 0-31 0 0,0 0-26 0 0,0 0-150 0 0,0 0-273 0 0,0 0-300 0 0,0 0-217 0 0,0 0-140 0 0,0 0-79 0 0,0 0-6 0 0,13-8 489 0 0,88 9 727 0 0,-99 1-1365 0 0,0 0 0 0 0,1 0-1 0 0,-1 1 1 0 0,0-1 0 0 0,0 1 0 0 0,0-1 0 0 0,-1 1 0 0 0,1 0 0 0 0,0 0 0 0 0,-1 0 0 0 0,0 0-1 0 0,0 0 1 0 0,0 0 0 0 0,0 0 0 0 0,0 0 0 0 0,-1 0 0 0 0,1 0 0 0 0,-1 0 0 0 0,0 1-1 0 0,0-1 1 0 0,0 0 0 0 0,0 0 0 0 0,0 0 0 0 0,-1 1 0 0 0,0-1 0 0 0,1 0 0 0 0,-1 0 0 0 0,-1 0-1 0 0,1 0 1 0 0,0 0 0 0 0,-1 0 0 0 0,1-1 0 0 0,-1 1 0 0 0,0 0 0 0 0,0-1 0 0 0,0 1 0 0 0,0-1-1 0 0,0 1 1 0 0,-1 0-14 0 0,-35 36 133 0 0,30-32-111 0 0,1 0 0 0 0,-1 0 0 0 0,1 1-1 0 0,1 0 1 0 0,-1 0 0 0 0,1 1 0 0 0,1 0-1 0 0,0 0 1 0 0,0 0 0 0 0,-3 10-22 0 0,7-17 11 0 0,1 0 0 0 0,-1-1 0 0 0,1 1-1 0 0,0-1 1 0 0,0 1 0 0 0,0 0 0 0 0,0-1 0 0 0,0 1 0 0 0,0-1-1 0 0,1 1 1 0 0,-1 0 0 0 0,0-1 0 0 0,1 1 0 0 0,-1-1 0 0 0,1 1-1 0 0,-1-1 1 0 0,1 1 0 0 0,0-1 0 0 0,0 0 0 0 0,0 1 0 0 0,0-1-1 0 0,0 0 1 0 0,0 0 0 0 0,0 1 0 0 0,0-1 0 0 0,0 0 0 0 0,1 0-1 0 0,-1 0 1 0 0,0 0 0 0 0,1-1 0 0 0,-1 1 0 0 0,1 0 0 0 0,-1-1-1 0 0,0 1 1 0 0,1 0 0 0 0,0-1 0 0 0,-1 0 0 0 0,1 1 0 0 0,-1-1-1 0 0,2 0-10 0 0,75 4 787 0 0,-61-4-607 0 0,126-25 708 0 0,-137 23-1403 0 0,7-4 997 0 0,-11 2-3390 0 0,-2-3-3565 0 0,0 7-5725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293 386 0 0 0,'0'0'769'0'0,"0"0"740"0"0,0 0 325 0 0,0 0 142 0 0,0 0-30 0 0,0 0-149 0 0,0 0-231 0 0,0 0-218 0 0,0 0-174 0 0,0 0-194 0 0,0 0-144 0 0,-6-6-87 0 0,-22-21-77 0 0,-29 20 1487 0 0,48 8-2067 0 0,-1 0 0 0 0,1 1 0 0 0,-1 0 0 0 0,1 0 0 0 0,0 1 0 0 0,0 0 0 0 0,0 1 0 0 0,1 0 0 0 0,-1 0 0 0 0,1 1 1 0 0,0 0-1 0 0,0 1 0 0 0,0 0 0 0 0,1 0 0 0 0,0 0 0 0 0,0 1 0 0 0,1 0 0 0 0,0 0 0 0 0,0 1 0 0 0,0 0 0 0 0,1 0 0 0 0,1 0 0 0 0,-1 1 0 0 0,1-1 0 0 0,0 1 0 0 0,1 0 1 0 0,0 0-1 0 0,1 1 0 0 0,-1 3-92 0 0,4-7 60 0 0,0-1 1 0 0,0 1 0 0 0,0-1-1 0 0,1 0 1 0 0,0 0 0 0 0,0 0-1 0 0,0 0 1 0 0,1 0-1 0 0,0 0 1 0 0,-1 0 0 0 0,2-1-1 0 0,-1 1 1 0 0,1-1 0 0 0,-1 0-1 0 0,1 0 1 0 0,0 0 0 0 0,0-1-1 0 0,1 1 1 0 0,-1-1-1 0 0,1 0 1 0 0,0-1 0 0 0,0 1-1 0 0,0-1 1 0 0,0 0 0 0 0,0 0-1 0 0,0 0 1 0 0,1-1 0 0 0,-1 1-1 0 0,0-1 1 0 0,1-1-1 0 0,-1 1 1 0 0,1-1 0 0 0,-1 0-1 0 0,1 0 1 0 0,-1-1 0 0 0,1 1-1 0 0,-1-1 1 0 0,1-1 0 0 0,-1 1-1 0 0,0-1 1 0 0,1 0-1 0 0,-1 0 1 0 0,0 0 0 0 0,0-1-1 0 0,-1 1 1 0 0,1-1 0 0 0,1-2-61 0 0,99-123 1125 0 0,-30 22-898 0 0,-48 84-216 0 0,-10 56 77 0 0,1 11 12 0 0,-2 0 0 0 0,-3 2 1 0 0,-1 0-1 0 0,-2 0 1 0 0,-2 1-1 0 0,-3 0 0 0 0,0 14-100 0 0,-2 218 130 0 0,-3-264-122 0 0,0 1-1 0 0,-2-1 1 0 0,0 0 0 0 0,-1 1 0 0 0,0-1 0 0 0,-1-1-1 0 0,-1 1 1 0 0,-1 0 0 0 0,0-1 0 0 0,-1 0 0 0 0,0-1-1 0 0,-2 0 1 0 0,1 0 0 0 0,-2 0 0 0 0,0-1 0 0 0,0-1-1 0 0,-1 0 1 0 0,-1 0 0 0 0,0-1 0 0 0,0 0 0 0 0,-1-1-1 0 0,-1-1 1 0 0,0 0 0 0 0,0-1 0 0 0,0 0 0 0 0,-2-1-8 0 0,14-6-4 0 0,0 1 1 0 0,-1-1-1 0 0,1 0 1 0 0,0 0 0 0 0,-1 0-1 0 0,1 0 1 0 0,-1-1-1 0 0,0 1 1 0 0,1-1 0 0 0,-1 0-1 0 0,0 1 1 0 0,1-1 0 0 0,-1 0-1 0 0,1 0 1 0 0,-1-1-1 0 0,0 1 1 0 0,1-1 0 0 0,-1 1-1 0 0,1-1 1 0 0,-1 0 0 0 0,1 0-1 0 0,-1 0 1 0 0,1 0-1 0 0,-1 0 1 0 0,1 0 0 0 0,0-1-1 0 0,0 1 1 0 0,0-1 0 0 0,0 0-1 0 0,0 0 1 0 0,0 0-1 0 0,0 1 1 0 0,1-2 0 0 0,-1 1-1 0 0,0 0 1 0 0,1 0-1 0 0,0 0 1 0 0,0-1 0 0 0,0 1-1 0 0,0-1 1 0 0,0 1 0 0 0,0-1-1 0 0,0 1 1 0 0,1-1-1 0 0,-1-1 4 0 0,2-14-12 0 0,2 1-1 0 0,0 0 0 0 0,0 0 0 0 0,2 0 0 0 0,0 1 0 0 0,0-1 0 0 0,2 1 0 0 0,0 0 0 0 0,1 1 0 0 0,1 0 0 0 0,0 0 0 0 0,1 1 1 0 0,0 0-1 0 0,1 0 0 0 0,1 1 0 0 0,7-5 13 0 0,193-174-21 0 0,-159 150 13 0 0,-2-2 1 0 0,-2-2-1 0 0,17-22 8 0 0,-57 57-1 0 0,4-1-2 0 0,-1 0 0 0 0,-1-1 0 0 0,0-1 0 0 0,-1 0 0 0 0,0 0-1 0 0,-1 0 1 0 0,-1-2 0 0 0,-1 1 0 0 0,0-1 0 0 0,0 0-1 0 0,-2 0 1 0 0,0 0 0 0 0,-1-1 0 0 0,-1 0 0 0 0,1-12 3 0 0,-3 27-6 0 0,-2-1 0 0 0,1 1 0 0 0,0-1 0 0 0,0 1 0 0 0,-1 0 0 0 0,1 0 0 0 0,-1-1 0 0 0,0 1 0 0 0,1 0 0 0 0,-1 0 0 0 0,0 0 0 0 0,-1 0 0 0 0,1-1 0 0 0,0 2 0 0 0,0-1 0 0 0,-1 0 0 0 0,1 0 0 0 0,-1 0 0 0 0,0 1 0 0 0,0-1 0 0 0,1 1 0 0 0,-1-1 0 0 0,0 1 0 0 0,0 0 0 0 0,0 0 0 0 0,0-1 0 0 0,-1 2 0 0 0,1-1 0 0 0,0 0 0 0 0,0 0 0 0 0,0 1 1 0 0,-1-1-1 0 0,1 1 0 0 0,0 0 0 0 0,-1-1 0 0 0,1 1 0 0 0,0 0 0 0 0,-1 1 0 0 0,1-1 0 0 0,-1 0 6 0 0,-3 0-35 0 0,0 1 1 0 0,1 0-1 0 0,-1 0 1 0 0,0 0-1 0 0,1 0 1 0 0,-1 1-1 0 0,1 0 1 0 0,-1 0-1 0 0,1 1 1 0 0,0 0-1 0 0,0-1 1 0 0,0 2 0 0 0,0-1-1 0 0,0 0 1 0 0,-3 5 34 0 0,3-4-12 0 0,0 0 1 0 0,0 0 0 0 0,1 0 0 0 0,-1 1 0 0 0,1 0 0 0 0,0 0 0 0 0,1 0 0 0 0,-1 0-1 0 0,1 1 1 0 0,0-1 0 0 0,0 1 0 0 0,1 0 0 0 0,0 0 0 0 0,0 0 0 0 0,0 0 0 0 0,1 0-1 0 0,0 0 1 0 0,0 0 0 0 0,0 1 0 0 0,1-1 0 0 0,0 0 0 0 0,0 0 0 0 0,0 1 0 0 0,1-1-1 0 0,0 0 1 0 0,1 0 0 0 0,-1 1 0 0 0,1-1 0 0 0,0 0 0 0 0,0-1 0 0 0,1 1 0 0 0,3 5 11 0 0,4-2 21 0 0,0 1 0 0 0,1-1 1 0 0,0-1-1 0 0,1 0 0 0 0,-1-1 1 0 0,2 0-1 0 0,-1-1 0 0 0,1 0 1 0 0,0-1-1 0 0,0 0 0 0 0,0-1 1 0 0,1 0-1 0 0,-1-2 0 0 0,1 1 1 0 0,0-2-1 0 0,0 1 0 0 0,5-2-21 0 0,-10-2 34 0 0,1-1-1 0 0,-1 0 0 0 0,0 0 0 0 0,0-1 1 0 0,-1 0-1 0 0,1-1 0 0 0,-1 0 1 0 0,0 0-1 0 0,0-1 0 0 0,0 0 1 0 0,-1 0-1 0 0,0-1 0 0 0,0 0 0 0 0,-1 0 1 0 0,1-1-1 0 0,-2 0-33 0 0,-1 5-2 0 0,111-115-27 0 0,-43 92-109 0 0,-70 28 140 0 0,0 0 0 0 0,-1 0 0 0 0,0 0 0 0 0,1 0 0 0 0,-1 1 0 0 0,0-1-1 0 0,0 0 1 0 0,0 0 0 0 0,0 1 0 0 0,-1-1 0 0 0,1 0 0 0 0,-1 1 0 0 0,1-1-1 0 0,-1 1 1 0 0,0-1 0 0 0,0 1 0 0 0,0-1 0 0 0,0 1 0 0 0,0-1 0 0 0,-1 1 0 0 0,1-1-1 0 0,-1 1-1 0 0,1 3 21 0 0,-7 126 108 0 0,8-131-126 0 0,1 0-1 0 0,-1 0 1 0 0,1-1 0 0 0,-1 1 0 0 0,1 0-1 0 0,0-1 1 0 0,-1 1 0 0 0,1-1-1 0 0,0 1 1 0 0,0-1 0 0 0,-1 0-1 0 0,1 0 1 0 0,0 0 0 0 0,-1 0 0 0 0,1 0-1 0 0,0 0 1 0 0,0 0 0 0 0,-1 0-1 0 0,1-1 1 0 0,0 1 0 0 0,-1-1-1 0 0,1 1 1 0 0,0-1 0 0 0,-1 0 0 0 0,1 0-1 0 0,-1 1 1 0 0,1-1 0 0 0,-1 0-1 0 0,1 0 1 0 0,-1-1 0 0 0,0 1 0 0 0,0 0-1 0 0,1-1-2 0 0,-1 1 10 0 0,153-98 147 0 0,-152 100-157 0 0,-1-1 0 0 0,1 1-1 0 0,-1-1 1 0 0,0 1 0 0 0,1 0 0 0 0,-1 0-1 0 0,0-1 1 0 0,1 1 0 0 0,-1 0 0 0 0,0 0-1 0 0,0 1 1 0 0,0-1 0 0 0,0 0 0 0 0,0 0-1 0 0,0 0 1 0 0,0 1 0 0 0,0-1 0 0 0,-1 0-1 0 0,1 1 1 0 0,0-1 0 0 0,-1 1 0 0 0,1-1-1 0 0,-1 1 1 0 0,0-1 0 0 0,1 1-1 0 0,-1-1 1 0 0,0 1 0 0 0,0-1 0 0 0,0 1-1 0 0,0-1 1 0 0,0 1 0 0 0,0 0 0 0 0,0-1-1 0 0,-1 1 1 0 0,1-1 0 0 0,-1 1 0 0 0,1-1-1 0 0,-1 0 1 0 0,1 1 0 0 0,-1-1 0 0 0,0 1-1 0 0,-1 0 1 0 0,2 9-34 0 0,-9 74-685 0 0,9-82 705 0 0,0-2-9291 0 0,0-1-1862 0 0</inkml:trace>
  <inkml:trace contextRef="#ctx0" brushRef="#br0" timeOffset="1132.395">1573 659 1632 0 0,'0'0'1535'0'0,"0"0"-296"0"0,0 0 91 0 0,0 0 285 0 0,0 0 191 0 0,0 0-75 0 0,0 0-288 0 0,0 0-240 0 0,0 0-126 0 0,0 0-26 0 0,0 0-44 0 0,0 0-115 0 0,6 1-109 0 0,6 2-298 0 0,0-1-1 0 0,1 0 1 0 0,-1-1 0 0 0,0 0-1 0 0,1-1 1 0 0,-1-1 0 0 0,1 0-1 0 0,-1 0 1 0 0,4-2-485 0 0,-8 2 80 0 0,0-1 0 0 0,1 0 1 0 0,-1 0-1 0 0,0-1 0 0 0,0 0 0 0 0,-1 0 0 0 0,1-1 0 0 0,-1 0 0 0 0,1 0 0 0 0,-1-1 0 0 0,0 0 0 0 0,-1 0 1 0 0,1-1-1 0 0,-1 0 0 0 0,0 0 0 0 0,-1 0 0 0 0,0-1 0 0 0,0 0 0 0 0,0 0 0 0 0,0 0 0 0 0,-1 0 0 0 0,-1-1 1 0 0,1 0-1 0 0,-1 1 0 0 0,0-1 0 0 0,-1-1 0 0 0,0 1 0 0 0,0 0 0 0 0,-1 0 0 0 0,0-3-80 0 0,-3 9-28 0 0,1 0-1 0 0,-1 1 1 0 0,-1-1-1 0 0,1 1 1 0 0,0-1 0 0 0,0 1-1 0 0,-1 0 1 0 0,1 0-1 0 0,0 0 1 0 0,-1 0-1 0 0,1 0 1 0 0,-1 0-1 0 0,1 1 1 0 0,-1 0-1 0 0,0-1 1 0 0,1 1-1 0 0,-1 0 1 0 0,1 0-1 0 0,-1 0 1 0 0,0 0 0 0 0,1 1-1 0 0,-1-1 1 0 0,1 1-1 0 0,-1 0 1 0 0,1-1-1 0 0,-2 2 29 0 0,-5 3-30 0 0,0 0 1 0 0,0 0-1 0 0,1 1 0 0 0,-1 0 1 0 0,1 1-1 0 0,1-1 0 0 0,-1 2 0 0 0,1-1 1 0 0,1 1-1 0 0,-1 0 0 0 0,1 1 0 0 0,1-1 1 0 0,0 1-1 0 0,0 0 0 0 0,0 0 1 0 0,1 1-1 0 0,1 0 0 0 0,-1-1 0 0 0,2 1 1 0 0,-1 0-1 0 0,1 0 0 0 0,1 1 0 0 0,0-1 1 0 0,0 9 29 0 0,2-16 6 0 0,-1 1 0 0 0,1-1-1 0 0,0 0 1 0 0,0 0 0 0 0,0 0 0 0 0,1 0 0 0 0,-1 0 0 0 0,1 0 0 0 0,-1 0 0 0 0,1 0 0 0 0,0-1 0 0 0,0 1 0 0 0,0-1 0 0 0,0 1 0 0 0,1-1 0 0 0,-1 0-1 0 0,1 0 1 0 0,0 0 0 0 0,-1 0 0 0 0,1 0 0 0 0,0-1 0 0 0,0 1 0 0 0,0-1 0 0 0,0 1 0 0 0,0-1 0 0 0,0 0 0 0 0,0-1 0 0 0,1 1 0 0 0,1 0-6 0 0,102 8 353 0 0,-98-9-313 0 0,9-2 83 0 0,1-1 0 0 0,0-1 0 0 0,-1-1 0 0 0,0 0 0 0 0,0-1 0 0 0,-1-1 0 0 0,1-1 0 0 0,-1-1 0 0 0,-1 0 0 0 0,0-1 0 0 0,0 0 0 0 0,-1-2 0 0 0,0 0 0 0 0,-1 0 0 0 0,-1-1 0 0 0,0-1 0 0 0,8-11-123 0 0,-14 16 48 0 0,0-1-1 0 0,0 0 1 0 0,-1-1-1 0 0,0 0 0 0 0,-1 0 1 0 0,0 0-1 0 0,-1 0 1 0 0,0-1-1 0 0,-1 1 1 0 0,0-1-1 0 0,-1 0 1 0 0,0 0-1 0 0,-1 0 0 0 0,0-5-47 0 0,-1 16-1 0 0,0 0 0 0 0,-1 0 0 0 0,1-1 0 0 0,0 1 0 0 0,0 0 0 0 0,-1 0 0 0 0,1 0-1 0 0,0-1 1 0 0,-1 1 0 0 0,1 0 0 0 0,-1 0 0 0 0,0 0 0 0 0,1 0 0 0 0,-1 0 0 0 0,0 0-1 0 0,0 0 1 0 0,0 0 0 0 0,0 0 0 0 0,1 1 0 0 0,-1-1 0 0 0,0 0 0 0 0,0 0 0 0 0,-1 1 0 0 0,1-1-1 0 0,0 0 1 0 0,0 1 0 0 0,0 0 0 0 0,0-1 0 0 0,0 1 0 0 0,-1-1 0 0 0,1 1 0 0 0,0 0-1 0 0,0 0 1 0 0,-1 0 0 0 0,1 0 0 0 0,0 0 0 0 0,0 0 0 0 0,-1 0 0 0 0,1 0 0 0 0,0 0-1 0 0,0 1 1 0 0,0-1 0 0 0,-1 1 1 0 0,-51 17-285 0 0,46-14 260 0 0,1 0 0 0 0,1 1 0 0 0,-1 0 0 0 0,0-1 0 0 0,1 2 0 0 0,0-1 0 0 0,0 1 0 0 0,1-1 0 0 0,0 1 0 0 0,0 0 0 0 0,0 1 0 0 0,0-1 0 0 0,1 1 0 0 0,0 0-1 0 0,1 0 1 0 0,0-1 0 0 0,0 2 0 0 0,0-1 0 0 0,1 0 0 0 0,0 0 0 0 0,0 1 0 0 0,0-1 25 0 0,4-3-1 0 0,0 0-1 0 0,0 0 1 0 0,0 0-1 0 0,0-1 1 0 0,0 0-1 0 0,1 1 1 0 0,0-1-1 0 0,0 0 1 0 0,-1-1-1 0 0,1 1 1 0 0,1-1-1 0 0,-1 0 1 0 0,0 0-1 0 0,1 0 1 0 0,-1 0-1 0 0,1-1 1 0 0,-1 0-1 0 0,1 0 1 0 0,0 0-1 0 0,-1 0 1 0 0,1-1-1 0 0,0 0 1 0 0,0 0-1 0 0,2 0 2 0 0,177 11 126 0 0,-182-11-126 0 0,0 1-1 0 0,0-1 1 0 0,0 1 0 0 0,0-1 0 0 0,0 1 0 0 0,0 0 0 0 0,0 0 0 0 0,0 0 0 0 0,0 0 0 0 0,-1 0 0 0 0,1 0 0 0 0,0 0 0 0 0,-1 1-1 0 0,1-1 1 0 0,-1 1 0 0 0,1-1 0 0 0,-1 1 0 0 0,0-1 0 0 0,0 1 0 0 0,1 0 0 0 0,-1 0 0 0 0,0-1 0 0 0,-1 1 0 0 0,1 0 0 0 0,0 0-1 0 0,-1 0 1 0 0,1 0 0 0 0,-1 0 0 0 0,1 0 0 0 0,-1 0 0 0 0,0 0 0 0 0,0 1 0 0 0,0-1 0 0 0,0 0 0 0 0,0 0 0 0 0,0 0 0 0 0,-1 0-1 0 0,1 0 1 0 0,-1 0 0 0 0,1 0 0 0 0,-1 0 0 0 0,0 0 0 0 0,0 0 0 0 0,0-1 0 0 0,0 1 0 0 0,0 0 0 0 0,0 0 0 0 0,-1-1 0 0 0,0 2 0 0 0,-6 7-312 0 0,-11 13 167 0 0,16-8-6152 0 0,5-15 507 0 0,2 0-5516 0 0</inkml:trace>
  <inkml:trace contextRef="#ctx0" brushRef="#br0" timeOffset="1773.127">2699 475 9138 0 0,'0'0'2566'0'0,"0"0"-511"0"0,0 0-353 0 0,0 0-195 0 0,0 0-148 0 0,0 0-219 0 0,0 0-280 0 0,0 0-263 0 0,0 0-186 0 0,0 0-105 0 0,-32 21-105 0 0,-102 65-73 0 0,79-35-35 0 0,54-50-97 0 0,0 0 0 0 0,0 0 0 0 0,0 0 0 0 0,0 0-1 0 0,0 1 1 0 0,1-1 0 0 0,-1 0 0 0 0,0 0 0 0 0,1 1-1 0 0,-1-1 1 0 0,1 0 0 0 0,0 1 0 0 0,-1-1 0 0 0,1 0-1 0 0,0 1 1 0 0,0-1 0 0 0,0 1 0 0 0,0-1 0 0 0,0 0-1 0 0,0 1 1 0 0,0-1 0 0 0,0 1 0 0 0,1-1 0 0 0,-1 0-1 0 0,1 1 1 0 0,-1-1 0 0 0,1 0 0 0 0,-1 1 0 0 0,1-1-1 0 0,0 0 1 0 0,-1 0 0 0 0,1 0 0 0 0,0 0 0 0 0,0 0-1 0 0,0 0 1 0 0,0 0 0 0 0,0 0 0 0 0,0 0 0 0 0,0 0-1 0 0,0 0 1 0 0,0 0 0 0 0,1-1 0 0 0,-1 1 0 0 0,0 0-1 0 0,0-1 1 0 0,1 1 0 0 0,-1-1 0 0 0,1 0 0 0 0,-1 1-1 0 0,0-1 1 0 0,1 0 0 0 0,-1 0 0 0 0,0 0 0 0 0,1 0 4 0 0,88-18 260 0 0,80-63-18 0 0,-169 81-247 0 0,1 0-1 0 0,-1 0 1 0 0,1 0 0 0 0,-1-1-1 0 0,1 1 1 0 0,-1 0-1 0 0,1 1 1 0 0,-1-1-1 0 0,0 0 1 0 0,1 0-1 0 0,-1 1 1 0 0,1-1-1 0 0,-1 1 1 0 0,0-1-1 0 0,1 1 1 0 0,-1-1-1 0 0,0 1 1 0 0,0 0-1 0 0,1 0 1 0 0,-1 0-1 0 0,0 0 1 0 0,0 0-1 0 0,0 0 1 0 0,0 0-1 0 0,0 0 1 0 0,0 0-1 0 0,0 0 1 0 0,-1 0 0 0 0,1 1-1 0 0,0-1 1 0 0,0 0-1 0 0,-1 0 1 0 0,1 1-1 0 0,-1-1 1 0 0,0 1-1 0 0,1-1 1 0 0,-1 0-1 0 0,0 1 1 0 0,0-1-1 0 0,0 1 1 0 0,0-1-1 0 0,0 1 1 0 0,0-1-1 0 0,0 1 1 0 0,0-1-1 0 0,0 0 6 0 0,6 29-36 0 0,-4-27 26 0 0,0 1 0 0 0,0-1 0 0 0,0 1 0 0 0,0-1 0 0 0,1 0 0 0 0,-1 0 0 0 0,1 0 0 0 0,0 0 0 0 0,0 0-1 0 0,0-1 1 0 0,0 1 0 0 0,0-1 0 0 0,1 0 0 0 0,-1 0 0 0 0,0 0 0 0 0,1 0 0 0 0,0-1 0 0 0,0 1 0 0 0,-1-1-1 0 0,1 0 1 0 0,0 0 0 0 0,0-1 0 0 0,0 1 0 0 0,0-1 0 0 0,0 0 0 0 0,0 1 0 0 0,0-2 0 0 0,0 1 0 0 0,0-1 0 0 0,3 0 10 0 0,7-1 63 0 0,0-1 0 0 0,-1-1 1 0 0,0 0-1 0 0,1-1 0 0 0,-1 0 1 0 0,-1-1-1 0 0,1 0 0 0 0,4-4-63 0 0,20-14 321 0 0,-1-1 0 0 0,-1-2 0 0 0,-1-2 0 0 0,-1-1 0 0 0,-2-1 0 0 0,-1-2 0 0 0,-1-1-1 0 0,-2-1 1 0 0,-2-2 0 0 0,3-8-321 0 0,-19 30 8 0 0,0 0 1 0 0,-2-1-1 0 0,1 0 1 0 0,-2-1-1 0 0,0 0 0 0 0,-2 0 1 0 0,1 0-1 0 0,-2 0 1 0 0,0-1-1 0 0,-1 1 0 0 0,-1-1 1 0 0,-1 0-1 0 0,0 1 0 0 0,-2-8-8 0 0,1 22 5 0 0,1 0-1 0 0,-1 0 0 0 0,0 1 0 0 0,0-1 0 0 0,0 1 0 0 0,0-1 0 0 0,0 1 0 0 0,0-1 0 0 0,-1 1 0 0 0,1-1 0 0 0,-1 1 0 0 0,0 0 0 0 0,0 0 0 0 0,0 0 0 0 0,0 0 0 0 0,0 0 0 0 0,0 0 1 0 0,0 1-1 0 0,0-1 0 0 0,-1 1 0 0 0,1 0 0 0 0,-1-1 0 0 0,1 1 0 0 0,-1 0 0 0 0,1 0 0 0 0,-1 1 0 0 0,0-1 0 0 0,1 0 0 0 0,-1 1 0 0 0,0 0 0 0 0,0-1 0 0 0,0 1 0 0 0,1 0 1 0 0,-1 1-1 0 0,0-1 0 0 0,0 0 0 0 0,1 1 0 0 0,-3 0-4 0 0,-97 44-159 0 0,90-35 173 0 0,1 0-1 0 0,0 1 0 0 0,1 0 1 0 0,0 1-1 0 0,1 0 0 0 0,0 0 1 0 0,0 1-1 0 0,2 0 0 0 0,0 1 1 0 0,0-1-1 0 0,1 1 0 0 0,1 1 1 0 0,0-1-1 0 0,1 1 1 0 0,1 0-1 0 0,0 0 0 0 0,1 0 1 0 0,1 0-1 0 0,0 0 0 0 0,1 0 1 0 0,1 1-1 0 0,0-1 0 0 0,1 0 1 0 0,0 0-1 0 0,2 0 0 0 0,0-1 1 0 0,0 1-1 0 0,1-1 0 0 0,1 0 1 0 0,0 0-1 0 0,1 0 0 0 0,5 6-13 0 0,108 120 174 0 0,-98-97-1377 0 0,-27-37-3283 0 0,-6-4-4050 0 0,8-2-3057 0 0</inkml:trace>
  <inkml:trace contextRef="#ctx0" brushRef="#br0" timeOffset="2489.106">3693 563 0 0 0,'0'0'1323'0'0,"0"0"487"0"0,0 0 386 0 0,0 0 241 0 0,0 0 73 0 0,0 0-245 0 0,0 0-400 0 0,0 0-289 0 0,0 0-172 0 0,0 0-83 0 0,0 0-98 0 0,0 0-129 0 0,0 0-188 0 0,1-2-171 0 0,8 157 2782 0 0,-9-153-3567 0 0,1 0-1 0 0,0 0 1 0 0,-1 0 0 0 0,1 0 0 0 0,0 0 0 0 0,0-1 0 0 0,0 1 0 0 0,1 0 0 0 0,-1-1 0 0 0,0 1 0 0 0,1-1 0 0 0,-1 1 0 0 0,0-1-1 0 0,1 0 1 0 0,0 1 0 0 0,-1-1 0 0 0,1 0 0 0 0,0 0 0 0 0,0 0 0 0 0,0 0 0 0 0,-1-1 0 0 0,1 1 0 0 0,0 0 0 0 0,0-1 0 0 0,0 1 0 0 0,1-1 49 0 0,30-15-6805 0 0,-23 5-618 0 0,-4 2-3225 0 0</inkml:trace>
  <inkml:trace contextRef="#ctx0" brushRef="#br0" timeOffset="2740.161">3728 232 11050 0 0,'0'0'5297'0'0,"0"0"-3864"0"0,0 0-513 0 0,0 0-120 0 0,0 0-136 0 0,0 0-168 0 0,0 0-248 0 0,0 0-288 0 0,0 0-112 0 0,0 0-64 0 0,0 0-8 0 0,0 0 8 0 0,0 0-88 0 0,24 25-240 0 0,-3-13-384 0 0,3-1-1153 0 0,-8 0-3072 0 0,-7-8-5897 0 0</inkml:trace>
  <inkml:trace contextRef="#ctx0" brushRef="#br0" timeOffset="3050.106">4108 401 7570 0 0,'0'0'2783'0'0,"0"0"-484"0"0,0 0-252 0 0,0 0-130 0 0,0 0-220 0 0,0 0-328 0 0,0 0-331 0 0,0 0-221 0 0,0 0-136 0 0,0 0-102 0 0,0 0-63 0 0,0 0-67 0 0,0 0-58 0 0,27-2-36 0 0,86-8-52 0 0,-38 7 289 0 0,-73 3-574 0 0,-1 0 0 0 0,1 0 1 0 0,0 0-1 0 0,0 0 0 0 0,0 0 1 0 0,0 0-1 0 0,0 0 0 0 0,-1 1 0 0 0,1-1 1 0 0,0 1-1 0 0,0-1 0 0 0,0 1 1 0 0,-1-1-1 0 0,1 1 0 0 0,0 0 1 0 0,-1 0-1 0 0,1 0 0 0 0,-1 0 0 0 0,1 0 1 0 0,-1 1-1 0 0,1-1 0 0 0,-1 0 1 0 0,0 1-1 0 0,0-1 0 0 0,0 1 1 0 0,0-1-1 0 0,0 1 0 0 0,0-1 0 0 0,0 1 1 0 0,0 0-1 0 0,0-1 0 0 0,-1 1 1 0 0,1 0-1 0 0,-1 0 0 0 0,1 0 1 0 0,-1 0-1 0 0,0-1 0 0 0,0 1 0 0 0,0 1-18 0 0,-25 68 662 0 0,-48 8-327 0 0,58-65-297 0 0,0 1 0 0 0,0 1-1 0 0,2 0 1 0 0,0 1-1 0 0,1 0 1 0 0,-6 12-38 0 0,17-27 0 0 0,-1 0 1 0 0,1 0-1 0 0,0 0 0 0 0,0 0 1 0 0,0 0-1 0 0,0 0 0 0 0,1 0 1 0 0,-1 0-1 0 0,0 1 0 0 0,1-1 1 0 0,0 0-1 0 0,-1 0 0 0 0,1 1 1 0 0,0-1-1 0 0,0 0 0 0 0,0 1 1 0 0,1-1-1 0 0,-1 0 0 0 0,0 0 1 0 0,1 1-1 0 0,0-1 0 0 0,-1 0 0 0 0,1 0 1 0 0,0 0-1 0 0,0 0 0 0 0,0 0 1 0 0,0 0-1 0 0,1 0 0 0 0,-1 0 1 0 0,1 0-1 0 0,-1 0 0 0 0,1-1 1 0 0,-1 1-1 0 0,1-1 0 0 0,0 1 1 0 0,0-1-1 0 0,0 0 0 0 0,0 1 1 0 0,0-1-1 0 0,0 0 0 0 0,0 0 1 0 0,0 0-1 0 0,10 2 48 0 0,1 0 1 0 0,-1-1-1 0 0,0 0 1 0 0,0-1-1 0 0,1 0 1 0 0,-1-1-1 0 0,1 0 1 0 0,-1-1-1 0 0,0-1 1 0 0,1 0-1 0 0,-1 0 1 0 0,0-1-1 0 0,0-1 1 0 0,-1 0-1 0 0,1 0 1 0 0,0-2-49 0 0,-12 6-32 0 0,1 0 0 0 0,0 0 0 0 0,-1 0 0 0 0,1-1 0 0 0,0 1 0 0 0,0 0 0 0 0,-1 0 0 0 0,1-1 0 0 0,-1 1 1 0 0,1 0-1 0 0,0-1 0 0 0,-1 1 0 0 0,1-1 0 0 0,-1 1 0 0 0,1-1 0 0 0,-1 1 0 0 0,1-1 0 0 0,-1 1 0 0 0,1-1 0 0 0,-1 0 0 0 0,0 1 1 0 0,1-1-1 0 0,-1 0 0 0 0,0 1 0 0 0,1-1 0 0 0,-1 0 0 0 0,0 1 0 0 0,0-1 0 0 0,0 0 0 0 0,0 1 0 0 0,0-1 0 0 0,0 0 0 0 0,0 0 1 0 0,0 1-1 0 0,0-1 0 0 0,0 0 0 0 0,0 0 0 0 0,0 1 0 0 0,0-1 0 0 0,0 0 0 0 0,-1 1 0 0 0,1-1 0 0 0,0 0 0 0 0,-1 1 1 0 0,1-1-1 0 0,0 0 0 0 0,-1 1 0 0 0,1-1 0 0 0,-1 1 0 0 0,1-1 0 0 0,-1 1 0 0 0,1-1 0 0 0,-1 1 0 0 0,1-1 0 0 0,-1 1 0 0 0,0 0 1 0 0,1-1-1 0 0,-1 1 0 0 0,1 0 0 0 0,-1-1 0 0 0,0 1 0 0 0,1 0 0 0 0,-1 0 0 0 0,0-1 0 0 0,0 1 32 0 0,-45-18-8365 0 0,33 14 315 0 0,3 0-1589 0 0</inkml:trace>
  <inkml:trace contextRef="#ctx0" brushRef="#br0" timeOffset="3600.03">3988 607 7690 0 0,'0'0'2261'0'0,"0"0"-448"0"0,0 0-194 0 0,0 0-17 0 0,0 0-81 0 0,0 0-231 0 0,0 0-313 0 0,0 0-273 0 0,0 0-187 0 0,0 0-119 0 0,0 0-84 0 0,0 0-98 0 0,35-4-68 0 0,112-13-49 0 0,-26 12-151 0 0,-62 7 985 0 0,27 6-7491 0 0,1-1-2043 0 0,-29-5 5936 0 0,-40-7 11031 0 0,12-12-3530 0 0,-6 3-2808 0 0,119-69 1066 0 0,-81 18-2043 0 0,-62 64-1043 0 0,0-1 0 0 0,-1 1 0 0 0,1 0 0 0 0,-1 0-1 0 0,1 0 1 0 0,-1 0 0 0 0,1 0 0 0 0,-1 0 0 0 0,0 0 0 0 0,1 0 0 0 0,-1 0 0 0 0,0 0 0 0 0,0 0-1 0 0,1 0 1 0 0,-1 1 0 0 0,0-1 0 0 0,0 0 0 0 0,0 1 0 0 0,0-1 0 0 0,0 0 0 0 0,0 1-1 0 0,-1-1 1 0 0,1 1 0 0 0,0 0 0 0 0,0-1 0 0 0,0 1 0 0 0,0 0 0 0 0,0 0 0 0 0,-1 0 0 0 0,1-1-1 0 0,0 1 1 0 0,0 0 0 0 0,0 1 0 0 0,-1-1 0 0 0,1 0 0 0 0,0 0 0 0 0,0 0 0 0 0,0 1-1 0 0,0-1 1 0 0,0 1 0 0 0,-1-1 0 0 0,1 1 0 0 0,0-1-8 0 0,-3 0-3 0 0,-14 3-44 0 0,0 0 1 0 0,0 1-1 0 0,0 0 0 0 0,1 2 0 0 0,0 0 0 0 0,0 1 1 0 0,0 0-1 0 0,1 1 0 0 0,0 1 0 0 0,1 1 0 0 0,-5 4 47 0 0,16-12 0 0 0,1-1-1 0 0,0 1 1 0 0,0 0 0 0 0,0 0-1 0 0,0 0 1 0 0,1 0-1 0 0,-1 1 1 0 0,0-1-1 0 0,1 1 1 0 0,0-1-1 0 0,0 1 1 0 0,0 0-1 0 0,0 0 1 0 0,0 0 0 0 0,0 0-1 0 0,1 0 1 0 0,-1 0-1 0 0,1 1 1 0 0,0-1-1 0 0,0 0 1 0 0,0 1-1 0 0,0-1 1 0 0,1 1-1 0 0,-1-1 1 0 0,1 1 0 0 0,0-1-1 0 0,0 1 1 0 0,1-1-1 0 0,-1 1 1 0 0,0-1-1 0 0,1 1 1 0 0,0-1-1 0 0,0 1 1 0 0,0-1-1 0 0,1 0 1 0 0,-1 1 0 0 0,1-1-1 0 0,-1 0 1 0 0,1 0-1 0 0,0 0 1 0 0,1 1 0 0 0,5 4 23 0 0,1-1 1 0 0,0 1-1 0 0,0-1 1 0 0,0-1-1 0 0,1 1 1 0 0,0-2-1 0 0,0 1 1 0 0,0-1-1 0 0,1-1 1 0 0,0 0-1 0 0,0-1 1 0 0,0 0-1 0 0,0 0 0 0 0,1-1 1 0 0,-1-1-1 0 0,1 0 1 0 0,-1 0-1 0 0,4-1-23 0 0,-9-1-60 0 0,1 1 0 0 0,-1-1 0 0 0,1 0 0 0 0,-1 0 0 0 0,0-1-1 0 0,0 1 1 0 0,0-2 0 0 0,1 1 0 0 0,-2-1 0 0 0,1 1-1 0 0,0-2 1 0 0,-1 1 0 0 0,1-1 0 0 0,-1 1 0 0 0,0-2 0 0 0,0 1 60 0 0,1-1-1182 0 0,2-2-1258 0 0,-4 0-7277 0 0,-2 3 192 0 0</inkml:trace>
  <inkml:trace contextRef="#ctx0" brushRef="#br0" timeOffset="4152.076">5260 456 5873 0 0,'0'0'3221'0'0,"0"0"-751"0"0,0 0-312 0 0,0 0-118 0 0,0 0-256 0 0,0 0-297 0 0,0 0-298 0 0,0 0-272 0 0,0 0-199 0 0,0 0-129 0 0,0 0-86 0 0,0 0-54 0 0,0 0-43 0 0,-1-6-58 0 0,-6-18-69 0 0,-23 17 433 0 0,-49 40-376 0 0,76-33-336 0 0,1 1 1 0 0,-1-1-1 0 0,0 1 0 0 0,1 0 1 0 0,-1-1-1 0 0,1 1 1 0 0,0 0-1 0 0,-1 1 1 0 0,1-1-1 0 0,0 0 0 0 0,-1 1 1 0 0,1-1-1 0 0,0 1 1 0 0,0 0-1 0 0,0-1 1 0 0,1 1-1 0 0,-1 0 0 0 0,0 0 1 0 0,1 0-1 0 0,-1 1 1 0 0,1-1-1 0 0,0 0 0 0 0,-1 1 1 0 0,1-1-1 0 0,0 0 1 0 0,0 1-1 0 0,1 0 1 0 0,-1-1-1 0 0,1 1 0 0 0,-1-1 1 0 0,1 1-1 0 0,0 0 1 0 0,0-1-1 0 0,0 1 1 0 0,0-1-1 0 0,0 1 0 0 0,1 0 1 0 0,-1-1-1 0 0,1 1 1 0 0,-1-1-1 0 0,2 2 0 0 0,96 47 72 0 0,-91-48-9 0 0,-1 1 1 0 0,1 0-1 0 0,-1 0 0 0 0,0 0 1 0 0,0 0-1 0 0,-1 1 0 0 0,1 0 0 0 0,-1 0 1 0 0,0 1-1 0 0,0 0 0 0 0,-1 0 0 0 0,0 0 1 0 0,0 0-1 0 0,0 0 0 0 0,-1 1 1 0 0,0 0-1 0 0,0 0 0 0 0,0-1 0 0 0,-1 2 1 0 0,0-1-1 0 0,-1 0 0 0 0,0 0 1 0 0,0 1-1 0 0,0-1 0 0 0,-1 0 0 0 0,0 1 1 0 0,0-1-1 0 0,-1 0 0 0 0,-1 4-63 0 0,-2-6 48 0 0,0 0 0 0 0,0 0 0 0 0,0-1 0 0 0,-1 1 0 0 0,0-1-1 0 0,0 0 1 0 0,0 0 0 0 0,-1-1 0 0 0,1 0 0 0 0,-1 0 0 0 0,0 0 0 0 0,0 0 0 0 0,0-1-1 0 0,0 0 1 0 0,0 0 0 0 0,0-1 0 0 0,-1 0 0 0 0,1 0 0 0 0,-1 0 0 0 0,-3-1-48 0 0,1 2-33 0 0,-1-1 0 0 0,1-1 1 0 0,-1 0-1 0 0,1 0 1 0 0,0-1-1 0 0,-1 0 0 0 0,1 0 1 0 0,0-1-1 0 0,0 0 0 0 0,0-1 1 0 0,-1 0 32 0 0,-23-30-8637 0 0,29 25-3438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1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52 5425 0 0,'0'0'1977'0'0,"0"0"-254"0"0,0 0-47 0 0,0 0 39 0 0,0 0 9 0 0,0 0-169 0 0,0 0-233 0 0,0 0-243 0 0,0 0-256 0 0,0 0-172 0 0,0 0-129 0 0,0 0-78 0 0,-22-3-45 0 0,-72-8-23 0 0,41 21 300 0 0,41-3-444 0 0,2-1-160 0 0,0-1 0 0 0,0 2 0 0 0,0-1 0 0 0,1 1 0 0 0,0 1 0 0 0,0 0 0 0 0,1 0 0 0 0,0 0 0 0 0,0 1 0 0 0,1 0 0 0 0,0 1 0 0 0,1 0 0 0 0,0 0 0 0 0,0 0 0 0 0,1 1 0 0 0,0 0 0 0 0,1 0 0 0 0,1 0 0 0 0,0 0 0 0 0,0 0 0 0 0,1 1 0 0 0,0 0-1 0 0,1-1 1 0 0,0 10-72 0 0,3-17 47 0 0,0-1-1 0 0,0 1 0 0 0,0 0 1 0 0,0-1-1 0 0,0 0 0 0 0,1 1 0 0 0,0-1 1 0 0,-1 0-1 0 0,1 0 0 0 0,0 0 0 0 0,1-1 1 0 0,-1 1-1 0 0,0-1 0 0 0,1 0 0 0 0,-1 0 1 0 0,1 0-1 0 0,0 0 0 0 0,0 0 1 0 0,0-1-1 0 0,0 0 0 0 0,0 0 0 0 0,0 0 1 0 0,0 0-1 0 0,0-1 0 0 0,0 1 0 0 0,0-1 1 0 0,0 0-1 0 0,1 0 0 0 0,-1-1 1 0 0,0 1-1 0 0,0-1 0 0 0,0 0 0 0 0,0 0 1 0 0,0 0-1 0 0,0-1 0 0 0,2 0-46 0 0,19-8 186 0 0,0-2-1 0 0,-1 0 1 0 0,0-1-1 0 0,-1-1 1 0 0,-1-2 0 0 0,0 0-1 0 0,-1-1 1 0 0,6-7-186 0 0,20-15 208 0 0,62-59 472 0 0,-107 135-390 0 0,13 82-178 0 0,-13-114-121 0 0,-1 0 1 0 0,1-1-1 0 0,0 1 0 0 0,0-1 1 0 0,0 0-1 0 0,0 1 1 0 0,1-1-1 0 0,0 0 1 0 0,-1 0-1 0 0,2-1 1 0 0,-1 1-1 0 0,0-1 1 0 0,1 1-1 0 0,0-1 0 0 0,-1 0 1 0 0,1 0-1 0 0,0-1 1 0 0,1 1-1 0 0,-1-1 1 0 0,0 0-1 0 0,1 0 1 0 0,-1 0-1 0 0,4 0 9 0 0,94-4-4878 0 0,-81-3 1568 0 0,-5 1-5076 0 0,-7 1-2890 0 0</inkml:trace>
  <inkml:trace contextRef="#ctx0" brushRef="#br0" timeOffset="379.994">1097 0 8594 0 0,'0'0'2916'0'0,"0"0"-596"0"0,0 0-449 0 0,0 0-263 0 0,0 0-241 0 0,0 0-251 0 0,0 0-160 0 0,0 0-161 0 0,0 0-96 0 0,0 0-73 0 0,0 0-96 0 0,0 0-90 0 0,0 0-85 0 0,-21 12-77 0 0,-68 36-80 0 0,87-48-186 0 0,0 0 0 0 0,0 1 0 0 0,0-1 0 0 0,0 1 0 0 0,0 0 1 0 0,1 0-1 0 0,-1-1 0 0 0,0 1 0 0 0,0 0 0 0 0,0 1 0 0 0,1-1 0 0 0,-1 0 0 0 0,1 0 0 0 0,-1 1 0 0 0,1-1 0 0 0,-1 1 0 0 0,1-1 0 0 0,0 1 0 0 0,0 0 0 0 0,0-1 0 0 0,0 1 0 0 0,0 0 0 0 0,0 0 0 0 0,0 0 0 0 0,1 0 0 0 0,-1 0 0 0 0,0 0 0 0 0,1 0 1 0 0,0 0-1 0 0,-1 0 0 0 0,1 1-12 0 0,0 3 28 0 0,2-2-24 0 0,0 0 0 0 0,0 0 0 0 0,0 0 0 0 0,0 0 1 0 0,1 0-1 0 0,0-1 0 0 0,0 1 0 0 0,-1-1 0 0 0,2 1 0 0 0,-1-1 1 0 0,0 0-1 0 0,1-1 0 0 0,-1 1 0 0 0,1-1 0 0 0,0 1 0 0 0,0-1 1 0 0,0 0-1 0 0,0 0 0 0 0,0-1 0 0 0,1 1 0 0 0,-1-1 0 0 0,2 0-4 0 0,13 8 9 0 0,-2-1-5 0 0,-10-5 2 0 0,0-1 0 0 0,0 2 0 0 0,0-1 0 0 0,0 1 0 0 0,-1 0 0 0 0,1 0 0 0 0,-1 1 0 0 0,0-1 0 0 0,-1 2 0 0 0,1-1 0 0 0,-1 0 0 0 0,0 1 0 0 0,0 0 0 0 0,2 5-6 0 0,-6-9 42 0 0,0 0 0 0 0,0 1 0 0 0,0-1 0 0 0,-1 1 0 0 0,1-1 0 0 0,-1 1 1 0 0,1-1-1 0 0,-1 1 0 0 0,0-1 0 0 0,0 1 0 0 0,0-1 0 0 0,0 1 0 0 0,-1-1 1 0 0,1 1-1 0 0,-1-1 0 0 0,0 1 0 0 0,1-1 0 0 0,-1 0 0 0 0,0 1 0 0 0,0-1 0 0 0,0 0 1 0 0,-1 1-1 0 0,1-1 0 0 0,-1 0 0 0 0,1 0 0 0 0,-1 0 0 0 0,1 0 0 0 0,-1-1 0 0 0,0 1 1 0 0,0 0-1 0 0,0-1 0 0 0,0 1 0 0 0,0-1 0 0 0,-1 0 0 0 0,1 0 0 0 0,0 1 1 0 0,-1-2-1 0 0,1 1 0 0 0,-1 0-42 0 0,-12 7-80 0 0,0 0 1 0 0,0-1-1 0 0,-1-1 0 0 0,0-1 1 0 0,0 0-1 0 0,-1-1 1 0 0,1-1-1 0 0,-1 0 1 0 0,-14 0 79 0 0,29-5-1368 0 0,2 1-3021 0 0,0-1-659 0 0,0-1-7204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8954 0 0,'0'0'3402'0'0,"0"0"-1342"0"0,0 0-585 0 0,0 0-69 0 0,0 0-22 0 0,0 0-95 0 0,0 0-271 0 0,0 0-303 0 0,0 0-185 0 0,0 0-70 0 0,0 0 17 0 0,0 0-3 0 0,0 0-10 0 0,4 5-15 0 0,11 18-31 0 0,36-8 1419 0 0,245-10 711 0 0,-296-5-2547 0 0,0 0 7 0 0,0 0 12 0 0,0 0-7 0 0,0 0-10 0 0,0 0 20 0 0,0 0-9 0 0,0 0-14 0 0,0 0 11 0 0,0 0-2 0 0,0 0 6 0 0,0 0 14 0 0,0 0-35 0 0,0 0 2 0 0,0 0-26 0 0,0 0-27 0 0,-24 0-5895 0 0,17 3 3020 0 0,3 1-3346 0 0,1 0-5408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10642 0 0,'0'0'2063'0'0,"0"0"-262"0"0,0 0-66 0 0,0 0-5 0 0,0 0-137 0 0,0 0-257 0 0,0 0-374 0 0,0 0-285 0 0,0 0-168 0 0,0 0-117 0 0,0 0-44 0 0,0 0-12 0 0,0 0-15 0 0,0 18 1173 0 0,4-15-1345 0 0,1 0 0 0 0,-1 0 0 0 0,1-1 0 0 0,0 1 0 0 0,-1-1 0 0 0,1-1 0 0 0,0 1 0 0 0,0 0 0 0 0,0-1 0 0 0,1 0 0 0 0,-1 0 0 0 0,0-1 0 0 0,0 0 0 0 0,0 0 0 0 0,4 0-149 0 0,6 1 233 0 0,182-18 968 0 0,-121 13-1053 0 0,-74 5-1579 0 0,-13 4-7111 0 0,10-4 6496 0 0,-2-1-10130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11 0 0 0,'0'0'1467'0'0,"0"0"281"0"0,0 0 121 0 0,0 0-28 0 0,0 0-105 0 0,0 0-125 0 0,0 0-123 0 0,0 0-151 0 0,0 0-154 0 0,3-9 530 0 0,-2 7 2953 0 0,-33 156-2667 0 0,18-91-1810 0 0,4 0 0 0 0,2 1 0 0 0,3 0 1 0 0,3 0-1 0 0,4 31-189 0 0,0-76 11 0 0,1 1 1 0 0,2-1-1 0 0,-1 0 0 0 0,2 0 1 0 0,1 0-1 0 0,0-1 1 0 0,1 0-1 0 0,1 0 1 0 0,1-1-1 0 0,0-1 1 0 0,2 1-1 0 0,6 7-11 0 0,-17-22 20 0 0,0 0 0 0 0,1 0-1 0 0,-1 0 1 0 0,1 0 0 0 0,-1 0-1 0 0,1 0 1 0 0,0 0 0 0 0,0 0 0 0 0,-1-1-1 0 0,1 1 1 0 0,0-1 0 0 0,1 0 0 0 0,-1 1-1 0 0,0-1 1 0 0,0 0 0 0 0,0 0-1 0 0,1 0 1 0 0,-1 0 0 0 0,1-1 0 0 0,-1 1-1 0 0,0-1 1 0 0,1 1 0 0 0,-1-1-1 0 0,1 0 1 0 0,-1 0 0 0 0,1 0 0 0 0,-1 0-1 0 0,1-1 1 0 0,-1 1 0 0 0,1-1 0 0 0,-1 1-1 0 0,0-1 1 0 0,1 0 0 0 0,-1 0-1 0 0,0 0 1 0 0,1 0 0 0 0,-1 0 0 0 0,0 0-1 0 0,0-1 1 0 0,0 1 0 0 0,0-1 0 0 0,0 0-1 0 0,0 0-19 0 0,32-41 172 0 0,-1-1-1 0 0,-3-2 1 0 0,-2-1-1 0 0,-1-1 1 0 0,6-22-172 0 0,-27 59 16 0 0,23-49 63 0 0,-3-1 0 0 0,-2-1 0 0 0,13-57-79 0 0,-25 9 520 0 0,-12 110-397 0 0,0 0-10 0 0,0 0-49 0 0,-6 20 83 0 0,-10 24-62 0 0,2 1 0 0 0,2 0 0 0 0,2 1 0 0 0,2 0 0 0 0,2 1 0 0 0,3 0 0 0 0,1 17-85 0 0,1-23 49 0 0,3 0 0 0 0,1-1 0 0 0,2 1 1 0 0,2-1-1 0 0,2-1 0 0 0,1 1 0 0 0,2-1 0 0 0,8 15-49 0 0,6-19-100 0 0,-26-35 63 0 0,0 0-11 0 0,0 0-31 0 0,0 0-6 0 0,3-49-4791 0 0,-2 43 3583 0 0,1-3-2002 0 0,-1 0-3458 0 0,0 1-4336 0 0</inkml:trace>
  <inkml:trace contextRef="#ctx0" brushRef="#br0" timeOffset="403.182">814 585 9322 0 0,'0'0'1975'0'0,"0"0"-288"0"0,0 0-36 0 0,0 0 72 0 0,0 0-10 0 0,0 0-210 0 0,0 0-341 0 0,0 0-311 0 0,0 0-241 0 0,0 0-149 0 0,0 0-70 0 0,0 0-35 0 0,0 0-41 0 0,-9 0 358 0 0,-15 328 868 0 0,24-292-2744 0 0,14-39-3897 0 0,-10 0-640 0 0,-4 3 4188 0 0,2-1-9323 0 0</inkml:trace>
  <inkml:trace contextRef="#ctx0" brushRef="#br0" timeOffset="1135.293">950 758 5777 0 0,'0'0'2478'0'0,"0"0"-472"0"0,0 0-158 0 0,0 0 10 0 0,0 0-116 0 0,0 0-279 0 0,0 0-404 0 0,0 0-390 0 0,0 0-238 0 0,0 0-71 0 0,0 0 20 0 0,0 0 31 0 0,0 0 43 0 0,9 1-44 0 0,175 23 1348 0 0,-31-23-1436 0 0,-153-1-200 0 0,0 0 104 0 0,-39-27 954 0 0,24 20-1075 0 0,-55-32 211 0 0,40 5 657 0 0,38 115-971 0 0,4 74 40 0 0,-12-118-35 0 0,-6-7-5 0 0,4-16 21 0 0,16-29 60 0 0,123-165 168 0 0,-129 171-3150 0 0,-3 3-3140 0 0,-5 6-5236 0 0</inkml:trace>
  <inkml:trace contextRef="#ctx0" brushRef="#br0" timeOffset="1585.748">1492 685 7202 0 0,'0'0'4482'0'0,"0"0"-2003"0"0,0 0-968 0 0,0 0-189 0 0,0 0-22 0 0,0 0-44 0 0,0 0-160 0 0,0 0-238 0 0,0 0-206 0 0,0 0-134 0 0,0 0-72 0 0,0 0-55 0 0,0 0-34 0 0,16-12-44 0 0,52-35-71 0 0,-20 29 224 0 0,-34 18-288 0 0,-12-1-170 0 0,-1 1 0 0 0,0 0 0 0 0,1 0 0 0 0,-1-1-1 0 0,0 1 1 0 0,1 0 0 0 0,-1 0 0 0 0,0 0 0 0 0,1 0-1 0 0,-1 1 1 0 0,1-1 0 0 0,-1 0 0 0 0,0 1 0 0 0,0-1 0 0 0,1 0-1 0 0,-1 1 1 0 0,0-1 0 0 0,0 1 0 0 0,1 0 0 0 0,-1 0-1 0 0,0-1 1 0 0,0 1 0 0 0,0 0 0 0 0,0 0 0 0 0,0 0 0 0 0,0 0-1 0 0,0 0 1 0 0,-1 0 0 0 0,1 0 0 0 0,0 0 0 0 0,0 0-1 0 0,-1 1 1 0 0,1-1 0 0 0,-1 0 0 0 0,1 0 0 0 0,-1 1-1 0 0,1-1 1 0 0,-1 0 0 0 0,0 1 0 0 0,0-1 0 0 0,0 0 0 0 0,0 1-1 0 0,0-1 1 0 0,0 0 0 0 0,0 1 0 0 0,0-1 0 0 0,0 1-8 0 0,-17 66 338 0 0,-99 111-47 0 0,114-177-277 0 0,0 1 0 0 0,0-1 0 0 0,0 0 0 0 0,1 0 0 0 0,-1 1 0 0 0,0-1 0 0 0,1 1 0 0 0,0 0 0 0 0,-1-1 0 0 0,1 1 0 0 0,0 0 0 0 0,0 0 0 0 0,1 0 0 0 0,-1 0 0 0 0,1-1 0 0 0,-1 1 0 0 0,1 0 0 0 0,0 0 0 0 0,0 0 0 0 0,0 0 0 0 0,0 0 0 0 0,1 0 0 0 0,-1 0 0 0 0,1 0 0 0 0,0 0 0 0 0,0 0 0 0 0,0-1 0 0 0,0 1 0 0 0,0 0 0 0 0,1-1-14 0 0,7 2 77 0 0,0-1 1 0 0,0 0 0 0 0,1-1 0 0 0,-1 0 0 0 0,1 0-1 0 0,-1-1 1 0 0,1 0 0 0 0,0-1 0 0 0,-1 0 0 0 0,1-1-1 0 0,0 0 1 0 0,-1 0 0 0 0,1-1 0 0 0,-1-1 0 0 0,1 1-1 0 0,-1-1 1 0 0,0-1 0 0 0,1 0-78 0 0,4-2-220 0 0,8-5-513 0 0,-9 1-7771 0 0,-11 7-3308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440 219 2040 0 0,'0'0'1455'0'0,"0"0"-14"0"0,0 0 260 0 0,0 0 315 0 0,0 0 97 0 0,0 0-196 0 0,0 0-396 0 0,0 0-406 0 0,0 0-299 0 0,0 0-141 0 0,0 0-65 0 0,30 0 2584 0 0,44-3-725 0 0,-52 1-2217 0 0,1 0 0 0 0,0 2 0 0 0,0 1 0 0 0,-1 1 0 0 0,1 0 0 0 0,-1 2 0 0 0,3 1-252 0 0,-13-3 106 0 0,13 14 486 0 0,-25-15-436 0 0,0-1-3 0 0,0 0-24 0 0,-14 11 644 0 0,-201 84-210 0 0,-125-3-243 0 0,309-77 103 0 0,64-2-397 0 0,-1-2 1 0 0,1-2-1 0 0,1-1 1 0 0,0-1-1 0 0,0-2 1 0 0,18 0-27 0 0,9 3 45 0 0,-30-4-33 0 0,-21-4-4 0 0,0 1 1 0 0,-1 0 0 0 0,1 0-1 0 0,-1 1 1 0 0,1 1 0 0 0,-1-1 0 0 0,0 2-1 0 0,0-1 1 0 0,0 1 0 0 0,6 4-9 0 0,-13-7-9 0 0,-1 0 15 0 0,0-1 1 0 0,0 0-1 0 0,0 1 0 0 0,0-1 0 0 0,0 1 0 0 0,-1-1 1 0 0,1 1-1 0 0,0-1 0 0 0,0 1 0 0 0,-1-1 0 0 0,1 1 0 0 0,0 0 1 0 0,-1-1-1 0 0,1 1 0 0 0,0 0 0 0 0,-1 0 0 0 0,1-1 1 0 0,-1 1-1 0 0,1 0 0 0 0,-1 0 0 0 0,0 0 0 0 0,1 0 1 0 0,-1 0-1 0 0,0 0 0 0 0,0 0 0 0 0,1 0 0 0 0,-1 0 0 0 0,0-1 1 0 0,0 1-1 0 0,0 0 0 0 0,0 0 0 0 0,0 0 0 0 0,-1 0 1 0 0,1 0-1 0 0,0 0 0 0 0,0 0 0 0 0,0 0 0 0 0,-1 0 1 0 0,1 0-1 0 0,-1 0 0 0 0,1-1 0 0 0,-1 1 0 0 0,1 0 0 0 0,-1 0 1 0 0,1 0-1 0 0,-1-1-6 0 0,-23 20 79 0 0,0-1 0 0 0,-2-1-1 0 0,0-1 1 0 0,-1-1 0 0 0,-1-2 0 0 0,-21 8-79 0 0,-38 21 36 0 0,-185 101 68 0 0,211-95-82 0 0,55 5 11 0 0,58-20 99 0 0,-24-27-48 0 0,1-2 1 0 0,-1-1-1 0 0,1-2 1 0 0,0 0-1 0 0,0-2 1 0 0,0-1-1 0 0,-1-1 1 0 0,1-2-1 0 0,0-1 1 0 0,25-8-85 0 0,5 3 76 0 0,-25 3 294 0 0,-23 4-873 0 0,-18 2-2814 0 0,3 1-3515 0 0,4 0-5190 0 0</inkml:trace>
  <inkml:trace contextRef="#ctx0" brushRef="#br0" timeOffset="966.199">1322 90 0 0 0,'0'0'1243'0'0,"0"0"-500"0"0,0 0-39 0 0,0 0 413 0 0,0 0 478 0 0,0 0 299 0 0,0 0 68 0 0,0 0-188 0 0,0 0-242 0 0,0 0-190 0 0,0 0-146 0 0,0 0-87 0 0,3-6-47 0 0,12-19-31 0 0,-11 19-62 0 0,-4 6-68 0 0,0 0-88 0 0,0 0-97 0 0,-34-24 3734 0 0,30 22-4203 0 0,-12-4-31 0 0,0 1 0 0 0,-1 1 0 0 0,0 0 0 0 0,1 1 0 0 0,-1 1 0 0 0,0 0 0 0 0,0 1 0 0 0,0 1 0 0 0,-8 2-216 0 0,9-2 147 0 0,12 0-133 0 0,0 0-1 0 0,-1 1 1 0 0,1-1-1 0 0,0 1 0 0 0,0 0 1 0 0,0 1-1 0 0,0-1 0 0 0,0 1 1 0 0,0-1-1 0 0,1 1 0 0 0,-1 0 1 0 0,0 1-1 0 0,1-1 1 0 0,0 1-1 0 0,-1-1 0 0 0,1 1 1 0 0,0 0-1 0 0,0 0 0 0 0,1 0 1 0 0,-1 1-1 0 0,1-1 1 0 0,-1 1-1 0 0,1-1 0 0 0,0 1 1 0 0,1 0-1 0 0,-1 0 0 0 0,1 0 1 0 0,-1 0-1 0 0,1 0 1 0 0,0 1-14 0 0,-10 130 196 0 0,44-20 183 0 0,38 101 95 0 0,-63-182-415 0 0,-2 1-1 0 0,-1 1 0 0 0,-1-1 0 0 0,-2 0 0 0 0,-3 30-58 0 0,3-46 27 0 0,-2-1 0 0 0,-1 1 0 0 0,0 0 1 0 0,-1 0-1 0 0,-1-1 0 0 0,-1 1 0 0 0,0-1 0 0 0,-2 0 0 0 0,0 0 0 0 0,-1-1 0 0 0,-1 0 1 0 0,-4 7-28 0 0,-13 19 87 0 0,18-29-30 0 0,0 0 1 0 0,-1-1 0 0 0,-1 0 0 0 0,0-1 0 0 0,0 0-1 0 0,-1 0 1 0 0,-1-1 0 0 0,-8 6-58 0 0,14-14 33 0 0,0 0-1 0 0,0 0 1 0 0,0 0 0 0 0,-1-1 0 0 0,1 0-1 0 0,-1 0 1 0 0,1-1 0 0 0,-1 0 0 0 0,0 0-1 0 0,0 0 1 0 0,0 0 0 0 0,1-1-1 0 0,-6 0-32 0 0,-26-37-78 0 0,36 36-55 0 0,-28-44-894 0 0,31 30-3833 0 0,11 2-5684 0 0,-7 10-1898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1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5 185 9506 0 0,'0'0'2203'0'0,"0"0"-282"0"0,0 0-96 0 0,0 0-51 0 0,0 0-156 0 0,0 0-207 0 0,0 0-312 0 0,0 0-294 0 0,0 0-247 0 0,0 0-178 0 0,0 0-108 0 0,0 0-60 0 0,0 0-35 0 0,-4-4 273 0 0,229 19 2641 0 0,-110-4-2836 0 0,-82-8-237 0 0,-32-3-10 0 0,-1 0 8 0 0,0 0 7 0 0,0 0 1 0 0,0 0 1 0 0,0 0 17 0 0,0 0 44 0 0,0 0 20 0 0,0 0 19 0 0,0 0 30 0 0,0 0-2 0 0,0 0 42 0 0,-36-51 565 0 0,-51-85-565 0 0,82 129-898 0 0,-1-5 1520 0 0,8 9-4902 0 0,2 2-4364 0 0,0 1-3978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1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33 586 16908 0 0,'0'0'1553'0'0,"0"0"-383"0"0,0 0-93 0 0,0 0 102 0 0,0 0 40 0 0,0 0-152 0 0,0 0-307 0 0,0 0-304 0 0,0 0-165 0 0,0 0-83 0 0,0 0-32 0 0,0 0-2 0 0,0 0-28 0 0,-2 8-2 0 0,-29 64 316 0 0,31-71-442 0 0,0-1-2 0 0,0 0 2 0 0,0 0 10 0 0,0 0 0 0 0,0 0 11 0 0,0 0 2 0 0,19-26 136 0 0,52-54 47 0 0,-71 79-166 0 0,0 1 33 0 0,0 0 34 0 0,0 0 5 0 0,0 0 23 0 0,-30 41 460 0 0,0 13-360 0 0,66-79-1548 0 0,-20 11-3843 0 0,-11 10-4850 0 0</inkml:trace>
  <inkml:trace contextRef="#ctx0" brushRef="#br0" timeOffset="1049.61">552 549 2865 0 0,'0'0'2563'0'0,"0"0"-427"0"0,0 0-31 0 0,0 0 129 0 0,0 0-90 0 0,0 0-248 0 0,0 0-319 0 0,0 0-370 0 0,0 0-287 0 0,0 0-216 0 0,0 0-133 0 0,0 0-75 0 0,0 0-65 0 0,-19-2-70 0 0,-60-7-62 0 0,77 9-276 0 0,-1-1-1 0 0,1 1 1 0 0,0 0 0 0 0,0 0 0 0 0,0 0 0 0 0,-1 0 0 0 0,1 0-1 0 0,0 1 1 0 0,0-1 0 0 0,0 1 0 0 0,0-1 0 0 0,0 1 0 0 0,0 0-1 0 0,0 0 1 0 0,0 0 0 0 0,0 0 0 0 0,0 0 0 0 0,0 0 0 0 0,0 0-1 0 0,1 1 1 0 0,-1-1 0 0 0,1 1 0 0 0,-1-1 0 0 0,1 1 0 0 0,-1 1-23 0 0,-5 4 97 0 0,-2 4-25 0 0,-1 2 1 0 0,2-1-1 0 0,0 1 1 0 0,0 0 0 0 0,1 1-1 0 0,1 0 1 0 0,0 0-1 0 0,0 6-72 0 0,3-14 12 0 0,0-1 1 0 0,0 1-1 0 0,1 0 1 0 0,0 0-1 0 0,0 0 0 0 0,1 0 1 0 0,0 0-1 0 0,0 0 1 0 0,0 1-1 0 0,1-1 0 0 0,0 0 1 0 0,0 0-1 0 0,0 1 0 0 0,1-1 1 0 0,0 0-1 0 0,0 0 1 0 0,1 0-1 0 0,0 0 0 0 0,0 0 1 0 0,0 0-1 0 0,1 0 1 0 0,-1-1-1 0 0,1 1 0 0 0,1-1 1 0 0,-1 0-1 0 0,1 0 0 0 0,0 0 1 0 0,0 0-1 0 0,0 0 1 0 0,1-1-1 0 0,0 0 0 0 0,0 0 1 0 0,0 0-1 0 0,0-1 1 0 0,3 2-13 0 0,3-4 93 0 0,-1 1 0 0 0,1-2 1 0 0,0 1-1 0 0,0-2 0 0 0,0 1 1 0 0,-1-2-1 0 0,1 1 0 0 0,0-1 1 0 0,-1-1-1 0 0,1 0 0 0 0,-1 0 1 0 0,0-1-1 0 0,0-1 0 0 0,0 1 1 0 0,-1-1-1 0 0,0-1 0 0 0,0 0 1 0 0,0 0-1 0 0,0-1 1 0 0,-1 0-1 0 0,0-1 0 0 0,0-1-93 0 0,12-9 68 0 0,0-1 0 0 0,-1-1 1 0 0,-2-1-1 0 0,0-1 0 0 0,-1 0 0 0 0,-1-1 0 0 0,-1-1 0 0 0,-1 0 0 0 0,-1-1 0 0 0,-2 0 0 0 0,0-1 0 0 0,-2 0 0 0 0,-1-1 0 0 0,0 1 1 0 0,-2-1-1 0 0,-2-1 0 0 0,0 1 0 0 0,-2 0 0 0 0,-1-1 0 0 0,-1 0-68 0 0,1 24-5 0 0,0 0 0 0 0,0-1 1 0 0,-1 1-1 0 0,1 0 0 0 0,-1 0 0 0 0,0 0 1 0 0,0 0-1 0 0,-1 1 0 0 0,1-1 0 0 0,-1 0 1 0 0,0 0-1 0 0,0 1 0 0 0,0-1 0 0 0,-1 1 1 0 0,1 0-1 0 0,-1-1 0 0 0,0 1 0 0 0,1 1 1 0 0,-1-1-1 0 0,-1 0 0 0 0,1 1 0 0 0,0-1 1 0 0,-1 1-1 0 0,1 0 0 0 0,-1 0 0 0 0,0 0 1 0 0,1 1-1 0 0,-1-1 0 0 0,0 1 0 0 0,0 0 1 0 0,0 0-1 0 0,0 0 0 0 0,0 1 0 0 0,0-1 1 0 0,0 1-1 0 0,-1 0 0 0 0,1 0 0 0 0,0 1 1 0 0,-3 0 4 0 0,-1 2-16 0 0,1 2 1 0 0,0-1 0 0 0,0 1 0 0 0,0 0 0 0 0,1 0 0 0 0,0 1 0 0 0,0-1 0 0 0,0 2 0 0 0,1-1 0 0 0,-1 1 0 0 0,1-1 0 0 0,1 1 0 0 0,0 1 0 0 0,0-1 0 0 0,-3 8 15 0 0,1-3 6 0 0,1 1-1 0 0,0 0 1 0 0,1 1-1 0 0,0-1 1 0 0,1 1-1 0 0,1-1 1 0 0,0 1-1 0 0,1 0 1 0 0,0 0-1 0 0,1 0 1 0 0,1-1-1 0 0,0 1 1 0 0,1 0-1 0 0,0 0 1 0 0,1-1-1 0 0,1 1 1 0 0,4 11-7 0 0,-2-12 38 0 0,2-1 0 0 0,-1 1 0 0 0,1-1 0 0 0,1-1 0 0 0,0 1 0 0 0,1-2 0 0 0,0 1 0 0 0,1-1 0 0 0,0-1-1 0 0,0 0 1 0 0,1 0 0 0 0,0-1 0 0 0,1-1 0 0 0,0 0 0 0 0,0 0 0 0 0,0-2 0 0 0,1 0 0 0 0,2 1-37 0 0,67 2 350 0 0,-82-8-370 0 0,-1 0-10 0 0,0 0-24 0 0,0 0-62 0 0,0 0-34 0 0,0 0-69 0 0,0 0-153 0 0,0 0-222 0 0,0 0-359 0 0,0 0-418 0 0,0 0-624 0 0,0 0-2075 0 0,0 0-4719 0 0</inkml:trace>
  <inkml:trace contextRef="#ctx0" brushRef="#br0" timeOffset="1579.667">1177 512 7226 0 0,'0'0'4762'0'0,"0"0"-2666"0"0,0 0-919 0 0,0 0 127 0 0,0 0 203 0 0,0 0-13 0 0,0 0-220 0 0,0 0-309 0 0,0 0-215 0 0,0 0-151 0 0,0 0-121 0 0,0 0-121 0 0,-2 34-95 0 0,-6 102-70 0 0,1 106 616 0 0,7-241-787 0 0,0-1 11 0 0,0 0 19 0 0,0 0 33 0 0,0 0 56 0 0,0 0 80 0 0,0 0 93 0 0,2-20 922 0 0,3-18-1131 0 0,1 0 1 0 0,3 0-1 0 0,1 1 0 0 0,1 0 0 0 0,2 1 0 0 0,2 1 0 0 0,1 0 1 0 0,3-3-105 0 0,51-40 24 0 0,-69 77-26 0 0,0 0 1 0 0,0 0-1 0 0,0 1 1 0 0,0-1-1 0 0,0 0 1 0 0,1 0-1 0 0,-1 1 1 0 0,0-1-1 0 0,0 1 1 0 0,0-1-1 0 0,1 1 1 0 0,-1-1-1 0 0,0 1 0 0 0,1 0 1 0 0,-1 0-1 0 0,0 0 1 0 0,1 0-1 0 0,-1 0 1 0 0,0 0-1 0 0,1 0 1 0 0,-1 0-1 0 0,0 0 1 0 0,1 0-1 0 0,-1 1 1 0 0,0-1-1 0 0,1 1 1 0 0,-1-1-1 0 0,0 1 1 0 0,0-1-1 0 0,1 1 1 0 0,-1 0-1 0 0,0-1 1 0 0,0 1-1 0 0,0 0 1 0 0,0 0-1 0 0,0 0 1 0 0,0 0-1 0 0,0 0 1 0 0,0 0-1 0 0,-1 0 1 0 0,1 0-1 0 0,0 0 1 0 0,-1 1-1 0 0,1-1 0 0 0,-1 0 1 0 0,1 0-1 0 0,-1 1 1 0 0,1-1-1 0 0,-1 0 1 0 0,0 1 1 0 0,16 68 69 0 0,1 3-44 0 0,-17-74-70 0 0,0 1-1 0 0,0 0 1 0 0,0-1-1 0 0,0 1 1 0 0,0 0-1 0 0,0 0 1 0 0,0-1-1 0 0,0 1 1 0 0,0 0-1 0 0,0-1 1 0 0,0 1-1 0 0,1 0 0 0 0,-1 0 1 0 0,0-1-1 0 0,0 1 1 0 0,0 0-1 0 0,1 0 1 0 0,-1-1-1 0 0,0 1 1 0 0,0 0-1 0 0,0 0 1 0 0,1 0-1 0 0,-1-1 1 0 0,0 1-1 0 0,1 0 1 0 0,-1 0-1 0 0,0 0 1 0 0,0 0-1 0 0,1 0 0 0 0,-1-1 1 0 0,0 1-1 0 0,1 0 1 0 0,-1 0-1 0 0,0 0 1 0 0,1 0-1 0 0,-1 0 1 0 0,0 0-1 0 0,1 0 1 0 0,-1 0-1 0 0,0 0 1 0 0,0 0-1 0 0,1 0 1 0 0,-1 1-1 0 0,0-1 1 0 0,1 0-1 0 0,-1 0 0 0 0,0 0 1 0 0,1 0-1 0 0,-1 0 1 0 0,0 1-1 0 0,0-1 1 0 0,1 0-1 0 0,-1 0 1 0 0,0 0-1 0 0,0 1 1 0 0,0-1-1 0 0,1 0 1 0 0,-1 0-1 0 0,0 1 1 0 0,0-1-1 0 0,0 0 1 0 0,0 0-1 0 0,1 1 0 0 0,-1-1 46 0 0,3-13-2669 0 0,-1 1-5740 0 0,-1 4-3421 0 0</inkml:trace>
  <inkml:trace contextRef="#ctx0" brushRef="#br0" timeOffset="2100.152">1193 233 12027 0 0,'0'0'2552'0'0,"0"0"-495"0"0,0 0-344 0 0,0 0-254 0 0,0 0-300 0 0,0 0-320 0 0,0 0-308 0 0,0 0-218 0 0,0 0-105 0 0,0 0 11 0 0,0 0 42 0 0,0 0 43 0 0,0 0 54 0 0,6 1-11 0 0,158 10 1926 0 0,-112-12-2183 0 0,-4 19 62 0 0,-62-29 2525 0 0,-28-44-2280 0 0,-37-104-765 0 0,78 135-2181 0 0,4 17-1322 0 0,3 2-3906 0 0,-3 5-4881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5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57 367,'-22'121,"-11"165,31-69,2-216,0 1,1 0,-1 0,0 0,1 0,-1 0,1-1,-1 1,1 0,0 0,0-1,-1 1,2 0,-1-1,0 1,0-1,0 0,1 1,-1-1,0 0,1 0,-1 1,1-1,0 0,-1-1,1 1,0 0,-1 0,1-1,0 1,0-1,0 0,0 1,-1-1,1 0,0 0,0 0,0 0,0 0,0-1,0 1,-1-1,1 1,0-1,0 0,-1 1,1-1,0 0,-1 0,1 0,-1 0,1-1,-1 1,1 0,-1-1,0 1,0 0,0-1,0 0,0 1,0-1,21-23,-1-1,-1-1,-1 0,-2-2,0-1,47-73,-64 102,1 0,-1 0,1 0,-1 1,1-1,-1 0,1 0,0 0,0 1,-1-1,1 0,0 1,0-1,0 1,0-1,-1 1,1-1,0 1,0 0,0-1,0 1,0 0,0 0,0 0,0 0,0 0,0 0,0 0,0 0,0 0,0 0,0 0,0 1,0-1,0 0,0 1,0-1,0 1,0-1,0 1,-1-1,1 1,0 0,0-1,-1 1,1 0,0 0,-1-1,1 1,-1 0,1 1,24 51,-17-27,35 93,-41-116,0 0,0 1,0-1,0 0,1 0,-1-1,1 1,0 0,-1-1,1 0,0 1,1-1,-1-1,0 1,0 0,1-1,-1 1,1-1,0 0,-1 0,1-1,0 1,-1-1,1 0,0 1,0-2,-1 1,1 0,0-1,1 0,11-6,-1-2,0 1,0-2,-1 0,0 0,-1-2,0 1,0-2,-2 0,1 0,-2-1,0 0,0-1,-2 0,3-7,-9 19,24-41,-3-1,-1-1,-3 0,-1-2,-3 0,-1-1,-3-1,4-50,-14 95,-8-58,-19 83,17-6</inkml:trace>
  <inkml:trace contextRef="#ctx0" brushRef="#br0" timeOffset="430.665">960 762,'11'4,"1"-1,0 0,-1-1,1 0,0 0,0-1,0-1,1 0,-1-1,0 0,-1-1,1 0,4-2,-10 2,0 1,0-1,0 0,0-1,0 0,-1 0,1 0,-1 0,0-1,0 0,0 0,0 0,-1 0,0-1,0 0,0 0,0 0,-1-1,0 1,0-1,0 1,-1-1,0 0,0 0,0 0,-1-1,-1 3,0 1,0-1,0 0,-1 0,1 1,-1-1,0 0,0 0,0 1,-1-1,1 1,-1-1,0 1,0 0,0 0,0 0,0 0,-1 0,0 0,1 0,-1 1,0 0,0-1,-1 1,1 0,0 0,-1 1,1-1,-1 1,1 0,-1 0,0 0,1 0,-1 0,0 1,0 0,0 0,1 0,-1 0,0 1,0-1,1 1,-1 0,0 0,1 0,-1 1,1-1,-1 1,1 0,0 0,-2 1,-6 4,0 0,1 1,0 0,1 1,-1 0,2 0,-1 1,1 1,1-1,0 1,0 0,1 1,1-1,0 1,0 0,1 1,1-1,0 1,0 6,2-14,1 0,0 1,0-1,1 0,0 0,0 1,0-1,0 0,1 0,0 0,0 0,0 0,1-1,-1 1,1-1,0 1,1-1,-1 0,1 0,0-1,0 1,0-1,0 0,0 0,1 0,-1 0,1-1,0 0,0 0,2 1,4 1,0-1,0-1,-1 1,2-1,-1-1,0 0,0-1,0 0,0-1,1 0,-1-1,0 0,0 0,1-2,183-89,-169 77</inkml:trace>
  <inkml:trace contextRef="#ctx0" brushRef="#br0" timeOffset="828.26">1637 649,'-14'7,"0"1,0 1,1 1,0 0,0 0,1 1,1 1,0 0,0 0,1 1,1 1,0 0,1 0,1 0,0 1,0 1,7-12,-1 0,1 0,-1 0,1 0,0 0,1 0,-1 0,1-1,0 1,0 0,0 0,0 0,1-1,-1 1,1 0,0-1,0 0,0 1,1-1,-1 0,1 0,0 0,-1-1,2 1,-1 0,0-1,0 0,1 0,-1 0,1 0,-1-1,1 1,0-1,0 0,-1 0,1 0,0-1,0 0,0 1,0-1,0 0,0-1,0 1,0-1,0 0,0 0,0 0,10-2,-1 0,1-1,-1 0,0-1,-1-1,1 0,-1-1,0 0,-1-1,0 0,0-1,-1 0,0 0,0-1,5-9,5-6,-1-1,-1-1,-2-1,-1 0,-1-1,2-9,14-41,-3-1,-4-2,-3-4,-16 72,-1 0,0 0,-1 0,0-1,-1 1,0 0,-2-1,0 1,0-1,-1 1,-1 0,0 0,-1 0,-1 0,0 1,-1 0,0 0,-1 0,-2-2,6 12,0 0,0 1,0-1,0 1,0 0,-1 0,1 0,-1 0,0 0,1 1,-1 0,0 0,0 0,0 0,0 0,0 1,0 0,0 0,0 0,0 0,0 0,0 1,0 0,0 0,0 0,0 0,1 1,-1-1,0 1,1 0,-1 0,1 1,0-1,0 1,0-1,0 1,0 0,0 0,1 0,0 0,-1 1,1-1,0 1,1 0,-16 18,2 1,0 1,2 0,1 1,1 0,1 1,1 0,1 1,1 0,2 0,1 1,1-1,1 1,1-1,2 1,1 0,1-1,1 1,7 21,-7-37,0 1,2-1,-1 0,2 0,-1-1,1 0,1 0,0-1,1 0,0 0,0-1,1 0,0 0,1-1,0-1,0 0,1 0,0-1,0-1,0 0,0 0,1-1,0-1,0 0,44 4,-33-6</inkml:trace>
  <inkml:trace contextRef="#ctx0" brushRef="#br0" timeOffset="1263.296">2145 904,'199'-270,"-194"265,-6 15,-10 28,6-21,2-12,1 0,0 0,0 1,1-1,-1 1,1-1,0 1,1 0,0-1,-1 1,2 0,-1-1,1 1,0 0,0-1,0 1,1-1,0 0,0 1,0-1,1 0,0 0,0 0,0-1,0 1,1-1,0 1,0-1,0 0,0-1,1 1,-1-1,1 0,0 0,0 0,0-1,2 1,4-2,0-1,0 0,0-1,0 0,0-1,0 0,0-1,0 0,-1-1,0 0,1 0,-1-1,-1 0,1-1,-1 0,0-1,0 0,-1 0,0-1,0 0,-1 0,0-1,0 0,-1 0,0-1,-1 0,0 0,-1 0,0 0,0-1,1-6,-3-6,-4 4</inkml:trace>
  <inkml:trace contextRef="#ctx0" brushRef="#br0" timeOffset="1544.736">2682 818,'19'-2,"0"-2,0 0,0-1,0-1,-1-1,0-1,0 0,-1-1,0-1,0-1,-1-1,-13 11,0-1,0 0,-1 0,1 0,-1 0,0 0,0 0,0-1,0 1,0-1,0 1,0-1,-1 0,1 0,-1 0,0 0,0 0,0 0,-1 0,1 0,0 0,-1 0,0 0,0-1,0 1,0 0,-1 0,1 0,-1 0,0 0,1 0,-1 0,-1 0,1 0,0 0,-1 0,0 0,1 1,-1-1,0 1,0-1,-1 1,1 0,0 0,-1 0,1 0,-1 0,0 1,0-1,1 1,-1 0,-2-1,-1 1,0 0,-1 1,1 0,0 0,0 0,-1 1,1 0,0 0,0 0,0 1,0 0,0 0,1 1,-1 0,1 0,-1 0,1 0,0 1,0 0,0 0,1 0,0 1,-4 3,0 1,1 0,0 1,0-1,1 1,0 1,1-1,0 1,0 0,2 0,-1 0,1 1,0 2,2-9,1 1,-1-1,1 0,0 0,1 1,-1-1,1 0,0 0,0 0,1 0,-1 0,1 0,0 0,1-1,-1 1,1-1,0 1,0-1,0 0,2 2,14 12</inkml:trace>
  <inkml:trace contextRef="#ctx0" brushRef="#br0" timeOffset="1843.497">3443 564,'-1'1,"-20"5,1 1,0 1,0 1,1 0,0 2,1 0,0 1,1 0,0 2,-12 13,28-27,0 1,0 0,1 0,-1-1,0 1,1 0,-1 0,0 0,1-1,-1 1,1 0,0 0,-1 0,1 0,0 0,-1 0,1 0,0 0,0 0,0 0,0 0,0 0,0 0,0 0,0 0,1 0,-1 0,0 0,0 0,1 0,-1 0,1 0,-1 0,1 0,-1-1,1 1,0 0,-1 0,1 0,0-1,0 1,-1 0,1-1,0 1,0-1,1 1,53 14,-30-10,-22-3,0-1,0 0,-1 1,1 0,0 0,-1 0,1 0,-1 0,0 0,0 0,0 1,0-1,0 1,-1 0,1 0,-1-1,1 1,-1 0,0 0,0 0,0 0,-1 0,1 0,-1 1,0-1,0 0,0 0,0 0,0 0,-1 0,1 1,-1-1,0 0,0 0,0 0,0 0,0-1,-1 1,0 0,1-1,-1 1,0 0,0-1,0 0,-1 0,1 1,0-1,-1-1,0 1,1 0,-2 0,-46 36,32-31</inkml:trace>
  <inkml:trace contextRef="#ctx0" brushRef="#br0" timeOffset="2700.569">3867 734,'-10'-1,"0"1,1 0,-1 0,1 1,-1 0,1 1,-1 0,1 0,0 1,0 0,0 1,0 0,0 1,1-1,0 1,0 1,0 0,1 0,0 0,0 1,1 0,-1 1,1-1,1 1,0 0,0 1,0-1,-2 8,7-12,0 1,0 0,0-1,1 1,-1-1,1 1,0-1,1 1,-1-1,1 0,-1 1,1-1,1 0,-1 0,1 0,-1-1,1 1,0-1,0 1,1-1,-1 0,1 0,-1 0,1-1,0 1,0-1,0 0,0 0,1 0,-1-1,0 1,1-1,-1 0,1-1,-1 1,1-1,0 0,-1 0,2 0,8-2,-1-1,1-1,-1 0,0-1,0 0,-1-1,0-1,0 0,0 0,-1-1,0 0,0-1,-1-1,0 1,-1-2,0 1,4-8,8-11,-2-1,-1 0,-2-2,-1 1,-1-2,2-12,-6 17,-2 0,-1-1,-1 0,-1 0,-2 0,-1 0,-1 0,-2-1,0 1,-3-4,2 22,-1 0,0 1,-1-1,0 1,0 0,-1 0,-1 0,0 0,0 1,0 0,-1 0,-3-1,7 6,0 1,-1 0,1 0,-1 0,0 1,0-1,0 1,0 0,0 0,-1 0,1 1,0-1,-1 1,1 0,-1 0,0 1,1 0,-1-1,0 1,1 1,-1-1,1 1,-1 0,1 0,-1 0,1 0,-1 1,1 0,0 0,-3 2,-6 6,1 1,0 0,0 1,1 0,0 1,1 0,1 1,0 0,1 0,0 1,2 0,-1 1,0 5,-2 4,2-1,1 1,1 1,0-1,3 1,0-1,1 1,1 0,2-1,4 25,-3-39,0 0,1-1,0 1,1-1,0 0,1-1,0 1,0-1,1 0,0-1,0 1,1-1,1-1,-1 0,1 0,0 0,0-1,1-1,0 1,0-2,0 1,1-1,0-1,-1 0,1-1,0 0,10 1,1 0,1-1,0-1,0-1,0-1,0-2,0 0,-1-1,1-1,-1-1,0 0,0-2,2-3,8-3</inkml:trace>
  <inkml:trace contextRef="#ctx0" brushRef="#br0" timeOffset="3578.333">4657 508,'-61'29,"0"4,2 2,2 2,2 3,-36 33,88-71,0 0,0 0,0 0,1 0,-1 0,1 0,-1 1,1 0,0-1,0 1,0 0,0 0,0 0,1 0,-1 0,1 1,0-1,0 0,0 1,0-1,1 0,-1 1,1-1,0 1,0-1,0 1,1-1,-1 1,1-1,0 1,0-1,0 0,0 1,0-1,1 0,-1 0,1 0,0 0,0 0,0-1,1 1,-1 0,1-1,1 2,2-1,0-1,0 1,0-1,0 0,0-1,1 0,-1 0,0 0,1-1,-1 1,1-2,-1 1,1-1,-1 0,0 0,1 0,-1-1,0 0,0-1,0 1,0-1,-1 0,1 0,3-4,119-104,-127 111,78-65,-77 65,0 0,0 1,0-1,0 1,0-1,-1 1,1 0,0 0,0 0,0 0,-1 0,1 0,0 0,-1 1,1-1,-1 1,0-1,1 1,-1-1,0 1,0 0,0 0,0-1,0 1,0 0,-1 0,1 0,-1 0,1 0,-1 0,0 0,0 0,1 0,-1 0,-1 0,1 0,0 0,0 0,-1 0,0 1,4 17,-2-15,0-1,-1 0,2 0,-1 0,0 0,1 0,0 0,0-1,0 1,0 0,0-1,1 0,0 1,-1-1,1 0,0-1,1 1,-1 0,0-1,1 0,0 1,-1-2,1 1,0 0,0-1,0 1,0-1,0 0,0-1,1 1,-1-1,0 0,0 0,0 0,1 0,-1-1,0 1,0-1,3-1,10-9,-2-1,0-1,0 0,-1-1,-1 0,0-1,-1 0,-1-1,0-1,-1 0,-1 0,-1-1,0 0,3-13,-3 13,-11 27,0 2,1-1,0 0,0 0,1 1,0-1,1 1,0-1,1 0,0 1,1-1,0 0,0 1,1-1,1 0,-1-1,2 1,-1-1,1 0,1 0,1 2,-2-8,0 1,0-1,0-1,0 1,1-1,-1 0,1 0,-1-1,1 1,0-1,-1-1,1 1,0-1,0 0,0 0,0 0,-1-1,1 0,0 0,-1-1,1 0,0 0,-1 0,0 0,0-1,0 0,0 0,0 0,0-1,-1 1,1-1,-1-1,0 1,0 0,-1-1,1 0,-1 0,1-1,67-194,-28 112,-42 87,-1 1,0-1,1 1,-1-1,0 1,1-1,-1 1,1-1,-1 1,1-1,0 1,-1 0,1-1,-1 1,1 0,0-1,-1 1,1 0,0 0,-1 0,1 0,-1-1,1 1,0 0,0 0,-1 0,1 1,0-1,-1 0,1 0,-1 0,1 0,0 1,-1-1,1 0,0 0,-1 1,1-1,-1 1,1-1,-1 0,1 1,-1-1,1 1,-1-1,1 1,-1-1,0 1,1 0,-1-1,0 1,0-1,1 1,-1 0,0-1,0 1,0 0,0-1,0 1,0 0,0 0,9 50,-9-44,78 590,-76-568,-1 0,-2 0,-1 0,-1-1,-1 1,-1 0,-4 8,5-24,0-1,-1 0,0 0,-1 0,0-1,-1 0,0 0,-1-1,0 0,0 0,-1 0,-1-1,0-1,0 0,0 0,-1-1,-5 3,13-8,1 1,-1-1,-1 0,1 0,0 0,0 0,-1-1,1 1,-1-1,0 0,1 0,-1 0,0-1,0 1,1-1,-1 0,0 0,0 0,1 0,-1-1,0 1,0-1,1 0,-1 0,1-1,-1 1,1-1,-1 0,1 0,0 0,0 0,0 0,0-1,0 1,0-1,1 0,-1 0,1 0,0 0,0 0,0-1,-1-11,2 0,0 0,1 0,0 0,2 0,-1 0,2 1,0-1,0 0,2 1,0 0,0 0,2 0,-1 1,2 0,0 0,0 1,1 0,1-1,7-11,1 2,0-1,2 2,0 1,2 0,0 2,1 0,0 2,2 0,24-11,-25 16,-6 1</inkml:trace>
  <inkml:trace contextRef="#ctx0" brushRef="#br0" timeOffset="4467.972">113 1524,'613'-92,"-107"67,-209 16,846-7,-894 16,445-27,-145-3,-61 2,83 29,-345-29,-114 28,-88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 16315 0 0,'0'0'1530'0'0,"0"0"-568"0"0,0 0-211 0 0,0 0 174 0 0,0 0 209 0 0,0 0 41 0 0,0 0-237 0 0,0 0-356 0 0,0 0-278 0 0,0 0-164 0 0,0 0-21 0 0,0 0 65 0 0,0 0 76 0 0,0 9 48 0 0,12 287 1698 0 0,-14-283-1965 0 0,0 0 0 0 0,-1 0 0 0 0,0 0 0 0 0,-1 0 0 0 0,-1-1 0 0 0,0 0 0 0 0,-1 0 0 0 0,0 0 0 0 0,-3 4-41 0 0,-43 36-155 0 0,47-54-3735 0 0,14-15-586 0 0,6-3-5272 0 0,-12 15 15 0 0</inkml:trace>
  <inkml:trace contextRef="#ctx0" brushRef="#br0" timeOffset="365.235">82 0 8522 0 0,'0'0'2268'0'0,"0"0"-267"0"0,0 0-53 0 0,0 0-21 0 0,0 0-168 0 0,0 0-364 0 0,0 0-417 0 0,0 0-363 0 0,0 0-246 0 0,0 0-122 0 0,0 0 21 0 0,0 0 67 0 0,0 0 73 0 0,5 5 69 0 0,49 20 706 0 0,109-23 1142 0 0,0-1-6161 0 0,-163-1 2286 0 0,0 0-650 0 0,0 0-2583 0 0,0 0-5856 0 0</inkml:trace>
  <inkml:trace contextRef="#ctx0" brushRef="#br0" timeOffset="631.998">73 280 11194 0 0,'0'0'2149'0'0,"0"0"-824"0"0,0 0-460 0 0,0 0-5 0 0,0 0 148 0 0,0 0 118 0 0,0 0-1 0 0,0 0-147 0 0,0 0-139 0 0,0 0-118 0 0,0 0-159 0 0,0 0-124 0 0,14 3-62 0 0,107 9 647 0 0,-19-21-881 0 0,-61-4-3922 0 0,-34 9-1198 0 0,-3 0-6370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44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0 0 0,'0'0'749'0'0,"0"0"682"0"0,0 0 275 0 0,0 0 143 0 0,0 0 34 0 0,0 0-107 0 0,0 0-266 0 0,0 0-335 0 0,0 0-305 0 0,0 0-224 0 0,0 0-135 0 0,20 19 2349 0 0,-2 54 1411 0 0,-19-59-4031 0 0,-2 1 0 0 0,0-1 0 0 0,-1 1 0 0 0,-1-1 0 0 0,0-1 0 0 0,0 1 0 0 0,-2 0 0 0 0,1-1 0 0 0,-2-1 0 0 0,0 1 0 0 0,0-1 0 0 0,-1 0 0 0 0,-1-1 0 0 0,0 0 0 0 0,-2 1-240 0 0,5-4 51 0 0,-2 2-12 0 0,0 1 1 0 0,0-1 0 0 0,-1-1 0 0 0,-1 1 0 0 0,0-2 0 0 0,0 1 0 0 0,-1-2 0 0 0,-5 4-40 0 0,8-5-32 0 0,2-1-403 0 0,5-12-6839 0 0,2 6-1966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1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2176 0 0,'0'0'2286'0'0,"0"0"-461"0"0,0 0-90 0 0,0 0 166 0 0,0 0 125 0 0,0 0-83 0 0,0 0-286 0 0,0 0-314 0 0,0 0-246 0 0,0 0-175 0 0,0 0-97 0 0,0 3 3980 0 0,0-3-4599 0 0,0 0-30 0 0,0 13 272 0 0,-1 6-364 0 0,2 0 1 0 0,0 0-1 0 0,1 0 1 0 0,0 0-1 0 0,2 0 1 0 0,1 0-1 0 0,0-1 0 0 0,1 1 1 0 0,1-1-1 0 0,0-1 1 0 0,2 1-1 0 0,3 5-84 0 0,-9-19 40 0 0,-1 1 0 0 0,1-1 0 0 0,0 0 1 0 0,0 0-1 0 0,0 0 0 0 0,1 0 0 0 0,-1-1 0 0 0,1 1 0 0 0,0-1 0 0 0,0 0 0 0 0,0 0 0 0 0,0 0 0 0 0,1 0 0 0 0,-1-1 0 0 0,1 0 0 0 0,-1 0 0 0 0,1 0 0 0 0,0-1 1 0 0,0 1-1 0 0,0-1 0 0 0,0 0 0 0 0,0-1 0 0 0,0 1 0 0 0,4-1-40 0 0,-3 0 68 0 0,1 0-1 0 0,-1 0 1 0 0,0-1 0 0 0,0 1-1 0 0,0-2 1 0 0,0 1 0 0 0,0-1 0 0 0,0 1-1 0 0,0-2 1 0 0,0 1 0 0 0,-1-1-1 0 0,1 0 1 0 0,-1 0 0 0 0,0 0 0 0 0,0-1-1 0 0,0 0 1 0 0,0 0 0 0 0,4-4-68 0 0,1-2 72 0 0,0 0 0 0 0,0-1 0 0 0,0 0-1 0 0,-2-1 1 0 0,1 0 0 0 0,-2 0 0 0 0,1-1 0 0 0,-2 0 0 0 0,0 0 0 0 0,0 0 0 0 0,-1-1 0 0 0,-1 0 0 0 0,0 0 0 0 0,-1 0 0 0 0,-1-1 0 0 0,0-4-72 0 0,-2 18 30 0 0,0 1-11 0 0,0 0-10 0 0,0 0-7 0 0,0 22-240 0 0,1-14 240 0 0,-1 0 0 0 0,1 0-1 0 0,1 0 1 0 0,-1 0 0 0 0,1-1-1 0 0,1 1 1 0 0,-1-1 0 0 0,1 1-1 0 0,1-1 1 0 0,-1 0 0 0 0,1 0-1 0 0,1 0 1 0 0,-1-1 0 0 0,1 1-1 0 0,0-1 1 0 0,0 0 0 0 0,1-1 0 0 0,0 1-1 0 0,0-1 1 0 0,0 0 0 0 0,1-1-1 0 0,-1 1 1 0 0,1-1 0 0 0,0-1-1 0 0,0 1 1 0 0,1-1 0 0 0,-1 0-1 0 0,1-1 1 0 0,-1 0 0 0 0,1 0-1 0 0,1 0-1 0 0,6-1 17 0 0,-6 1 8 0 0,0-1 1 0 0,0-1-1 0 0,0 1 0 0 0,0-1 1 0 0,0-1-1 0 0,-1 1 1 0 0,1-2-1 0 0,0 1 1 0 0,0-1-1 0 0,-1-1 0 0 0,7-1-25 0 0,-5-2 56 0 0,1 1-1 0 0,-1-1 0 0 0,0-1 1 0 0,-1 1-1 0 0,0-2 0 0 0,0 1 1 0 0,0-2-1 0 0,-1 1 0 0 0,0-1 1 0 0,0 0-1 0 0,-1 0 1 0 0,-1-1-1 0 0,0 0 0 0 0,0 0 1 0 0,-1-1-1 0 0,2-3-55 0 0,13-81 217 0 0,-36 99-2987 0 0,12 6 120 0 0,1-2-4670 0 0,2-1-4920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17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16516 0 0,'0'0'1437'0'0,"0"0"-270"0"0,0 0-72 0 0,0 0 40 0 0,0 0-12 0 0,0 0-159 0 0,0 0-256 0 0,0 0-210 0 0,0 0-125 0 0,0 0-69 0 0,0 0-1 0 0,0 0 10 0 0,0 6 15 0 0,-3 22 283 0 0,3 1 1 0 0,0 0-1 0 0,2-1 0 0 0,0 1 0 0 0,7 24-611 0 0,6 77 358 0 0,-8 333 153 0 0,-7-462-510 0 0,0 0 0 0 0,0 0-1 0 0,0-1 1 0 0,0 1 0 0 0,0 0-1 0 0,0 0 1 0 0,0 0 0 0 0,0 0 0 0 0,1 0-1 0 0,-1-1 1 0 0,0 1 0 0 0,1 0 0 0 0,-1 0-1 0 0,0 0 1 0 0,1-1 0 0 0,-1 1-1 0 0,1 0 1 0 0,-1-1 0 0 0,1 1 0 0 0,0 0-1 0 0,-1-1 1 0 0,1 1 0 0 0,0-1 0 0 0,-1 1-1 0 0,1-1 1 0 0,0 1 0 0 0,0-1-1 0 0,-1 1 1 0 0,1-1 0 0 0,0 0 0 0 0,0 1-1 0 0,0-1 1 0 0,0 0 0 0 0,-1 0 0 0 0,1 0-1 0 0,0 1 1 0 0,0-1 0 0 0,0 0-1 0 0,0 0 1 0 0,0-1 0 0 0,0 1 0 0 0,-1 0-1 0 0,1 0 1 0 0,0 0 0 0 0,0 0 0 0 0,0-1-1 0 0,0 1 1 0 0,-1 0 0 0 0,1-1-1 0 0,0 1 1 0 0,0-1 0 0 0,-1 1 0 0 0,2-1-1 0 0,43-28 174 0 0,114-133-47 0 0,-63 60-11 0 0,-96 102-117 0 0,-1 1 0 0 0,1-1 0 0 0,-1 1 0 0 0,1-1 0 0 0,0 0 0 0 0,-1 1 0 0 0,1-1 0 0 0,0 1 0 0 0,-1-1 0 0 0,1 1 0 0 0,0-1 0 0 0,0 1 0 0 0,0 0 1 0 0,0-1-1 0 0,-1 1 0 0 0,1-1 0 0 0,0 1 0 0 0,0-1 0 0 0,0 1 0 0 0,0-1 0 0 0,0 1 0 0 0,0 0 0 0 0,0-1 0 0 0,0 1 0 0 0,1-1 0 0 0,-1 1 0 0 0,0-1 0 0 0,0 1 0 0 0,0-1 0 0 0,1 1 0 0 0,-1-1 0 0 0,0 1 0 0 0,0-1 0 0 0,1 1 0 0 0,-1-1 0 0 0,1 1 0 0 0,-1-1 0 0 0,0 0 0 0 0,1 1 0 0 0,-1-1 0 0 0,1 1 0 0 0,-1-1 0 0 0,1 0 0 0 0,-1 0 0 0 0,1 1 0 0 0,-1-1 0 0 0,1 0 0 0 0,-1 0 0 0 0,1 0 0 0 0,-1 1 0 0 0,1-1 0 0 0,-1 0 0 0 0,1 0 0 0 0,-1 0 0 0 0,1 0 0 0 0,0 0 0 0 0,-1 0 0 0 0,1 0 0 0 0,-1 0 1 0 0,1 0-1 0 0,-1 0 0 0 0,1-1 0 0 0,-1 1 0 0 0,1 0 0 0 0,-1 0 0 0 0,1 0 0 0 0,0-1 0 0 0,-1 1 1 0 0,0 12 40 0 0,3 131 97 0 0,23-58-68 0 0,-21-74-1264 0 0,16 0-6442 0 0,-16-11 2126 0 0,-1 0-6226 0 0</inkml:trace>
  <inkml:trace contextRef="#ctx0" brushRef="#br0" timeOffset="1096.668">568 718 9178 0 0,'0'0'1842'0'0,"0"0"-257"0"0,0 0 49 0 0,0 0 58 0 0,0 0-82 0 0,0 0-179 0 0,0 0-220 0 0,0 0-176 0 0,0 0-124 0 0,0 0-119 0 0,0 0-107 0 0,0 0-51 0 0,0 0-34 0 0,21 8-36 0 0,68 24-58 0 0,-85-30-438 0 0,0-1 1 0 0,0 0 0 0 0,0 1 0 0 0,0-2 0 0 0,0 1 0 0 0,0 0 0 0 0,0-1 0 0 0,1 0 0 0 0,-1 0-1 0 0,0 0 1 0 0,0 0 0 0 0,1-1 0 0 0,-1 0 0 0 0,0 0 0 0 0,0 0 0 0 0,0 0 0 0 0,0 0 0 0 0,0-1-1 0 0,0 0 1 0 0,0 0 0 0 0,-1 0 0 0 0,1 0 0 0 0,-1-1 0 0 0,1 1 0 0 0,-1-1 0 0 0,0 0 0 0 0,0 0-1 0 0,0 0 1 0 0,0 0 0 0 0,-1-1 0 0 0,1 1 0 0 0,0-2-69 0 0,1-1 48 0 0,0 1-1 0 0,0-1 1 0 0,0 0 0 0 0,-1 0 0 0 0,0 0-1 0 0,0 0 1 0 0,-1 0 0 0 0,0-1-1 0 0,0 1 1 0 0,0-1 0 0 0,-1 0 0 0 0,0 1-1 0 0,0-1 1 0 0,0 0 0 0 0,-1 0-1 0 0,0 0 1 0 0,-1 1 0 0 0,0-4-48 0 0,0 6-11 0 0,-1 0-1 0 0,0 1 1 0 0,0 0 0 0 0,0-1 0 0 0,0 1 0 0 0,0 0 0 0 0,-1 0-1 0 0,1 0 1 0 0,-1 0 0 0 0,0 0 0 0 0,1 1 0 0 0,-2 0-1 0 0,1-1 1 0 0,0 1 0 0 0,0 0 0 0 0,-1 0 0 0 0,1 0-1 0 0,-1 1 1 0 0,1 0 0 0 0,-1-1 0 0 0,0 1 0 0 0,1 0 0 0 0,-1 1-1 0 0,0-1 1 0 0,0 0 0 0 0,0 1 0 0 0,0 0 0 0 0,0 0-1 0 0,1 1 1 0 0,-1-1 0 0 0,0 1 0 0 0,0-1 0 0 0,0 1-1 0 0,1 0 1 0 0,-1 1 0 0 0,0-1 0 0 0,1 1 0 0 0,-1-1-1 0 0,1 1 1 0 0,0 0 0 0 0,-3 2 11 0 0,-7 4-12 0 0,1 1-1 0 0,1 0 0 0 0,0 0 1 0 0,0 2-1 0 0,0-1 1 0 0,2 1-1 0 0,-1 1 1 0 0,1-1-1 0 0,1 2 1 0 0,0-1-1 0 0,1 1 0 0 0,-1 1 13 0 0,3-1 7 0 0,1-7-19 0 0,0 1 0 0 0,1-1 0 0 0,0 1 0 0 0,0 0 0 0 0,1 0 0 0 0,0 0 0 0 0,0 0 0 0 0,1 0 0 0 0,0 0 0 0 0,0 0 0 0 0,0 1 0 0 0,1-1 0 0 0,0 0 0 0 0,1 0 0 0 0,0 5 12 0 0,2-7 10 0 0,0-1 0 0 0,1-1 0 0 0,-1 1 0 0 0,1 0 1 0 0,-1-1-1 0 0,1 1 0 0 0,0-1 0 0 0,0 0 0 0 0,1-1 0 0 0,-1 1 0 0 0,1-1 0 0 0,-1 0 0 0 0,1 0 0 0 0,0 0 0 0 0,-1 0 1 0 0,1-1-1 0 0,0 0 0 0 0,0 0 0 0 0,0 0 0 0 0,0-1 0 0 0,3 1-10 0 0,13 3 109 0 0,0-1 0 0 0,1 0-1 0 0,-1-2 1 0 0,1 0 0 0 0,-1-2 0 0 0,1 0-1 0 0,-1-2 1 0 0,0 0 0 0 0,1-1 0 0 0,-2-1-1 0 0,5-2-108 0 0,-9 2 68 0 0,-1-1-1 0 0,0-1 1 0 0,0 0-1 0 0,-1-1 0 0 0,0-1 1 0 0,0 0-1 0 0,-1-1 1 0 0,0 0-1 0 0,0-1 0 0 0,-2-1 1 0 0,1 1-1 0 0,-1-2 1 0 0,5-8-68 0 0,15-38 250 0 0,-31 10 285 0 0,-3-20-287 0 0,4-26-229 0 0,-2 94-25 0 0,0 0-1 0 0,0 1 1 0 0,0-1 0 0 0,0 1 0 0 0,-1 0-1 0 0,1-1 1 0 0,0 1 0 0 0,0 0 0 0 0,0 0-1 0 0,-1-1 1 0 0,1 1 0 0 0,0 0 0 0 0,0 0 0 0 0,-1 0-1 0 0,1 1 1 0 0,0-1 0 0 0,0 0 0 0 0,0 0-1 0 0,-1 1 1 0 0,1-1 0 0 0,0 0 0 0 0,0 1 0 0 0,0 0-1 0 0,0-1 1 0 0,0 1 0 0 0,0-1 0 0 0,0 1-1 0 0,0 0 1 0 0,0 0 0 0 0,0 0 0 0 0,0 0 0 0 0,0-1-1 0 0,0 1 7 0 0,-2 3-5 0 0,-1-1 0 0 0,0 1 0 0 0,1-1 0 0 0,-1 1 0 0 0,1 0-1 0 0,0 0 1 0 0,0 0 0 0 0,1 1 0 0 0,-1-1 0 0 0,1 1 0 0 0,0-1 0 0 0,0 1-1 0 0,1 0 1 0 0,-1 0 0 0 0,1 0 0 0 0,0 0 0 0 0,0 0 0 0 0,1 0 0 0 0,0 0-1 0 0,-1 0 1 0 0,2 5 5 0 0,55 24-6 0 0,-26-26 7 0 0,-17-6 0 0 0,1 2-1 0 0,-1-1 1 0 0,0 2 0 0 0,0 0 0 0 0,-1 0-1 0 0,0 1 1 0 0,0 1 0 0 0,0 0 0 0 0,3 3-1 0 0,-12-6 2 0 0,1 0 0 0 0,-1-1-1 0 0,-1 1 1 0 0,1 0 0 0 0,-1 1 0 0 0,1-1 0 0 0,-1 0 0 0 0,0 1 0 0 0,-1-1 0 0 0,1 1 0 0 0,-1 0 0 0 0,0-1 0 0 0,0 1 0 0 0,0 0 0 0 0,-1 0 0 0 0,0 0 0 0 0,1 0-1 0 0,-2-1 1 0 0,1 1 0 0 0,-1 0 0 0 0,1 0 0 0 0,-2 3-2 0 0,-37 103 175 0 0,37-94-215 0 0,22-16-107 0 0,-14-2-2381 0 0,-6-14-2808 0 0,0 6-5350 0 0,0 4-2009 0 0</inkml:trace>
  <inkml:trace contextRef="#ctx0" brushRef="#br0" timeOffset="1730.952">1459 726 5857 0 0,'0'0'2884'0'0,"0"0"-895"0"0,0 0-367 0 0,0 0-14 0 0,0 0-2 0 0,0 0-155 0 0,0 0-225 0 0,0 0-164 0 0,0 0-108 0 0,0 0-62 0 0,0 0-44 0 0,0 0-73 0 0,11 5-83 0 0,34 17-65 0 0,-40-20-459 0 0,0 0 0 0 0,0-1-1 0 0,1 0 1 0 0,-1 0 0 0 0,0 0-1 0 0,0-1 1 0 0,1 1 0 0 0,-1-1-1 0 0,1-1 1 0 0,-1 1 0 0 0,0-1-1 0 0,1 0 1 0 0,-1 0 0 0 0,2-1-168 0 0,-2 1 114 0 0,4-2-23 0 0,0 0 0 0 0,0-1 0 0 0,0 0 0 0 0,0-1 0 0 0,-1 0 0 0 0,0 0 0 0 0,0-1-1 0 0,0 0 1 0 0,0 0 0 0 0,-1-1 0 0 0,0 0 0 0 0,-1 0 0 0 0,0-1 0 0 0,0 0 0 0 0,0 0 0 0 0,-1 0 0 0 0,0-1 0 0 0,-1 1 0 0 0,1-1 0 0 0,-2 0 0 0 0,0-1 0 0 0,0 1-1 0 0,0-1 1 0 0,-1 1 0 0 0,0-1 0 0 0,-1 0 0 0 0,0-3-91 0 0,-3 10-5 0 0,1-1 0 0 0,-1 0 0 0 0,0 0 0 0 0,0 1 0 0 0,-1-1 0 0 0,1 1 0 0 0,-1 0 0 0 0,0-1 0 0 0,1 1 0 0 0,-1 1 0 0 0,-1-1 0 0 0,1 0 0 0 0,0 1 0 0 0,-1-1 0 0 0,1 1 0 0 0,-1 0 0 0 0,0 0-1 0 0,1 1 1 0 0,-1-1 0 0 0,0 1 0 0 0,0 0 0 0 0,0 0 0 0 0,0 0 0 0 0,0 0 0 0 0,-1 1 0 0 0,1-1 0 0 0,0 1 0 0 0,0 0 0 0 0,0 0 0 0 0,0 1 0 0 0,0 0 0 0 0,-1-1 0 0 0,1 1 0 0 0,0 0 0 0 0,0 1 0 0 0,-3 1 5 0 0,-10 5-4 0 0,1 2 1 0 0,0 0-1 0 0,1 0 1 0 0,0 1-1 0 0,0 1 0 0 0,2 1 1 0 0,-1 0-1 0 0,2 1 1 0 0,-1 0-1 0 0,2 1 1 0 0,0 0-1 0 0,-6 12 4 0 0,10-18 28 0 0,1 1 0 0 0,-1 0-1 0 0,1 0 1 0 0,1 1 0 0 0,0 0 0 0 0,0 0-1 0 0,1 0 1 0 0,1 1 0 0 0,0-1 0 0 0,0 1-1 0 0,1 0 1 0 0,1-1 0 0 0,0 1 0 0 0,0 0-1 0 0,2 2-27 0 0,1-7 56 0 0,2 0 0 0 0,-1-1-1 0 0,1 1 1 0 0,0-1 0 0 0,0 0 0 0 0,0-1-1 0 0,1 1 1 0 0,0-1 0 0 0,0 0 0 0 0,1 0-1 0 0,0 0 1 0 0,-1-1 0 0 0,1 0-1 0 0,1 0 1 0 0,-1 0 0 0 0,0-1 0 0 0,1 0-1 0 0,0 0 1 0 0,6 1-56 0 0,21 8 220 0 0,0-2 0 0 0,1-1-1 0 0,0-2 1 0 0,0-1 0 0 0,0-2 0 0 0,1-2-1 0 0,0-1 1 0 0,28-3-220 0 0,-62 2 7 0 0,159-26 426 0 0,-159 26-466 0 0,-1 0 0 0 0,1 0 0 0 0,0-1 0 0 0,-1 1 0 0 0,1 0 0 0 0,-1-1 0 0 0,1 1 0 0 0,-1-1 0 0 0,1 1 0 0 0,-1-1 0 0 0,1 0 0 0 0,-1 0 0 0 0,0 0 0 0 0,1 0 0 0 0,-1 0 1 0 0,0 0-1 0 0,0 0 0 0 0,0 0 0 0 0,0 0 0 0 0,0 0 0 0 0,0-1 0 0 0,0 1 0 0 0,0 0 0 0 0,0-1 0 0 0,0 1 0 0 0,-1-1 0 0 0,1 1 0 0 0,-1-1 0 0 0,1 1 0 0 0,-1-1 0 0 0,1 1 0 0 0,-1-1 0 0 0,0 1 0 0 0,0-1 0 0 0,0 0 0 0 0,0 1 0 0 0,0-1 0 0 0,0 1 0 0 0,-1-2 33 0 0,-9-5-1373 0 0,2 2-3039 0 0,-1 2-8485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2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35 372 9682 0 0,'0'0'1846'0'0,"0"0"-226"0"0,0 0-16 0 0,0 0 10 0 0,0 0-122 0 0,0 0-243 0 0,0 0-322 0 0,0 0-289 0 0,0 0-177 0 0,0 0-101 0 0,0 0-50 0 0,0 0-12 0 0,-2 3-4 0 0,-31 45 1916 0 0,33-47-2044 0 0,51-42 2533 0 0,-19 12-1883 0 0,-32 29-697 0 0,0 0-7 0 0,0 0-8 0 0,-19 14 456 0 0,-24 29-511 0 0,43-41-66 0 0,0-2-8 0 0,0 0-22 0 0,0 0-42 0 0,0 0-29 0 0,27-4-2276 0 0,-8 0-4582 0 0,-14 1-5154 0 0</inkml:trace>
  <inkml:trace contextRef="#ctx0" brushRef="#br0" timeOffset="802.535">394 490 13099 0 0,'0'0'2050'0'0,"0"0"-361"0"0,0 0-148 0 0,0 0-86 0 0,0 0-190 0 0,0 0-249 0 0,0 0-269 0 0,0 0-193 0 0,0 0-129 0 0,0 0-77 0 0,0 0-50 0 0,0 0-37 0 0,0 0-18 0 0,-13 3-31 0 0,-40 10-20 0 0,7 19 243 0 0,39-26-407 0 0,0 0 1 0 0,0 1 0 0 0,1 0-1 0 0,0 0 1 0 0,0 1 0 0 0,1 0-1 0 0,0 0 1 0 0,0 0 0 0 0,0 1-1 0 0,2-1 1 0 0,-2 3-29 0 0,3 64 5 0 0,5-70 5 0 0,0 0 1 0 0,0 0 0 0 0,0 0-1 0 0,1-1 1 0 0,-1 0 0 0 0,1 0 0 0 0,1 0-1 0 0,-1 0 1 0 0,0 0 0 0 0,1-1-1 0 0,0 0 1 0 0,-1 0 0 0 0,1 0 0 0 0,1-1-1 0 0,-1 1 1 0 0,0-1 0 0 0,0 0-1 0 0,1-1 1 0 0,-1 1 0 0 0,1-1 0 0 0,0 0-1 0 0,-1-1 1 0 0,1 0 0 0 0,0 1-1 0 0,-1-2 1 0 0,1 1 0 0 0,0-1 0 0 0,-1 1-1 0 0,1-2-10 0 0,5 0 46 0 0,-1-1 0 0 0,0-1 0 0 0,0 0 0 0 0,0 0 0 0 0,-1-1 0 0 0,1 0 0 0 0,-1-1-1 0 0,0 0 1 0 0,-1-1 0 0 0,1 1 0 0 0,-1-2 0 0 0,-1 1 0 0 0,1-1 0 0 0,-1 0 0 0 0,2-4-46 0 0,-1 4 41 0 0,8-10 0 0 0,-1-1 1 0 0,0 0-1 0 0,-1-1 1 0 0,-2-1-1 0 0,0 0 0 0 0,-1-1 1 0 0,-1 0-1 0 0,-1 0 1 0 0,0-1-1 0 0,-2 0 0 0 0,-1-1 1 0 0,-1 1-1 0 0,-1-1 1 0 0,-1 0-1 0 0,-2-1 1 0 0,0-12-42 0 0,-1 21 0 0 0,1 0-9 0 0,0 0 0 0 0,-1-1 0 0 0,-1 1 0 0 0,-1 0 0 0 0,-1-1 0 0 0,0 1 0 0 0,-1 0 0 0 0,0 1 0 0 0,-1-1 0 0 0,-5-7 9 0 0,7 19-15 0 0,0 0 0 0 0,-1 1-1 0 0,0-1 1 0 0,1 1 0 0 0,-1 0-1 0 0,-1 0 1 0 0,1 0 0 0 0,0 1-1 0 0,-1-1 1 0 0,1 1 0 0 0,-1 0-1 0 0,0 0 1 0 0,0 1 0 0 0,1 0-1 0 0,-1-1 1 0 0,0 1 0 0 0,0 1-1 0 0,0-1 1 0 0,0 1 0 0 0,0 0-1 0 0,-1 0 1 0 0,1 1 0 0 0,0-1-1 0 0,0 1 1 0 0,0 0 0 0 0,1 0-1 0 0,-1 1 1 0 0,0 0 0 0 0,0 0-1 0 0,1 0 1 0 0,-1 0 0 0 0,1 0-1 0 0,-1 1 1 0 0,-1 2 15 0 0,-4 3 9 0 0,0 1 1 0 0,1 0 0 0 0,0 1-1 0 0,1 0 1 0 0,0 0 0 0 0,0 1 0 0 0,1 0-1 0 0,0 1 1 0 0,1-1 0 0 0,1 1-1 0 0,0 0 1 0 0,0 0 0 0 0,1 1-1 0 0,1 0 1 0 0,0-1 0 0 0,1 1-1 0 0,0 0 1 0 0,1 0 0 0 0,0 0-1 0 0,1 1 1 0 0,1-1 0 0 0,0 0-1 0 0,1 0 1 0 0,3 12-10 0 0,1-4 95 0 0,1-1 1 0 0,1 1-1 0 0,1-1 1 0 0,1-1-1 0 0,1 0 0 0 0,1 0 1 0 0,0-1-1 0 0,1-1 1 0 0,1 0-1 0 0,1 0 0 0 0,6 4-95 0 0,127 130 835 0 0,-125-123-715 0 0,-22-27-128 0 0,-1-1-1 0 0,0 0-8 0 0,0 0-13 0 0,0 0-11 0 0,0 0-43 0 0,0 0-45 0 0,0-4-1237 0 0,0-5-1700 0 0,2 4-3583 0 0,2 1-5333 0 0</inkml:trace>
  <inkml:trace contextRef="#ctx0" brushRef="#br0" timeOffset="1378.15">867 471 14203 0 0,'0'0'1835'0'0,"0"0"-544"0"0,0 0-176 0 0,0 0-20 0 0,0 0-62 0 0,0 0-142 0 0,0 0-195 0 0,0 0-141 0 0,0 0-100 0 0,0 0-47 0 0,0 0-60 0 0,0 0-46 0 0,0 0-34 0 0,0 21-66 0 0,-3 99 97 0 0,-7 26 221 0 0,10-145-484 0 0,0-1 15 0 0,0 0 31 0 0,0 0 47 0 0,0 0 52 0 0,0 0 71 0 0,6-24 1196 0 0,58-166-255 0 0,-57 176-1156 0 0,0 1 0 0 0,1 0 1 0 0,0 0-1 0 0,1 1 0 0 0,0 0 1 0 0,1 0-1 0 0,0 1 0 0 0,1 0 1 0 0,1 1-1 0 0,-1 0 0 0 0,6-2-37 0 0,-14 11 4 0 0,-1 1 0 0 0,0 0 0 0 0,0 0 0 0 0,0 0 0 0 0,0 0 0 0 0,0 0 0 0 0,0 0 0 0 0,0 1 0 0 0,0-1 0 0 0,0 1 0 0 0,0 0 0 0 0,0-1 0 0 0,0 1 0 0 0,0 0 0 0 0,0 0 0 0 0,0 0 0 0 0,0 0 0 0 0,-1 1 0 0 0,1-1 0 0 0,0 0 0 0 0,-1 1 0 0 0,1-1 0 0 0,-1 1 0 0 0,0 0 0 0 0,1-1 0 0 0,-1 1 0 0 0,0 0 0 0 0,0 0 0 0 0,0 0 0 0 0,0-1 0 0 0,0 1 0 0 0,-1 0-1 0 0,1 0 1 0 0,-1 0 0 0 0,1 1 0 0 0,-1-1 0 0 0,0 0 0 0 0,1 0 0 0 0,-1 0 0 0 0,0 0 0 0 0,-1 0 0 0 0,1 0 0 0 0,0 0 0 0 0,0 0 0 0 0,-1 1 0 0 0,0 0-4 0 0,4 11 71 0 0,7 56 62 0 0,-6-68-2960 0 0,-1-8-5092 0 0,-3 2-4147 0 0</inkml:trace>
  <inkml:trace contextRef="#ctx0" brushRef="#br0" timeOffset="2144.493">862 177 9010 0 0,'0'0'3273'0'0,"0"0"-758"0"0,0 0-425 0 0,0 0-238 0 0,0 0-245 0 0,0 0-291 0 0,0 0-309 0 0,0 0-265 0 0,0 0-164 0 0,0 0-95 0 0,0 0-68 0 0,0 0-42 0 0,0 0-39 0 0,44 4 2204 0 0,158 6-786 0 0,-158-9-1468 0 0,-52-6 1762 0 0,-1-6-2155 0 0,0-1 0 0 0,0 0 0 0 0,1-1 0 0 0,1 1 0 0 0,0-2 0 0 0,1 1-1 0 0,0-1 1 0 0,1 0 0 0 0,-1-3 109 0 0,5-14-2572 0 0,5 12-5222 0 0,-2 14-4759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27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68 277 6449 0 0,'0'0'2537'0'0,"0"0"-783"0"0,0 0-225 0 0,0 0 122 0 0,0 0 135 0 0,0 0-63 0 0,0 0-296 0 0,0 0-381 0 0,0 0-324 0 0,0 0-211 0 0,0 0-96 0 0,0 0-40 0 0,0 0-3 0 0,0 0 12 0 0,0 0-19 0 0,3 27 1486 0 0,16 130 554 0 0,-17-108-2077 0 0,0 69 110 0 0,-5-1 1 0 0,-5 0-1 0 0,-7 12-438 0 0,12-78 128 0 0,3-50-119 0 0,0-1-13 0 0,0 0 2 0 0,0-15-94 0 0,1-53-2668 0 0,1 36-1592 0 0,-2 0-6031 0 0,0 21-1086 0 0</inkml:trace>
  <inkml:trace contextRef="#ctx0" brushRef="#br0" timeOffset="453.496">20 376 8082 0 0,'0'0'1853'0'0,"0"0"-139"0"0,0 0-17 0 0,0 0 80 0 0,0 0-40 0 0,0 0-189 0 0,0 0-285 0 0,0 0-255 0 0,0 0-153 0 0,0 0-122 0 0,0 0-70 0 0,0 0-60 0 0,0 0-62 0 0,-2 0-95 0 0,-8-3-86 0 0,8 3-88 0 0,18 0 807 0 0,154 22 1268 0 0,72 3-1361 0 0,-233-23-1249 0 0,4 1 604 0 0,-13-4-4923 0 0,-4-2 1569 0 0,-2 3-4007 0 0,4 0-4566 0 0</inkml:trace>
  <inkml:trace contextRef="#ctx0" brushRef="#br0" timeOffset="836.909">100 715 5377 0 0,'0'0'3369'0'0,"0"0"-1305"0"0,0 0-383 0 0,0 0 107 0 0,0 0 14 0 0,0 0-197 0 0,0 0-338 0 0,0 0-328 0 0,0 0-203 0 0,0 0-99 0 0,0 0-39 0 0,0 0-23 0 0,0 0 0 0 0,2 1 1 0 0,97 20 3672 0 0,-5-11-3032 0 0,51-5-657 0 0,-145-5-622 0 0,0 0-50 0 0,-11 4-6131 0 0,9-4 865 0 0,0 0-6537 0 0</inkml:trace>
  <inkml:trace contextRef="#ctx0" brushRef="#br0" timeOffset="1735.742">17 167 7082 0 0,'0'0'2040'0'0,"0"0"-393"0"0,0 0-5 0 0,0 0 53 0 0,0 0-22 0 0,0 0-134 0 0,0 0-200 0 0,0 0-164 0 0,0 0-128 0 0,0 0-120 0 0,0 0-99 0 0,0 0-105 0 0,0 0-96 0 0,-4 0-84 0 0,-8 0 275 0 0,24 0 923 0 0,273 6 1198 0 0,-178 1-2606 0 0,-34-6-226 0 0,-56 3 26 0 0,-24 0 829 0 0,-39-34-797 0 0,-31-62-26 0 0,28 36-215 0 0,40 47-1155 0 0,9 7-4195 0 0,6 7-4734 0 0,0-2-2523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4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4 536 0 0,'0'0'2003'0'0,"0"0"-226"0"0,0 0 38 0 0,0 0 136 0 0,0 0 56 0 0,0 0-136 0 0,0 0-148 0 0,0 0-221 0 0,0 0-230 0 0,0 0-137 0 0,0 0-119 0 0,-3 0-117 0 0,-1 0-1233 0 0,1 0 8834 0 0,4 0-8347 0 0,16 0 550 0 0,127 0 493 0 0,-46 0-596 0 0,-88-3-672 0 0,-20 2-2917 0 0,1 1-1834 0 0,5 0-3900 0 0,1 0-3371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4145 0 0,'0'0'2958'0'0,"0"0"-668"0"0,0 0-227 0 0,0 0-15 0 0,0 0-110 0 0,0 0-234 0 0,0 0-283 0 0,0 0-262 0 0,0 0-189 0 0,0 0-133 0 0,0 0-127 0 0,0 0-72 0 0,0 0-65 0 0,0 0-46 0 0,0 0-48 0 0,0 0-54 0 0,21 3 1801 0 0,108 5-447 0 0,-41-8-1288 0 0,-73 15-1190 0 0,-14-5-4425 0 0,-1-10-1453 0 0,0 0-5851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7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38 0 0 0,'0'0'1210'0'0,"0"0"339"0"0,0 0 273 0 0,0 0 93 0 0,0 0-13 0 0,0 0-122 0 0,0 0-206 0 0,0 0-171 0 0,0 0-142 0 0,0 0-110 0 0,-2-3-69 0 0,-9-9 1851 0 0,11 12-2096 0 0,-3 112 4723 0 0,0 4-4943 0 0,-7 146 240 0 0,-9-38-513 0 0,15-158-278 0 0,3-65-88 0 0,-1-4-322 0 0,0 1 0 0 0,0-1 0 0 0,0 1 0 0 0,0-1 0 0 0,1 0 0 0 0,0 1 0 0 0,-1-1 1 0 0,1 0-1 0 0,0 0 0 0 0,0 0 0 0 0,1 0 0 0 0,-1 0 0 0 0,0 0 0 0 0,1 0 0 0 0,0 0 1 0 0,0 0-1 0 0,0-1 0 0 0,0 1 0 0 0,0 0 0 0 0,1 0 0 0 0,-1 0 0 0 0,1 0 0 0 0,0 0 0 0 0,0 0 344 0 0,-1 2-119 0 0,10-32-6828 0 0,-6 22-2197 0 0</inkml:trace>
  <inkml:trace contextRef="#ctx0" brushRef="#br0" timeOffset="414.004">0 41 10370 0 0,'0'0'1931'0'0,"0"0"-164"0"0,0 0-97 0 0,0 0-31 0 0,0 0-88 0 0,0 0-237 0 0,0 0-291 0 0,0 0-258 0 0,0 0-181 0 0,0 0-101 0 0,0 0-70 0 0,0 0-42 0 0,0 0-31 0 0,17 0 679 0 0,246-36 1904 0 0,-221 32-2718 0 0,-22 4-5273 0 0,-19 0 3641 0 0,1 7-8808 0 0,-2-3-555 0 0</inkml:trace>
  <inkml:trace contextRef="#ctx0" brushRef="#br0" timeOffset="718.93">35 325 11466 0 0,'0'0'2309'0'0,"0"0"-974"0"0,0 0-311 0 0,0 0 175 0 0,0 0 175 0 0,0 0-13 0 0,0 0-199 0 0,0 0-221 0 0,0 0-144 0 0,0 0-57 0 0,0 0-57 0 0,0 0-79 0 0,11 0-67 0 0,96-4 1273 0 0,-31-2-1158 0 0,-28 4-1510 0 0,-1-5-3640 0 0,-38 5 7 0 0,-3 0-2058 0 0,0-1-5049 0 0</inkml:trace>
  <inkml:trace contextRef="#ctx0" brushRef="#br0" timeOffset="1168.315">543 550 12203 0 0,'0'0'1953'0'0,"0"0"-578"0"0,0 0-172 0 0,0 0 6 0 0,0 0-21 0 0,0 0-173 0 0,0 0-237 0 0,0 0-195 0 0,0 0-135 0 0,0 0-34 0 0,0 0-22 0 0,0 0-24 0 0,0 0-16 0 0,-5 30 1909 0 0,-75 130-999 0 0,1-57-1092 0 0,50-73-337 0 0,29-29 60 0 0,0-1-55 0 0,0 0-70 0 0,0 0-83 0 0,0 0-125 0 0,0-37-13847 0 0,0 29 8378 0 0,0 1 354 0 0</inkml:trace>
  <inkml:trace contextRef="#ctx0" brushRef="#br0" timeOffset="1450.971">350 605 3961 0 0,'0'0'3362'0'0,"0"0"-695"0"0,0 0-274 0 0,0 0-66 0 0,0 0-261 0 0,0 0-318 0 0,0 0-344 0 0,0 0-369 0 0,0 0-272 0 0,0 0-219 0 0,0 0-148 0 0,0 0-100 0 0,0 0-21 0 0,-4 14 836 0 0,6-8-934 0 0,1 1 1 0 0,-1-1-1 0 0,1 1 1 0 0,0-1 0 0 0,0 0-1 0 0,1 0 1 0 0,0-1-1 0 0,0 1 1 0 0,0-1-1 0 0,1 0 1 0 0,0 0-1 0 0,0 0 1 0 0,0 0-1 0 0,0-1 1 0 0,1 0-1 0 0,0 0 1 0 0,3 1-178 0 0,-6-2 68 0 0,109 96 744 0 0,-111-98-959 0 0,38 25-913 0 0,-18-23-9716 0 0,-19-3-902 0 0</inkml:trace>
  <inkml:trace contextRef="#ctx0" brushRef="#br0" timeOffset="2186.929">910 509 14491 0 0,'0'0'1776'0'0,"0"0"-614"0"0,0 0-307 0 0,0 0-74 0 0,0 0-32 0 0,0 0-91 0 0,0 0-146 0 0,0 0-125 0 0,0 0-99 0 0,0 0-60 0 0,0 0-36 0 0,0 0-33 0 0,0 0-36 0 0,-21 20-29 0 0,-62 61-28 0 0,49-35 14 0 0,31-38-80 0 0,0 0 1 0 0,1 0 0 0 0,-1 0-1 0 0,2 0 1 0 0,-1 0 0 0 0,1 0-1 0 0,0 1 1 0 0,1-1-1 0 0,0 0 1 0 0,0 1 0 0 0,2 7-1 0 0,-1-13 30 0 0,-1-1 1 0 0,1 1-1 0 0,-1 0 1 0 0,1 0-1 0 0,0 0 1 0 0,0-1-1 0 0,0 1 1 0 0,1 0-1 0 0,-1-1 1 0 0,1 1-1 0 0,-1-1 1 0 0,1 0-1 0 0,0 1 1 0 0,0-1-1 0 0,0 0 1 0 0,0 0-1 0 0,0 0 1 0 0,1 0-1 0 0,-1-1 1 0 0,0 1-1 0 0,1-1 1 0 0,-1 1-1 0 0,1-1 1 0 0,0 0-1 0 0,0 0 1 0 0,-1 0-1 0 0,1 0 1 0 0,0 0-1 0 0,0-1 1 0 0,0 1-1 0 0,0-1 1 0 0,0 0-1 0 0,2 0-30 0 0,4-1 142 0 0,-1 0-1 0 0,1 0 1 0 0,-1-1-1 0 0,0 0 0 0 0,0-1 1 0 0,0 1-1 0 0,0-2 1 0 0,0 1-1 0 0,0-1 0 0 0,-1 0 1 0 0,0-1-1 0 0,0 0 1 0 0,0 0-1 0 0,0 0 0 0 0,-1-1 1 0 0,0 0-1 0 0,0 0 1 0 0,4-6-142 0 0,83-132 739 0 0,-82 119-720 0 0,-1 0 0 0 0,-2 0 0 0 0,0-1 0 0 0,-2 0 0 0 0,-1 0 0 0 0,0-1 0 0 0,-2 1 0 0 0,-2-1 0 0 0,0 0 0 0 0,-2 0 0 0 0,-1-12-19 0 0,0 26-19 0 0,1 0 0 0 0,-1 0 0 0 0,-1 0 0 0 0,-1 0 0 0 0,0 1 0 0 0,0-1 0 0 0,-1 1 0 0 0,-1 0 0 0 0,0 0 0 0 0,-1 0 19 0 0,4 7-11 0 0,1 1-1 0 0,-1-1 1 0 0,-1 1-1 0 0,1 0 1 0 0,-1 0 0 0 0,1 1-1 0 0,-1-1 1 0 0,0 1-1 0 0,-1 0 1 0 0,1 0-1 0 0,0 0 1 0 0,-1 0 0 0 0,0 1-1 0 0,0-1 1 0 0,1 1-1 0 0,-1 1 1 0 0,-1-1-1 0 0,1 1 1 0 0,0 0 0 0 0,0 0-1 0 0,0 0 1 0 0,-1 1-1 0 0,1-1 1 0 0,0 1-1 0 0,-5 1 12 0 0,3 2-4 0 0,1 0 1 0 0,-1 1-1 0 0,1 0 0 0 0,0 0 0 0 0,0 0 0 0 0,1 1 0 0 0,-1 0 0 0 0,1 0 0 0 0,0 0 0 0 0,0 0 0 0 0,1 1 0 0 0,0 0 0 0 0,0 0 0 0 0,0 0 0 0 0,0 1 0 0 0,1-1 1 0 0,0 1-1 0 0,1 0 0 0 0,-2 5 4 0 0,1 0 38 0 0,0-1 0 0 0,1 1 0 0 0,0 0 0 0 0,1 0 0 0 0,0 0 0 0 0,1 0 0 0 0,1 1 0 0 0,-1-1 0 0 0,2 0 0 0 0,0 0 0 0 0,0-1 0 0 0,1 1 0 0 0,1 0 0 0 0,0-1 0 0 0,1 0 0 0 0,4 10-38 0 0,10 10 227 0 0,0-1 0 0 0,2-1 0 0 0,1-1 0 0 0,2 0 0 0 0,0-2 0 0 0,2-1 0 0 0,9 6-227 0 0,-19-15 84 0 0,0 0 1 0 0,-1 1-1 0 0,0 0 0 0 0,-2 1 0 0 0,0 1 0 0 0,-1 0 0 0 0,2 6-84 0 0,-7-1 308 0 0,-3-15-3880 0 0,-1-17-399 0 0,1 5-2277 0 0,-2 0-5532 0 0</inkml:trace>
  <inkml:trace contextRef="#ctx0" brushRef="#br0" timeOffset="2708.202">1567 542 5993 0 0,'0'0'4507'0'0,"0"0"-2248"0"0,0 0-698 0 0,0 0 89 0 0,0 0 58 0 0,0 0-146 0 0,0 0-256 0 0,0 0-286 0 0,0 0-228 0 0,0 0-138 0 0,0 0-68 0 0,0 0-38 0 0,0 0-26 0 0,2-4-45 0 0,6-13-37 0 0,-36 16 2156 0 0,2 48-664 0 0,-67 116-1689 0 0,21-67-195 0 0,69-112-7894 0 0,3 6 1996 0 0,0 6-5033 0 0</inkml:trace>
  <inkml:trace contextRef="#ctx0" brushRef="#br0" timeOffset="3063.735">1322 546 9002 0 0,'0'0'4357'0'0,"0"0"-1886"0"0,0 0-765 0 0,0 0-115 0 0,0 0-119 0 0,0 0-178 0 0,0 0-234 0 0,0 0-247 0 0,0 0-180 0 0,0 0-97 0 0,0 0-54 0 0,0 0-53 0 0,0 0-21 0 0,-1 15 987 0 0,8-4-1097 0 0,1 0 1 0 0,0-1-1 0 0,0 0 1 0 0,1 0-1 0 0,1-1 1 0 0,0-1-1 0 0,0 1 1 0 0,0-1-1 0 0,8 3-298 0 0,43 39 493 0 0,38 79-36 0 0,-92-114-819 0 0,1 4 1221 0 0,-5-19-4843 0 0,-2-12-5781 0 0,-1 8-2795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198 324 10466 0 0,'0'0'2864'0'0,"0"0"-717"0"0,0 0-339 0 0,0 0-117 0 0,0 0-132 0 0,0 0-204 0 0,0 0-216 0 0,0 0-222 0 0,0 0-170 0 0,0 0-144 0 0,0 0-124 0 0,0 0-96 0 0,0 0-91 0 0,-3-1-78 0 0,-4 2-177 0 0,0 1 0 0 0,0-1 0 0 0,0 1 0 0 0,1 1 0 0 0,-1-1 0 0 0,1 1 0 0 0,-1 0 0 0 0,1 1 0 0 0,0 0 0 0 0,0 0 0 0 0,0 0 0 0 0,1 0 0 0 0,-1 1 0 0 0,1 0 0 0 0,0 0 0 0 0,1 1 0 0 0,-4 4-38 0 0,-1-1-3 0 0,1 1 0 0 0,0 0 0 0 0,1 1-1 0 0,0 0 1 0 0,0 0 0 0 0,1 0 0 0 0,1 1-1 0 0,0 0 1 0 0,0 0 0 0 0,1 1 0 0 0,1-1-1 0 0,0 1 1 0 0,1 0 0 0 0,0 0 0 0 0,1-1 0 0 0,0 4 3 0 0,1-13-3 0 0,0-1-1 0 0,0 0 1 0 0,0 0-1 0 0,1 1 1 0 0,-1-1-1 0 0,1 0 1 0 0,-1 0-1 0 0,1 0 0 0 0,0 0 1 0 0,0 0-1 0 0,0 0 1 0 0,0 0-1 0 0,0 0 1 0 0,0 0-1 0 0,1 0 1 0 0,-1 0-1 0 0,0-1 1 0 0,1 1-1 0 0,0 0 0 0 0,-1-1 1 0 0,1 1-1 0 0,0-1 1 0 0,0 0-1 0 0,0 0 1 0 0,0 0-1 0 0,0 0 1 0 0,0 0-1 0 0,0 0 0 0 0,0 0 1 0 0,0-1-1 0 0,0 1 1 0 0,0-1-1 0 0,1 1 1 0 0,-1-1-1 0 0,0 0 1 0 0,0 0-1 0 0,1 0 0 0 0,-1 0 1 0 0,0 0-1 0 0,0-1 1 0 0,2 1 4 0 0,13-2 38 0 0,-1-1 1 0 0,0 0 0 0 0,0-1-1 0 0,0-1 1 0 0,-1 0-1 0 0,1-1 1 0 0,-1-1 0 0 0,-1 0-1 0 0,1-1 1 0 0,-1 0-1 0 0,0-1 1 0 0,-1-1 0 0 0,0 0-1 0 0,-1-1 1 0 0,0-1 0 0 0,-1 0-1 0 0,0 0 1 0 0,-1-1-1 0 0,0 0 1 0 0,-1-1-39 0 0,0 1 20 0 0,0 0-1 0 0,-2 0 1 0 0,1-1 0 0 0,-2 0 0 0 0,0-1 0 0 0,-1 1-1 0 0,0-1 1 0 0,-1 0 0 0 0,0 0 0 0 0,-2 0-1 0 0,0-1 1 0 0,0 1 0 0 0,-2-1 0 0 0,0 1-1 0 0,0-1 1 0 0,-2 1 0 0 0,0-1 0 0 0,0 1 0 0 0,-2 0-1 0 0,0 0 1 0 0,0 0 0 0 0,-1 0 0 0 0,-1 1-1 0 0,-1 0 1 0 0,0 0 0 0 0,-1 0 0 0 0,0 1-1 0 0,-7-7-19 0 0,12 16-7 0 0,1 1-1 0 0,-2 0 1 0 0,1-1-1 0 0,0 1 1 0 0,-1 1-1 0 0,1-1 1 0 0,-1 0-1 0 0,0 1 1 0 0,0 0-1 0 0,0 0 0 0 0,0 0 1 0 0,0 0-1 0 0,-1 1 1 0 0,1-1-1 0 0,0 1 1 0 0,-1 0-1 0 0,1 0 1 0 0,-1 1-1 0 0,1 0 1 0 0,-1-1-1 0 0,1 2 0 0 0,-1-1 1 0 0,0 0-1 0 0,1 1 1 0 0,0 0-1 0 0,-1 0 1 0 0,1 0-1 0 0,-1 0 1 0 0,1 1-1 0 0,0 0 1 0 0,0 0-1 0 0,-2 1 8 0 0,1 1 2 0 0,0 1-1 0 0,0 0 1 0 0,0 0-1 0 0,0 0 1 0 0,1 1 0 0 0,0-1-1 0 0,0 1 1 0 0,1 0 0 0 0,-1 0-1 0 0,1 0 1 0 0,1 1-1 0 0,-1-1 1 0 0,1 1 0 0 0,0-1-1 0 0,0 1 1 0 0,1 0-1 0 0,0 0 1 0 0,0 0 0 0 0,1 1-2 0 0,-1 8 19 0 0,0 0 0 0 0,1 0 0 0 0,1 0 1 0 0,1 0-1 0 0,0 0 0 0 0,1 0 0 0 0,1 0 0 0 0,0-1 1 0 0,1 0-1 0 0,4 8-19 0 0,7 6 117 0 0,1-1 1 0 0,1 0 0 0 0,2-1-1 0 0,1-1 1 0 0,15 14-118 0 0,-25-28 24 0 0,10 11 30 0 0,36 58 108 0 0,-42-48-190 0 0,-15-32-17 0 0,0-1-15 0 0,0 0-7 0 0,0 0-37 0 0,0 0-30 0 0,0 0-78 0 0,0 0-112 0 0,0 0-153 0 0,0-9-4285 0 0,0 7 506 0 0,0-2-7591 0 0</inkml:trace>
  <inkml:trace contextRef="#ctx0" brushRef="#br0" timeOffset="838.001">570 317 11362 0 0,'0'0'3062'0'0,"0"0"-1155"0"0,0 0-489 0 0,0 0-27 0 0,0 0-55 0 0,0 0-182 0 0,0 0-266 0 0,0 0-262 0 0,0 0-185 0 0,0 0-121 0 0,0 0-76 0 0,0 0-56 0 0,0 0-61 0 0,0 23 150 0 0,-15 86 54 0 0,15-91-303 0 0,-1-14-24 0 0,0 1 0 0 0,0-1 0 0 0,1 1 0 0 0,0 0 1 0 0,0-1-1 0 0,0 1 0 0 0,0-1 0 0 0,1 1 0 0 0,0-1 0 0 0,0 1 0 0 0,0-1 0 0 0,0 1 1 0 0,1-1-1 0 0,-1 0 0 0 0,1 0 0 0 0,0 0 0 0 0,1 0 0 0 0,-1 0 0 0 0,1 0 0 0 0,0 0 1 0 0,-1-1-1 0 0,4 3-4 0 0,-2-7 84 0 0,0 1 1 0 0,1-1-1 0 0,-1 0 1 0 0,0 0 0 0 0,0-1-1 0 0,0 1 1 0 0,0-1-1 0 0,0 0 1 0 0,0 0 0 0 0,0 0-1 0 0,-1-1 1 0 0,1 1-1 0 0,-1-1 1 0 0,1 0 0 0 0,-1 0-1 0 0,0 0 1 0 0,0 0-1 0 0,-1 0 1 0 0,1-1-1 0 0,-1 1 1 0 0,1-1 0 0 0,-1 0-1 0 0,0 0 1 0 0,0 0-1 0 0,-1 0 1 0 0,1 0 0 0 0,-1 0-1 0 0,0-3-84 0 0,0 6 11 0 0,6-12 96 0 0,-2 1 0 0 0,1-1 1 0 0,-2 1-1 0 0,1-1 0 0 0,-2-1 1 0 0,0 1-1 0 0,0-1 0 0 0,-2 1 0 0 0,1-2-107 0 0,-2 15 35 0 0,0 0-14 0 0,0 0-1 0 0,0 0-13 0 0,0 0-11 0 0,0 0 19 0 0,0 0-29 0 0,0 0-2 0 0,0 0 4 0 0,0 0-10 0 0,0 0-6 0 0,0 0 9 0 0,21 29-16 0 0,13 45 163 0 0,7 19-34 0 0,11 51-6 0 0,-48-134-91 0 0,4 12 10 0 0,-2-1 0 0 0,0 1 0 0 0,-2 1 0 0 0,0-1 0 0 0,-1 1 0 0 0,-2-1 0 0 0,0 1 0 0 0,-1 0 0 0 0,-4 22-7 0 0,3-36 15 0 0,0-1 1 0 0,-1 1 0 0 0,0-1-1 0 0,-1 0 1 0 0,0 0-1 0 0,0 0 1 0 0,-1 0-1 0 0,0 0 1 0 0,0-1 0 0 0,0 0-1 0 0,-1 1 1 0 0,-1-2-1 0 0,1 1 1 0 0,-1-1-1 0 0,0 1 1 0 0,0-2 0 0 0,-1 1-1 0 0,0-1 1 0 0,0 0-1 0 0,0 0 1 0 0,0-1-1 0 0,-1 0 1 0 0,0 0 0 0 0,0-1-1 0 0,0 0 1 0 0,0 0-1 0 0,0-1 1 0 0,-1 0-1 0 0,1 0 1 0 0,-1-1 0 0 0,-7 0-16 0 0,13-3 13 0 0,-1 0 0 0 0,1 1 1 0 0,-1-2-1 0 0,1 1 0 0 0,-1 0 0 0 0,1-1 1 0 0,0 1-1 0 0,0-1 0 0 0,1 0 1 0 0,-1 0-1 0 0,0 0 0 0 0,1 0 1 0 0,0-1-1 0 0,0 1 0 0 0,0-1 0 0 0,0 1 1 0 0,0-1-1 0 0,1 0 0 0 0,0 0 1 0 0,0 1-1 0 0,0-1 0 0 0,0 0 1 0 0,0 0-1 0 0,1 0 0 0 0,-1 0 0 0 0,1 0 1 0 0,0 0-1 0 0,1 0 0 0 0,-1 0 1 0 0,1 0-1 0 0,0 0 0 0 0,0 0 1 0 0,0-1-14 0 0,-1 0 7 0 0,2-15-6 0 0,1 0 0 0 0,2 0 0 0 0,0 0 0 0 0,0 1 0 0 0,2-1 0 0 0,1 2 0 0 0,0-1 0 0 0,1 1 0 0 0,1 0 0 0 0,3-3-1 0 0,-3 2 2 0 0,0 3-196 0 0,0 0 0 0 0,2 1 1 0 0,0 0-1 0 0,0 1 0 0 0,1 0 0 0 0,1 1 0 0 0,15-12 194 0 0,-20 22-1545 0 0,-4 3-2617 0 0,-3 0 565 0 0,-2 0-8262 0 0</inkml:trace>
  <inkml:trace contextRef="#ctx0" brushRef="#br0" timeOffset="1324.031">1017 357 11210 0 0,'0'0'3321'0'0,"0"0"-1278"0"0,0 0-545 0 0,0 0-56 0 0,0 0-66 0 0,0 0-160 0 0,0 0-248 0 0,0 0-276 0 0,0 0-193 0 0,0 0-119 0 0,0 0-50 0 0,0 0 6 0 0,0 0 44 0 0,5 1 33 0 0,174-20 2773 0 0,-42 4-2538 0 0,-118 13-788 0 0,-17 1-3554 0 0,-12 1-6465 0 0,8 0-1985 0 0</inkml:trace>
  <inkml:trace contextRef="#ctx0" brushRef="#br0" timeOffset="1655.962">1141 136 17396 0 0,'0'0'1591'0'0,"0"0"-682"0"0,0 0-283 0 0,0 0 69 0 0,0 0 114 0 0,0 0 66 0 0,0 0-40 0 0,0 0-111 0 0,0 0-107 0 0,0 0-90 0 0,0 0-63 0 0,0 0-54 0 0,2 29-45 0 0,7 90-26 0 0,11 5 624 0 0,-11 72-430 0 0,-13-158-472 0 0,3-34-3839 0 0,1-4-4007 0 0,0-1-3998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0,'-17'39,"3"1,1 0,2 0,1 1,2 1,3 0,0 3,1 285,7-179,-4 58,-10-148,12-48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1 490 480 0 0,'0'0'1699'0'0,"0"0"20"0"0,0 0 47 0 0,0 0 21 0 0,0 0-80 0 0,0 0-161 0 0,0 0-191 0 0,0 0-147 0 0,0 0-93 0 0,0 0-46 0 0,0 0-54 0 0,0 1-1222 0 0,3 8 9212 0 0,-2-8-7523 0 0,267-15 869 0 0,-169 6-2026 0 0,-98 8-301 0 0,-1 0-6 0 0,0 0-2 0 0,0 0-16 0 0,0 0 26 0 0,0 0-3 0 0,0 0 6 0 0,0 0 5 0 0,0 0 4 0 0,0 0 2 0 0,0 0-1 0 0,0 0-8 0 0,0 0-9 0 0,0 0 13 0 0,0 0-4 0 0,0 0-14 0 0,0 0-8 0 0,0 0 6 0 0,0 0 20 0 0,0 0-26 0 0,0 0-29 0 0,0 0-15 0 0,0 0-15 0 0,-9-5-2507 0 0,3 3-5898 0 0,6 2-3388 0 0</inkml:trace>
  <inkml:trace contextRef="#ctx0" brushRef="#br0" timeOffset="499.207">163 232 8610 0 0,'0'0'2791'0'0,"0"0"-896"0"0,0 0-453 0 0,0 0-105 0 0,0 0-64 0 0,0 0-142 0 0,0 0-215 0 0,0 0-232 0 0,0 0-176 0 0,0 0-107 0 0,0 0-52 0 0,0 0-17 0 0,0 0 40 0 0,-1 23 1545 0 0,7 271 1850 0 0,-6-92-3742 0 0,0-201-70 0 0,0-1-25 0 0,0 0-19 0 0,0 0-35 0 0,0 0-75 0 0,0 0-66 0 0,16-5-3536 0 0,-9-2 1422 0 0,-2 1-2572 0 0,-1 2-6427 0 0</inkml:trace>
  <inkml:trace contextRef="#ctx0" brushRef="#br0" timeOffset="964.925">612 1 12131 0 0,'0'0'3278'0'0,"0"0"-1390"0"0,0 0-592 0 0,0 0-42 0 0,0 0 4 0 0,0 0-89 0 0,0 0-229 0 0,0 0-266 0 0,0 0-222 0 0,0 0-153 0 0,0 0-95 0 0,0 0-56 0 0,0 0-10 0 0,0 2-4 0 0,9 143 2116 0 0,2 157-1456 0 0,-16-265-754 0 0,-2 0-1 0 0,-1 0 0 0 0,-1 0 0 0 0,-13 30-39 0 0,0 1 23 0 0,20-57-588 0 0,55-122-2829 0 0,-32 63-514 0 0,-6 16-5586 0 0,-10 21-1632 0 0</inkml:trace>
  <inkml:trace contextRef="#ctx0" brushRef="#br0" timeOffset="1349.948">579 59 8642 0 0,'0'0'2414'0'0,"0"0"-549"0"0,0 0-216 0 0,0 0 23 0 0,0 0-61 0 0,0 0-213 0 0,0 0-290 0 0,0 0-292 0 0,0 0-186 0 0,0 0-104 0 0,0 0-53 0 0,0 0-23 0 0,0 0-24 0 0,6-1-6 0 0,112-23 1514 0 0,119 6-143 0 0,-175 17-3464 0 0,-67 23-6126 0 0,3-18 972 0 0,0 0-4667 0 0</inkml:trace>
  <inkml:trace contextRef="#ctx0" brushRef="#br0" timeOffset="1647.539">603 369 9170 0 0,'0'0'3977'0'0,"0"0"-2114"0"0,0 0-762 0 0,0 0 9 0 0,0 0 113 0 0,0 0-1 0 0,0 0-148 0 0,0 0-217 0 0,0 0-175 0 0,0 0-55 0 0,0 0-12 0 0,0 0 12 0 0,5 2-10 0 0,82 10 2060 0 0,35-40-1899 0 0,-90 17-1063 0 0,-22 10-439 0 0,-7 1-6408 0 0,-3 0-4721 0 0</inkml:trace>
  <inkml:trace contextRef="#ctx0" brushRef="#br0" timeOffset="2482.552">781 663 13179 0 0,'0'0'1710'0'0,"0"0"-430"0"0,0 0-105 0 0,0 0 38 0 0,0 0-47 0 0,0 0-191 0 0,0 0-276 0 0,0 0-226 0 0,0 0-108 0 0,0 0-55 0 0,0 0-26 0 0,0 0-11 0 0,0 0-29 0 0,0 3-21 0 0,4 127 1568 0 0,-3-129-1762 0 0,0 1 1 0 0,-1-1-1 0 0,1 0 1 0 0,0 1-1 0 0,0-1 0 0 0,0 0 1 0 0,0 0-1 0 0,0 1 1 0 0,0-1-1 0 0,1 0 0 0 0,-1 0 1 0 0,0 0-1 0 0,0 0 1 0 0,1-1-1 0 0,-1 1 0 0 0,1 0 1 0 0,-1 0-1 0 0,1-1 0 0 0,-1 1 1 0 0,1-1-1 0 0,-1 0 1 0 0,1 1-1 0 0,-1-1 0 0 0,1 0 1 0 0,0 0-1 0 0,-1 0 1 0 0,1 0-1 0 0,-1 0 0 0 0,1 0 1 0 0,-1 0-1 0 0,1-1 1 0 0,0 1-1 0 0,-1 0 0 0 0,1-1 1 0 0,-1 0-1 0 0,1 1 1 0 0,-1-1-1 0 0,0 0 0 0 0,1 1 1 0 0,0-2-30 0 0,57-36 648 0 0,58-57-414 0 0,-108 88-203 0 0,-9 8-33 0 0,-1-1 1 0 0,1 1-1 0 0,0-1 1 0 0,0 0-1 0 0,0 1 1 0 0,0-1-1 0 0,0 1 1 0 0,0-1-1 0 0,0 1 1 0 0,0-1-1 0 0,0 1 1 0 0,0-1 0 0 0,0 1-1 0 0,0-1 1 0 0,1 1-1 0 0,-1-1 1 0 0,0 1-1 0 0,0-1 1 0 0,0 0-1 0 0,1 1 1 0 0,-1-1-1 0 0,0 1 1 0 0,0-1-1 0 0,1 0 1 0 0,-1 1-1 0 0,0-1 1 0 0,1 0-1 0 0,-1 1 1 0 0,0-1-1 0 0,1 0 1 0 0,-1 0-1 0 0,1 1 1 0 0,-1-1-1 0 0,0 0 1 0 0,1 0-1 0 0,-1 0 1 0 0,1 1-1 0 0,-1-1 1 0 0,1 0-1 0 0,-1 0 1 0 0,1 0-1 0 0,-1 0 1 0 0,1 0-1 0 0,-1 0 1 0 0,1 0-1 0 0,-1 0 1 0 0,1 0-1 0 0,-1 0 1 0 0,0 0-1 0 0,1 0 1 0 0,-1-1-1 0 0,1 1 1 0 0,-1 0-1 0 0,1 0 3 0 0,14 236 67 0 0,-16-219-72 0 0,0 1 1 0 0,-1-1 0 0 0,0 0 0 0 0,-1 0 0 0 0,-1 0-1 0 0,-1-1 1 0 0,-1 1 0 0 0,0-1 0 0 0,-1 0 0 0 0,-2 3 3 0 0,7-15 8 0 0,0 0 0 0 0,1-1 0 0 0,-1 1 0 0 0,-1-1 0 0 0,1 0 0 0 0,0 0 1 0 0,-1 1-1 0 0,0-1 0 0 0,1-1 0 0 0,-1 1 0 0 0,0 0 0 0 0,-1-1 0 0 0,1 1 1 0 0,0-1-1 0 0,-1 0 0 0 0,1 0 0 0 0,-1-1 0 0 0,0 1 0 0 0,1-1 0 0 0,-1 1 1 0 0,0-1-1 0 0,0-1 0 0 0,0 1 0 0 0,0 0 0 0 0,0-1 0 0 0,0 0 0 0 0,0 0 1 0 0,-2 0-9 0 0,4-2 8 0 0,0-1 0 0 0,1 1 1 0 0,-1-1-1 0 0,1 1 0 0 0,0-1 1 0 0,-1 0-1 0 0,1 0 0 0 0,0 1 1 0 0,1-1-1 0 0,-1 0 0 0 0,0 0 1 0 0,1 0-1 0 0,0 0 0 0 0,0 0 1 0 0,0 0-1 0 0,0 0 0 0 0,0 0 1 0 0,0 0-1 0 0,1 0 0 0 0,0-1-8 0 0,-1-5-34 0 0,2 1 30 0 0,0 0 1 0 0,0 1-1 0 0,1-1 1 0 0,0 1-1 0 0,0-1 1 0 0,0 1-1 0 0,1 0 1 0 0,1 1-1 0 0,-1-1 1 0 0,1 1 0 0 0,0-1-1 0 0,0 2 1 0 0,1-1-1 0 0,6-4 4 0 0,-6 3-7 0 0,104-90-2795 0 0,-105 91 1306 0 0,5-1-7692 0 0,-6 6-2506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9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89 137 6097 0 0,'0'0'2155'0'0,"0"0"-171"0"0,0 0 8 0 0,0 0 46 0 0,0 0-181 0 0,0 0-356 0 0,0 0-382 0 0,0 0-288 0 0,0 0-221 0 0,0 0-127 0 0,0 0-67 0 0,0 27 2059 0 0,-6 105-1519 0 0,-7-1-1 0 0,-5 0 0 0 0,-6 3-955 0 0,16-56 324 0 0,7-58-2580 0 0,1-18 37 0 0,0-30-5450 0 0,0 16 800 0 0,0 8-866 0 0</inkml:trace>
  <inkml:trace contextRef="#ctx0" brushRef="#br0" timeOffset="414.977">1 155 5977 0 0,'0'0'4584'0'0,"0"0"-2212"0"0,0 0-781 0 0,0 0-54 0 0,0 0-17 0 0,0 0-141 0 0,0 0-284 0 0,0 0-307 0 0,0 0-238 0 0,0 0-113 0 0,0 0 20 0 0,0 0 36 0 0,4 0 68 0 0,170-7 2973 0 0,-29-19-2552 0 0,-59 15-1629 0 0,-87 11 307 0 0,-9 16-4931 0 0,6-10-1035 0 0,2-2-4802 0 0</inkml:trace>
  <inkml:trace contextRef="#ctx0" brushRef="#br0" timeOffset="749.587">36 446 9530 0 0,'0'0'2393'0'0,"0"0"-954"0"0,0 0-295 0 0,0 0 148 0 0,0 0 103 0 0,0 0-71 0 0,0 0-239 0 0,0 0-235 0 0,0 0-108 0 0,0 0-31 0 0,0 0-30 0 0,0 0-57 0 0,0 0-65 0 0,6 3-61 0 0,113 9 2758 0 0,-47-23-3228 0 0,-69 11-349 0 0,22-6-791 0 0,-8 4-8061 0 0,-14 2-2699 0 0</inkml:trace>
  <inkml:trace contextRef="#ctx0" brushRef="#br0" timeOffset="1685.136">111 730 7162 0 0,'0'0'1853'0'0,"0"0"-256"0"0,0 0-26 0 0,0 0 6 0 0,0 0-119 0 0,0 0-272 0 0,0 0-293 0 0,0 0-139 0 0,0 0-58 0 0,0 0-23 0 0,0 0-47 0 0,0 0-76 0 0,0 0-51 0 0,14-5-24 0 0,106-31 1404 0 0,-64 29-483 0 0,-60 34-733 0 0,-67 126 93 0 0,66-144-714 0 0,2-5-21 0 0,0 1-1 0 0,0 0 1 0 0,1-1 0 0 0,-1 1-1 0 0,1 0 1 0 0,0 0 0 0 0,1 0-1 0 0,-1 1 1 0 0,1-1 0 0 0,0 0-1 0 0,1 1 1 0 0,-1-1-1 0 0,1 0 1 0 0,0 1 0 0 0,0-1-1 0 0,1 0 1 0 0,-1 1 0 0 0,1-1-21 0 0,50 3 1021 0 0,24-26-362 0 0,-60 11-1864 0 0,-17 3-3951 0 0,-4 0-5572 0 0,4 0-541 0 0</inkml:trace>
  <inkml:trace contextRef="#ctx0" brushRef="#br0" timeOffset="2047.951">80 847 11306 0 0,'0'0'1961'0'0,"0"0"-489"0"0,0 0-294 0 0,0 0-159 0 0,0 0-174 0 0,0 0-199 0 0,0 0-114 0 0,0 0-27 0 0,0 0 62 0 0,0 0 85 0 0,0 0 8 0 0,0 0-32 0 0,12 1-44 0 0,96 1 1385 0 0,-52-16-1267 0 0,-14 3 1418 0 0,-14 5-3770 0 0,-4 2-3327 0 0,0 3-4534 0 0,-22 1-1697 0 0</inkml:trace>
  <inkml:trace contextRef="#ctx0" brushRef="#br0" timeOffset="3203.369">783 560 4649 0 0,'0'0'2346'0'0,"0"0"-286"0"0,0 0-69 0 0,0 0 15 0 0,0 0-159 0 0,0 0-270 0 0,0 0-279 0 0,0 0-221 0 0,0 0-152 0 0,0 0-85 0 0,0 0-73 0 0,0 0-80 0 0,0 0-85 0 0,-31-3 1757 0 0,18 8-2263 0 0,0 0 1 0 0,0 1 0 0 0,1 1 0 0 0,0 0 0 0 0,1 0-1 0 0,-1 1 1 0 0,1 1 0 0 0,1 0 0 0 0,0 0-1 0 0,0 1 1 0 0,-5 7-97 0 0,8-10 24 0 0,4-4-19 0 0,-1 0 0 0 0,2 0 0 0 0,-1 1 0 0 0,0-1 0 0 0,1 1 0 0 0,-1-1 0 0 0,1 1 1 0 0,0 0-1 0 0,0 0 0 0 0,1 0 0 0 0,-1 0 0 0 0,1 0 0 0 0,0 0 0 0 0,0 0 0 0 0,0 0 0 0 0,1 1 0 0 0,-1-1 0 0 0,1 0 0 0 0,0 0 0 0 0,0 1 0 0 0,1-1 1 0 0,-1 0-1 0 0,1 0 0 0 0,0 1 0 0 0,0-1 0 0 0,0 0 0 0 0,1 0 0 0 0,-1 0 0 0 0,1 0 0 0 0,0 0 0 0 0,0-1 0 0 0,1 1 0 0 0,-1-1 0 0 0,1 1 1 0 0,-1-1-1 0 0,2 1-5 0 0,4 1 42 0 0,-1-1 1 0 0,1 0 0 0 0,0-1 0 0 0,0 0 0 0 0,0 0 0 0 0,0 0 0 0 0,1-1 0 0 0,-1-1-1 0 0,0 1 1 0 0,1-1 0 0 0,0-1 0 0 0,-1 1 0 0 0,1-2 0 0 0,5 0-43 0 0,1-1 82 0 0,0-1 0 0 0,0 0 0 0 0,-1-2 1 0 0,1 1-1 0 0,-1-2 0 0 0,0 0 0 0 0,-1 0 0 0 0,0-2 1 0 0,0 1-1 0 0,0-2 0 0 0,2-2-82 0 0,145-129 811 0 0,-140 114-772 0 0,-1-1 1 0 0,-1-1-1 0 0,-2 0 1 0 0,-1-1-1 0 0,0-1 0 0 0,-3 0 1 0 0,0-1-1 0 0,-2 0 1 0 0,-2-1-1 0 0,0 0 1 0 0,-2 0-1 0 0,-2-5-39 0 0,-1 23-20 0 0,-1-1 0 0 0,-1 1 1 0 0,-1-1-1 0 0,0 1 0 0 0,0-1 0 0 0,-2 1 0 0 0,0-1 0 0 0,-3-10 20 0 0,4 20-14 0 0,0 0 0 0 0,-1 0 0 0 0,0 0 0 0 0,0 1 0 0 0,0-1 0 0 0,-1 1 0 0 0,1-1 0 0 0,-1 1 0 0 0,0 0 0 0 0,0 0 0 0 0,-1 0 0 0 0,1 1 0 0 0,-1-1 0 0 0,0 1 0 0 0,0 0 0 0 0,0 0-1 0 0,0 0 1 0 0,0 0 0 0 0,-1 1 0 0 0,1 0 0 0 0,-1 0 0 0 0,0 0 0 0 0,1 0 0 0 0,-1 1 0 0 0,0-1 0 0 0,-4 1 14 0 0,1 0-10 0 0,0 1 0 0 0,1 0-1 0 0,-1 0 1 0 0,0 1 0 0 0,1 0 0 0 0,-1 0-1 0 0,1 1 1 0 0,-1 0 0 0 0,1 0 0 0 0,-1 1-1 0 0,1 0 1 0 0,0 0 0 0 0,1 1 0 0 0,-1 0-1 0 0,0 0 1 0 0,1 0 0 0 0,0 1 0 0 0,0 0-1 0 0,0 0 1 0 0,1 0 0 0 0,0 1 0 0 0,0 0-1 0 0,0 0 1 0 0,1 1 0 0 0,-1-1 0 0 0,2 1-1 0 0,-1 0 1 0 0,1 0 0 0 0,0 0 0 0 0,0 0-1 0 0,1 0 1 0 0,0 2 10 0 0,0 5 15 0 0,2 1 1 0 0,0 0-1 0 0,1-1 1 0 0,0 1-1 0 0,1-1 1 0 0,1 1-1 0 0,0-1 0 0 0,1 0 1 0 0,0 0-1 0 0,1 0 1 0 0,1-1-1 0 0,0 1 1 0 0,1-2-1 0 0,0 1 1 0 0,1-1-1 0 0,1 0 0 0 0,0 0 1 0 0,2 1-16 0 0,-3 0 35 0 0,167 252 790 0 0,-119-194-544 0 0,-44-91-507 0 0,-9 9-2398 0 0,-3 1-3523 0 0,0 10-5287 0 0</inkml:trace>
  <inkml:trace contextRef="#ctx0" brushRef="#br0" timeOffset="4887.039">717 575 0 0 0,'0'0'520'0'0,"0"0"303"0"0,0 0 13 0 0,0 0-1 0 0,0 0 22 0 0,0 0 2 0 0,0 0-1 0 0,0 0-26 0 0,0 0-33 0 0,0 0-34 0 0,0 0-4 0 0,0 0 28 0 0,0 0 39 0 0,12 2 8824 0 0,3 0-7380 0 0,49 1-85 0 0,24 28-1351 0 0,-71-22-765 0 0,3-4-228 0 0,-11-5-5478 0 0,-4 0-1546 0 0,-3 0-4258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5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17068 0 0,'0'0'1851'0'0,"0"0"-550"0"0,0 0-195 0 0,0 0-37 0 0,0 0-131 0 0,0 0-194 0 0,0 0-225 0 0,0 0-182 0 0,0 0-63 0 0,0 0 4 0 0,0 0 36 0 0,0 0 21 0 0,0 0 25 0 0,13-2-32 0 0,90-11 436 0 0,12-13 167 0 0,-85 19-671 0 0,-39 33-76 0 0,-131 175 361 0 0,137-196-533 0 0,0 0-13 0 0,0-1 0 0 0,1 1 0 0 0,-1 0 0 0 0,1 0 0 0 0,0 1 0 0 0,0-1 0 0 0,1 0 0 0 0,0 1 0 0 0,0-1 0 0 0,0 0 0 0 0,0 1 0 0 0,1 0 0 0 0,0-1 0 0 0,0 1 0 0 0,1-1 0 0 0,0 2 1 0 0,1-4 19 0 0,1 0 0 0 0,-1 0 0 0 0,1-1 0 0 0,0 1 0 0 0,0-1 0 0 0,1 0 0 0 0,-1 1 0 0 0,0-1 0 0 0,1-1 0 0 0,-1 1 0 0 0,1-1 0 0 0,0 1 0 0 0,-1-1 0 0 0,1 0 0 0 0,0 0 0 0 0,0-1 0 0 0,0 1 0 0 0,0-1 0 0 0,-1 0 0 0 0,2 0-19 0 0,-4 0 8 0 0,13 1 90 0 0,1-1-1 0 0,0 0 1 0 0,-1-1-1 0 0,1-1 1 0 0,-1 0-1 0 0,0-1 1 0 0,0-1-1 0 0,0 0 1 0 0,5-3-98 0 0,14-3 109 0 0,-34 10-158 0 0,1 0 0 0 0,0 0 0 0 0,-1 0 0 0 0,1 0 0 0 0,0 0 0 0 0,-1 0 1 0 0,1 0-1 0 0,0 0 0 0 0,-1-1 0 0 0,1 1 0 0 0,-1 0 0 0 0,1 0 0 0 0,0-1 0 0 0,0 1 0 0 0,-1 0 0 0 0,1 0 0 0 0,0-1 0 0 0,0 1 0 0 0,-1 0 0 0 0,1-1 0 0 0,0 1 0 0 0,0 0 0 0 0,-1-1 0 0 0,1 1 0 0 0,0 0 0 0 0,0-1 0 0 0,0 1 0 0 0,0 0 0 0 0,0-1 0 0 0,0 1 0 0 0,0-1 0 0 0,0 1 0 0 0,0 0 1 0 0,0-1-1 0 0,0 1 0 0 0,0-1 0 0 0,0 1 0 0 0,0 0 0 0 0,0-1 0 0 0,0 1 0 0 0,0 0 0 0 0,0-1 0 0 0,0 1 0 0 0,1-1 0 0 0,-1 1 0 0 0,0 0 0 0 0,0-1 0 0 0,0 1 0 0 0,1 0 0 0 0,-1 0 0 0 0,0-1 0 0 0,0 1 0 0 0,1 0 0 0 0,-1 0 0 0 0,0-1 0 0 0,1 1 0 0 0,-1 0 0 0 0,0 0 49 0 0,-21-7-4115 0 0,6 4-4836 0 0,10 3-3163 0 0</inkml:trace>
  <inkml:trace contextRef="#ctx0" brushRef="#br0" timeOffset="202.959">2 240 18412 0 0,'0'0'1127'0'0,"0"0"-408"0"0,0 0-26 0 0,0 0 134 0 0,0 0 71 0 0,0 0-54 0 0,0 0-152 0 0,0 0-148 0 0,0 0-107 0 0,0 0-81 0 0,0 0-85 0 0,0 0-65 0 0,28-4-68 0 0,87-15-52 0 0,-40 2-58 0 0,-30 1-620 0 0,-19 6-7657 0 0,-22 10-3299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1 419 7314 0 0,'0'0'1693'0'0,"0"0"-725"0"0,0 0-355 0 0,0 0-68 0 0,0 0 174 0 0,0 0 246 0 0,0 0 98 0 0,0 0-42 0 0,0 0-88 0 0,0 0-81 0 0,0 0-10 0 0,10-2-30 0 0,31-6 59 0 0,-1-3 0 0 0,0-1 0 0 0,0-2 1 0 0,22-13-872 0 0,187-108 1961 0 0,-190 97-1664 0 0,-1-2-1 0 0,-3-3 1 0 0,17-18-297 0 0,-35 34 247 0 0,-43 51 764 0 0,-49 98-333 0 0,31-73-499 0 0,2 0 0 0 0,2 2 0 0 0,3 0 1 0 0,-9 43-180 0 0,-27 439 822 0 0,9-282-552 0 0,40-231-271 0 0,1-32-502 0 0,-14-43-2879 0 0,5 29-6381 0 0,10 19-1416 0 0</inkml:trace>
  <inkml:trace contextRef="#ctx0" brushRef="#br0" timeOffset="460.902">107 869 12299 0 0,'0'0'1637'0'0,"0"0"-486"0"0,0 0-297 0 0,0 0 189 0 0,0 0 269 0 0,0 0 71 0 0,0 0-140 0 0,0 0-198 0 0,0 0-172 0 0,37-15-137 0 0,116-44-125 0 0,202-48 1498 0 0,-177 64-1713 0 0,-178 43-352 0 0,0 0 0 0 0,0 1 0 0 0,-1-1 0 0 0,1 0 0 0 0,0 1 0 0 0,0-1 0 0 0,0 1 0 0 0,0-1 0 0 0,0 0 0 0 0,0 1 0 0 0,-1-1-1 0 0,1 1 1 0 0,0-1 0 0 0,0 1 0 0 0,0-1 0 0 0,0 0 0 0 0,1 1 0 0 0,-1-1 0 0 0,0 1 0 0 0,0-1 0 0 0,0 0 0 0 0,0 1 0 0 0,0-1 0 0 0,0 1-1 0 0,1-1 1 0 0,-1 0 0 0 0,0 1 0 0 0,0-1 0 0 0,1 0 0 0 0,-1 1 0 0 0,0-1 0 0 0,1 0 0 0 0,-1 1 0 0 0,0-1 0 0 0,0 0 0 0 0,1 0 0 0 0,-1 1-1 0 0,1-1 1 0 0,-1 0 0 0 0,0 0 0 0 0,1 0 0 0 0,-1 0 0 0 0,1 1 0 0 0,-1-1 0 0 0,0 0 0 0 0,1 0 0 0 0,-1 0 0 0 0,1 0 0 0 0,-1 0-1 0 0,0 0 1 0 0,1 0-44 0 0,-9 13-261 0 0,-23 110 619 0 0,26-80-178 0 0,-2 134-473 0 0,31-199-3238 0 0,-21 18 2521 0 0,5-2-2286 0 0,-4 2-2049 0 0,2-1-6892 0 0</inkml:trace>
  <inkml:trace contextRef="#ctx0" brushRef="#br0" timeOffset="909.737">1197 927 8050 0 0,'0'0'2215'0'0,"0"0"-523"0"0,0 0-111 0 0,0 0 166 0 0,0 0 85 0 0,0 0-121 0 0,0 0-269 0 0,0 0-311 0 0,0 0-257 0 0,0 0-169 0 0,0 0-141 0 0,0 0-96 0 0,0 0-97 0 0,-16-7-87 0 0,-49-21-64 0 0,64 28-213 0 0,0-1 1 0 0,0 1 0 0 0,0 0-1 0 0,-1-1 1 0 0,1 1 0 0 0,0 0-1 0 0,0-1 1 0 0,0 1 0 0 0,0 0-1 0 0,0 0 1 0 0,0 0 0 0 0,0 0-1 0 0,0 0 1 0 0,0 0 0 0 0,-1 0-1 0 0,1 1 1 0 0,0-1 0 0 0,0 0-1 0 0,0 1 1 0 0,0-1 0 0 0,0 1-1 0 0,0-1 1 0 0,0 1 0 0 0,0-1-1 0 0,0 1 1 0 0,0-1 0 0 0,1 1-1 0 0,-1 0 1 0 0,0 0 0 0 0,0-1-1 0 0,0 1 1 0 0,1 0 0 0 0,-1 0-1 0 0,0 0-7 0 0,-3 4 44 0 0,-6 6-24 0 0,1 1 0 0 0,0-1 1 0 0,0 2-1 0 0,1-1 0 0 0,1 1 1 0 0,0 1-1 0 0,1-1 1 0 0,0 1-1 0 0,1 0 0 0 0,1 0 1 0 0,0 1-1 0 0,1-1 0 0 0,1 1 1 0 0,0 0-1 0 0,1 0 0 0 0,0 0 1 0 0,1 0-1 0 0,1 0 0 0 0,3 14-20 0 0,-3-24 8 0 0,0 0 0 0 0,1 0 0 0 0,0 0 0 0 0,0 0 0 0 0,1 0 0 0 0,-1 0 0 0 0,1-1 0 0 0,0 1-1 0 0,0-1 1 0 0,1 0 0 0 0,-1 0 0 0 0,1 0 0 0 0,0 0 0 0 0,0-1 0 0 0,0 1 0 0 0,1-1 0 0 0,-1 0-1 0 0,1-1 1 0 0,-1 1 0 0 0,1-1 0 0 0,0 0 0 0 0,0 0 0 0 0,0 0 0 0 0,0-1 0 0 0,1 1 0 0 0,-1-1-1 0 0,0 0 1 0 0,0-1 0 0 0,1 0 0 0 0,-1 0 0 0 0,1 0 0 0 0,-1 0 0 0 0,0-1 0 0 0,0 0-1 0 0,1 0 1 0 0,-1 0 0 0 0,0 0 0 0 0,0-1 0 0 0,0 0 0 0 0,0 0 0 0 0,0-1 0 0 0,-1 1 0 0 0,1-1-1 0 0,-1 0 1 0 0,1 0 0 0 0,2-4-8 0 0,6-2 98 0 0,-2-1 0 0 0,1-1 0 0 0,-2 0 0 0 0,1 0-1 0 0,-1-1 1 0 0,-1-1 0 0 0,0 0 0 0 0,-1 0 0 0 0,0 0 0 0 0,-1-1-1 0 0,-1 0 1 0 0,0 0 0 0 0,-1-1 0 0 0,0 0 0 0 0,-2 0 0 0 0,1 0-1 0 0,-2 0 1 0 0,0 0 0 0 0,-1-1 0 0 0,0 1 0 0 0,-1-1 0 0 0,-2-7-98 0 0,1 18-20 0 0,0 1-1 0 0,-1-1 1 0 0,1 1 0 0 0,-1-1 0 0 0,0 1 0 0 0,0 0 0 0 0,-1 0 0 0 0,1 0 0 0 0,-1 0 0 0 0,0 0 0 0 0,0 1 0 0 0,0-1-1 0 0,-1 1 1 0 0,1 0 0 0 0,-1 0 0 0 0,0 0 0 0 0,1 0 0 0 0,-1 1 0 0 0,-1-1 0 0 0,1 1 0 0 0,0 0 0 0 0,0 0 0 0 0,-1 1-1 0 0,1 0 1 0 0,-1-1 0 0 0,0 1 0 0 0,1 1 0 0 0,-1-1 0 0 0,0 1 0 0 0,1-1 0 0 0,-1 2 0 0 0,0-1 0 0 0,1 0 0 0 0,-1 1-1 0 0,0 0 1 0 0,1 0 0 0 0,-1 0 0 0 0,1 0 0 0 0,-1 1 0 0 0,1 0 0 0 0,0 0 0 0 0,-1 0 0 0 0,1 1 0 0 0,0-1-1 0 0,-2 2 21 0 0,-60 71-2923 0 0,49-46-668 0 0,4 2-3784 0 0,7-19-4148 0 0</inkml:trace>
  <inkml:trace contextRef="#ctx0" brushRef="#br0" timeOffset="1281.649">1475 1222 8482 0 0,'0'0'3413'0'0,"0"0"-1650"0"0,0 0-363 0 0,0 0 244 0 0,0 0 142 0 0,0 0-116 0 0,0 0-335 0 0,0 0-346 0 0,0 0-185 0 0,0 0-85 0 0,0 0-24 0 0,0 0-44 0 0,0 0-38 0 0,0 5-26 0 0,-1 2-585 0 0,-1 5 810 0 0,1-33 100 0 0,5-5-805 0 0,1-1-1 0 0,2 2 1 0 0,0-1 0 0 0,1 1 0 0 0,2 0 0 0 0,1 0 0 0 0,0 1 0 0 0,2 1-1 0 0,1 0 1 0 0,12-16-107 0 0,-13 18 33 0 0,54-81 65 0 0,-66 102-110 0 0,0-1 0 0 0,0 1 0 0 0,0 0 0 0 0,0 0 0 0 0,1 0 0 0 0,-1 0 0 0 0,0 0 0 0 0,0 0 0 0 0,0 0 0 0 0,1 0 0 0 0,-1 0 1 0 0,0 1-1 0 0,0-1 0 0 0,0 0 0 0 0,0 1 0 0 0,0-1 0 0 0,0 1 0 0 0,0-1 0 0 0,0 1 0 0 0,0 0 0 0 0,0-1 0 0 0,0 1 0 0 0,0 0 0 0 0,0 0 1 0 0,0-1-1 0 0,0 1 0 0 0,-1 0 0 0 0,1 0 0 0 0,0 0 0 0 0,-1 0 0 0 0,1 0 0 0 0,-1 0 0 0 0,1 0 0 0 0,-1 0 0 0 0,1 1 0 0 0,-1-1 0 0 0,0 0 1 0 0,1 0-1 0 0,-1 0 0 0 0,0 0 0 0 0,0 1 0 0 0,0-1 0 0 0,0 0 0 0 0,0 0 0 0 0,0 0 0 0 0,0 1 0 0 0,-1 0 12 0 0,4 5-192 0 0,7 14-643 0 0,2 7-1925 0 0,-7-19-2078 0 0,1-2-3317 0 0,-1-2-3980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5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51 0 0 0,'0'0'329'0'0,"0"0"868"0"0,0 0 508 0 0,0 0 350 0 0,0 0 203 0 0,0 0-36 0 0,0 0-207 0 0,0 0-297 0 0,0 0-271 0 0,0 0-175 0 0,0 0-144 0 0,0 0-113 0 0,-2-6-100 0 0,-9-22-64 0 0,10 26-727 0 0,-1 1 0 0 0,1-1-1 0 0,-1 1 1 0 0,0 0 0 0 0,1 0 0 0 0,-1-1 0 0 0,0 1-1 0 0,0 0 1 0 0,0 0 0 0 0,0 1 0 0 0,0-1 0 0 0,0 0 0 0 0,0 1-1 0 0,0-1 1 0 0,0 1 0 0 0,0-1 0 0 0,-1 1 0 0 0,1 0-1 0 0,0 0 1 0 0,0 0 0 0 0,0 0 0 0 0,0 1 0 0 0,0-1-1 0 0,0 1 1 0 0,-1-1 0 0 0,1 1-124 0 0,-7 0 311 0 0,-3-2-133 0 0,0 2 0 0 0,1 0 0 0 0,-1 1 0 0 0,1 0 0 0 0,-1 0 0 0 0,1 1 0 0 0,0 1 0 0 0,0-1 0 0 0,0 2-1 0 0,1 0 1 0 0,-1 0 0 0 0,1 1 0 0 0,0 0 0 0 0,-4 5-178 0 0,4-4 53 0 0,1 0 0 0 0,1 0 0 0 0,-1 1 0 0 0,1 0 0 0 0,1 1 0 0 0,0 0 0 0 0,0 0 0 0 0,0 1 0 0 0,2 0 0 0 0,-1 0 0 0 0,1 0 0 0 0,0 0 0 0 0,1 1 0 0 0,0 0 0 0 0,1 0 0 0 0,0 0 0 0 0,1 0 0 0 0,0 1 0 0 0,1-1 0 0 0,0 1-1 0 0,1 1-52 0 0,0-6 22 0 0,0 1-1 0 0,0-1 0 0 0,1 0 1 0 0,0 1-1 0 0,0-1 0 0 0,0 0 0 0 0,1 0 1 0 0,0 0-1 0 0,1 0 0 0 0,0 0 0 0 0,0-1 1 0 0,0 1-1 0 0,1-1 0 0 0,0 0 0 0 0,0 0 1 0 0,0 0-1 0 0,1 0 0 0 0,0-1 1 0 0,5 5-22 0 0,2-1 33 0 0,0 1 0 0 0,0-2 0 0 0,1 0 1 0 0,1 0-1 0 0,-1-1 0 0 0,1-1 0 0 0,0 0 1 0 0,1-1-1 0 0,-1-1 0 0 0,1 0 0 0 0,0-1 1 0 0,0 0-1 0 0,0-2 0 0 0,1 1 0 0 0,-1-2 1 0 0,2 0-34 0 0,-4-2-32 0 0,-1 0 0 0 0,1-1 0 0 0,-1-1 0 0 0,0 0 0 0 0,0 0-1 0 0,-1-1 1 0 0,1-1 0 0 0,-1 0 0 0 0,0 0 0 0 0,0-1 0 0 0,-1-1 0 0 0,0 0 0 0 0,-1 0 0 0 0,1-1 0 0 0,-1 0 0 0 0,-1 0 0 0 0,6-9 32 0 0,35-30-1534 0 0,-2-1-4511 0 0,-33 33-1503 0 0,-4 8-4201 0 0</inkml:trace>
  <inkml:trace contextRef="#ctx0" brushRef="#br0" timeOffset="1085.744">1043 129 8554 0 0,'0'0'2687'0'0,"0"0"-660"0"0,0 0-358 0 0,0 0-120 0 0,0 0-35 0 0,0 0-166 0 0,0 0-289 0 0,0 0-228 0 0,0 0-148 0 0,0 0-117 0 0,0 0-72 0 0,0 0-30 0 0,0 0-67 0 0,-17-3-32 0 0,-52-9-44 0 0,13 23 239 0 0,43-3-415 0 0,3-3-113 0 0,0-1 0 0 0,0 2 0 0 0,1 0-1 0 0,0 0 1 0 0,0 0 0 0 0,1 1 0 0 0,-1 1-1 0 0,1-1 1 0 0,1 1 0 0 0,0 1 0 0 0,0 0-1 0 0,0-1 1 0 0,1 2 0 0 0,1-1 0 0 0,-1 1-1 0 0,1 0 1 0 0,1 0 0 0 0,0 0-1 0 0,1 1 1 0 0,0-1 0 0 0,0 1 0 0 0,1 0-1 0 0,0 0 1 0 0,1 0 0 0 0,1 1-32 0 0,0-9 0 0 0,0 0 0 0 0,0 0 0 0 0,0 0 0 0 0,1 0 0 0 0,-1 0 0 0 0,1 0 0 0 0,0 0 1 0 0,0 0-1 0 0,0-1 0 0 0,0 1 0 0 0,1 0 0 0 0,-1 0 0 0 0,1-1 0 0 0,0 1 0 0 0,-1-1 0 0 0,1 1 0 0 0,0-1 0 0 0,1 0 0 0 0,-1 0 0 0 0,0 0 1 0 0,0 0-1 0 0,1 0 0 0 0,-1-1 0 0 0,1 1 0 0 0,0-1 0 0 0,0 1 0 0 0,-1-1 0 0 0,1 0 0 0 0,0 0 0 0 0,0 0 0 0 0,0 0 0 0 0,0-1 0 0 0,0 1 1 0 0,2-1-1 0 0,5 0 66 0 0,-1-1 1 0 0,1-1 0 0 0,0 0 0 0 0,0 0-1 0 0,-1 0 1 0 0,0-1 0 0 0,1-1 0 0 0,-1 0 0 0 0,0 0-1 0 0,0-1 1 0 0,-1 0 0 0 0,0 0 0 0 0,0-1 0 0 0,0 0-1 0 0,0 0 1 0 0,-1-1 0 0 0,0 0 0 0 0,0 0 0 0 0,0-3-68 0 0,10-5 60 0 0,134-172 394 0 0,-150 188-459 0 0,0-1 0 0 0,0 1 0 0 0,0-1-1 0 0,0 1 1 0 0,0-1 0 0 0,0 1 0 0 0,0 0 0 0 0,-1 0 0 0 0,1-1 0 0 0,0 1 0 0 0,0 0 0 0 0,-1 0-1 0 0,1 0 1 0 0,-1 0 0 0 0,1 0 0 0 0,-1-1 0 0 0,1 1 0 0 0,-1 0 0 0 0,1 0 0 0 0,-1 0 0 0 0,0 1-1 0 0,1-1 1 0 0,-1 0 0 0 0,0 0 0 0 0,0 0 0 0 0,0 0 0 0 0,0 0 0 0 0,0 0 0 0 0,0 0 0 0 0,0 0-1 0 0,0 0 1 0 0,-1 0 0 0 0,1 0 0 0 0,0 0 0 0 0,-1 0 0 0 0,1 0 0 0 0,0 0 0 0 0,-1 0 0 0 0,0 0-1 0 0,1 1 7 0 0,0 1 0 0 0,-2 12-4 0 0,1 0 1 0 0,1-1 0 0 0,1 1 0 0 0,0 0 0 0 0,1-1 0 0 0,0 0 0 0 0,1 1 0 0 0,1-1 0 0 0,0 0-1 0 0,1 0 1 0 0,1-1 0 0 0,0 1 0 0 0,1-1 0 0 0,0-1 0 0 0,1 1 3 0 0,-5-9 1 0 0,1 1 1 0 0,0-1 0 0 0,0 0-1 0 0,0 0 1 0 0,1 0-1 0 0,-1-1 1 0 0,1 0-1 0 0,0 0 1 0 0,0 0-1 0 0,0 0 1 0 0,1-1 0 0 0,-1 0-1 0 0,0 0 1 0 0,1 0-1 0 0,0 0 1 0 0,-1-1-1 0 0,1 0 1 0 0,0-1-1 0 0,-1 1 1 0 0,1-1 0 0 0,0 0-1 0 0,0 0 1 0 0,0-1-1 0 0,2 0-1 0 0,-1-2 19 0 0,0-1-1 0 0,0 1 0 0 0,0-1 1 0 0,-1-1-1 0 0,0 1 0 0 0,0-1 1 0 0,0 0-1 0 0,-1-1 0 0 0,1 1 1 0 0,-1-1-1 0 0,0 0 1 0 0,-1 0-1 0 0,2-3-18 0 0,-2 3 9 0 0,4-4 10 0 0,18-23 26 0 0,0 1-1 0 0,2 1 0 0 0,1 1 0 0 0,21-14-44 0 0,-35 32 6 0 0,-10 7-9 0 0,-1 1 1 0 0,1 0 0 0 0,0 0 0 0 0,1 0 0 0 0,-1 1 0 0 0,0 0-1 0 0,1 0 1 0 0,0 0 0 0 0,0 1 0 0 0,0 0 0 0 0,0 0-1 0 0,0 0 1 0 0,0 1 0 0 0,5-1 2 0 0,-8 4-2 0 0,0 0 0 0 0,0-1 0 0 0,0 1 0 0 0,0 0 1 0 0,-1 1-1 0 0,1-1 0 0 0,-1 0 0 0 0,1 1 0 0 0,-1-1 0 0 0,0 1 0 0 0,0 0 0 0 0,0 0 0 0 0,0 0 1 0 0,-1 0-1 0 0,1 0 0 0 0,-1 0 0 0 0,0 0 0 0 0,1 1 0 0 0,-2-1 0 0 0,1 0 0 0 0,0 1 0 0 0,-1-1 1 0 0,1 1-1 0 0,-1 1 2 0 0,3 12 18 0 0,-1 1 0 0 0,0 0 0 0 0,-1-1 0 0 0,-1 1 0 0 0,-1 0 0 0 0,0-1 0 0 0,-2 1 0 0 0,0 2-18 0 0,0-13-9 0 0,1 0 0 0 0,-2 0 1 0 0,1-1-1 0 0,-1 1 0 0 0,0-1 0 0 0,0 1 1 0 0,-1-1-1 0 0,1 0 0 0 0,-2-1 0 0 0,1 0 1 0 0,0 1-1 0 0,-1-1 0 0 0,0-1 1 0 0,0 1-1 0 0,-1-1 0 0 0,1-1 0 0 0,-1 1 1 0 0,0-1-1 0 0,0 0 0 0 0,0 0 1 0 0,0-1-1 0 0,0 0 0 0 0,-1 0 0 0 0,1-1 1 0 0,-1 0-1 0 0,1 0 0 0 0,-1-1 1 0 0,-1 0 8 0 0,18-8-634 0 0,19-1 632 0 0,0 1-1 0 0,1 1 1 0 0,0 2-1 0 0,0 1 1 0 0,1 1-1 0 0,-1 2 1 0 0,1 0-1 0 0,-1 3 1 0 0,3 0 2 0 0,44 0 177 0 0,-60-2-95 0 0,-1 0-1 0 0,1-1 1 0 0,-1-1 0 0 0,1 0 0 0 0,-1-1-1 0 0,0-1 1 0 0,0-1 0 0 0,0 0 0 0 0,-1 0 0 0 0,0-1-1 0 0,0-1 1 0 0,0-1 0 0 0,-1 0 0 0 0,0-1-1 0 0,0 0 1 0 0,8-9-82 0 0,-9 8 62 0 0,0 0-1 0 0,-1-1 1 0 0,-1-1 0 0 0,0 0 0 0 0,0 0-1 0 0,-1-1 1 0 0,-1 0 0 0 0,0-1-1 0 0,-1 0 1 0 0,-1 0 0 0 0,0 0-1 0 0,0-3-61 0 0,8-82 123 0 0,-16 96-130 0 0,-1 0 0 0 0,1 1 0 0 0,0 0 0 0 0,-1 0 0 0 0,0-1 0 0 0,1 1 0 0 0,-1 1 0 0 0,0-1 0 0 0,0 0 0 0 0,0 1 0 0 0,0 0 0 0 0,-1-1-1 0 0,1 1 1 0 0,0 0 0 0 0,0 1 0 0 0,-1-1 0 0 0,1 1 0 0 0,0-1 0 0 0,-1 1 0 0 0,1 0 0 0 0,-1 0 0 0 0,1 0 0 0 0,0 1 0 0 0,-1-1 0 0 0,1 1 0 0 0,0 0 0 0 0,0 0 0 0 0,-1 0 0 0 0,1 0 0 0 0,0 1 0 0 0,0-1 0 0 0,0 1 0 0 0,0 0 0 0 0,1 0 0 0 0,-1 0 0 0 0,-1 1 7 0 0,-7 3-16 0 0,0 1 1 0 0,1 0 0 0 0,-1 1-1 0 0,2 0 1 0 0,-1 1 0 0 0,1 0-1 0 0,0 1 1 0 0,1 0 0 0 0,0 0-1 0 0,1 0 1 0 0,0 1 0 0 0,0 0-1 0 0,1 1 1 0 0,1-1 0 0 0,0 1-1 0 0,1 0 1 0 0,0 0 0 0 0,0 1-1 0 0,2-1 1 0 0,-2 11 15 0 0,3-16 1 0 0,1 1 0 0 0,0-1 0 0 0,1 0 0 0 0,0 0 0 0 0,0 1 0 0 0,0-1 0 0 0,1 0 0 0 0,0 0 0 0 0,0 0 0 0 0,1 0 0 0 0,0-1 1 0 0,0 1-1 0 0,1-1 0 0 0,-1 0 0 0 0,1 1 0 0 0,1-2 0 0 0,-1 1 0 0 0,1 0 0 0 0,0-1 0 0 0,0 0 0 0 0,1 0 0 0 0,0-1 0 0 0,-1 1 0 0 0,6 1-1 0 0,6 6 12 0 0,1-1 0 0 0,-1-1 0 0 0,2-1 0 0 0,0 0 0 0 0,0-1 0 0 0,0-2 0 0 0,1 0 0 0 0,0-1 0 0 0,0 0 0 0 0,1-2 0 0 0,-1 0 0 0 0,1-2 0 0 0,2 0-12 0 0,-17-1-61 0 0,1 1-69 0 0,0-1 0 0 0,0 0 0 0 0,-1 0 0 0 0,1 0 0 0 0,0-1 0 0 0,0 0 0 0 0,-1 0 0 0 0,1-1 0 0 0,-1 0 0 0 0,1 0 0 0 0,-1 0 0 0 0,0-1 0 0 0,1 0 0 0 0,-1 0 0 0 0,5-4 130 0 0,-6-1-4287 0 0,-4 5-489 0 0,1-1-7835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0 364 4793 0 0,'0'0'1764'0'0,"0"0"-49"0"0,0 0 122 0 0,0 0 107 0 0,0 0 21 0 0,0 0-88 0 0,0 0-271 0 0,0 0-311 0 0,0 0-259 0 0,0 0-233 0 0,0 0-124 0 0,0 0-62 0 0,3-19-31 0 0,9-62-74 0 0,-11 77-439 0 0,-1 1 0 0 0,1-1 0 0 0,0 0-1 0 0,0 1 1 0 0,0-1 0 0 0,0 0 0 0 0,1 1 0 0 0,-1-1 0 0 0,1 1 0 0 0,0 0 0 0 0,0 0-1 0 0,0 0 1 0 0,1 0 0 0 0,-1 0 0 0 0,1 0 0 0 0,-1 0 0 0 0,1 1 0 0 0,2-2-73 0 0,7-7 250 0 0,-3 1-130 0 0,1 0 1 0 0,0 1 0 0 0,1 0 0 0 0,0 0-1 0 0,1 1 1 0 0,-1 1 0 0 0,2 0-1 0 0,-1 0 1 0 0,1 1 0 0 0,0 1 0 0 0,0 0-1 0 0,0 1 1 0 0,1 0 0 0 0,-1 1 0 0 0,4 0-121 0 0,-14 5 11 0 0,0-1 1 0 0,-1 1-1 0 0,1 0 1 0 0,-1-1-1 0 0,1 1 1 0 0,-1 0-1 0 0,0 0 1 0 0,0 1-1 0 0,0-1 1 0 0,0 0-1 0 0,0 1 1 0 0,-1-1-1 0 0,1 1 1 0 0,-1 0-1 0 0,1 0 1 0 0,-1-1-1 0 0,0 1 1 0 0,0 0-1 0 0,0 0 1 0 0,0 0-1 0 0,-1 0 1 0 0,1 0-1 0 0,-1 0 1 0 0,0 0-1 0 0,0 0 1 0 0,0 0-1 0 0,-1 2-11 0 0,2 13 41 0 0,-1 0-1 0 0,-1-1 1 0 0,-1 1 0 0 0,-1 0-1 0 0,0-1 1 0 0,-1 0-1 0 0,-1 1 1 0 0,-1-2-1 0 0,0 1 1 0 0,-1-1-1 0 0,-1 0 1 0 0,-1 0-1 0 0,0-1 1 0 0,-1 0-1 0 0,-3 4-39 0 0,11-18-2 0 0,0 1 0 0 0,0 0 0 0 0,0 0 0 0 0,0 0 0 0 0,1 0 1 0 0,-1 1-1 0 0,1-1 0 0 0,0 0 0 0 0,-1 1 0 0 0,1-1 0 0 0,0 1 1 0 0,0-1-1 0 0,1 1 0 0 0,-1-1 0 0 0,0 1 0 0 0,1-1 0 0 0,0 1 1 0 0,0 0-1 0 0,-1-1 0 0 0,1 1 0 0 0,1 0 0 0 0,-1-1 0 0 0,0 1 1 0 0,1 0-1 0 0,-1-1 0 0 0,1 1 0 0 0,0-1 0 0 0,0 1 0 0 0,0-1 1 0 0,0 1-1 0 0,0-1 0 0 0,1 0 0 0 0,-1 0 0 0 0,1 1 0 0 0,-1-1 1 0 0,1 0-1 0 0,0 0 0 0 0,0 0 0 0 0,0-1 0 0 0,0 1 0 0 0,0 0 1 0 0,0-1-1 0 0,1 0 0 0 0,-1 1 0 0 0,2 0 1 0 0,97 14 73 0 0,-85-15-68 0 0,1 0 1 0 0,-1 2-1 0 0,0-1 1 0 0,0 2-1 0 0,0 0 1 0 0,-1 1-1 0 0,0 1 1 0 0,1 0-1 0 0,-2 1 1 0 0,1 0 0 0 0,5 5-6 0 0,-14-5 38 0 0,0 0 1 0 0,-1 1-1 0 0,1-1 1 0 0,-1 1 0 0 0,-1 0-1 0 0,0 1 1 0 0,0-1-1 0 0,0 1 1 0 0,-1 0 0 0 0,0 0-1 0 0,-1 0 1 0 0,0 0-1 0 0,-1 0 1 0 0,0 0 0 0 0,0 1-1 0 0,-1-1 1 0 0,0 0 0 0 0,0 1-1 0 0,-1-1 1 0 0,0 0-1 0 0,-2 5-38 0 0,-1 1 67 0 0,-1-1-1 0 0,-1 1 1 0 0,0-1-1 0 0,-1 0 1 0 0,-1 0-1 0 0,0-1 1 0 0,0 0-1 0 0,-1-1 1 0 0,-1 0-1 0 0,0 0 1 0 0,-1-1-1 0 0,0 0 1 0 0,-1-1-1 0 0,0 0-66 0 0,-4 3 36 0 0,0-1 0 0 0,-1 0-1 0 0,0-1 1 0 0,0-1 0 0 0,-1-1-1 0 0,0-1 1 0 0,-1 0 0 0 0,0-2-1 0 0,0 0 1 0 0,-1-1 0 0 0,1 0 0 0 0,-1-2-1 0 0,0 0 1 0 0,0-2 0 0 0,0 0-1 0 0,0-1 1 0 0,-12-2-36 0 0,31 2-3 0 0,-1 0-1 0 0,1-1 0 0 0,-1 1 1 0 0,1 0-1 0 0,-1-1 1 0 0,1 1-1 0 0,0-1 1 0 0,-1 0-1 0 0,1 1 1 0 0,-1-1-1 0 0,1 0 1 0 0,0 0-1 0 0,0 0 1 0 0,0 0-1 0 0,-1 0 1 0 0,1 0-1 0 0,0 0 1 0 0,0 0-1 0 0,0 0 1 0 0,0-1-1 0 0,1 1 1 0 0,-1 0-1 0 0,0-1 1 0 0,1 1-1 0 0,-1 0 1 0 0,0-1-1 0 0,1 1 1 0 0,0-1-1 0 0,-1 1 1 0 0,1-1-1 0 0,0 1 1 0 0,0-1-1 0 0,0 1 1 0 0,0-1-1 0 0,0 1 1 0 0,0-1-1 0 0,0 1 1 0 0,0-1-1 0 0,0 1 0 0 0,1-1 1 0 0,-1 0 3 0 0,3-1-25 0 0,-1 0 0 0 0,0 0 0 0 0,1 1 0 0 0,-1-1-1 0 0,1 1 1 0 0,0-1 0 0 0,-1 1 0 0 0,1 0 0 0 0,0 0 0 0 0,1 0 0 0 0,-1 0 0 0 0,0 1-1 0 0,1-1 1 0 0,-1 1 0 0 0,1 0 0 0 0,-1 0 0 0 0,1 0 0 0 0,-1 0 0 0 0,1 1 0 0 0,0-1 0 0 0,-1 1-1 0 0,1 0 1 0 0,0 0 0 0 0,2 1 25 0 0,-5-1-109 0 0,-1 0 5 0 0,0 0-38 0 0,0 0-46 0 0,0 0-62 0 0,0 0-89 0 0,0 0-145 0 0,0 0-224 0 0,0 0-365 0 0,0 0-686 0 0,0 0-2655 0 0,0 0-6984 0 0</inkml:trace>
  <inkml:trace contextRef="#ctx0" brushRef="#br0" timeOffset="1784.21">906 758 0 0 0,'0'0'777'0'0,"0"0"610"0"0,0 0 282 0 0,0 0 134 0 0,0 0 47 0 0,0 0-79 0 0,0 0-74 0 0,0 0-100 0 0,0 0-145 0 0,0 0-120 0 0,0 0-143 0 0,-12-8-117 0 0,-39-24-125 0 0,9 21 3606 0 0,51 14-1381 0 0,113-17-1603 0 0,-18-26-1139 0 0,-72 28-576 0 0,-32 12 12 0 0,0 0-99 0 0,0 36-8408 0 0,0-28 1372 0 0,0 0-4495 0 0</inkml:trace>
  <inkml:trace contextRef="#ctx0" brushRef="#br0" timeOffset="2360.245">1409 607 10978 0 0,'0'0'2155'0'0,"0"0"-725"0"0,0 0-286 0 0,0 0 45 0 0,0 0 68 0 0,0 0-2 0 0,0 0-181 0 0,0 0-237 0 0,0 0-182 0 0,0 0-146 0 0,0 0-135 0 0,0 0-87 0 0,-29 23-81 0 0,-90 71-71 0 0,65-37 36 0 0,48-44-134 0 0,0-5-29 0 0,0 1-1 0 0,1-1 1 0 0,0 1-1 0 0,1 0 1 0 0,-1 0-1 0 0,2 0 1 0 0,-1 0 0 0 0,2 1-1 0 0,-1 0 1 0 0,1-1-1 0 0,0 1 1 0 0,1 0-1 0 0,1 0 1 0 0,-1 0-1 0 0,1 0 1 0 0,1 0 0 0 0,0 0-1 0 0,1 2-7 0 0,1-6 11 0 0,1-1 0 0 0,0-1 1 0 0,0 1-1 0 0,0 0 0 0 0,1-1 0 0 0,0 0 0 0 0,0 0 0 0 0,0 0 0 0 0,0-1 0 0 0,0 0 1 0 0,1 1-1 0 0,-1-2 0 0 0,1 1 0 0 0,0-1 0 0 0,0 0 0 0 0,0 0 0 0 0,0-1 1 0 0,0 1-1 0 0,0-2 0 0 0,0 1 0 0 0,1 0 0 0 0,-1-1 0 0 0,0 0 0 0 0,0-1 1 0 0,1 0-1 0 0,-1 1 0 0 0,0-2 0 0 0,0 1 0 0 0,0-1 0 0 0,0 0 0 0 0,0 0 1 0 0,-1-1-1 0 0,1 1 0 0 0,0-2-11 0 0,19-8 160 0 0,0-1 1 0 0,-2-1-1 0 0,1-2 0 0 0,-2 0 1 0 0,0-1-1 0 0,-1-1 0 0 0,-1-1 1 0 0,-1-1-1 0 0,-1-1 1 0 0,0 0-1 0 0,-1-1-160 0 0,22-36 373 0 0,-3-1 1 0 0,-2-1-1 0 0,21-54-373 0 0,-43 87 16 0 0,-1 0-1 0 0,-2-1 1 0 0,0 0-1 0 0,-2-1 0 0 0,-1 0 1 0 0,-2 0-1 0 0,0-1 1 0 0,-2 1-1 0 0,-2-1 0 0 0,0 1 1 0 0,-3-8-16 0 0,2 29-5 0 0,0 0 0 0 0,0 0 1 0 0,-1 0-1 0 0,-1 0 0 0 0,1 0 1 0 0,-1 1-1 0 0,-1-1 0 0 0,1 1 1 0 0,-1 0-1 0 0,-1 0 0 0 0,1 0 1 0 0,-1 0-1 0 0,0 1 0 0 0,-1 0 1 0 0,0 0-1 0 0,0 0 0 0 0,0 1 1 0 0,0 0-1 0 0,-1 0 0 0 0,0 1 1 0 0,0-1-1 0 0,0 1 0 0 0,0 1 1 0 0,-1 0-1 0 0,1 0 0 0 0,-1 0 1 0 0,0 1-1 0 0,0 0 0 0 0,0 0 1 0 0,-8 0 4 0 0,4 2-15 0 0,0 1 1 0 0,0 0-1 0 0,0 0 1 0 0,1 1-1 0 0,-1 1 1 0 0,0 0-1 0 0,1 1 0 0 0,0 0 1 0 0,0 0-1 0 0,0 1 1 0 0,0 1-1 0 0,1 0 1 0 0,0 0-1 0 0,0 1 1 0 0,1 0-1 0 0,-1 1 0 0 0,2 0 1 0 0,-1 0-1 0 0,1 1 1 0 0,0 0-1 0 0,-5 9 15 0 0,4-5-4 0 0,0 0 0 0 0,1 1 0 0 0,0 0 0 0 0,1 1 0 0 0,1 0 0 0 0,0 0 0 0 0,1 0 0 0 0,0 1 0 0 0,2-1 0 0 0,0 1-1 0 0,0 0 1 0 0,2 0 0 0 0,0 0 0 0 0,1 1 0 0 0,0-1 0 0 0,1 1 4 0 0,5 1 12 0 0,0 0 1 0 0,1 0-1 0 0,1-1 1 0 0,0 0-1 0 0,2 0 1 0 0,0-1-1 0 0,0-1 1 0 0,2 1-1 0 0,0-2 1 0 0,0 1-1 0 0,1-2 0 0 0,1 0 1 0 0,1 0-1 0 0,-1-2 1 0 0,12 7-13 0 0,14 9 154 0 0,1-3 0 0 0,2-1 1 0 0,0-2-1 0 0,1-2 1 0 0,1-2-1 0 0,1-1 0 0 0,47 8-154 0 0,-79-20 73 0 0,35 17 294 0 0,-49-21-324 0 0,0 0-6 0 0,0 0-13 0 0,0 0 11 0 0,-24 1-1270 0 0,19-1-3478 0 0,1-1-4294 0 0,0 1-3083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0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18 3537 0 0,'0'0'2704'0'0,"0"0"-1218"0"0,0 0-543 0 0,0 0 41 0 0,0 0 302 0 0,0 0 261 0 0,0 0 13 0 0,0 0-277 0 0,0 0-394 0 0,0 0-283 0 0,0 0-123 0 0,0 2 6 0 0,-16 179 4512 0 0,7 97-4166 0 0,10-267-808 0 0,0 0 0 0 0,1 0 0 0 0,1 0 0 0 0,0 0-1 0 0,0-1 1 0 0,1 1 0 0 0,0-1 0 0 0,1 0 0 0 0,0 0 0 0 0,1 0 0 0 0,0-1-1 0 0,0 0 1 0 0,1 0 0 0 0,2 2-27 0 0,-3-9 68 0 0,-1 0 0 0 0,1 0 0 0 0,-1 0 0 0 0,1-1 0 0 0,0 0 0 0 0,-1 0 0 0 0,1 0 0 0 0,0-1 0 0 0,0 0 0 0 0,-1 0 0 0 0,1-1 0 0 0,0 1 0 0 0,0-1 0 0 0,-1 0 0 0 0,1-1 0 0 0,0 1 0 0 0,-1-1 0 0 0,1 0 0 0 0,-1-1 0 0 0,0 1 0 0 0,0-1 0 0 0,3-2-68 0 0,12-10 107 0 0,0 0 0 0 0,-1-1 0 0 0,-1-1-1 0 0,-1-1 1 0 0,0 0 0 0 0,-1-1-1 0 0,-1-1 1 0 0,-1 0 0 0 0,-1-1-1 0 0,-1-1 1 0 0,0 0 0 0 0,-2-1-1 0 0,-1 0 1 0 0,-1 0 0 0 0,0-2-107 0 0,8-18 97 0 0,-2-1-1 0 0,-2-1 1 0 0,-2 0 0 0 0,-2-1 0 0 0,-1-7-97 0 0,-7 24 269 0 0,-11 45 409 0 0,-41 134-278 0 0,44-99-337 0 0,2 0 0 0 0,2 0 0 0 0,3 0 1 0 0,2 1-1 0 0,4 26-63 0 0,30 109 175 0 0,-18-117-111 0 0,-7-72-1661 0 0,15-16-5063 0 0,-24 18 5921 0 0,5-5-9483 0 0</inkml:trace>
  <inkml:trace contextRef="#ctx0" brushRef="#br0" timeOffset="428.254">785 416 10898 0 0,'0'0'3006'0'0,"0"0"-1071"0"0,0 0-493 0 0,0 0 46 0 0,0 0 1 0 0,0 0-117 0 0,0 0-230 0 0,0 0-308 0 0,0 0-240 0 0,0 0-171 0 0,0 0-102 0 0,0 0-65 0 0,0 0 0 0 0,-4 3 4 0 0,2-1-218 0 0,0-1-1 0 0,0 1 1 0 0,0 0-1 0 0,0 1 1 0 0,1-1-1 0 0,-1 0 0 0 0,0 1 1 0 0,1-1-1 0 0,0 1 1 0 0,-1-1-1 0 0,1 1 1 0 0,0-1-1 0 0,1 1 1 0 0,-1 0-1 0 0,0-1 1 0 0,1 1-1 0 0,-1 0 1 0 0,1 0-1 0 0,0 0 1 0 0,0 1-42 0 0,0 219 787 0 0,0-140-3204 0 0,14-112-5472 0 0,-7 20 235 0 0,-2 5-1719 0 0</inkml:trace>
  <inkml:trace contextRef="#ctx0" brushRef="#br0" timeOffset="1250.131">936 567 9274 0 0,'0'0'2346'0'0,"0"0"-351"0"0,0 0-232 0 0,0 0-97 0 0,0 0-150 0 0,0 0-261 0 0,0 0-344 0 0,0 0-308 0 0,0 0-182 0 0,0 0-90 0 0,0 0-21 0 0,0 0 53 0 0,0 0 67 0 0,4 1 18 0 0,8 3-206 0 0,1-1 0 0 0,0-1 0 0 0,0-1 0 0 0,0 1 0 0 0,0-2 0 0 0,0 0 0 0 0,-1 0 0 0 0,1-2 0 0 0,0 1 0 0 0,6-3-242 0 0,58-2 316 0 0,11 2 1153 0 0,-119-22-1211 0 0,-38-44-220 0 0,68 69-38 0 0,0 1 1 0 0,0-1 0 0 0,0 0-1 0 0,1 1 1 0 0,-1-1 0 0 0,0 1-1 0 0,0-1 1 0 0,0 1 0 0 0,0-1-1 0 0,0 1 1 0 0,0 0 0 0 0,0-1-1 0 0,0 1 1 0 0,0 0 0 0 0,0 0-1 0 0,0 0 1 0 0,0 0 0 0 0,0 0-1 0 0,0 0 1 0 0,0 0 0 0 0,0 0-1 0 0,0 0 1 0 0,0 0 0 0 0,0 0-1 0 0,0 1 1 0 0,0-1 0 0 0,0 0-1 0 0,0 1 1 0 0,0-1 0 0 0,0 1-1 0 0,0-1 1 0 0,0 1 0 0 0,0 0-1 0 0,1-1 1 0 0,-1 1 0 0 0,0 0-1 0 0,0-1 1 0 0,1 1 0 0 0,-1 0-1 0 0,0 0 1 0 0,1 0 0 0 0,-1 0-1 0 0,1-1 1 0 0,-1 1 0 0 0,1 0-1 0 0,0 0 1 0 0,-1 0 0 0 0,1 0-1 0 0,0 0 1 0 0,-1 0-1 0 0,-4 23 4 0 0,1-1 0 0 0,0 1 0 0 0,2 0 0 0 0,0 0 0 0 0,2 0 0 0 0,2 16-4 0 0,-1 8-23 0 0,4-1-25 0 0,-4-46 40 0 0,40-52 218 0 0,36-30-246 0 0,-40 44-124 0 0,-33 31 161 0 0,-4 5-4782 0 0,0 0-5080 0 0,-1 1-2215 0 0</inkml:trace>
  <inkml:trace contextRef="#ctx0" brushRef="#br0" timeOffset="1766.984">1451 438 13051 0 0,'0'0'2614'0'0,"0"0"-831"0"0,0 0-398 0 0,0 0-31 0 0,0 0-26 0 0,0 0-150 0 0,0 0-273 0 0,0 0-300 0 0,0 0-217 0 0,0 0-140 0 0,0 0-79 0 0,0 0-6 0 0,13-8 489 0 0,88 9 727 0 0,-99 1-1365 0 0,0 0 0 0 0,1 0-1 0 0,-1 1 1 0 0,0-1 0 0 0,0 1 0 0 0,0-1 0 0 0,-1 1 0 0 0,1 0 0 0 0,0 0 0 0 0,-1 0 0 0 0,0 0-1 0 0,0 0 1 0 0,0 0 0 0 0,0 0 0 0 0,0 0 0 0 0,-1 0 0 0 0,1 0 0 0 0,-1 0 0 0 0,0 1-1 0 0,0-1 1 0 0,0 0 0 0 0,0 0 0 0 0,0 0 0 0 0,-1 1 0 0 0,0-1 0 0 0,1 0 0 0 0,-1 0 0 0 0,-1 0-1 0 0,1 0 1 0 0,0 0 0 0 0,-1 0 0 0 0,1-1 0 0 0,-1 1 0 0 0,0 0 0 0 0,0-1 0 0 0,0 1 0 0 0,0-1-1 0 0,0 1 1 0 0,-1 0-14 0 0,-35 36 133 0 0,30-32-111 0 0,1 0 0 0 0,-1 0 0 0 0,1 1-1 0 0,1 0 1 0 0,-1 0 0 0 0,1 1 0 0 0,1 0-1 0 0,0 0 1 0 0,0 0 0 0 0,-3 10-22 0 0,7-17 11 0 0,1 0 0 0 0,-1-1 0 0 0,1 1-1 0 0,0-1 1 0 0,0 1 0 0 0,0 0 0 0 0,0-1 0 0 0,0 1 0 0 0,0-1-1 0 0,1 1 1 0 0,-1 0 0 0 0,0-1 0 0 0,1 1 0 0 0,-1-1 0 0 0,1 1-1 0 0,-1-1 1 0 0,1 1 0 0 0,0-1 0 0 0,0 0 0 0 0,0 1 0 0 0,0-1-1 0 0,0 0 1 0 0,0 0 0 0 0,0 1 0 0 0,0-1 0 0 0,0 0 0 0 0,1 0-1 0 0,-1 0 1 0 0,0 0 0 0 0,1-1 0 0 0,-1 1 0 0 0,1 0 0 0 0,-1-1-1 0 0,0 1 1 0 0,1 0 0 0 0,0-1 0 0 0,-1 0 0 0 0,1 1 0 0 0,-1-1-1 0 0,2 0-10 0 0,75 4 787 0 0,-61-4-607 0 0,126-25 708 0 0,-137 23-1403 0 0,7-4 997 0 0,-11 2-3390 0 0,-2-3-3565 0 0,0 7-5725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293 386 0 0 0,'0'0'769'0'0,"0"0"740"0"0,0 0 325 0 0,0 0 142 0 0,0 0-30 0 0,0 0-149 0 0,0 0-231 0 0,0 0-218 0 0,0 0-174 0 0,0 0-194 0 0,0 0-144 0 0,-6-6-87 0 0,-22-21-77 0 0,-29 20 1487 0 0,48 8-2067 0 0,-1 0 0 0 0,1 1 0 0 0,-1 0 0 0 0,1 0 0 0 0,0 1 0 0 0,0 0 0 0 0,0 1 0 0 0,1 0 0 0 0,-1 0 0 0 0,1 1 1 0 0,0 0-1 0 0,0 1 0 0 0,0 0 0 0 0,1 0 0 0 0,0 0 0 0 0,0 1 0 0 0,1 0 0 0 0,0 0 0 0 0,0 1 0 0 0,0 0 0 0 0,1 0 0 0 0,1 0 0 0 0,-1 1 0 0 0,1-1 0 0 0,0 1 0 0 0,1 0 1 0 0,0 0-1 0 0,1 1 0 0 0,-1 3-92 0 0,4-7 60 0 0,0-1 1 0 0,0 1 0 0 0,0-1-1 0 0,1 0 1 0 0,0 0 0 0 0,0 0-1 0 0,0 0 1 0 0,1 0-1 0 0,0 0 1 0 0,-1 0 0 0 0,2-1-1 0 0,-1 1 1 0 0,1-1 0 0 0,-1 0-1 0 0,1 0 1 0 0,0 0 0 0 0,0-1-1 0 0,1 1 1 0 0,-1-1-1 0 0,1 0 1 0 0,0-1 0 0 0,0 1-1 0 0,0-1 1 0 0,0 0 0 0 0,0 0-1 0 0,0 0 1 0 0,1-1 0 0 0,-1 1-1 0 0,0-1 1 0 0,1-1-1 0 0,-1 1 1 0 0,1-1 0 0 0,-1 0-1 0 0,1 0 1 0 0,-1-1 0 0 0,1 1-1 0 0,-1-1 1 0 0,1-1 0 0 0,-1 1-1 0 0,0-1 1 0 0,1 0-1 0 0,-1 0 1 0 0,0 0 0 0 0,0-1-1 0 0,-1 1 1 0 0,1-1 0 0 0,1-2-61 0 0,99-123 1125 0 0,-30 22-898 0 0,-48 84-216 0 0,-10 56 77 0 0,1 11 12 0 0,-2 0 0 0 0,-3 2 1 0 0,-1 0-1 0 0,-2 0 1 0 0,-2 1-1 0 0,-3 0 0 0 0,0 14-100 0 0,-2 218 130 0 0,-3-264-122 0 0,0 1-1 0 0,-2-1 1 0 0,0 0 0 0 0,-1 1 0 0 0,0-1 0 0 0,-1-1-1 0 0,-1 1 1 0 0,-1 0 0 0 0,0-1 0 0 0,-1 0 0 0 0,0-1-1 0 0,-2 0 1 0 0,1 0 0 0 0,-2 0 0 0 0,0-1 0 0 0,0-1-1 0 0,-1 0 1 0 0,-1 0 0 0 0,0-1 0 0 0,0 0 0 0 0,-1-1-1 0 0,-1-1 1 0 0,0 0 0 0 0,0-1 0 0 0,0 0 0 0 0,-2-1-8 0 0,14-6-4 0 0,0 1 1 0 0,-1-1-1 0 0,1 0 1 0 0,0 0 0 0 0,-1 0-1 0 0,1 0 1 0 0,-1-1-1 0 0,0 1 1 0 0,1-1 0 0 0,-1 0-1 0 0,0 1 1 0 0,1-1 0 0 0,-1 0-1 0 0,1 0 1 0 0,-1-1-1 0 0,0 1 1 0 0,1-1 0 0 0,-1 1-1 0 0,1-1 1 0 0,-1 0 0 0 0,1 0-1 0 0,-1 0 1 0 0,1 0-1 0 0,-1 0 1 0 0,1 0 0 0 0,0-1-1 0 0,0 1 1 0 0,0-1 0 0 0,0 0-1 0 0,0 0 1 0 0,0 0-1 0 0,0 1 1 0 0,1-2 0 0 0,-1 1-1 0 0,0 0 1 0 0,1 0-1 0 0,0 0 1 0 0,0-1 0 0 0,0 1-1 0 0,0-1 1 0 0,0 1 0 0 0,0-1-1 0 0,0 1 1 0 0,1-1-1 0 0,-1-1 4 0 0,2-14-12 0 0,2 1-1 0 0,0 0 0 0 0,0 0 0 0 0,2 0 0 0 0,0 1 0 0 0,0-1 0 0 0,2 1 0 0 0,0 0 0 0 0,1 1 0 0 0,1 0 0 0 0,0 0 0 0 0,1 1 1 0 0,0 0-1 0 0,1 0 0 0 0,1 1 0 0 0,7-5 13 0 0,193-174-21 0 0,-159 150 13 0 0,-2-2 1 0 0,-2-2-1 0 0,17-22 8 0 0,-57 57-1 0 0,4-1-2 0 0,-1 0 0 0 0,-1-1 0 0 0,0-1 0 0 0,-1 0 0 0 0,0 0-1 0 0,-1 0 1 0 0,-1-2 0 0 0,-1 1 0 0 0,0-1 0 0 0,0 0-1 0 0,-2 0 1 0 0,0 0 0 0 0,-1-1 0 0 0,-1 0 0 0 0,1-12 3 0 0,-3 27-6 0 0,-2-1 0 0 0,1 1 0 0 0,0-1 0 0 0,0 1 0 0 0,-1 0 0 0 0,1 0 0 0 0,-1-1 0 0 0,0 1 0 0 0,1 0 0 0 0,-1 0 0 0 0,0 0 0 0 0,-1 0 0 0 0,1-1 0 0 0,0 2 0 0 0,0-1 0 0 0,-1 0 0 0 0,1 0 0 0 0,-1 0 0 0 0,0 1 0 0 0,0-1 0 0 0,1 1 0 0 0,-1-1 0 0 0,0 1 0 0 0,0 0 0 0 0,0 0 0 0 0,0-1 0 0 0,-1 2 0 0 0,1-1 0 0 0,0 0 0 0 0,0 0 0 0 0,0 1 1 0 0,-1-1-1 0 0,1 1 0 0 0,0 0 0 0 0,-1-1 0 0 0,1 1 0 0 0,0 0 0 0 0,-1 1 0 0 0,1-1 0 0 0,-1 0 6 0 0,-3 0-35 0 0,0 1 1 0 0,1 0-1 0 0,-1 0 1 0 0,0 0-1 0 0,1 0 1 0 0,-1 1-1 0 0,1 0 1 0 0,-1 0-1 0 0,1 1 1 0 0,0 0-1 0 0,0-1 1 0 0,0 2 0 0 0,0-1-1 0 0,0 0 1 0 0,-3 5 34 0 0,3-4-12 0 0,0 0 1 0 0,0 0 0 0 0,1 0 0 0 0,-1 1 0 0 0,1 0 0 0 0,0 0 0 0 0,1 0 0 0 0,-1 0-1 0 0,1 1 1 0 0,0-1 0 0 0,0 1 0 0 0,1 0 0 0 0,0 0 0 0 0,0 0 0 0 0,0 0 0 0 0,1 0-1 0 0,0 0 1 0 0,0 0 0 0 0,0 1 0 0 0,1-1 0 0 0,0 0 0 0 0,0 0 0 0 0,0 1 0 0 0,1-1-1 0 0,0 0 1 0 0,1 0 0 0 0,-1 1 0 0 0,1-1 0 0 0,0 0 0 0 0,0-1 0 0 0,1 1 0 0 0,3 5 11 0 0,4-2 21 0 0,0 1 0 0 0,1-1 1 0 0,0-1-1 0 0,1 0 0 0 0,-1-1 1 0 0,2 0-1 0 0,-1-1 0 0 0,1 0 1 0 0,0-1-1 0 0,0 0 0 0 0,0-1 1 0 0,1 0-1 0 0,-1-2 0 0 0,1 1 1 0 0,0-2-1 0 0,0 1 0 0 0,5-2-21 0 0,-10-2 34 0 0,1-1-1 0 0,-1 0 0 0 0,0 0 0 0 0,0-1 1 0 0,-1 0-1 0 0,1-1 0 0 0,-1 0 1 0 0,0 0-1 0 0,0-1 0 0 0,0 0 1 0 0,-1 0-1 0 0,0-1 0 0 0,0 0 0 0 0,-1 0 1 0 0,1-1-1 0 0,-2 0-33 0 0,-1 5-2 0 0,111-115-27 0 0,-43 92-109 0 0,-70 28 140 0 0,0 0 0 0 0,-1 0 0 0 0,0 0 0 0 0,1 0 0 0 0,-1 1 0 0 0,0-1-1 0 0,0 0 1 0 0,0 0 0 0 0,0 1 0 0 0,-1-1 0 0 0,1 0 0 0 0,-1 1 0 0 0,1-1-1 0 0,-1 1 1 0 0,0-1 0 0 0,0 1 0 0 0,0-1 0 0 0,0 1 0 0 0,0-1 0 0 0,-1 1 0 0 0,1-1-1 0 0,-1 1-1 0 0,1 3 21 0 0,-7 126 108 0 0,8-131-126 0 0,1 0-1 0 0,-1 0 1 0 0,1-1 0 0 0,-1 1 0 0 0,1 0-1 0 0,0-1 1 0 0,-1 1 0 0 0,1-1-1 0 0,0 1 1 0 0,0-1 0 0 0,-1 0-1 0 0,1 0 1 0 0,0 0 0 0 0,-1 0 0 0 0,1 0-1 0 0,0 0 1 0 0,0 0 0 0 0,-1 0-1 0 0,1-1 1 0 0,0 1 0 0 0,-1-1-1 0 0,1 1 1 0 0,0-1 0 0 0,-1 0 0 0 0,1 0-1 0 0,-1 1 1 0 0,1-1 0 0 0,-1 0-1 0 0,1 0 1 0 0,-1-1 0 0 0,0 1 0 0 0,0 0-1 0 0,1-1-2 0 0,-1 1 10 0 0,153-98 147 0 0,-152 100-157 0 0,-1-1 0 0 0,1 1-1 0 0,-1-1 1 0 0,0 1 0 0 0,1 0 0 0 0,-1 0-1 0 0,0-1 1 0 0,1 1 0 0 0,-1 0 0 0 0,0 0-1 0 0,0 1 1 0 0,0-1 0 0 0,0 0 0 0 0,0 0-1 0 0,0 0 1 0 0,0 1 0 0 0,0-1 0 0 0,-1 0-1 0 0,1 1 1 0 0,0-1 0 0 0,-1 1 0 0 0,1-1-1 0 0,-1 1 1 0 0,0-1 0 0 0,1 1-1 0 0,-1-1 1 0 0,0 1 0 0 0,0-1 0 0 0,0 1-1 0 0,0-1 1 0 0,0 1 0 0 0,0 0 0 0 0,0-1-1 0 0,-1 1 1 0 0,1-1 0 0 0,-1 1 0 0 0,1-1-1 0 0,-1 0 1 0 0,1 1 0 0 0,-1-1 0 0 0,0 1-1 0 0,-1 0 1 0 0,2 9-34 0 0,-9 74-685 0 0,9-82 705 0 0,0-2-9291 0 0,0-1-1862 0 0</inkml:trace>
  <inkml:trace contextRef="#ctx0" brushRef="#br0" timeOffset="1132.395">1573 659 1632 0 0,'0'0'1535'0'0,"0"0"-296"0"0,0 0 91 0 0,0 0 285 0 0,0 0 191 0 0,0 0-75 0 0,0 0-288 0 0,0 0-240 0 0,0 0-126 0 0,0 0-26 0 0,0 0-44 0 0,0 0-115 0 0,6 1-109 0 0,6 2-298 0 0,0-1-1 0 0,1 0 1 0 0,-1-1 0 0 0,0 0-1 0 0,1-1 1 0 0,-1-1 0 0 0,1 0-1 0 0,-1 0 1 0 0,4-2-485 0 0,-8 2 80 0 0,0-1 0 0 0,1 0 1 0 0,-1 0-1 0 0,0-1 0 0 0,0 0 0 0 0,-1 0 0 0 0,1-1 0 0 0,-1 0 0 0 0,1 0 0 0 0,-1-1 0 0 0,0 0 0 0 0,-1 0 1 0 0,1-1-1 0 0,-1 0 0 0 0,0 0 0 0 0,-1 0 0 0 0,0-1 0 0 0,0 0 0 0 0,0 0 0 0 0,0 0 0 0 0,-1 0 0 0 0,-1-1 1 0 0,1 0-1 0 0,-1 1 0 0 0,0-1 0 0 0,-1-1 0 0 0,0 1 0 0 0,0 0 0 0 0,-1 0 0 0 0,0-3-80 0 0,-3 9-28 0 0,1 0-1 0 0,-1 1 1 0 0,-1-1-1 0 0,1 1 1 0 0,0-1 0 0 0,0 1-1 0 0,-1 0 1 0 0,1 0-1 0 0,0 0 1 0 0,-1 0-1 0 0,1 0 1 0 0,-1 0-1 0 0,1 1 1 0 0,-1 0-1 0 0,0-1 1 0 0,1 1-1 0 0,-1 0 1 0 0,1 0-1 0 0,-1 0 1 0 0,0 0 0 0 0,1 1-1 0 0,-1-1 1 0 0,1 1-1 0 0,-1 0 1 0 0,1-1-1 0 0,-2 2 29 0 0,-5 3-30 0 0,0 0 1 0 0,0 0-1 0 0,1 1 0 0 0,-1 0 1 0 0,1 1-1 0 0,1-1 0 0 0,-1 2 0 0 0,1-1 1 0 0,1 1-1 0 0,-1 0 0 0 0,1 1 0 0 0,1-1 1 0 0,0 1-1 0 0,0 0 0 0 0,0 0 1 0 0,1 1-1 0 0,1 0 0 0 0,-1-1 0 0 0,2 1 1 0 0,-1 0-1 0 0,1 0 0 0 0,1 1 0 0 0,0-1 1 0 0,0 9 29 0 0,2-16 6 0 0,-1 1 0 0 0,1-1-1 0 0,0 0 1 0 0,0 0 0 0 0,0 0 0 0 0,1 0 0 0 0,-1 0 0 0 0,1 0 0 0 0,-1 0 0 0 0,1 0 0 0 0,0-1 0 0 0,0 1 0 0 0,0-1 0 0 0,0 1 0 0 0,1-1 0 0 0,-1 0-1 0 0,1 0 1 0 0,0 0 0 0 0,-1 0 0 0 0,1 0 0 0 0,0-1 0 0 0,0 1 0 0 0,0-1 0 0 0,0 1 0 0 0,0-1 0 0 0,0 0 0 0 0,0-1 0 0 0,1 1 0 0 0,1 0-6 0 0,102 8 353 0 0,-98-9-313 0 0,9-2 83 0 0,1-1 0 0 0,0-1 0 0 0,-1-1 0 0 0,0 0 0 0 0,0-1 0 0 0,-1-1 0 0 0,1-1 0 0 0,-1-1 0 0 0,-1 0 0 0 0,0-1 0 0 0,0 0 0 0 0,-1-2 0 0 0,0 0 0 0 0,-1 0 0 0 0,-1-1 0 0 0,0-1 0 0 0,8-11-123 0 0,-14 16 48 0 0,0-1-1 0 0,0 0 1 0 0,-1-1-1 0 0,0 0 0 0 0,-1 0 1 0 0,0 0-1 0 0,-1 0 1 0 0,0-1-1 0 0,-1 1 1 0 0,0-1-1 0 0,-1 0 1 0 0,0 0-1 0 0,-1 0 0 0 0,0-5-47 0 0,-1 16-1 0 0,0 0 0 0 0,-1 0 0 0 0,1-1 0 0 0,0 1 0 0 0,0 0 0 0 0,-1 0 0 0 0,1 0-1 0 0,0-1 1 0 0,-1 1 0 0 0,1 0 0 0 0,-1 0 0 0 0,0 0 0 0 0,1 0 0 0 0,-1 0 0 0 0,0 0-1 0 0,0 0 1 0 0,0 0 0 0 0,0 0 0 0 0,1 1 0 0 0,-1-1 0 0 0,0 0 0 0 0,0 0 0 0 0,-1 1 0 0 0,1-1-1 0 0,0 0 1 0 0,0 1 0 0 0,0 0 0 0 0,0-1 0 0 0,0 1 0 0 0,-1-1 0 0 0,1 1 0 0 0,0 0-1 0 0,0 0 1 0 0,-1 0 0 0 0,1 0 0 0 0,0 0 0 0 0,0 0 0 0 0,-1 0 0 0 0,1 0 0 0 0,0 0-1 0 0,0 1 1 0 0,0-1 0 0 0,-1 1 1 0 0,-51 17-285 0 0,46-14 260 0 0,1 0 0 0 0,1 1 0 0 0,-1 0 0 0 0,0-1 0 0 0,1 2 0 0 0,0-1 0 0 0,0 1 0 0 0,1-1 0 0 0,0 1 0 0 0,0 0 0 0 0,0 1 0 0 0,0-1 0 0 0,1 1 0 0 0,0 0-1 0 0,1 0 1 0 0,0-1 0 0 0,0 2 0 0 0,0-1 0 0 0,1 0 0 0 0,0 0 0 0 0,0 1 0 0 0,0-1 25 0 0,4-3-1 0 0,0 0-1 0 0,0 0 1 0 0,0 0-1 0 0,0-1 1 0 0,0 0-1 0 0,1 1 1 0 0,0-1-1 0 0,0 0 1 0 0,-1-1-1 0 0,1 1 1 0 0,1-1-1 0 0,-1 0 1 0 0,0 0-1 0 0,1 0 1 0 0,-1 0-1 0 0,1-1 1 0 0,-1 0-1 0 0,1 0 1 0 0,0 0-1 0 0,-1 0 1 0 0,1-1-1 0 0,0 0 1 0 0,0 0-1 0 0,2 0 2 0 0,177 11 126 0 0,-182-11-126 0 0,0 1-1 0 0,0-1 1 0 0,0 1 0 0 0,0-1 0 0 0,0 1 0 0 0,0 0 0 0 0,0 0 0 0 0,0 0 0 0 0,0 0 0 0 0,-1 0 0 0 0,1 0 0 0 0,0 0 0 0 0,-1 1-1 0 0,1-1 1 0 0,-1 1 0 0 0,1-1 0 0 0,-1 1 0 0 0,0-1 0 0 0,0 1 0 0 0,1 0 0 0 0,-1 0 0 0 0,0-1 0 0 0,-1 1 0 0 0,1 0 0 0 0,0 0-1 0 0,-1 0 1 0 0,1 0 0 0 0,-1 0 0 0 0,1 0 0 0 0,-1 0 0 0 0,0 0 0 0 0,0 1 0 0 0,0-1 0 0 0,0 0 0 0 0,0 0 0 0 0,0 0 0 0 0,-1 0-1 0 0,1 0 1 0 0,-1 0 0 0 0,1 0 0 0 0,-1 0 0 0 0,0 0 0 0 0,0 0 0 0 0,0-1 0 0 0,0 1 0 0 0,0 0 0 0 0,0 0 0 0 0,-1-1 0 0 0,0 2 0 0 0,-6 7-312 0 0,-11 13 167 0 0,16-8-6152 0 0,5-15 507 0 0,2 0-5516 0 0</inkml:trace>
  <inkml:trace contextRef="#ctx0" brushRef="#br0" timeOffset="1773.127">2699 475 9138 0 0,'0'0'2566'0'0,"0"0"-511"0"0,0 0-353 0 0,0 0-195 0 0,0 0-148 0 0,0 0-219 0 0,0 0-280 0 0,0 0-263 0 0,0 0-186 0 0,0 0-105 0 0,-32 21-105 0 0,-102 65-73 0 0,79-35-35 0 0,54-50-97 0 0,0 0 0 0 0,0 0 0 0 0,0 0 0 0 0,0 0-1 0 0,0 1 1 0 0,1-1 0 0 0,-1 0 0 0 0,0 0 0 0 0,1 1-1 0 0,-1-1 1 0 0,1 0 0 0 0,0 1 0 0 0,-1-1 0 0 0,1 0-1 0 0,0 1 1 0 0,0-1 0 0 0,0 1 0 0 0,0-1 0 0 0,0 0-1 0 0,0 1 1 0 0,0-1 0 0 0,0 1 0 0 0,1-1 0 0 0,-1 0-1 0 0,1 1 1 0 0,-1-1 0 0 0,1 0 0 0 0,-1 1 0 0 0,1-1-1 0 0,0 0 1 0 0,-1 0 0 0 0,1 0 0 0 0,0 0 0 0 0,0 0-1 0 0,0 0 1 0 0,0 0 0 0 0,0 0 0 0 0,0 0 0 0 0,0 0-1 0 0,0 0 1 0 0,0 0 0 0 0,1-1 0 0 0,-1 1 0 0 0,0 0-1 0 0,0-1 1 0 0,1 1 0 0 0,-1-1 0 0 0,1 0 0 0 0,-1 1-1 0 0,0-1 1 0 0,1 0 0 0 0,-1 0 0 0 0,0 0 0 0 0,1 0 4 0 0,88-18 260 0 0,80-63-18 0 0,-169 81-247 0 0,1 0-1 0 0,-1 0 1 0 0,1 0 0 0 0,-1-1-1 0 0,1 1 1 0 0,-1 0-1 0 0,1 1 1 0 0,-1-1-1 0 0,0 0 1 0 0,1 0-1 0 0,-1 1 1 0 0,1-1-1 0 0,-1 1 1 0 0,0-1-1 0 0,1 1 1 0 0,-1-1-1 0 0,0 1 1 0 0,0 0-1 0 0,1 0 1 0 0,-1 0-1 0 0,0 0 1 0 0,0 0-1 0 0,0 0 1 0 0,0 0-1 0 0,0 0 1 0 0,0 0-1 0 0,0 0 1 0 0,-1 0 0 0 0,1 1-1 0 0,0-1 1 0 0,0 0-1 0 0,-1 0 1 0 0,1 1-1 0 0,-1-1 1 0 0,0 1-1 0 0,1-1 1 0 0,-1 0-1 0 0,0 1 1 0 0,0-1-1 0 0,0 1 1 0 0,0-1-1 0 0,0 1 1 0 0,0-1-1 0 0,0 1 1 0 0,0-1-1 0 0,0 0 6 0 0,6 29-36 0 0,-4-27 26 0 0,0 1 0 0 0,0-1 0 0 0,0 1 0 0 0,0-1 0 0 0,1 0 0 0 0,-1 0 0 0 0,1 0 0 0 0,0 0 0 0 0,0 0-1 0 0,0-1 1 0 0,0 1 0 0 0,0-1 0 0 0,1 0 0 0 0,-1 0 0 0 0,0 0 0 0 0,1 0 0 0 0,0-1 0 0 0,0 1 0 0 0,-1-1-1 0 0,1 0 1 0 0,0 0 0 0 0,0-1 0 0 0,0 1 0 0 0,0-1 0 0 0,0 0 0 0 0,0 1 0 0 0,0-2 0 0 0,0 1 0 0 0,0-1 0 0 0,3 0 10 0 0,7-1 63 0 0,0-1 0 0 0,-1-1 1 0 0,0 0-1 0 0,1-1 0 0 0,-1 0 1 0 0,-1-1-1 0 0,1 0 0 0 0,4-4-63 0 0,20-14 321 0 0,-1-1 0 0 0,-1-2 0 0 0,-1-2 0 0 0,-1-1 0 0 0,-2-1 0 0 0,-1-2 0 0 0,-1-1-1 0 0,-2-1 1 0 0,-2-2 0 0 0,3-8-321 0 0,-19 30 8 0 0,0 0 1 0 0,-2-1-1 0 0,1 0 1 0 0,-2-1-1 0 0,0 0 0 0 0,-2 0 1 0 0,1 0-1 0 0,-2 0 1 0 0,0-1-1 0 0,-1 1 0 0 0,-1-1 1 0 0,-1 0-1 0 0,0 1 0 0 0,-2-8-8 0 0,1 22 5 0 0,1 0-1 0 0,-1 0 0 0 0,0 1 0 0 0,0-1 0 0 0,0 1 0 0 0,0-1 0 0 0,0 1 0 0 0,0-1 0 0 0,-1 1 0 0 0,1-1 0 0 0,-1 1 0 0 0,0 0 0 0 0,0 0 0 0 0,0 0 0 0 0,0 0 0 0 0,0 0 0 0 0,0 0 1 0 0,0 1-1 0 0,0-1 0 0 0,-1 1 0 0 0,1 0 0 0 0,-1-1 0 0 0,1 1 0 0 0,-1 0 0 0 0,1 0 0 0 0,-1 1 0 0 0,0-1 0 0 0,1 0 0 0 0,-1 1 0 0 0,0 0 0 0 0,0-1 0 0 0,0 1 0 0 0,1 0 1 0 0,-1 1-1 0 0,0-1 0 0 0,0 0 0 0 0,1 1 0 0 0,-3 0-4 0 0,-97 44-159 0 0,90-35 173 0 0,1 0-1 0 0,0 1 0 0 0,1 0 1 0 0,0 1-1 0 0,1 0 0 0 0,0 0 1 0 0,0 1-1 0 0,2 0 0 0 0,0 1 1 0 0,0-1-1 0 0,1 1 0 0 0,1 1 1 0 0,0-1-1 0 0,1 1 1 0 0,1 0-1 0 0,0 0 0 0 0,1 0 1 0 0,1 0-1 0 0,0 0 0 0 0,1 0 1 0 0,1 1-1 0 0,0-1 0 0 0,1 0 1 0 0,0 0-1 0 0,2 0 0 0 0,0-1 1 0 0,0 1-1 0 0,1-1 0 0 0,1 0 1 0 0,0 0-1 0 0,1 0 0 0 0,5 6-13 0 0,108 120 174 0 0,-98-97-1377 0 0,-27-37-3283 0 0,-6-4-4050 0 0,8-2-3057 0 0</inkml:trace>
  <inkml:trace contextRef="#ctx0" brushRef="#br0" timeOffset="2489.106">3693 563 0 0 0,'0'0'1323'0'0,"0"0"487"0"0,0 0 386 0 0,0 0 241 0 0,0 0 73 0 0,0 0-245 0 0,0 0-400 0 0,0 0-289 0 0,0 0-172 0 0,0 0-83 0 0,0 0-98 0 0,0 0-129 0 0,0 0-188 0 0,1-2-171 0 0,8 157 2782 0 0,-9-153-3567 0 0,1 0-1 0 0,0 0 1 0 0,-1 0 0 0 0,1 0 0 0 0,0 0 0 0 0,0-1 0 0 0,0 1 0 0 0,1 0 0 0 0,-1-1 0 0 0,0 1 0 0 0,1-1 0 0 0,-1 1 0 0 0,0-1-1 0 0,1 0 1 0 0,0 1 0 0 0,-1-1 0 0 0,1 0 0 0 0,0 0 0 0 0,0 0 0 0 0,0 0 0 0 0,-1-1 0 0 0,1 1 0 0 0,0 0 0 0 0,0-1 0 0 0,0 1 0 0 0,1-1 49 0 0,30-15-6805 0 0,-23 5-618 0 0,-4 2-3225 0 0</inkml:trace>
  <inkml:trace contextRef="#ctx0" brushRef="#br0" timeOffset="2740.161">3728 232 11050 0 0,'0'0'5297'0'0,"0"0"-3864"0"0,0 0-513 0 0,0 0-120 0 0,0 0-136 0 0,0 0-168 0 0,0 0-248 0 0,0 0-288 0 0,0 0-112 0 0,0 0-64 0 0,0 0-8 0 0,0 0 8 0 0,0 0-88 0 0,24 25-240 0 0,-3-13-384 0 0,3-1-1153 0 0,-8 0-3072 0 0,-7-8-5897 0 0</inkml:trace>
  <inkml:trace contextRef="#ctx0" brushRef="#br0" timeOffset="3050.106">4108 401 7570 0 0,'0'0'2783'0'0,"0"0"-484"0"0,0 0-252 0 0,0 0-130 0 0,0 0-220 0 0,0 0-328 0 0,0 0-331 0 0,0 0-221 0 0,0 0-136 0 0,0 0-102 0 0,0 0-63 0 0,0 0-67 0 0,0 0-58 0 0,27-2-36 0 0,86-8-52 0 0,-38 7 289 0 0,-73 3-574 0 0,-1 0 0 0 0,1 0 1 0 0,0 0-1 0 0,0 0 0 0 0,0 0 1 0 0,0 0-1 0 0,0 0 0 0 0,-1 1 0 0 0,1-1 1 0 0,0 1-1 0 0,0-1 0 0 0,0 1 1 0 0,-1-1-1 0 0,1 1 0 0 0,0 0 1 0 0,-1 0-1 0 0,1 0 0 0 0,-1 0 0 0 0,1 0 1 0 0,-1 1-1 0 0,1-1 0 0 0,-1 0 1 0 0,0 1-1 0 0,0-1 0 0 0,0 1 1 0 0,0-1-1 0 0,0 1 0 0 0,0-1 0 0 0,0 1 1 0 0,0 0-1 0 0,0-1 0 0 0,-1 1 1 0 0,1 0-1 0 0,-1 0 0 0 0,1 0 1 0 0,-1 0-1 0 0,0-1 0 0 0,0 1 0 0 0,0 1-18 0 0,-25 68 662 0 0,-48 8-327 0 0,58-65-297 0 0,0 1 0 0 0,0 1-1 0 0,2 0 1 0 0,0 1-1 0 0,1 0 1 0 0,-6 12-38 0 0,17-27 0 0 0,-1 0 1 0 0,1 0-1 0 0,0 0 0 0 0,0 0 1 0 0,0 0-1 0 0,0 0 0 0 0,1 0 1 0 0,-1 0-1 0 0,0 1 0 0 0,1-1 1 0 0,0 0-1 0 0,-1 0 0 0 0,1 1 1 0 0,0-1-1 0 0,0 0 0 0 0,0 1 1 0 0,1-1-1 0 0,-1 0 0 0 0,0 0 1 0 0,1 1-1 0 0,0-1 0 0 0,-1 0 0 0 0,1 0 1 0 0,0 0-1 0 0,0 0 0 0 0,0 0 1 0 0,0 0-1 0 0,1 0 0 0 0,-1 0 1 0 0,1 0-1 0 0,-1 0 0 0 0,1-1 1 0 0,-1 1-1 0 0,1-1 0 0 0,0 1 1 0 0,0-1-1 0 0,0 0 0 0 0,0 1 1 0 0,0-1-1 0 0,0 0 0 0 0,0 0 1 0 0,0 0-1 0 0,10 2 48 0 0,1 0 1 0 0,-1-1-1 0 0,0 0 1 0 0,0-1-1 0 0,1 0 1 0 0,-1-1-1 0 0,1 0 1 0 0,-1-1-1 0 0,0-1 1 0 0,1 0-1 0 0,-1 0 1 0 0,0-1-1 0 0,0-1 1 0 0,-1 0-1 0 0,1 0 1 0 0,0-2-49 0 0,-12 6-32 0 0,1 0 0 0 0,0 0 0 0 0,-1 0 0 0 0,1-1 0 0 0,0 1 0 0 0,0 0 0 0 0,-1 0 0 0 0,1-1 0 0 0,-1 1 1 0 0,1 0-1 0 0,0-1 0 0 0,-1 1 0 0 0,1-1 0 0 0,-1 1 0 0 0,1-1 0 0 0,-1 1 0 0 0,1-1 0 0 0,-1 1 0 0 0,1-1 0 0 0,-1 0 0 0 0,0 1 1 0 0,1-1-1 0 0,-1 0 0 0 0,0 1 0 0 0,1-1 0 0 0,-1 0 0 0 0,0 1 0 0 0,0-1 0 0 0,0 0 0 0 0,0 1 0 0 0,0-1 0 0 0,0 0 0 0 0,0 0 1 0 0,0 1-1 0 0,0-1 0 0 0,0 0 0 0 0,0 0 0 0 0,0 1 0 0 0,0-1 0 0 0,0 0 0 0 0,-1 1 0 0 0,1-1 0 0 0,0 0 0 0 0,-1 1 1 0 0,1-1-1 0 0,0 0 0 0 0,-1 1 0 0 0,1-1 0 0 0,-1 1 0 0 0,1-1 0 0 0,-1 1 0 0 0,1-1 0 0 0,-1 1 0 0 0,1-1 0 0 0,-1 1 0 0 0,0 0 1 0 0,1-1-1 0 0,-1 1 0 0 0,1 0 0 0 0,-1-1 0 0 0,0 1 0 0 0,1 0 0 0 0,-1 0 0 0 0,0-1 0 0 0,0 1 32 0 0,-45-18-8365 0 0,33 14 315 0 0,3 0-1589 0 0</inkml:trace>
  <inkml:trace contextRef="#ctx0" brushRef="#br0" timeOffset="3600.03">3988 607 7690 0 0,'0'0'2261'0'0,"0"0"-448"0"0,0 0-194 0 0,0 0-17 0 0,0 0-81 0 0,0 0-231 0 0,0 0-313 0 0,0 0-273 0 0,0 0-187 0 0,0 0-119 0 0,0 0-84 0 0,0 0-98 0 0,35-4-68 0 0,112-13-49 0 0,-26 12-151 0 0,-62 7 985 0 0,27 6-7491 0 0,1-1-2043 0 0,-29-5 5936 0 0,-40-7 11031 0 0,12-12-3530 0 0,-6 3-2808 0 0,119-69 1066 0 0,-81 18-2043 0 0,-62 64-1043 0 0,0-1 0 0 0,-1 1 0 0 0,1 0 0 0 0,-1 0-1 0 0,1 0 1 0 0,-1 0 0 0 0,1 0 0 0 0,-1 0 0 0 0,0 0 0 0 0,1 0 0 0 0,-1 0 0 0 0,0 0 0 0 0,0 0-1 0 0,1 0 1 0 0,-1 1 0 0 0,0-1 0 0 0,0 0 0 0 0,0 1 0 0 0,0-1 0 0 0,0 0 0 0 0,0 1-1 0 0,-1-1 1 0 0,1 1 0 0 0,0 0 0 0 0,0-1 0 0 0,0 1 0 0 0,0 0 0 0 0,0 0 0 0 0,-1 0 0 0 0,1-1-1 0 0,0 1 1 0 0,0 0 0 0 0,0 1 0 0 0,-1-1 0 0 0,1 0 0 0 0,0 0 0 0 0,0 0 0 0 0,0 1-1 0 0,0-1 1 0 0,0 1 0 0 0,-1-1 0 0 0,1 1 0 0 0,0-1-8 0 0,-3 0-3 0 0,-14 3-44 0 0,0 0 1 0 0,0 1-1 0 0,0 0 0 0 0,1 2 0 0 0,0 0 0 0 0,0 1 1 0 0,0 0-1 0 0,1 1 0 0 0,0 1 0 0 0,1 1 0 0 0,-5 4 47 0 0,16-12 0 0 0,1-1-1 0 0,0 1 1 0 0,0 0 0 0 0,0 0-1 0 0,0 0 1 0 0,1 0-1 0 0,-1 1 1 0 0,0-1-1 0 0,1 1 1 0 0,0-1-1 0 0,0 1 1 0 0,0 0-1 0 0,0 0 1 0 0,0 0 0 0 0,0 0-1 0 0,1 0 1 0 0,-1 0-1 0 0,1 1 1 0 0,0-1-1 0 0,0 0 1 0 0,0 1-1 0 0,0-1 1 0 0,1 1-1 0 0,-1-1 1 0 0,1 1 0 0 0,0-1-1 0 0,0 1 1 0 0,1-1-1 0 0,-1 1 1 0 0,0-1-1 0 0,1 1 1 0 0,0-1-1 0 0,0 1 1 0 0,0-1-1 0 0,1 0 1 0 0,-1 1 0 0 0,1-1-1 0 0,-1 0 1 0 0,1 0-1 0 0,0 0 1 0 0,1 1 0 0 0,5 4 23 0 0,1-1 1 0 0,0 1-1 0 0,0-1 1 0 0,0-1-1 0 0,1 1 1 0 0,0-2-1 0 0,0 1 1 0 0,0-1-1 0 0,1-1 1 0 0,0 0-1 0 0,0-1 1 0 0,0 0-1 0 0,0 0 0 0 0,1-1 1 0 0,-1-1-1 0 0,1 0 1 0 0,-1 0-1 0 0,4-1-23 0 0,-9-1-60 0 0,1 1 0 0 0,-1-1 0 0 0,1 0 0 0 0,-1 0 0 0 0,0-1-1 0 0,0 1 1 0 0,0-2 0 0 0,1 1 0 0 0,-2-1 0 0 0,1 1-1 0 0,0-2 1 0 0,-1 1 0 0 0,1-1 0 0 0,-1 1 0 0 0,0-2 0 0 0,0 1 60 0 0,1-1-1182 0 0,2-2-1258 0 0,-4 0-7277 0 0,-2 3 192 0 0</inkml:trace>
  <inkml:trace contextRef="#ctx0" brushRef="#br0" timeOffset="4152.076">5260 456 5873 0 0,'0'0'3221'0'0,"0"0"-751"0"0,0 0-312 0 0,0 0-118 0 0,0 0-256 0 0,0 0-297 0 0,0 0-298 0 0,0 0-272 0 0,0 0-199 0 0,0 0-129 0 0,0 0-86 0 0,0 0-54 0 0,0 0-43 0 0,-1-6-58 0 0,-6-18-69 0 0,-23 17 433 0 0,-49 40-376 0 0,76-33-336 0 0,1 1 1 0 0,-1-1-1 0 0,0 1 0 0 0,1 0 1 0 0,-1-1-1 0 0,1 1 1 0 0,0 0-1 0 0,-1 1 1 0 0,1-1-1 0 0,0 0 0 0 0,-1 1 1 0 0,1-1-1 0 0,0 1 1 0 0,0 0-1 0 0,0-1 1 0 0,1 1-1 0 0,-1 0 0 0 0,0 0 1 0 0,1 0-1 0 0,-1 1 1 0 0,1-1-1 0 0,0 0 0 0 0,-1 1 1 0 0,1-1-1 0 0,0 0 1 0 0,0 1-1 0 0,1 0 1 0 0,-1-1-1 0 0,1 1 0 0 0,-1-1 1 0 0,1 1-1 0 0,0 0 1 0 0,0-1-1 0 0,0 1 1 0 0,0-1-1 0 0,0 1 0 0 0,1 0 1 0 0,-1-1-1 0 0,1 1 1 0 0,-1-1-1 0 0,2 2 0 0 0,96 47 72 0 0,-91-48-9 0 0,-1 1 1 0 0,1 0-1 0 0,-1 0 0 0 0,0 0 1 0 0,0 0-1 0 0,-1 1 0 0 0,1 0 0 0 0,-1 0 1 0 0,0 1-1 0 0,0 0 0 0 0,-1 0 0 0 0,0 0 1 0 0,0 0-1 0 0,0 0 0 0 0,-1 1 1 0 0,0 0-1 0 0,0 0 0 0 0,0-1 0 0 0,-1 2 1 0 0,0-1-1 0 0,-1 0 0 0 0,0 0 1 0 0,0 1-1 0 0,0-1 0 0 0,-1 0 0 0 0,0 1 1 0 0,0-1-1 0 0,-1 0 0 0 0,-1 4-63 0 0,-2-6 48 0 0,0 0 0 0 0,0 0 0 0 0,0-1 0 0 0,-1 1 0 0 0,0-1-1 0 0,0 0 1 0 0,0 0 0 0 0,-1-1 0 0 0,1 0 0 0 0,-1 0 0 0 0,0 0 0 0 0,0 0 0 0 0,0-1-1 0 0,0 0 1 0 0,0 0 0 0 0,0-1 0 0 0,-1 0 0 0 0,1 0 0 0 0,-1 0 0 0 0,-3-1-48 0 0,1 2-33 0 0,-1-1 0 0 0,1-1 1 0 0,-1 0-1 0 0,1 0 1 0 0,0-1-1 0 0,-1 0 0 0 0,1 0 1 0 0,0-1-1 0 0,0 0 0 0 0,0-1 1 0 0,-1 0 32 0 0,-23-30-8637 0 0,29 25-3438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1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52 5425 0 0,'0'0'1977'0'0,"0"0"-254"0"0,0 0-47 0 0,0 0 39 0 0,0 0 9 0 0,0 0-169 0 0,0 0-233 0 0,0 0-243 0 0,0 0-256 0 0,0 0-172 0 0,0 0-129 0 0,0 0-78 0 0,-22-3-45 0 0,-72-8-23 0 0,41 21 300 0 0,41-3-444 0 0,2-1-160 0 0,0-1 0 0 0,0 2 0 0 0,0-1 0 0 0,1 1 0 0 0,0 1 0 0 0,0 0 0 0 0,1 0 0 0 0,0 0 0 0 0,0 1 0 0 0,1 0 0 0 0,0 1 0 0 0,1 0 0 0 0,0 0 0 0 0,0 0 0 0 0,1 1 0 0 0,0 0 0 0 0,1 0 0 0 0,1 0 0 0 0,0 0 0 0 0,0 0 0 0 0,1 1 0 0 0,0 0-1 0 0,1-1 1 0 0,0 10-72 0 0,3-17 47 0 0,0-1-1 0 0,0 1 0 0 0,0 0 1 0 0,0-1-1 0 0,0 0 0 0 0,1 1 0 0 0,0-1 1 0 0,-1 0-1 0 0,1 0 0 0 0,0 0 0 0 0,1-1 1 0 0,-1 1-1 0 0,0-1 0 0 0,1 0 0 0 0,-1 0 1 0 0,1 0-1 0 0,0 0 0 0 0,0 0 1 0 0,0-1-1 0 0,0 0 0 0 0,0 0 0 0 0,0 0 1 0 0,0 0-1 0 0,0-1 0 0 0,0 1 0 0 0,0-1 1 0 0,0 0-1 0 0,1 0 0 0 0,-1-1 1 0 0,0 1-1 0 0,0-1 0 0 0,0 0 0 0 0,0 0 1 0 0,0 0-1 0 0,0-1 0 0 0,2 0-46 0 0,19-8 186 0 0,0-2-1 0 0,-1 0 1 0 0,0-1-1 0 0,-1-1 1 0 0,-1-2 0 0 0,0 0-1 0 0,-1-1 1 0 0,6-7-186 0 0,20-15 208 0 0,62-59 472 0 0,-107 135-390 0 0,13 82-178 0 0,-13-114-121 0 0,-1 0 1 0 0,1-1-1 0 0,0 1 0 0 0,0-1 1 0 0,0 0-1 0 0,0 1 1 0 0,1-1-1 0 0,0 0 1 0 0,-1 0-1 0 0,2-1 1 0 0,-1 1-1 0 0,0-1 1 0 0,1 1-1 0 0,0-1 0 0 0,-1 0 1 0 0,1 0-1 0 0,0-1 1 0 0,1 1-1 0 0,-1-1 1 0 0,0 0-1 0 0,1 0 1 0 0,-1 0-1 0 0,4 0 9 0 0,94-4-4878 0 0,-81-3 1568 0 0,-5 1-5076 0 0,-7 1-2890 0 0</inkml:trace>
  <inkml:trace contextRef="#ctx0" brushRef="#br0" timeOffset="379.994">1097 0 8594 0 0,'0'0'2916'0'0,"0"0"-596"0"0,0 0-449 0 0,0 0-263 0 0,0 0-241 0 0,0 0-251 0 0,0 0-160 0 0,0 0-161 0 0,0 0-96 0 0,0 0-73 0 0,0 0-96 0 0,0 0-90 0 0,0 0-85 0 0,-21 12-77 0 0,-68 36-80 0 0,87-48-186 0 0,0 0 0 0 0,0 1 0 0 0,0-1 0 0 0,0 1 0 0 0,0 0 1 0 0,1 0-1 0 0,-1-1 0 0 0,0 1 0 0 0,0 0 0 0 0,0 1 0 0 0,1-1 0 0 0,-1 0 0 0 0,1 0 0 0 0,-1 1 0 0 0,1-1 0 0 0,-1 1 0 0 0,1-1 0 0 0,0 1 0 0 0,0 0 0 0 0,0-1 0 0 0,0 1 0 0 0,0 0 0 0 0,0 0 0 0 0,0 0 0 0 0,1 0 0 0 0,-1 0 0 0 0,0 0 0 0 0,1 0 1 0 0,0 0-1 0 0,-1 0 0 0 0,1 1-12 0 0,0 3 28 0 0,2-2-24 0 0,0 0 0 0 0,0 0 0 0 0,0 0 0 0 0,0 0 1 0 0,1 0-1 0 0,0-1 0 0 0,0 1 0 0 0,-1-1 0 0 0,2 1 0 0 0,-1-1 1 0 0,0 0-1 0 0,1-1 0 0 0,-1 1 0 0 0,1-1 0 0 0,0 1 0 0 0,0-1 1 0 0,0 0-1 0 0,0 0 0 0 0,0-1 0 0 0,1 1 0 0 0,-1-1 0 0 0,2 0-4 0 0,13 8 9 0 0,-2-1-5 0 0,-10-5 2 0 0,0-1 0 0 0,0 2 0 0 0,0-1 0 0 0,0 1 0 0 0,-1 0 0 0 0,1 0 0 0 0,-1 1 0 0 0,0-1 0 0 0,-1 2 0 0 0,1-1 0 0 0,-1 0 0 0 0,0 1 0 0 0,0 0 0 0 0,2 5-6 0 0,-6-9 42 0 0,0 0 0 0 0,0 1 0 0 0,0-1 0 0 0,-1 1 0 0 0,1-1 0 0 0,-1 1 1 0 0,1-1-1 0 0,-1 1 0 0 0,0-1 0 0 0,0 1 0 0 0,0-1 0 0 0,0 1 0 0 0,-1-1 1 0 0,1 1-1 0 0,-1-1 0 0 0,0 1 0 0 0,1-1 0 0 0,-1 0 0 0 0,0 1 0 0 0,0-1 0 0 0,0 0 1 0 0,-1 1-1 0 0,1-1 0 0 0,-1 0 0 0 0,1 0 0 0 0,-1 0 0 0 0,1 0 0 0 0,-1-1 0 0 0,0 1 1 0 0,0 0-1 0 0,0-1 0 0 0,0 1 0 0 0,0-1 0 0 0,-1 0 0 0 0,1 0 0 0 0,0 1 1 0 0,-1-2-1 0 0,1 1 0 0 0,-1 0-42 0 0,-12 7-80 0 0,0 0 1 0 0,0-1-1 0 0,-1-1 0 0 0,0-1 1 0 0,0 0-1 0 0,-1-1 1 0 0,1-1-1 0 0,-1 0 1 0 0,-14 0 79 0 0,29-5-1368 0 0,2 1-3021 0 0,0-1-659 0 0,0-1-7204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8954 0 0,'0'0'3402'0'0,"0"0"-1342"0"0,0 0-585 0 0,0 0-69 0 0,0 0-22 0 0,0 0-95 0 0,0 0-271 0 0,0 0-303 0 0,0 0-185 0 0,0 0-70 0 0,0 0 17 0 0,0 0-3 0 0,0 0-10 0 0,4 5-15 0 0,11 18-31 0 0,36-8 1419 0 0,245-10 711 0 0,-296-5-2547 0 0,0 0 7 0 0,0 0 12 0 0,0 0-7 0 0,0 0-10 0 0,0 0 20 0 0,0 0-9 0 0,0 0-14 0 0,0 0 11 0 0,0 0-2 0 0,0 0 6 0 0,0 0 14 0 0,0 0-35 0 0,0 0 2 0 0,0 0-26 0 0,0 0-27 0 0,-24 0-5895 0 0,17 3 3020 0 0,3 1-3346 0 0,1 0-5408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6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602 452,'-79'21,"-4"0,1 4,1 3,-2 5,77-32,0 1,0 1,0-1,1 1,-1 0,1 0,-1 1,1-1,0 1,1 0,-1 1,1-1,-1 1,1 0,1 0,-1 0,1 1,0-1,0 1,0 0,0 4,4-8,0 1,0-1,1 0,-1 1,1-1,0 0,0 0,0 0,0 0,0 0,0 0,0-1,1 1,-1-1,1 1,-1-1,1 0,-1 0,1 0,0-1,0 1,-1 0,1-1,0 0,0 0,2 0,7 3,109 16,-119-19,0 0,-1-1,1 1,0 0,0 1,-1-1,1 0,0 0,-1 1,1-1,0 1,-1-1,1 1,-1 0,1-1,-1 1,1 0,-1 0,1 0,-1 0,0 1,0-1,1 0,-1 0,0 1,0-1,0 1,-1-1,1 1,0-1,0 1,-1-1,1 1,-1 0,0-1,1 1,-1 0,0 0,0-1,0 1,0 0,0-1,0 1,-1 0,1 0,0-1,-1 1,0-1,1 1,-1 0,0-1,0 1,-105 83,63-56,-5 3,33-23,0 0,1 1,0 0,1 1,0 1,1 0,1 1,-6 7,16-18,0-1,0 1,0 0,0 0,0-1,1 1,-1 0,1 0,-1 0,1 0,0-1,0 1,0 0,0 0,0 0,0 0,0 0,1 0,-1 0,1-1,-1 1,1 0,0 0,0-1,0 1,0 0,0-1,0 1,0-1,0 1,1-1,-1 0,1 1,-1-1,1 0,-1 0,1 0,-1 0,1 0,0-1,1 2,79 27,-79-28,23 5,-1-1,1-2,0-1,0 0,1-2,22-3,-47 3,1-1,-1 1,1-1,-1 1,1-1,-1 0,1 0,-1 0,0 0,1 0,-1 0,0-1,0 1,0-1,0 1,0-1,0 0,0 0,-1 0,1 0,-1 0,1 0,0-3,5-12</inkml:trace>
  <inkml:trace contextRef="#ctx0" brushRef="#br0" timeOffset="284.567">347 1,'-32'90,"4"2,4 1,4 1,4 1,0 51,7-25,6 1,8 79,27 161,-32-281,-1-57</inkml:trace>
  <inkml:trace contextRef="#ctx0" brushRef="#br0" timeOffset="1435.004">1279 198,'-30'14,"1"1,0 1,1 2,0 1,2 1,0 1,1 1,-14 18,14-12,2 0,1 2,1 1,1 1,2 0,1 1,2 1,1 1,2 0,1 0,2 1,2 1,1 0,1 0,3 0,0 0,3 0,2 8,-3-34,1-1,0 0,1 0,0 0,1 0,0 0,0-1,1 1,0-1,1 0,0 0,0-1,1 1,0-1,1 0,0-1,0 1,0-1,1-1,0 0,0 0,1 0,0-1,0 0,0-1,0 0,1 0,0-1,0 0,-1-1,2 0,-1-1,0 0,0-1,0 1,6-2,-1-1,0-1,0-1,0 0,-1 0,1-2,-1 0,0 0,-1-1,0-1,0 0,0-1,-1-1,-1 0,2-1,-6 4,0 0,0 0,-1 0,0-1,0 0,-1 0,0-1,0 0,-1 0,0 0,-1 0,0 0,0-1,-1 1,0-1,-1 0,0 0,-1 0,0 1,0-1,-1 0,0-2,-1 4,-1 1,1 0,-1 0,-1 0,1 0,-1 0,0 1,-1-1,0 1,0 0,0 1,0-1,-1 1,0 0,0 1,-1-1,1 1,-1 0,0 1,0-1,0 2,0-1,-5 0,-6-3,0 2,0 0,-1 1,1 1,-1 0,0 2,1 0,-1 1,-6 2,14-2,0 1,-1 0,1 1,0 0,0 1,1 0,-1 0,1 1,0 1,0 0,0 0,1 1,0 0,0 1,1 0,0 0,1 1,-5 6,-5 9,2-5</inkml:trace>
  <inkml:trace contextRef="#ctx0" brushRef="#br0" timeOffset="1767.341">1590 932,'-10'14,"-3"10,6 1,8-4,5-11,0-6</inkml:trace>
  <inkml:trace contextRef="#ctx0" brushRef="#br0" timeOffset="2170.829">1815 368,'26'-27,"2"2,1 1,1 1,1 2,1 1,0 1,2 2,0 1,1 2,2 0,-33 12,1 0,0 0,-1 1,1-1,0 1,0 0,-1 0,1 1,0-1,0 1,0 0,0 1,0-1,0 1,0 0,-1 0,1 0,0 1,-1 0,1 0,-1 0,1 0,-1 1,0-1,0 1,0 0,-1 0,1 1,-1-1,1 1,-1 0,0 0,0 0,-1 0,0 0,1 1,-1-1,0 1,-1 0,1 0,-2 16,0 0,-1 0,-2 0,0 0,-1 0,0-1,-2 0,-1 0,0 0,-2-1,0 0,-1 0,-1-1,-1 0,0-1,-12 13,-225 285,243-309,0 1,1 0,0 0,1 1,-1-1,1 1,1 0,0 0,0 0,0 1,1 1,1-6,1-1,0 0,0 1,0-1,0 0,0 1,1-1,0 1,-1-1,1 0,0 0,1 0,-1 1,1-1,-1 0,1 0,0-1,0 1,0 0,0-1,1 1,-1-1,1 0,-1 0,1 0,0 0,0 0,0 0,2 0,9 3,1 0,-1-1,1-1,0 0,0-1,0-1,1 0,-1-1,0-1,13-2,7 1,30 2,117-14,-158 8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10642 0 0,'0'0'2063'0'0,"0"0"-262"0"0,0 0-66 0 0,0 0-5 0 0,0 0-137 0 0,0 0-257 0 0,0 0-374 0 0,0 0-285 0 0,0 0-168 0 0,0 0-117 0 0,0 0-44 0 0,0 0-12 0 0,0 0-15 0 0,0 18 1173 0 0,4-15-1345 0 0,1 0 0 0 0,-1 0 0 0 0,1-1 0 0 0,0 1 0 0 0,-1-1 0 0 0,1-1 0 0 0,0 1 0 0 0,0 0 0 0 0,0-1 0 0 0,1 0 0 0 0,-1 0 0 0 0,0-1 0 0 0,0 0 0 0 0,0 0 0 0 0,4 0-149 0 0,6 1 233 0 0,182-18 968 0 0,-121 13-1053 0 0,-74 5-1579 0 0,-13 4-7111 0 0,10-4 6496 0 0,-2-1-10130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11 0 0 0,'0'0'1467'0'0,"0"0"281"0"0,0 0 121 0 0,0 0-28 0 0,0 0-105 0 0,0 0-125 0 0,0 0-123 0 0,0 0-151 0 0,0 0-154 0 0,3-9 530 0 0,-2 7 2953 0 0,-33 156-2667 0 0,18-91-1810 0 0,4 0 0 0 0,2 1 0 0 0,3 0 1 0 0,3 0-1 0 0,4 31-189 0 0,0-76 11 0 0,1 1 1 0 0,2-1-1 0 0,-1 0 0 0 0,2 0 1 0 0,1 0-1 0 0,0-1 1 0 0,1 0-1 0 0,1 0 1 0 0,1-1-1 0 0,0-1 1 0 0,2 1-1 0 0,6 7-11 0 0,-17-22 20 0 0,0 0 0 0 0,1 0-1 0 0,-1 0 1 0 0,1 0 0 0 0,-1 0-1 0 0,1 0 1 0 0,0 0 0 0 0,0 0 0 0 0,-1-1-1 0 0,1 1 1 0 0,0-1 0 0 0,1 0 0 0 0,-1 1-1 0 0,0-1 1 0 0,0 0 0 0 0,0 0-1 0 0,1 0 1 0 0,-1 0 0 0 0,1-1 0 0 0,-1 1-1 0 0,0-1 1 0 0,1 1 0 0 0,-1-1-1 0 0,1 0 1 0 0,-1 0 0 0 0,1 0 0 0 0,-1 0-1 0 0,1-1 1 0 0,-1 1 0 0 0,1-1 0 0 0,-1 1-1 0 0,0-1 1 0 0,1 0 0 0 0,-1 0-1 0 0,0 0 1 0 0,1 0 0 0 0,-1 0 0 0 0,0 0-1 0 0,0-1 1 0 0,0 1 0 0 0,0-1 0 0 0,0 0-1 0 0,0 0-19 0 0,32-41 172 0 0,-1-1-1 0 0,-3-2 1 0 0,-2-1-1 0 0,-1-1 1 0 0,6-22-172 0 0,-27 59 16 0 0,23-49 63 0 0,-3-1 0 0 0,-2-1 0 0 0,13-57-79 0 0,-25 9 520 0 0,-12 110-397 0 0,0 0-10 0 0,0 0-49 0 0,-6 20 83 0 0,-10 24-62 0 0,2 1 0 0 0,2 0 0 0 0,2 1 0 0 0,2 0 0 0 0,2 1 0 0 0,3 0 0 0 0,1 17-85 0 0,1-23 49 0 0,3 0 0 0 0,1-1 0 0 0,2 1 1 0 0,2-1-1 0 0,2-1 0 0 0,1 1 0 0 0,2-1 0 0 0,8 15-49 0 0,6-19-100 0 0,-26-35 63 0 0,0 0-11 0 0,0 0-31 0 0,0 0-6 0 0,3-49-4791 0 0,-2 43 3583 0 0,1-3-2002 0 0,-1 0-3458 0 0,0 1-4336 0 0</inkml:trace>
  <inkml:trace contextRef="#ctx0" brushRef="#br0" timeOffset="403.182">814 585 9322 0 0,'0'0'1975'0'0,"0"0"-288"0"0,0 0-36 0 0,0 0 72 0 0,0 0-10 0 0,0 0-210 0 0,0 0-341 0 0,0 0-311 0 0,0 0-241 0 0,0 0-149 0 0,0 0-70 0 0,0 0-35 0 0,0 0-41 0 0,-9 0 358 0 0,-15 328 868 0 0,24-292-2744 0 0,14-39-3897 0 0,-10 0-640 0 0,-4 3 4188 0 0,2-1-9323 0 0</inkml:trace>
  <inkml:trace contextRef="#ctx0" brushRef="#br0" timeOffset="1135.293">950 758 5777 0 0,'0'0'2478'0'0,"0"0"-472"0"0,0 0-158 0 0,0 0 10 0 0,0 0-116 0 0,0 0-279 0 0,0 0-404 0 0,0 0-390 0 0,0 0-238 0 0,0 0-71 0 0,0 0 20 0 0,0 0 31 0 0,0 0 43 0 0,9 1-44 0 0,175 23 1348 0 0,-31-23-1436 0 0,-153-1-200 0 0,0 0 104 0 0,-39-27 954 0 0,24 20-1075 0 0,-55-32 211 0 0,40 5 657 0 0,38 115-971 0 0,4 74 40 0 0,-12-118-35 0 0,-6-7-5 0 0,4-16 21 0 0,16-29 60 0 0,123-165 168 0 0,-129 171-3150 0 0,-3 3-3140 0 0,-5 6-5236 0 0</inkml:trace>
  <inkml:trace contextRef="#ctx0" brushRef="#br0" timeOffset="1585.748">1492 685 7202 0 0,'0'0'4482'0'0,"0"0"-2003"0"0,0 0-968 0 0,0 0-189 0 0,0 0-22 0 0,0 0-44 0 0,0 0-160 0 0,0 0-238 0 0,0 0-206 0 0,0 0-134 0 0,0 0-72 0 0,0 0-55 0 0,0 0-34 0 0,16-12-44 0 0,52-35-71 0 0,-20 29 224 0 0,-34 18-288 0 0,-12-1-170 0 0,-1 1 0 0 0,0 0 0 0 0,1 0 0 0 0,-1-1-1 0 0,0 1 1 0 0,1 0 0 0 0,-1 0 0 0 0,0 0 0 0 0,1 0-1 0 0,-1 1 1 0 0,1-1 0 0 0,-1 0 0 0 0,0 1 0 0 0,0-1 0 0 0,1 0-1 0 0,-1 1 1 0 0,0-1 0 0 0,0 1 0 0 0,1 0 0 0 0,-1 0-1 0 0,0-1 1 0 0,0 1 0 0 0,0 0 0 0 0,0 0 0 0 0,0 0 0 0 0,0 0-1 0 0,0 0 1 0 0,-1 0 0 0 0,1 0 0 0 0,0 0 0 0 0,0 0-1 0 0,-1 1 1 0 0,1-1 0 0 0,-1 0 0 0 0,1 0 0 0 0,-1 1-1 0 0,1-1 1 0 0,-1 0 0 0 0,0 1 0 0 0,0-1 0 0 0,0 0 0 0 0,0 1-1 0 0,0-1 1 0 0,0 0 0 0 0,0 1 0 0 0,0-1 0 0 0,0 1-8 0 0,-17 66 338 0 0,-99 111-47 0 0,114-177-277 0 0,0 1 0 0 0,0-1 0 0 0,0 0 0 0 0,1 0 0 0 0,-1 1 0 0 0,0-1 0 0 0,1 1 0 0 0,0 0 0 0 0,-1-1 0 0 0,1 1 0 0 0,0 0 0 0 0,0 0 0 0 0,1 0 0 0 0,-1 0 0 0 0,1-1 0 0 0,-1 1 0 0 0,1 0 0 0 0,0 0 0 0 0,0 0 0 0 0,0 0 0 0 0,0 0 0 0 0,1 0 0 0 0,-1 0 0 0 0,1 0 0 0 0,0 0 0 0 0,0 0 0 0 0,0-1 0 0 0,0 1 0 0 0,0 0 0 0 0,1-1-14 0 0,7 2 77 0 0,0-1 1 0 0,0 0 0 0 0,1-1 0 0 0,-1 0 0 0 0,1 0-1 0 0,-1-1 1 0 0,1 0 0 0 0,0-1 0 0 0,-1 0 0 0 0,1-1-1 0 0,0 0 1 0 0,-1 0 0 0 0,1-1 0 0 0,-1-1 0 0 0,1 1-1 0 0,-1-1 1 0 0,0-1 0 0 0,1 0-78 0 0,4-2-220 0 0,8-5-513 0 0,-9 1-7771 0 0,-11 7-3308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440 219 2040 0 0,'0'0'1455'0'0,"0"0"-14"0"0,0 0 260 0 0,0 0 315 0 0,0 0 97 0 0,0 0-196 0 0,0 0-396 0 0,0 0-406 0 0,0 0-299 0 0,0 0-141 0 0,0 0-65 0 0,30 0 2584 0 0,44-3-725 0 0,-52 1-2217 0 0,1 0 0 0 0,0 2 0 0 0,0 1 0 0 0,-1 1 0 0 0,1 0 0 0 0,-1 2 0 0 0,3 1-252 0 0,-13-3 106 0 0,13 14 486 0 0,-25-15-436 0 0,0-1-3 0 0,0 0-24 0 0,-14 11 644 0 0,-201 84-210 0 0,-125-3-243 0 0,309-77 103 0 0,64-2-397 0 0,-1-2 1 0 0,1-2-1 0 0,1-1 1 0 0,0-1-1 0 0,0-2 1 0 0,18 0-27 0 0,9 3 45 0 0,-30-4-33 0 0,-21-4-4 0 0,0 1 1 0 0,-1 0 0 0 0,1 0-1 0 0,-1 1 1 0 0,1 1 0 0 0,-1-1 0 0 0,0 2-1 0 0,0-1 1 0 0,0 1 0 0 0,6 4-9 0 0,-13-7-9 0 0,-1 0 15 0 0,0-1 1 0 0,0 0-1 0 0,0 1 0 0 0,0-1 0 0 0,0 1 0 0 0,-1-1 1 0 0,1 1-1 0 0,0-1 0 0 0,0 1 0 0 0,-1-1 0 0 0,1 1 0 0 0,0 0 1 0 0,-1-1-1 0 0,1 1 0 0 0,0 0 0 0 0,-1 0 0 0 0,1-1 1 0 0,-1 1-1 0 0,1 0 0 0 0,-1 0 0 0 0,0 0 0 0 0,1 0 1 0 0,-1 0-1 0 0,0 0 0 0 0,0 0 0 0 0,1 0 0 0 0,-1 0 0 0 0,0-1 1 0 0,0 1-1 0 0,0 0 0 0 0,0 0 0 0 0,0 0 0 0 0,-1 0 1 0 0,1 0-1 0 0,0 0 0 0 0,0 0 0 0 0,0 0 0 0 0,-1 0 1 0 0,1 0-1 0 0,-1 0 0 0 0,1-1 0 0 0,-1 1 0 0 0,1 0 0 0 0,-1 0 1 0 0,1 0-1 0 0,-1-1-6 0 0,-23 20 79 0 0,0-1 0 0 0,-2-1-1 0 0,0-1 1 0 0,-1-1 0 0 0,-1-2 0 0 0,-21 8-79 0 0,-38 21 36 0 0,-185 101 68 0 0,211-95-82 0 0,55 5 11 0 0,58-20 99 0 0,-24-27-48 0 0,1-2 1 0 0,-1-1-1 0 0,1-2 1 0 0,0 0-1 0 0,0-2 1 0 0,0-1-1 0 0,-1-1 1 0 0,1-2-1 0 0,0-1 1 0 0,25-8-85 0 0,5 3 76 0 0,-25 3 294 0 0,-23 4-873 0 0,-18 2-2814 0 0,3 1-3515 0 0,4 0-5190 0 0</inkml:trace>
  <inkml:trace contextRef="#ctx0" brushRef="#br0" timeOffset="966.199">1322 90 0 0 0,'0'0'1243'0'0,"0"0"-500"0"0,0 0-39 0 0,0 0 413 0 0,0 0 478 0 0,0 0 299 0 0,0 0 68 0 0,0 0-188 0 0,0 0-242 0 0,0 0-190 0 0,0 0-146 0 0,0 0-87 0 0,3-6-47 0 0,12-19-31 0 0,-11 19-62 0 0,-4 6-68 0 0,0 0-88 0 0,0 0-97 0 0,-34-24 3734 0 0,30 22-4203 0 0,-12-4-31 0 0,0 1 0 0 0,-1 1 0 0 0,0 0 0 0 0,1 1 0 0 0,-1 1 0 0 0,0 0 0 0 0,0 1 0 0 0,0 1 0 0 0,-8 2-216 0 0,9-2 147 0 0,12 0-133 0 0,0 0-1 0 0,-1 1 1 0 0,1-1-1 0 0,0 1 0 0 0,0 0 1 0 0,0 1-1 0 0,0-1 0 0 0,0 1 1 0 0,0-1-1 0 0,1 1 0 0 0,-1 0 1 0 0,0 1-1 0 0,1-1 1 0 0,0 1-1 0 0,-1-1 0 0 0,1 1 1 0 0,0 0-1 0 0,0 0 0 0 0,1 0 1 0 0,-1 1-1 0 0,1-1 1 0 0,-1 1-1 0 0,1-1 0 0 0,0 1 1 0 0,1 0-1 0 0,-1 0 0 0 0,1 0 1 0 0,-1 0-1 0 0,1 0 1 0 0,0 1-14 0 0,-10 130 196 0 0,44-20 183 0 0,38 101 95 0 0,-63-182-415 0 0,-2 1-1 0 0,-1 1 0 0 0,-1-1 0 0 0,-2 0 0 0 0,-3 30-58 0 0,3-46 27 0 0,-2-1 0 0 0,-1 1 0 0 0,0 0 1 0 0,-1 0-1 0 0,-1-1 0 0 0,-1 1 0 0 0,0-1 0 0 0,-2 0 0 0 0,0 0 0 0 0,-1-1 0 0 0,-1 0 1 0 0,-4 7-28 0 0,-13 19 87 0 0,18-29-30 0 0,0 0 1 0 0,-1-1 0 0 0,-1 0 0 0 0,0-1 0 0 0,0 0-1 0 0,-1 0 1 0 0,-1-1 0 0 0,-8 6-58 0 0,14-14 33 0 0,0 0-1 0 0,0 0 1 0 0,0 0 0 0 0,-1-1 0 0 0,1 0-1 0 0,-1 0 1 0 0,1-1 0 0 0,-1 0 0 0 0,0 0-1 0 0,0 0 1 0 0,0 0 0 0 0,1-1-1 0 0,-6 0-32 0 0,-26-37-78 0 0,36 36-55 0 0,-28-44-894 0 0,31 30-3833 0 0,11 2-5684 0 0,-7 10-1898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1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5 185 9506 0 0,'0'0'2203'0'0,"0"0"-282"0"0,0 0-96 0 0,0 0-51 0 0,0 0-156 0 0,0 0-207 0 0,0 0-312 0 0,0 0-294 0 0,0 0-247 0 0,0 0-178 0 0,0 0-108 0 0,0 0-60 0 0,0 0-35 0 0,-4-4 273 0 0,229 19 2641 0 0,-110-4-2836 0 0,-82-8-237 0 0,-32-3-10 0 0,-1 0 8 0 0,0 0 7 0 0,0 0 1 0 0,0 0 1 0 0,0 0 17 0 0,0 0 44 0 0,0 0 20 0 0,0 0 19 0 0,0 0 30 0 0,0 0-2 0 0,0 0 42 0 0,-36-51 565 0 0,-51-85-565 0 0,82 129-898 0 0,-1-5 1520 0 0,8 9-4902 0 0,2 2-4364 0 0,0 1-3978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1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33 586 16908 0 0,'0'0'1553'0'0,"0"0"-383"0"0,0 0-93 0 0,0 0 102 0 0,0 0 40 0 0,0 0-152 0 0,0 0-307 0 0,0 0-304 0 0,0 0-165 0 0,0 0-83 0 0,0 0-32 0 0,0 0-2 0 0,0 0-28 0 0,-2 8-2 0 0,-29 64 316 0 0,31-71-442 0 0,0-1-2 0 0,0 0 2 0 0,0 0 10 0 0,0 0 0 0 0,0 0 11 0 0,0 0 2 0 0,19-26 136 0 0,52-54 47 0 0,-71 79-166 0 0,0 1 33 0 0,0 0 34 0 0,0 0 5 0 0,0 0 23 0 0,-30 41 460 0 0,0 13-360 0 0,66-79-1548 0 0,-20 11-3843 0 0,-11 10-4850 0 0</inkml:trace>
  <inkml:trace contextRef="#ctx0" brushRef="#br0" timeOffset="1049.61">552 549 2865 0 0,'0'0'2563'0'0,"0"0"-427"0"0,0 0-31 0 0,0 0 129 0 0,0 0-90 0 0,0 0-248 0 0,0 0-319 0 0,0 0-370 0 0,0 0-287 0 0,0 0-216 0 0,0 0-133 0 0,0 0-75 0 0,0 0-65 0 0,-19-2-70 0 0,-60-7-62 0 0,77 9-276 0 0,-1-1-1 0 0,1 1 1 0 0,0 0 0 0 0,0 0 0 0 0,0 0 0 0 0,-1 0 0 0 0,1 0-1 0 0,0 1 1 0 0,0-1 0 0 0,0 1 0 0 0,0-1 0 0 0,0 1 0 0 0,0 0-1 0 0,0 0 1 0 0,0 0 0 0 0,0 0 0 0 0,0 0 0 0 0,0 0 0 0 0,0 0-1 0 0,1 1 1 0 0,-1-1 0 0 0,1 1 0 0 0,-1-1 0 0 0,1 1 0 0 0,-1 1-23 0 0,-5 4 97 0 0,-2 4-25 0 0,-1 2 1 0 0,2-1-1 0 0,0 1 1 0 0,0 0 0 0 0,1 1-1 0 0,1 0 1 0 0,0 0-1 0 0,0 6-72 0 0,3-14 12 0 0,0-1 1 0 0,0 1-1 0 0,1 0 1 0 0,0 0-1 0 0,0 0 0 0 0,1 0 1 0 0,0 0-1 0 0,0 0 1 0 0,0 1-1 0 0,1-1 0 0 0,0 0 1 0 0,0 0-1 0 0,0 1 0 0 0,1-1 1 0 0,0 0-1 0 0,0 0 1 0 0,1 0-1 0 0,0 0 0 0 0,0 0 1 0 0,0 0-1 0 0,1 0 1 0 0,-1-1-1 0 0,1 1 0 0 0,1-1 1 0 0,-1 0-1 0 0,1 0 0 0 0,0 0 1 0 0,0 0-1 0 0,0 0 1 0 0,1-1-1 0 0,0 0 0 0 0,0 0 1 0 0,0 0-1 0 0,0-1 1 0 0,3 2-13 0 0,3-4 93 0 0,-1 1 0 0 0,1-2 1 0 0,0 1-1 0 0,0-2 0 0 0,0 1 1 0 0,-1-2-1 0 0,1 1 0 0 0,0-1 1 0 0,-1-1-1 0 0,1 0 0 0 0,-1 0 1 0 0,0-1-1 0 0,0-1 0 0 0,0 1 1 0 0,-1-1-1 0 0,0-1 0 0 0,0 0 1 0 0,0 0-1 0 0,0-1 1 0 0,-1 0-1 0 0,0-1 0 0 0,0-1-93 0 0,12-9 68 0 0,0-1 0 0 0,-1-1 1 0 0,-2-1-1 0 0,0-1 0 0 0,-1 0 0 0 0,-1-1 0 0 0,-1-1 0 0 0,-1 0 0 0 0,-1-1 0 0 0,-2 0 0 0 0,0-1 0 0 0,-2 0 0 0 0,-1-1 0 0 0,0 1 1 0 0,-2-1-1 0 0,-2-1 0 0 0,0 1 0 0 0,-2 0 0 0 0,-1-1 0 0 0,-1 0-68 0 0,1 24-5 0 0,0 0 0 0 0,0-1 1 0 0,-1 1-1 0 0,1 0 0 0 0,-1 0 0 0 0,0 0 1 0 0,0 0-1 0 0,-1 1 0 0 0,1-1 0 0 0,-1 0 1 0 0,0 0-1 0 0,0 1 0 0 0,0-1 0 0 0,-1 1 1 0 0,1 0-1 0 0,-1-1 0 0 0,0 1 0 0 0,1 1 1 0 0,-1-1-1 0 0,-1 0 0 0 0,1 1 0 0 0,0-1 1 0 0,-1 1-1 0 0,1 0 0 0 0,-1 0 0 0 0,0 0 1 0 0,1 1-1 0 0,-1-1 0 0 0,0 1 0 0 0,0 0 1 0 0,0 0-1 0 0,0 0 0 0 0,0 1 0 0 0,0-1 1 0 0,0 1-1 0 0,-1 0 0 0 0,1 0 0 0 0,0 1 1 0 0,-3 0 4 0 0,-1 2-16 0 0,1 2 1 0 0,0-1 0 0 0,0 1 0 0 0,0 0 0 0 0,1 0 0 0 0,0 1 0 0 0,0-1 0 0 0,0 2 0 0 0,1-1 0 0 0,-1 1 0 0 0,1-1 0 0 0,1 1 0 0 0,0 1 0 0 0,0-1 0 0 0,-3 8 15 0 0,1-3 6 0 0,1 1-1 0 0,0 0 1 0 0,1 1-1 0 0,0-1 1 0 0,1 1-1 0 0,1-1 1 0 0,0 1-1 0 0,1 0 1 0 0,0 0-1 0 0,1 0 1 0 0,1-1-1 0 0,0 1 1 0 0,1 0-1 0 0,0 0 1 0 0,1-1-1 0 0,1 1 1 0 0,4 11-7 0 0,-2-12 38 0 0,2-1 0 0 0,-1 1 0 0 0,1-1 0 0 0,1-1 0 0 0,0 1 0 0 0,1-2 0 0 0,0 1 0 0 0,1-1 0 0 0,0-1-1 0 0,0 0 1 0 0,1 0 0 0 0,0-1 0 0 0,1-1 0 0 0,0 0 0 0 0,0 0 0 0 0,0-2 0 0 0,1 0 0 0 0,2 1-37 0 0,67 2 350 0 0,-82-8-370 0 0,-1 0-10 0 0,0 0-24 0 0,0 0-62 0 0,0 0-34 0 0,0 0-69 0 0,0 0-153 0 0,0 0-222 0 0,0 0-359 0 0,0 0-418 0 0,0 0-624 0 0,0 0-2075 0 0,0 0-4719 0 0</inkml:trace>
  <inkml:trace contextRef="#ctx0" brushRef="#br0" timeOffset="1579.667">1177 512 7226 0 0,'0'0'4762'0'0,"0"0"-2666"0"0,0 0-919 0 0,0 0 127 0 0,0 0 203 0 0,0 0-13 0 0,0 0-220 0 0,0 0-309 0 0,0 0-215 0 0,0 0-151 0 0,0 0-121 0 0,0 0-121 0 0,-2 34-95 0 0,-6 102-70 0 0,1 106 616 0 0,7-241-787 0 0,0-1 11 0 0,0 0 19 0 0,0 0 33 0 0,0 0 56 0 0,0 0 80 0 0,0 0 93 0 0,2-20 922 0 0,3-18-1131 0 0,1 0 1 0 0,3 0-1 0 0,1 1 0 0 0,1 0 0 0 0,2 1 0 0 0,2 1 0 0 0,1 0 1 0 0,3-3-105 0 0,51-40 24 0 0,-69 77-26 0 0,0 0 1 0 0,0 0-1 0 0,0 1 1 0 0,0-1-1 0 0,0 0 1 0 0,1 0-1 0 0,-1 1 1 0 0,0-1-1 0 0,0 1 1 0 0,0-1-1 0 0,1 1 1 0 0,-1-1-1 0 0,0 1 0 0 0,1 0 1 0 0,-1 0-1 0 0,0 0 1 0 0,1 0-1 0 0,-1 0 1 0 0,0 0-1 0 0,1 0 1 0 0,-1 0-1 0 0,0 0 1 0 0,1 0-1 0 0,-1 1 1 0 0,0-1-1 0 0,1 1 1 0 0,-1-1-1 0 0,0 1 1 0 0,0-1-1 0 0,1 1 1 0 0,-1 0-1 0 0,0-1 1 0 0,0 1-1 0 0,0 0 1 0 0,0 0-1 0 0,0 0 1 0 0,0 0-1 0 0,0 0 1 0 0,0 0-1 0 0,-1 0 1 0 0,1 0-1 0 0,0 0 1 0 0,-1 1-1 0 0,1-1 0 0 0,-1 0 1 0 0,1 0-1 0 0,-1 1 1 0 0,1-1-1 0 0,-1 0 1 0 0,0 1 1 0 0,16 68 69 0 0,1 3-44 0 0,-17-74-70 0 0,0 1-1 0 0,0 0 1 0 0,0-1-1 0 0,0 1 1 0 0,0 0-1 0 0,0 0 1 0 0,0-1-1 0 0,0 1 1 0 0,0 0-1 0 0,0-1 1 0 0,0 1-1 0 0,1 0 0 0 0,-1 0 1 0 0,0-1-1 0 0,0 1 1 0 0,0 0-1 0 0,1 0 1 0 0,-1-1-1 0 0,0 1 1 0 0,0 0-1 0 0,0 0 1 0 0,1 0-1 0 0,-1-1 1 0 0,0 1-1 0 0,1 0 1 0 0,-1 0-1 0 0,0 0 1 0 0,0 0-1 0 0,1 0 0 0 0,-1-1 1 0 0,0 1-1 0 0,1 0 1 0 0,-1 0-1 0 0,0 0 1 0 0,1 0-1 0 0,-1 0 1 0 0,0 0-1 0 0,1 0 1 0 0,-1 0-1 0 0,0 0 1 0 0,0 0-1 0 0,1 0 1 0 0,-1 1-1 0 0,0-1 1 0 0,1 0-1 0 0,-1 0 0 0 0,0 0 1 0 0,1 0-1 0 0,-1 0 1 0 0,0 1-1 0 0,0-1 1 0 0,1 0-1 0 0,-1 0 1 0 0,0 0-1 0 0,0 1 1 0 0,0-1-1 0 0,1 0 1 0 0,-1 0-1 0 0,0 1 1 0 0,0-1-1 0 0,0 0 1 0 0,0 0-1 0 0,1 1 0 0 0,-1-1 46 0 0,3-13-2669 0 0,-1 1-5740 0 0,-1 4-3421 0 0</inkml:trace>
  <inkml:trace contextRef="#ctx0" brushRef="#br0" timeOffset="2100.152">1193 233 12027 0 0,'0'0'2552'0'0,"0"0"-495"0"0,0 0-344 0 0,0 0-254 0 0,0 0-300 0 0,0 0-320 0 0,0 0-308 0 0,0 0-218 0 0,0 0-105 0 0,0 0 11 0 0,0 0 42 0 0,0 0 43 0 0,0 0 54 0 0,6 1-11 0 0,158 10 1926 0 0,-112-12-2183 0 0,-4 19 62 0 0,-62-29 2525 0 0,-28-44-2280 0 0,-37-104-765 0 0,78 135-2181 0 0,4 17-1322 0 0,3 2-3906 0 0,-3 5-4881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 16315 0 0,'0'0'1530'0'0,"0"0"-568"0"0,0 0-211 0 0,0 0 174 0 0,0 0 209 0 0,0 0 41 0 0,0 0-237 0 0,0 0-356 0 0,0 0-278 0 0,0 0-164 0 0,0 0-21 0 0,0 0 65 0 0,0 0 76 0 0,0 9 48 0 0,12 287 1698 0 0,-14-283-1965 0 0,0 0 0 0 0,-1 0 0 0 0,0 0 0 0 0,-1 0 0 0 0,-1-1 0 0 0,0 0 0 0 0,-1 0 0 0 0,0 0 0 0 0,-3 4-41 0 0,-43 36-155 0 0,47-54-3735 0 0,14-15-586 0 0,6-3-5272 0 0,-12 15 15 0 0</inkml:trace>
  <inkml:trace contextRef="#ctx0" brushRef="#br0" timeOffset="365.235">82 0 8522 0 0,'0'0'2268'0'0,"0"0"-267"0"0,0 0-53 0 0,0 0-21 0 0,0 0-168 0 0,0 0-364 0 0,0 0-417 0 0,0 0-363 0 0,0 0-246 0 0,0 0-122 0 0,0 0 21 0 0,0 0 67 0 0,0 0 73 0 0,5 5 69 0 0,49 20 706 0 0,109-23 1142 0 0,0-1-6161 0 0,-163-1 2286 0 0,0 0-650 0 0,0 0-2583 0 0,0 0-5856 0 0</inkml:trace>
  <inkml:trace contextRef="#ctx0" brushRef="#br0" timeOffset="631.998">73 280 11194 0 0,'0'0'2149'0'0,"0"0"-824"0"0,0 0-460 0 0,0 0-5 0 0,0 0 148 0 0,0 0 118 0 0,0 0-1 0 0,0 0-147 0 0,0 0-139 0 0,0 0-118 0 0,0 0-159 0 0,0 0-124 0 0,14 3-62 0 0,107 9 647 0 0,-19-21-881 0 0,-61-4-3922 0 0,-34 9-1198 0 0,-3 0-6370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44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0 0 0,'0'0'749'0'0,"0"0"682"0"0,0 0 275 0 0,0 0 143 0 0,0 0 34 0 0,0 0-107 0 0,0 0-266 0 0,0 0-335 0 0,0 0-305 0 0,0 0-224 0 0,0 0-135 0 0,20 19 2349 0 0,-2 54 1411 0 0,-19-59-4031 0 0,-2 1 0 0 0,0-1 0 0 0,-1 1 0 0 0,-1-1 0 0 0,0-1 0 0 0,0 1 0 0 0,-2 0 0 0 0,1-1 0 0 0,-2-1 0 0 0,0 1 0 0 0,0-1 0 0 0,-1 0 0 0 0,-1-1 0 0 0,0 0 0 0 0,-2 1-240 0 0,5-4 51 0 0,-2 2-12 0 0,0 1 1 0 0,0-1 0 0 0,-1-1 0 0 0,-1 1 0 0 0,0-2 0 0 0,0 1 0 0 0,-1-2 0 0 0,-5 4-40 0 0,8-5-32 0 0,2-1-403 0 0,5-12-6839 0 0,2 6-1966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1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2176 0 0,'0'0'2286'0'0,"0"0"-461"0"0,0 0-90 0 0,0 0 166 0 0,0 0 125 0 0,0 0-83 0 0,0 0-286 0 0,0 0-314 0 0,0 0-246 0 0,0 0-175 0 0,0 0-97 0 0,0 3 3980 0 0,0-3-4599 0 0,0 0-30 0 0,0 13 272 0 0,-1 6-364 0 0,2 0 1 0 0,0 0-1 0 0,1 0 1 0 0,0 0-1 0 0,2 0 1 0 0,1 0-1 0 0,0-1 0 0 0,1 1 1 0 0,1-1-1 0 0,0-1 1 0 0,2 1-1 0 0,3 5-84 0 0,-9-19 40 0 0,-1 1 0 0 0,1-1 0 0 0,0 0 1 0 0,0 0-1 0 0,0 0 0 0 0,1 0 0 0 0,-1-1 0 0 0,1 1 0 0 0,0-1 0 0 0,0 0 0 0 0,0 0 0 0 0,0 0 0 0 0,1 0 0 0 0,-1-1 0 0 0,1 0 0 0 0,-1 0 0 0 0,1 0 0 0 0,0-1 1 0 0,0 1-1 0 0,0-1 0 0 0,0 0 0 0 0,0-1 0 0 0,0 1 0 0 0,4-1-40 0 0,-3 0 68 0 0,1 0-1 0 0,-1 0 1 0 0,0-1 0 0 0,0 1-1 0 0,0-2 1 0 0,0 1 0 0 0,0-1 0 0 0,0 1-1 0 0,0-2 1 0 0,0 1 0 0 0,-1-1-1 0 0,1 0 1 0 0,-1 0 0 0 0,0 0 0 0 0,0-1-1 0 0,0 0 1 0 0,0 0 0 0 0,4-4-68 0 0,1-2 72 0 0,0 0 0 0 0,0-1 0 0 0,0 0-1 0 0,-2-1 1 0 0,1 0 0 0 0,-2 0 0 0 0,1-1 0 0 0,-2 0 0 0 0,0 0 0 0 0,0 0 0 0 0,-1-1 0 0 0,-1 0 0 0 0,0 0 0 0 0,-1 0 0 0 0,-1-1 0 0 0,0-4-72 0 0,-2 18 30 0 0,0 1-11 0 0,0 0-10 0 0,0 0-7 0 0,0 22-240 0 0,1-14 240 0 0,-1 0 0 0 0,1 0-1 0 0,1 0 1 0 0,-1 0 0 0 0,1-1-1 0 0,1 1 1 0 0,-1-1 0 0 0,1 1-1 0 0,1-1 1 0 0,-1 0 0 0 0,1 0-1 0 0,1 0 1 0 0,-1-1 0 0 0,1 1-1 0 0,0-1 1 0 0,0 0 0 0 0,1-1 0 0 0,0 1-1 0 0,0-1 1 0 0,0 0 0 0 0,1-1-1 0 0,-1 1 1 0 0,1-1 0 0 0,0-1-1 0 0,0 1 1 0 0,1-1 0 0 0,-1 0-1 0 0,1-1 1 0 0,-1 0 0 0 0,1 0-1 0 0,1 0-1 0 0,6-1 17 0 0,-6 1 8 0 0,0-1 1 0 0,0-1-1 0 0,0 1 0 0 0,0-1 1 0 0,0-1-1 0 0,-1 1 1 0 0,1-2-1 0 0,0 1 1 0 0,0-1-1 0 0,-1-1 0 0 0,7-1-25 0 0,-5-2 56 0 0,1 1-1 0 0,-1-1 0 0 0,0-1 1 0 0,-1 1-1 0 0,0-2 0 0 0,0 1 1 0 0,0-2-1 0 0,-1 1 0 0 0,0-1 1 0 0,0 0-1 0 0,-1 0 1 0 0,-1-1-1 0 0,0 0 0 0 0,0 0 1 0 0,-1-1-1 0 0,2-3-55 0 0,13-81 217 0 0,-36 99-2987 0 0,12 6 120 0 0,1-2-4670 0 0,2-1-4920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17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16516 0 0,'0'0'1437'0'0,"0"0"-270"0"0,0 0-72 0 0,0 0 40 0 0,0 0-12 0 0,0 0-159 0 0,0 0-256 0 0,0 0-210 0 0,0 0-125 0 0,0 0-69 0 0,0 0-1 0 0,0 0 10 0 0,0 6 15 0 0,-3 22 283 0 0,3 1 1 0 0,0 0-1 0 0,2-1 0 0 0,0 1 0 0 0,7 24-611 0 0,6 77 358 0 0,-8 333 153 0 0,-7-462-510 0 0,0 0 0 0 0,0 0-1 0 0,0-1 1 0 0,0 1 0 0 0,0 0-1 0 0,0 0 1 0 0,0 0 0 0 0,0 0 0 0 0,1 0-1 0 0,-1-1 1 0 0,0 1 0 0 0,1 0 0 0 0,-1 0-1 0 0,0 0 1 0 0,1-1 0 0 0,-1 1-1 0 0,1 0 1 0 0,-1-1 0 0 0,1 1 0 0 0,0 0-1 0 0,-1-1 1 0 0,1 1 0 0 0,0-1 0 0 0,-1 1-1 0 0,1-1 1 0 0,0 1 0 0 0,0-1-1 0 0,-1 1 1 0 0,1-1 0 0 0,0 0 0 0 0,0 1-1 0 0,0-1 1 0 0,0 0 0 0 0,-1 0 0 0 0,1 0-1 0 0,0 1 1 0 0,0-1 0 0 0,0 0-1 0 0,0 0 1 0 0,0-1 0 0 0,0 1 0 0 0,-1 0-1 0 0,1 0 1 0 0,0 0 0 0 0,0 0 0 0 0,0-1-1 0 0,0 1 1 0 0,-1 0 0 0 0,1-1-1 0 0,0 1 1 0 0,0-1 0 0 0,-1 1 0 0 0,2-1-1 0 0,43-28 174 0 0,114-133-47 0 0,-63 60-11 0 0,-96 102-117 0 0,-1 1 0 0 0,1-1 0 0 0,-1 1 0 0 0,1-1 0 0 0,0 0 0 0 0,-1 1 0 0 0,1-1 0 0 0,0 1 0 0 0,-1-1 0 0 0,1 1 0 0 0,0-1 0 0 0,0 1 0 0 0,0 0 1 0 0,0-1-1 0 0,-1 1 0 0 0,1-1 0 0 0,0 1 0 0 0,0-1 0 0 0,0 1 0 0 0,0-1 0 0 0,0 1 0 0 0,0 0 0 0 0,0-1 0 0 0,0 1 0 0 0,1-1 0 0 0,-1 1 0 0 0,0-1 0 0 0,0 1 0 0 0,0-1 0 0 0,1 1 0 0 0,-1-1 0 0 0,0 1 0 0 0,0-1 0 0 0,1 1 0 0 0,-1-1 0 0 0,1 1 0 0 0,-1-1 0 0 0,0 0 0 0 0,1 1 0 0 0,-1-1 0 0 0,1 1 0 0 0,-1-1 0 0 0,1 0 0 0 0,-1 0 0 0 0,1 1 0 0 0,-1-1 0 0 0,1 0 0 0 0,-1 0 0 0 0,1 0 0 0 0,-1 1 0 0 0,1-1 0 0 0,-1 0 0 0 0,1 0 0 0 0,-1 0 0 0 0,1 0 0 0 0,0 0 0 0 0,-1 0 0 0 0,1 0 0 0 0,-1 0 1 0 0,1 0-1 0 0,-1 0 0 0 0,1-1 0 0 0,-1 1 0 0 0,1 0 0 0 0,-1 0 0 0 0,1 0 0 0 0,0-1 0 0 0,-1 1 1 0 0,0 12 40 0 0,3 131 97 0 0,23-58-68 0 0,-21-74-1264 0 0,16 0-6442 0 0,-16-11 2126 0 0,-1 0-6226 0 0</inkml:trace>
  <inkml:trace contextRef="#ctx0" brushRef="#br0" timeOffset="1096.668">568 718 9178 0 0,'0'0'1842'0'0,"0"0"-257"0"0,0 0 49 0 0,0 0 58 0 0,0 0-82 0 0,0 0-179 0 0,0 0-220 0 0,0 0-176 0 0,0 0-124 0 0,0 0-119 0 0,0 0-107 0 0,0 0-51 0 0,0 0-34 0 0,21 8-36 0 0,68 24-58 0 0,-85-30-438 0 0,0-1 1 0 0,0 0 0 0 0,0 1 0 0 0,0-2 0 0 0,0 1 0 0 0,0 0 0 0 0,0-1 0 0 0,1 0 0 0 0,-1 0-1 0 0,0 0 1 0 0,0 0 0 0 0,1-1 0 0 0,-1 0 0 0 0,0 0 0 0 0,0 0 0 0 0,0 0 0 0 0,0 0 0 0 0,0-1-1 0 0,0 0 1 0 0,0 0 0 0 0,-1 0 0 0 0,1 0 0 0 0,-1-1 0 0 0,1 1 0 0 0,-1-1 0 0 0,0 0 0 0 0,0 0-1 0 0,0 0 1 0 0,0 0 0 0 0,-1-1 0 0 0,1 1 0 0 0,0-2-69 0 0,1-1 48 0 0,0 1-1 0 0,0-1 1 0 0,0 0 0 0 0,-1 0 0 0 0,0 0-1 0 0,0 0 1 0 0,-1 0 0 0 0,0-1-1 0 0,0 1 1 0 0,0-1 0 0 0,-1 0 0 0 0,0 1-1 0 0,0-1 1 0 0,0 0 0 0 0,-1 0-1 0 0,0 0 1 0 0,-1 1 0 0 0,0-4-48 0 0,0 6-11 0 0,-1 0-1 0 0,0 1 1 0 0,0 0 0 0 0,0-1 0 0 0,0 1 0 0 0,0 0 0 0 0,-1 0-1 0 0,1 0 1 0 0,-1 0 0 0 0,0 0 0 0 0,1 1 0 0 0,-2 0-1 0 0,1-1 1 0 0,0 1 0 0 0,0 0 0 0 0,-1 0 0 0 0,1 0-1 0 0,-1 1 1 0 0,1 0 0 0 0,-1-1 0 0 0,0 1 0 0 0,1 0 0 0 0,-1 1-1 0 0,0-1 1 0 0,0 0 0 0 0,0 1 0 0 0,0 0 0 0 0,0 0-1 0 0,1 1 1 0 0,-1-1 0 0 0,0 1 0 0 0,0-1 0 0 0,0 1-1 0 0,1 0 1 0 0,-1 1 0 0 0,0-1 0 0 0,1 1 0 0 0,-1-1-1 0 0,1 1 1 0 0,0 0 0 0 0,-3 2 11 0 0,-7 4-12 0 0,1 1-1 0 0,1 0 0 0 0,0 0 1 0 0,0 2-1 0 0,0-1 1 0 0,2 1-1 0 0,-1 1 1 0 0,1-1-1 0 0,1 2 1 0 0,0-1-1 0 0,1 1 0 0 0,-1 1 13 0 0,3-1 7 0 0,1-7-19 0 0,0 1 0 0 0,1-1 0 0 0,0 1 0 0 0,0 0 0 0 0,1 0 0 0 0,0 0 0 0 0,0 0 0 0 0,1 0 0 0 0,0 0 0 0 0,0 0 0 0 0,0 1 0 0 0,1-1 0 0 0,0 0 0 0 0,1 0 0 0 0,0 5 12 0 0,2-7 10 0 0,0-1 0 0 0,1-1 0 0 0,-1 1 0 0 0,1 0 1 0 0,-1-1-1 0 0,1 1 0 0 0,0-1 0 0 0,0 0 0 0 0,1-1 0 0 0,-1 1 0 0 0,1-1 0 0 0,-1 0 0 0 0,1 0 0 0 0,0 0 0 0 0,-1 0 1 0 0,1-1-1 0 0,0 0 0 0 0,0 0 0 0 0,0 0 0 0 0,0-1 0 0 0,3 1-10 0 0,13 3 109 0 0,0-1 0 0 0,1 0-1 0 0,-1-2 1 0 0,1 0 0 0 0,-1-2 0 0 0,1 0-1 0 0,-1-2 1 0 0,0 0 0 0 0,1-1 0 0 0,-2-1-1 0 0,5-2-108 0 0,-9 2 68 0 0,-1-1-1 0 0,0-1 1 0 0,0 0-1 0 0,-1-1 0 0 0,0-1 1 0 0,0 0-1 0 0,-1-1 1 0 0,0 0-1 0 0,0-1 0 0 0,-2-1 1 0 0,1 1-1 0 0,-1-2 1 0 0,5-8-68 0 0,15-38 250 0 0,-31 10 285 0 0,-3-20-287 0 0,4-26-229 0 0,-2 94-25 0 0,0 0-1 0 0,0 1 1 0 0,0-1 0 0 0,0 1 0 0 0,-1 0-1 0 0,1-1 1 0 0,0 1 0 0 0,0 0 0 0 0,0 0-1 0 0,-1-1 1 0 0,1 1 0 0 0,0 0 0 0 0,0 0 0 0 0,-1 0-1 0 0,1 1 1 0 0,0-1 0 0 0,0 0 0 0 0,0 0-1 0 0,-1 1 1 0 0,1-1 0 0 0,0 0 0 0 0,0 1 0 0 0,0 0-1 0 0,0-1 1 0 0,0 1 0 0 0,0-1 0 0 0,0 1-1 0 0,0 0 1 0 0,0 0 0 0 0,0 0 0 0 0,0 0 0 0 0,0-1-1 0 0,0 1 7 0 0,-2 3-5 0 0,-1-1 0 0 0,0 1 0 0 0,1-1 0 0 0,-1 1 0 0 0,1 0-1 0 0,0 0 1 0 0,0 0 0 0 0,1 1 0 0 0,-1-1 0 0 0,1 1 0 0 0,0-1 0 0 0,0 1-1 0 0,1 0 1 0 0,-1 0 0 0 0,1 0 0 0 0,0 0 0 0 0,0 0 0 0 0,1 0 0 0 0,0 0-1 0 0,-1 0 1 0 0,2 5 5 0 0,55 24-6 0 0,-26-26 7 0 0,-17-6 0 0 0,1 2-1 0 0,-1-1 1 0 0,0 2 0 0 0,0 0 0 0 0,-1 0-1 0 0,0 1 1 0 0,0 1 0 0 0,0 0 0 0 0,3 3-1 0 0,-12-6 2 0 0,1 0 0 0 0,-1-1-1 0 0,-1 1 1 0 0,1 0 0 0 0,-1 1 0 0 0,1-1 0 0 0,-1 0 0 0 0,0 1 0 0 0,-1-1 0 0 0,1 1 0 0 0,-1 0 0 0 0,0-1 0 0 0,0 1 0 0 0,0 0 0 0 0,-1 0 0 0 0,0 0 0 0 0,1 0-1 0 0,-2-1 1 0 0,1 1 0 0 0,-1 0 0 0 0,1 0 0 0 0,-2 3-2 0 0,-37 103 175 0 0,37-94-215 0 0,22-16-107 0 0,-14-2-2381 0 0,-6-14-2808 0 0,0 6-5350 0 0,0 4-2009 0 0</inkml:trace>
  <inkml:trace contextRef="#ctx0" brushRef="#br0" timeOffset="1730.952">1459 726 5857 0 0,'0'0'2884'0'0,"0"0"-895"0"0,0 0-367 0 0,0 0-14 0 0,0 0-2 0 0,0 0-155 0 0,0 0-225 0 0,0 0-164 0 0,0 0-108 0 0,0 0-62 0 0,0 0-44 0 0,0 0-73 0 0,11 5-83 0 0,34 17-65 0 0,-40-20-459 0 0,0 0 0 0 0,0-1-1 0 0,1 0 1 0 0,-1 0 0 0 0,0 0-1 0 0,0-1 1 0 0,1 1 0 0 0,-1-1-1 0 0,1-1 1 0 0,-1 1 0 0 0,0-1-1 0 0,1 0 1 0 0,-1 0 0 0 0,2-1-168 0 0,-2 1 114 0 0,4-2-23 0 0,0 0 0 0 0,0-1 0 0 0,0 0 0 0 0,0-1 0 0 0,-1 0 0 0 0,0 0 0 0 0,0-1-1 0 0,0 0 1 0 0,0 0 0 0 0,-1-1 0 0 0,0 0 0 0 0,-1 0 0 0 0,0-1 0 0 0,0 0 0 0 0,0 0 0 0 0,-1 0 0 0 0,0-1 0 0 0,-1 1 0 0 0,1-1 0 0 0,-2 0 0 0 0,0-1 0 0 0,0 1-1 0 0,0-1 1 0 0,-1 1 0 0 0,0-1 0 0 0,-1 0 0 0 0,0-3-91 0 0,-3 10-5 0 0,1-1 0 0 0,-1 0 0 0 0,0 0 0 0 0,0 1 0 0 0,-1-1 0 0 0,1 1 0 0 0,-1 0 0 0 0,0-1 0 0 0,1 1 0 0 0,-1 1 0 0 0,-1-1 0 0 0,1 0 0 0 0,0 1 0 0 0,-1-1 0 0 0,1 1 0 0 0,-1 0 0 0 0,0 0-1 0 0,1 1 1 0 0,-1-1 0 0 0,0 1 0 0 0,0 0 0 0 0,0 0 0 0 0,0 0 0 0 0,0 0 0 0 0,-1 1 0 0 0,1-1 0 0 0,0 1 0 0 0,0 0 0 0 0,0 0 0 0 0,0 1 0 0 0,0 0 0 0 0,-1-1 0 0 0,1 1 0 0 0,0 0 0 0 0,0 1 0 0 0,-3 1 5 0 0,-10 5-4 0 0,1 2 1 0 0,0 0-1 0 0,1 0 1 0 0,0 1-1 0 0,0 1 0 0 0,2 1 1 0 0,-1 0-1 0 0,2 1 1 0 0,-1 0-1 0 0,2 1 1 0 0,0 0-1 0 0,-6 12 4 0 0,10-18 28 0 0,1 1 0 0 0,-1 0-1 0 0,1 0 1 0 0,1 1 0 0 0,0 0 0 0 0,0 0-1 0 0,1 0 1 0 0,1 1 0 0 0,0-1 0 0 0,0 1-1 0 0,1 0 1 0 0,1-1 0 0 0,0 1 0 0 0,0 0-1 0 0,2 2-27 0 0,1-7 56 0 0,2 0 0 0 0,-1-1-1 0 0,1 1 1 0 0,0-1 0 0 0,0 0 0 0 0,0-1-1 0 0,1 1 1 0 0,0-1 0 0 0,0 0 0 0 0,1 0-1 0 0,0 0 1 0 0,-1-1 0 0 0,1 0-1 0 0,1 0 1 0 0,-1 0 0 0 0,0-1 0 0 0,1 0-1 0 0,0 0 1 0 0,6 1-56 0 0,21 8 220 0 0,0-2 0 0 0,1-1-1 0 0,0-2 1 0 0,0-1 0 0 0,0-2 0 0 0,1-2-1 0 0,0-1 1 0 0,28-3-220 0 0,-62 2 7 0 0,159-26 426 0 0,-159 26-466 0 0,-1 0 0 0 0,1 0 0 0 0,0-1 0 0 0,-1 1 0 0 0,1 0 0 0 0,-1-1 0 0 0,1 1 0 0 0,-1-1 0 0 0,1 1 0 0 0,-1-1 0 0 0,1 0 0 0 0,-1 0 0 0 0,0 0 0 0 0,1 0 0 0 0,-1 0 1 0 0,0 0-1 0 0,0 0 0 0 0,0 0 0 0 0,0 0 0 0 0,0 0 0 0 0,0-1 0 0 0,0 1 0 0 0,0 0 0 0 0,0-1 0 0 0,0 1 0 0 0,-1-1 0 0 0,1 1 0 0 0,-1-1 0 0 0,1 1 0 0 0,-1-1 0 0 0,1 1 0 0 0,-1-1 0 0 0,0 1 0 0 0,0-1 0 0 0,0 0 0 0 0,0 1 0 0 0,0-1 0 0 0,0 1 0 0 0,-1-2 33 0 0,-9-5-1373 0 0,2 2-3039 0 0,-1 2-8485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2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35 372 9682 0 0,'0'0'1846'0'0,"0"0"-226"0"0,0 0-16 0 0,0 0 10 0 0,0 0-122 0 0,0 0-243 0 0,0 0-322 0 0,0 0-289 0 0,0 0-177 0 0,0 0-101 0 0,0 0-50 0 0,0 0-12 0 0,-2 3-4 0 0,-31 45 1916 0 0,33-47-2044 0 0,51-42 2533 0 0,-19 12-1883 0 0,-32 29-697 0 0,0 0-7 0 0,0 0-8 0 0,-19 14 456 0 0,-24 29-511 0 0,43-41-66 0 0,0-2-8 0 0,0 0-22 0 0,0 0-42 0 0,0 0-29 0 0,27-4-2276 0 0,-8 0-4582 0 0,-14 1-5154 0 0</inkml:trace>
  <inkml:trace contextRef="#ctx0" brushRef="#br0" timeOffset="802.535">394 490 13099 0 0,'0'0'2050'0'0,"0"0"-361"0"0,0 0-148 0 0,0 0-86 0 0,0 0-190 0 0,0 0-249 0 0,0 0-269 0 0,0 0-193 0 0,0 0-129 0 0,0 0-77 0 0,0 0-50 0 0,0 0-37 0 0,0 0-18 0 0,-13 3-31 0 0,-40 10-20 0 0,7 19 243 0 0,39-26-407 0 0,0 0 1 0 0,0 1 0 0 0,1 0-1 0 0,0 0 1 0 0,0 1 0 0 0,1 0-1 0 0,0 0 1 0 0,0 0 0 0 0,0 1-1 0 0,2-1 1 0 0,-2 3-29 0 0,3 64 5 0 0,5-70 5 0 0,0 0 1 0 0,0 0 0 0 0,0 0-1 0 0,1-1 1 0 0,-1 0 0 0 0,1 0 0 0 0,1 0-1 0 0,-1 0 1 0 0,0 0 0 0 0,1-1-1 0 0,0 0 1 0 0,-1 0 0 0 0,1 0 0 0 0,1-1-1 0 0,-1 1 1 0 0,0-1 0 0 0,0 0-1 0 0,1-1 1 0 0,-1 1 0 0 0,1-1 0 0 0,0 0-1 0 0,-1-1 1 0 0,1 0 0 0 0,0 1-1 0 0,-1-2 1 0 0,1 1 0 0 0,0-1 0 0 0,-1 1-1 0 0,1-2-10 0 0,5 0 46 0 0,-1-1 0 0 0,0-1 0 0 0,0 0 0 0 0,0 0 0 0 0,-1-1 0 0 0,1 0 0 0 0,-1-1-1 0 0,0 0 1 0 0,-1-1 0 0 0,1 1 0 0 0,-1-2 0 0 0,-1 1 0 0 0,1-1 0 0 0,-1 0 0 0 0,2-4-46 0 0,-1 4 41 0 0,8-10 0 0 0,-1-1 1 0 0,0 0-1 0 0,-1-1 1 0 0,-2-1-1 0 0,0 0 0 0 0,-1-1 1 0 0,-1 0-1 0 0,-1 0 1 0 0,0-1-1 0 0,-2 0 0 0 0,-1-1 1 0 0,-1 1-1 0 0,-1-1 1 0 0,-1 0-1 0 0,-2-1 1 0 0,0-12-42 0 0,-1 21 0 0 0,1 0-9 0 0,0 0 0 0 0,-1-1 0 0 0,-1 1 0 0 0,-1 0 0 0 0,-1-1 0 0 0,0 1 0 0 0,-1 0 0 0 0,0 1 0 0 0,-1-1 0 0 0,-5-7 9 0 0,7 19-15 0 0,0 0 0 0 0,-1 1-1 0 0,0-1 1 0 0,1 1 0 0 0,-1 0-1 0 0,-1 0 1 0 0,1 0 0 0 0,0 1-1 0 0,-1-1 1 0 0,1 1 0 0 0,-1 0-1 0 0,0 0 1 0 0,0 1 0 0 0,1 0-1 0 0,-1-1 1 0 0,0 1 0 0 0,0 1-1 0 0,0-1 1 0 0,0 1 0 0 0,0 0-1 0 0,-1 0 1 0 0,1 1 0 0 0,0-1-1 0 0,0 1 1 0 0,0 0 0 0 0,1 0-1 0 0,-1 1 1 0 0,0 0 0 0 0,0 0-1 0 0,1 0 1 0 0,-1 0 0 0 0,1 0-1 0 0,-1 1 1 0 0,-1 2 15 0 0,-4 3 9 0 0,0 1 1 0 0,1 0 0 0 0,0 1-1 0 0,1 0 1 0 0,0 0 0 0 0,0 1 0 0 0,1 0-1 0 0,0 1 1 0 0,1-1 0 0 0,1 1-1 0 0,0 0 1 0 0,0 0 0 0 0,1 1-1 0 0,1 0 1 0 0,0-1 0 0 0,1 1-1 0 0,0 0 1 0 0,1 0 0 0 0,0 0-1 0 0,1 1 1 0 0,1-1 0 0 0,0 0-1 0 0,1 0 1 0 0,3 12-10 0 0,1-4 95 0 0,1-1 1 0 0,1 1-1 0 0,1-1 1 0 0,1-1-1 0 0,1 0 0 0 0,1 0 1 0 0,0-1-1 0 0,1-1 1 0 0,1 0-1 0 0,1 0 0 0 0,6 4-95 0 0,127 130 835 0 0,-125-123-715 0 0,-22-27-128 0 0,-1-1-1 0 0,0 0-8 0 0,0 0-13 0 0,0 0-11 0 0,0 0-43 0 0,0 0-45 0 0,0-4-1237 0 0,0-5-1700 0 0,2 4-3583 0 0,2 1-5333 0 0</inkml:trace>
  <inkml:trace contextRef="#ctx0" brushRef="#br0" timeOffset="1378.15">867 471 14203 0 0,'0'0'1835'0'0,"0"0"-544"0"0,0 0-176 0 0,0 0-20 0 0,0 0-62 0 0,0 0-142 0 0,0 0-195 0 0,0 0-141 0 0,0 0-100 0 0,0 0-47 0 0,0 0-60 0 0,0 0-46 0 0,0 0-34 0 0,0 21-66 0 0,-3 99 97 0 0,-7 26 221 0 0,10-145-484 0 0,0-1 15 0 0,0 0 31 0 0,0 0 47 0 0,0 0 52 0 0,0 0 71 0 0,6-24 1196 0 0,58-166-255 0 0,-57 176-1156 0 0,0 1 0 0 0,1 0 1 0 0,0 0-1 0 0,1 1 0 0 0,0 0 1 0 0,1 0-1 0 0,0 1 0 0 0,1 0 1 0 0,1 1-1 0 0,-1 0 0 0 0,6-2-37 0 0,-14 11 4 0 0,-1 1 0 0 0,0 0 0 0 0,0 0 0 0 0,0 0 0 0 0,0 0 0 0 0,0 0 0 0 0,0 0 0 0 0,0 1 0 0 0,0-1 0 0 0,0 1 0 0 0,0 0 0 0 0,0-1 0 0 0,0 1 0 0 0,0 0 0 0 0,0 0 0 0 0,0 0 0 0 0,0 0 0 0 0,-1 1 0 0 0,1-1 0 0 0,0 0 0 0 0,-1 1 0 0 0,1-1 0 0 0,-1 1 0 0 0,0 0 0 0 0,1-1 0 0 0,-1 1 0 0 0,0 0 0 0 0,0 0 0 0 0,0 0 0 0 0,0-1 0 0 0,0 1 0 0 0,-1 0-1 0 0,1 0 1 0 0,-1 0 0 0 0,1 1 0 0 0,-1-1 0 0 0,0 0 0 0 0,1 0 0 0 0,-1 0 0 0 0,0 0 0 0 0,-1 0 0 0 0,1 0 0 0 0,0 0 0 0 0,0 0 0 0 0,-1 1 0 0 0,0 0-4 0 0,4 11 71 0 0,7 56 62 0 0,-6-68-2960 0 0,-1-8-5092 0 0,-3 2-4147 0 0</inkml:trace>
  <inkml:trace contextRef="#ctx0" brushRef="#br0" timeOffset="2144.493">862 177 9010 0 0,'0'0'3273'0'0,"0"0"-758"0"0,0 0-425 0 0,0 0-238 0 0,0 0-245 0 0,0 0-291 0 0,0 0-309 0 0,0 0-265 0 0,0 0-164 0 0,0 0-95 0 0,0 0-68 0 0,0 0-42 0 0,0 0-39 0 0,44 4 2204 0 0,158 6-786 0 0,-158-9-1468 0 0,-52-6 1762 0 0,-1-6-2155 0 0,0-1 0 0 0,0 0 0 0 0,1-1 0 0 0,1 1 0 0 0,0-2 0 0 0,1 1-1 0 0,0-1 1 0 0,1 0 0 0 0,-1-3 109 0 0,5-14-2572 0 0,5 12-5222 0 0,-2 14-4759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34,'-38'-9,"0"0,-1 3,1 1,-1 2,-10 2,35 1,1 1,0 0,0 1,0 0,0 1,0 1,0 0,1 1,0 0,0 0,0 2,0-1,1 2,0-1,1 2,0-1,-2 3,-13 18,2 1,1 1,1 1,2 1,1 0,1 1,3 1,0 1,2 0,2 1,2 0,1 0,1 1,3 0,0 31,2-55,1 0,0 0,0 0,2 0,0 0,0 0,1 0,1-1,0 0,1 1,0-1,1-1,1 1,0-1,1 0,0-1,0 0,1 0,1-1,0 0,0-1,1 0,0 0,1-1,-1-1,2 0,-1 0,1-2,6 3,4-2,1-1,-1 0,1-2,0-1,0-1,0-1,0-1,0-1,0-2,0 0,-1-1,1-1,-1-1,-1-2,3-1,-16 4,0 0,0 0,0-1,-1 0,1-1,-2 1,1-2,-1 1,-1-1,1 0,-2 0,1-1,-1 0,-1 0,1 0,0-7,-3 11,0 0,0-1,-1 1,0 0,-1-1,1 1,-1-1,0 1,-1-1,0 1,0-1,0 1,0 0,-1-1,0 1,-1 0,1 0,-1 1,0-1,-1 0,0 1,1 0,-1 0,-1 0,1 0,-1 1,0-1,-3-1,-8-4,0 2,-1-1,0 2,0 0,-1 1,0 1,0 1,0 0,0 2,0 0,-1 1,1 0,-1 2,1 0,-1 1,1 1,0 1,-13 4,20-5,0 1,0 1,0 0,1 0,0 1,0 0,1 0,-1 1,1 1,1 0,0 0,0 0,0 1,1 0,1 1,-1 0,1 0,1 0,0 0,1 1,0 0,0 0,1 0,0 0,1 1,0 8,2 5</inkml:trace>
  <inkml:trace contextRef="#ctx0" brushRef="#br0" timeOffset="234.174">1164 824,'-10'9,"2"4,7-1,4-2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27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68 277 6449 0 0,'0'0'2537'0'0,"0"0"-783"0"0,0 0-225 0 0,0 0 122 0 0,0 0 135 0 0,0 0-63 0 0,0 0-296 0 0,0 0-381 0 0,0 0-324 0 0,0 0-211 0 0,0 0-96 0 0,0 0-40 0 0,0 0-3 0 0,0 0 12 0 0,0 0-19 0 0,3 27 1486 0 0,16 130 554 0 0,-17-108-2077 0 0,0 69 110 0 0,-5-1 1 0 0,-5 0-1 0 0,-7 12-438 0 0,12-78 128 0 0,3-50-119 0 0,0-1-13 0 0,0 0 2 0 0,0-15-94 0 0,1-53-2668 0 0,1 36-1592 0 0,-2 0-6031 0 0,0 21-1086 0 0</inkml:trace>
  <inkml:trace contextRef="#ctx0" brushRef="#br0" timeOffset="453.496">20 376 8082 0 0,'0'0'1853'0'0,"0"0"-139"0"0,0 0-17 0 0,0 0 80 0 0,0 0-40 0 0,0 0-189 0 0,0 0-285 0 0,0 0-255 0 0,0 0-153 0 0,0 0-122 0 0,0 0-70 0 0,0 0-60 0 0,0 0-62 0 0,-2 0-95 0 0,-8-3-86 0 0,8 3-88 0 0,18 0 807 0 0,154 22 1268 0 0,72 3-1361 0 0,-233-23-1249 0 0,4 1 604 0 0,-13-4-4923 0 0,-4-2 1569 0 0,-2 3-4007 0 0,4 0-4566 0 0</inkml:trace>
  <inkml:trace contextRef="#ctx0" brushRef="#br0" timeOffset="836.909">100 715 5377 0 0,'0'0'3369'0'0,"0"0"-1305"0"0,0 0-383 0 0,0 0 107 0 0,0 0 14 0 0,0 0-197 0 0,0 0-338 0 0,0 0-328 0 0,0 0-203 0 0,0 0-99 0 0,0 0-39 0 0,0 0-23 0 0,0 0 0 0 0,2 1 1 0 0,97 20 3672 0 0,-5-11-3032 0 0,51-5-657 0 0,-145-5-622 0 0,0 0-50 0 0,-11 4-6131 0 0,9-4 865 0 0,0 0-6537 0 0</inkml:trace>
  <inkml:trace contextRef="#ctx0" brushRef="#br0" timeOffset="1735.742">17 167 7082 0 0,'0'0'2040'0'0,"0"0"-393"0"0,0 0-5 0 0,0 0 53 0 0,0 0-22 0 0,0 0-134 0 0,0 0-200 0 0,0 0-164 0 0,0 0-128 0 0,0 0-120 0 0,0 0-99 0 0,0 0-105 0 0,0 0-96 0 0,-4 0-84 0 0,-8 0 275 0 0,24 0 923 0 0,273 6 1198 0 0,-178 1-2606 0 0,-34-6-226 0 0,-56 3 26 0 0,-24 0 829 0 0,-39-34-797 0 0,-31-62-26 0 0,28 36-215 0 0,40 47-1155 0 0,9 7-4195 0 0,6 7-4734 0 0,0-2-2523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4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4 536 0 0,'0'0'2003'0'0,"0"0"-226"0"0,0 0 38 0 0,0 0 136 0 0,0 0 56 0 0,0 0-136 0 0,0 0-148 0 0,0 0-221 0 0,0 0-230 0 0,0 0-137 0 0,0 0-119 0 0,-3 0-117 0 0,-1 0-1233 0 0,1 0 8834 0 0,4 0-8347 0 0,16 0 550 0 0,127 0 493 0 0,-46 0-596 0 0,-88-3-672 0 0,-20 2-2917 0 0,1 1-1834 0 0,5 0-3900 0 0,1 0-3371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4145 0 0,'0'0'2958'0'0,"0"0"-668"0"0,0 0-227 0 0,0 0-15 0 0,0 0-110 0 0,0 0-234 0 0,0 0-283 0 0,0 0-262 0 0,0 0-189 0 0,0 0-133 0 0,0 0-127 0 0,0 0-72 0 0,0 0-65 0 0,0 0-46 0 0,0 0-48 0 0,0 0-54 0 0,21 3 1801 0 0,108 5-447 0 0,-41-8-1288 0 0,-73 15-1190 0 0,-14-5-4425 0 0,-1-10-1453 0 0,0 0-5851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7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38 0 0 0,'0'0'1210'0'0,"0"0"339"0"0,0 0 273 0 0,0 0 93 0 0,0 0-13 0 0,0 0-122 0 0,0 0-206 0 0,0 0-171 0 0,0 0-142 0 0,0 0-110 0 0,-2-3-69 0 0,-9-9 1851 0 0,11 12-2096 0 0,-3 112 4723 0 0,0 4-4943 0 0,-7 146 240 0 0,-9-38-513 0 0,15-158-278 0 0,3-65-88 0 0,-1-4-322 0 0,0 1 0 0 0,0-1 0 0 0,0 1 0 0 0,0-1 0 0 0,1 0 0 0 0,0 1 0 0 0,-1-1 1 0 0,1 0-1 0 0,0 0 0 0 0,0 0 0 0 0,1 0 0 0 0,-1 0 0 0 0,0 0 0 0 0,1 0 0 0 0,0 0 1 0 0,0 0-1 0 0,0-1 0 0 0,0 1 0 0 0,0 0 0 0 0,1 0 0 0 0,-1 0 0 0 0,1 0 0 0 0,0 0 0 0 0,0 0 344 0 0,-1 2-119 0 0,10-32-6828 0 0,-6 22-2197 0 0</inkml:trace>
  <inkml:trace contextRef="#ctx0" brushRef="#br0" timeOffset="414.004">0 41 10370 0 0,'0'0'1931'0'0,"0"0"-164"0"0,0 0-97 0 0,0 0-31 0 0,0 0-88 0 0,0 0-237 0 0,0 0-291 0 0,0 0-258 0 0,0 0-181 0 0,0 0-101 0 0,0 0-70 0 0,0 0-42 0 0,0 0-31 0 0,17 0 679 0 0,246-36 1904 0 0,-221 32-2718 0 0,-22 4-5273 0 0,-19 0 3641 0 0,1 7-8808 0 0,-2-3-555 0 0</inkml:trace>
  <inkml:trace contextRef="#ctx0" brushRef="#br0" timeOffset="718.93">35 325 11466 0 0,'0'0'2309'0'0,"0"0"-974"0"0,0 0-311 0 0,0 0 175 0 0,0 0 175 0 0,0 0-13 0 0,0 0-199 0 0,0 0-221 0 0,0 0-144 0 0,0 0-57 0 0,0 0-57 0 0,0 0-79 0 0,11 0-67 0 0,96-4 1273 0 0,-31-2-1158 0 0,-28 4-1510 0 0,-1-5-3640 0 0,-38 5 7 0 0,-3 0-2058 0 0,0-1-5049 0 0</inkml:trace>
  <inkml:trace contextRef="#ctx0" brushRef="#br0" timeOffset="1168.315">543 550 12203 0 0,'0'0'1953'0'0,"0"0"-578"0"0,0 0-172 0 0,0 0 6 0 0,0 0-21 0 0,0 0-173 0 0,0 0-237 0 0,0 0-195 0 0,0 0-135 0 0,0 0-34 0 0,0 0-22 0 0,0 0-24 0 0,0 0-16 0 0,-5 30 1909 0 0,-75 130-999 0 0,1-57-1092 0 0,50-73-337 0 0,29-29 60 0 0,0-1-55 0 0,0 0-70 0 0,0 0-83 0 0,0 0-125 0 0,0-37-13847 0 0,0 29 8378 0 0,0 1 354 0 0</inkml:trace>
  <inkml:trace contextRef="#ctx0" brushRef="#br0" timeOffset="1450.971">350 605 3961 0 0,'0'0'3362'0'0,"0"0"-695"0"0,0 0-274 0 0,0 0-66 0 0,0 0-261 0 0,0 0-318 0 0,0 0-344 0 0,0 0-369 0 0,0 0-272 0 0,0 0-219 0 0,0 0-148 0 0,0 0-100 0 0,0 0-21 0 0,-4 14 836 0 0,6-8-934 0 0,1 1 1 0 0,-1-1-1 0 0,1 1 1 0 0,0-1 0 0 0,0 0-1 0 0,1 0 1 0 0,0-1-1 0 0,0 1 1 0 0,0-1-1 0 0,1 0 1 0 0,0 0-1 0 0,0 0 1 0 0,0 0-1 0 0,0-1 1 0 0,1 0-1 0 0,0 0 1 0 0,3 1-178 0 0,-6-2 68 0 0,109 96 744 0 0,-111-98-959 0 0,38 25-913 0 0,-18-23-9716 0 0,-19-3-902 0 0</inkml:trace>
  <inkml:trace contextRef="#ctx0" brushRef="#br0" timeOffset="2186.929">910 509 14491 0 0,'0'0'1776'0'0,"0"0"-614"0"0,0 0-307 0 0,0 0-74 0 0,0 0-32 0 0,0 0-91 0 0,0 0-146 0 0,0 0-125 0 0,0 0-99 0 0,0 0-60 0 0,0 0-36 0 0,0 0-33 0 0,0 0-36 0 0,-21 20-29 0 0,-62 61-28 0 0,49-35 14 0 0,31-38-80 0 0,0 0 1 0 0,1 0 0 0 0,-1 0-1 0 0,2 0 1 0 0,-1 0 0 0 0,1 0-1 0 0,0 1 1 0 0,1-1-1 0 0,0 0 1 0 0,0 1 0 0 0,2 7-1 0 0,-1-13 30 0 0,-1-1 1 0 0,1 1-1 0 0,-1 0 1 0 0,1 0-1 0 0,0 0 1 0 0,0-1-1 0 0,0 1 1 0 0,1 0-1 0 0,-1-1 1 0 0,1 1-1 0 0,-1-1 1 0 0,1 0-1 0 0,0 1 1 0 0,0-1-1 0 0,0 0 1 0 0,0 0-1 0 0,0 0 1 0 0,1 0-1 0 0,-1-1 1 0 0,0 1-1 0 0,1-1 1 0 0,-1 1-1 0 0,1-1 1 0 0,0 0-1 0 0,0 0 1 0 0,-1 0-1 0 0,1 0 1 0 0,0 0-1 0 0,0-1 1 0 0,0 1-1 0 0,0-1 1 0 0,0 0-1 0 0,2 0-30 0 0,4-1 142 0 0,-1 0-1 0 0,1 0 1 0 0,-1-1-1 0 0,0 0 0 0 0,0-1 1 0 0,0 1-1 0 0,0-2 1 0 0,0 1-1 0 0,0-1 0 0 0,-1 0 1 0 0,0-1-1 0 0,0 0 1 0 0,0 0-1 0 0,0 0 0 0 0,-1-1 1 0 0,0 0-1 0 0,0 0 1 0 0,4-6-142 0 0,83-132 739 0 0,-82 119-720 0 0,-1 0 0 0 0,-2 0 0 0 0,0-1 0 0 0,-2 0 0 0 0,-1 0 0 0 0,0-1 0 0 0,-2 1 0 0 0,-2-1 0 0 0,0 0 0 0 0,-2 0 0 0 0,-1-12-19 0 0,0 26-19 0 0,1 0 0 0 0,-1 0 0 0 0,-1 0 0 0 0,-1 0 0 0 0,0 1 0 0 0,0-1 0 0 0,-1 1 0 0 0,-1 0 0 0 0,0 0 0 0 0,-1 0 19 0 0,4 7-11 0 0,1 1-1 0 0,-1-1 1 0 0,-1 1-1 0 0,1 0 1 0 0,-1 0 0 0 0,1 1-1 0 0,-1-1 1 0 0,0 1-1 0 0,-1 0 1 0 0,1 0-1 0 0,0 0 1 0 0,-1 0 0 0 0,0 1-1 0 0,0-1 1 0 0,1 1-1 0 0,-1 1 1 0 0,-1-1-1 0 0,1 1 1 0 0,0 0 0 0 0,0 0-1 0 0,0 0 1 0 0,-1 1-1 0 0,1-1 1 0 0,0 1-1 0 0,-5 1 12 0 0,3 2-4 0 0,1 0 1 0 0,-1 1-1 0 0,1 0 0 0 0,0 0 0 0 0,0 0 0 0 0,1 1 0 0 0,-1 0 0 0 0,1 0 0 0 0,0 0 0 0 0,0 0 0 0 0,1 1 0 0 0,0 0 0 0 0,0 0 0 0 0,0 0 0 0 0,0 1 0 0 0,1-1 1 0 0,0 1-1 0 0,1 0 0 0 0,-2 5 4 0 0,1 0 38 0 0,0-1 0 0 0,1 1 0 0 0,0 0 0 0 0,1 0 0 0 0,0 0 0 0 0,1 0 0 0 0,1 1 0 0 0,-1-1 0 0 0,2 0 0 0 0,0 0 0 0 0,0-1 0 0 0,1 1 0 0 0,1 0 0 0 0,0-1 0 0 0,1 0 0 0 0,4 10-38 0 0,10 10 227 0 0,0-1 0 0 0,2-1 0 0 0,1-1 0 0 0,2 0 0 0 0,0-2 0 0 0,2-1 0 0 0,9 6-227 0 0,-19-15 84 0 0,0 0 1 0 0,-1 1-1 0 0,0 0 0 0 0,-2 1 0 0 0,0 1 0 0 0,-1 0 0 0 0,2 6-84 0 0,-7-1 308 0 0,-3-15-3880 0 0,-1-17-399 0 0,1 5-2277 0 0,-2 0-5532 0 0</inkml:trace>
  <inkml:trace contextRef="#ctx0" brushRef="#br0" timeOffset="2708.202">1567 542 5993 0 0,'0'0'4507'0'0,"0"0"-2248"0"0,0 0-698 0 0,0 0 89 0 0,0 0 58 0 0,0 0-146 0 0,0 0-256 0 0,0 0-286 0 0,0 0-228 0 0,0 0-138 0 0,0 0-68 0 0,0 0-38 0 0,0 0-26 0 0,2-4-45 0 0,6-13-37 0 0,-36 16 2156 0 0,2 48-664 0 0,-67 116-1689 0 0,21-67-195 0 0,69-112-7894 0 0,3 6 1996 0 0,0 6-5033 0 0</inkml:trace>
  <inkml:trace contextRef="#ctx0" brushRef="#br0" timeOffset="3063.735">1322 546 9002 0 0,'0'0'4357'0'0,"0"0"-1886"0"0,0 0-765 0 0,0 0-115 0 0,0 0-119 0 0,0 0-178 0 0,0 0-234 0 0,0 0-247 0 0,0 0-180 0 0,0 0-97 0 0,0 0-54 0 0,0 0-53 0 0,0 0-21 0 0,-1 15 987 0 0,8-4-1097 0 0,1 0 1 0 0,0-1-1 0 0,0 0 1 0 0,1 0-1 0 0,1-1 1 0 0,0-1-1 0 0,0 1 1 0 0,0-1-1 0 0,8 3-298 0 0,43 39 493 0 0,38 79-36 0 0,-92-114-819 0 0,1 4 1221 0 0,-5-19-4843 0 0,-2-12-5781 0 0,-1 8-2795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198 324 10466 0 0,'0'0'2864'0'0,"0"0"-717"0"0,0 0-339 0 0,0 0-117 0 0,0 0-132 0 0,0 0-204 0 0,0 0-216 0 0,0 0-222 0 0,0 0-170 0 0,0 0-144 0 0,0 0-124 0 0,0 0-96 0 0,0 0-91 0 0,-3-1-78 0 0,-4 2-177 0 0,0 1 0 0 0,0-1 0 0 0,0 1 0 0 0,1 1 0 0 0,-1-1 0 0 0,1 1 0 0 0,-1 0 0 0 0,1 1 0 0 0,0 0 0 0 0,0 0 0 0 0,0 0 0 0 0,1 0 0 0 0,-1 1 0 0 0,1 0 0 0 0,0 0 0 0 0,1 1 0 0 0,-4 4-38 0 0,-1-1-3 0 0,1 1 0 0 0,0 0 0 0 0,1 1-1 0 0,0 0 1 0 0,0 0 0 0 0,1 0 0 0 0,1 1-1 0 0,0 0 1 0 0,0 0 0 0 0,1 1 0 0 0,1-1-1 0 0,0 1 1 0 0,1 0 0 0 0,0 0 0 0 0,1-1 0 0 0,0 4 3 0 0,1-13-3 0 0,0-1-1 0 0,0 0 1 0 0,0 0-1 0 0,1 1 1 0 0,-1-1-1 0 0,1 0 1 0 0,-1 0-1 0 0,1 0 0 0 0,0 0 1 0 0,0 0-1 0 0,0 0 1 0 0,0 0-1 0 0,0 0 1 0 0,0 0-1 0 0,1 0 1 0 0,-1 0-1 0 0,0-1 1 0 0,1 1-1 0 0,0 0 0 0 0,-1-1 1 0 0,1 1-1 0 0,0-1 1 0 0,0 0-1 0 0,0 0 1 0 0,0 0-1 0 0,0 0 1 0 0,0 0-1 0 0,0 0 0 0 0,0 0 1 0 0,0-1-1 0 0,0 1 1 0 0,0-1-1 0 0,1 1 1 0 0,-1-1-1 0 0,0 0 1 0 0,0 0-1 0 0,1 0 0 0 0,-1 0 1 0 0,0 0-1 0 0,0-1 1 0 0,2 1 4 0 0,13-2 38 0 0,-1-1 1 0 0,0 0 0 0 0,0-1-1 0 0,0-1 1 0 0,-1 0-1 0 0,1-1 1 0 0,-1-1 0 0 0,-1 0-1 0 0,1-1 1 0 0,-1 0-1 0 0,0-1 1 0 0,-1-1 0 0 0,0 0-1 0 0,-1-1 1 0 0,0-1 0 0 0,-1 0-1 0 0,0 0 1 0 0,-1-1-1 0 0,0 0 1 0 0,-1-1-39 0 0,0 1 20 0 0,0 0-1 0 0,-2 0 1 0 0,1-1 0 0 0,-2 0 0 0 0,0-1 0 0 0,-1 1-1 0 0,0-1 1 0 0,-1 0 0 0 0,0 0 0 0 0,-2 0-1 0 0,0-1 1 0 0,0 1 0 0 0,-2-1 0 0 0,0 1-1 0 0,0-1 1 0 0,-2 1 0 0 0,0-1 0 0 0,0 1 0 0 0,-2 0-1 0 0,0 0 1 0 0,0 0 0 0 0,-1 0 0 0 0,-1 1-1 0 0,-1 0 1 0 0,0 0 0 0 0,-1 0 0 0 0,0 1-1 0 0,-7-7-19 0 0,12 16-7 0 0,1 1-1 0 0,-2 0 1 0 0,1-1-1 0 0,0 1 1 0 0,-1 1-1 0 0,1-1 1 0 0,-1 0-1 0 0,0 1 1 0 0,0 0-1 0 0,0 0 0 0 0,0 0 1 0 0,0 0-1 0 0,-1 1 1 0 0,1-1-1 0 0,0 1 1 0 0,-1 0-1 0 0,1 0 1 0 0,-1 1-1 0 0,1 0 1 0 0,-1-1-1 0 0,1 2 0 0 0,-1-1 1 0 0,0 0-1 0 0,1 1 1 0 0,0 0-1 0 0,-1 0 1 0 0,1 0-1 0 0,-1 0 1 0 0,1 1-1 0 0,0 0 1 0 0,0 0-1 0 0,-2 1 8 0 0,1 1 2 0 0,0 1-1 0 0,0 0 1 0 0,0 0-1 0 0,0 0 1 0 0,1 1 0 0 0,0-1-1 0 0,0 1 1 0 0,1 0 0 0 0,-1 0-1 0 0,1 0 1 0 0,1 1-1 0 0,-1-1 1 0 0,1 1 0 0 0,0-1-1 0 0,0 1 1 0 0,1 0-1 0 0,0 0 1 0 0,0 0 0 0 0,1 1-2 0 0,-1 8 19 0 0,0 0 0 0 0,1 0 0 0 0,1 0 1 0 0,1 0-1 0 0,0 0 0 0 0,1 0 0 0 0,1 0 0 0 0,0-1 1 0 0,1 0-1 0 0,4 8-19 0 0,7 6 117 0 0,1-1 1 0 0,1 0 0 0 0,2-1-1 0 0,1-1 1 0 0,15 14-118 0 0,-25-28 24 0 0,10 11 30 0 0,36 58 108 0 0,-42-48-190 0 0,-15-32-17 0 0,0-1-15 0 0,0 0-7 0 0,0 0-37 0 0,0 0-30 0 0,0 0-78 0 0,0 0-112 0 0,0 0-153 0 0,0-9-4285 0 0,0 7 506 0 0,0-2-7591 0 0</inkml:trace>
  <inkml:trace contextRef="#ctx0" brushRef="#br0" timeOffset="838.001">570 317 11362 0 0,'0'0'3062'0'0,"0"0"-1155"0"0,0 0-489 0 0,0 0-27 0 0,0 0-55 0 0,0 0-182 0 0,0 0-266 0 0,0 0-262 0 0,0 0-185 0 0,0 0-121 0 0,0 0-76 0 0,0 0-56 0 0,0 0-61 0 0,0 23 150 0 0,-15 86 54 0 0,15-91-303 0 0,-1-14-24 0 0,0 1 0 0 0,0-1 0 0 0,1 1 0 0 0,0 0 1 0 0,0-1-1 0 0,0 1 0 0 0,0-1 0 0 0,1 1 0 0 0,0-1 0 0 0,0 1 0 0 0,0-1 0 0 0,0 1 1 0 0,1-1-1 0 0,-1 0 0 0 0,1 0 0 0 0,0 0 0 0 0,1 0 0 0 0,-1 0 0 0 0,1 0 0 0 0,0 0 1 0 0,-1-1-1 0 0,4 3-4 0 0,-2-7 84 0 0,0 1 1 0 0,1-1-1 0 0,-1 0 1 0 0,0 0 0 0 0,0-1-1 0 0,0 1 1 0 0,0-1-1 0 0,0 0 1 0 0,0 0 0 0 0,0 0-1 0 0,-1-1 1 0 0,1 1-1 0 0,-1-1 1 0 0,1 0 0 0 0,-1 0-1 0 0,0 0 1 0 0,0 0-1 0 0,-1 0 1 0 0,1-1-1 0 0,-1 1 1 0 0,1-1 0 0 0,-1 0-1 0 0,0 0 1 0 0,0 0-1 0 0,-1 0 1 0 0,1 0 0 0 0,-1 0-1 0 0,0-3-84 0 0,0 6 11 0 0,6-12 96 0 0,-2 1 0 0 0,1-1 1 0 0,-2 1-1 0 0,1-1 0 0 0,-2-1 1 0 0,0 1-1 0 0,0-1 0 0 0,-2 1 0 0 0,1-2-107 0 0,-2 15 35 0 0,0 0-14 0 0,0 0-1 0 0,0 0-13 0 0,0 0-11 0 0,0 0 19 0 0,0 0-29 0 0,0 0-2 0 0,0 0 4 0 0,0 0-10 0 0,0 0-6 0 0,0 0 9 0 0,21 29-16 0 0,13 45 163 0 0,7 19-34 0 0,11 51-6 0 0,-48-134-91 0 0,4 12 10 0 0,-2-1 0 0 0,0 1 0 0 0,-2 1 0 0 0,0-1 0 0 0,-1 1 0 0 0,-2-1 0 0 0,0 1 0 0 0,-1 0 0 0 0,-4 22-7 0 0,3-36 15 0 0,0-1 1 0 0,-1 1 0 0 0,0-1-1 0 0,-1 0 1 0 0,0 0-1 0 0,0 0 1 0 0,-1 0-1 0 0,0 0 1 0 0,0-1 0 0 0,0 0-1 0 0,-1 1 1 0 0,-1-2-1 0 0,1 1 1 0 0,-1-1-1 0 0,0 1 1 0 0,0-2 0 0 0,-1 1-1 0 0,0-1 1 0 0,0 0-1 0 0,0 0 1 0 0,0-1-1 0 0,-1 0 1 0 0,0 0 0 0 0,0-1-1 0 0,0 0 1 0 0,0 0-1 0 0,0-1 1 0 0,-1 0-1 0 0,1 0 1 0 0,-1-1 0 0 0,-7 0-16 0 0,13-3 13 0 0,-1 0 0 0 0,1 1 1 0 0,-1-2-1 0 0,1 1 0 0 0,-1 0 0 0 0,1-1 1 0 0,0 1-1 0 0,0-1 0 0 0,1 0 1 0 0,-1 0-1 0 0,0 0 0 0 0,1 0 1 0 0,0-1-1 0 0,0 1 0 0 0,0-1 0 0 0,0 1 1 0 0,0-1-1 0 0,1 0 0 0 0,0 0 1 0 0,0 1-1 0 0,0-1 0 0 0,0 0 1 0 0,0 0-1 0 0,1 0 0 0 0,-1 0 0 0 0,1 0 1 0 0,0 0-1 0 0,1 0 0 0 0,-1 0 1 0 0,1 0-1 0 0,0 0 0 0 0,0 0 1 0 0,0-1-14 0 0,-1 0 7 0 0,2-15-6 0 0,1 0 0 0 0,2 0 0 0 0,0 0 0 0 0,0 1 0 0 0,2-1 0 0 0,1 2 0 0 0,0-1 0 0 0,1 1 0 0 0,1 0 0 0 0,3-3-1 0 0,-3 2 2 0 0,0 3-196 0 0,0 0 0 0 0,2 1 1 0 0,0 0-1 0 0,0 1 0 0 0,1 0 0 0 0,1 1 0 0 0,15-12 194 0 0,-20 22-1545 0 0,-4 3-2617 0 0,-3 0 565 0 0,-2 0-8262 0 0</inkml:trace>
  <inkml:trace contextRef="#ctx0" brushRef="#br0" timeOffset="1324.031">1017 357 11210 0 0,'0'0'3321'0'0,"0"0"-1278"0"0,0 0-545 0 0,0 0-56 0 0,0 0-66 0 0,0 0-160 0 0,0 0-248 0 0,0 0-276 0 0,0 0-193 0 0,0 0-119 0 0,0 0-50 0 0,0 0 6 0 0,0 0 44 0 0,5 1 33 0 0,174-20 2773 0 0,-42 4-2538 0 0,-118 13-788 0 0,-17 1-3554 0 0,-12 1-6465 0 0,8 0-1985 0 0</inkml:trace>
  <inkml:trace contextRef="#ctx0" brushRef="#br0" timeOffset="1655.962">1141 136 17396 0 0,'0'0'1591'0'0,"0"0"-682"0"0,0 0-283 0 0,0 0 69 0 0,0 0 114 0 0,0 0 66 0 0,0 0-40 0 0,0 0-111 0 0,0 0-107 0 0,0 0-90 0 0,0 0-63 0 0,0 0-54 0 0,2 29-45 0 0,7 90-26 0 0,11 5 624 0 0,-11 72-430 0 0,-13-158-472 0 0,3-34-3839 0 0,1-4-4007 0 0,0-1-3998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1 490 480 0 0,'0'0'1699'0'0,"0"0"20"0"0,0 0 47 0 0,0 0 21 0 0,0 0-80 0 0,0 0-161 0 0,0 0-191 0 0,0 0-147 0 0,0 0-93 0 0,0 0-46 0 0,0 0-54 0 0,0 1-1222 0 0,3 8 9212 0 0,-2-8-7523 0 0,267-15 869 0 0,-169 6-2026 0 0,-98 8-301 0 0,-1 0-6 0 0,0 0-2 0 0,0 0-16 0 0,0 0 26 0 0,0 0-3 0 0,0 0 6 0 0,0 0 5 0 0,0 0 4 0 0,0 0 2 0 0,0 0-1 0 0,0 0-8 0 0,0 0-9 0 0,0 0 13 0 0,0 0-4 0 0,0 0-14 0 0,0 0-8 0 0,0 0 6 0 0,0 0 20 0 0,0 0-26 0 0,0 0-29 0 0,0 0-15 0 0,0 0-15 0 0,-9-5-2507 0 0,3 3-5898 0 0,6 2-3388 0 0</inkml:trace>
  <inkml:trace contextRef="#ctx0" brushRef="#br0" timeOffset="499.207">163 232 8610 0 0,'0'0'2791'0'0,"0"0"-896"0"0,0 0-453 0 0,0 0-105 0 0,0 0-64 0 0,0 0-142 0 0,0 0-215 0 0,0 0-232 0 0,0 0-176 0 0,0 0-107 0 0,0 0-52 0 0,0 0-17 0 0,0 0 40 0 0,-1 23 1545 0 0,7 271 1850 0 0,-6-92-3742 0 0,0-201-70 0 0,0-1-25 0 0,0 0-19 0 0,0 0-35 0 0,0 0-75 0 0,0 0-66 0 0,16-5-3536 0 0,-9-2 1422 0 0,-2 1-2572 0 0,-1 2-6427 0 0</inkml:trace>
  <inkml:trace contextRef="#ctx0" brushRef="#br0" timeOffset="964.925">612 1 12131 0 0,'0'0'3278'0'0,"0"0"-1390"0"0,0 0-592 0 0,0 0-42 0 0,0 0 4 0 0,0 0-89 0 0,0 0-229 0 0,0 0-266 0 0,0 0-222 0 0,0 0-153 0 0,0 0-95 0 0,0 0-56 0 0,0 0-10 0 0,0 2-4 0 0,9 143 2116 0 0,2 157-1456 0 0,-16-265-754 0 0,-2 0-1 0 0,-1 0 0 0 0,-1 0 0 0 0,-13 30-39 0 0,0 1 23 0 0,20-57-588 0 0,55-122-2829 0 0,-32 63-514 0 0,-6 16-5586 0 0,-10 21-1632 0 0</inkml:trace>
  <inkml:trace contextRef="#ctx0" brushRef="#br0" timeOffset="1349.948">579 59 8642 0 0,'0'0'2414'0'0,"0"0"-549"0"0,0 0-216 0 0,0 0 23 0 0,0 0-61 0 0,0 0-213 0 0,0 0-290 0 0,0 0-292 0 0,0 0-186 0 0,0 0-104 0 0,0 0-53 0 0,0 0-23 0 0,0 0-24 0 0,6-1-6 0 0,112-23 1514 0 0,119 6-143 0 0,-175 17-3464 0 0,-67 23-6126 0 0,3-18 972 0 0,0 0-4667 0 0</inkml:trace>
  <inkml:trace contextRef="#ctx0" brushRef="#br0" timeOffset="1647.539">603 369 9170 0 0,'0'0'3977'0'0,"0"0"-2114"0"0,0 0-762 0 0,0 0 9 0 0,0 0 113 0 0,0 0-1 0 0,0 0-148 0 0,0 0-217 0 0,0 0-175 0 0,0 0-55 0 0,0 0-12 0 0,0 0 12 0 0,5 2-10 0 0,82 10 2060 0 0,35-40-1899 0 0,-90 17-1063 0 0,-22 10-439 0 0,-7 1-6408 0 0,-3 0-4721 0 0</inkml:trace>
  <inkml:trace contextRef="#ctx0" brushRef="#br0" timeOffset="2482.552">781 663 13179 0 0,'0'0'1710'0'0,"0"0"-430"0"0,0 0-105 0 0,0 0 38 0 0,0 0-47 0 0,0 0-191 0 0,0 0-276 0 0,0 0-226 0 0,0 0-108 0 0,0 0-55 0 0,0 0-26 0 0,0 0-11 0 0,0 0-29 0 0,0 3-21 0 0,4 127 1568 0 0,-3-129-1762 0 0,0 1 1 0 0,-1-1-1 0 0,1 0 1 0 0,0 1-1 0 0,0-1 0 0 0,0 0 1 0 0,0 0-1 0 0,0 1 1 0 0,0-1-1 0 0,1 0 0 0 0,-1 0 1 0 0,0 0-1 0 0,0 0 1 0 0,1-1-1 0 0,-1 1 0 0 0,1 0 1 0 0,-1 0-1 0 0,1-1 0 0 0,-1 1 1 0 0,1-1-1 0 0,-1 0 1 0 0,1 1-1 0 0,-1-1 0 0 0,1 0 1 0 0,0 0-1 0 0,-1 0 1 0 0,1 0-1 0 0,-1 0 0 0 0,1 0 1 0 0,-1 0-1 0 0,1-1 1 0 0,0 1-1 0 0,-1 0 0 0 0,1-1 1 0 0,-1 0-1 0 0,1 1 1 0 0,-1-1-1 0 0,0 0 0 0 0,1 1 1 0 0,0-2-30 0 0,57-36 648 0 0,58-57-414 0 0,-108 88-203 0 0,-9 8-33 0 0,-1-1 1 0 0,1 1-1 0 0,0-1 1 0 0,0 0-1 0 0,0 1 1 0 0,0-1-1 0 0,0 1 1 0 0,0-1-1 0 0,0 1 1 0 0,0-1-1 0 0,0 1 1 0 0,0-1 0 0 0,0 1-1 0 0,0-1 1 0 0,1 1-1 0 0,-1-1 1 0 0,0 1-1 0 0,0-1 1 0 0,0 0-1 0 0,1 1 1 0 0,-1-1-1 0 0,0 1 1 0 0,0-1-1 0 0,1 0 1 0 0,-1 1-1 0 0,0-1 1 0 0,1 0-1 0 0,-1 1 1 0 0,0-1-1 0 0,1 0 1 0 0,-1 0-1 0 0,1 1 1 0 0,-1-1-1 0 0,0 0 1 0 0,1 0-1 0 0,-1 0 1 0 0,1 1-1 0 0,-1-1 1 0 0,1 0-1 0 0,-1 0 1 0 0,1 0-1 0 0,-1 0 1 0 0,1 0-1 0 0,-1 0 1 0 0,1 0-1 0 0,-1 0 1 0 0,1 0-1 0 0,-1 0 1 0 0,0 0-1 0 0,1 0 1 0 0,-1-1-1 0 0,1 1 1 0 0,-1 0-1 0 0,1 0 3 0 0,14 236 67 0 0,-16-219-72 0 0,0 1 1 0 0,-1-1 0 0 0,0 0 0 0 0,-1 0 0 0 0,-1 0-1 0 0,-1-1 1 0 0,-1 1 0 0 0,0-1 0 0 0,-1 0 0 0 0,-2 3 3 0 0,7-15 8 0 0,0 0 0 0 0,1-1 0 0 0,-1 1 0 0 0,-1-1 0 0 0,1 0 0 0 0,0 0 1 0 0,-1 1-1 0 0,0-1 0 0 0,1-1 0 0 0,-1 1 0 0 0,0 0 0 0 0,-1-1 0 0 0,1 1 1 0 0,0-1-1 0 0,-1 0 0 0 0,1 0 0 0 0,-1-1 0 0 0,0 1 0 0 0,1-1 0 0 0,-1 1 1 0 0,0-1-1 0 0,0-1 0 0 0,0 1 0 0 0,0 0 0 0 0,0-1 0 0 0,0 0 0 0 0,0 0 1 0 0,-2 0-9 0 0,4-2 8 0 0,0-1 0 0 0,1 1 1 0 0,-1-1-1 0 0,1 1 0 0 0,0-1 1 0 0,-1 0-1 0 0,1 0 0 0 0,0 1 1 0 0,1-1-1 0 0,-1 0 0 0 0,0 0 1 0 0,1 0-1 0 0,0 0 0 0 0,0 0 1 0 0,0 0-1 0 0,0 0 0 0 0,0 0 1 0 0,0 0-1 0 0,1 0 0 0 0,0-1-8 0 0,-1-5-34 0 0,2 1 30 0 0,0 0 1 0 0,0 1-1 0 0,1-1 1 0 0,0 1-1 0 0,0-1 1 0 0,0 1-1 0 0,1 0 1 0 0,1 1-1 0 0,-1-1 1 0 0,1 1 0 0 0,0-1-1 0 0,0 2 1 0 0,1-1-1 0 0,6-4 4 0 0,-6 3-7 0 0,104-90-2795 0 0,-105 91 1306 0 0,5-1-7692 0 0,-6 6-2506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9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89 137 6097 0 0,'0'0'2155'0'0,"0"0"-171"0"0,0 0 8 0 0,0 0 46 0 0,0 0-181 0 0,0 0-356 0 0,0 0-382 0 0,0 0-288 0 0,0 0-221 0 0,0 0-127 0 0,0 0-67 0 0,0 27 2059 0 0,-6 105-1519 0 0,-7-1-1 0 0,-5 0 0 0 0,-6 3-955 0 0,16-56 324 0 0,7-58-2580 0 0,1-18 37 0 0,0-30-5450 0 0,0 16 800 0 0,0 8-866 0 0</inkml:trace>
  <inkml:trace contextRef="#ctx0" brushRef="#br0" timeOffset="414.977">1 155 5977 0 0,'0'0'4584'0'0,"0"0"-2212"0"0,0 0-781 0 0,0 0-54 0 0,0 0-17 0 0,0 0-141 0 0,0 0-284 0 0,0 0-307 0 0,0 0-238 0 0,0 0-113 0 0,0 0 20 0 0,0 0 36 0 0,4 0 68 0 0,170-7 2973 0 0,-29-19-2552 0 0,-59 15-1629 0 0,-87 11 307 0 0,-9 16-4931 0 0,6-10-1035 0 0,2-2-4802 0 0</inkml:trace>
  <inkml:trace contextRef="#ctx0" brushRef="#br0" timeOffset="749.587">36 446 9530 0 0,'0'0'2393'0'0,"0"0"-954"0"0,0 0-295 0 0,0 0 148 0 0,0 0 103 0 0,0 0-71 0 0,0 0-239 0 0,0 0-235 0 0,0 0-108 0 0,0 0-31 0 0,0 0-30 0 0,0 0-57 0 0,0 0-65 0 0,6 3-61 0 0,113 9 2758 0 0,-47-23-3228 0 0,-69 11-349 0 0,22-6-791 0 0,-8 4-8061 0 0,-14 2-2699 0 0</inkml:trace>
  <inkml:trace contextRef="#ctx0" brushRef="#br0" timeOffset="1685.136">111 730 7162 0 0,'0'0'1853'0'0,"0"0"-256"0"0,0 0-26 0 0,0 0 6 0 0,0 0-119 0 0,0 0-272 0 0,0 0-293 0 0,0 0-139 0 0,0 0-58 0 0,0 0-23 0 0,0 0-47 0 0,0 0-76 0 0,0 0-51 0 0,14-5-24 0 0,106-31 1404 0 0,-64 29-483 0 0,-60 34-733 0 0,-67 126 93 0 0,66-144-714 0 0,2-5-21 0 0,0 1-1 0 0,0 0 1 0 0,1-1 0 0 0,-1 1-1 0 0,1 0 1 0 0,0 0 0 0 0,1 0-1 0 0,-1 1 1 0 0,1-1 0 0 0,0 0-1 0 0,1 1 1 0 0,-1-1-1 0 0,1 0 1 0 0,0 1 0 0 0,0-1-1 0 0,1 0 1 0 0,-1 1 0 0 0,1-1-21 0 0,50 3 1021 0 0,24-26-362 0 0,-60 11-1864 0 0,-17 3-3951 0 0,-4 0-5572 0 0,4 0-541 0 0</inkml:trace>
  <inkml:trace contextRef="#ctx0" brushRef="#br0" timeOffset="2047.951">80 847 11306 0 0,'0'0'1961'0'0,"0"0"-489"0"0,0 0-294 0 0,0 0-159 0 0,0 0-174 0 0,0 0-199 0 0,0 0-114 0 0,0 0-27 0 0,0 0 62 0 0,0 0 85 0 0,0 0 8 0 0,0 0-32 0 0,12 1-44 0 0,96 1 1385 0 0,-52-16-1267 0 0,-14 3 1418 0 0,-14 5-3770 0 0,-4 2-3327 0 0,0 3-4534 0 0,-22 1-1697 0 0</inkml:trace>
  <inkml:trace contextRef="#ctx0" brushRef="#br0" timeOffset="3203.369">783 560 4649 0 0,'0'0'2346'0'0,"0"0"-286"0"0,0 0-69 0 0,0 0 15 0 0,0 0-159 0 0,0 0-270 0 0,0 0-279 0 0,0 0-221 0 0,0 0-152 0 0,0 0-85 0 0,0 0-73 0 0,0 0-80 0 0,0 0-85 0 0,-31-3 1757 0 0,18 8-2263 0 0,0 0 1 0 0,0 1 0 0 0,1 1 0 0 0,0 0 0 0 0,1 0-1 0 0,-1 1 1 0 0,1 1 0 0 0,1 0 0 0 0,0 0-1 0 0,0 1 1 0 0,-5 7-97 0 0,8-10 24 0 0,4-4-19 0 0,-1 0 0 0 0,2 0 0 0 0,-1 1 0 0 0,0-1 0 0 0,1 1 0 0 0,-1-1 0 0 0,1 1 1 0 0,0 0-1 0 0,0 0 0 0 0,1 0 0 0 0,-1 0 0 0 0,1 0 0 0 0,0 0 0 0 0,0 0 0 0 0,0 0 0 0 0,1 1 0 0 0,-1-1 0 0 0,1 0 0 0 0,0 0 0 0 0,0 1 0 0 0,1-1 1 0 0,-1 0-1 0 0,1 0 0 0 0,0 1 0 0 0,0-1 0 0 0,0 0 0 0 0,1 0 0 0 0,-1 0 0 0 0,1 0 0 0 0,0 0 0 0 0,0-1 0 0 0,1 1 0 0 0,-1-1 0 0 0,1 1 1 0 0,-1-1-1 0 0,2 1-5 0 0,4 1 42 0 0,-1-1 1 0 0,1 0 0 0 0,0-1 0 0 0,0 0 0 0 0,0 0 0 0 0,0 0 0 0 0,1-1 0 0 0,-1-1-1 0 0,0 1 1 0 0,1-1 0 0 0,0-1 0 0 0,-1 1 0 0 0,1-2 0 0 0,5 0-43 0 0,1-1 82 0 0,0-1 0 0 0,0 0 0 0 0,-1-2 1 0 0,1 1-1 0 0,-1-2 0 0 0,0 0 0 0 0,-1 0 0 0 0,0-2 1 0 0,0 1-1 0 0,0-2 0 0 0,2-2-82 0 0,145-129 811 0 0,-140 114-772 0 0,-1-1 1 0 0,-1-1-1 0 0,-2 0 1 0 0,-1-1-1 0 0,0-1 0 0 0,-3 0 1 0 0,0-1-1 0 0,-2 0 1 0 0,-2-1-1 0 0,0 0 1 0 0,-2 0-1 0 0,-2-5-39 0 0,-1 23-20 0 0,-1-1 0 0 0,-1 1 1 0 0,-1-1-1 0 0,0 1 0 0 0,0-1 0 0 0,-2 1 0 0 0,0-1 0 0 0,-3-10 20 0 0,4 20-14 0 0,0 0 0 0 0,-1 0 0 0 0,0 0 0 0 0,0 1 0 0 0,0-1 0 0 0,-1 1 0 0 0,1-1 0 0 0,-1 1 0 0 0,0 0 0 0 0,0 0 0 0 0,-1 0 0 0 0,1 1 0 0 0,-1-1 0 0 0,0 1 0 0 0,0 0 0 0 0,0 0-1 0 0,0 0 1 0 0,0 0 0 0 0,-1 1 0 0 0,1 0 0 0 0,-1 0 0 0 0,0 0 0 0 0,1 0 0 0 0,-1 1 0 0 0,0-1 0 0 0,-4 1 14 0 0,1 0-10 0 0,0 1 0 0 0,1 0-1 0 0,-1 0 1 0 0,0 1 0 0 0,1 0 0 0 0,-1 0-1 0 0,1 1 1 0 0,-1 0 0 0 0,1 0 0 0 0,-1 1-1 0 0,1 0 1 0 0,0 0 0 0 0,1 1 0 0 0,-1 0-1 0 0,0 0 1 0 0,1 0 0 0 0,0 1 0 0 0,0 0-1 0 0,0 0 1 0 0,1 0 0 0 0,0 1 0 0 0,0 0-1 0 0,0 0 1 0 0,1 1 0 0 0,-1-1 0 0 0,2 1-1 0 0,-1 0 1 0 0,1 0 0 0 0,0 0 0 0 0,0 0-1 0 0,1 0 1 0 0,0 2 10 0 0,0 5 15 0 0,2 1 1 0 0,0 0-1 0 0,1-1 1 0 0,0 1-1 0 0,1-1 1 0 0,1 1-1 0 0,0-1 0 0 0,1 0 1 0 0,0 0-1 0 0,1 0 1 0 0,1-1-1 0 0,0 1 1 0 0,1-2-1 0 0,0 1 1 0 0,1-1-1 0 0,1 0 0 0 0,0 0 1 0 0,2 1-16 0 0,-3 0 35 0 0,167 252 790 0 0,-119-194-544 0 0,-44-91-507 0 0,-9 9-2398 0 0,-3 1-3523 0 0,0 10-5287 0 0</inkml:trace>
  <inkml:trace contextRef="#ctx0" brushRef="#br0" timeOffset="4887.039">717 575 0 0 0,'0'0'520'0'0,"0"0"303"0"0,0 0 13 0 0,0 0-1 0 0,0 0 22 0 0,0 0 2 0 0,0 0-1 0 0,0 0-26 0 0,0 0-33 0 0,0 0-34 0 0,0 0-4 0 0,0 0 28 0 0,0 0 39 0 0,12 2 8824 0 0,3 0-7380 0 0,49 1-85 0 0,24 28-1351 0 0,-71-22-765 0 0,3-4-228 0 0,-11-5-5478 0 0,-4 0-1546 0 0,-3 0-4258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5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17068 0 0,'0'0'1851'0'0,"0"0"-550"0"0,0 0-195 0 0,0 0-37 0 0,0 0-131 0 0,0 0-194 0 0,0 0-225 0 0,0 0-182 0 0,0 0-63 0 0,0 0 4 0 0,0 0 36 0 0,0 0 21 0 0,0 0 25 0 0,13-2-32 0 0,90-11 436 0 0,12-13 167 0 0,-85 19-671 0 0,-39 33-76 0 0,-131 175 361 0 0,137-196-533 0 0,0 0-13 0 0,0-1 0 0 0,1 1 0 0 0,-1 0 0 0 0,1 0 0 0 0,0 1 0 0 0,0-1 0 0 0,1 0 0 0 0,0 1 0 0 0,0-1 0 0 0,0 0 0 0 0,0 1 0 0 0,1 0 0 0 0,0-1 0 0 0,0 1 0 0 0,1-1 0 0 0,0 2 1 0 0,1-4 19 0 0,1 0 0 0 0,-1 0 0 0 0,1-1 0 0 0,0 1 0 0 0,0-1 0 0 0,1 0 0 0 0,-1 1 0 0 0,0-1 0 0 0,1-1 0 0 0,-1 1 0 0 0,1-1 0 0 0,0 1 0 0 0,-1-1 0 0 0,1 0 0 0 0,0 0 0 0 0,0-1 0 0 0,0 1 0 0 0,0-1 0 0 0,-1 0 0 0 0,2 0-19 0 0,-4 0 8 0 0,13 1 90 0 0,1-1-1 0 0,0 0 1 0 0,-1-1-1 0 0,1-1 1 0 0,-1 0-1 0 0,0-1 1 0 0,0-1-1 0 0,0 0 1 0 0,5-3-98 0 0,14-3 109 0 0,-34 10-158 0 0,1 0 0 0 0,0 0 0 0 0,-1 0 0 0 0,1 0 0 0 0,0 0 0 0 0,-1 0 1 0 0,1 0-1 0 0,0 0 0 0 0,-1-1 0 0 0,1 1 0 0 0,-1 0 0 0 0,1 0 0 0 0,0-1 0 0 0,0 1 0 0 0,-1 0 0 0 0,1 0 0 0 0,0-1 0 0 0,0 1 0 0 0,-1 0 0 0 0,1-1 0 0 0,0 1 0 0 0,0 0 0 0 0,-1-1 0 0 0,1 1 0 0 0,0 0 0 0 0,0-1 0 0 0,0 1 0 0 0,0 0 0 0 0,0-1 0 0 0,0 1 0 0 0,0-1 0 0 0,0 1 0 0 0,0 0 1 0 0,0-1-1 0 0,0 1 0 0 0,0-1 0 0 0,0 1 0 0 0,0 0 0 0 0,0-1 0 0 0,0 1 0 0 0,0 0 0 0 0,0-1 0 0 0,0 1 0 0 0,1-1 0 0 0,-1 1 0 0 0,0 0 0 0 0,0-1 0 0 0,0 1 0 0 0,1 0 0 0 0,-1 0 0 0 0,0-1 0 0 0,0 1 0 0 0,1 0 0 0 0,-1 0 0 0 0,0-1 0 0 0,1 1 0 0 0,-1 0 0 0 0,0 0 49 0 0,-21-7-4115 0 0,6 4-4836 0 0,10 3-3163 0 0</inkml:trace>
  <inkml:trace contextRef="#ctx0" brushRef="#br0" timeOffset="202.959">2 240 18412 0 0,'0'0'1127'0'0,"0"0"-408"0"0,0 0-26 0 0,0 0 134 0 0,0 0 71 0 0,0 0-54 0 0,0 0-152 0 0,0 0-148 0 0,0 0-107 0 0,0 0-81 0 0,0 0-85 0 0,0 0-65 0 0,28-4-68 0 0,87-15-52 0 0,-40 2-58 0 0,-30 1-620 0 0,-19 6-7657 0 0,-22 10-3299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0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12 116 1816 0 0,'0'0'2297'0'0,"0"0"-430"0"0,0 0 1 0 0,0 0 185 0 0,0 0 54 0 0,0 0-153 0 0,0 0-318 0 0,0 0-346 0 0,0 0-270 0 0,0 0-195 0 0,0 0-133 0 0,-10-5 366 0 0,8 3 3000 0 0,62-39-2361 0 0,77-17-811 0 0,-127 55-847 0 0,0 1-1 0 0,1 0 0 0 0,-1 1 1 0 0,0 0-1 0 0,1 0 0 0 0,-1 1 0 0 0,0 1 1 0 0,1-1-1 0 0,-1 2 0 0 0,5 1-38 0 0,-10-1 5 0 0,1 1-1 0 0,-1 0 1 0 0,0 0-1 0 0,0 0 1 0 0,-1 1-1 0 0,1 0 1 0 0,-1 0-1 0 0,1 0 1 0 0,-1 1-1 0 0,0-1 1 0 0,-1 1-1 0 0,1 0 1 0 0,-1 0-1 0 0,0 0 1 0 0,-1 0-1 0 0,1 1 1 0 0,-1-1-1 0 0,0 1 1 0 0,0 0-1 0 0,0-1 1 0 0,-1 1 0 0 0,0 0-1 0 0,0 0 1 0 0,-1 0-1 0 0,0 0 1 0 0,0 5-5 0 0,1-3 14 0 0,-2-1 0 0 0,1 1 0 0 0,-1 0 0 0 0,0 0 0 0 0,0 0 1 0 0,-1-1-1 0 0,0 1 0 0 0,-1 0 0 0 0,0-1 0 0 0,0 0 0 0 0,0 0 1 0 0,-1 0-1 0 0,0 0 0 0 0,0 0 0 0 0,-1-1 0 0 0,-3 5-14 0 0,-79 84 74 0 0,40-59 12 0 0,54-33-107 0 0,14 6 38 0 0,158 41 111 0 0,-169-45-119 0 0,-1 0-1 0 0,0 0 1 0 0,-1 1-1 0 0,1 0 1 0 0,-1 1-1 0 0,-1-1 0 0 0,1 2 1 0 0,-1-1-1 0 0,0 1 1 0 0,1 2-9 0 0,-6-7 23 0 0,0 0 1 0 0,0 0-1 0 0,0 0 1 0 0,0 0-1 0 0,-1 0 1 0 0,1 1-1 0 0,-1-1 1 0 0,0 1-1 0 0,0-1 1 0 0,0 1-1 0 0,0-1 1 0 0,-1 1-1 0 0,1-1 1 0 0,-1 1-1 0 0,0 0 1 0 0,0-1-1 0 0,-1 1 1 0 0,1 0-1 0 0,-1-1 1 0 0,1 1-1 0 0,-1-1 1 0 0,0 1-1 0 0,0-1 1 0 0,-1 1-1 0 0,1-1 1 0 0,-1 0-1 0 0,0 1 1 0 0,0-1-1 0 0,0 0 1 0 0,0 0-24 0 0,-10 10 97 0 0,-1-1 1 0 0,-1 0-1 0 0,0-1 1 0 0,0-1-1 0 0,-1 0 1 0 0,0-1-1 0 0,-1 0 1 0 0,-13 4-98 0 0,11-4 39 0 0,0 0 0 0 0,0-2-1 0 0,0 0 1 0 0,-1-1 0 0 0,0-1 0 0 0,0-1 0 0 0,0-1 0 0 0,-1 0-1 0 0,-16-1-38 0 0,35-38-660 0 0,36-7-1850 0 0,-19 32-1577 0 0,-2 3-4535 0 0,-5 3-3881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1 534 14275 0 0,'0'0'3189'0'0,"0"0"-1402"0"0,0 0-636 0 0,0 0-116 0 0,0 0-30 0 0,0 0-113 0 0,0 0-218 0 0,0 0-237 0 0,0 0-103 0 0,0 0 16 0 0,0 0 61 0 0,0 0 31 0 0,0 0-32 0 0,11 0-38 0 0,92 3 746 0 0,7-17-350 0 0,-74 2-1251 0 0,-26 1-8807 0 0,-8 8-2850 0 0</inkml:trace>
  <inkml:trace contextRef="#ctx0" brushRef="#br0" timeOffset="830.943">503 471 12923 0 0,'0'0'2043'0'0,"0"0"-424"0"0,0 0-179 0 0,0 0-49 0 0,0 0-128 0 0,0 0-248 0 0,0 0-271 0 0,0 0-224 0 0,0 0-132 0 0,0 0-37 0 0,0 0-18 0 0,0 0-2 0 0,-10 8-15 0 0,-76 69 903 0 0,67-54-974 0 0,7-11-186 0 0,2 1-1 0 0,-1 0 1 0 0,2 1-1 0 0,0 0 1 0 0,0 0 0 0 0,2 1-1 0 0,0 0 1 0 0,-2 6-59 0 0,7-18 2 0 0,1-1-1 0 0,0 1 1 0 0,-1 0 0 0 0,1 0 0 0 0,0 0 0 0 0,1 0 0 0 0,-1 0-1 0 0,0 0 1 0 0,1 0 0 0 0,0 0 0 0 0,0 0 0 0 0,0 0 0 0 0,0 0 0 0 0,0 0-1 0 0,1 0 1 0 0,-1 0 0 0 0,1 0 0 0 0,0 0 0 0 0,-1 0 0 0 0,2 0-1 0 0,-1 0 1 0 0,0 0 0 0 0,0 0 0 0 0,1-1 0 0 0,0 1 0 0 0,-1-1 0 0 0,1 1-1 0 0,0-1 1 0 0,0 0 0 0 0,1 1 0 0 0,-1-1 0 0 0,0 0 0 0 0,1 0-1 0 0,-1-1 1 0 0,1 1 0 0 0,-1 0 0 0 0,1-1 0 0 0,0 0 0 0 0,1 1-2 0 0,8 0 71 0 0,0 0 0 0 0,0-1 1 0 0,0 0-1 0 0,0-1 0 0 0,0 0 1 0 0,0-1-1 0 0,0 0 0 0 0,0-1 1 0 0,-1 0-1 0 0,1-1 1 0 0,0 0-1 0 0,-1-1 0 0 0,0-1 1 0 0,0 0-1 0 0,0 0 0 0 0,-1-1 1 0 0,1 0-1 0 0,-1-1 0 0 0,-1 0 1 0 0,2-1-72 0 0,16-10 92 0 0,-1-2 0 0 0,-1-1 0 0 0,0-1 0 0 0,-2-1 0 0 0,0-1 0 0 0,-2-1 1 0 0,0 0-1 0 0,-2-2 0 0 0,-1-1 0 0 0,-1 0 0 0 0,-2-1 0 0 0,6-15-92 0 0,-14 27 4 0 0,-1-1 1 0 0,0 1-1 0 0,-1-2 0 0 0,-1 1 0 0 0,-1 0 0 0 0,-1-1 0 0 0,0 1 1 0 0,-1-1-1 0 0,-1 0 0 0 0,-1 1 0 0 0,-1-1 0 0 0,0 0 1 0 0,-2 1-1 0 0,0 0 0 0 0,-3-9-4 0 0,3 19-5 0 0,0 0 0 0 0,-1 0 1 0 0,0 1-1 0 0,0 0 0 0 0,-1 0 0 0 0,0 0 0 0 0,0 1 1 0 0,0-1-1 0 0,-1 2 0 0 0,0-1 0 0 0,0 1 1 0 0,-1 0-1 0 0,1 0 0 0 0,-1 1 0 0 0,0 0 0 0 0,0 0 1 0 0,-1 1-1 0 0,1 0 0 0 0,-1 1 0 0 0,1-1 1 0 0,-1 2-1 0 0,0-1 0 0 0,0 1 0 0 0,0 1 0 0 0,0 0 1 0 0,0 0-1 0 0,0 0 0 0 0,1 1 0 0 0,-1 1 1 0 0,0-1-1 0 0,0 2 0 0 0,1-1 0 0 0,-1 1 0 0 0,1 0 1 0 0,0 1-1 0 0,-4 2 5 0 0,3 1 0 0 0,0 0 0 0 0,0 1 1 0 0,1 1-1 0 0,0-1 0 0 0,0 1 0 0 0,1 1 0 0 0,0-1 1 0 0,1 1-1 0 0,0 0 0 0 0,1 1 0 0 0,0-1 1 0 0,0 1-1 0 0,1 0 0 0 0,1 0 0 0 0,0 1 0 0 0,0-1 1 0 0,1 1-1 0 0,1-1 0 0 0,0 1 0 0 0,0 0 1 0 0,1 0-1 0 0,1-1 0 0 0,0 1 0 0 0,1 3 0 0 0,2 1 15 0 0,2-1 0 0 0,0 1 0 0 0,1-1-1 0 0,0-1 1 0 0,1 1 0 0 0,1-1 0 0 0,0-1-1 0 0,1 1 1 0 0,0-2 0 0 0,1 1 0 0 0,1-2 0 0 0,8 8-15 0 0,35 31 305 0 0,2-2 1 0 0,2-3 0 0 0,2-3 0 0 0,61 31-306 0 0,-118-70 24 0 0,39 22 137 0 0,-28-18-115 0 0,0 0-1 0 0,-1 2 1 0 0,0-1-1 0 0,0 2 1 0 0,-1 0 0 0 0,0 0-1 0 0,-1 2 1 0 0,0-1-1 0 0,-1 1 1 0 0,0 1-1 0 0,-1 0 1 0 0,1 3-46 0 0,4 9 133 0 0,-15-24-118 0 0,0-1-1 0 0,0 0-11 0 0,-2-33-903 0 0,-9 4-3217 0 0,9 22-360 0 0,-1-1-8427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4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88,'10'-9,"2"0,-1 0,1 1,0 1,1 0,-1 0,2 2,-1-1,0 2,1 0,0 0,0 1,0 1,0 0,1 1,-1 1,0 0,1 1,-1 0,0 1,0 1,6 2,27 5,-35-9,0 1,0 0,0 1,0 0,0 1,0 0,-1 1,0 0,0 1,0 0,0 1,-1 0,0 1,-1 0,0 0,0 1,7 9,-7-6,0 0,0 1,-1 0,0 0,-1 1,-1 0,0 0,-1 0,-1 1,0 0,-1 0,-1 0,0 0,-1 1,0-1,-2 0,1 1,-2-1,-1 2,-34 191,9-90,17-79,2 1,1 0,2 0,1 23,6 219,-1-270,0 0,1 0,0 0,1 0,0-1,0 1,2-1,-1 1,1-1,1 0,0-1,1 1,0-1,0 0,1 0,1-1,-1 0,1 0,1-1,0 0,0 0,0-1,2 0,81 30,-196-14,95-22,1 0,0 1,0 0,0 0,0 0,1 1,-1 1,1-1,-1 1,1 0,0 1,1 0,-1 0,1 0,0 1,0 0,1 0,0 0,0 1,0 0,1 0,0 0,0 0,1 1,0-1,0 1,0 0,1 1,3 189,27-28,-28 225,0-383,-1-1,0 0,-1 1,-1-1,0 0,0 0,-1 0,0-1,-1 1,-1-1,1 0,-1-1,-1 1,0-1,0 0,-1-1,0 0,0 0,-9 6,5-3,0 1,0-1,-1-1,0-1,-1 1,0-2,0 0,-1-1,0 0,-5 0,-144 25,111-26,53-7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4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71 0 0 0,'0'0'385'0'0,"0"0"653"0"0,0 0 358 0 0,0 0 251 0 0,0 0 84 0 0,0 0-32 0 0,0 0-156 0 0,0 0-258 0 0,0 0-196 0 0,0 0-129 0 0,0 0-73 0 0,1-5-19 0 0,0-24 813 0 0,-35 1 5092 0 0,-40 20-4816 0 0,67 8-1890 0 0,0 0 0 0 0,0 1 0 0 0,0 0 1 0 0,1 0-1 0 0,-1 1 0 0 0,0-1 0 0 0,1 2 1 0 0,0-1-1 0 0,-1 1 0 0 0,1 0 0 0 0,0 0 0 0 0,0 0 1 0 0,0 1-1 0 0,1 0 0 0 0,-1 0 0 0 0,1 1 1 0 0,0-1-1 0 0,0 1 0 0 0,1 0 0 0 0,-1 1 0 0 0,1-1 1 0 0,1 1-1 0 0,-1 0 0 0 0,1 0 0 0 0,-1 0 1 0 0,2 0-1 0 0,-1 0 0 0 0,1 1 0 0 0,0-1 1 0 0,0 1-1 0 0,1 0 0 0 0,0 0 0 0 0,0-1 0 0 0,0 4-67 0 0,3 0 85 0 0,1 0-1 0 0,0 0 1 0 0,1 0-1 0 0,0-1 0 0 0,1 1 1 0 0,-1-1-1 0 0,2 0 0 0 0,-1-1 1 0 0,1 1-1 0 0,1-1 1 0 0,-1 0-1 0 0,1-1 0 0 0,1 1 1 0 0,0-1-1 0 0,0-1 0 0 0,0 1 1 0 0,0-2-1 0 0,1 1 0 0 0,0-1 1 0 0,0 0-1 0 0,1-1 1 0 0,-1 0-1 0 0,2 0-84 0 0,103 31 845 0 0,-48-31-400 0 0,-44-7-137 0 0,-20-4-1218 0 0,-2 4-2921 0 0,2 1-7313 0 0,-1 2-1213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5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40 10082 0 0,'0'0'1939'0'0,"0"0"-196"0"0,0 0-106 0 0,0 0-50 0 0,0 0-138 0 0,0 0-212 0 0,0 0-212 0 0,0 0-193 0 0,0 0-154 0 0,0 0-115 0 0,0 0-69 0 0,0 0-51 0 0,-5-2-14 0 0,-28-13 357 0 0,-50 22 1102 0 0,70-2-1802 0 0,0 1-1 0 0,1 1 0 0 0,0 0 0 0 0,0 0 1 0 0,1 1-1 0 0,-1 1 0 0 0,2-1 0 0 0,-1 2 0 0 0,2 0 1 0 0,-1 0-1 0 0,-5 9-85 0 0,10-12 14 0 0,1 0 0 0 0,1 0 0 0 0,-1 0 0 0 0,1 1 1 0 0,0 0-1 0 0,1-1 0 0 0,0 1 0 0 0,0 0 0 0 0,1 0 0 0 0,0 0 0 0 0,0 0 0 0 0,1 0 1 0 0,0 0-1 0 0,0 0 0 0 0,1 0 0 0 0,0 0 0 0 0,1 1-14 0 0,0-4 13 0 0,0-1 1 0 0,0 0-1 0 0,1 1 0 0 0,0-1 1 0 0,0 0-1 0 0,0-1 0 0 0,0 1 1 0 0,1 0-1 0 0,-1-1 0 0 0,1 0 1 0 0,0 0-1 0 0,0 0 0 0 0,0 0 1 0 0,0-1-1 0 0,1 1 0 0 0,-1-1 1 0 0,1 0-1 0 0,-1 0 0 0 0,1-1 1 0 0,0 1-1 0 0,0-1 0 0 0,-1 0 1 0 0,1-1-1 0 0,0 1 0 0 0,0-1 1 0 0,0 0-1 0 0,0 0 0 0 0,0 0 1 0 0,0-1-1 0 0,0 0 0 0 0,0 0 1 0 0,0 0-1 0 0,-1 0 0 0 0,1-1 1 0 0,4-2-14 0 0,11-6 56 0 0,-1 0 1 0 0,0-2-1 0 0,-1 0 1 0 0,0-1-1 0 0,-1-1 1 0 0,0-1 0 0 0,-1 0-1 0 0,-1-2 1 0 0,0 1-1 0 0,6-11-56 0 0,37-53 62 0 0,-58 79-62 0 0,0 1 16 0 0,0 0-6 0 0,0 0 1 0 0,0 0 5 0 0,0 0-16 0 0,0 0 7 0 0,0 0 7 0 0,-16 29-54 0 0,12-19 38 0 0,1-1 0 0 0,1 1 1 0 0,0-1-1 0 0,0 1 0 0 0,1 0 0 0 0,0 0 0 0 0,1-1 0 0 0,0 1 0 0 0,1 0 1 0 0,0 4 1 0 0,49 71 2 0 0,-47-82 0 0 0,-1 1 0 0 0,1 0 0 0 0,1 0 0 0 0,-1-1 1 0 0,0 0-1 0 0,1 1 0 0 0,0-1 0 0 0,0-1 0 0 0,0 1 0 0 0,0-1 0 0 0,0 1 0 0 0,0-1 0 0 0,0 0 0 0 0,1-1 0 0 0,-1 1 0 0 0,1-1 0 0 0,0 0 0 0 0,-1 0 0 0 0,1 0 0 0 0,0 0 0 0 0,0-1 1 0 0,-1 0-1 0 0,1 0 0 0 0,0 0 0 0 0,0-1 0 0 0,-1 0 0 0 0,1 0 0 0 0,0 0 0 0 0,-1 0 0 0 0,1-1 0 0 0,-1 1 0 0 0,1-1 0 0 0,2-2-2 0 0,87-96 227 0 0,-46 41-202 0 0,17-17 47 0 0,-54 65-77 0 0,-8 7 4 0 0,1-1 1 0 0,0 1 0 0 0,1 0 0 0 0,-1 0-1 0 0,1 1 1 0 0,-1-1 0 0 0,1 1 0 0 0,0 0-1 0 0,1 0 1 0 0,-1 1 0 0 0,0-1-1 0 0,1 1 1 0 0,-1 0 0 0 0,5 0 0 0 0,61-6-28 0 0,-71 8 39 0 0,0 0 18 0 0,12 23 4 0 0,-6-10 3 0 0,0 0-1 0 0,0 1 0 0 0,-1 0 1 0 0,-1 0-1 0 0,0 0 0 0 0,-1 0 1 0 0,-1 1-1 0 0,0-1 0 0 0,-1 1 1 0 0,0 0-1 0 0,-1 0 0 0 0,-2 13-35 0 0,0-22 17 0 0,-1-1-1 0 0,1 1 0 0 0,-1 0 0 0 0,0-1 1 0 0,0 0-1 0 0,0 1 0 0 0,-1-1 1 0 0,1-1-1 0 0,-1 1 0 0 0,-1 0 0 0 0,1-1 1 0 0,-1 0-1 0 0,1 0 0 0 0,-1 0 0 0 0,-1-1 1 0 0,1 0-1 0 0,0 0 0 0 0,-1 0 1 0 0,1 0-1 0 0,-1-1 0 0 0,0 0 0 0 0,0 0 1 0 0,0-1-1 0 0,0 1 0 0 0,-3-1-16 0 0,-3 1-238 0 0,19-6 123 0 0,17-8 68 0 0,-2 6 37 0 0,1 2-1 0 0,-1 0 1 0 0,1 1 0 0 0,0 2 0 0 0,0 0-1 0 0,0 2 1 0 0,11 1 10 0 0,24-1 77 0 0,-27-2-21 0 0,0-1-1 0 0,0-2 0 0 0,0-2 1 0 0,-1 0-1 0 0,0-2 0 0 0,11-5-55 0 0,-31 9 43 0 0,0-1 0 0 0,-1 0-1 0 0,0 0 1 0 0,0 0 0 0 0,0-1-1 0 0,-1-1 1 0 0,0 0-1 0 0,0 0 1 0 0,0 0 0 0 0,-1-1-1 0 0,0 0 1 0 0,-1 0-1 0 0,0-1 1 0 0,0 0 0 0 0,-1 0-1 0 0,0-1 1 0 0,0 1 0 0 0,-1-1-1 0 0,-1 0 1 0 0,1 0-1 0 0,-2 0 1 0 0,1-3-43 0 0,2-3 5 0 0,-3 14-4 0 0,-1 0-1 0 0,1 0 0 0 0,0-1 1 0 0,-1 1-1 0 0,0 0 1 0 0,1-1-1 0 0,-1 1 1 0 0,0-1-1 0 0,0 0 1 0 0,-1 1-1 0 0,1-1 0 0 0,0 0 1 0 0,-1 0-1 0 0,0 1 1 0 0,0-1-1 0 0,0 0 1 0 0,0 0-1 0 0,0 1 0 0 0,0-1 1 0 0,-1 0-1 0 0,1 0 1 0 0,-1 1-1 0 0,0-1 1 0 0,0 0-1 0 0,0 1 1 0 0,0-1-1 0 0,0 1 0 0 0,0-1 1 0 0,-1 1-1 0 0,1 0 1 0 0,-1-1-1 0 0,0 1 1 0 0,0 0-1 0 0,1 0 1 0 0,-2 0-1 0 0,1 0 0 0 0,0 1 1 0 0,0-1-1 0 0,0 0 1 0 0,-1 1-1 0 0,1 0 1 0 0,-1-1-1 0 0,1 1 0 0 0,-1 0 1 0 0,0 0-1 0 0,0 1 0 0 0,-8 0-10 0 0,0 2 0 0 0,0-1 0 0 0,0 2 0 0 0,0-1 0 0 0,0 1 0 0 0,1 1 0 0 0,-1 0 0 0 0,1 1 0 0 0,0 0 0 0 0,0 0 0 0 0,0 1 0 0 0,1 0 0 0 0,0 1 0 0 0,0 0 0 0 0,1 1 0 0 0,0-1 0 0 0,0 1 0 0 0,1 1 0 0 0,0 0 0 0 0,0 0 0 0 0,1 0 0 0 0,0 1 0 0 0,1 0 0 0 0,0 0 0 0 0,0 0 0 0 0,-1 7 10 0 0,4-11 2 0 0,0 1-1 0 0,0-1 1 0 0,1 1-1 0 0,-1 0 0 0 0,1-1 1 0 0,1 1-1 0 0,-1 0 1 0 0,1 0-1 0 0,1 0 1 0 0,-1-1-1 0 0,1 1 1 0 0,0 0-1 0 0,1 0 0 0 0,-1-1 1 0 0,1 1-1 0 0,1-1 1 0 0,-1 1-1 0 0,1-1 1 0 0,0 0-1 0 0,1 0 0 0 0,-1 0 1 0 0,1-1-1 0 0,0 1 1 0 0,1-1-1 0 0,-1 0 1 0 0,1 0-1 0 0,0 0 0 0 0,0-1 1 0 0,1 0-1 0 0,2 2-1 0 0,5 3 13 0 0,1 0 0 0 0,0 0-1 0 0,0-1 1 0 0,1-1 0 0 0,0-1-1 0 0,1 0 1 0 0,-1-1-1 0 0,1 0 1 0 0,0-1 0 0 0,0-1-1 0 0,1-1 1 0 0,3 0-13 0 0,3 0 36 0 0,-1-1-1 0 0,1-1 1 0 0,0 0-1 0 0,-1-2 1 0 0,1-1-1 0 0,-1-1 1 0 0,0-1-1 0 0,19-6-35 0 0,-39 10-39 0 0,0 0 1 0 0,0 1-1 0 0,0-1 0 0 0,0-1 0 0 0,0 1 1 0 0,-1 0-1 0 0,1 0 0 0 0,0-1 1 0 0,0 1-1 0 0,-1-1 0 0 0,1 1 0 0 0,-1-1 1 0 0,1 0-1 0 0,-1 0 0 0 0,0 1 0 0 0,0-1 1 0 0,0 0-1 0 0,0 0 0 0 0,0 0 1 0 0,0 0-1 0 0,0 0 0 0 0,-1-1 0 0 0,1 1 1 0 0,-1 0-1 0 0,1 0 0 0 0,-1 0 1 0 0,0-1-1 0 0,0 0 39 0 0,-13-10-4570 0 0,5 11-3111 0 0,-1 1-5719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0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568 115 0 0 0,'0'0'1039'0'0,"0"0"117"0"0,0 0 191 0 0,0 0 315 0 0,0 0 241 0 0,0 0 63 0 0,0 0-103 0 0,0 0-216 0 0,0 0-163 0 0,0 0-62 0 0,0 0-30 0 0,5 0 5403 0 0,-5 0-6395 0 0,-2 15 1001 0 0,-127 225 93 0 0,-71 38-1004 0 0,150-200-364 0 0,-4-15-118 0 0,49-87-4095 0 0,5 6-379 0 0,0 9-1325 0 0,0 5-5388 0 0</inkml:trace>
  <inkml:trace contextRef="#ctx0" brushRef="#br0" timeOffset="7318.686">118 229 0 0 0,'0'0'479'0'0,"0"0"210"0"0,0 0 19 0 0,0 0-33 0 0,0 0-44 0 0,0 0-12 0 0,-3-7 37 0 0,-10-23 47 0 0,9 23 36 0 0,4 7 13 0 0,0 0 0 0 0,0 0-25 0 0,0 0-12 0 0,0 0-26 0 0,0 0-27 0 0,0 0-45 0 0,0 0-62 0 0,0 0-31 0 0,0 0-35 0 0,0 0-27 0 0,0 0-9 0 0,0 0-11 0 0,0 0-13 0 0,0 0-16 0 0,0 0 1 0 0,0 0 1 0 0,0 0 25 0 0,0 0 30 0 0,0 0 28 0 0,0 0 27 0 0,0 0 19 0 0,0 0 11 0 0,0 0-8 0 0,0 0-9 0 0,0 0-33 0 0,0 0-36 0 0,0 0-41 0 0,0 0-30 0 0,0 0-35 0 0,0 0-30 0 0,0 0-37 0 0,0 0-41 0 0,0 0-44 0 0,0 0-31 0 0,0 0-15 0 0,0 0-16 0 0,0 0-1 0 0,0 0-14 0 0,0 0-25 0 0,19 26 645 0 0,51 51 316 0 0,-4 26-383 0 0,12-14-115 0 0,-72-81-528 0 0,1 0 0 0 0,0 0-1 0 0,1-1 1 0 0,0 1-1 0 0,0-2 1 0 0,0 1-1 0 0,1-1 1 0 0,0 0-1 0 0,9 3-43 0 0,44 35 486 0 0,-38-7-67 0 0,3-11-245 0 0,-32-29-1787 0 0,0 0-1340 0 0,1 1-1663 0 0,2-1-4479 0 0</inkml:trace>
  <inkml:trace contextRef="#ctx0" brushRef="#br0" timeOffset="8274.004">568 388 0 0 0,'0'0'176'0'0,"0"0"498"0"0,0 0 475 0 0,0 0 303 0 0,0 0 174 0 0,0 0-27 0 0,0 0-76 0 0,0 0-84 0 0,0 0-136 0 0,0 0-101 0 0,0 0-105 0 0,2 0-73 0 0,9 0-61 0 0,-8 0-59 0 0,-3 0-90 0 0,0 0-105 0 0,0 0-91 0 0,0 0-105 0 0,0 0-71 0 0,0 0-59 0 0,0 0-57 0 0,0 0-31 0 0,0 0-31 0 0,0 0-32 0 0,0 0-31 0 0,0 0-26 0 0,0 7 5162 0 0,-125 25-4539 0 0,-48 6-26 0 0,70-31-368 0 0,23 12-175 0 0,26-5-94 0 0,13 8-151 0 0,34-15 57 0 0,7-6-43 0 0,0-1 3 0 0,0 0-13 0 0,0 0-4 0 0,0 0-7 0 0,0 0-29 0 0,0 0-21 0 0,0 0-26 0 0,0 0-38 0 0,8-11-2533 0 0,12 3 567 0 0,0 1-5875 0 0,-13 3-3644 0 0</inkml:trace>
  <inkml:trace contextRef="#ctx0" brushRef="#br0" timeOffset="9302.678">280 8 0 0 0,'0'0'489'0'0,"0"0"482"0"0,0 0 247 0 0,0 0 108 0 0,0 0-34 0 0,0 0-168 0 0,0 0-165 0 0,0 0-92 0 0,0 0-24 0 0,0 0 37 0 0,0 0 75 0 0,0 0 49 0 0,1-2-8 0 0,-1 0-1594 0 0,3-2 9455 0 0,-3 5-8669 0 0,3 21 970 0 0,20 64 584 0 0,-9-39-1448 0 0,-2 1 0 0 0,-2-1 0 0 0,-2 2-1 0 0,-3-1 1 0 0,-1 9-294 0 0,-6 275 386 0 0,19-273-238 0 0,-13 22 2127 0 0,-4-81-2279 0 0,0 0 6 0 0,0 0-4 0 0,0 0 12 0 0,0 0 20 0 0,0 0-16 0 0,0 0 0 0 0,0 0-4 0 0,0 0 5 0 0,0 0 4 0 0,0 0 3 0 0,0 0-18 0 0,0 0 12 0 0,0 0-8 0 0,0 0-6 0 0,0 0 19 0 0,0 0-9 0 0,0 0-4 0 0,0 0-3 0 0,0 0-7 0 0,0 0 3 0 0,0 0-14 0 0,0 0-9 0 0,0 0 0 0 0,13 11-2312 0 0,7 11-580 0 0,-12-18-7072 0 0,-7-4-1052 0 0</inkml:trace>
  <inkml:trace contextRef="#ctx0" brushRef="#br0" timeOffset="12570.354">1332 148 5897 0 0,'0'0'1571'0'0,"0"0"-77"0"0,0 0 162 0 0,0 0 194 0 0,0 0 110 0 0,0 0-122 0 0,0 0-304 0 0,0 0-310 0 0,0 0-262 0 0,0 0-210 0 0,0 0-157 0 0,-3 1-101 0 0,-10 4-62 0 0,10-3-53 0 0,3-2-45 0 0,0 15 563 0 0,-8 42-330 0 0,3 0 0 0 0,2 0 0 0 0,5 57-567 0 0,-1-21 298 0 0,5 319 512 0 0,-19-392-2142 0 0,8-26-3774 0 0,3-6-5668 0 0,2 11 1308 0 0</inkml:trace>
  <inkml:trace contextRef="#ctx0" brushRef="#br0" timeOffset="13072.201">1159 369 7258 0 0,'0'0'1569'0'0,"0"0"-152"0"0,0 0 0 0 0,0 0 167 0 0,0 0 134 0 0,0 0-51 0 0,0 0-249 0 0,0 0-322 0 0,0 0-236 0 0,0 0-184 0 0,0 0-114 0 0,0 0-42 0 0,0-18-53 0 0,1-55-48 0 0,-1 71-386 0 0,0 0 0 0 0,0 1 0 0 0,0-1 0 0 0,0 0 0 0 0,1 0 0 0 0,-1 0 0 0 0,1 0 0 0 0,-1 0 0 0 0,1 0 0 0 0,-1 0 0 0 0,1 1 0 0 0,0-1 0 0 0,0 0 0 0 0,0 0 1 0 0,0 1-1 0 0,0-1 0 0 0,0 1 0 0 0,1-1 0 0 0,-1 1 0 0 0,0 0 0 0 0,1-1 0 0 0,-1 1 0 0 0,1 0 0 0 0,0 0 0 0 0,-1 0 0 0 0,2-1-33 0 0,6-3 186 0 0,12-12 33 0 0,1 2 0 0 0,0 1 0 0 0,1 1 0 0 0,1 0 0 0 0,0 2 1 0 0,0 1-1 0 0,1 1 0 0 0,1 1 0 0 0,-1 1 0 0 0,1 1 0 0 0,9 0-219 0 0,-27 4 20 0 0,0 0 0 0 0,0 1 0 0 0,0 0 0 0 0,1 0 0 0 0,-1 0 1 0 0,0 1-1 0 0,0 1 0 0 0,1-1 0 0 0,-1 1 0 0 0,0 1 0 0 0,0-1 0 0 0,0 2 0 0 0,0-1 0 0 0,0 1 1 0 0,-1 0-1 0 0,1 0 0 0 0,-1 1 0 0 0,0 0 0 0 0,0 0 0 0 0,0 1 0 0 0,0 0 0 0 0,-1 0 0 0 0,0 1 1 0 0,0 0-1 0 0,3 4-20 0 0,-2 2 51 0 0,-1-1-1 0 0,0 2 1 0 0,-1-1 0 0 0,0 1 0 0 0,-1 0 0 0 0,-1 0 0 0 0,0 0-1 0 0,0 0 1 0 0,-1 0 0 0 0,-1 1 0 0 0,-1-1 0 0 0,0 1 0 0 0,0-1 0 0 0,-1 1-1 0 0,-1-1 1 0 0,0 0 0 0 0,-1 0 0 0 0,-1 0 0 0 0,0 0 0 0 0,0 0 0 0 0,-1-1-1 0 0,-1 1 1 0 0,0-1 0 0 0,-1-1 0 0 0,0 1 0 0 0,-1-1 0 0 0,0-1-1 0 0,-1 1 1 0 0,0-1 0 0 0,0-1 0 0 0,-2 1-51 0 0,9-8 7 0 0,-5 5 13 0 0,1 0 1 0 0,-1 0-1 0 0,-1-1 0 0 0,1 0 1 0 0,-1-1-1 0 0,0 1 1 0 0,0-2-1 0 0,-1 1 0 0 0,1-1 1 0 0,-1 0-1 0 0,0-1 1 0 0,0 0-1 0 0,0 0 1 0 0,-1-1-1 0 0,1-1 0 0 0,-9 2-20 0 0,11-3-39 0 0,0 0-1 0 0,0 0 0 0 0,0-1 0 0 0,0 0 0 0 0,1 0 1 0 0,-1 0-1 0 0,0-1 0 0 0,1 0 0 0 0,-1 0 0 0 0,1-1 1 0 0,-1 0-1 0 0,1 0 0 0 0,0 0 0 0 0,0-1 0 0 0,1 0 0 0 0,-1 0 1 0 0,1-1-1 0 0,0 1 0 0 0,0-1 0 0 0,-2-3 40 0 0,3 4-388 0 0,-1-2-407 0 0,4-1-3211 0 0,1 6-767 0 0,0 1-6799 0 0</inkml:trace>
  <inkml:trace contextRef="#ctx0" brushRef="#br0" timeOffset="15838.633">1530 1043 0 0 0,'0'0'907'0'0,"0"0"156"0"0,0 0 104 0 0,0 0 6 0 0,0 0-50 0 0,0 0-51 0 0,0 0-45 0 0,0 0-37 0 0,7 1 6024 0 0,20 1-5034 0 0,-14-8-1518 0 0,0 0 1 0 0,-1-1-1 0 0,1-1 0 0 0,-1 0 1 0 0,-1 0-1 0 0,1-1 1 0 0,-1-1-1 0 0,-1 0 0 0 0,0 0 1 0 0,-1-1-1 0 0,8-10-462 0 0,-11 12 107 0 0,12-15 58 0 0,0 0 0 0 0,-2-1 0 0 0,-1-1 0 0 0,0 0 0 0 0,-2-1 0 0 0,-2 0 0 0 0,0-1 0 0 0,-2-2-165 0 0,-5-21 611 0 0,-38 55-874 0 0,26 1 237 0 0,-1 1-1 0 0,1 1 1 0 0,1-1-1 0 0,-1 1 1 0 0,1 1-1 0 0,0-1 0 0 0,1 1 1 0 0,0 0-1 0 0,0 1 1 0 0,-1 4 26 0 0,6-12 0 0 0,0 0 0 0 0,0 1 0 0 0,1-1 0 0 0,-1 1 1 0 0,1-1-1 0 0,0 1 0 0 0,-1-1 0 0 0,1 1 0 0 0,0-1 0 0 0,0 1 1 0 0,0-1-1 0 0,0 1 0 0 0,0-1 0 0 0,0 1 0 0 0,0 0 0 0 0,0-1 1 0 0,1 1-1 0 0,-1-1 0 0 0,1 1 0 0 0,-1-1 0 0 0,1 0 0 0 0,0 1 0 0 0,-1-1 1 0 0,1 1-1 0 0,0-1 0 0 0,0 0 0 0 0,0 0 0 0 0,0 0 0 0 0,0 1 1 0 0,0-1-1 0 0,0 0 0 0 0,0 0 0 0 0,1 0 0 0 0,-1 0 0 0 0,0-1 1 0 0,1 1-1 0 0,-1 0 0 0 0,0-1 0 0 0,1 1 0 0 0,-1 0 0 0 0,1-1 0 0 0,70 10 106 0 0,-49-9-102 0 0,-14 0 2 0 0,-4-2-3 0 0,0 0 1 0 0,0 1 0 0 0,0 0-1 0 0,0 0 1 0 0,0 0-1 0 0,1 0 1 0 0,-1 1 0 0 0,0 0-1 0 0,0 0 1 0 0,-1 1-1 0 0,1-1 1 0 0,0 1 0 0 0,0 0-1 0 0,-1 0 1 0 0,1 1-1 0 0,-1-1 1 0 0,1 1-1 0 0,-1 0 1 0 0,0 0 0 0 0,0 0-1 0 0,-1 1 1 0 0,1 0-1 0 0,-1-1 1 0 0,0 1 0 0 0,1 0-1 0 0,-2 1 1 0 0,1-1-1 0 0,0 0 1 0 0,-1 1 0 0 0,0 0-1 0 0,1 2-3 0 0,-13 132 463 0 0,9-51 29 0 0,18-72-1117 0 0,-12-22-1026 0 0,0 0-5123 0 0,-4 3-4955 0 0</inkml:trace>
  <inkml:trace contextRef="#ctx0" brushRef="#br0" timeOffset="16400.193">2294 782 1816 0 0,'0'0'1665'0'0,"0"0"119"0"0,0 0 281 0 0,0 0 222 0 0,0 0 5 0 0,0 0-302 0 0,0 0-368 0 0,0 0-297 0 0,0 0-192 0 0,0 0-163 0 0,0 0-177 0 0,0 0-183 0 0,-4 0-155 0 0,1 0-373 0 0,0 1 0 0 0,0-1 1 0 0,0 1-1 0 0,0 0 0 0 0,0 0 0 0 0,0 1 0 0 0,0-1 0 0 0,0 0 0 0 0,1 1 1 0 0,-1 0-1 0 0,0 0 0 0 0,1 0 0 0 0,0 0 0 0 0,-1 0 0 0 0,1 0 1 0 0,0 0-1 0 0,0 1 0 0 0,0-1 0 0 0,0 1 0 0 0,0 1-82 0 0,-5 7 61 0 0,1-1 1 0 0,0 1-1 0 0,0 0 1 0 0,2 0-1 0 0,-1 1 0 0 0,1-1 1 0 0,1 1-1 0 0,0 0 0 0 0,1 0 1 0 0,0 0-1 0 0,1 0 0 0 0,0 1 1 0 0,1 10-62 0 0,1-19 19 0 0,0-1 0 0 0,0 1 0 0 0,0-1 0 0 0,1 0 1 0 0,0 0-1 0 0,-1 1 0 0 0,1-1 0 0 0,0 0 1 0 0,0-1-1 0 0,1 1 0 0 0,-1 0 0 0 0,1-1 0 0 0,-1 1 1 0 0,1-1-1 0 0,0 0 0 0 0,0 0 0 0 0,0 0 0 0 0,0 0 1 0 0,0 0-1 0 0,0-1 0 0 0,1 1 0 0 0,-1-1 1 0 0,1 0-1 0 0,-1 0 0 0 0,1 0 0 0 0,-1 0 0 0 0,1-1 1 0 0,-1 0-1 0 0,1 1 0 0 0,-1-1 0 0 0,1-1 0 0 0,1 1-19 0 0,5-2 111 0 0,0-1 0 0 0,0 0 0 0 0,-1-1-1 0 0,0 0 1 0 0,1 0 0 0 0,-1-1-1 0 0,-1-1 1 0 0,1 1 0 0 0,-1-1-1 0 0,0 0 1 0 0,0-1 0 0 0,0 0-1 0 0,-1 0 1 0 0,0-1 0 0 0,-1 0-1 0 0,0 0 1 0 0,0-1 0 0 0,-1 1 0 0 0,0-1-1 0 0,0 0 1 0 0,-1-1 0 0 0,0 1-1 0 0,-1-1 1 0 0,0 0 0 0 0,0 0-1 0 0,-1 0 1 0 0,-1 0 0 0 0,1 0-1 0 0,-2 0 1 0 0,1-5-111 0 0,0 11-12 0 0,-1 0 1 0 0,1 0-1 0 0,-1-1 0 0 0,0 1 0 0 0,0 0 1 0 0,0 0-1 0 0,-1 0 0 0 0,1 0 0 0 0,-1-1 1 0 0,0 1-1 0 0,0 0 0 0 0,0 0 0 0 0,-1 0 0 0 0,0 1 1 0 0,1-1-1 0 0,-1 0 0 0 0,0 0 0 0 0,-1 1 1 0 0,1 0-1 0 0,-1-1 0 0 0,0 1 0 0 0,1 0 1 0 0,-1 0-1 0 0,-1 0 0 0 0,1 1 0 0 0,0-1 1 0 0,-1 1-1 0 0,1 0 0 0 0,-1-1 0 0 0,0 2 0 0 0,1-1 1 0 0,-1 0-1 0 0,0 1 0 0 0,0 0 0 0 0,0 0 1 0 0,-1 0-1 0 0,1 0 0 0 0,0 1 0 0 0,-4-1 12 0 0,2 2-136 0 0,0-1-1 0 0,0 1 1 0 0,0 1-1 0 0,1-1 0 0 0,-1 1 1 0 0,0 0-1 0 0,1 0 1 0 0,-1 1-1 0 0,1-1 0 0 0,0 1 1 0 0,-1 0-1 0 0,1 1 1 0 0,1-1-1 0 0,-1 1 1 0 0,1 0-1 0 0,-1 0 0 0 0,1 1 1 0 0,-3 4 136 0 0,-18 23-3516 0 0,5 1-3928 0 0,13-20-3982 0 0</inkml:trace>
  <inkml:trace contextRef="#ctx0" brushRef="#br0" timeOffset="16818.229">2642 734 8490 0 0,'0'0'2486'0'0,"0"0"-418"0"0,0 0-206 0 0,0 0-130 0 0,0 0-211 0 0,0 0-279 0 0,0 0-329 0 0,0 0-295 0 0,0 0-207 0 0,0 0-160 0 0,0 0-83 0 0,0 0-63 0 0,0 0-47 0 0,-15 33-14 0 0,-48 102-15 0 0,48-81 12 0 0,17-49-34 0 0,0-1 38 0 0,1-1 0 0 0,0 1 0 0 0,0 0 0 0 0,0-1 0 0 0,1 0 0 0 0,-1 0-1 0 0,1 0 1 0 0,-1 0 0 0 0,1 0 0 0 0,0-1 0 0 0,0 1 0 0 0,1-1 0 0 0,-1 0 0 0 0,0 0 0 0 0,1-1 0 0 0,-1 0-1 0 0,1 1 1 0 0,-1-1 0 0 0,1-1 0 0 0,-1 1 0 0 0,1-1 0 0 0,0 0 0 0 0,-1 0 0 0 0,1 0 0 0 0,0 0 0 0 0,-1-1 0 0 0,1 0-1 0 0,-1 0 1 0 0,1 0 0 0 0,-1-1 0 0 0,1 1 0 0 0,-1-1 0 0 0,0 0 0 0 0,0 0 0 0 0,1-1 0 0 0,-2 1 0 0 0,1-1 0 0 0,0 0-1 0 0,-1 0 1 0 0,2-1-45 0 0,3-1 145 0 0,1-1 0 0 0,0 0 0 0 0,-1-1-1 0 0,0 0 1 0 0,-1 0 0 0 0,0-1 0 0 0,0 0 0 0 0,0 0-1 0 0,-1-1 1 0 0,0 0 0 0 0,-1 0 0 0 0,0 0-1 0 0,0 0 1 0 0,-1-1 0 0 0,0 0 0 0 0,-1 0-1 0 0,0 0 1 0 0,-1 0 0 0 0,0-1 0 0 0,0-5-145 0 0,-1 13 14 0 0,-1 0 0 0 0,0 1 0 0 0,0-1 1 0 0,0 0-1 0 0,0 0 0 0 0,0 0 0 0 0,-1 0 1 0 0,1 0-1 0 0,-1 1 0 0 0,0-1 0 0 0,0 0 1 0 0,0 0-1 0 0,0 1 0 0 0,-1-1 0 0 0,1 1 1 0 0,-1-1-1 0 0,1 1 0 0 0,-1-1 0 0 0,0 1 1 0 0,0 0-1 0 0,0 0 0 0 0,0 0 1 0 0,0 0-1 0 0,0 0 0 0 0,-1 1 0 0 0,1-1 1 0 0,-1 1-1 0 0,1-1 0 0 0,-1 1 0 0 0,1 0 1 0 0,-1 0-1 0 0,0 0 0 0 0,0 0 0 0 0,0 0 1 0 0,-1 1-16 0 0,-2-1-62 0 0,1 1 0 0 0,0-1 0 0 0,-1 2 0 0 0,1-1 0 0 0,0 0 0 0 0,0 1 0 0 0,-1 0-1 0 0,1 0 1 0 0,0 1 0 0 0,0 0 0 0 0,0-1 0 0 0,0 2 0 0 0,1-1 0 0 0,-1 0-1 0 0,-2 3 65 0 0,-37 38-8130 0 0,35-32-3503 0 0</inkml:trace>
  <inkml:trace contextRef="#ctx0" brushRef="#br0" timeOffset="19384.623">2896 314 432 0 0,'0'0'1718'0'0,"0"0"-37"0"0,0 0 45 0 0,0 0 101 0 0,0 0-68 0 0,0 0-172 0 0,0 0-270 0 0,0 0-300 0 0,0 0-247 0 0,0 0-148 0 0,0 0-28 0 0,0 0 31 0 0,0 0 37 0 0,0 5-7 0 0,0-3-549 0 0,0 1 1 0 0,1-1-1 0 0,-1 0 1 0 0,0 1-1 0 0,1-1 1 0 0,0 1-1 0 0,-1-1 1 0 0,1 0 0 0 0,0 0-1 0 0,0 0 1 0 0,0 1-1 0 0,1-1 1 0 0,-1 0-1 0 0,0 0 1 0 0,1 0-1 0 0,0-1 1 0 0,-1 1 0 0 0,1 0-1 0 0,0-1 1 0 0,0 1-1 0 0,0-1 1 0 0,0 1-1 0 0,0-1 1 0 0,0 0-1 0 0,0 0 1 0 0,0 0 0 0 0,0 0-1 0 0,1 0 1 0 0,0 0-107 0 0,5 3 162 0 0,-1-1 0 0 0,1 0 0 0 0,0 0-1 0 0,-1-1 1 0 0,1 0 0 0 0,0 0 0 0 0,1 0 0 0 0,-1-1 0 0 0,0-1 0 0 0,0 1 0 0 0,0-1 0 0 0,1-1 0 0 0,-1 1 0 0 0,0-2 0 0 0,0 1 0 0 0,0-1 0 0 0,0 0 0 0 0,0-1 0 0 0,0 1 0 0 0,-1-2 0 0 0,1 1 0 0 0,-1-1 0 0 0,0 0 0 0 0,0 0 0 0 0,0-1 0 0 0,-1 0 0 0 0,0-1 0 0 0,0 1 0 0 0,1-2-162 0 0,-1-1 111 0 0,0-1 1 0 0,0 0 0 0 0,-1 0 0 0 0,-1-1 0 0 0,0 0 0 0 0,0 1 0 0 0,-1-1-1 0 0,0 0 1 0 0,0-1 0 0 0,-1 1 0 0 0,-1 0 0 0 0,1-1 0 0 0,-2 1-1 0 0,0-1 1 0 0,0-4-112 0 0,0 14 7 0 0,0 1 0 0 0,0-1 0 0 0,0 1-1 0 0,0-1 1 0 0,0 0 0 0 0,0 1 0 0 0,0-1 0 0 0,0 0-1 0 0,0 1 1 0 0,0-1 0 0 0,0 1 0 0 0,0-1-1 0 0,-1 1 1 0 0,1-1 0 0 0,0 0 0 0 0,0 1-1 0 0,-1-1 1 0 0,1 1 0 0 0,0-1 0 0 0,-1 1 0 0 0,1-1-1 0 0,-1 1 1 0 0,1-1 0 0 0,-1 1 0 0 0,1 0-1 0 0,0-1 1 0 0,-1 1 0 0 0,0 0 0 0 0,1-1 0 0 0,-1 1-1 0 0,1 0 1 0 0,-1-1 0 0 0,1 1 0 0 0,-1 0-1 0 0,1 0 1 0 0,-1 0 0 0 0,0 0 0 0 0,1 0-1 0 0,-1-1 1 0 0,0 1 0 0 0,1 0 0 0 0,-1 0 0 0 0,1 1-1 0 0,-1-1 1 0 0,0 0 0 0 0,1 0 0 0 0,-1 0-1 0 0,1 0 1 0 0,-1 0 0 0 0,0 1 0 0 0,1-1 0 0 0,-1 0-1 0 0,1 0 1 0 0,-1 1 0 0 0,1-1 0 0 0,-1 1-1 0 0,1-1 1 0 0,-1 0 0 0 0,1 1 0 0 0,-1-1-1 0 0,1 1 1 0 0,0-1 0 0 0,-1 1 0 0 0,1 0-7 0 0,-9 25 15 0 0,0 0 0 0 0,3 1 0 0 0,0 0 0 0 0,1 1 0 0 0,2-1 0 0 0,1 1 0 0 0,1 0 0 0 0,1 0 1 0 0,2 8-16 0 0,-2 3 44 0 0,28 461 429 0 0,-27-481-437 0 0,-1 0 0 0 0,-1-1 0 0 0,-1 1-1 0 0,-1 0 1 0 0,0-1 0 0 0,-1 0 0 0 0,-4 10-36 0 0,-54 98 177 0 0,-2-42-47 0 0,63-83-140 0 0,0-1 0 0 0,0 1 0 0 0,0 0 0 0 0,0-1 0 0 0,0 0 0 0 0,0 1 1 0 0,0-1-1 0 0,0 0 0 0 0,0 1 0 0 0,0-1 0 0 0,0 0 0 0 0,0 0 0 0 0,0 0 0 0 0,0 0 1 0 0,0 0-1 0 0,0 0 0 0 0,0 0 0 0 0,0 0 0 0 0,0 0 0 0 0,0 0 0 0 0,0-1 0 0 0,0 1 1 0 0,0 0-1 0 0,0-1 0 0 0,0 1 0 0 0,0-1 0 0 0,0 1 0 0 0,0-1 0 0 0,0 1 0 0 0,0-1 1 0 0,1 0-1 0 0,-1 0 0 0 0,0 1 0 0 0,0-1 0 0 0,1 0 0 0 0,-1 0 0 0 0,0 0 1 0 0,1 1-1 0 0,-1-1 0 0 0,1 0 0 0 0,-1 0 0 0 0,1 0 0 0 0,0 0 0 0 0,-1 0 0 0 0,1 0 1 0 0,0 0-1 0 0,0 0 0 0 0,0 0 0 0 0,0 0 0 0 0,0-1 0 0 0,0 1 0 0 0,0 0 10 0 0,-1 1-18 0 0,-10-30-3962 0 0,9 8-6155 0 0,2 14-1335 0 0</inkml:trace>
  <inkml:trace contextRef="#ctx0" brushRef="#br0" timeOffset="19835.481">2885 932 9530 0 0,'0'0'2241'0'0,"0"0"-526"0"0,0 0-318 0 0,0 0-117 0 0,0 0-65 0 0,0 0-98 0 0,0 0-124 0 0,0 0-114 0 0,0 0-81 0 0,0 0-62 0 0,0 0-96 0 0,0 0-124 0 0,0 0-77 0 0,30-12-39 0 0,92-39-27 0 0,181-73 2036 0 0,-264 116-1927 0 0,-32 30-27 0 0,-3 148 1051 0 0,7-116-1081 0 0,-10-59-2589 0 0,0 0-3597 0 0,-1 1-6642 0 0</inkml:trace>
  <inkml:trace contextRef="#ctx0" brushRef="#br0" timeOffset="24857.218">4005 450 5761 0 0,'0'0'1207'0'0,"0"0"-472"0"0,0 0 26 0 0,0 0 465 0 0,0 0 429 0 0,0 0 207 0 0,0 0-267 0 0,0 0-535 0 0,0 0-381 0 0,0 0-194 0 0,0 0-35 0 0,0 0 137 0 0,5 2 111 0 0,92 22 3558 0 0,-84-24-4084 0 0,0 0 0 0 0,0 0 0 0 0,-1-1 1 0 0,1-1-1 0 0,0 0 0 0 0,-1-1 0 0 0,1-1 0 0 0,-1 0 0 0 0,0 0 0 0 0,0-1 1 0 0,0-1-1 0 0,-1 0 0 0 0,0 0 0 0 0,0-1 0 0 0,-1 0 0 0 0,1-1 0 0 0,-2-1 1 0 0,1 1-1 0 0,-1-1 0 0 0,-1-1 0 0 0,1 0 0 0 0,-2 0 0 0 0,1-1 0 0 0,1-4-172 0 0,10-66 658 0 0,-73 74-425 0 0,49 9-240 0 0,-1 1 0 0 0,1-1 0 0 0,0 1 0 0 0,0 0 0 0 0,1 1-1 0 0,-1-1 1 0 0,0 1 0 0 0,1 0 0 0 0,0 0 0 0 0,0 0 0 0 0,0 1-1 0 0,1-1 1 0 0,-1 1 0 0 0,1 0 0 0 0,0 0 0 0 0,1 0 0 0 0,-1 1-1 0 0,1-1 1 0 0,-2 6 7 0 0,-1 8 5 0 0,0 1 0 0 0,1-1-1 0 0,1 1 1 0 0,1 0 0 0 0,1-1-1 0 0,1 1 1 0 0,0 0 0 0 0,3 16-5 0 0,39 169 185 0 0,-29-140-114 0 0,-2 2 1 0 0,-3-1-1 0 0,-3 1 0 0 0,-3 29-71 0 0,-4-79 28 0 0,-1-1 0 0 0,0 1 0 0 0,-1-1 0 0 0,-1 0 0 0 0,0 0 0 0 0,-1 0 0 0 0,-1-1 0 0 0,-1 0 0 0 0,-6 9-28 0 0,8-13 2 0 0,0-1-1 0 0,-1 1 1 0 0,-1-2-1 0 0,0 1 1 0 0,0-1-1 0 0,-1 0 1 0 0,0-1-1 0 0,0 0 1 0 0,-1 0-1 0 0,0-1 1 0 0,-1-1-1 0 0,1 1 1 0 0,-1-2-1 0 0,-1 1 1 0 0,1-2-1 0 0,-5 2-1 0 0,13-5-2 0 0,0 0 0 0 0,1 0 0 0 0,-1 0-1 0 0,0 0 1 0 0,0-1 0 0 0,0 1 0 0 0,0-1-1 0 0,-1 0 1 0 0,1 0 0 0 0,0 0 0 0 0,0 0-1 0 0,0 0 1 0 0,0-1 0 0 0,0 1 0 0 0,0-1-1 0 0,0 0 1 0 0,0 0 0 0 0,1 0 0 0 0,-1 0 0 0 0,0-1-1 0 0,0 1 1 0 0,1-1 0 0 0,-1 0 0 0 0,1 1-1 0 0,-1-1 1 0 0,1 0 0 0 0,0-1 0 0 0,0 1-1 0 0,0 0 1 0 0,0-1 0 0 0,0 1 0 0 0,0-1-1 0 0,1 1 1 0 0,-1-1 0 0 0,0-2 2 0 0,-2-15-2 0 0,0 0 1 0 0,2-1-1 0 0,0 1 1 0 0,1-1 0 0 0,1 0-1 0 0,1 1 1 0 0,1-1-1 0 0,1 0 1 0 0,1 1-1 0 0,0 0 1 0 0,2 0-1 0 0,4-11 2 0 0,-4 20 8 0 0,1 0 0 0 0,0 0 0 0 0,0 1 0 0 0,1-1 0 0 0,0 2 0 0 0,1-1 0 0 0,0 1 0 0 0,1 1-1 0 0,0 0 1 0 0,0 0 0 0 0,1 1 0 0 0,0 0 0 0 0,0 1 0 0 0,0 0 0 0 0,1 1 0 0 0,0 0-1 0 0,0 1 1 0 0,0 0 0 0 0,1 1 0 0 0,-1 0 0 0 0,1 1 0 0 0,5 0-8 0 0,40-15 1 0 0,73-15-16 0 0,-27 16-3747 0 0,-82 9-1900 0 0,-13 4-2827 0 0,-5 2-2349 0 0</inkml:trace>
  <inkml:trace contextRef="#ctx0" brushRef="#br0" timeOffset="25205.836">4730 748 11707 0 0,'0'0'2597'0'0,"0"0"-527"0"0,0 0-413 0 0,0 0-192 0 0,0 0-209 0 0,0 0-245 0 0,0 0-205 0 0,0 0-167 0 0,0 0-130 0 0,0 0-97 0 0,0 0-80 0 0,0 0-82 0 0,-18 21-52 0 0,-55 66-48 0 0,69-84-137 0 0,1 0 0 0 0,0 0 0 0 0,0 1 0 0 0,0-1 0 0 0,1 1 0 0 0,0 0 0 0 0,-1 0 0 0 0,1-1 0 0 0,0 2 0 0 0,1-1 0 0 0,-1 0 0 0 0,1 0 0 0 0,0 0 0 0 0,0 1 0 0 0,0-1 0 0 0,0 5-13 0 0,0 5 24 0 0,0-11-25 0 0,0 0 1 0 0,0 1-1 0 0,1-1 1 0 0,-1 0-1 0 0,1 1 1 0 0,0-1-1 0 0,0 0 1 0 0,0 1-1 0 0,1-1 1 0 0,-1 0-1 0 0,1 1 1 0 0,0-1-1 0 0,0 0 1 0 0,0 0-1 0 0,0 0 1 0 0,0 1-1 0 0,1-1 0 0 0,-1-1 1 0 0,1 1-1 0 0,0 0 1 0 0,0 0-1 0 0,0 0 1 0 0,0-1-1 0 0,0 1 1 0 0,1-1-1 0 0,-1 0 1 0 0,1 0-1 0 0,-1 0 1 0 0,1 0-1 0 0,0 0 1 0 0,0 0-1 0 0,0-1 1 0 0,0 0-1 0 0,0 1 1 0 0,0-1-1 0 0,1 0 1 0 0,-1 0-1 0 0,0-1 1 0 0,1 1 0 0 0,2 0 54 0 0,0-1 0 0 0,0 0 0 0 0,0 0 0 0 0,0 0 0 0 0,1-1 0 0 0,-1 0 0 0 0,0 0 0 0 0,0-1 0 0 0,0 1 0 0 0,-1-1 0 0 0,1-1 0 0 0,0 1 0 0 0,-1-1 0 0 0,1 0 0 0 0,-1 0 0 0 0,0 0 0 0 0,0-1 0 0 0,0 0 0 0 0,-1 0 0 0 0,1 0 0 0 0,-1 0 0 0 0,0-1 0 0 0,0 0 0 0 0,0 0-54 0 0,1-1 83 0 0,1 0 1 0 0,-1 0-1 0 0,-1-1 0 0 0,1 0 0 0 0,-1 0 1 0 0,0 0-1 0 0,-1 0 0 0 0,0 0 1 0 0,0-1-1 0 0,0 0 0 0 0,-1 1 0 0 0,0-1 1 0 0,-1 0-1 0 0,0 0 0 0 0,0 0 1 0 0,0 0-1 0 0,-1 0 0 0 0,0 0 0 0 0,-1 0 1 0 0,0-4-84 0 0,-1 8-55 0 0,0 0 0 0 0,0 1 0 0 0,0-1 0 0 0,0 0 1 0 0,0 1-1 0 0,-1 0 0 0 0,0-1 0 0 0,0 1 0 0 0,1 0 1 0 0,-2 0-1 0 0,1 1 0 0 0,0-1 0 0 0,-1 1 0 0 0,1-1 1 0 0,-1 1-1 0 0,1 0 0 0 0,-1 1 0 0 0,0-1 0 0 0,0 0 0 0 0,0 1 1 0 0,0 0-1 0 0,0 0 0 0 0,0 0 0 0 0,0 1 0 0 0,-1-1 1 0 0,1 1-1 0 0,0 0 0 0 0,0 0 0 0 0,0 1 0 0 0,-1-1 1 0 0,1 1-1 0 0,0 0 0 0 0,0 0 0 0 0,0 0 0 0 0,0 1 1 0 0,0-1-1 0 0,0 1 0 0 0,1 0 0 0 0,-1 0 0 0 0,-3 2 55 0 0,-19 23-2632 0 0,15-14-2549 0 0,2-2-6485 0 0</inkml:trace>
  <inkml:trace contextRef="#ctx0" brushRef="#br0" timeOffset="25621.98">4934 1013 6601 0 0,'0'0'5547'0'0,"0"0"-3021"0"0,0 0-923 0 0,0 0 21 0 0,0 0-1 0 0,0 0-151 0 0,0 0-305 0 0,0 0-317 0 0,0 0-205 0 0,0 0-115 0 0,0 0-67 0 0,0 0-61 0 0,0 0-50 0 0,-4 10-45 0 0,-15 27-36 0 0,15-28-35 0 0,4-9-13 0 0,0 0 18 0 0,0 0 32 0 0,0 0 37 0 0,5-19 1342 0 0,80-172-1 0 0,0 33-1197 0 0,-58 212-760 0 0,19-2-1692 0 0,-37-52-4037 0 0,-7 0-296 0 0,0 0-6669 0 0</inkml:trace>
  <inkml:trace contextRef="#ctx0" brushRef="#br0" timeOffset="57431.119">387 2022 0 0 0,'0'0'289'0'0,"0"0"1149"0"0,0 0 688 0 0,0 0 404 0 0,0 0 84 0 0,0 0-250 0 0,0 0-443 0 0,0 0-425 0 0,0 0-315 0 0,0 0-243 0 0,0 0-130 0 0,-5 0-73 0 0,-6-1-469 0 0,-1 1 0 0 0,0 0 0 0 0,0 1 0 0 0,0 0 0 0 0,1 1 0 0 0,-1 0 0 0 0,0 1-1 0 0,1 0 1 0 0,0 1 0 0 0,0 0 0 0 0,0 1 0 0 0,0 0 0 0 0,1 1 0 0 0,0 0 0 0 0,0 1 0 0 0,0 0 0 0 0,-1 2-266 0 0,-1-2 32 0 0,1 1 0 0 0,0 1 1 0 0,0 0-1 0 0,1 1 0 0 0,0 0 0 0 0,0 1 1 0 0,1 0-1 0 0,1 0 0 0 0,0 1 0 0 0,0 0 0 0 0,1 0 1 0 0,1 0-1 0 0,0 1 0 0 0,1 0 0 0 0,0 1 1 0 0,1-1-1 0 0,0 1 0 0 0,-1 13-32 0 0,3-20 20 0 0,1 0 1 0 0,0 0-1 0 0,0 0 0 0 0,1 1 0 0 0,0-1 1 0 0,0 0-1 0 0,1 1 0 0 0,-1-1 0 0 0,2 0 1 0 0,-1 0-1 0 0,1 0 0 0 0,0 0 1 0 0,0 0-1 0 0,1 0 0 0 0,0-1 0 0 0,0 1 1 0 0,1-1-1 0 0,0 0 0 0 0,0 0 0 0 0,0 0 1 0 0,1 0-1 0 0,0-1 0 0 0,0 0 1 0 0,0 0-1 0 0,1 0 0 0 0,-1-1 0 0 0,1 1 1 0 0,0-1-1 0 0,1-1 0 0 0,1 2-20 0 0,2-2 80 0 0,0 0-1 0 0,0 0 1 0 0,0-1 0 0 0,0 0-1 0 0,0-1 1 0 0,1 0-1 0 0,-1-1 1 0 0,1 0 0 0 0,-1 0-1 0 0,0-1 1 0 0,1 0-1 0 0,-1-1 1 0 0,0-1 0 0 0,0 1-1 0 0,0-2 1 0 0,8-3-80 0 0,9-4 154 0 0,-1-2 1 0 0,0-1-1 0 0,-2-1 1 0 0,1-1-1 0 0,11-11-154 0 0,-1-3 144 0 0,-2-2 0 0 0,-1-1-1 0 0,-1-1 1 0 0,-2-2 0 0 0,-2-1 0 0 0,-1-1 0 0 0,20-40-144 0 0,-35 59-2 0 0,0 1 0 0 0,-1-1 0 0 0,-2-1-1 0 0,0 0 1 0 0,0 0 0 0 0,-2-1 0 0 0,-1 1 0 0 0,-1-1 0 0 0,0 0 0 0 0,-2-1 0 0 0,0 1 0 0 0,-1-1 0 0 0,-1 1 0 0 0,-2 0 0 0 0,0-1 0 0 0,-1 1-1 0 0,-1 0 1 0 0,-1 0 0 0 0,0 1 0 0 0,-2-1 0 0 0,-1 1 0 0 0,0 1 0 0 0,-1-1 0 0 0,-2 1 0 0 0,-8-13 2 0 0,11 22-46 0 0,0 1 0 0 0,-1 0 0 0 0,0 0 1 0 0,-1 1-1 0 0,0 0 0 0 0,0 0 0 0 0,0 1 1 0 0,-1 1-1 0 0,-4-2 46 0 0,11 6-16 0 0,0 0 0 0 0,-1 0 0 0 0,1 0 0 0 0,0 1 1 0 0,-1 0-1 0 0,1 0 0 0 0,-1 0 0 0 0,1 1 0 0 0,-1-1 0 0 0,0 1 0 0 0,1 0 1 0 0,-1 0-1 0 0,1 1 0 0 0,-1-1 0 0 0,0 1 0 0 0,1 0 0 0 0,0 0 0 0 0,-1 1 1 0 0,1-1-1 0 0,0 1 0 0 0,-1 0 0 0 0,1 0 0 0 0,0 1 0 0 0,0-1 0 0 0,1 1 1 0 0,-4 2 15 0 0,-7 9 17 0 0,1 1 1 0 0,0 0-1 0 0,1 1 0 0 0,1 1 1 0 0,0-1-1 0 0,1 2 1 0 0,1-1-1 0 0,1 2 1 0 0,0-1-1 0 0,2 1 1 0 0,0 0-1 0 0,1 0 0 0 0,1 1 1 0 0,0-1-1 0 0,2 1 1 0 0,0 0-1 0 0,1 0 1 0 0,2 0-1 0 0,0 0 1 0 0,0 0-1 0 0,2-1 0 0 0,1 1 1 0 0,0-1-1 0 0,1 1 1 0 0,4 6-18 0 0,8 17 135 0 0,2 0 0 0 0,1-2 0 0 0,3 0 0 0 0,1-1 0 0 0,2-2-1 0 0,1 0 1 0 0,2-2 0 0 0,2-1 0 0 0,1-1 0 0 0,33 25-135 0 0,46 27 1330 0 0,-129-109-954 0 0,-20 1-2214 0 0,45 15-9276 0 0,-4 7 2219 0 0</inkml:trace>
  <inkml:trace contextRef="#ctx0" brushRef="#br0" timeOffset="57713.936">1103 2184 8738 0 0,'0'0'1962'0'0,"0"0"-742"0"0,0 0-303 0 0,0 0 164 0 0,0 0 194 0 0,0 0 60 0 0,0 0-154 0 0,0 0-282 0 0,0 0-218 0 0,0 0-123 0 0,0 0-86 0 0,0 0-79 0 0,0 0-66 0 0,3 26-45 0 0,8 80-61 0 0,-7-43 651 0 0,-5-56-3033 0 0,1-6-482 0 0,0-5-3202 0 0,0 0-5304 0 0</inkml:trace>
  <inkml:trace contextRef="#ctx0" brushRef="#br0" timeOffset="58101.738">1043 1846 7618 0 0,'0'0'2225'0'0,"0"0"-486"0"0,0 0-158 0 0,0 0 23 0 0,0 0 5 0 0,0 0-132 0 0,0 0-302 0 0,0 0-352 0 0,0 0-259 0 0,0 0-175 0 0,0 0-98 0 0,0 0-48 0 0,0 0-59 0 0,-2-10-60 0 0,1 8-121 0 0,-7-26 85 0 0,-1 57 137 0 0,9-29-210 0 0,0 1 0 0 0,0 0 1 0 0,0-1-1 0 0,0 1 0 0 0,0 0 0 0 0,0-1 0 0 0,0 1 1 0 0,0 0-1 0 0,1-1 0 0 0,-1 1 0 0 0,0-1 1 0 0,0 1-1 0 0,1 0 0 0 0,-1-1 0 0 0,1 1 0 0 0,-1-1 1 0 0,0 1-1 0 0,1-1 0 0 0,-1 1 0 0 0,1-1 0 0 0,-1 1 1 0 0,1-1-1 0 0,-1 0 0 0 0,1 1 0 0 0,0-1 0 0 0,-1 0 1 0 0,1 1-1 0 0,-1-1 0 0 0,1 0 0 0 0,0 0 0 0 0,-1 1 1 0 0,1-1-1 0 0,0 0 0 0 0,-1 0 0 0 0,1 0 0 0 0,0 0 1 0 0,-1 0-1 0 0,1 0 0 0 0,0 0 0 0 0,-1 0 0 0 0,1 0 1 0 0,0 0-1 0 0,-1 0 0 0 0,1-1 0 0 0,0 1 1 0 0,-1 0-1 0 0,1 0 0 0 0,-1-1 0 0 0,1 1 0 0 0,0 0 1 0 0,-1-1-1 0 0,1 1 0 0 0,-1-1 0 0 0,1 1 0 0 0,-1 0 1 0 0,1-1-1 0 0,-1 1 0 0 0,0-1 0 0 0,1 0 0 0 0,-1 1 1 0 0,1-1-1 0 0,-1 0-15 0 0,42-29 567 0 0,-40 29-661 0 0,-3 1 118 0 0,1 0 0 0 0,-1-1 1 0 0,1 1-1 0 0,0 0 0 0 0,-1 0 0 0 0,1 0 0 0 0,-1-1 0 0 0,1 1 0 0 0,0 0 0 0 0,-1 0 0 0 0,1-1 0 0 0,0 1 1 0 0,-1 0-1 0 0,1-1 0 0 0,0 1 0 0 0,-1-1 0 0 0,1 1 0 0 0,0 0 0 0 0,0-1 0 0 0,0 1 0 0 0,-1-1 0 0 0,1 1 1 0 0,0-1-1 0 0,0 1 0 0 0,0 0 0 0 0,0-1 0 0 0,0 1 0 0 0,0-1 0 0 0,0 1 0 0 0,0-1 0 0 0,0 1 0 0 0,0-1 0 0 0,0 1 1 0 0,0-1-1 0 0,0 1 0 0 0,0 0 0 0 0,0-1 0 0 0,0 1 0 0 0,0-1 0 0 0,1 1 0 0 0,-1-1 0 0 0,0 1 0 0 0,0 0 1 0 0,1-1-1 0 0,-1 1 0 0 0,0-1 0 0 0,0 1 0 0 0,1 0 0 0 0,-1-1 0 0 0,1 1 0 0 0,-1 0 0 0 0,0 0 0 0 0,1-1 1 0 0,-1 1-1 0 0,0 0 0 0 0,1 0 0 0 0,-1 0 0 0 0,1-1-24 0 0,8 4-3776 0 0,-3-2-2033 0 0,-2-1-5613 0 0</inkml:trace>
  <inkml:trace contextRef="#ctx0" brushRef="#br0" timeOffset="59635.947">2574 2295 17524 0 0,'0'0'1276'0'0,"0"0"-366"0"0,0 0-72 0 0,0 0 73 0 0,0 0 19 0 0,0 0-143 0 0,0 0-275 0 0,0 0-220 0 0,0 0-120 0 0,0 0-76 0 0,0 0-36 0 0,0 0-29 0 0,1 31-86 0 0,2 96-68 0 0,5-64-1900 0 0,-8-63 1575 0 0,0 2 217 0 0,1-1-7216 0 0,1-1-4060 0 0</inkml:trace>
  <inkml:trace contextRef="#ctx0" brushRef="#br0" timeOffset="59883.53">2629 2081 13027 0 0,'0'0'3064'0'0,"0"0"-1271"0"0,0 0-457 0 0,0 0-152 0 0,0 0-199 0 0,0 0-265 0 0,0 0-320 0 0,0 0-360 0 0,0 0-216 0 0,0 0-112 0 0,0 0-88 0 0,0 0-120 0 0,0 0-321 0 0,0 0-1463 0 0,41-44-10067 0 0</inkml:trace>
  <inkml:trace contextRef="#ctx0" brushRef="#br0" timeOffset="60180.958">3025 2170 6441 0 0,'0'0'4003'0'0,"0"0"-1520"0"0,0 0-576 0 0,0 0-92 0 0,0 0-165 0 0,0 0-191 0 0,0 0-294 0 0,0 0-281 0 0,0 0-194 0 0,0 0-153 0 0,0 0-85 0 0,0 0-81 0 0,-8-5-78 0 0,-29-15-70 0 0,35 20-198 0 0,0-1-1 0 0,0 1 1 0 0,0-1-1 0 0,0 1 1 0 0,0 0-1 0 0,0 0 1 0 0,0 0-1 0 0,0 1 0 0 0,0-1 1 0 0,0 0-1 0 0,0 1 1 0 0,0-1-1 0 0,0 1 1 0 0,0-1-1 0 0,1 1 1 0 0,-1 0-1 0 0,0 0 1 0 0,0 0-1 0 0,0 0 1 0 0,1 0-1 0 0,-1 1 1 0 0,1-1-1 0 0,-1 0 1 0 0,1 1-1 0 0,-1-1 0 0 0,1 1 1 0 0,0 0-1 0 0,-1-1-24 0 0,-2 4 51 0 0,-3 1-26 0 0,0 1-1 0 0,1 0 1 0 0,0 0-1 0 0,0 0 1 0 0,1 1-1 0 0,0 0 1 0 0,0 0-1 0 0,1 0 1 0 0,0 1-1 0 0,0 0 1 0 0,1-1-1 0 0,0 1 1 0 0,1 0-1 0 0,0 0 1 0 0,0 1-1 0 0,1-1 1 0 0,0 0-1 0 0,1 1 1 0 0,0-1-1 0 0,0 0 1 0 0,1 1-1 0 0,0 0-24 0 0,3-3 40 0 0,0 0 1 0 0,1 0-1 0 0,-1 0 0 0 0,1-1 0 0 0,0 0 1 0 0,1 0-1 0 0,0 0 0 0 0,0-1 0 0 0,0 1 1 0 0,0-2-1 0 0,1 1 0 0 0,0-1 0 0 0,0 0 0 0 0,0 0 1 0 0,0 0-1 0 0,1-1 0 0 0,-1-1 0 0 0,1 1 1 0 0,0-1-1 0 0,0 0 0 0 0,0-1 0 0 0,0 0 1 0 0,0 0-1 0 0,0-1 0 0 0,0 0 0 0 0,0 0 1 0 0,0-1-1 0 0,0 0 0 0 0,0 0-40 0 0,-5 1 29 0 0,0 0 1 0 0,0-1-1 0 0,0 1 1 0 0,0 0-1 0 0,0-1 1 0 0,0 1-1 0 0,0-1 0 0 0,0 0 1 0 0,-1 0-1 0 0,1 0 1 0 0,0-1-1 0 0,-1 1 0 0 0,1 0 1 0 0,-1-1-1 0 0,1 0 1 0 0,-1 0-1 0 0,1 0 1 0 0,-1 0-1 0 0,0 0 0 0 0,0 0 1 0 0,0 0-1 0 0,-1-1 1 0 0,1 1-1 0 0,0-1 0 0 0,-1 1 1 0 0,1-1-1 0 0,-1 1 1 0 0,0-1-1 0 0,0 0 1 0 0,0 0-1 0 0,0 0 0 0 0,-1 0 1 0 0,1 0-1 0 0,-1 1 1 0 0,0-3-30 0 0,0-14-1199 0 0,0 14-3029 0 0,0 0-5158 0 0,0 4-1942 0 0</inkml:trace>
  <inkml:trace contextRef="#ctx0" brushRef="#br0" timeOffset="61103.43">3325 2210 8170 0 0,'0'0'1912'0'0,"0"0"-207"0"0,0 0 2 0 0,0 0-23 0 0,0 0-142 0 0,0 0-354 0 0,0 0-347 0 0,0 0-149 0 0,0 0 9 0 0,0 0 15 0 0,0 0-111 0 0,0 0-99 0 0,0 0-106 0 0,0 15-79 0 0,10 109 381 0 0,-10-119-661 0 0,0 1 0 0 0,1-1 0 0 0,0 0 0 0 0,1 0 0 0 0,-1-1 0 0 0,1 1 0 0 0,-1 0 0 0 0,2 0 0 0 0,-1-1 1 0 0,0 1-1 0 0,1-1 0 0 0,0 0 0 0 0,0 1 0 0 0,0-2 0 0 0,0 1 0 0 0,1 0 0 0 0,0 0 0 0 0,0-1 0 0 0,0 0 0 0 0,0 0 0 0 0,0 0 1 0 0,0 0-1 0 0,1-1 0 0 0,-1 0 0 0 0,1 0 0 0 0,0 0 0 0 0,0 0 0 0 0,0-1 0 0 0,0 0 0 0 0,0 0 0 0 0,3 0-41 0 0,-1-1 126 0 0,1 0-1 0 0,-1-1 1 0 0,0 0-1 0 0,1 0 0 0 0,-1-1 1 0 0,0 0-1 0 0,0 0 1 0 0,0-1-1 0 0,0 0 1 0 0,-1 0-1 0 0,1 0 1 0 0,-1-1-1 0 0,0 0 0 0 0,0-1 1 0 0,0 1-1 0 0,0-1 1 0 0,4-4-126 0 0,5-8 148 0 0,-1 1-1 0 0,-1-2 1 0 0,0 0 0 0 0,-1-1 0 0 0,-1 0 0 0 0,-1 0-1 0 0,4-11-147 0 0,-7 15 38 0 0,-6 15-62 0 0,-1 1 1 0 0,0-1-1 0 0,0 0 0 0 0,1 1 1 0 0,-1-1-1 0 0,0 0 0 0 0,0 0 1 0 0,1 1-1 0 0,-1-1 0 0 0,0 0 1 0 0,1 0-1 0 0,-1 0 0 0 0,0 0 1 0 0,1 1-1 0 0,-1-1 0 0 0,0 0 0 0 0,1 0 1 0 0,-1 0-1 0 0,0 0 0 0 0,1 0 1 0 0,-1 0-1 0 0,0 0 0 0 0,1 0 1 0 0,-1 0-1 0 0,0 0 0 0 0,1 0 1 0 0,0 0 23 0 0,-3 17-15 0 0,1-12-11 0 0,0 0 0 0 0,0 1 0 0 0,1-1 0 0 0,0 0 0 0 0,0 1 0 0 0,0-1 0 0 0,0 0 0 0 0,1 1 0 0 0,0-1 0 0 0,0 0 0 0 0,0 0 0 0 0,1 0 0 0 0,-1 0 0 0 0,1 0-1 0 0,1 0 1 0 0,-1 0 0 0 0,1 0 0 0 0,-1-1 0 0 0,1 1 0 0 0,1-1 0 0 0,-1 0 0 0 0,1 0 0 0 0,-1 0 0 0 0,1 0 0 0 0,0-1 0 0 0,0 0 0 0 0,1 1 0 0 0,-1-2-1 0 0,1 1 1 0 0,0 0 0 0 0,1 0 26 0 0,4 0 23 0 0,0-1-1 0 0,0 0 0 0 0,0-1 1 0 0,0 0-1 0 0,1 0 1 0 0,-1-1-1 0 0,0 0 0 0 0,0-1 1 0 0,0 0-1 0 0,0-1 0 0 0,0 0 1 0 0,0-1-1 0 0,0 0 1 0 0,-1 0-1 0 0,1-1 0 0 0,-1 0 1 0 0,0-1-1 0 0,6-3-22 0 0,6-6 68 0 0,0 0 0 0 0,-1-1 0 0 0,-1-1-1 0 0,-1-1 1 0 0,0-1 0 0 0,-1 0 0 0 0,0-2-68 0 0,17-22 109 0 0,-1-1 0 0 0,-3-2 0 0 0,-1-1-1 0 0,-2-1 1 0 0,-3-1 0 0 0,17-45-109 0 0,-36 78-10 0 0,0 0 0 0 0,-1-1 1 0 0,0 1-1 0 0,-1-1 0 0 0,-1 0 0 0 0,-1 0 0 0 0,0 0 0 0 0,-1 0 0 0 0,0 0 0 0 0,-1 0 0 0 0,-1 0 0 0 0,-1 1 0 0 0,0-1 0 0 0,-1 1 1 0 0,-1-1-1 0 0,-4-8 10 0 0,7 21-12 0 0,0 0 1 0 0,0 0-1 0 0,0 0 1 0 0,0 0-1 0 0,0 1 1 0 0,-1-1-1 0 0,1 1 0 0 0,-1 0 1 0 0,0-1-1 0 0,1 1 1 0 0,-1 0-1 0 0,0 1 1 0 0,0-1-1 0 0,-1 0 1 0 0,1 1-1 0 0,0 0 1 0 0,0 0-1 0 0,-1 0 1 0 0,1 0-1 0 0,-1 0 1 0 0,1 1-1 0 0,-1-1 1 0 0,1 1-1 0 0,0 0 1 0 0,-1 0-1 0 0,1 0 1 0 0,-1 1-1 0 0,1-1 1 0 0,-1 1-1 0 0,1 0 1 0 0,-1 0-1 0 0,1 0 1 0 0,0 0 11 0 0,-8 3-28 0 0,0 0 0 0 0,0 1 0 0 0,1 0 0 0 0,-1 1 0 0 0,1 0 0 0 0,1 1 1 0 0,-1 0-1 0 0,1 0 0 0 0,-2 3 28 0 0,1 0 6 0 0,1 1 1 0 0,0 0-1 0 0,1 0 1 0 0,0 1 0 0 0,1 0-1 0 0,0 0 1 0 0,1 1-1 0 0,0 0 1 0 0,1 0-1 0 0,0 0 1 0 0,1 1 0 0 0,1-1-1 0 0,0 1 1 0 0,1 0-1 0 0,1 0 1 0 0,0 0-1 0 0,0 0 1 0 0,2 0-1 0 0,0 3-6 0 0,1 6 54 0 0,1 0 0 0 0,1 0 0 0 0,2 0 0 0 0,0-1-1 0 0,1 1 1 0 0,1-2 0 0 0,1 1 0 0 0,1-1-1 0 0,1 0 1 0 0,1-1 0 0 0,2 2-54 0 0,159 228 787 0 0,-137-191-878 0 0,-24-61-2414 0 0,-7-21-6051 0 0,-5 20 4102 0 0,2-5-7769 0 0</inkml:trace>
  <inkml:trace contextRef="#ctx0" brushRef="#br0" timeOffset="61450.019">4778 1599 18324 0 0,'0'0'1356'0'0,"0"0"-305"0"0,0 0-79 0 0,0 0 33 0 0,0 0 95 0 0,0 0-13 0 0,0 0-218 0 0,0 0-197 0 0,0 0-120 0 0,0 0-101 0 0,0 0-75 0 0,0 0-26 0 0,0 0-78 0 0,0 34-60 0 0,1 106-42 0 0,16 195 469 0 0,-8 31-669 0 0,-9-365-32 0 0,0-1-7 0 0,0 0-28 0 0,0 0-30 0 0,0 0-1 0 0,0 0-23 0 0,0 0-21 0 0,0-8-740 0 0,2-29-1351 0 0,-1 17-781 0 0,0 0-5280 0 0,-1 9-3563 0 0</inkml:trace>
  <inkml:trace contextRef="#ctx0" brushRef="#br0" timeOffset="61702.89">4542 2026 17324 0 0,'0'0'1793'0'0,"0"0"-599"0"0,0 0-246 0 0,0 0 59 0 0,0 0 123 0 0,0 0-39 0 0,0 0-166 0 0,0 0-186 0 0,0 0-138 0 0,0 0-90 0 0,0 0-83 0 0,35 4-74 0 0,108 10-90 0 0,24-10 242 0 0,-163-4-782 0 0,82-3-149 0 0,-50-2-7271 0 0,-26 2-4840 0 0</inkml:trace>
  <inkml:trace contextRef="#ctx0" brushRef="#br0" timeOffset="58668.689">1365 1853 8538 0 0,'0'0'3341'0'0,"0"0"-1213"0"0,0 0-368 0 0,0 0-130 0 0,0 0-203 0 0,0 0-184 0 0,0 0-197 0 0,0 0-196 0 0,33-9-123 0 0,105-27-115 0 0,-60 3 326 0 0,-62 20-683 0 0,-7 5-167 0 0,1 1 0 0 0,-1-1 0 0 0,-1 0 0 0 0,1-1 0 0 0,-2 0 1 0 0,1 0-1 0 0,-1-1 0 0 0,-1 0 0 0 0,1 0 0 0 0,-2 0 1 0 0,0-1-1 0 0,0 0 0 0 0,0 0 0 0 0,-2-1 0 0 0,1 1 0 0 0,-2-1 1 0 0,2-10-89 0 0,-3-45 341 0 0,-2 67-341 0 0,1 0 0 0 0,0-1 0 0 0,-1 1 0 0 0,1 0 1 0 0,0 0-1 0 0,-1-1 0 0 0,1 1 0 0 0,0 0 0 0 0,-1 0 0 0 0,1-1 0 0 0,-1 1 0 0 0,1 0 0 0 0,0 0 1 0 0,-1 0-1 0 0,1 0 0 0 0,-1 0 0 0 0,1 0 0 0 0,-1-1 0 0 0,1 1 0 0 0,-1 0 0 0 0,1 0 0 0 0,0 0 1 0 0,-1 1-1 0 0,1-1 0 0 0,-1 0 0 0 0,1 0 0 0 0,-1 0 0 0 0,1 0 0 0 0,0 0 0 0 0,-1 0 0 0 0,1 1 1 0 0,-1-1-1 0 0,1 0 0 0 0,0 0 0 0 0,-1 1 0 0 0,1-1 0 0 0,0 0 0 0 0,-1 0 0 0 0,1 1 0 0 0,0-1 1 0 0,-1 0-1 0 0,1 1 0 0 0,0-1 0 0 0,0 1 0 0 0,-1-1 0 0 0,1 0 0 0 0,0 1 0 0 0,0-1 1 0 0,0 1-1 0 0,0-1 0 0 0,-1 1 0 0 0,1-1 0 0 0,0 0 0 0 0,0 1 0 0 0,0-1 0 0 0,0 1 0 0 0,0-1 1 0 0,0 1-1 0 0,0-1 0 0 0,-31 99-84 0 0,19-16 132 0 0,4 0 0 0 0,3 0 0 0 0,6 75-48 0 0,-1-65-24 0 0,7 441 1 0 0,-7-519 16 0 0,0 0 0 0 0,-1 0 1 0 0,-1 0-1 0 0,0 0 0 0 0,-1 0 0 0 0,-1-1 1 0 0,0 1-1 0 0,-1-1 0 0 0,-1 0 1 0 0,0 0-1 0 0,-1 0 0 0 0,0-1 0 0 0,-1 0 1 0 0,0-1-1 0 0,-1 1 0 0 0,-1-2 0 0 0,-9 10 7 0 0,16-19-15 0 0,-1 1-1 0 0,0-1 1 0 0,0 0 0 0 0,0 0-1 0 0,0-1 1 0 0,0 1-1 0 0,0-1 1 0 0,-1 0 0 0 0,1 0-1 0 0,0 0 1 0 0,-1-1-1 0 0,1 1 1 0 0,-1-1-1 0 0,1 0 1 0 0,0-1 0 0 0,-1 1-1 0 0,1-1 1 0 0,0 0-1 0 0,-1 0 1 0 0,1 0 0 0 0,0 0-1 0 0,0-1 1 0 0,0 1-1 0 0,0-1 1 0 0,0 0-1 0 0,0-1 1 0 0,0 1 0 0 0,1-1-1 0 0,-1 1 1 0 0,1-1-1 0 0,0 0 1 0 0,0-1-1 0 0,0 1 1 0 0,0 0 0 0 0,0-1-1 0 0,1 1 1 0 0,0-1-1 0 0,-1 0 1 0 0,1 0 0 0 0,1 0-1 0 0,-2-2 16 0 0,-8-18-29 0 0,1-2 0 0 0,0 0 0 0 0,2 0-1 0 0,1-1 1 0 0,1 1 0 0 0,2-2 0 0 0,0 1-1 0 0,2 0 1 0 0,1-1 0 0 0,1-8 29 0 0,2 17-33 0 0,1 0 0 0 0,0-1 0 0 0,1 1 0 0 0,1 1 0 0 0,1-1 0 0 0,1 1 0 0 0,0 0 0 0 0,1 0 0 0 0,1 1 0 0 0,1 0 0 0 0,0 1 0 0 0,5-5 33 0 0,41-40-939 0 0,-14 27-5730 0 0,-34 29-2609 0 0</inkml:trace>
  <inkml:trace contextRef="#ctx0" brushRef="#br0" timeOffset="59333.128">1952 1934 7410 0 0,'0'0'1797'0'0,"0"0"-298"0"0,0 0 82 0 0,0 0 168 0 0,0 0-15 0 0,0 0-151 0 0,0 0-237 0 0,0 0-239 0 0,0 0-197 0 0,0 0-172 0 0,0 0-106 0 0,0 0-80 0 0,0 0-41 0 0,31-20-15 0 0,95-61-39 0 0,-63 28 318 0 0,-42 32-405 0 0,-1 1-168 0 0,-1-1 0 0 0,-1 0 1 0 0,0-1-1 0 0,-2-1 0 0 0,0 0 0 0 0,1-6-202 0 0,6-38 420 0 0,-23 67-415 0 0,-1-1 0 0 0,0 1 0 0 0,0-1 0 0 0,0 1 0 0 0,-1 0 0 0 0,1-1 0 0 0,0 1 0 0 0,0 0 0 0 0,0 0 0 0 0,0 0 0 0 0,0-1 0 0 0,0 1 0 0 0,0 1 0 0 0,0-1 0 0 0,0 0 0 0 0,0 0 0 0 0,-1 0 0 0 0,1 0 0 0 0,0 1 0 0 0,0-1 0 0 0,0 1 0 0 0,0-1 0 0 0,0 0 0 0 0,0 1 0 0 0,0 0 0 0 0,1-1 0 0 0,-1 1 0 0 0,0 0 0 0 0,0-1 0 0 0,0 1 0 0 0,0 0 0 0 0,1 0 0 0 0,-1 0 0 0 0,0 0-5 0 0,-20 24-3 0 0,0 2 0 0 0,2 0 0 0 0,1 2 0 0 0,1 0 1 0 0,1 1-1 0 0,2 0 0 0 0,1 1 0 0 0,2 1 0 0 0,0 0 0 0 0,3 0 0 0 0,0 1 1 0 0,2 0-1 0 0,2 1 0 0 0,1-1 0 0 0,1 28 3 0 0,18 230 101 0 0,-7-211-76 0 0,-3 1 0 0 0,-4 0 0 0 0,-5 19-25 0 0,2-83-2 0 0,0-1 0 0 0,-1 0 1 0 0,-2 0-1 0 0,1-1 0 0 0,-2 1 0 0 0,0-1 0 0 0,0 0 0 0 0,-2 0 0 0 0,0 0 0 0 0,-1-1 1 0 0,0 0-1 0 0,-1 0 0 0 0,0-1 0 0 0,-1 0 0 0 0,-1-1 0 0 0,0 0 0 0 0,-1-1 1 0 0,0 0-1 0 0,0-1 0 0 0,-3 1 2 0 0,13-10-10 0 0,-1 1 1 0 0,1 0-1 0 0,-1-1 0 0 0,1 0 1 0 0,-1 1-1 0 0,0-1 1 0 0,0 0-1 0 0,0-1 1 0 0,0 1-1 0 0,0 0 0 0 0,0-1 1 0 0,1 1-1 0 0,-1-1 1 0 0,0 0-1 0 0,0 0 1 0 0,0 0-1 0 0,0-1 0 0 0,0 1 1 0 0,0-1-1 0 0,0 0 1 0 0,0 1-1 0 0,0-1 1 0 0,0 0-1 0 0,1-1 0 0 0,-1 1 1 0 0,0 0-1 0 0,1-1 1 0 0,-1 0-1 0 0,1 1 0 0 0,-1-1 1 0 0,1 0-1 0 0,0 0 1 0 0,0-1-1 0 0,0 1 1 0 0,0 0-1 0 0,0-1 0 0 0,1 1 1 0 0,-1-1-1 0 0,1 1 1 0 0,-1-1-1 0 0,1 0 1 0 0,0 1-1 0 0,0-1 0 0 0,0 0 10 0 0,-2-19 6 0 0,0-1 0 0 0,1 1-1 0 0,1-1 1 0 0,2 0-1 0 0,0 1 1 0 0,1-1 0 0 0,1 1-1 0 0,1 0 1 0 0,2 0 0 0 0,0 0-1 0 0,1 1 1 0 0,1-1-1 0 0,0 2 1 0 0,2-1 0 0 0,1 1-1 0 0,0 1 1 0 0,2 0-1 0 0,0 1 1 0 0,6-6-6 0 0,-9 9 23 0 0,0 1-1 0 0,1 1 1 0 0,1 0-1 0 0,0 1 1 0 0,0 0-1 0 0,2 1 1 0 0,-1 0 0 0 0,1 1-1 0 0,1 0 1 0 0,0 2-1 0 0,0-1 1 0 0,15-4-23 0 0,-26 12-83 0 0,0-1-1 0 0,-1 2 1 0 0,1-1 0 0 0,0 0 0 0 0,0 1-1 0 0,0 0 1 0 0,0 0 0 0 0,0 0 0 0 0,0 0-1 0 0,0 1 1 0 0,0 0 0 0 0,0-1-1 0 0,0 1 1 0 0,-1 1 0 0 0,1-1 0 0 0,0 0-1 0 0,-1 1 1 0 0,4 2 83 0 0,21 13-9622 0 0,-25-17-1886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1:12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1 684 6265 0 0,'0'0'2353'0'0,"0"0"-757"0"0,0 0-358 0 0,0 0 73 0 0,0 0 109 0 0,0 0-46 0 0,0 0-157 0 0,0 0-257 0 0,0 0-133 0 0,0 0 1 0 0,0 0 15 0 0,0 0 0 0 0,0 0-76 0 0,7 4-80 0 0,-3-2-567 0 0,0 0 1 0 0,0 0 0 0 0,0 0-1 0 0,0 0 1 0 0,1-1 0 0 0,-1 1-1 0 0,0-1 1 0 0,1 0 0 0 0,-1-1-1 0 0,1 1 1 0 0,-1-1 0 0 0,1 0-1 0 0,-1 0 1 0 0,1 0 0 0 0,-1-1-1 0 0,1 1 1 0 0,-1-1 0 0 0,0 0-1 0 0,1 0 1 0 0,-1-1 0 0 0,0 0-1 0 0,0 1 1 0 0,0-1 0 0 0,0 0-1 0 0,1-2-120 0 0,5-3 176 0 0,-1-1 0 0 0,0 0-1 0 0,0-1 1 0 0,-1 0-1 0 0,0 0 1 0 0,-1-1-1 0 0,0 1 1 0 0,0-2 0 0 0,-1 1-1 0 0,0-1 1 0 0,-1 0-1 0 0,-1 0 1 0 0,1-1-1 0 0,-2 1 1 0 0,0-1 0 0 0,0 0-1 0 0,1-12-175 0 0,-4 24 139 0 0,0 0-21 0 0,0 0-46 0 0,0 0-27 0 0,0 23-102 0 0,35 340 300 0 0,-21-64-183 0 0,-13-280-51 0 0,0 1 0 0 0,-2 0 0 0 0,-1-1 1 0 0,0 1-1 0 0,-1-1 0 0 0,-1 0 0 0 0,-1 1 0 0 0,-1-2 0 0 0,0 1 0 0 0,-5 7-9 0 0,-4-35 579 0 0,9-6-573 0 0,0 0 1 0 0,1 0-1 0 0,1 0 1 0 0,0 0-1 0 0,2-1 0 0 0,-1 1 1 0 0,2-1-1 0 0,0 0 1 0 0,1 1-1 0 0,1-1 1 0 0,0 0-1 0 0,1 1 1 0 0,2-11-7 0 0,10-38-5 0 0,2 1 1 0 0,2 0 0 0 0,4 1-1 0 0,5-5 5 0 0,-15 32-9 0 0,1 1-1 0 0,2 0 0 0 0,2 1 1 0 0,1 1-1 0 0,1 1 0 0 0,2 1 1 0 0,1 0-1 0 0,1 2 0 0 0,1 0 1 0 0,2 2-1 0 0,0 1 0 0 0,19-13 10 0 0,-42 36-2 0 0,-1-1 0 0 0,1 1 0 0 0,0 0 0 0 0,-1 0 0 0 0,1 1-1 0 0,0-1 1 0 0,0 0 0 0 0,0 1 0 0 0,0 0 0 0 0,1 0 0 0 0,-1 0-1 0 0,0 0 1 0 0,0 0 0 0 0,1 1 0 0 0,-1-1 0 0 0,0 1 0 0 0,1 0-1 0 0,-1 0 1 0 0,0 0 0 0 0,1 1 0 0 0,-1-1 0 0 0,0 1 0 0 0,1 0-1 0 0,-1 0 1 0 0,0 0 0 0 0,0 0 0 0 0,0 0 0 0 0,0 1 0 0 0,0-1-1 0 0,0 1 1 0 0,0 0 0 0 0,0 0 0 0 0,-1 0 0 0 0,1 0 0 0 0,-1 1 0 0 0,0-1-1 0 0,2 3 3 0 0,3 10 10 0 0,-2 0-1 0 0,0 1 0 0 0,-1 0 1 0 0,0 0-1 0 0,-2 1 0 0 0,0-1 1 0 0,0 1-1 0 0,-2-1 0 0 0,0 1 1 0 0,-1-1-1 0 0,0 0 0 0 0,-4 14-9 0 0,2-11-3 0 0,-1 0 0 0 0,-1 0 0 0 0,-1 0 0 0 0,0-1 0 0 0,-2 0 0 0 0,0-1 0 0 0,-1 1-1 0 0,0-1 1 0 0,-2-1 0 0 0,0 0 0 0 0,0 0 0 0 0,-14 12 3 0 0,14-17-105 0 0,-1 0 0 0 0,0-1 0 0 0,-1 0 0 0 0,-1-1 0 0 0,1-1 0 0 0,-1 0 0 0 0,0-1 0 0 0,-1 0 0 0 0,0-1 0 0 0,0-1 0 0 0,0 0 0 0 0,-1-1 0 0 0,0-1 0 0 0,0 0 0 0 0,1-1 0 0 0,-15-1 105 0 0,1-15-2748 0 0,28-8-4908 0 0,4 14-2903 0 0</inkml:trace>
  <inkml:trace contextRef="#ctx0" brushRef="#br0" timeOffset="760.385">991 629 15603 0 0,'0'0'1913'0'0,"0"0"-445"0"0,0 0-217 0 0,0 0-44 0 0,0 0-67 0 0,0 0-134 0 0,0 0-195 0 0,0 0-217 0 0,0 0-168 0 0,0 0-114 0 0,0 0-69 0 0,0 0-46 0 0,0 0-28 0 0,-9 26-49 0 0,-29 82-50 0 0,36-106-67 0 0,1 0 0 0 0,0-1-1 0 0,0 1 1 0 0,0 0 0 0 0,0-1 0 0 0,0 1 0 0 0,0 0 0 0 0,0 0 0 0 0,0 0 0 0 0,1 0 0 0 0,-1 0 0 0 0,1 0 0 0 0,0 0 0 0 0,-1 0-1 0 0,1 0 1 0 0,0 0 0 0 0,0 0 0 0 0,0 0 0 0 0,1 0 0 0 0,-1 0 0 0 0,0 0 0 0 0,1 0 0 0 0,-1 0 0 0 0,1 0 0 0 0,0 0 0 0 0,0 0-1 0 0,-1-1 1 0 0,1 1 0 0 0,0 0 0 0 0,2 1-3 0 0,1 1 22 0 0,-1-1 0 0 0,0 0 0 0 0,0 0 0 0 0,1-1 0 0 0,-1 1-1 0 0,1-1 1 0 0,-1 0 0 0 0,1 0 0 0 0,0 0 0 0 0,0 0 0 0 0,0-1 0 0 0,0 0 0 0 0,0 0-1 0 0,0 0 1 0 0,1 0 0 0 0,-1-1 0 0 0,0 1 0 0 0,0-1 0 0 0,1 0 0 0 0,-1 0 0 0 0,0-1 0 0 0,0 1-1 0 0,0-1 1 0 0,1 0 0 0 0,-1 0 0 0 0,0 0 0 0 0,0-1 0 0 0,1 0-22 0 0,99-63 515 0 0,46-88-59 0 0,-150 153-457 0 0,0 0 0 0 0,0 0 0 0 0,0 1 0 0 0,0-1 0 0 0,0 0 0 0 0,0 0 0 0 0,0 1 0 0 0,0-1 0 0 0,0 0 1 0 0,1 0-1 0 0,-1 0 0 0 0,0 1 0 0 0,0-1 0 0 0,0 0 0 0 0,0 0 0 0 0,1 0 0 0 0,-1 1 0 0 0,0-1 0 0 0,0 0 0 0 0,0 0 0 0 0,1 0 1 0 0,-1 0-1 0 0,0 0 0 0 0,0 0 0 0 0,1 0 0 0 0,-1 0 0 0 0,0 1 0 0 0,0-1 0 0 0,1 0 0 0 0,-1 0 0 0 0,0 0 0 0 0,0 0 0 0 0,1 0 1 0 0,-1 0-1 0 0,0 0 0 0 0,0 0 0 0 0,1-1 0 0 0,-1 1 0 0 0,0 0 0 0 0,0 0 0 0 0,1 0 0 0 0,-1 0 0 0 0,0 0 0 0 0,0 0 0 0 0,1 0 1 0 0,-1 0-1 0 0,0-1 1 0 0,-7 35-72 0 0,5-28 64 0 0,1 0 0 0 0,0-1 0 0 0,0 1 1 0 0,1-1-1 0 0,0 1 0 0 0,0-1 0 0 0,0 1 0 0 0,0-1 0 0 0,1 1 1 0 0,0-1-1 0 0,0 1 0 0 0,1-1 0 0 0,-1 0 0 0 0,1 1 0 0 0,0-1 1 0 0,1 0-1 0 0,-1 0 0 0 0,1 0 0 0 0,0-1 0 0 0,0 1 0 0 0,1-1 1 0 0,-1 1-1 0 0,1-1 0 0 0,0 0 0 0 0,0-1 0 0 0,0 1 1 0 0,1-1-1 0 0,-1 0 0 0 0,1 0 0 0 0,0 0 0 0 0,0 0 0 0 0,0-1 1 0 0,0 0-1 0 0,0 0 0 0 0,0 0 0 0 0,1-1 0 0 0,-1 0 0 0 0,1 0 1 0 0,1 0 7 0 0,6 0 30 0 0,0-2 0 0 0,-1 1 0 0 0,1-2 0 0 0,-1 0 0 0 0,1 0 0 0 0,-1-1 0 0 0,0-1 1 0 0,0 0-1 0 0,0-1 0 0 0,-1 0 0 0 0,1 0 0 0 0,-1-1 0 0 0,0-1 0 0 0,-1 0 0 0 0,0 0 0 0 0,0-1 1 0 0,0-1-1 0 0,-1 1 0 0 0,0-2 0 0 0,-1 1 0 0 0,0-1 0 0 0,0 0 0 0 0,-1-1 0 0 0,2-4-30 0 0,14-21 138 0 0,-1 0 1 0 0,-1-1-1 0 0,-2-1 0 0 0,-2-1 0 0 0,-2 0 0 0 0,3-13-138 0 0,10-25 38 0 0,-16 47-42 0 0,-2 0-1 0 0,-2 0 0 0 0,0-1 1 0 0,-2 0-1 0 0,-2 0 0 0 0,-1 0 1 0 0,-1-1-1 0 0,-1-12 5 0 0,-1 43 0 0 0,0-1 1 0 0,0 1-1 0 0,0-1 1 0 0,0 1-1 0 0,0 0 0 0 0,0-1 1 0 0,-1 1-1 0 0,1 0 1 0 0,0-1-1 0 0,-1 1 1 0 0,1 0-1 0 0,-1-1 0 0 0,1 1 1 0 0,-1 0-1 0 0,0 0 1 0 0,1 0-1 0 0,-1-1 1 0 0,0 1-1 0 0,0 0 0 0 0,0 0 1 0 0,0 0-1 0 0,0 0 1 0 0,0 0-1 0 0,0 1 1 0 0,0-1-1 0 0,0 0 0 0 0,-1 0 1 0 0,1 1-1 0 0,0-1 1 0 0,0 1-1 0 0,-1-1 1 0 0,1 1-1 0 0,0-1 0 0 0,-1 1 1 0 0,1 0-1 0 0,-1 0 1 0 0,1 0-1 0 0,0 0 1 0 0,-1 0-1 0 0,1 0 0 0 0,0 0 1 0 0,-1 0-1 0 0,1 0 1 0 0,-1 1-1 0 0,1-1 1 0 0,0 0-1 0 0,0 1 0 0 0,-1-1 1 0 0,1 1-1 0 0,0 0 1 0 0,0-1-1 0 0,-1 1 0 0 0,1 0 1 0 0,0 0-1 0 0,0 0 1 0 0,0 0-1 0 0,0 0 1 0 0,0 0-1 0 0,0 0 0 0 0,1 0 1 0 0,-1 0-1 0 0,0 0 1 0 0,0 0-1 0 0,1 1 1 0 0,-1-1-1 0 0,1 0 0 0 0,-1 0 1 0 0,1 1-1 0 0,-1 0 0 0 0,-11 23 4 0 0,0 0-1 0 0,2 0 1 0 0,1 1-1 0 0,1 0 1 0 0,1 0-1 0 0,1 1 1 0 0,2 0-1 0 0,0 0 1 0 0,2 0-1 0 0,1 1 1 0 0,1-1 0 0 0,2 0-1 0 0,2 13-3 0 0,-4-33 4 0 0,3 25 21 0 0,2 0 1 0 0,1 0-1 0 0,2 0 1 0 0,1-1 0 0 0,1 0-1 0 0,2-1 1 0 0,5 8-26 0 0,34 104-9 0 0,-40-83 19 0 0,-11-58-26 0 0,0-1-6 0 0,-19-4-628 0 0,12-3-2 0 0,0 0 1 0 0,1 0 0 0 0,0 0 0 0 0,0-1 0 0 0,1 0 0 0 0,0 0 0 0 0,0-1 0 0 0,0 0 0 0 0,1 1 0 0 0,1-1 0 0 0,0-1 0 0 0,-2-4 651 0 0,2 4-1464 0 0,-4-11-4469 0 0,2 8-5497 0 0</inkml:trace>
  <inkml:trace contextRef="#ctx0" brushRef="#br0" timeOffset="1003.664">1580 368 10922 0 0,'0'0'2552'0'0,"0"0"-988"0"0,0 0-420 0 0,0 0 99 0 0,0 0 231 0 0,0 0 94 0 0,0 0-184 0 0,0 0-241 0 0,0 0-201 0 0,0 0-147 0 0,0 0-145 0 0,0 0-104 0 0,36-3-90 0 0,116-7-83 0 0,135-29 458 0 0,-222 37-990 0 0,-32 1-1595 0 0,-1 0-4639 0 0,-18 1-5846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1:11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499 325 344 0 0,'0'0'739'0'0,"0"0"-12"0"0,0 0 388 0 0,0 0 616 0 0,0 0 449 0 0,0 0 110 0 0,0 0-236 0 0,0 0-421 0 0,0 0-355 0 0,0 0-198 0 0,0 0-64 0 0,2-2-2 0 0,9-15 1912 0 0,-20-16 3023 0 0,1 29-5854 0 0,0 1 0 0 0,0 0 0 0 0,0 0 0 0 0,0 0-1 0 0,0 1 1 0 0,-1 1 0 0 0,1-1 0 0 0,-1 1 0 0 0,1 1 0 0 0,-1 0 0 0 0,0 0-1 0 0,1 0 1 0 0,-1 1 0 0 0,0 1-95 0 0,-24-1 141 0 0,9 1-64 0 0,-1 2 0 0 0,1 0 0 0 0,1 2 0 0 0,-1 0 0 0 0,1 2 0 0 0,-12 5-77 0 0,11-4 90 0 0,-53 41 218 0 0,76-48-308 0 0,0-1 0 0 0,0 1 0 0 0,0-1 0 0 0,0 1 0 0 0,0 0 0 0 0,1-1 0 0 0,-1 1 0 0 0,0 0 0 0 0,1 0 0 0 0,-1-1 1 0 0,1 1-1 0 0,0 0 0 0 0,0 0 0 0 0,-1 0 0 0 0,1-1 0 0 0,0 1 0 0 0,1 0 0 0 0,-1 0 0 0 0,0 0 0 0 0,0 0 0 0 0,1-1 0 0 0,-1 1 0 0 0,1 0 0 0 0,0 0 0 0 0,-1-1 1 0 0,1 1-1 0 0,0 0 0 0 0,0-1 0 0 0,0 1 0 0 0,0-1 0 0 0,0 1 0 0 0,1-1 0 0 0,-1 0 0 0 0,0 1 0 0 0,1-1 0 0 0,-1 0 0 0 0,0 0 0 0 0,1 0 0 0 0,10 5 29 0 0,-1 0-1 0 0,1-1 1 0 0,0 0-1 0 0,0-1 1 0 0,0-1-1 0 0,1 0 1 0 0,-1-1-1 0 0,1 0 0 0 0,9 0-28 0 0,53 11 214 0 0,-75-11-199 0 0,0-1-1 0 0,1 0 1 0 0,-1 0 0 0 0,0 1 0 0 0,0-1 0 0 0,0 0 0 0 0,0 1-1 0 0,0-1 1 0 0,0 0 0 0 0,0 1 0 0 0,0-1 0 0 0,0 0-1 0 0,-1 0 1 0 0,1 1 0 0 0,0-1 0 0 0,-1 0 0 0 0,1 0 0 0 0,-1 0-1 0 0,0 1 1 0 0,1-1 0 0 0,-1 0 0 0 0,0 0 0 0 0,0 0-1 0 0,1 0 1 0 0,-1 0 0 0 0,0 0 0 0 0,0 0 0 0 0,0-1-1 0 0,0 1 1 0 0,0 0 0 0 0,-1 0 0 0 0,1-1 0 0 0,0 1 0 0 0,0-1-1 0 0,0 1 1 0 0,-1-1 0 0 0,1 1 0 0 0,-1-1-15 0 0,0 2 46 0 0,-179 149 306 0 0,117-70-332 0 0,63-78-20 0 0,-1-1 0 0 0,1 1 0 0 0,0 0 0 0 0,0 0 0 0 0,0 0 0 0 0,0 0 0 0 0,0 0 0 0 0,1 0 0 0 0,-1 0 0 0 0,1 0 0 0 0,0 0 0 0 0,0 0 0 0 0,0 0 0 0 0,0 0 0 0 0,1 1 0 0 0,-1-1 0 0 0,1 0 0 0 0,0 0 0 0 0,0 0 0 0 0,0-1 0 0 0,0 1 0 0 0,0 0 0 0 0,1 0 0 0 0,-1-1 0 0 0,1 1 0 0 0,0 0 0 0 0,-1-1 0 0 0,1 0 0 0 0,1 1 0 0 0,-1-1 0 0 0,0 0 0 0 0,1 0 0 0 0,8 6 8 0 0,0 0 0 0 0,1-1 0 0 0,0-1 0 0 0,0 0 0 0 0,0-1 0 0 0,1 0 0 0 0,0 0 0 0 0,0-2 0 0 0,1 1 0 0 0,-1-2-1 0 0,0 0 1 0 0,1-1 0 0 0,0 0 0 0 0,-1-1 0 0 0,1 0 0 0 0,6-2-8 0 0,-17 2-96 0 0,0-1 0 0 0,0-1-1 0 0,0 1 1 0 0,-1 0 0 0 0,1-1 0 0 0,0 1 0 0 0,0-1-1 0 0,-1 0 1 0 0,1 0 0 0 0,-1 0 0 0 0,0 0 0 0 0,0 0-1 0 0,0-1 1 0 0,0 1 0 0 0,0-1 0 0 0,0 1 0 0 0,0-1-1 0 0,-1 0 1 0 0,1 1 0 0 0,-1-1 0 0 0,0 0 0 0 0,0 0-1 0 0,0 0 1 0 0,0-3 96 0 0,11-46-9889 0 0,-12 52 9654 0 0,1-9-11596 0 0</inkml:trace>
  <inkml:trace contextRef="#ctx0" brushRef="#br0" timeOffset="325.643">239 1 11442 0 0,'0'0'2996'0'0,"0"0"-924"0"0,0 0-401 0 0,0 0-172 0 0,0 0-112 0 0,0 0-197 0 0,0 0-290 0 0,0 0-265 0 0,0 0-140 0 0,0 0-43 0 0,0 0 13 0 0,0 0-6 0 0,0 0-34 0 0,-8 27-41 0 0,-27 89-64 0 0,27-16 271 0 0,11-74-461 0 0,12 290 800 0 0,-10-196-863 0 0,-1-55-57 0 0,-3 1 0 0 0,-2-1-1 0 0,-3 1 1 0 0,-3-1 0 0 0,-5 10-10 0 0,3 14-353 0 0,33-81-1932 0 0,-9-15-4503 0 0,-12 3-5007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7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284 309 16171 0 0,'0'0'1953'0'0,"0"0"-585"0"0,0 0-408 0 0,0 0-199 0 0,0 0-201 0 0,0 0-168 0 0,0 0-336 0 0,0 0-232 0 0,0 0-104 0 0,0 0-8 0 0,0 0-16 0 0,0 0-113 0 0,0 0-319 0 0,44 40-928 0 0,-28-32-3609 0 0,-5-5-6890 0 0</inkml:trace>
  <inkml:trace contextRef="#ctx0" brushRef="#br0" timeOffset="2812.406">1876 471 0 0 0,'0'0'1135'0'0,"0"0"219"0"0,0 0 194 0 0,0 0 107 0 0,0 0-12 0 0,0 0-65 0 0,0 0-98 0 0,0 0-101 0 0,0 0-94 0 0,0 0-92 0 0,0 0-61 0 0,0 0-40 0 0,4-4-54 0 0,12-11-74 0 0,-22 10 6865 0 0,-35-4-7110 0 0,31 9-671 0 0,1 0 0 0 0,0 1-1 0 0,-1 0 1 0 0,1 1-1 0 0,0 0 1 0 0,0 0 0 0 0,0 1-1 0 0,0 0 1 0 0,0 1-1 0 0,1 0 1 0 0,0 0 0 0 0,-1 1-1 0 0,2 0 1 0 0,-1 0-1 0 0,0 1 1 0 0,-5 6-48 0 0,11-10 10 0 0,-1-1-6 0 0,1 1 1 0 0,-1 0-1 0 0,1 0 1 0 0,0 0-1 0 0,0 0 1 0 0,0 0-1 0 0,0 0 1 0 0,0 1-1 0 0,0-1 1 0 0,0 1-1 0 0,1-1 1 0 0,0 1-1 0 0,-1 0 1 0 0,1-1-1 0 0,0 1 1 0 0,0 0-1 0 0,0 0 0 0 0,1 0 1 0 0,-1 0-1 0 0,1 0 1 0 0,0 0-1 0 0,-1 0 1 0 0,1 0-1 0 0,1 1-4 0 0,-2-2 3 0 0,1 1 0 0 0,0-1 0 0 0,0 0 1 0 0,0 1-1 0 0,0-1 0 0 0,0 1 0 0 0,1-1 0 0 0,-1 0 0 0 0,1 1 0 0 0,-1-1 0 0 0,1 0 0 0 0,0 0 0 0 0,0 0 0 0 0,0 1 0 0 0,0-1 0 0 0,0 0 0 0 0,1 0 0 0 0,-1 0 0 0 0,1-1 0 0 0,-1 1 0 0 0,1 0 1 0 0,-1 0-1 0 0,1-1 0 0 0,0 1-3 0 0,63 47 118 0 0,69 11 104 0 0,-127-56-208 0 0,-3-2-3 0 0,0 1 1 0 0,1 0 0 0 0,-1-1-1 0 0,-1 1 1 0 0,1 1 0 0 0,0-1 0 0 0,-1 0-1 0 0,1 1 1 0 0,-1 0 0 0 0,0 0-1 0 0,0 0 1 0 0,-1 0 0 0 0,1 0 0 0 0,-1 1-1 0 0,0-1 1 0 0,2 5-12 0 0,-3-7 28 0 0,0 0-1 0 0,0 1 0 0 0,0-1 1 0 0,0 0-1 0 0,-1 0 1 0 0,1 0-1 0 0,-1 1 0 0 0,1-1 1 0 0,-1 0-1 0 0,0 1 1 0 0,0-1-1 0 0,0 0 1 0 0,0 1-1 0 0,0-1 0 0 0,0 0 1 0 0,-1 1-1 0 0,1-1 1 0 0,-1 0-1 0 0,1 1 1 0 0,-1-1-1 0 0,0 0 0 0 0,0 0 1 0 0,0 0-1 0 0,0 0 1 0 0,-1 0-1 0 0,1 0 1 0 0,-1 0-1 0 0,1 0 0 0 0,-1-1 1 0 0,1 1-1 0 0,-1 0 1 0 0,-2 0-28 0 0,-17 13 43 0 0,-1-2 0 0 0,0 0 0 0 0,-2-1 0 0 0,1-2 0 0 0,-1 0 0 0 0,0-2 0 0 0,-1 0 1 0 0,0-2-1 0 0,0-1 0 0 0,-4 0-43 0 0,6 0 1 0 0,8-6-2089 0 0,29-12-9390 0 0,-9 9-127 0 0</inkml:trace>
  <inkml:trace contextRef="#ctx0" brushRef="#br0" timeOffset="3352.044">2366 106 12011 0 0,'0'0'1980'0'0,"0"0"-316"0"0,0 0-89 0 0,0 0 134 0 0,0 0 34 0 0,0 0-139 0 0,0 0-249 0 0,0 0-349 0 0,0 0-248 0 0,0 0-167 0 0,0 0-163 0 0,0 0-62 0 0,4-8-48 0 0,2-8-225 0 0,0 1 284 0 0,-8 36 67 0 0,-22 130 499 0 0,18 144-424 0 0,-26-96-395 0 0,-17-49-110 0 0,44-138-362 0 0,5-13 280 0 0,0 1-5 0 0,0 0-14 0 0,10-22-952 0 0,2 5-476 0 0,-3 3-1583 0 0,-2 5-2679 0 0,-2 5-6159 0 0</inkml:trace>
  <inkml:trace contextRef="#ctx0" brushRef="#br0" timeOffset="3598.225">2673 688 14987 0 0,'0'0'2858'0'0,"0"0"-1528"0"0,0 0-458 0 0,0 0 139 0 0,0 0 144 0 0,0 0-50 0 0,0 0-244 0 0,0 0-289 0 0,0 0-230 0 0,0 0-151 0 0,0 0-98 0 0,0 0-34 0 0,0 0-14 0 0,-2 29-19 0 0,-8 88-26 0 0,7-64-878 0 0,9-46-1160 0 0,1-7-5467 0 0,-5 0-3916 0 0</inkml:trace>
  <inkml:trace contextRef="#ctx0" brushRef="#br0" timeOffset="3845.713">2772 390 10202 0 0,'0'0'5537'0'0,"0"0"-4088"0"0,0 0-577 0 0,0 0-272 0 0,0 0-168 0 0,0 0-184 0 0,0 0-344 0 0,0 0-400 0 0,0 0-160 0 0,0 0-128 0 0,0 0-209 0 0,0 0-2007 0 0,0 0-8467 0 0</inkml:trace>
  <inkml:trace contextRef="#ctx0" brushRef="#br0" timeOffset="5264.058">3194 637 16179 0 0,'0'0'2412'0'0,"0"0"-905"0"0,0 0-406 0 0,0 0-14 0 0,0 0-45 0 0,0 0-149 0 0,0 0-162 0 0,0 0-191 0 0,0 0-118 0 0,0 0-82 0 0,0 0-83 0 0,0 0-56 0 0,-31 6-67 0 0,-97 19-52 0 0,67-1-3 0 0,54-17-85 0 0,0-1-1 0 0,1 1 1 0 0,0 0-1 0 0,0 0 1 0 0,0 1-1 0 0,1 0 1 0 0,0 0-1 0 0,1 0 1 0 0,0 0-1 0 0,0 1 1 0 0,1 0-1 0 0,0-1 1 0 0,0 1-1 0 0,1 0 1 0 0,0 1-1 0 0,1-1 1 0 0,0 0-1 0 0,0 0 1 0 0,1 1-1 0 0,0-1 1 0 0,1 0-1 0 0,0 3 7 0 0,0-9 5 0 0,0 0-1 0 0,0 0 1 0 0,0-1-1 0 0,1 1 1 0 0,-1 0-1 0 0,0-1 1 0 0,1 1 0 0 0,0-1-1 0 0,0 1 1 0 0,-1-1-1 0 0,1 0 1 0 0,1 0-1 0 0,-1 0 1 0 0,0 0-1 0 0,0 0 1 0 0,1 0-1 0 0,-1 0 1 0 0,1-1-1 0 0,0 0 1 0 0,-1 1-1 0 0,1-1 1 0 0,0 0-1 0 0,0 0 1 0 0,0 0-1 0 0,0-1 1 0 0,0 1-1 0 0,0-1 1 0 0,0 1-1 0 0,0-1 1 0 0,0 0-1 0 0,0 0 1 0 0,0-1-1 0 0,0 1 1 0 0,0-1-1 0 0,0 1 1 0 0,-1-1-1 0 0,1 0 1 0 0,0 0-1 0 0,2-1-4 0 0,29-20 190 0 0,-2-2-1 0 0,-1-1 0 0 0,0-1 0 0 0,-2-2 1 0 0,20-24-190 0 0,2-1 208 0 0,22-13 26 0 0,-71 67-234 0 0,0 0 1 0 0,-1 0-1 0 0,1 0 0 0 0,0 0 1 0 0,-1 0-1 0 0,1 0 1 0 0,0 0-1 0 0,-1 1 1 0 0,0-1-1 0 0,1 1 1 0 0,-1-1-1 0 0,0 1 0 0 0,0-1 1 0 0,1 1-1 0 0,-1 0 1 0 0,0 0-1 0 0,-1-1 1 0 0,1 1-1 0 0,0 0 1 0 0,-1 0-1 0 0,1 0 0 0 0,-1 0 1 0 0,1 0-1 0 0,-1 0 1 0 0,0 0-1 0 0,0 0 1 0 0,0 0-1 0 0,0 0 0 0 0,0 0 1 0 0,0 0-1 0 0,-1 0 1 0 0,1 0-1 0 0,0 0 1 0 0,-1 0-1 0 0,1 2 5 0 0,-7 335-29 0 0,8-272 27 0 0,-11 152-114 0 0,8-209 106 0 0,0 1-1 0 0,-1 0 0 0 0,0-1 0 0 0,-1 1 1 0 0,0-1-1 0 0,0 0 0 0 0,-2 0 0 0 0,1-1 1 0 0,-1 1-1 0 0,0-1 0 0 0,-1 0 0 0 0,0-1 1 0 0,0 0-1 0 0,-1 0 0 0 0,0 0 1 0 0,0-1-1 0 0,-1 0 0 0 0,-1 0 6 0 0,5-4-3 0 0,-1 1-1 0 0,1-1 1 0 0,-1 0 0 0 0,1-1-1 0 0,-1 1 1 0 0,0-1-1 0 0,0 0 1 0 0,0 0 0 0 0,0-1-1 0 0,0 0 1 0 0,0 0 0 0 0,0-1-1 0 0,-1 1 1 0 0,1-1-1 0 0,0-1 1 0 0,0 1 0 0 0,-3-1 3 0 0,7-2-3 0 0,-1-1 0 0 0,1 1 0 0 0,-1 0 0 0 0,1-1 0 0 0,0 1 0 0 0,0-1 0 0 0,0 0 0 0 0,1 0 0 0 0,-1 0 0 0 0,1 0 0 0 0,0 0 0 0 0,0 0 0 0 0,1 0 0 0 0,-1 0 0 0 0,1 0 0 0 0,0 0 0 0 0,0 0 0 0 0,0 0 0 0 0,0-1 0 0 0,1 1 0 0 0,0-2 3 0 0,2-7-1 0 0,1 1 1 0 0,0 1-1 0 0,1-1 1 0 0,0 1-1 0 0,0 0 0 0 0,1 0 1 0 0,1 0-1 0 0,0 1 0 0 0,0 0 1 0 0,5-4 0 0 0,4-8-23 0 0,167-214-36 0 0,-126 171 78 0 0,-3-3 0 0 0,-2-2 0 0 0,-4-3-1 0 0,-3-1 1 0 0,-4-2 0 0 0,12-34-19 0 0,75-158-30 0 0,-121 255 31 0 0,-1 0 1 0 0,0 0 0 0 0,0 0-1 0 0,-1 0 1 0 0,-1-1 0 0 0,0 0-1 0 0,-1 0 1 0 0,-1 0-1 0 0,0 0 1 0 0,0 0 0 0 0,-2-1-1 0 0,0 1 1 0 0,-1-7-2 0 0,1 18 1 0 0,0 1 0 0 0,-1 0 0 0 0,1 0 0 0 0,-1 0 0 0 0,1 0 0 0 0,-1 0 0 0 0,0-1 1 0 0,0 1-1 0 0,0 0 0 0 0,0 1 0 0 0,0-1 0 0 0,0 0 0 0 0,-1 0 0 0 0,1 0 0 0 0,-1 1 0 0 0,1-1 0 0 0,-1 1 0 0 0,1-1 0 0 0,-1 1 0 0 0,0-1 0 0 0,0 1 0 0 0,0 0 0 0 0,0 0 1 0 0,0 0-1 0 0,0 0 0 0 0,0 0 0 0 0,0 1 0 0 0,0-1 0 0 0,0 1 0 0 0,0-1 0 0 0,0 1 0 0 0,-1 0 0 0 0,1-1 0 0 0,0 1 0 0 0,0 0 0 0 0,-1 1 0 0 0,1-1 0 0 0,0 0 0 0 0,0 1 1 0 0,0-1-1 0 0,0 1 0 0 0,-1 0 0 0 0,1-1 0 0 0,0 1 0 0 0,0 0 0 0 0,0 0 0 0 0,1 1 0 0 0,-1-1 0 0 0,0 0 0 0 0,0 1 0 0 0,1-1 0 0 0,-1 1 0 0 0,0-1 0 0 0,0 2-1 0 0,-10 11-3 0 0,0 1 0 0 0,0 0 0 0 0,2 1 0 0 0,0 0 0 0 0,0 1 0 0 0,2-1-1 0 0,0 2 1 0 0,1-1 0 0 0,1 1 0 0 0,0 1 0 0 0,2-1 0 0 0,0 1 0 0 0,1-1-1 0 0,1 1 1 0 0,0 0 0 0 0,2 0 0 0 0,0 3 3 0 0,3 258 68 0 0,-1-253-83 0 0,2 0 1 0 0,1 0-1 0 0,1-1 0 0 0,1 0 1 0 0,1 0-1 0 0,5 9 15 0 0,-12-32-1 0 0,1-1 1 0 0,-1 0-1 0 0,1 1 1 0 0,0-1-1 0 0,-1 0 1 0 0,1 0-1 0 0,0 1 1 0 0,0-2-1 0 0,1 1 1 0 0,-1 0-1 0 0,0 0 1 0 0,0-1-1 0 0,1 1 1 0 0,-1-1-1 0 0,1 0 1 0 0,0 1-1 0 0,-1-1 0 0 0,1-1 1 0 0,0 1-1 0 0,0 0 1 0 0,-1-1-1 0 0,1 1 1 0 0,0-1-1 0 0,0 0 1 0 0,0 0-1 0 0,0 0 1 0 0,0 0-1 0 0,-1 0 1 0 0,1-1-1 0 0,0 1 1 0 0,0-1-1 0 0,-1 0 1 0 0,1 0-1 0 0,2-1 1 0 0,88-47 43 0 0,41-72 68 0 0,-133 168-270 0 0,-2-44 155 0 0,1 0 0 0 0,-1 0-1 0 0,1 0 1 0 0,0 0 0 0 0,0 0-1 0 0,0 0 1 0 0,1 0 0 0 0,-1 0 0 0 0,1 0-1 0 0,-1 0 1 0 0,1 0 0 0 0,0 0-1 0 0,0 0 1 0 0,0 0 0 0 0,1-1-1 0 0,-1 1 1 0 0,1 0 0 0 0,-1-1-1 0 0,1 1 1 0 0,0-1 0 0 0,0 0 0 0 0,0 1-1 0 0,0-1 1 0 0,1 0 0 0 0,-1 0-1 0 0,1-1 1 0 0,-1 1 0 0 0,1 0-1 0 0,-1-1 1 0 0,1 1 0 0 0,0-1-1 0 0,0 0 1 0 0,0 0 0 0 0,-1 0 0 0 0,1 0-1 0 0,0-1 1 0 0,0 1 0 0 0,0-1-1 0 0,1 0 5 0 0,76-19 70 0 0,-65 10-45 0 0,0 0 0 0 0,-1-1 0 0 0,0-1 0 0 0,-1 0 0 0 0,0-1 0 0 0,-1 0 0 0 0,0-1 0 0 0,-1 0 0 0 0,-1-1 0 0 0,0 0 0 0 0,-1-1 0 0 0,6-11-25 0 0,4-13 40 0 0,-1 0 0 0 0,-2-1 1 0 0,-1-1-1 0 0,-3 0 0 0 0,7-38-40 0 0,-7-112 88 0 0,-12 189-81 0 0,0 1-1 0 0,0 0 1 0 0,0-1 0 0 0,0 1-1 0 0,-1 0 1 0 0,1-1 0 0 0,0 1-1 0 0,-1 0 1 0 0,1 0 0 0 0,-1-1-1 0 0,1 1 1 0 0,-1 0-1 0 0,0 0 1 0 0,1 0 0 0 0,-1 0-1 0 0,0 0 1 0 0,0 0 0 0 0,0 0-1 0 0,0 0 1 0 0,0 0 0 0 0,0 0-1 0 0,0 0 1 0 0,0 0 0 0 0,0 1-1 0 0,0-1 1 0 0,0 0-1 0 0,-1 1 1 0 0,1-1 0 0 0,0 1-1 0 0,0-1 1 0 0,-1 1 0 0 0,1 0-1 0 0,0 0 1 0 0,-1-1 0 0 0,1 1-1 0 0,0 0 1 0 0,-1 0 0 0 0,1 0-1 0 0,0 0 1 0 0,-1 1-1 0 0,1-1 1 0 0,0 0 0 0 0,-1 0-1 0 0,1 1 1 0 0,0-1 0 0 0,0 1-1 0 0,-1-1 1 0 0,1 1 0 0 0,0 0-1 0 0,0-1 1 0 0,0 1-7 0 0,-4 4-3 0 0,1 0 1 0 0,0 0-1 0 0,1 0 1 0 0,-1 0-1 0 0,1 1 0 0 0,0-1 1 0 0,1 1-1 0 0,-1 0 1 0 0,1 0-1 0 0,0 0 0 0 0,1 0 1 0 0,-1 0-1 0 0,1 0 1 0 0,0 0-1 0 0,1 2 3 0 0,-2 42 34 0 0,3-1-1 0 0,2 1 0 0 0,2 0 1 0 0,3-1-1 0 0,9 35-33 0 0,-3-10-6 0 0,-3 1-1 0 0,-4 0 1 0 0,-3 1 0 0 0,-3-1 6 0 0,3-38-258 0 0,-4-37 166 0 0,0 0-9 0 0,0 0-19 0 0,0 0 4 0 0,0 0-2 0 0,0-26-1050 0 0,-11-44-3606 0 0,2 40-2041 0 0,7 24 4338 0 0,-4-9-8928 0 0</inkml:trace>
  <inkml:trace contextRef="#ctx0" brushRef="#br0" timeOffset="5433.741">4218 504 12635 0 0,'0'0'2827'0'0,"0"0"-872"0"0,0 0-552 0 0,0 0-195 0 0,0 0-86 0 0,0 0-25 0 0,0 0-71 0 0,0 0-102 0 0,0 0-76 0 0,0 0-135 0 0,0 0-171 0 0,0 0-112 0 0,0 0-77 0 0,27-1-53 0 0,87-5-17 0 0,21-9 908 0 0,-67 6-2929 0 0,-18 7-4486 0 0,-43 2-6085 0 0</inkml:trace>
  <inkml:trace contextRef="#ctx0" brushRef="#br0" timeOffset="6370.286">4820 228 3857 0 0,'0'0'2475'0'0,"0"0"-180"0"0,0 0-18 0 0,0 0 82 0 0,0 0-35 0 0,0 0-233 0 0,0 0-380 0 0,0 0-373 0 0,0 0-319 0 0,0 0-251 0 0,0 0-172 0 0,0 0-126 0 0,0 0-66 0 0,-4 2-31 0 0,1 1-295 0 0,1 0-1 0 0,-1-1 0 0 0,1 1 1 0 0,0 0-1 0 0,0 0 0 0 0,0 0 1 0 0,0 1-1 0 0,0-1 0 0 0,1 0 1 0 0,-1 1-1 0 0,1-1 0 0 0,0 1 1 0 0,0-1-1 0 0,0 1 0 0 0,1 0 1 0 0,-1-1-1 0 0,1 1 0 0 0,0 0 1 0 0,0 1-78 0 0,-1 377 1963 0 0,13-231-1763 0 0,-11-150-192 0 0,-1-1 1 0 0,0 1-1 0 0,0 0 1 0 0,1-1-1 0 0,-1 1 1 0 0,1-1-1 0 0,-1 1 1 0 0,0-1-1 0 0,1 1 0 0 0,-1-1 1 0 0,1 1-1 0 0,-1-1 1 0 0,1 0-1 0 0,0 1 1 0 0,-1-1-1 0 0,1 0 0 0 0,-1 1 1 0 0,1-1-1 0 0,0 0 1 0 0,-1 0-1 0 0,1 1 1 0 0,0-1-1 0 0,-1 0 1 0 0,1 0-1 0 0,0 0 0 0 0,-1 0 1 0 0,1 0-1 0 0,0 0 1 0 0,-1 0-1 0 0,1 0 1 0 0,0 0-1 0 0,-1 0 1 0 0,1 0-1 0 0,-1-1 0 0 0,1 1 1 0 0,0 0-1 0 0,-1 0 1 0 0,1-1-1 0 0,0 1 1 0 0,-1 0-1 0 0,1-1 1 0 0,-1 1-1 0 0,1-1 0 0 0,-1 1 1 0 0,1-1-1 0 0,-1 1 1 0 0,1-1-1 0 0,-1 1 1 0 0,0-1-1 0 0,1 1 0 0 0,-1-1 1 0 0,0 1-1 0 0,1-1 1 0 0,-1 0-1 0 0,0 1 1 0 0,0-1-1 0 0,1 1 1 0 0,-1-1-1 0 0,0 0 0 0 0,0 1 1 0 0,0-1-1 0 0,0 0 1 0 0,0 0-9 0 0,5-3 77 0 0,92-84 441 0 0,-96 86-2449 0 0,-3 11-7390 0 0,2-6-2711 0 0</inkml:trace>
  <inkml:trace contextRef="#ctx0" brushRef="#br0" timeOffset="7720.284">4888 769 0 0 0,'0'0'700'0'0,"0"0"204"0"0,0 0 30 0 0,0 0-53 0 0,0 0-114 0 0,0 0-132 0 0,0 0-111 0 0,0 0-10 0 0,0 0 194 0 0,0 0 224 0 0,0 0 192 0 0,29-11 9330 0 0,-22 9-10173 0 0,0-1 0 0 0,-1 1 0 0 0,0-1-1 0 0,1-1 1 0 0,-1 1 0 0 0,0-1 0 0 0,-1 0-1 0 0,1 0 1 0 0,-1-1 0 0 0,0 0 0 0 0,0 0-1 0 0,0 0 1 0 0,-1 0 0 0 0,1-1 0 0 0,1-3-281 0 0,8-7 367 0 0,-10 10-292 0 0,0 1-1 0 0,0-1 1 0 0,0 0 0 0 0,-1 0 0 0 0,0 0-1 0 0,0-1 1 0 0,0 1 0 0 0,-1-1 0 0 0,0 0 0 0 0,0 1-1 0 0,-1-1 1 0 0,1-5-75 0 0,-2 11 144 0 0,0 1-17 0 0,0 0-30 0 0,0 0-30 0 0,0 0-39 0 0,0 0-5 0 0,0 0-27 0 0,-13 18-66 0 0,-4 14 197 0 0,16-21-27 0 0,-1 0 0 0 0,2 1 0 0 0,0-1 0 0 0,0 0-1 0 0,1 0 1 0 0,0 0 0 0 0,1 0 0 0 0,0 0 0 0 0,1-1 0 0 0,3 10-100 0 0,42 65 227 0 0,-45-82-190 0 0,0-1 1 0 0,0 1-1 0 0,0-1 1 0 0,0 0-1 0 0,0 0 1 0 0,0 0-1 0 0,1-1 1 0 0,-1 1-1 0 0,1-1 1 0 0,-1 1-1 0 0,1-1 1 0 0,0 0-1 0 0,-1-1 1 0 0,1 1-1 0 0,0-1 1 0 0,0 1-1 0 0,-1-1 0 0 0,1 0 1 0 0,0-1-1 0 0,0 1 1 0 0,-1 0-1 0 0,1-1 1 0 0,0 0-1 0 0,-1 0 1 0 0,1 0-1 0 0,0-1 1 0 0,-1 1-1 0 0,0-1 1 0 0,1 0-1 0 0,-1 0 1 0 0,0 0-1 0 0,0 0 1 0 0,0 0-1 0 0,0-1 1 0 0,0 0-38 0 0,7-6 79 0 0,-1 0 0 0 0,-1 0 0 0 0,1-1 0 0 0,-2-1 0 0 0,1 0 0 0 0,-1 0 0 0 0,-1 0 0 0 0,0 0 0 0 0,3-11-79 0 0,-3 8 107 0 0,0 0 0 0 0,-2 0 0 0 0,0 0 0 0 0,0 0 0 0 0,-2-1 0 0 0,1 0 0 0 0,-2 1 0 0 0,0-11-107 0 0,-1 24-9 0 0,0 1 18 0 0,0 0-4 0 0,0 0-19 0 0,7 12-98 0 0,36 68 213 0 0,-23-45-71 0 0,-2 2 0 0 0,-2 0 1 0 0,-1 1-1 0 0,-2 1 0 0 0,-2 0 0 0 0,4 27-30 0 0,-6 137 28 0 0,-11-159-26 0 0,-23 111 89 0 0,23-148-86 0 0,-1 1 0 0 0,0-1 0 0 0,0 0 0 0 0,-1 0 0 0 0,0-1 0 0 0,0 1 0 0 0,0-1 0 0 0,-1 1 1 0 0,0-2-1 0 0,0 1 0 0 0,-1 0 0 0 0,0-1 0 0 0,1 0 0 0 0,-2 0 0 0 0,1-1 0 0 0,-1 0 0 0 0,1 0 1 0 0,-1 0-1 0 0,-1-1-5 0 0,-2 1 8 0 0,0 0 0 0 0,-1-1 0 0 0,0-1 0 0 0,0 0 0 0 0,0 0 0 0 0,0-1 0 0 0,0 0 0 0 0,0-1 0 0 0,0 0 0 0 0,-1-1-8 0 0,8 0 5 0 0,0 1-1 0 0,0-1 1 0 0,0 0-1 0 0,1 0 0 0 0,-1 0 1 0 0,0-1-1 0 0,1 1 1 0 0,-1-1-1 0 0,1 0 1 0 0,-1 0-1 0 0,1 0 1 0 0,0 0-1 0 0,0-1 0 0 0,0 0 1 0 0,0 1-1 0 0,0-1 1 0 0,0 0-1 0 0,1 0 1 0 0,0 0-1 0 0,-1-1 0 0 0,1 1 1 0 0,0 0-1 0 0,1-1 1 0 0,-1 1-1 0 0,1-1 1 0 0,-1 0-1 0 0,1 0 1 0 0,0 0-1 0 0,0-1-4 0 0,1-9 0 0 0,1 1-1 0 0,1 0 1 0 0,0 0 0 0 0,1 0-1 0 0,0 0 1 0 0,1 0-1 0 0,0 1 1 0 0,1-1 0 0 0,0 1-1 0 0,1 0 1 0 0,1 1 0 0 0,0-1-1 0 0,0 1 1 0 0,1 1 0 0 0,0-1-1 0 0,1 1 1 0 0,0 1-1 0 0,1 0 1 0 0,0 0 0 0 0,0 1-1 0 0,1 0 1 0 0,2-1 0 0 0,21-18-13 0 0,0 1 1 0 0,2 2-1 0 0,1 2 0 0 0,15-7 13 0 0,37-7 558 0 0,-50 23-5048 0 0,-7 3-7540 0 0,-28 9-686 0 0</inkml:trace>
  <inkml:trace contextRef="#ctx0" brushRef="#br0" timeOffset="-237.534">284 714 2593 0 0,'0'0'2959'0'0,"0"0"-873"0"0,0 0-195 0 0,0 0 166 0 0,0 0 72 0 0,0 0-174 0 0,0 0-327 0 0,0 0-302 0 0,0 0-250 0 0,0 0-161 0 0,0 0-127 0 0,8-6-112 0 0,24-16-113 0 0,-14 22 2071 0 0,-9 24-1674 0 0,-8-19-677 0 0,4 166 1328 0 0,-5-170-1669 0 0,1-1-1 0 0,-1 1 1 0 0,0-1 0 0 0,0 1 0 0 0,1-1-1 0 0,-1 1 1 0 0,0-1 0 0 0,1 1-1 0 0,-1-1 1 0 0,0 0 0 0 0,1 1 0 0 0,-1-1-1 0 0,1 1 1 0 0,-1-1 0 0 0,1 0 0 0 0,-1 0-1 0 0,1 1 1 0 0,-1-1 0 0 0,1 0-1 0 0,-1 0 1 0 0,1 1 0 0 0,-1-1 0 0 0,1 0-1 0 0,-1 0 1 0 0,1 0 0 0 0,0 0-1 0 0,-1 0 1 0 0,1 0 0 0 0,-1 0 0 0 0,1 0-1 0 0,-1 0 1 0 0,1 0 0 0 0,-1 0-1 0 0,1 0 1 0 0,-1-1 0 0 0,1 1 0 0 0,0 0-1 0 0,-1 0 1 0 0,1 0 0 0 0,-1-1-1 0 0,1 1 1 0 0,-1 0 0 0 0,0-1 0 0 0,1 1-1 0 0,-1 0 1 0 0,1-1 0 0 0,-1 1-1 0 0,0-1 1 0 0,1 1 0 0 0,-1-1 0 0 0,0 1-1 0 0,1-1 1 0 0,-1 1 0 0 0,0-1 0 0 0,0 1-1 0 0,1-1 1 0 0,-1 1 58 0 0,17-29-5736 0 0,-10 16-2335 0 0,-2 4-2930 0 0</inkml:trace>
  <inkml:trace contextRef="#ctx0" brushRef="#br0" timeOffset="462.007">755 611 10754 0 0,'0'0'2407'0'0,"0"0"-258"0"0,0 0-205 0 0,0 0-191 0 0,0 0-264 0 0,0 0-296 0 0,0 0-273 0 0,0 0-243 0 0,0 0-153 0 0,0 0-113 0 0,0 0-92 0 0,0 0-62 0 0,0 0-49 0 0,-10 0-41 0 0,-44 0 98 0 0,52 0-233 0 0,-1 0-1 0 0,1 1 0 0 0,0-1 1 0 0,0 1-1 0 0,0 0 0 0 0,-1-1 0 0 0,1 1 1 0 0,0 0-1 0 0,0 0 0 0 0,0 0 1 0 0,1 1-1 0 0,-1-1 0 0 0,0 0 1 0 0,0 1-1 0 0,1-1 0 0 0,-1 1 0 0 0,1 0 1 0 0,-1-1-1 0 0,1 1 0 0 0,0 0 1 0 0,-1 0-1 0 0,1 0 0 0 0,0 0 0 0 0,0 0 1 0 0,0 0-1 0 0,1 0 0 0 0,-1 0 1 0 0,0 1-32 0 0,3 1 4 0 0,-1 0 1 0 0,1-1-1 0 0,0 1 1 0 0,0 0-1 0 0,0-1 1 0 0,0 0-1 0 0,1 0 1 0 0,-1 1-1 0 0,1-1 1 0 0,0-1-1 0 0,0 1 1 0 0,0 0-1 0 0,0-1 1 0 0,0 1-1 0 0,0-1 1 0 0,1 0-1 0 0,-1 0 1 0 0,1-1-1 0 0,0 1 1 0 0,1 0-5 0 0,14 9 71 0 0,19 13 95 0 0,-25-17-123 0 0,-1 0 0 0 0,1 1 0 0 0,-1 1 0 0 0,-1 0 0 0 0,0 1 0 0 0,0 0 0 0 0,0 0 0 0 0,-2 1 0 0 0,7 9-43 0 0,-15-16 50 0 0,1-1-1 0 0,-1 1 1 0 0,0-1-1 0 0,-1 1 0 0 0,1-1 1 0 0,-1 1-1 0 0,1 0 1 0 0,-1-1-1 0 0,0 1 0 0 0,-1 0 1 0 0,1-1-1 0 0,-1 1 1 0 0,1-1-1 0 0,-1 1 0 0 0,0-1 1 0 0,0 1-1 0 0,0-1 1 0 0,-1 1-1 0 0,0-1 0 0 0,1 0 1 0 0,-1 0-1 0 0,0 0 1 0 0,0 0-1 0 0,-2 2-49 0 0,-3 1 42 0 0,1 0 0 0 0,-1-1 0 0 0,0 0-1 0 0,0 0 1 0 0,-1-1 0 0 0,0 1 0 0 0,1-2 0 0 0,-1 1 0 0 0,-1-1-1 0 0,1 0 1 0 0,0-1 0 0 0,-1 0 0 0 0,1 0 0 0 0,-1-1 0 0 0,0 0-1 0 0,1-1 1 0 0,-1 0 0 0 0,0 0 0 0 0,-2-1-42 0 0,9 1-43 0 0,1-1 1 0 0,-1 0-1 0 0,1 1 1 0 0,-1-1-1 0 0,1 0 1 0 0,-1 1-1 0 0,1-1 0 0 0,0 0 1 0 0,0 0-1 0 0,-1 0 1 0 0,1-1-1 0 0,0 1 1 0 0,0 0-1 0 0,0 0 1 0 0,0 0-1 0 0,0-1 1 0 0,0 1-1 0 0,0-1 0 0 0,1 1 1 0 0,-1-1-1 0 0,1 1 1 0 0,-1-1-1 0 0,1 1 1 0 0,-1-1-1 0 0,1 1 1 0 0,0-1-1 0 0,-1 1 1 0 0,1-1-1 0 0,0 0 0 0 0,0 1 1 0 0,0-1-1 0 0,1 1 1 0 0,-1-1-1 0 0,0 0 1 0 0,1 1-1 0 0,-1-1 1 0 0,1 1-1 0 0,-1-2 43 0 0,10-37-8068 0 0,-8 32-3982 0 0</inkml:trace>
  <inkml:trace contextRef="#ctx0" brushRef="#br0" timeOffset="1681.718">738 552 0 0 0,'0'0'436'0'0,"0"0"175"0"0,0 0 42 0 0,0 0 25 0 0,0 0 41 0 0,0 0 38 0 0,0 0 123 0 0,0 0 38 0 0,0 0-59 0 0,-2 0-70 0 0,-11 0 298 0 0,7 0 2003 0 0,5 0-2324 0 0,1 0-56 0 0,0 0 16 0 0,0 0 19 0 0,0 0-7 0 0,0 0-17 0 0,0 0-48 0 0,6 1 2762 0 0,19 2-2684 0 0,64-3-50 0 0,-74 6-1620 0 0,-7 1-7144 0 0,-8-6 6583 0 0,1-1-9501 0 0</inkml:trace>
  <inkml:trace contextRef="#ctx0" brushRef="#br0" timeOffset="11885.273">6371 1005 2120 0 0,'0'0'1812'0'0,"0"0"-253"0"0,0 0 84 0 0,0 0 264 0 0,0 0 154 0 0,0 0-102 0 0,0 0-292 0 0,0 0-328 0 0,0 0-238 0 0,0 0-134 0 0,0 0-81 0 0,8 7 6473 0 0,-2-66-6345 0 0,-1 40-959 0 0,0 0 0 0 0,2 0 0 0 0,0 0 0 0 0,1 1 0 0 0,1 0 0 0 0,1 1 0 0 0,0-1 0 0 0,2 2 0 0 0,-1 0 0 0 0,2 0 0 0 0,0 1 0 0 0,1 1 0 0 0,10-8-55 0 0,-6 7 34 0 0,-10 6-28 0 0,1 1 0 0 0,0 0-1 0 0,0 0 1 0 0,1 1 0 0 0,0 1 0 0 0,0-1 0 0 0,1 2-1 0 0,-1-1 1 0 0,1 1 0 0 0,1 1 0 0 0,-1 0 0 0 0,1 1-1 0 0,-1 0 1 0 0,1 0 0 0 0,10 0-6 0 0,-20 3 2 0 0,0 0 0 0 0,-1 0 0 0 0,1 0 0 0 0,-1 0 0 0 0,1 1 0 0 0,0-1-1 0 0,-1 0 1 0 0,1 1 0 0 0,-1-1 0 0 0,1 1 0 0 0,-1-1 0 0 0,1 1 0 0 0,-1 0 0 0 0,1 0 0 0 0,-1 0 0 0 0,1-1 0 0 0,-1 1-1 0 0,0 0 1 0 0,0 1 0 0 0,0-1 0 0 0,1 0 0 0 0,-1 0 0 0 0,0 0 0 0 0,0 1 0 0 0,-1-1 0 0 0,1 1 0 0 0,0-1 0 0 0,0 1-1 0 0,-1-1 1 0 0,1 1 0 0 0,-1-1 0 0 0,1 1 0 0 0,-1-1 0 0 0,0 1 0 0 0,1 0 0 0 0,-1-1 0 0 0,0 1 0 0 0,0 0-2 0 0,2 4 3 0 0,1 15 31 0 0,0-1-1 0 0,0 1 1 0 0,-2 0-1 0 0,-1-1 1 0 0,0 1 0 0 0,-2 0-1 0 0,0 0 1 0 0,-2-1-1 0 0,0 0 1 0 0,-1 1-1 0 0,-3 6-33 0 0,-8 57 8 0 0,16-84-9 0 0,0 0 12 0 0,0 0-5 0 0,13-24 106 0 0,120-158 53 0 0,-104 152-164 0 0,0 1 1 0 0,2 1 0 0 0,1 2-1 0 0,24-15-1 0 0,20 4-14 0 0,-75 37 14 0 0,1 0 0 0 0,-1 0 1 0 0,0 0-1 0 0,1 0 0 0 0,-1 0 1 0 0,0 0-1 0 0,0 0 0 0 0,1 0 1 0 0,-1 1-1 0 0,0-1 0 0 0,1 1 1 0 0,-1-1-1 0 0,0 1 0 0 0,0-1 1 0 0,0 1-1 0 0,0-1 0 0 0,1 1 1 0 0,-1 0-1 0 0,0 0 1 0 0,0 0-1 0 0,0-1 0 0 0,0 1 1 0 0,-1 0-1 0 0,1 0 0 0 0,0 0 1 0 0,0 1-1 0 0,-1-1 0 0 0,1 0 1 0 0,0 0-1 0 0,-1 0 0 0 0,1 0 1 0 0,-1 1-1 0 0,1-1 0 0 0,-1 0 1 0 0,0 1-1 0 0,0-1 1 0 0,0 0-1 0 0,1 1 0 0 0,4 18 41 0 0,-1-1 1 0 0,0 1 0 0 0,-2 0-1 0 0,0 0 1 0 0,-1 0 0 0 0,-1 0-1 0 0,-1 1 1 0 0,-1-1 0 0 0,-4 17-42 0 0,-20 77-259 0 0,26-113 122 0 0,53-5-5909 0 0,-38-3 2387 0 0,-3 2-3231 0 0,-5-2-4939 0 0</inkml:trace>
  <inkml:trace contextRef="#ctx0" brushRef="#br0" timeOffset="12202.354">7647 626 14075 0 0,'0'0'1960'0'0,"0"0"-569"0"0,0 0-224 0 0,0 0 11 0 0,0 0-82 0 0,0 0-149 0 0,0 0-183 0 0,0 0-181 0 0,0 0-99 0 0,0 0-89 0 0,-27 31-72 0 0,-81 98-39 0 0,73-65 31 0 0,34-53-229 0 0,0-8-57 0 0,0 0 1 0 0,0 0-1 0 0,0 0 1 0 0,0 0-1 0 0,0 0 0 0 0,1 0 1 0 0,0 0-1 0 0,0 1 1 0 0,0-1-1 0 0,0 0 1 0 0,0 0-1 0 0,0 0 0 0 0,1 1 1 0 0,0-1-1 0 0,-1 0 1 0 0,1 0-1 0 0,0 0 0 0 0,1 0 1 0 0,-1 0-1 0 0,0 0 1 0 0,1-1-1 0 0,0 1 0 0 0,0 0 1 0 0,0-1-1 0 0,0 1 1 0 0,0-1-1 0 0,0 0 1 0 0,0 1-1 0 0,1-1 0 0 0,-1 0 1 0 0,1 0-1 0 0,0-1 1 0 0,-1 1-1 0 0,1-1 0 0 0,0 1 1 0 0,0-1-1 0 0,1 1-29 0 0,6-2 90 0 0,0 1-1 0 0,0-1 0 0 0,0 0 1 0 0,-1-1-1 0 0,1 0 0 0 0,0-1 1 0 0,-1 0-1 0 0,1-1 0 0 0,-1 1 1 0 0,1-2-1 0 0,-1 0 0 0 0,-1 0 1 0 0,1 0-1 0 0,0-1 1 0 0,-1 0-1 0 0,0-1 0 0 0,0 0 1 0 0,-1 0-1 0 0,1-1 0 0 0,-1 1 1 0 0,-1-2-1 0 0,1 1 0 0 0,-1-1 1 0 0,-1 0-1 0 0,1 0 0 0 0,-1-1 1 0 0,0-2-90 0 0,-2 8 15 0 0,-1-1-1 0 0,1 0 1 0 0,-1 0 0 0 0,0 0 0 0 0,0 0-1 0 0,-1 0 1 0 0,1 0 0 0 0,-1-1 0 0 0,0 1-1 0 0,0 0 1 0 0,-1-1 0 0 0,1 1 0 0 0,-1-1-1 0 0,0 1 1 0 0,0 0 0 0 0,0-1 0 0 0,-1 1-1 0 0,1-1 1 0 0,-1 1 0 0 0,0-1 0 0 0,-1 1-1 0 0,1 0 1 0 0,-1 0 0 0 0,0 0 0 0 0,0 0 0 0 0,0 0-1 0 0,0 0 1 0 0,-1 0 0 0 0,1 1 0 0 0,-1-1-15 0 0,-4-1-123 0 0,0-1 0 0 0,0 2 0 0 0,0-1 1 0 0,0 1-1 0 0,-1 0 0 0 0,0 0 1 0 0,1 1-1 0 0,-1 0 0 0 0,-1 0 1 0 0,1 1-1 0 0,0 0 0 0 0,-1 1 1 0 0,1 0-1 0 0,-1 0 0 0 0,1 0 0 0 0,-8 2 123 0 0,-24 18-3312 0 0,24 5-6702 0 0,12-19-1552 0 0</inkml:trace>
  <inkml:trace contextRef="#ctx0" brushRef="#br0" timeOffset="12600.262">7977 935 8906 0 0,'0'0'2618'0'0,"0"0"-227"0"0,0 0-131 0 0,0 0-251 0 0,0 0-378 0 0,0 0-361 0 0,0 0-277 0 0,0 0-155 0 0,0 0-109 0 0,0 0-91 0 0,0 0-73 0 0,0 0-72 0 0,0 0-47 0 0,-8 7-17 0 0,-21 20 9 0 0,37-72 1974 0 0,100-205-1401 0 0,-65 179-900 0 0,-24 122-1542 0 0,-2-11-430 0 0,-9-28-1607 0 0,0 0-4090 0 0,-6-9-4191 0 0</inkml:trace>
  <inkml:trace contextRef="#ctx0" brushRef="#br0" timeOffset="13021.342">8314 780 6593 0 0,'0'0'2956'0'0,"0"0"-205"0"0,0 0-320 0 0,0 0-358 0 0,0 0-304 0 0,0 0-276 0 0,0 0-248 0 0,0 0-189 0 0,0 0-170 0 0,0 0-143 0 0,0 0-107 0 0,0 0-85 0 0,0 0-82 0 0,29-2-61 0 0,90-9-54 0 0,-62-9 258 0 0,-47 10-430 0 0,-5 6-127 0 0,0 1-1 0 0,0-1 0 0 0,-1 0 0 0 0,0 0 1 0 0,1 0-1 0 0,-1-1 0 0 0,-1 1 0 0 0,1-1 0 0 0,-1 0 1 0 0,1 0-1 0 0,-2-1 0 0 0,1 1 0 0 0,0 0 1 0 0,-1-1-1 0 0,0 0 0 0 0,0 1 0 0 0,-1-1 0 0 0,0 0 1 0 0,0 0-1 0 0,0 0 0 0 0,-1 0 0 0 0,0 0 0 0 0,0 0 1 0 0,0 0-1 0 0,-1 0 0 0 0,0-3-54 0 0,-1 7-7 0 0,0 0 0 0 0,0 1 0 0 0,0 0 1 0 0,0-1-1 0 0,0 1 0 0 0,0 0 0 0 0,-1 0 0 0 0,1 0 0 0 0,0 0 0 0 0,-1 1 0 0 0,1-1 1 0 0,0 1-1 0 0,-1-1 0 0 0,1 1 0 0 0,-1 0 0 0 0,1 0 0 0 0,-1 0 0 0 0,1 0 0 0 0,-1 0 1 0 0,1 1-1 0 0,0-1 0 0 0,-1 1 0 0 0,0 0 7 0 0,0-1-18 0 0,-6 3-1 0 0,-1 1 1 0 0,1 0-1 0 0,0 1 0 0 0,0 0 0 0 0,0 0 0 0 0,1 1 1 0 0,0 0-1 0 0,0 0 0 0 0,0 1 0 0 0,1 0 1 0 0,0 0-1 0 0,0 1 0 0 0,1 0 0 0 0,-4 7 19 0 0,2-6 1 0 0,1 0-1 0 0,0 1 0 0 0,1 0 0 0 0,0 1 0 0 0,0 0 0 0 0,1-1 0 0 0,1 2 1 0 0,0-1-1 0 0,0 0 0 0 0,1 1 0 0 0,1 0 0 0 0,0-1 0 0 0,0 1 0 0 0,1 0 1 0 0,1 0-1 0 0,0 0 0 0 0,0 0 0 0 0,3 12 0 0 0,-2-19 3 0 0,1-1-1 0 0,0 1 1 0 0,0-1-1 0 0,0 1 1 0 0,0-1-1 0 0,1 0 1 0 0,-1 0-1 0 0,1 0 1 0 0,0 0 0 0 0,1-1-1 0 0,-1 1 1 0 0,1-1-1 0 0,-1 0 1 0 0,1 0-1 0 0,0 0 1 0 0,0 0-1 0 0,0-1 1 0 0,0 1-1 0 0,1-1 1 0 0,-1 0 0 0 0,1 0-1 0 0,-1-1 1 0 0,1 0-1 0 0,4 1-2 0 0,115 11 144 0 0,-105-13-150 0 0,0-1 1 0 0,0-1-1 0 0,0 0 0 0 0,0-1 0 0 0,0-1 0 0 0,-1-1 0 0 0,10-4 6 0 0,33-24-6213 0 0,-53 25-5958 0 0</inkml:trace>
  <inkml:trace contextRef="#ctx0" brushRef="#br0" timeOffset="30315.193">0 2168 5009 0 0,'0'0'1318'0'0,"0"0"-330"0"0,0 0-36 0 0,0 0 196 0 0,0 0 166 0 0,0 0 44 0 0,0 0-61 0 0,0 0-91 0 0,0 0-51 0 0,0 0-70 0 0,0 0-110 0 0,0 0-91 0 0,0 0-66 0 0,23-11-51 0 0,72-35-34 0 0,36-45 1894 0 0,-90 56-2054 0 0,-32 30-473 0 0,-1 0 1 0 0,-1-1 0 0 0,1 0 0 0 0,-1 0 0 0 0,0 0 0 0 0,0-1 0 0 0,-1 0 0 0 0,0 0 0 0 0,0-1 0 0 0,-1 0 0 0 0,1 0 0 0 0,-2 0 0 0 0,1-1 0 0 0,-1 1 0 0 0,-1-1-1 0 0,0 0 1 0 0,0 0 0 0 0,0-1 0 0 0,0-5-101 0 0,-3 13 13 0 0,0 0 0 0 0,0 0 0 0 0,0 0 0 0 0,0 0 0 0 0,0-1 0 0 0,0 1 0 0 0,-1 0 0 0 0,1 0 0 0 0,0 0 0 0 0,-1 0 0 0 0,0-1 1 0 0,0 1-1 0 0,0 0 0 0 0,0 0 0 0 0,0 1 0 0 0,0-1 0 0 0,0 0 0 0 0,0 0 0 0 0,-1 0 0 0 0,1 1 0 0 0,-1-1 0 0 0,1 1 0 0 0,-1-1 0 0 0,0 1 0 0 0,1 0 0 0 0,-1-1 0 0 0,0 1 0 0 0,0 0 0 0 0,0 0 0 0 0,0 0 0 0 0,0 1 0 0 0,0-1 0 0 0,0 0 0 0 0,0 1 0 0 0,-1-1 0 0 0,1 1 0 0 0,0 0 0 0 0,-2 0-13 0 0,-8 0-16 0 0,0 0 1 0 0,0 1-1 0 0,0 1 0 0 0,0 0 0 0 0,1 1 1 0 0,-1 0-1 0 0,1 0 0 0 0,-1 2 0 0 0,1-1 1 0 0,0 1-1 0 0,1 1 0 0 0,0 0 1 0 0,-1 0-1 0 0,2 1 0 0 0,-1 1 0 0 0,1-1 1 0 0,0 2-1 0 0,1-1 0 0 0,0 1 0 0 0,0 0 1 0 0,1 1-1 0 0,0 0 0 0 0,1 0 1 0 0,0 0-1 0 0,0 1 0 0 0,1 0 0 0 0,0 0 1 0 0,1 0-1 0 0,1 0 0 0 0,0 1 0 0 0,0 0 1 0 0,1 0-1 0 0,1-1 0 0 0,-1 9 16 0 0,2-13 5 0 0,0 0 0 0 0,0 0 0 0 0,1 0 0 0 0,0 0 0 0 0,0 0 0 0 0,1 0 0 0 0,0 0 0 0 0,0 0 0 0 0,0 0 0 0 0,1-1 0 0 0,0 1 0 0 0,1-1 0 0 0,-1 0 0 0 0,1 0 0 0 0,0 0 0 0 0,1-1 0 0 0,-1 1 0 0 0,1-1 0 0 0,0 0 0 0 0,0 0 0 0 0,1-1 0 0 0,-1 1 0 0 0,1-1 0 0 0,2 1-5 0 0,9 4 27 0 0,0-1 0 0 0,0 0-1 0 0,0-2 1 0 0,1 0 0 0 0,0 0-1 0 0,1-2 1 0 0,-1 0 0 0 0,1-1-1 0 0,0-1 1 0 0,0-1 0 0 0,-1-1-1 0 0,1 0 1 0 0,7-2-27 0 0,-18 2 25 0 0,1-1 0 0 0,-1 0 0 0 0,0 0 0 0 0,0-1 1 0 0,0 0-1 0 0,0-1 0 0 0,0 1 0 0 0,0-1 0 0 0,0-1 0 0 0,-1 0 0 0 0,0 0 0 0 0,1 0 0 0 0,-2-1 0 0 0,1 0 0 0 0,0 0 1 0 0,-1-1-1 0 0,0 1 0 0 0,0-2-25 0 0,40-44-6875 0 0,-30 33 1910 0 0,-11 11-6741 0 0</inkml:trace>
  <inkml:trace contextRef="#ctx0" brushRef="#br0" timeOffset="30728.774">676 2153 5953 0 0,'0'0'1783'0'0,"0"0"-82"0"0,0 0 206 0 0,0 0 207 0 0,0 0 14 0 0,0 0-280 0 0,0 0-473 0 0,0 0-378 0 0,0 0-168 0 0,0 0-65 0 0,0 0-40 0 0,0 0-59 0 0,0 0-104 0 0,13-12-122 0 0,90-98 572 0 0,18-69 86 0 0,-90 117-993 0 0,-33 87-230 0 0,-1-17 134 0 0,0 0 0 0 0,0 1 0 0 0,1-1 0 0 0,0 0 0 0 0,0 1 0 0 0,1 0 0 0 0,0-1 0 0 0,1 1 0 0 0,-1 0 0 0 0,2-1 0 0 0,-1 1 0 0 0,1-1 0 0 0,1 1 0 0 0,-1-1 0 0 0,2 1 0 0 0,-1-1 0 0 0,1 0 0 0 0,0 0 0 0 0,1 0 0 0 0,0 0 0 0 0,0 0 0 0 0,0-1 0 0 0,4 4-8 0 0,0-6 41 0 0,0 0 0 0 0,1-1 0 0 0,0 0 1 0 0,-1 0-1 0 0,2-1 0 0 0,-1 0 0 0 0,0 0 1 0 0,0-1-1 0 0,1 0 0 0 0,0-1 0 0 0,-1 0 1 0 0,1-1-1 0 0,-1 0 0 0 0,1 0 1 0 0,0-1-1 0 0,-1 0 0 0 0,2-1-41 0 0,-2-1 4 0 0,0 1 0 0 0,0-2-1 0 0,-1 1 1 0 0,1-1 0 0 0,-1-1-1 0 0,0 1 1 0 0,0-1 0 0 0,0-1 0 0 0,-1 1-1 0 0,0-1 1 0 0,0-1 0 0 0,0 1 0 0 0,-1-1-1 0 0,0-1 1 0 0,0 1 0 0 0,-1-1 0 0 0,0 0-1 0 0,0 0 1 0 0,-1 0 0 0 0,0-1-1 0 0,0 1 1 0 0,-1-1 0 0 0,0 0 0 0 0,-1 0-1 0 0,0 0 1 0 0,0 0 0 0 0,-1-1 0 0 0,0 1-1 0 0,-1 0 1 0 0,0-6-4 0 0,8 10-5014 0 0,-3 5-4751 0 0,-5 3-2143 0 0</inkml:trace>
  <inkml:trace contextRef="#ctx0" brushRef="#br0" timeOffset="31195.085">1681 1866 8154 0 0,'0'0'3962'0'0,"0"0"-1571"0"0,0 0-829 0 0,0 0-315 0 0,0 0-175 0 0,0 0-171 0 0,0 0-116 0 0,0 0-88 0 0,0 0-121 0 0,0 0-84 0 0,0 0-112 0 0,-33 23-100 0 0,-101 72-63 0 0,82-42 41 0 0,49-44-206 0 0,1-5-28 0 0,0 0 0 0 0,0 0 0 0 0,0 1 0 0 0,1-1 0 0 0,0 0 0 0 0,-1 1 1 0 0,2-1-1 0 0,-1 1 0 0 0,0-1 0 0 0,1 1 0 0 0,0-1 0 0 0,0 1 0 0 0,0-1 0 0 0,1 1 0 0 0,-1-1 0 0 0,1 1 0 0 0,0-1 0 0 0,1 0 0 0 0,-1 1 0 0 0,1-1 0 0 0,-1 0 0 0 0,1 0 0 0 0,1 0 0 0 0,-1 0 0 0 0,0 0 0 0 0,1 0 0 0 0,0-1 0 0 0,0 1 0 0 0,0-1 0 0 0,0 0 0 0 0,1 0 0 0 0,-1 0 1 0 0,1 0-1 0 0,0-1 0 0 0,0 1 0 0 0,0-1 0 0 0,0 0 0 0 0,0 0 0 0 0,0-1 0 0 0,0 1 0 0 0,5 0-24 0 0,4-1 128 0 0,-1-1 1 0 0,1-1-1 0 0,-1 0 0 0 0,1 0 1 0 0,0-2-1 0 0,-1 1 0 0 0,0-1 1 0 0,0-1-1 0 0,0 0 0 0 0,0-1 1 0 0,-1-1-1 0 0,1 1 0 0 0,-1-2 1 0 0,-1 1-1 0 0,1-2 1 0 0,-1 1-1 0 0,0-1 0 0 0,-1-1 1 0 0,0 0-1 0 0,0 0 0 0 0,-1-1 1 0 0,-1 0-1 0 0,1 0 0 0 0,-1-1 1 0 0,-1 0-1 0 0,0 0 1 0 0,-1 0-1 0 0,4-12-128 0 0,8-15 37 0 0,-2-1 0 0 0,-2 0 0 0 0,-1-1-1 0 0,-2 0 1 0 0,-2 0 0 0 0,-2-1 0 0 0,-1 0 0 0 0,-3-1 0 0 0,-1-32-37 0 0,-1 65-17 0 0,0-1 0 0 0,0 1 0 0 0,-1 0 0 0 0,0 0 1 0 0,0 0-1 0 0,-1 0 0 0 0,0 0 0 0 0,-1 1 0 0 0,0-1 0 0 0,0 0 0 0 0,-1 1 0 0 0,0 0 1 0 0,-1 0-1 0 0,1 0 0 0 0,-2 1 0 0 0,1-1 0 0 0,-1 1 0 0 0,0 0 0 0 0,0 1 0 0 0,-1 0 1 0 0,0 0-1 0 0,0 0 0 0 0,-1 1 0 0 0,1 0 0 0 0,-1 0 0 0 0,0 1 0 0 0,0 0 0 0 0,-1 0 1 0 0,-8-2 16 0 0,10 8-19 0 0,-1 0 0 0 0,1 1 0 0 0,0-1 0 0 0,0 1 0 0 0,0 1 0 0 0,0 0 0 0 0,0 0 0 0 0,1 0 1 0 0,0 0-1 0 0,0 1 0 0 0,0 0 0 0 0,0 1 0 0 0,1-1 0 0 0,0 1 0 0 0,0 0 0 0 0,0 0 0 0 0,1 1 0 0 0,0-1 1 0 0,0 1-1 0 0,1 0 0 0 0,0 0 0 0 0,0 0 0 0 0,1 0 0 0 0,-1 3 19 0 0,-6 12 17 0 0,2 0 0 0 0,0 1 0 0 0,2 0 0 0 0,1 0-1 0 0,0 0 1 0 0,2 1 0 0 0,0-1 0 0 0,2 1 0 0 0,1 0 0 0 0,0-1 0 0 0,2 1 0 0 0,1-1-1 0 0,1 0 1 0 0,0 0 0 0 0,2-1 0 0 0,1 1 0 0 0,0-1 0 0 0,2-1 0 0 0,1 0 0 0 0,0 0-1 0 0,2-1 1 0 0,0-1 0 0 0,8 9-17 0 0,-5-7-68 0 0,1-2 1 0 0,0 0-1 0 0,1 0 0 0 0,2-2 0 0 0,0-1 0 0 0,0 0 1 0 0,1-1-1 0 0,1-1 0 0 0,1-2 0 0 0,0 0 0 0 0,0-1 0 0 0,1-1 1 0 0,4 0 67 0 0,-5-3-784 0 0,14 3-1666 0 0,-11-6-5033 0 0,-9-4-5005 0 0</inkml:trace>
  <inkml:trace contextRef="#ctx0" brushRef="#br0" timeOffset="32156.92">2657 2006 5617 0 0,'0'0'2386'0'0,"0"0"-406"0"0,0 0-68 0 0,0 0 28 0 0,0 0-117 0 0,0 0-213 0 0,0 0-313 0 0,0 0-300 0 0,0 0-192 0 0,0 0-162 0 0,0 0-124 0 0,0 0-109 0 0,0 0-56 0 0,-8 8-7 0 0,-48 59 621 0 0,52-57-910 0 0,0-1 0 0 0,0 1-1 0 0,1 0 1 0 0,1 1 0 0 0,-1-1 0 0 0,2 0 0 0 0,0 1 0 0 0,0-1 0 0 0,0 1 0 0 0,2-1 0 0 0,-1 1 0 0 0,2 8-58 0 0,2-13 48 0 0,-1-1 1 0 0,1 0-1 0 0,-1 0 1 0 0,1-1-1 0 0,1 1 1 0 0,-1-1 0 0 0,1 0-1 0 0,0 0 1 0 0,0 0-1 0 0,0-1 1 0 0,0 0 0 0 0,0 0-1 0 0,1 0 1 0 0,-1 0-1 0 0,1-1 1 0 0,0 0 0 0 0,0 0-1 0 0,0-1 1 0 0,0 0-1 0 0,0 0 1 0 0,0 0 0 0 0,0-1-1 0 0,0 1 1 0 0,1-1-1 0 0,-1-1 1 0 0,0 1 0 0 0,0-1-1 0 0,0-1 1 0 0,0 1-1 0 0,0-1 1 0 0,0 0 0 0 0,5-2-49 0 0,0-1 40 0 0,0 1 0 0 0,-1-1 1 0 0,0-1-1 0 0,0 0 0 0 0,0-1 1 0 0,-1 1-1 0 0,0-2 0 0 0,0 1 1 0 0,0-2-1 0 0,-1 1 0 0 0,-1-1 1 0 0,1 0-1 0 0,-1 0 0 0 0,-1-1 1 0 0,0 0-1 0 0,0 0 1 0 0,-1-1-1 0 0,0 1 0 0 0,-1-1 1 0 0,0 0-1 0 0,-1 0 0 0 0,0-1 1 0 0,-1 1-1 0 0,0-1 0 0 0,-1 1 1 0 0,0-1-1 0 0,-1 0 0 0 0,0 1 1 0 0,-1-1-1 0 0,0 0 0 0 0,-3-6-40 0 0,2 12-107 0 0,-1-1 1 0 0,0 1-1 0 0,0 1 0 0 0,-1-1 0 0 0,1 0 0 0 0,-1 1 0 0 0,-1 0 0 0 0,1 0 0 0 0,-1 0 0 0 0,0 0 0 0 0,0 1 0 0 0,0 0 0 0 0,0 0 0 0 0,-1 0 0 0 0,0 1 0 0 0,0 0 0 0 0,0 0 0 0 0,0 0 0 0 0,0 1 0 0 0,-1-1 0 0 0,1 2 0 0 0,0-1 0 0 0,-1 1 0 0 0,0 0 0 0 0,1 0 0 0 0,-1 1 0 0 0,0 0 0 0 0,1 0 0 0 0,-1 0 107 0 0,4 1-39 0 0,1-1 0 0 0,0 0 0 0 0,0 1 0 0 0,-1-1-1 0 0,1 1 1 0 0,0 0 0 0 0,0 0 0 0 0,0 0-1 0 0,-1 0 1 0 0,1 0 0 0 0,0 0 0 0 0,1 0-1 0 0,-1 1 1 0 0,0-1 0 0 0,0 1 0 0 0,1-1-1 0 0,-1 1 1 0 0,0 0 0 0 0,1 0 0 0 0,0-1-1 0 0,-1 1 1 0 0,1 0 0 0 0,0 0 0 0 0,0 1 0 0 0,0-1-1 0 0,0 0 1 0 0,1 0 0 0 0,-1 0 0 0 0,0 1-1 0 0,1-1 1 0 0,0 0 0 0 0,-1 1 0 0 0,1-1-1 0 0,0 0 1 0 0,0 1 0 0 0,1-1 0 0 0,-1 0-1 0 0,0 0 1 0 0,1 1 0 0 0,-1-1 0 0 0,1 0 0 0 0,0 0-1 0 0,0 1 1 0 0,0-1 0 0 0,0 0 0 0 0,0 0-1 0 0,0 0 1 0 0,0 0 0 0 0,1 0 0 0 0,-1-1-1 0 0,1 1 1 0 0,-1 0 0 0 0,1-1 0 0 0,0 1-1 0 0,0-1 1 0 0,-1 1 0 0 0,3 0 39 0 0,7 2 83 0 0,1-1 1 0 0,-1 1-1 0 0,1-2 0 0 0,0 0 0 0 0,0 0 1 0 0,0-1-1 0 0,0-1 0 0 0,0 0 1 0 0,0 0-1 0 0,0-1 0 0 0,10-3-83 0 0,-3-1 218 0 0,-1-2-1 0 0,0 0 1 0 0,0-1-1 0 0,-1 0 1 0 0,0-2 0 0 0,0 0-1 0 0,-1-1 1 0 0,0-1-1 0 0,-1 0 1 0 0,-1-1-1 0 0,0 0 1 0 0,-1-2-1 0 0,0 1 1 0 0,-1-1 0 0 0,2-5-218 0 0,8-3 42 0 0,-2 0 0 0 0,0-2 0 0 0,-1-1 0 0 0,-2 0 0 0 0,-1-2 0 0 0,-1 1 0 0 0,-1-2 0 0 0,-1 0 0 0 0,-2-1 0 0 0,-1 0 1 0 0,-1 0-1 0 0,-2-1 0 0 0,-1 0 0 0 0,-1 0 0 0 0,-2-1 0 0 0,-1-5-42 0 0,-2 38 1 0 0,0-1 0 0 0,0 1 0 0 0,-1 0 0 0 0,1-1-1 0 0,0 1 1 0 0,0 0 0 0 0,-1-1 0 0 0,1 1 0 0 0,0-1 0 0 0,-1 1 0 0 0,1-1 0 0 0,-1 1 0 0 0,1-1-1 0 0,0 1 1 0 0,-1-1 0 0 0,1 1 0 0 0,-1-1 0 0 0,1 1 0 0 0,-1-1 0 0 0,0 0 0 0 0,1 1 0 0 0,-1-1-1 0 0,1 0 1 0 0,-1 1 0 0 0,0-1 0 0 0,1 0 0 0 0,-1 0 0 0 0,0 0 0 0 0,1 0 0 0 0,-1 0 0 0 0,0 1-1 0 0,1-1 1 0 0,-1 0 0 0 0,0-1 0 0 0,1 1 0 0 0,-1 0 0 0 0,0 0 0 0 0,1 0 0 0 0,-1 0 0 0 0,0 0-1 0 0,1-1 1 0 0,-1 1 0 0 0,1 0 0 0 0,-1 0 0 0 0,0-1 0 0 0,1 1 0 0 0,-1-1 0 0 0,1 1 0 0 0,-1 0-1 0 0,1-1 1 0 0,-1 1 0 0 0,1-1 0 0 0,-1 1 0 0 0,1-1 0 0 0,0 0 0 0 0,-1 1 0 0 0,1-1 0 0 0,0 1-1 0 0,-1-1 1 0 0,1 0 0 0 0,0 1 0 0 0,0-1 0 0 0,0 1 0 0 0,-1-1 0 0 0,1 0 0 0 0,0 1 0 0 0,0-1-1 0 0,0 0 1 0 0,0 0-1 0 0,-6 16-8 0 0,1 0-1 0 0,1 0 1 0 0,0 1-1 0 0,1 0 1 0 0,1 0 0 0 0,0-1-1 0 0,1 1 1 0 0,1 0-1 0 0,0 0 1 0 0,2 10 8 0 0,-1 13 10 0 0,9 235-478 0 0,13 0 1 0 0,45 206 467 0 0,-56-390 14 0 0,-5 1 1 0 0,-3 0 0 0 0,-5 33-15 0 0,1-113 16 0 0,0-1 0 0 0,0 1-1 0 0,-1 0 1 0 0,-1-1 0 0 0,0 1 0 0 0,0-1 0 0 0,-1 1 0 0 0,0-1 0 0 0,-1 0 0 0 0,0 0 0 0 0,0-1-1 0 0,-1 1 1 0 0,-1-1 0 0 0,0 0 0 0 0,0 0 0 0 0,0-1 0 0 0,-1 0 0 0 0,-1 0 0 0 0,1 0 0 0 0,-1-1-1 0 0,0 0 1 0 0,-1-1 0 0 0,-5 4-16 0 0,11-9 5 0 0,0 1 0 0 0,1-1 0 0 0,-1 0-1 0 0,0 0 1 0 0,0-1 0 0 0,0 1 0 0 0,0 0-1 0 0,1-1 1 0 0,-1 0 0 0 0,0 1 0 0 0,0-1-1 0 0,0 0 1 0 0,0-1 0 0 0,0 1 0 0 0,0 0 0 0 0,0-1-1 0 0,0 0 1 0 0,0 0 0 0 0,1 0 0 0 0,-1 0-1 0 0,0 0 1 0 0,1 0 0 0 0,-1-1 0 0 0,0 1-1 0 0,1-1 1 0 0,0 0 0 0 0,-1 1 0 0 0,1-1-1 0 0,0-1 1 0 0,0 1 0 0 0,0 0 0 0 0,0 0 0 0 0,0-1-1 0 0,1 1 1 0 0,-1-1 0 0 0,1 1 0 0 0,0-1-1 0 0,-1-1-4 0 0,-34-112-11 0 0,35 112 11 0 0,-5-20 3 0 0,2-1 1 0 0,0-1-1 0 0,2 1 1 0 0,1 0 0 0 0,0 0-1 0 0,2-1 1 0 0,1 1-1 0 0,1 0 1 0 0,2 0 0 0 0,3-13-4 0 0,3 7-56 0 0,2 0 0 0 0,1 2 1 0 0,1-1-1 0 0,2 2 1 0 0,0 0-1 0 0,2 1 0 0 0,1 1 1 0 0,13-11 55 0 0,66-49-4927 0 0,-80 74-2041 0 0,-7 1-5150 0 0</inkml:trace>
  <inkml:trace contextRef="#ctx0" brushRef="#br0" timeOffset="32859.14">4330 1447 8826 0 0,'0'0'2051'0'0,"0"0"-213"0"0,0 0-65 0 0,0 0-56 0 0,0 0-112 0 0,0 0-230 0 0,0 0-285 0 0,0 0-238 0 0,0 0-136 0 0,0 0-68 0 0,0 0-59 0 0,0 0-75 0 0,-11 15-66 0 0,-32 49-62 0 0,29-7 317 0 0,19 439 1967 0 0,-83-120-2602 0 0,77-343-695 0 0,23-37-916 0 0,10-44-2059 0 0,-27 29-749 0 0,-3 3-4118 0 0,-2 8-808 0 0</inkml:trace>
  <inkml:trace contextRef="#ctx0" brushRef="#br0" timeOffset="33106.12">4026 2080 11803 0 0,'0'0'1908'0'0,"0"0"-738"0"0,0 0-206 0 0,0 0 203 0 0,0 0 146 0 0,0 0 6 0 0,0 0-127 0 0,0 0-171 0 0,0 0-134 0 0,0 0-130 0 0,0 0-142 0 0,34-17-146 0 0,105-51-122 0 0,59-31 160 0 0,-37-18-2262 0 0,-131 87-2384 0 0,-2-3-3449 0 0,-20 21-3673 0 0</inkml:trace>
  <inkml:trace contextRef="#ctx0" brushRef="#br0" timeOffset="33557.128">4729 1572 3769 0 0,'0'0'2280'0'0,"0"0"-841"0"0,0 0-45 0 0,0 0 373 0 0,0 0 189 0 0,0 0-59 0 0,0 0-194 0 0,0 0-190 0 0,0 0-171 0 0,0 0-151 0 0,0 0-147 0 0,0 0-132 0 0,0 0-129 0 0,4 27-125 0 0,8 89-97 0 0,-20-24 254 0 0,-27 166 363 0 0,34-241-1148 0 0,-1-6-21 0 0,1-1-1 0 0,0 1 1 0 0,1-1-1 0 0,0 1 0 0 0,1-1 1 0 0,0 1-1 0 0,1-1 1 0 0,0 1-1 0 0,1-1 0 0 0,0 0 1 0 0,0 0-1 0 0,1 0 1 0 0,0 0-9 0 0,-1-8 12 0 0,0-1 0 0 0,-1 0 0 0 0,1 0 0 0 0,0 0 0 0 0,0 0 0 0 0,0 0 0 0 0,-1 0 0 0 0,1-1 0 0 0,0 0 0 0 0,0 1 0 0 0,0-1 0 0 0,0 0 0 0 0,0 0 0 0 0,0-1 0 0 0,0 1 0 0 0,0 0 0 0 0,0-1 0 0 0,0 0 0 0 0,-1 0 0 0 0,1 0 1 0 0,0 0-1 0 0,0 0 0 0 0,-1-1 0 0 0,1 1 0 0 0,-1-1 0 0 0,1 1 0 0 0,-1-1 0 0 0,0 0 0 0 0,1 0 0 0 0,-1 0 0 0 0,0 0 0 0 0,0-1 0 0 0,0 0-12 0 0,161-132 257 0 0,-75 109-250 0 0,-86 52 133 0 0,-13 72 162 0 0,7-85-324 0 0,-1 1 0 0 0,2 0 1 0 0,0 1-1 0 0,1-1 0 0 0,0 0 1 0 0,1 1-1 0 0,1 0 0 0 0,0 4 22 0 0,0-19-119 0 0,8 4-1221 0 0,3-4-5784 0 0,-11 0 4694 0 0,1 0-9123 0 0</inkml:trace>
  <inkml:trace contextRef="#ctx0" brushRef="#br0" timeOffset="33928.5">5193 2271 4241 0 0,'0'0'1935'0'0,"0"0"229"0"0,0 0 222 0 0,0 0 28 0 0,0 0-171 0 0,0 0-293 0 0,0 0-326 0 0,0 0-307 0 0,0 0-217 0 0,32-1-155 0 0,99-5-159 0 0,-59-12 433 0 0,-63 13-1079 0 0,1 0 1 0 0,-2 0-1 0 0,1-1 0 0 0,-1 0 1 0 0,0-1-1 0 0,0 1 1 0 0,-1-2-1 0 0,0 1 0 0 0,0-1 1 0 0,0 0-1 0 0,-1 0 0 0 0,-1-1 1 0 0,1 0-1 0 0,-1 0 1 0 0,-1 0-1 0 0,0 0 0 0 0,0-1 1 0 0,-1 0-1 0 0,0 1 0 0 0,-1-1 1 0 0,0-1-1 0 0,0 1 1 0 0,-1-2-141 0 0,-3 10 2 0 0,0 0 0 0 0,0 0 0 0 0,0 0 0 0 0,0 1 0 0 0,-1-1 0 0 0,1 1 0 0 0,0-1 0 0 0,-1 1 0 0 0,1 0 0 0 0,-1 0 0 0 0,0 0 0 0 0,1 1 0 0 0,-1-1 0 0 0,0 0 0 0 0,0 1 0 0 0,1 0 0 0 0,-1 0 0 0 0,0-1 0 0 0,0 2 0 0 0,1-1 0 0 0,-1 0 0 0 0,0 1 0 0 0,0-1 0 0 0,1 1 0 0 0,-1 0 0 0 0,0-1 0 0 0,1 2 0 0 0,-1-1 0 0 0,0 1-2 0 0,-13 5-78 0 0,1 2 0 0 0,1 0-1 0 0,0 1 1 0 0,0 0 0 0 0,1 1-1 0 0,0 1 1 0 0,1 0 0 0 0,0 1-1 0 0,1 0 1 0 0,0 0 0 0 0,1 1-1 0 0,1 1 1 0 0,0 0 0 0 0,1 0 0 0 0,1 0-1 0 0,0 1 1 0 0,1 0 0 0 0,0 6 78 0 0,5-19-60 0 0,0-1 1 0 0,1 0 0 0 0,-1 0 0 0 0,1 1-1 0 0,0-1 1 0 0,0 0 0 0 0,0 0 0 0 0,0 1-1 0 0,0-1 1 0 0,0 0 0 0 0,1 0 0 0 0,-1 1-1 0 0,1-1 1 0 0,0 0 0 0 0,-1 0 0 0 0,1 0-1 0 0,0 0 1 0 0,0 0 0 0 0,0 0 0 0 0,1 0-1 0 0,-1 0 1 0 0,0 0 0 0 0,1 0 0 0 0,-1-1-1 0 0,1 1 1 0 0,0 0 0 0 0,-1-1 0 0 0,1 0-1 0 0,0 1 1 0 0,0-1 0 0 0,0 0 0 0 0,0 0-1 0 0,0 0 1 0 0,0 0 0 0 0,0 0 0 0 0,0-1-1 0 0,1 1 1 0 0,-1 0 0 0 0,0-1 0 0 0,0 0-1 0 0,1 0 1 0 0,-1 1 0 0 0,0-1 0 0 0,0-1-1 0 0,1 1 1 0 0,-1 0 0 0 0,0 0 0 0 0,0-1-1 0 0,1 0 60 0 0,89-13-4371 0 0,-35-8-5519 0 0,-39 14 853 0 0</inkml:trace>
  <inkml:trace contextRef="#ctx0" brushRef="#br0" timeOffset="34225.144">6086 1984 9426 0 0,'0'0'4141'0'0,"0"0"-1240"0"0,0 0-916 0 0,0 0-594 0 0,0 0-437 0 0,0 0-186 0 0,0 0-89 0 0,0 0-54 0 0,0 0-54 0 0,0 0-102 0 0,0 0-88 0 0,0 0-64 0 0,-32 22-44 0 0,-96 66-59 0 0,79-44 68 0 0,48-43-281 0 0,1-1 0 0 0,-1 1-1 0 0,0 0 1 0 0,1 0 0 0 0,-1-1-1 0 0,0 1 1 0 0,1 0 0 0 0,-1 0-1 0 0,1 0 1 0 0,0 0 0 0 0,-1 0-1 0 0,1-1 1 0 0,0 1 0 0 0,-1 0-1 0 0,1 0 1 0 0,0 0 0 0 0,0 0-1 0 0,0 0 1 0 0,0 0 0 0 0,0 0-1 0 0,0 0 1 0 0,0 0 0 0 0,0 0 0 0 0,0 0-1 0 0,0 0 1 0 0,0 0 0 0 0,1 0-1 0 0,-1 0 1 0 0,0 0 0 0 0,1 0-1 0 0,-1 0 1 0 0,1-1 0 0 0,-1 1-1 0 0,1 0 1 0 0,-1 0 0 0 0,1 0-1 0 0,0-1 1 0 0,-1 1 0 0 0,1 0-1 0 0,0-1 1 0 0,0 1 0 0 0,-1 0-1 0 0,1-1 1 0 0,0 1 0 0 0,0-1-1 0 0,0 0 1 0 0,0 1 0 0 0,0-1-1 0 0,0 1 1 0 0,0-1-1 0 0,57 8 74 0 0,-45-7-26 0 0,74 32 11 0 0,-85-32-47 0 0,-1 0 0 0 0,1 0 0 0 0,0 1 1 0 0,-1-1-1 0 0,1 0 0 0 0,-1 1 0 0 0,0-1 0 0 0,1 1 0 0 0,-1-1 0 0 0,0 1 0 0 0,0 0 0 0 0,0 0 0 0 0,0-1 1 0 0,0 1-1 0 0,0 0 0 0 0,-1 0 0 0 0,1 0 0 0 0,-1 0 0 0 0,1 0 0 0 0,-1 0 0 0 0,0 0 0 0 0,1 0 0 0 0,-1 0 0 0 0,0 0 1 0 0,0 0-1 0 0,-1 0 0 0 0,1 0 0 0 0,0 0 0 0 0,-1 0 0 0 0,1 0 0 0 0,-1 0 0 0 0,1 0 0 0 0,-1 0 0 0 0,0-1 1 0 0,0 1-1 0 0,0 0 0 0 0,0 0 0 0 0,0-1 0 0 0,-1 1 0 0 0,1 0 0 0 0,0-1 0 0 0,-1 0 0 0 0,-1 2-12 0 0,-6 6 33 0 0,0-1-1 0 0,-1 0 1 0 0,0 0 0 0 0,0-1-1 0 0,-1-1 1 0 0,0 0 0 0 0,0 0-1 0 0,0-1 1 0 0,-1 0-1 0 0,-2 0-32 0 0,-74 10-2848 0 0,75-18-4286 0 0,10-1-4385 0 0</inkml:trace>
  <inkml:trace contextRef="#ctx0" brushRef="#br0" timeOffset="34607.238">6232 2227 8770 0 0,'0'0'1984'0'0,"0"0"-205"0"0,0 0 7 0 0,0 0-51 0 0,0 0-120 0 0,0 0-141 0 0,0 0-178 0 0,31-5-205 0 0,100-16-172 0 0,-68-1 400 0 0,-56 18-1157 0 0,-1 1 0 0 0,0-1 0 0 0,0 0 0 0 0,0-1 0 0 0,-1 1 0 0 0,1-1 0 0 0,-1 0 0 0 0,0-1 0 0 0,-1 1 0 0 0,1-1 1 0 0,-1 0-1 0 0,0 0 0 0 0,-1 0 0 0 0,1-1 0 0 0,-1 1 0 0 0,-1-1 0 0 0,1 0 0 0 0,-1 0 0 0 0,1-6-162 0 0,-4 11 6 0 0,-1 0 0 0 0,0 1 1 0 0,0-1-1 0 0,1 1 0 0 0,-1 0 0 0 0,0-1 0 0 0,0 1 0 0 0,-1 0 0 0 0,1 0 1 0 0,0 0-1 0 0,0 1 0 0 0,0-1 0 0 0,-1 0 0 0 0,1 1 0 0 0,0 0 1 0 0,-1-1-1 0 0,1 1 0 0 0,0 0 0 0 0,-1 0 0 0 0,1 0 0 0 0,0 1 0 0 0,-1-1 1 0 0,1 0-1 0 0,0 1 0 0 0,0 0 0 0 0,-1-1 0 0 0,1 1 0 0 0,0 0 0 0 0,0 0 1 0 0,0 0-1 0 0,-2 2-6 0 0,-15 9-134 0 0,1 0 0 0 0,1 2 0 0 0,0 0 0 0 0,1 1 0 0 0,0 1 0 0 0,1 1 0 0 0,1 0 0 0 0,0 0 0 0 0,2 2-1 0 0,-7 12 135 0 0,16-27 7 0 0,0 0 0 0 0,1 0 0 0 0,0 0 0 0 0,0 1 0 0 0,0-1 0 0 0,0 1 0 0 0,1-1 0 0 0,-1 1 0 0 0,1 0-1 0 0,0-1 1 0 0,1 1 0 0 0,-1 0 0 0 0,1 0 0 0 0,0 0 0 0 0,0 0 0 0 0,1-1 0 0 0,-1 1 0 0 0,1 0-1 0 0,0 0 1 0 0,0-1 0 0 0,1 1 0 0 0,-1 0 0 0 0,1-1 0 0 0,0 1 0 0 0,0-1 0 0 0,1 0 0 0 0,-1 0-1 0 0,1 0 1 0 0,0 0 0 0 0,3 3-7 0 0,8 2 7 0 0,0-1-1 0 0,0-1 1 0 0,1 0 0 0 0,0-1-1 0 0,0 0 1 0 0,1-2-1 0 0,-1 0 1 0 0,1 0 0 0 0,0-1-1 0 0,0-1 1 0 0,0-1-1 0 0,0 0 1 0 0,0-2-1 0 0,1 1 1 0 0,-1-2 0 0 0,0 0-1 0 0,8-3-6 0 0,13-4-737 0 0,-13 1-4383 0 0,-11 3-6669 0 0</inkml:trace>
  <inkml:trace contextRef="#ctx0" brushRef="#br0" timeOffset="35458.303">7419 2017 2088 0 0,'0'0'2492'0'0,"0"0"-425"0"0,0 0-175 0 0,0 0-18 0 0,0 0-36 0 0,0 0-83 0 0,0 0-90 0 0,0 0-123 0 0,0 0-171 0 0,0 0-179 0 0,0 0-209 0 0,0 0-207 0 0,-8 16-138 0 0,-69 116 742 0 0,-87 114-390 0 0,125-173-1210 0 0,38-72 108 0 0,1-1-21 0 0,0 0-21 0 0,1-1 30 0 0,78-94 388 0 0,157-170 275 0 0,-132 163-86 0 0,-104 101-453 0 0,0 1 1 0 0,1 0-1 0 0,-1-1 0 0 0,0 1 1 0 0,1 0-1 0 0,-1-1 1 0 0,1 1-1 0 0,-1 0 0 0 0,1 0 1 0 0,-1 0-1 0 0,1 0 0 0 0,-1-1 1 0 0,1 1-1 0 0,-1 0 1 0 0,0 0-1 0 0,1 0 0 0 0,-1 0 1 0 0,1 0-1 0 0,-1 0 0 0 0,1 0 1 0 0,-1 0-1 0 0,1 0 0 0 0,-1 0 1 0 0,1 1-1 0 0,-1-1 1 0 0,1 0-1 0 0,-1 0 0 0 0,1 0 1 0 0,-1 1-1 0 0,0-1 0 0 0,1 0 1 0 0,-1 0-1 0 0,1 1 1 0 0,-1-1-1 0 0,0 0 0 0 0,1 1 1 0 0,-1-1-1 0 0,0 0 0 0 0,1 1 1 0 0,-1-1-1 0 0,0 1 0 0 0,0-1 1 0 0,1 0-1 0 0,-1 1 1 0 0,0-1-1 0 0,0 1 0 0 0,0-1 1 0 0,0 1-1 0 0,1-1 0 0 0,-1 1 1 0 0,0-1-1 0 0,0 1 0 0 0,0-1 1 0 0,0 1-1 0 0,0-1 1 0 0,0 1-1 0 0,0-1 0 0 0,0 1 1 0 0,-1-1-1 0 0,1 1 0 0 0,0 40 187 0 0,0-31-177 0 0,-17 229 136 0 0,17-234-138 0 0,0 0-1 0 0,1 0 0 0 0,-1 0 0 0 0,1 0 0 0 0,0 0 0 0 0,0 0 0 0 0,1 0 0 0 0,-1 0 0 0 0,1 0 0 0 0,0 0 1 0 0,0-1-1 0 0,1 1 0 0 0,-1-1 0 0 0,1 1 0 0 0,0-1 0 0 0,0 0 0 0 0,1 0 0 0 0,-1-1 0 0 0,1 1 0 0 0,0-1 0 0 0,0 1 1 0 0,0-1-1 0 0,0 0 0 0 0,0-1 0 0 0,1 1 0 0 0,0-1 0 0 0,-1 0 0 0 0,4 1-7 0 0,-1-3 119 0 0,1 0-1 0 0,-1-1 1 0 0,0 0-1 0 0,0-1 1 0 0,1 1-1 0 0,-1-1 1 0 0,0 0-1 0 0,-1-1 1 0 0,1 0-1 0 0,0 0 1 0 0,-1-1-1 0 0,1 1 1 0 0,-1-1-1 0 0,0-1 1 0 0,0 1-1 0 0,-1-1 1 0 0,0 0-1 0 0,1 0 1 0 0,1-4-119 0 0,1 2 62 0 0,4-5 36 0 0,0 0 0 0 0,-1 0 0 0 0,-1-1 0 0 0,0-1 0 0 0,-1 1 0 0 0,0-1-1 0 0,-1-1 1 0 0,-1 0 0 0 0,0 0 0 0 0,-1-1 0 0 0,-1 1 0 0 0,0-1 0 0 0,-1 0 0 0 0,-1-3-98 0 0,7-88-4910 0 0,-10 107-582 0 0,-3 0-6722 0 0</inkml:trace>
  <inkml:trace contextRef="#ctx0" brushRef="#br0" timeOffset="35777.079">8201 2072 19772 0 0,'0'0'1096'0'0,"0"0"-342"0"0,0 0-179 0 0,0 0-67 0 0,0 0-69 0 0,0 0-75 0 0,0 0-62 0 0,0 0-58 0 0,-32 25-55 0 0,-100 78-81 0 0,129-102-103 0 0,0 1 0 0 0,0 0 0 0 0,0 0 0 0 0,0 0 0 0 0,0 0 1 0 0,1 0-1 0 0,-1 0 0 0 0,1 1 0 0 0,-1 0 0 0 0,1-1 1 0 0,0 1-1 0 0,0 0 0 0 0,0 0 0 0 0,1 0 0 0 0,-1 0 0 0 0,1 1 1 0 0,-1-1-1 0 0,1 0 0 0 0,0 1 0 0 0,1-1 0 0 0,-2 3-5 0 0,1 4 6 0 0,0-6-6 0 0,0 1 0 0 0,0-1 0 0 0,0 0 0 0 0,1 0 0 0 0,-1 1 0 0 0,1-1 0 0 0,0 0 0 0 0,0 1 0 0 0,1-1 0 0 0,-1 0 0 0 0,1 1-1 0 0,0-1 1 0 0,0 0 0 0 0,0 0 0 0 0,1 0 0 0 0,-1 0 0 0 0,1 0 0 0 0,0 0 0 0 0,0 0 0 0 0,1-1 0 0 0,-1 1 0 0 0,1-1 0 0 0,0 1 0 0 0,-1-1 0 0 0,1 0 0 0 0,1 0-1 0 0,-1 0 1 0 0,0-1 0 0 0,1 1 0 0 0,0-1 0 0 0,-1 0 0 0 0,1 0 0 0 0,0 0 0 0 0,0 0 0 0 0,0-1 0 0 0,0 1 0 0 0,0-1 0 0 0,1 0 0 0 0,-1 0 0 0 0,0-1 0 0 0,3 1 0 0 0,6-1 139 0 0,0 0 0 0 0,1 0-1 0 0,-1-2 1 0 0,0 1 0 0 0,0-2 0 0 0,0 0 0 0 0,0 0 0 0 0,0-1 0 0 0,0-1 0 0 0,-1 0 0 0 0,0-1 0 0 0,0 0 0 0 0,-1 0 0 0 0,1-2 0 0 0,-1 1 0 0 0,-1-1 0 0 0,0-1 0 0 0,0 0 0 0 0,0-1 0 0 0,-1 1 0 0 0,-1-2 0 0 0,0 1 0 0 0,0-1 0 0 0,1-3-139 0 0,-6 8-26 0 0,0 0 0 0 0,-1 0 0 0 0,0-1 0 0 0,0 1 0 0 0,0 0 0 0 0,0-1 0 0 0,-1 0 0 0 0,0 1-1 0 0,-1-1 1 0 0,0 0 0 0 0,0 1 0 0 0,0-1 0 0 0,0 0 0 0 0,-1 1 0 0 0,0-1 0 0 0,-1 1 0 0 0,0-1 0 0 0,0 1 0 0 0,0-1 0 0 0,-1 1 0 0 0,1 0 0 0 0,-1 0 0 0 0,-1 0 0 0 0,1 1 0 0 0,-1-1 0 0 0,0 1-1 0 0,-1 0 1 0 0,1 0 0 0 0,-1 0 0 0 0,0 1 0 0 0,0-1 0 0 0,0 1 0 0 0,-1 1 0 0 0,1-1 0 0 0,-1 1 0 0 0,0-1 0 0 0,0 2 0 0 0,0-1 0 0 0,-1 1 0 0 0,1 0 0 0 0,-6-1 26 0 0,-13-2-1489 0 0,8 3-3269 0 0,3 1-7291 0 0</inkml:trace>
  <inkml:trace contextRef="#ctx0" brushRef="#br0" timeOffset="36140.698">8801 1465 16468 0 0,'0'0'3064'0'0,"0"0"-1353"0"0,0 0-612 0 0,0 0-100 0 0,0 0-155 0 0,0 0-170 0 0,0 0-161 0 0,0 0-122 0 0,0 0-2 0 0,0 0 17 0 0,0 0 2 0 0,0 0-13 0 0,-2 22-62 0 0,-9 72-49 0 0,8 136 706 0 0,11 64-782 0 0,-1-106-767 0 0,-30-191-4185 0 0,12-6-1513 0 0,10 8 4352 0 0,-3 0-9717 0 0</inkml:trace>
  <inkml:trace contextRef="#ctx0" brushRef="#br0" timeOffset="36355.548">8452 1958 13547 0 0,'0'0'3294'0'0,"0"0"-1764"0"0,0 0-760 0 0,0 0 4 0 0,0 0 113 0 0,0 0 28 0 0,0 0-90 0 0,0 0-161 0 0,0 0-138 0 0,0 0-98 0 0,36-3-48 0 0,115-12-51 0 0,-2 11 389 0 0,-130 4-644 0 0,17-1-79 0 0,0 2-1 0 0,0 1 1 0 0,0 2-1 0 0,0 1 0 0 0,13 5 6 0 0,-14-1-381 0 0,18 4-1197 0 0,-23 3-2737 0 0,-20 2-10074 0 0,-10-14 9419 0 0</inkml:trace>
  <inkml:trace contextRef="#ctx0" brushRef="#br0" timeOffset="36661.083">9159 2106 0 0 0,'0'0'2302'0'0,"0"0"481"0"0,0 0 6 0 0,0 0-237 0 0,0 0-315 0 0,0 0-317 0 0,0 0-292 0 0,0 0-199 0 0,0 0-125 0 0,0 0-74 0 0,0 0-62 0 0,33 2-127 0 0,104 6-174 0 0,-133-7-816 0 0,-1-1-1 0 0,0 1 1 0 0,0-1-1 0 0,0 0 0 0 0,0 0 1 0 0,1 0-1 0 0,-1 0 1 0 0,0 0-1 0 0,0-1 1 0 0,0 1-1 0 0,0-1 0 0 0,0 0 1 0 0,0 0-1 0 0,0 0 1 0 0,0-1-1 0 0,0 1 1 0 0,0-1-1 0 0,0 1 0 0 0,-1-1 1 0 0,3-1-51 0 0,3-4 200 0 0,-1 3-81 0 0,0 0 0 0 0,-1 0-1 0 0,1 0 1 0 0,-1-1 0 0 0,0 1 0 0 0,0-2 0 0 0,-1 1 0 0 0,0-1 0 0 0,0 1 0 0 0,0-1 0 0 0,0-1 0 0 0,-1 1 0 0 0,0-1 0 0 0,0 1 0 0 0,-1-1 0 0 0,0 0 0 0 0,0-1 0 0 0,-1 1 0 0 0,0 0 0 0 0,0-1 0 0 0,0 1 0 0 0,-1-1 0 0 0,-1 0 0 0 0,1-5-119 0 0,-3 9 1 0 0,-1 0 0 0 0,0 1 1 0 0,0 0-1 0 0,0-1 0 0 0,0 1 0 0 0,0 0 1 0 0,0 1-1 0 0,-1-1 0 0 0,1 1 0 0 0,-1-1 1 0 0,0 1-1 0 0,0 0 0 0 0,0 0 0 0 0,0 1 1 0 0,0-1-1 0 0,0 1 0 0 0,-1 0 0 0 0,1 0 1 0 0,0 0-1 0 0,-1 1 0 0 0,1-1 0 0 0,0 1 1 0 0,-1 0-1 0 0,1 1 0 0 0,0-1 0 0 0,-1 1 1 0 0,1 0-1 0 0,0 0 0 0 0,-1 0 0 0 0,1 0 1 0 0,0 1-1 0 0,0-1 0 0 0,-2 3-1 0 0,-11 4-82 0 0,0 2 0 0 0,1 0 0 0 0,1 1 0 0 0,0 0 1 0 0,0 1-1 0 0,1 1 0 0 0,0 0 0 0 0,2 1 0 0 0,-1 0 0 0 0,2 1 0 0 0,0 1 0 0 0,0 0 0 0 0,2 0 0 0 0,0 1 0 0 0,1 0 0 0 0,-2 8 82 0 0,-14 74-371 0 0,23-96 357 0 0,1 1 1 0 0,0-1-1 0 0,0 0 0 0 0,1 0 0 0 0,-1 0 0 0 0,1 1 0 0 0,0-1 0 0 0,-1 0 0 0 0,1 0 0 0 0,1 0 0 0 0,-1 0 0 0 0,0 0 0 0 0,1 0 0 0 0,-1-1 0 0 0,1 1 0 0 0,0 0 0 0 0,0-1 0 0 0,0 1 0 0 0,0-1 0 0 0,1 0 0 0 0,-1 0 0 0 0,0 0 0 0 0,1 0 0 0 0,0 0 0 0 0,-1 0 0 0 0,1-1 0 0 0,0 1 0 0 0,0-1 0 0 0,3 1 14 0 0,11 1-210 0 0,0-1 1 0 0,0-1-1 0 0,0 0 0 0 0,0-1 0 0 0,0-1 0 0 0,0-1 1 0 0,0-1-1 0 0,-1 0 0 0 0,1-1 0 0 0,-1 0 0 0 0,0-2 1 0 0,0 0-1 0 0,0-1 0 0 0,-1 0 0 0 0,0-1 1 0 0,1-1 209 0 0,35-14-1613 0 0,35-16-3447 0 0,-38 16-1597 0 0,-20 11-1925 0 0</inkml:trace>
  <inkml:trace contextRef="#ctx0" brushRef="#br0" timeOffset="36956.966">10105 1826 13347 0 0,'0'0'3165'0'0,"0"0"-1085"0"0,0 0-742 0 0,0 0-401 0 0,0 0-181 0 0,0 0-88 0 0,0 0-61 0 0,-34 11-61 0 0,-108 36-56 0 0,55-2 401 0 0,82-43-839 0 0,0 1 0 0 0,1 0-1 0 0,-1 0 1 0 0,0 0-1 0 0,1 1 1 0 0,0 0 0 0 0,0-1-1 0 0,0 2 1 0 0,0-1 0 0 0,1 0-1 0 0,0 1 1 0 0,0-1-1 0 0,0 1 1 0 0,0 0 0 0 0,1 0-1 0 0,-1 0 1 0 0,1 0 0 0 0,1 1-1 0 0,-1-1 1 0 0,1 0 0 0 0,-1 6-52 0 0,4-9 8 0 0,0 1 0 0 0,1-1 0 0 0,-1 0 1 0 0,1 0-1 0 0,-1 0 0 0 0,1 0 0 0 0,0 0 1 0 0,0-1-1 0 0,0 1 0 0 0,0-1 1 0 0,0 0-1 0 0,0 0 0 0 0,0 0 0 0 0,0 0 1 0 0,0 0-1 0 0,1-1 0 0 0,-1 1 0 0 0,0-1 1 0 0,1 0-1 0 0,-1 0 0 0 0,0 0 0 0 0,0-1 1 0 0,1 1-1 0 0,0-1-8 0 0,7 1 60 0 0,20 2 64 0 0,-19-2-23 0 0,0 1 0 0 0,0 0 0 0 0,0 0 0 0 0,0 1 0 0 0,0 1 1 0 0,0 0-1 0 0,0 0 0 0 0,-1 1 0 0 0,0 1 0 0 0,10 5-101 0 0,-17-9 41 0 0,0 0 0 0 0,0 1 0 0 0,0-1 0 0 0,0 1 0 0 0,-1 0 0 0 0,1 0 0 0 0,-1 1 0 0 0,1-1 0 0 0,-1 1 0 0 0,0-1-1 0 0,0 1 1 0 0,0 0 0 0 0,0 1 0 0 0,0-1 0 0 0,-1 0 0 0 0,1 1 0 0 0,-1-1 0 0 0,0 1 0 0 0,0 0 0 0 0,0-1 0 0 0,-1 1 0 0 0,1 0 0 0 0,-1 0 0 0 0,0 0 0 0 0,0 1 0 0 0,-1-1 0 0 0,1 0-1 0 0,-1 0 1 0 0,0 0 0 0 0,0 1 0 0 0,0-1 0 0 0,0 0 0 0 0,-1 0 0 0 0,0 0 0 0 0,0 0 0 0 0,0 0 0 0 0,0 0 0 0 0,-1 0 0 0 0,1 0 0 0 0,-1 0 0 0 0,0 0 0 0 0,0-1 0 0 0,-2 3-41 0 0,-13 10 53 0 0,-1-2 1 0 0,-1 0 0 0 0,0-1-1 0 0,0-1 1 0 0,-1 0 0 0 0,-1-2-1 0 0,0 0 1 0 0,0-2 0 0 0,-1 0-1 0 0,0-1 1 0 0,-1-1 0 0 0,-7 0-54 0 0,-82-5-2055 0 0,88-6-2265 0 0,1-2-3584 0 0,15 4-4988 0 0</inkml:trace>
  <inkml:trace contextRef="#ctx0" brushRef="#br0" timeOffset="37493.288">10388 2433 23725 0 0,'0'0'1350'0'0,"0"0"-399"0"0,0 0-126 0 0,0 0-63 0 0,0 0-114 0 0,0 0-188 0 0,0 0-205 0 0,0 0-137 0 0,0 0-54 0 0,0 0-21 0 0,0 0-42 0 0,0 0 25 0 0,0 0-37 0 0,-7 8-34 0 0,-24 21-35 0 0,18-21-2464 0 0,13-12-5926 0 0,0 4 6273 0 0,0-4-10851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1:1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263 596 208 0 0,'0'0'2387'0'0,"0"0"27"0"0,0 0-79 0 0,0 0-165 0 0,0 0-254 0 0,0 0-233 0 0,0 0-237 0 0,0 0-195 0 0,0 0-108 0 0,0 0-171 0 0,0 0-145 0 0,-3-1-122 0 0,-3 0-495 0 0,0 0-1 0 0,0 0 0 0 0,1 0 0 0 0,-1 1 0 0 0,0 0 1 0 0,0 0-1 0 0,0 1 0 0 0,1-1 0 0 0,-1 1 0 0 0,0 1 0 0 0,0-1 1 0 0,1 1-1 0 0,-4 1-209 0 0,-7 9 84 0 0,0 2 0 0 0,1 0 0 0 0,1 0 1 0 0,0 2-1 0 0,1-1 0 0 0,0 2 0 0 0,2 0 1 0 0,0 0-1 0 0,1 1 0 0 0,0 0 0 0 0,2 1 1 0 0,-5 13-85 0 0,11-29 5 0 0,1-1 0 0 0,0 1 0 0 0,0-1 0 0 0,-1 1 0 0 0,1-1 0 0 0,1 1 0 0 0,-1 0 0 0 0,0-1 0 0 0,1 1 0 0 0,-1 0 0 0 0,1 0 0 0 0,0 0 0 0 0,0-1 0 0 0,0 1 0 0 0,0 0 0 0 0,1 0 0 0 0,-1 0 0 0 0,1-1 0 0 0,-1 1 0 0 0,1 0 0 0 0,0-1 0 0 0,0 1 0 0 0,0 0 0 0 0,1-1 0 0 0,-1 1 0 0 0,1-1 0 0 0,-1 0 0 0 0,1 1 0 0 0,0-1 0 0 0,0 0 0 0 0,0 0 0 0 0,0 0 0 0 0,0 0 0 0 0,0-1 0 0 0,0 1 0 0 0,1-1 0 0 0,-1 1 0 0 0,3 0-5 0 0,6-3 92 0 0,0-1-1 0 0,1 0 0 0 0,-1-1 0 0 0,-1 0 0 0 0,1-1 0 0 0,0 0 1 0 0,-1-1-1 0 0,0 0 0 0 0,0-1 0 0 0,0 0 0 0 0,-1 0 1 0 0,0-1-1 0 0,0 0 0 0 0,-1-1 0 0 0,1 0 0 0 0,-2 0 0 0 0,1-1-91 0 0,1 1 29 0 0,178-204 326 0 0,-168 204-325 0 0,-19 36 41 0 0,-1-12-17 0 0,1-8-42 0 0,0 1-1 0 0,0 0 1 0 0,1 0 0 0 0,1-1 0 0 0,-1 1 0 0 0,1-1 0 0 0,1 1 0 0 0,0-1-1 0 0,0 0 1 0 0,0 0 0 0 0,1 0 0 0 0,0 0 0 0 0,1-1 0 0 0,0 0-1 0 0,0 0 1 0 0,0 0 0 0 0,1 0 0 0 0,0-1 0 0 0,0 0 0 0 0,1 0 0 0 0,0-1-1 0 0,0 1 1 0 0,0-1 0 0 0,0-1 0 0 0,1 0 0 0 0,0 0 0 0 0,0 0-1 0 0,0-1 1 0 0,0 0 0 0 0,0-1 0 0 0,1 0 0 0 0,0 0 0 0 0,-1-1 0 0 0,9 1-12 0 0,-9-2 39 0 0,-1-1 1 0 0,1 0 0 0 0,0 0 0 0 0,-1-1 0 0 0,1 0 0 0 0,-1 0 0 0 0,0-1 0 0 0,1 0 0 0 0,-1 0 0 0 0,-1 0 0 0 0,1-1 0 0 0,0 0 0 0 0,-1-1-1 0 0,0 0 1 0 0,0 1 0 0 0,3-5-40 0 0,20-18 50 0 0,-1-1 0 0 0,-2-1-1 0 0,-1-2 1 0 0,-1 0-1 0 0,-2-2 1 0 0,-1 0-1 0 0,-1-2 1 0 0,-2 0 0 0 0,-2-1-1 0 0,-1 0 1 0 0,-2-2-1 0 0,-2 1 1 0 0,-1-2 0 0 0,-1 1-1 0 0,-3-1 1 0 0,0-8-50 0 0,-4 36 7 0 0,0 0-1 0 0,0-1 1 0 0,-1 1 0 0 0,0-1-1 0 0,-1 0 1 0 0,0 1 0 0 0,-1-1-1 0 0,-1 1 1 0 0,0-1 0 0 0,0 1-1 0 0,-1 0 1 0 0,0 0 0 0 0,-1 0-1 0 0,0 0 1 0 0,-1 0 0 0 0,-2-2-7 0 0,6 12 1 0 0,1 0 1 0 0,-1 0 0 0 0,0 0-1 0 0,0 0 1 0 0,0 1 0 0 0,1-1-1 0 0,-1 0 1 0 0,0 1 0 0 0,0-1-1 0 0,0 0 1 0 0,0 1 0 0 0,0-1-1 0 0,0 1 1 0 0,-1 0 0 0 0,1-1-1 0 0,0 1 1 0 0,0 0 0 0 0,0-1-1 0 0,0 1 1 0 0,0 0 0 0 0,0 0-1 0 0,-1 0 1 0 0,1 0 0 0 0,0 0-1 0 0,0 1 1 0 0,0-1 0 0 0,0 0-1 0 0,0 0 1 0 0,-1 1 0 0 0,1-1-1 0 0,0 0 1 0 0,0 1 0 0 0,0 0-1 0 0,0-1 1 0 0,0 1 0 0 0,0-1-1 0 0,0 1 1 0 0,1 0-1 0 0,-1 0 1 0 0,0-1 0 0 0,0 1-1 0 0,0 0 1 0 0,1 0 0 0 0,-1 0-1 0 0,0 0-1 0 0,-27 45-66 0 0,15-11 74 0 0,2 0 1 0 0,1 0 0 0 0,1 1 0 0 0,3 0-1 0 0,1 1 1 0 0,1-1 0 0 0,2 1-1 0 0,2 0 1 0 0,2 11-9 0 0,1 1 53 0 0,2 0 0 0 0,3 0 0 0 0,1 0 0 0 0,6 12-53 0 0,5 23 38 0 0,13 119-9 0 0,-74-237-2740 0 0,7-14-2468 0 0,20 28-1073 0 0,6 8-5084 0 0</inkml:trace>
  <inkml:trace contextRef="#ctx0" brushRef="#br0" timeOffset="243.98">633 379 12355 0 0,'0'0'2743'0'0,"0"0"-1445"0"0,0 0-576 0 0,0 0 82 0 0,0 0 229 0 0,0 0 223 0 0,0 0 6 0 0,0 0-181 0 0,0 0-199 0 0,0 0-161 0 0,0 0-142 0 0,36-8-115 0 0,117-23-64 0 0,-11-2 223 0 0,-104 22-832 0 0,1 2-1 0 0,1 2 0 0 0,-1 1 0 0 0,1 3 1 0 0,13 0 209 0 0,-26 3-1402 0 0,-8 0-2970 0 0,-4 0-7323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1 419 7314 0 0,'0'0'1693'0'0,"0"0"-725"0"0,0 0-355 0 0,0 0-68 0 0,0 0 174 0 0,0 0 246 0 0,0 0 98 0 0,0 0-42 0 0,0 0-88 0 0,0 0-81 0 0,0 0-10 0 0,10-2-30 0 0,31-6 59 0 0,-1-3 0 0 0,0-1 0 0 0,0-2 1 0 0,22-13-872 0 0,187-108 1961 0 0,-190 97-1664 0 0,-1-2-1 0 0,-3-3 1 0 0,17-18-297 0 0,-35 34 247 0 0,-43 51 764 0 0,-49 98-333 0 0,31-73-499 0 0,2 0 0 0 0,2 2 0 0 0,3 0 1 0 0,-9 43-180 0 0,-27 439 822 0 0,9-282-552 0 0,40-231-271 0 0,1-32-502 0 0,-14-43-2879 0 0,5 29-6381 0 0,10 19-1416 0 0</inkml:trace>
  <inkml:trace contextRef="#ctx0" brushRef="#br0" timeOffset="460.902">107 869 12299 0 0,'0'0'1637'0'0,"0"0"-486"0"0,0 0-297 0 0,0 0 189 0 0,0 0 269 0 0,0 0 71 0 0,0 0-140 0 0,0 0-198 0 0,0 0-172 0 0,37-15-137 0 0,116-44-125 0 0,202-48 1498 0 0,-177 64-1713 0 0,-178 43-352 0 0,0 0 0 0 0,0 1 0 0 0,-1-1 0 0 0,1 0 0 0 0,0 1 0 0 0,0-1 0 0 0,0 1 0 0 0,0-1 0 0 0,0 0 0 0 0,0 1 0 0 0,-1-1-1 0 0,1 1 1 0 0,0-1 0 0 0,0 1 0 0 0,0-1 0 0 0,0 0 0 0 0,1 1 0 0 0,-1-1 0 0 0,0 1 0 0 0,0-1 0 0 0,0 0 0 0 0,0 1 0 0 0,0-1 0 0 0,0 1-1 0 0,1-1 1 0 0,-1 0 0 0 0,0 1 0 0 0,0-1 0 0 0,1 0 0 0 0,-1 1 0 0 0,0-1 0 0 0,1 0 0 0 0,-1 1 0 0 0,0-1 0 0 0,0 0 0 0 0,1 0 0 0 0,-1 1-1 0 0,1-1 1 0 0,-1 0 0 0 0,0 0 0 0 0,1 0 0 0 0,-1 0 0 0 0,1 1 0 0 0,-1-1 0 0 0,0 0 0 0 0,1 0 0 0 0,-1 0 0 0 0,1 0 0 0 0,-1 0-1 0 0,0 0 1 0 0,1 0-44 0 0,-9 13-261 0 0,-23 110 619 0 0,26-80-178 0 0,-2 134-473 0 0,31-199-3238 0 0,-21 18 2521 0 0,5-2-2286 0 0,-4 2-2049 0 0,2-1-6892 0 0</inkml:trace>
  <inkml:trace contextRef="#ctx0" brushRef="#br0" timeOffset="909.737">1197 927 8050 0 0,'0'0'2215'0'0,"0"0"-523"0"0,0 0-111 0 0,0 0 166 0 0,0 0 85 0 0,0 0-121 0 0,0 0-269 0 0,0 0-311 0 0,0 0-257 0 0,0 0-169 0 0,0 0-141 0 0,0 0-96 0 0,0 0-97 0 0,-16-7-87 0 0,-49-21-64 0 0,64 28-213 0 0,0-1 1 0 0,0 1 0 0 0,0 0-1 0 0,-1-1 1 0 0,1 1 0 0 0,0 0-1 0 0,0-1 1 0 0,0 1 0 0 0,0 0-1 0 0,0 0 1 0 0,0 0 0 0 0,0 0-1 0 0,0 0 1 0 0,0 0 0 0 0,-1 0-1 0 0,1 1 1 0 0,0-1 0 0 0,0 0-1 0 0,0 1 1 0 0,0-1 0 0 0,0 1-1 0 0,0-1 1 0 0,0 1 0 0 0,0-1-1 0 0,0 1 1 0 0,0-1 0 0 0,1 1-1 0 0,-1 0 1 0 0,0 0 0 0 0,0-1-1 0 0,0 1 1 0 0,1 0 0 0 0,-1 0-1 0 0,0 0-7 0 0,-3 4 44 0 0,-6 6-24 0 0,1 1 0 0 0,0-1 1 0 0,0 2-1 0 0,1-1 0 0 0,1 1 1 0 0,0 1-1 0 0,1-1 1 0 0,0 1-1 0 0,1 0 0 0 0,1 0 1 0 0,0 1-1 0 0,1-1 0 0 0,1 1 1 0 0,0 0-1 0 0,1 0 0 0 0,0 0 1 0 0,1 0-1 0 0,1 0 0 0 0,3 14-20 0 0,-3-24 8 0 0,0 0 0 0 0,1 0 0 0 0,0 0 0 0 0,0 0 0 0 0,1 0 0 0 0,-1 0 0 0 0,1-1 0 0 0,0 1-1 0 0,0-1 1 0 0,1 0 0 0 0,-1 0 0 0 0,1 0 0 0 0,0 0 0 0 0,0-1 0 0 0,0 1 0 0 0,1-1 0 0 0,-1 0-1 0 0,1-1 1 0 0,-1 1 0 0 0,1-1 0 0 0,0 0 0 0 0,0 0 0 0 0,0 0 0 0 0,0-1 0 0 0,1 1 0 0 0,-1-1-1 0 0,0 0 1 0 0,0-1 0 0 0,1 0 0 0 0,-1 0 0 0 0,1 0 0 0 0,-1 0 0 0 0,0-1 0 0 0,0 0-1 0 0,1 0 1 0 0,-1 0 0 0 0,0 0 0 0 0,0-1 0 0 0,0 0 0 0 0,0 0 0 0 0,0-1 0 0 0,-1 1 0 0 0,1-1-1 0 0,-1 0 1 0 0,1 0 0 0 0,2-4-8 0 0,6-2 98 0 0,-2-1 0 0 0,1-1 0 0 0,-2 0 0 0 0,1 0-1 0 0,-1-1 1 0 0,-1-1 0 0 0,0 0 0 0 0,-1 0 0 0 0,0 0 0 0 0,-1-1-1 0 0,-1 0 1 0 0,0 0 0 0 0,-1-1 0 0 0,0 0 0 0 0,-2 0 0 0 0,1 0-1 0 0,-2 0 1 0 0,0 0 0 0 0,-1-1 0 0 0,0 1 0 0 0,-1-1 0 0 0,-2-7-98 0 0,1 18-20 0 0,0 1-1 0 0,-1-1 1 0 0,1 1 0 0 0,-1-1 0 0 0,0 1 0 0 0,0 0 0 0 0,-1 0 0 0 0,1 0 0 0 0,-1 0 0 0 0,0 0 0 0 0,0 1 0 0 0,0-1-1 0 0,-1 1 1 0 0,1 0 0 0 0,-1 0 0 0 0,0 0 0 0 0,1 0 0 0 0,-1 1 0 0 0,-1-1 0 0 0,1 1 0 0 0,0 0 0 0 0,0 0 0 0 0,-1 1-1 0 0,1 0 1 0 0,-1-1 0 0 0,0 1 0 0 0,1 1 0 0 0,-1-1 0 0 0,0 1 0 0 0,1-1 0 0 0,-1 2 0 0 0,0-1 0 0 0,1 0 0 0 0,-1 1-1 0 0,0 0 1 0 0,1 0 0 0 0,-1 0 0 0 0,1 0 0 0 0,-1 1 0 0 0,1 0 0 0 0,0 0 0 0 0,-1 0 0 0 0,1 1 0 0 0,0-1-1 0 0,-2 2 21 0 0,-60 71-2923 0 0,49-46-668 0 0,4 2-3784 0 0,7-19-4148 0 0</inkml:trace>
  <inkml:trace contextRef="#ctx0" brushRef="#br0" timeOffset="1281.649">1475 1222 8482 0 0,'0'0'3413'0'0,"0"0"-1650"0"0,0 0-363 0 0,0 0 244 0 0,0 0 142 0 0,0 0-116 0 0,0 0-335 0 0,0 0-346 0 0,0 0-185 0 0,0 0-85 0 0,0 0-24 0 0,0 0-44 0 0,0 0-38 0 0,0 5-26 0 0,-1 2-585 0 0,-1 5 810 0 0,1-33 100 0 0,5-5-805 0 0,1-1-1 0 0,2 2 1 0 0,0-1 0 0 0,1 1 0 0 0,2 0 0 0 0,1 0 0 0 0,0 1 0 0 0,2 1-1 0 0,1 0 1 0 0,12-16-107 0 0,-13 18 33 0 0,54-81 65 0 0,-66 102-110 0 0,0-1 0 0 0,0 1 0 0 0,0 0 0 0 0,0 0 0 0 0,1 0 0 0 0,-1 0 0 0 0,0 0 0 0 0,0 0 0 0 0,0 0 0 0 0,1 0 0 0 0,-1 0 1 0 0,0 1-1 0 0,0-1 0 0 0,0 0 0 0 0,0 1 0 0 0,0-1 0 0 0,0 1 0 0 0,0-1 0 0 0,0 1 0 0 0,0 0 0 0 0,0-1 0 0 0,0 1 0 0 0,0 0 0 0 0,0 0 1 0 0,0-1-1 0 0,0 1 0 0 0,-1 0 0 0 0,1 0 0 0 0,0 0 0 0 0,-1 0 0 0 0,1 0 0 0 0,-1 0 0 0 0,1 0 0 0 0,-1 0 0 0 0,1 1 0 0 0,-1-1 0 0 0,0 0 1 0 0,1 0-1 0 0,-1 0 0 0 0,0 0 0 0 0,0 1 0 0 0,0-1 0 0 0,0 0 0 0 0,0 0 0 0 0,0 0 0 0 0,0 1 0 0 0,-1 0 12 0 0,4 5-192 0 0,7 14-643 0 0,2 7-1925 0 0,-7-19-2078 0 0,1-2-3317 0 0,-1-2-3980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5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51 0 0 0,'0'0'329'0'0,"0"0"868"0"0,0 0 508 0 0,0 0 350 0 0,0 0 203 0 0,0 0-36 0 0,0 0-207 0 0,0 0-297 0 0,0 0-271 0 0,0 0-175 0 0,0 0-144 0 0,0 0-113 0 0,-2-6-100 0 0,-9-22-64 0 0,10 26-727 0 0,-1 1 0 0 0,1-1-1 0 0,-1 1 1 0 0,0 0 0 0 0,1 0 0 0 0,-1-1 0 0 0,0 1-1 0 0,0 0 1 0 0,0 0 0 0 0,0 1 0 0 0,0-1 0 0 0,0 0 0 0 0,0 1-1 0 0,0-1 1 0 0,0 1 0 0 0,0-1 0 0 0,-1 1 0 0 0,1 0-1 0 0,0 0 1 0 0,0 0 0 0 0,0 0 0 0 0,0 1 0 0 0,0-1-1 0 0,0 1 1 0 0,-1-1 0 0 0,1 1-124 0 0,-7 0 311 0 0,-3-2-133 0 0,0 2 0 0 0,1 0 0 0 0,-1 1 0 0 0,1 0 0 0 0,-1 0 0 0 0,1 1 0 0 0,0 1 0 0 0,0-1 0 0 0,0 2-1 0 0,1 0 1 0 0,-1 0 0 0 0,1 1 0 0 0,0 0 0 0 0,-4 5-178 0 0,4-4 53 0 0,1 0 0 0 0,1 0 0 0 0,-1 1 0 0 0,1 0 0 0 0,1 1 0 0 0,0 0 0 0 0,0 0 0 0 0,0 1 0 0 0,2 0 0 0 0,-1 0 0 0 0,1 0 0 0 0,0 0 0 0 0,1 1 0 0 0,0 0 0 0 0,1 0 0 0 0,0 0 0 0 0,1 0 0 0 0,0 1 0 0 0,1-1 0 0 0,0 1-1 0 0,1 1-52 0 0,0-6 22 0 0,0 1-1 0 0,0-1 0 0 0,1 0 1 0 0,0 1-1 0 0,0-1 0 0 0,0 0 0 0 0,1 0 1 0 0,0 0-1 0 0,1 0 0 0 0,0 0 0 0 0,0-1 1 0 0,0 1-1 0 0,1-1 0 0 0,0 0 0 0 0,0 0 1 0 0,0 0-1 0 0,1 0 0 0 0,0-1 1 0 0,5 5-22 0 0,2-1 33 0 0,0 1 0 0 0,0-2 0 0 0,1 0 1 0 0,1 0-1 0 0,-1-1 0 0 0,1-1 0 0 0,0 0 1 0 0,1-1-1 0 0,-1-1 0 0 0,1 0 0 0 0,0-1 1 0 0,0 0-1 0 0,0-2 0 0 0,1 1 0 0 0,-1-2 1 0 0,2 0-34 0 0,-4-2-32 0 0,-1 0 0 0 0,1-1 0 0 0,-1-1 0 0 0,0 0 0 0 0,0 0-1 0 0,-1-1 1 0 0,1-1 0 0 0,-1 0 0 0 0,0 0 0 0 0,0-1 0 0 0,-1-1 0 0 0,0 0 0 0 0,-1 0 0 0 0,1-1 0 0 0,-1 0 0 0 0,-1 0 0 0 0,6-9 32 0 0,35-30-1534 0 0,-2-1-4511 0 0,-33 33-1503 0 0,-4 8-4201 0 0</inkml:trace>
  <inkml:trace contextRef="#ctx0" brushRef="#br0" timeOffset="1085.744">1043 129 8554 0 0,'0'0'2687'0'0,"0"0"-660"0"0,0 0-358 0 0,0 0-120 0 0,0 0-35 0 0,0 0-166 0 0,0 0-289 0 0,0 0-228 0 0,0 0-148 0 0,0 0-117 0 0,0 0-72 0 0,0 0-30 0 0,0 0-67 0 0,-17-3-32 0 0,-52-9-44 0 0,13 23 239 0 0,43-3-415 0 0,3-3-113 0 0,0-1 0 0 0,0 2 0 0 0,1 0-1 0 0,0 0 1 0 0,0 0 0 0 0,1 1 0 0 0,-1 1-1 0 0,1-1 1 0 0,1 1 0 0 0,0 1 0 0 0,0 0-1 0 0,0-1 1 0 0,1 2 0 0 0,1-1 0 0 0,-1 1-1 0 0,1 0 1 0 0,1 0 0 0 0,0 0-1 0 0,1 1 1 0 0,0-1 0 0 0,0 1 0 0 0,1 0-1 0 0,0 0 1 0 0,1 0 0 0 0,1 1-32 0 0,0-9 0 0 0,0 0 0 0 0,0 0 0 0 0,0 0 0 0 0,1 0 0 0 0,-1 0 0 0 0,1 0 0 0 0,0 0 1 0 0,0 0-1 0 0,0-1 0 0 0,0 1 0 0 0,1 0 0 0 0,-1 0 0 0 0,1-1 0 0 0,0 1 0 0 0,-1-1 0 0 0,1 1 0 0 0,0-1 0 0 0,1 0 0 0 0,-1 0 0 0 0,0 0 1 0 0,0 0-1 0 0,1 0 0 0 0,-1-1 0 0 0,1 1 0 0 0,0-1 0 0 0,0 1 0 0 0,-1-1 0 0 0,1 0 0 0 0,0 0 0 0 0,0 0 0 0 0,0 0 0 0 0,0-1 0 0 0,0 1 1 0 0,2-1-1 0 0,5 0 66 0 0,-1-1 1 0 0,1-1 0 0 0,0 0 0 0 0,0 0-1 0 0,-1 0 1 0 0,0-1 0 0 0,1-1 0 0 0,-1 0 0 0 0,0 0-1 0 0,0-1 1 0 0,-1 0 0 0 0,0 0 0 0 0,0-1 0 0 0,0 0-1 0 0,0 0 1 0 0,-1-1 0 0 0,0 0 0 0 0,0 0 0 0 0,0-3-68 0 0,10-5 60 0 0,134-172 394 0 0,-150 188-459 0 0,0-1 0 0 0,0 1 0 0 0,0-1-1 0 0,0 1 1 0 0,0-1 0 0 0,0 1 0 0 0,0 0 0 0 0,-1 0 0 0 0,1-1 0 0 0,0 1 0 0 0,0 0 0 0 0,-1 0-1 0 0,1 0 1 0 0,-1 0 0 0 0,1 0 0 0 0,-1-1 0 0 0,1 1 0 0 0,-1 0 0 0 0,1 0 0 0 0,-1 0 0 0 0,0 1-1 0 0,1-1 1 0 0,-1 0 0 0 0,0 0 0 0 0,0 0 0 0 0,0 0 0 0 0,0 0 0 0 0,0 0 0 0 0,0 0 0 0 0,0 0-1 0 0,0 0 1 0 0,-1 0 0 0 0,1 0 0 0 0,0 0 0 0 0,-1 0 0 0 0,1 0 0 0 0,0 0 0 0 0,-1 0 0 0 0,0 0-1 0 0,1 1 7 0 0,0 1 0 0 0,-2 12-4 0 0,1 0 1 0 0,1-1 0 0 0,1 1 0 0 0,0 0 0 0 0,1-1 0 0 0,0 0 0 0 0,1 1 0 0 0,1-1 0 0 0,0 0-1 0 0,1 0 1 0 0,1-1 0 0 0,0 1 0 0 0,1-1 0 0 0,0-1 0 0 0,1 1 3 0 0,-5-9 1 0 0,1 1 1 0 0,0-1 0 0 0,0 0-1 0 0,0 0 1 0 0,1 0-1 0 0,-1-1 1 0 0,1 0-1 0 0,0 0 1 0 0,0 0-1 0 0,0 0 1 0 0,1-1 0 0 0,-1 0-1 0 0,0 0 1 0 0,1 0-1 0 0,0 0 1 0 0,-1-1-1 0 0,1 0 1 0 0,0-1-1 0 0,-1 1 1 0 0,1-1 0 0 0,0 0-1 0 0,0 0 1 0 0,0-1-1 0 0,2 0-1 0 0,-1-2 19 0 0,0-1-1 0 0,0 1 0 0 0,0-1 1 0 0,-1-1-1 0 0,0 1 0 0 0,0-1 1 0 0,0 0-1 0 0,-1-1 0 0 0,1 1 1 0 0,-1-1-1 0 0,0 0 1 0 0,-1 0-1 0 0,2-3-18 0 0,-2 3 9 0 0,4-4 10 0 0,18-23 26 0 0,0 1-1 0 0,2 1 0 0 0,1 1 0 0 0,21-14-44 0 0,-35 32 6 0 0,-10 7-9 0 0,-1 1 1 0 0,1 0 0 0 0,0 0 0 0 0,1 0 0 0 0,-1 1 0 0 0,0 0-1 0 0,1 0 1 0 0,0 0 0 0 0,0 1 0 0 0,0 0 0 0 0,0 0-1 0 0,0 0 1 0 0,0 1 0 0 0,5-1 2 0 0,-8 4-2 0 0,0 0 0 0 0,0-1 0 0 0,0 1 0 0 0,0 0 1 0 0,-1 1-1 0 0,1-1 0 0 0,-1 0 0 0 0,1 1 0 0 0,-1-1 0 0 0,0 1 0 0 0,0 0 0 0 0,0 0 0 0 0,0 0 1 0 0,-1 0-1 0 0,1 0 0 0 0,-1 0 0 0 0,0 0 0 0 0,1 1 0 0 0,-2-1 0 0 0,1 0 0 0 0,0 1 0 0 0,-1-1 1 0 0,1 1-1 0 0,-1 1 2 0 0,3 12 18 0 0,-1 1 0 0 0,0 0 0 0 0,-1-1 0 0 0,-1 1 0 0 0,-1 0 0 0 0,0-1 0 0 0,-2 1 0 0 0,0 2-18 0 0,0-13-9 0 0,1 0 0 0 0,-2 0 1 0 0,1-1-1 0 0,-1 1 0 0 0,0-1 0 0 0,0 1 1 0 0,-1-1-1 0 0,1 0 0 0 0,-2-1 0 0 0,1 0 1 0 0,0 1-1 0 0,-1-1 0 0 0,0-1 1 0 0,0 1-1 0 0,-1-1 0 0 0,1-1 0 0 0,-1 1 1 0 0,0-1-1 0 0,0 0 0 0 0,0 0 1 0 0,0-1-1 0 0,0 0 0 0 0,-1 0 0 0 0,1-1 1 0 0,-1 0-1 0 0,1 0 0 0 0,-1-1 1 0 0,-1 0 8 0 0,18-8-634 0 0,19-1 632 0 0,0 1-1 0 0,1 1 1 0 0,0 2-1 0 0,0 1 1 0 0,1 1-1 0 0,-1 2 1 0 0,1 0-1 0 0,-1 3 1 0 0,3 0 2 0 0,44 0 177 0 0,-60-2-95 0 0,-1 0-1 0 0,1-1 1 0 0,-1-1 0 0 0,1 0 0 0 0,-1-1-1 0 0,0-1 1 0 0,0-1 0 0 0,0 0 0 0 0,-1 0 0 0 0,0-1-1 0 0,0-1 1 0 0,0-1 0 0 0,-1 0 0 0 0,0-1-1 0 0,0 0 1 0 0,8-9-82 0 0,-9 8 62 0 0,0 0-1 0 0,-1-1 1 0 0,-1-1 0 0 0,0 0 0 0 0,0 0-1 0 0,-1-1 1 0 0,-1 0 0 0 0,0-1-1 0 0,-1 0 1 0 0,-1 0 0 0 0,0 0-1 0 0,0-3-61 0 0,8-82 123 0 0,-16 96-130 0 0,-1 0 0 0 0,1 1 0 0 0,0 0 0 0 0,-1 0 0 0 0,0-1 0 0 0,1 1 0 0 0,-1 1 0 0 0,0-1 0 0 0,0 0 0 0 0,0 1 0 0 0,0 0 0 0 0,-1-1-1 0 0,1 1 1 0 0,0 0 0 0 0,0 1 0 0 0,-1-1 0 0 0,1 1 0 0 0,0-1 0 0 0,-1 1 0 0 0,1 0 0 0 0,-1 0 0 0 0,1 0 0 0 0,0 1 0 0 0,-1-1 0 0 0,1 1 0 0 0,0 0 0 0 0,0 0 0 0 0,-1 0 0 0 0,1 0 0 0 0,0 1 0 0 0,0-1 0 0 0,0 1 0 0 0,0 0 0 0 0,1 0 0 0 0,-1 0 0 0 0,-1 1 7 0 0,-7 3-16 0 0,0 1 1 0 0,1 0 0 0 0,-1 1-1 0 0,2 0 1 0 0,-1 1 0 0 0,1 0-1 0 0,0 1 1 0 0,1 0 0 0 0,0 0-1 0 0,1 0 1 0 0,0 1 0 0 0,0 0-1 0 0,1 1 1 0 0,1-1 0 0 0,0 1-1 0 0,1 0 1 0 0,0 0 0 0 0,0 1-1 0 0,2-1 1 0 0,-2 11 15 0 0,3-16 1 0 0,1 1 0 0 0,0-1 0 0 0,1 0 0 0 0,0 0 0 0 0,0 1 0 0 0,0-1 0 0 0,1 0 0 0 0,0 0 0 0 0,0 0 0 0 0,1 0 0 0 0,0-1 1 0 0,0 1-1 0 0,1-1 0 0 0,-1 0 0 0 0,1 1 0 0 0,1-2 0 0 0,-1 1 0 0 0,1 0 0 0 0,0-1 0 0 0,0 0 0 0 0,1 0 0 0 0,0-1 0 0 0,-1 1 0 0 0,6 1-1 0 0,6 6 12 0 0,1-1 0 0 0,-1-1 0 0 0,2-1 0 0 0,0 0 0 0 0,0-1 0 0 0,0-2 0 0 0,1 0 0 0 0,0-1 0 0 0,0 0 0 0 0,1-2 0 0 0,-1 0 0 0 0,1-2 0 0 0,2 0-12 0 0,-17-1-61 0 0,1 1-69 0 0,0-1 0 0 0,0 0 0 0 0,-1 0 0 0 0,1 0 0 0 0,0-1 0 0 0,0 0 0 0 0,-1 0 0 0 0,1-1 0 0 0,-1 0 0 0 0,1 0 0 0 0,-1 0 0 0 0,0-1 0 0 0,1 0 0 0 0,-1 0 0 0 0,5-4 130 0 0,-6-1-4287 0 0,-4 5-489 0 0,1-1-7835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7:5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0 364 4793 0 0,'0'0'1764'0'0,"0"0"-49"0"0,0 0 122 0 0,0 0 107 0 0,0 0 21 0 0,0 0-88 0 0,0 0-271 0 0,0 0-311 0 0,0 0-259 0 0,0 0-233 0 0,0 0-124 0 0,0 0-62 0 0,3-19-31 0 0,9-62-74 0 0,-11 77-439 0 0,-1 1 0 0 0,1-1 0 0 0,0 0-1 0 0,0 1 1 0 0,0-1 0 0 0,0 0 0 0 0,1 1 0 0 0,-1-1 0 0 0,1 1 0 0 0,0 0 0 0 0,0 0-1 0 0,0 0 1 0 0,1 0 0 0 0,-1 0 0 0 0,1 0 0 0 0,-1 0 0 0 0,1 1 0 0 0,2-2-73 0 0,7-7 250 0 0,-3 1-130 0 0,1 0 1 0 0,0 1 0 0 0,1 0 0 0 0,0 0-1 0 0,1 1 1 0 0,-1 1 0 0 0,2 0-1 0 0,-1 0 1 0 0,1 1 0 0 0,0 1 0 0 0,0 0-1 0 0,0 1 1 0 0,1 0 0 0 0,-1 1 0 0 0,4 0-121 0 0,-14 5 11 0 0,0-1 1 0 0,-1 1-1 0 0,1 0 1 0 0,-1-1-1 0 0,1 1 1 0 0,-1 0-1 0 0,0 0 1 0 0,0 1-1 0 0,0-1 1 0 0,0 0-1 0 0,0 1 1 0 0,-1-1-1 0 0,1 1 1 0 0,-1 0-1 0 0,1 0 1 0 0,-1-1-1 0 0,0 1 1 0 0,0 0-1 0 0,0 0 1 0 0,0 0-1 0 0,-1 0 1 0 0,1 0-1 0 0,-1 0 1 0 0,0 0-1 0 0,0 0 1 0 0,0 0-1 0 0,-1 2-11 0 0,2 13 41 0 0,-1 0-1 0 0,-1-1 1 0 0,-1 1 0 0 0,-1 0-1 0 0,0-1 1 0 0,-1 0-1 0 0,-1 1 1 0 0,-1-2-1 0 0,0 1 1 0 0,-1-1-1 0 0,-1 0 1 0 0,-1 0-1 0 0,0-1 1 0 0,-1 0-1 0 0,-3 4-39 0 0,11-18-2 0 0,0 1 0 0 0,0 0 0 0 0,0 0 0 0 0,0 0 0 0 0,1 0 1 0 0,-1 1-1 0 0,1-1 0 0 0,0 0 0 0 0,-1 1 0 0 0,1-1 0 0 0,0 1 1 0 0,0-1-1 0 0,1 1 0 0 0,-1-1 0 0 0,0 1 0 0 0,1-1 0 0 0,0 1 1 0 0,0 0-1 0 0,-1-1 0 0 0,1 1 0 0 0,1 0 0 0 0,-1-1 0 0 0,0 1 1 0 0,1 0-1 0 0,-1-1 0 0 0,1 1 0 0 0,0-1 0 0 0,0 1 0 0 0,0-1 1 0 0,0 1-1 0 0,0-1 0 0 0,1 0 0 0 0,-1 0 0 0 0,1 1 0 0 0,-1-1 1 0 0,1 0-1 0 0,0 0 0 0 0,0 0 0 0 0,0-1 0 0 0,0 1 0 0 0,0 0 1 0 0,0-1-1 0 0,1 0 0 0 0,-1 1 0 0 0,2 0 1 0 0,97 14 73 0 0,-85-15-68 0 0,1 0 1 0 0,-1 2-1 0 0,0-1 1 0 0,0 2-1 0 0,0 0 1 0 0,-1 1-1 0 0,0 1 1 0 0,1 0-1 0 0,-2 1 1 0 0,1 0 0 0 0,5 5-6 0 0,-14-5 38 0 0,0 0 1 0 0,-1 1-1 0 0,1-1 1 0 0,-1 1 0 0 0,-1 0-1 0 0,0 1 1 0 0,0-1-1 0 0,0 1 1 0 0,-1 0 0 0 0,0 0-1 0 0,-1 0 1 0 0,0 0-1 0 0,-1 0 1 0 0,0 0 0 0 0,0 1-1 0 0,-1-1 1 0 0,0 0 0 0 0,0 1-1 0 0,-1-1 1 0 0,0 0-1 0 0,-2 5-38 0 0,-1 1 67 0 0,-1-1-1 0 0,-1 1 1 0 0,0-1-1 0 0,-1 0 1 0 0,-1 0-1 0 0,0-1 1 0 0,0 0-1 0 0,-1-1 1 0 0,-1 0-1 0 0,0 0 1 0 0,-1-1-1 0 0,0 0 1 0 0,-1-1-1 0 0,0 0-66 0 0,-4 3 36 0 0,0-1 0 0 0,-1 0-1 0 0,0-1 1 0 0,0-1 0 0 0,-1-1-1 0 0,0-1 1 0 0,-1 0 0 0 0,0-2-1 0 0,0 0 1 0 0,-1-1 0 0 0,1 0 0 0 0,-1-2-1 0 0,0 0 1 0 0,0-2 0 0 0,0 0-1 0 0,0-1 1 0 0,-12-2-36 0 0,31 2-3 0 0,-1 0-1 0 0,1-1 0 0 0,-1 1 1 0 0,1 0-1 0 0,-1-1 1 0 0,1 1-1 0 0,0-1 1 0 0,-1 0-1 0 0,1 1 1 0 0,-1-1-1 0 0,1 0 1 0 0,0 0-1 0 0,0 0 1 0 0,0 0-1 0 0,-1 0 1 0 0,1 0-1 0 0,0 0 1 0 0,0 0-1 0 0,0 0 1 0 0,0-1-1 0 0,1 1 1 0 0,-1 0-1 0 0,0-1 1 0 0,1 1-1 0 0,-1 0 1 0 0,0-1-1 0 0,1 1 1 0 0,0-1-1 0 0,-1 1 1 0 0,1-1-1 0 0,0 1 1 0 0,0-1-1 0 0,0 1 1 0 0,0-1-1 0 0,0 1 1 0 0,0-1-1 0 0,0 1 1 0 0,0-1-1 0 0,0 1 0 0 0,1-1 1 0 0,-1 0 3 0 0,3-1-25 0 0,-1 0 0 0 0,0 0 0 0 0,1 1 0 0 0,-1-1-1 0 0,1 1 1 0 0,0-1 0 0 0,-1 1 0 0 0,1 0 0 0 0,0 0 0 0 0,1 0 0 0 0,-1 0 0 0 0,0 1-1 0 0,1-1 1 0 0,-1 1 0 0 0,1 0 0 0 0,-1 0 0 0 0,1 0 0 0 0,-1 0 0 0 0,1 1 0 0 0,0-1 0 0 0,-1 1-1 0 0,1 0 1 0 0,0 0 0 0 0,2 1 25 0 0,-5-1-109 0 0,-1 0 5 0 0,0 0-38 0 0,0 0-46 0 0,0 0-62 0 0,0 0-89 0 0,0 0-145 0 0,0 0-224 0 0,0 0-365 0 0,0 0-686 0 0,0 0-2655 0 0,0 0-6984 0 0</inkml:trace>
  <inkml:trace contextRef="#ctx0" brushRef="#br0" timeOffset="1784.21">906 758 0 0 0,'0'0'777'0'0,"0"0"610"0"0,0 0 282 0 0,0 0 134 0 0,0 0 47 0 0,0 0-79 0 0,0 0-74 0 0,0 0-100 0 0,0 0-145 0 0,0 0-120 0 0,0 0-143 0 0,-12-8-117 0 0,-39-24-125 0 0,9 21 3606 0 0,51 14-1381 0 0,113-17-1603 0 0,-18-26-1139 0 0,-72 28-576 0 0,-32 12 12 0 0,0 0-99 0 0,0 36-8408 0 0,0-28 1372 0 0,0 0-4495 0 0</inkml:trace>
  <inkml:trace contextRef="#ctx0" brushRef="#br0" timeOffset="2360.245">1409 607 10978 0 0,'0'0'2155'0'0,"0"0"-725"0"0,0 0-286 0 0,0 0 45 0 0,0 0 68 0 0,0 0-2 0 0,0 0-181 0 0,0 0-237 0 0,0 0-182 0 0,0 0-146 0 0,0 0-135 0 0,0 0-87 0 0,-29 23-81 0 0,-90 71-71 0 0,65-37 36 0 0,48-44-134 0 0,0-5-29 0 0,0 1-1 0 0,1-1 1 0 0,0 1-1 0 0,1 0 1 0 0,-1 0-1 0 0,2 0 1 0 0,-1 0 0 0 0,2 1-1 0 0,-1 0 1 0 0,1-1-1 0 0,0 1 1 0 0,1 0-1 0 0,1 0 1 0 0,-1 0-1 0 0,1 0 1 0 0,1 0 0 0 0,0 0-1 0 0,1 2-7 0 0,1-6 11 0 0,1-1 0 0 0,0-1 1 0 0,0 1-1 0 0,0 0 0 0 0,1-1 0 0 0,0 0 0 0 0,0 0 0 0 0,0 0 0 0 0,0-1 0 0 0,0 0 1 0 0,1 1-1 0 0,-1-2 0 0 0,1 1 0 0 0,0-1 0 0 0,0 0 0 0 0,0 0 0 0 0,0-1 1 0 0,0 1-1 0 0,0-2 0 0 0,0 1 0 0 0,1 0 0 0 0,-1-1 0 0 0,0 0 0 0 0,0-1 1 0 0,1 0-1 0 0,-1 1 0 0 0,0-2 0 0 0,0 1 0 0 0,0-1 0 0 0,0 0 0 0 0,0 0 1 0 0,-1-1-1 0 0,1 1 0 0 0,0-2-11 0 0,19-8 160 0 0,0-1 1 0 0,-2-1-1 0 0,1-2 0 0 0,-2 0 1 0 0,0-1-1 0 0,-1-1 0 0 0,-1-1 1 0 0,-1-1-1 0 0,-1-1 1 0 0,0 0-1 0 0,-1-1-160 0 0,22-36 373 0 0,-3-1 1 0 0,-2-1-1 0 0,21-54-373 0 0,-43 87 16 0 0,-1 0-1 0 0,-2-1 1 0 0,0 0-1 0 0,-2-1 0 0 0,-1 0 1 0 0,-2 0-1 0 0,0-1 1 0 0,-2 1-1 0 0,-2-1 0 0 0,0 1 1 0 0,-3-8-16 0 0,2 29-5 0 0,0 0 0 0 0,0 0 1 0 0,-1 0-1 0 0,-1 0 0 0 0,1 0 1 0 0,-1 1-1 0 0,-1-1 0 0 0,1 1 1 0 0,-1 0-1 0 0,-1 0 0 0 0,1 0 1 0 0,-1 0-1 0 0,0 1 0 0 0,-1 0 1 0 0,0 0-1 0 0,0 0 0 0 0,0 1 1 0 0,0 0-1 0 0,-1 0 0 0 0,0 1 1 0 0,0-1-1 0 0,0 1 0 0 0,0 1 1 0 0,-1 0-1 0 0,1 0 0 0 0,-1 0 1 0 0,0 1-1 0 0,0 0 0 0 0,0 0 1 0 0,-8 0 4 0 0,4 2-15 0 0,0 1 1 0 0,0 0-1 0 0,0 0 1 0 0,1 1-1 0 0,-1 1 1 0 0,0 0-1 0 0,1 1 0 0 0,0 0 1 0 0,0 0-1 0 0,0 1 1 0 0,0 1-1 0 0,1 0 1 0 0,0 0-1 0 0,0 1 1 0 0,1 0-1 0 0,-1 1 0 0 0,2 0 1 0 0,-1 0-1 0 0,1 1 1 0 0,0 0-1 0 0,-5 9 15 0 0,4-5-4 0 0,0 0 0 0 0,1 1 0 0 0,0 0 0 0 0,1 1 0 0 0,1 0 0 0 0,0 0 0 0 0,1 0 0 0 0,0 1 0 0 0,2-1 0 0 0,0 1-1 0 0,0 0 1 0 0,2 0 0 0 0,0 0 0 0 0,1 1 0 0 0,0-1 0 0 0,1 1 4 0 0,5 1 12 0 0,0 0 1 0 0,1 0-1 0 0,1-1 1 0 0,0 0-1 0 0,2 0 1 0 0,0-1-1 0 0,0-1 1 0 0,2 1-1 0 0,0-2 1 0 0,0 1-1 0 0,1-2 0 0 0,1 0 1 0 0,1 0-1 0 0,-1-2 1 0 0,12 7-13 0 0,14 9 154 0 0,1-3 0 0 0,2-1 1 0 0,0-2-1 0 0,1-2 1 0 0,1-2-1 0 0,1-1 0 0 0,47 8-154 0 0,-79-20 73 0 0,35 17 294 0 0,-49-21-324 0 0,0 0-6 0 0,0 0-13 0 0,0 0 11 0 0,-24 1-1270 0 0,19-1-3478 0 0,1-1-4294 0 0,0 1-3083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8.1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405 368,'40'-46,"-41"45,1 0,-1 0,0 0,0 1,1-1,-1 0,0 1,0-1,0 1,0-1,0 1,0 0,0-1,0 1,0 0,0-1,0 1,0 0,0 0,0 0,0 0,0 0,0 0,-1 0,1 1,0-1,0 0,0 1,0-1,0 0,0 1,0-1,1 1,-1 0,0-1,0 1,-1 0,-328 125,252-82,78-43,0 0,1 0,-1 0,0 0,1 0,-1 0,1 0,-1 0,1 0,-1 0,1 0,0 0,-1 0,1-1,0 1,0 0,-1 0,1-1,0 1,0 0,0-1,0 1,0-1,0 1,0-1,0 0,0 1,0-1,0 0,0 0,1 0,-1 0,0 0,0 0,0 0,0 0,0 0,0-1,0 1,1 0,-1 0,168 2,-168-3,1 1,-1-1,1 1,0 0,-1 0,1 0,-1 0,1 0,0 0,-1 0,1 0,-1 1,1-1,-1 1,1-1,-1 1,1-1,-1 1,0 0,1 0,-1 0,0 0,1 0,-1 0,0 0,0 0,0 0,0 1,0-1,0 0,0 1,-1-1,1 0,0 1,-1-1,1 1,-1-1,0 1,1 0,-1-1,0 1,0-1,0 1,0-1,0 1,0 0,-1-1,1 1,0-1,-1 1,1-1,-1 1,0-1,1 1,-1-1,0 0,0 1,0-1,0 0,-1 1,-8 10,-1 0,0-1,-1-1,0 0,-1-1,0 0,-1-1,-7 4,-30 20,48-31,0 0,1-1,-1 1,0 0,1 1,-1-1,1 0,0 1,-1-1,1 1,0 0,0 0,0 0,0 0,1 0,-1 0,0 1,1-1,-1 0,1 1,0-1,0 1,0 0,0-1,1 1,-1 0,1-1,-1 1,1 0,0 0,0-1,0 1,0 0,1 0,-1-1,1 1,0 0,-1-1,1 1,1 0,-1-1,0 1,0-1,1 0,0 1,-1-1,3 2,6 2,1 1,1-2,-1 1,1-1,0-1,0 0,0-1,0-1,1 1,-1-2,1 0,-1 0,1-1,0-1,2 0,-11 0,0 1,0-1,0 0,-1 0,1 0,0-1,0 1,-1-1,1 0,-1 0,0 0,1-1,-1 1,0-1,0 1,-1-1,1 0,0 0,-1 0,0-1,0 1,0-1,0 1,0-2,6-16</inkml:trace>
  <inkml:trace contextRef="#ctx0" brushRef="#br0" timeOffset="303.666">264 1,'-19'199,"8"0,12 101,-1-159,0-122,1 0,1 0,0 0,1 0,1-1,1 1,1-1,0 0,1 0,1-1,1 0,0-1,7 8,-3-8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0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18 3537 0 0,'0'0'2704'0'0,"0"0"-1218"0"0,0 0-543 0 0,0 0 41 0 0,0 0 302 0 0,0 0 261 0 0,0 0 13 0 0,0 0-277 0 0,0 0-394 0 0,0 0-283 0 0,0 0-123 0 0,0 2 6 0 0,-16 179 4512 0 0,7 97-4166 0 0,10-267-808 0 0,0 0 0 0 0,1 0 0 0 0,1 0 0 0 0,0 0-1 0 0,0-1 1 0 0,1 1 0 0 0,0-1 0 0 0,1 0 0 0 0,0 0 0 0 0,1 0 0 0 0,0-1-1 0 0,0 0 1 0 0,1 0 0 0 0,2 2-27 0 0,-3-9 68 0 0,-1 0 0 0 0,1 0 0 0 0,-1 0 0 0 0,1-1 0 0 0,0 0 0 0 0,-1 0 0 0 0,1 0 0 0 0,0-1 0 0 0,0 0 0 0 0,-1 0 0 0 0,1-1 0 0 0,0 1 0 0 0,0-1 0 0 0,-1 0 0 0 0,1-1 0 0 0,0 1 0 0 0,-1-1 0 0 0,1 0 0 0 0,-1-1 0 0 0,0 1 0 0 0,0-1 0 0 0,3-2-68 0 0,12-10 107 0 0,0 0 0 0 0,-1-1 0 0 0,-1-1-1 0 0,-1-1 1 0 0,0 0 0 0 0,-1-1-1 0 0,-1-1 1 0 0,-1 0 0 0 0,-1-1-1 0 0,-1-1 1 0 0,0 0 0 0 0,-2-1-1 0 0,-1 0 1 0 0,-1 0 0 0 0,0-2-107 0 0,8-18 97 0 0,-2-1-1 0 0,-2-1 1 0 0,-2 0 0 0 0,-2-1 0 0 0,-1-7-97 0 0,-7 24 269 0 0,-11 45 409 0 0,-41 134-278 0 0,44-99-337 0 0,2 0 0 0 0,2 0 0 0 0,3 0 1 0 0,2 1-1 0 0,4 26-63 0 0,30 109 175 0 0,-18-117-111 0 0,-7-72-1661 0 0,15-16-5063 0 0,-24 18 5921 0 0,5-5-9483 0 0</inkml:trace>
  <inkml:trace contextRef="#ctx0" brushRef="#br0" timeOffset="428.254">785 416 10898 0 0,'0'0'3006'0'0,"0"0"-1071"0"0,0 0-493 0 0,0 0 46 0 0,0 0 1 0 0,0 0-117 0 0,0 0-230 0 0,0 0-308 0 0,0 0-240 0 0,0 0-171 0 0,0 0-102 0 0,0 0-65 0 0,0 0 0 0 0,-4 3 4 0 0,2-1-218 0 0,0-1-1 0 0,0 1 1 0 0,0 0-1 0 0,0 1 1 0 0,1-1-1 0 0,-1 0 0 0 0,0 1 1 0 0,1-1-1 0 0,0 1 1 0 0,-1-1-1 0 0,1 1 1 0 0,0-1-1 0 0,1 1 1 0 0,-1 0-1 0 0,0-1 1 0 0,1 1-1 0 0,-1 0 1 0 0,1 0-1 0 0,0 0 1 0 0,0 1-42 0 0,0 219 787 0 0,0-140-3204 0 0,14-112-5472 0 0,-7 20 235 0 0,-2 5-1719 0 0</inkml:trace>
  <inkml:trace contextRef="#ctx0" brushRef="#br0" timeOffset="1250.131">936 567 9274 0 0,'0'0'2346'0'0,"0"0"-351"0"0,0 0-232 0 0,0 0-97 0 0,0 0-150 0 0,0 0-261 0 0,0 0-344 0 0,0 0-308 0 0,0 0-182 0 0,0 0-90 0 0,0 0-21 0 0,0 0 53 0 0,0 0 67 0 0,4 1 18 0 0,8 3-206 0 0,1-1 0 0 0,0-1 0 0 0,0-1 0 0 0,0 1 0 0 0,0-2 0 0 0,0 0 0 0 0,-1 0 0 0 0,1-2 0 0 0,0 1 0 0 0,6-3-242 0 0,58-2 316 0 0,11 2 1153 0 0,-119-22-1211 0 0,-38-44-220 0 0,68 69-38 0 0,0 1 1 0 0,0-1 0 0 0,0 0-1 0 0,1 1 1 0 0,-1-1 0 0 0,0 1-1 0 0,0-1 1 0 0,0 1 0 0 0,0-1-1 0 0,0 1 1 0 0,0 0 0 0 0,0-1-1 0 0,0 1 1 0 0,0 0 0 0 0,0 0-1 0 0,0 0 1 0 0,0 0 0 0 0,0 0-1 0 0,0 0 1 0 0,0 0 0 0 0,0 0-1 0 0,0 0 1 0 0,0 0 0 0 0,0 0-1 0 0,0 1 1 0 0,0-1 0 0 0,0 0-1 0 0,0 1 1 0 0,0-1 0 0 0,0 1-1 0 0,0-1 1 0 0,0 1 0 0 0,0 0-1 0 0,1-1 1 0 0,-1 1 0 0 0,0 0-1 0 0,0-1 1 0 0,1 1 0 0 0,-1 0-1 0 0,0 0 1 0 0,1 0 0 0 0,-1 0-1 0 0,1-1 1 0 0,-1 1 0 0 0,1 0-1 0 0,0 0 1 0 0,-1 0 0 0 0,1 0-1 0 0,0 0 1 0 0,-1 0-1 0 0,-4 23 4 0 0,1-1 0 0 0,0 1 0 0 0,2 0 0 0 0,0 0 0 0 0,2 0 0 0 0,2 16-4 0 0,-1 8-23 0 0,4-1-25 0 0,-4-46 40 0 0,40-52 218 0 0,36-30-246 0 0,-40 44-124 0 0,-33 31 161 0 0,-4 5-4782 0 0,0 0-5080 0 0,-1 1-2215 0 0</inkml:trace>
  <inkml:trace contextRef="#ctx0" brushRef="#br0" timeOffset="1766.984">1451 438 13051 0 0,'0'0'2614'0'0,"0"0"-831"0"0,0 0-398 0 0,0 0-31 0 0,0 0-26 0 0,0 0-150 0 0,0 0-273 0 0,0 0-300 0 0,0 0-217 0 0,0 0-140 0 0,0 0-79 0 0,0 0-6 0 0,13-8 489 0 0,88 9 727 0 0,-99 1-1365 0 0,0 0 0 0 0,1 0-1 0 0,-1 1 1 0 0,0-1 0 0 0,0 1 0 0 0,0-1 0 0 0,-1 1 0 0 0,1 0 0 0 0,0 0 0 0 0,-1 0 0 0 0,0 0-1 0 0,0 0 1 0 0,0 0 0 0 0,0 0 0 0 0,0 0 0 0 0,-1 0 0 0 0,1 0 0 0 0,-1 0 0 0 0,0 1-1 0 0,0-1 1 0 0,0 0 0 0 0,0 0 0 0 0,0 0 0 0 0,-1 1 0 0 0,0-1 0 0 0,1 0 0 0 0,-1 0 0 0 0,-1 0-1 0 0,1 0 1 0 0,0 0 0 0 0,-1 0 0 0 0,1-1 0 0 0,-1 1 0 0 0,0 0 0 0 0,0-1 0 0 0,0 1 0 0 0,0-1-1 0 0,0 1 1 0 0,-1 0-14 0 0,-35 36 133 0 0,30-32-111 0 0,1 0 0 0 0,-1 0 0 0 0,1 1-1 0 0,1 0 1 0 0,-1 0 0 0 0,1 1 0 0 0,1 0-1 0 0,0 0 1 0 0,0 0 0 0 0,-3 10-22 0 0,7-17 11 0 0,1 0 0 0 0,-1-1 0 0 0,1 1-1 0 0,0-1 1 0 0,0 1 0 0 0,0 0 0 0 0,0-1 0 0 0,0 1 0 0 0,0-1-1 0 0,1 1 1 0 0,-1 0 0 0 0,0-1 0 0 0,1 1 0 0 0,-1-1 0 0 0,1 1-1 0 0,-1-1 1 0 0,1 1 0 0 0,0-1 0 0 0,0 0 0 0 0,0 1 0 0 0,0-1-1 0 0,0 0 1 0 0,0 0 0 0 0,0 1 0 0 0,0-1 0 0 0,0 0 0 0 0,1 0-1 0 0,-1 0 1 0 0,0 0 0 0 0,1-1 0 0 0,-1 1 0 0 0,1 0 0 0 0,-1-1-1 0 0,0 1 1 0 0,1 0 0 0 0,0-1 0 0 0,-1 0 0 0 0,1 1 0 0 0,-1-1-1 0 0,2 0-10 0 0,75 4 787 0 0,-61-4-607 0 0,126-25 708 0 0,-137 23-1403 0 0,7-4 997 0 0,-11 2-3390 0 0,-2-3-3565 0 0,0 7-5725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293 386 0 0 0,'0'0'769'0'0,"0"0"740"0"0,0 0 325 0 0,0 0 142 0 0,0 0-30 0 0,0 0-149 0 0,0 0-231 0 0,0 0-218 0 0,0 0-174 0 0,0 0-194 0 0,0 0-144 0 0,-6-6-87 0 0,-22-21-77 0 0,-29 20 1487 0 0,48 8-2067 0 0,-1 0 0 0 0,1 1 0 0 0,-1 0 0 0 0,1 0 0 0 0,0 1 0 0 0,0 0 0 0 0,0 1 0 0 0,1 0 0 0 0,-1 0 0 0 0,1 1 1 0 0,0 0-1 0 0,0 1 0 0 0,0 0 0 0 0,1 0 0 0 0,0 0 0 0 0,0 1 0 0 0,1 0 0 0 0,0 0 0 0 0,0 1 0 0 0,0 0 0 0 0,1 0 0 0 0,1 0 0 0 0,-1 1 0 0 0,1-1 0 0 0,0 1 0 0 0,1 0 1 0 0,0 0-1 0 0,1 1 0 0 0,-1 3-92 0 0,4-7 60 0 0,0-1 1 0 0,0 1 0 0 0,0-1-1 0 0,1 0 1 0 0,0 0 0 0 0,0 0-1 0 0,0 0 1 0 0,1 0-1 0 0,0 0 1 0 0,-1 0 0 0 0,2-1-1 0 0,-1 1 1 0 0,1-1 0 0 0,-1 0-1 0 0,1 0 1 0 0,0 0 0 0 0,0-1-1 0 0,1 1 1 0 0,-1-1-1 0 0,1 0 1 0 0,0-1 0 0 0,0 1-1 0 0,0-1 1 0 0,0 0 0 0 0,0 0-1 0 0,0 0 1 0 0,1-1 0 0 0,-1 1-1 0 0,0-1 1 0 0,1-1-1 0 0,-1 1 1 0 0,1-1 0 0 0,-1 0-1 0 0,1 0 1 0 0,-1-1 0 0 0,1 1-1 0 0,-1-1 1 0 0,1-1 0 0 0,-1 1-1 0 0,0-1 1 0 0,1 0-1 0 0,-1 0 1 0 0,0 0 0 0 0,0-1-1 0 0,-1 1 1 0 0,1-1 0 0 0,1-2-61 0 0,99-123 1125 0 0,-30 22-898 0 0,-48 84-216 0 0,-10 56 77 0 0,1 11 12 0 0,-2 0 0 0 0,-3 2 1 0 0,-1 0-1 0 0,-2 0 1 0 0,-2 1-1 0 0,-3 0 0 0 0,0 14-100 0 0,-2 218 130 0 0,-3-264-122 0 0,0 1-1 0 0,-2-1 1 0 0,0 0 0 0 0,-1 1 0 0 0,0-1 0 0 0,-1-1-1 0 0,-1 1 1 0 0,-1 0 0 0 0,0-1 0 0 0,-1 0 0 0 0,0-1-1 0 0,-2 0 1 0 0,1 0 0 0 0,-2 0 0 0 0,0-1 0 0 0,0-1-1 0 0,-1 0 1 0 0,-1 0 0 0 0,0-1 0 0 0,0 0 0 0 0,-1-1-1 0 0,-1-1 1 0 0,0 0 0 0 0,0-1 0 0 0,0 0 0 0 0,-2-1-8 0 0,14-6-4 0 0,0 1 1 0 0,-1-1-1 0 0,1 0 1 0 0,0 0 0 0 0,-1 0-1 0 0,1 0 1 0 0,-1-1-1 0 0,0 1 1 0 0,1-1 0 0 0,-1 0-1 0 0,0 1 1 0 0,1-1 0 0 0,-1 0-1 0 0,1 0 1 0 0,-1-1-1 0 0,0 1 1 0 0,1-1 0 0 0,-1 1-1 0 0,1-1 1 0 0,-1 0 0 0 0,1 0-1 0 0,-1 0 1 0 0,1 0-1 0 0,-1 0 1 0 0,1 0 0 0 0,0-1-1 0 0,0 1 1 0 0,0-1 0 0 0,0 0-1 0 0,0 0 1 0 0,0 0-1 0 0,0 1 1 0 0,1-2 0 0 0,-1 1-1 0 0,0 0 1 0 0,1 0-1 0 0,0 0 1 0 0,0-1 0 0 0,0 1-1 0 0,0-1 1 0 0,0 1 0 0 0,0-1-1 0 0,0 1 1 0 0,1-1-1 0 0,-1-1 4 0 0,2-14-12 0 0,2 1-1 0 0,0 0 0 0 0,0 0 0 0 0,2 0 0 0 0,0 1 0 0 0,0-1 0 0 0,2 1 0 0 0,0 0 0 0 0,1 1 0 0 0,1 0 0 0 0,0 0 0 0 0,1 1 1 0 0,0 0-1 0 0,1 0 0 0 0,1 1 0 0 0,7-5 13 0 0,193-174-21 0 0,-159 150 13 0 0,-2-2 1 0 0,-2-2-1 0 0,17-22 8 0 0,-57 57-1 0 0,4-1-2 0 0,-1 0 0 0 0,-1-1 0 0 0,0-1 0 0 0,-1 0 0 0 0,0 0-1 0 0,-1 0 1 0 0,-1-2 0 0 0,-1 1 0 0 0,0-1 0 0 0,0 0-1 0 0,-2 0 1 0 0,0 0 0 0 0,-1-1 0 0 0,-1 0 0 0 0,1-12 3 0 0,-3 27-6 0 0,-2-1 0 0 0,1 1 0 0 0,0-1 0 0 0,0 1 0 0 0,-1 0 0 0 0,1 0 0 0 0,-1-1 0 0 0,0 1 0 0 0,1 0 0 0 0,-1 0 0 0 0,0 0 0 0 0,-1 0 0 0 0,1-1 0 0 0,0 2 0 0 0,0-1 0 0 0,-1 0 0 0 0,1 0 0 0 0,-1 0 0 0 0,0 1 0 0 0,0-1 0 0 0,1 1 0 0 0,-1-1 0 0 0,0 1 0 0 0,0 0 0 0 0,0 0 0 0 0,0-1 0 0 0,-1 2 0 0 0,1-1 0 0 0,0 0 0 0 0,0 0 0 0 0,0 1 1 0 0,-1-1-1 0 0,1 1 0 0 0,0 0 0 0 0,-1-1 0 0 0,1 1 0 0 0,0 0 0 0 0,-1 1 0 0 0,1-1 0 0 0,-1 0 6 0 0,-3 0-35 0 0,0 1 1 0 0,1 0-1 0 0,-1 0 1 0 0,0 0-1 0 0,1 0 1 0 0,-1 1-1 0 0,1 0 1 0 0,-1 0-1 0 0,1 1 1 0 0,0 0-1 0 0,0-1 1 0 0,0 2 0 0 0,0-1-1 0 0,0 0 1 0 0,-3 5 34 0 0,3-4-12 0 0,0 0 1 0 0,0 0 0 0 0,1 0 0 0 0,-1 1 0 0 0,1 0 0 0 0,0 0 0 0 0,1 0 0 0 0,-1 0-1 0 0,1 1 1 0 0,0-1 0 0 0,0 1 0 0 0,1 0 0 0 0,0 0 0 0 0,0 0 0 0 0,0 0 0 0 0,1 0-1 0 0,0 0 1 0 0,0 0 0 0 0,0 1 0 0 0,1-1 0 0 0,0 0 0 0 0,0 0 0 0 0,0 1 0 0 0,1-1-1 0 0,0 0 1 0 0,1 0 0 0 0,-1 1 0 0 0,1-1 0 0 0,0 0 0 0 0,0-1 0 0 0,1 1 0 0 0,3 5 11 0 0,4-2 21 0 0,0 1 0 0 0,1-1 1 0 0,0-1-1 0 0,1 0 0 0 0,-1-1 1 0 0,2 0-1 0 0,-1-1 0 0 0,1 0 1 0 0,0-1-1 0 0,0 0 0 0 0,0-1 1 0 0,1 0-1 0 0,-1-2 0 0 0,1 1 1 0 0,0-2-1 0 0,0 1 0 0 0,5-2-21 0 0,-10-2 34 0 0,1-1-1 0 0,-1 0 0 0 0,0 0 0 0 0,0-1 1 0 0,-1 0-1 0 0,1-1 0 0 0,-1 0 1 0 0,0 0-1 0 0,0-1 0 0 0,0 0 1 0 0,-1 0-1 0 0,0-1 0 0 0,0 0 0 0 0,-1 0 1 0 0,1-1-1 0 0,-2 0-33 0 0,-1 5-2 0 0,111-115-27 0 0,-43 92-109 0 0,-70 28 140 0 0,0 0 0 0 0,-1 0 0 0 0,0 0 0 0 0,1 0 0 0 0,-1 1 0 0 0,0-1-1 0 0,0 0 1 0 0,0 0 0 0 0,0 1 0 0 0,-1-1 0 0 0,1 0 0 0 0,-1 1 0 0 0,1-1-1 0 0,-1 1 1 0 0,0-1 0 0 0,0 1 0 0 0,0-1 0 0 0,0 1 0 0 0,0-1 0 0 0,-1 1 0 0 0,1-1-1 0 0,-1 1-1 0 0,1 3 21 0 0,-7 126 108 0 0,8-131-126 0 0,1 0-1 0 0,-1 0 1 0 0,1-1 0 0 0,-1 1 0 0 0,1 0-1 0 0,0-1 1 0 0,-1 1 0 0 0,1-1-1 0 0,0 1 1 0 0,0-1 0 0 0,-1 0-1 0 0,1 0 1 0 0,0 0 0 0 0,-1 0 0 0 0,1 0-1 0 0,0 0 1 0 0,0 0 0 0 0,-1 0-1 0 0,1-1 1 0 0,0 1 0 0 0,-1-1-1 0 0,1 1 1 0 0,0-1 0 0 0,-1 0 0 0 0,1 0-1 0 0,-1 1 1 0 0,1-1 0 0 0,-1 0-1 0 0,1 0 1 0 0,-1-1 0 0 0,0 1 0 0 0,0 0-1 0 0,1-1-2 0 0,-1 1 10 0 0,153-98 147 0 0,-152 100-157 0 0,-1-1 0 0 0,1 1-1 0 0,-1-1 1 0 0,0 1 0 0 0,1 0 0 0 0,-1 0-1 0 0,0-1 1 0 0,1 1 0 0 0,-1 0 0 0 0,0 0-1 0 0,0 1 1 0 0,0-1 0 0 0,0 0 0 0 0,0 0-1 0 0,0 0 1 0 0,0 1 0 0 0,0-1 0 0 0,-1 0-1 0 0,1 1 1 0 0,0-1 0 0 0,-1 1 0 0 0,1-1-1 0 0,-1 1 1 0 0,0-1 0 0 0,1 1-1 0 0,-1-1 1 0 0,0 1 0 0 0,0-1 0 0 0,0 1-1 0 0,0-1 1 0 0,0 1 0 0 0,0 0 0 0 0,0-1-1 0 0,-1 1 1 0 0,1-1 0 0 0,-1 1 0 0 0,1-1-1 0 0,-1 0 1 0 0,1 1 0 0 0,-1-1 0 0 0,0 1-1 0 0,-1 0 1 0 0,2 9-34 0 0,-9 74-685 0 0,9-82 705 0 0,0-2-9291 0 0,0-1-1862 0 0</inkml:trace>
  <inkml:trace contextRef="#ctx0" brushRef="#br0" timeOffset="1132.395">1573 659 1632 0 0,'0'0'1535'0'0,"0"0"-296"0"0,0 0 91 0 0,0 0 285 0 0,0 0 191 0 0,0 0-75 0 0,0 0-288 0 0,0 0-240 0 0,0 0-126 0 0,0 0-26 0 0,0 0-44 0 0,0 0-115 0 0,6 1-109 0 0,6 2-298 0 0,0-1-1 0 0,1 0 1 0 0,-1-1 0 0 0,0 0-1 0 0,1-1 1 0 0,-1-1 0 0 0,1 0-1 0 0,-1 0 1 0 0,4-2-485 0 0,-8 2 80 0 0,0-1 0 0 0,1 0 1 0 0,-1 0-1 0 0,0-1 0 0 0,0 0 0 0 0,-1 0 0 0 0,1-1 0 0 0,-1 0 0 0 0,1 0 0 0 0,-1-1 0 0 0,0 0 0 0 0,-1 0 1 0 0,1-1-1 0 0,-1 0 0 0 0,0 0 0 0 0,-1 0 0 0 0,0-1 0 0 0,0 0 0 0 0,0 0 0 0 0,0 0 0 0 0,-1 0 0 0 0,-1-1 1 0 0,1 0-1 0 0,-1 1 0 0 0,0-1 0 0 0,-1-1 0 0 0,0 1 0 0 0,0 0 0 0 0,-1 0 0 0 0,0-3-80 0 0,-3 9-28 0 0,1 0-1 0 0,-1 1 1 0 0,-1-1-1 0 0,1 1 1 0 0,0-1 0 0 0,0 1-1 0 0,-1 0 1 0 0,1 0-1 0 0,0 0 1 0 0,-1 0-1 0 0,1 0 1 0 0,-1 0-1 0 0,1 1 1 0 0,-1 0-1 0 0,0-1 1 0 0,1 1-1 0 0,-1 0 1 0 0,1 0-1 0 0,-1 0 1 0 0,0 0 0 0 0,1 1-1 0 0,-1-1 1 0 0,1 1-1 0 0,-1 0 1 0 0,1-1-1 0 0,-2 2 29 0 0,-5 3-30 0 0,0 0 1 0 0,0 0-1 0 0,1 1 0 0 0,-1 0 1 0 0,1 1-1 0 0,1-1 0 0 0,-1 2 0 0 0,1-1 1 0 0,1 1-1 0 0,-1 0 0 0 0,1 1 0 0 0,1-1 1 0 0,0 1-1 0 0,0 0 0 0 0,0 0 1 0 0,1 1-1 0 0,1 0 0 0 0,-1-1 0 0 0,2 1 1 0 0,-1 0-1 0 0,1 0 0 0 0,1 1 0 0 0,0-1 1 0 0,0 9 29 0 0,2-16 6 0 0,-1 1 0 0 0,1-1-1 0 0,0 0 1 0 0,0 0 0 0 0,0 0 0 0 0,1 0 0 0 0,-1 0 0 0 0,1 0 0 0 0,-1 0 0 0 0,1 0 0 0 0,0-1 0 0 0,0 1 0 0 0,0-1 0 0 0,0 1 0 0 0,1-1 0 0 0,-1 0-1 0 0,1 0 1 0 0,0 0 0 0 0,-1 0 0 0 0,1 0 0 0 0,0-1 0 0 0,0 1 0 0 0,0-1 0 0 0,0 1 0 0 0,0-1 0 0 0,0 0 0 0 0,0-1 0 0 0,1 1 0 0 0,1 0-6 0 0,102 8 353 0 0,-98-9-313 0 0,9-2 83 0 0,1-1 0 0 0,0-1 0 0 0,-1-1 0 0 0,0 0 0 0 0,0-1 0 0 0,-1-1 0 0 0,1-1 0 0 0,-1-1 0 0 0,-1 0 0 0 0,0-1 0 0 0,0 0 0 0 0,-1-2 0 0 0,0 0 0 0 0,-1 0 0 0 0,-1-1 0 0 0,0-1 0 0 0,8-11-123 0 0,-14 16 48 0 0,0-1-1 0 0,0 0 1 0 0,-1-1-1 0 0,0 0 0 0 0,-1 0 1 0 0,0 0-1 0 0,-1 0 1 0 0,0-1-1 0 0,-1 1 1 0 0,0-1-1 0 0,-1 0 1 0 0,0 0-1 0 0,-1 0 0 0 0,0-5-47 0 0,-1 16-1 0 0,0 0 0 0 0,-1 0 0 0 0,1-1 0 0 0,0 1 0 0 0,0 0 0 0 0,-1 0 0 0 0,1 0-1 0 0,0-1 1 0 0,-1 1 0 0 0,1 0 0 0 0,-1 0 0 0 0,0 0 0 0 0,1 0 0 0 0,-1 0 0 0 0,0 0-1 0 0,0 0 1 0 0,0 0 0 0 0,0 0 0 0 0,1 1 0 0 0,-1-1 0 0 0,0 0 0 0 0,0 0 0 0 0,-1 1 0 0 0,1-1-1 0 0,0 0 1 0 0,0 1 0 0 0,0 0 0 0 0,0-1 0 0 0,0 1 0 0 0,-1-1 0 0 0,1 1 0 0 0,0 0-1 0 0,0 0 1 0 0,-1 0 0 0 0,1 0 0 0 0,0 0 0 0 0,0 0 0 0 0,-1 0 0 0 0,1 0 0 0 0,0 0-1 0 0,0 1 1 0 0,0-1 0 0 0,-1 1 1 0 0,-51 17-285 0 0,46-14 260 0 0,1 0 0 0 0,1 1 0 0 0,-1 0 0 0 0,0-1 0 0 0,1 2 0 0 0,0-1 0 0 0,0 1 0 0 0,1-1 0 0 0,0 1 0 0 0,0 0 0 0 0,0 1 0 0 0,0-1 0 0 0,1 1 0 0 0,0 0-1 0 0,1 0 1 0 0,0-1 0 0 0,0 2 0 0 0,0-1 0 0 0,1 0 0 0 0,0 0 0 0 0,0 1 0 0 0,0-1 25 0 0,4-3-1 0 0,0 0-1 0 0,0 0 1 0 0,0 0-1 0 0,0-1 1 0 0,0 0-1 0 0,1 1 1 0 0,0-1-1 0 0,0 0 1 0 0,-1-1-1 0 0,1 1 1 0 0,1-1-1 0 0,-1 0 1 0 0,0 0-1 0 0,1 0 1 0 0,-1 0-1 0 0,1-1 1 0 0,-1 0-1 0 0,1 0 1 0 0,0 0-1 0 0,-1 0 1 0 0,1-1-1 0 0,0 0 1 0 0,0 0-1 0 0,2 0 2 0 0,177 11 126 0 0,-182-11-126 0 0,0 1-1 0 0,0-1 1 0 0,0 1 0 0 0,0-1 0 0 0,0 1 0 0 0,0 0 0 0 0,0 0 0 0 0,0 0 0 0 0,0 0 0 0 0,-1 0 0 0 0,1 0 0 0 0,0 0 0 0 0,-1 1-1 0 0,1-1 1 0 0,-1 1 0 0 0,1-1 0 0 0,-1 1 0 0 0,0-1 0 0 0,0 1 0 0 0,1 0 0 0 0,-1 0 0 0 0,0-1 0 0 0,-1 1 0 0 0,1 0 0 0 0,0 0-1 0 0,-1 0 1 0 0,1 0 0 0 0,-1 0 0 0 0,1 0 0 0 0,-1 0 0 0 0,0 0 0 0 0,0 1 0 0 0,0-1 0 0 0,0 0 0 0 0,0 0 0 0 0,0 0 0 0 0,-1 0-1 0 0,1 0 1 0 0,-1 0 0 0 0,1 0 0 0 0,-1 0 0 0 0,0 0 0 0 0,0 0 0 0 0,0-1 0 0 0,0 1 0 0 0,0 0 0 0 0,0 0 0 0 0,-1-1 0 0 0,0 2 0 0 0,-6 7-312 0 0,-11 13 167 0 0,16-8-6152 0 0,5-15 507 0 0,2 0-5516 0 0</inkml:trace>
  <inkml:trace contextRef="#ctx0" brushRef="#br0" timeOffset="1773.127">2699 475 9138 0 0,'0'0'2566'0'0,"0"0"-511"0"0,0 0-353 0 0,0 0-195 0 0,0 0-148 0 0,0 0-219 0 0,0 0-280 0 0,0 0-263 0 0,0 0-186 0 0,0 0-105 0 0,-32 21-105 0 0,-102 65-73 0 0,79-35-35 0 0,54-50-97 0 0,0 0 0 0 0,0 0 0 0 0,0 0 0 0 0,0 0-1 0 0,0 1 1 0 0,1-1 0 0 0,-1 0 0 0 0,0 0 0 0 0,1 1-1 0 0,-1-1 1 0 0,1 0 0 0 0,0 1 0 0 0,-1-1 0 0 0,1 0-1 0 0,0 1 1 0 0,0-1 0 0 0,0 1 0 0 0,0-1 0 0 0,0 0-1 0 0,0 1 1 0 0,0-1 0 0 0,0 1 0 0 0,1-1 0 0 0,-1 0-1 0 0,1 1 1 0 0,-1-1 0 0 0,1 0 0 0 0,-1 1 0 0 0,1-1-1 0 0,0 0 1 0 0,-1 0 0 0 0,1 0 0 0 0,0 0 0 0 0,0 0-1 0 0,0 0 1 0 0,0 0 0 0 0,0 0 0 0 0,0 0 0 0 0,0 0-1 0 0,0 0 1 0 0,0 0 0 0 0,1-1 0 0 0,-1 1 0 0 0,0 0-1 0 0,0-1 1 0 0,1 1 0 0 0,-1-1 0 0 0,1 0 0 0 0,-1 1-1 0 0,0-1 1 0 0,1 0 0 0 0,-1 0 0 0 0,0 0 0 0 0,1 0 4 0 0,88-18 260 0 0,80-63-18 0 0,-169 81-247 0 0,1 0-1 0 0,-1 0 1 0 0,1 0 0 0 0,-1-1-1 0 0,1 1 1 0 0,-1 0-1 0 0,1 1 1 0 0,-1-1-1 0 0,0 0 1 0 0,1 0-1 0 0,-1 1 1 0 0,1-1-1 0 0,-1 1 1 0 0,0-1-1 0 0,1 1 1 0 0,-1-1-1 0 0,0 1 1 0 0,0 0-1 0 0,1 0 1 0 0,-1 0-1 0 0,0 0 1 0 0,0 0-1 0 0,0 0 1 0 0,0 0-1 0 0,0 0 1 0 0,0 0-1 0 0,0 0 1 0 0,-1 0 0 0 0,1 1-1 0 0,0-1 1 0 0,0 0-1 0 0,-1 0 1 0 0,1 1-1 0 0,-1-1 1 0 0,0 1-1 0 0,1-1 1 0 0,-1 0-1 0 0,0 1 1 0 0,0-1-1 0 0,0 1 1 0 0,0-1-1 0 0,0 1 1 0 0,0-1-1 0 0,0 1 1 0 0,0-1-1 0 0,0 0 6 0 0,6 29-36 0 0,-4-27 26 0 0,0 1 0 0 0,0-1 0 0 0,0 1 0 0 0,0-1 0 0 0,1 0 0 0 0,-1 0 0 0 0,1 0 0 0 0,0 0 0 0 0,0 0-1 0 0,0-1 1 0 0,0 1 0 0 0,0-1 0 0 0,1 0 0 0 0,-1 0 0 0 0,0 0 0 0 0,1 0 0 0 0,0-1 0 0 0,0 1 0 0 0,-1-1-1 0 0,1 0 1 0 0,0 0 0 0 0,0-1 0 0 0,0 1 0 0 0,0-1 0 0 0,0 0 0 0 0,0 1 0 0 0,0-2 0 0 0,0 1 0 0 0,0-1 0 0 0,3 0 10 0 0,7-1 63 0 0,0-1 0 0 0,-1-1 1 0 0,0 0-1 0 0,1-1 0 0 0,-1 0 1 0 0,-1-1-1 0 0,1 0 0 0 0,4-4-63 0 0,20-14 321 0 0,-1-1 0 0 0,-1-2 0 0 0,-1-2 0 0 0,-1-1 0 0 0,-2-1 0 0 0,-1-2 0 0 0,-1-1-1 0 0,-2-1 1 0 0,-2-2 0 0 0,3-8-321 0 0,-19 30 8 0 0,0 0 1 0 0,-2-1-1 0 0,1 0 1 0 0,-2-1-1 0 0,0 0 0 0 0,-2 0 1 0 0,1 0-1 0 0,-2 0 1 0 0,0-1-1 0 0,-1 1 0 0 0,-1-1 1 0 0,-1 0-1 0 0,0 1 0 0 0,-2-8-8 0 0,1 22 5 0 0,1 0-1 0 0,-1 0 0 0 0,0 1 0 0 0,0-1 0 0 0,0 1 0 0 0,0-1 0 0 0,0 1 0 0 0,0-1 0 0 0,-1 1 0 0 0,1-1 0 0 0,-1 1 0 0 0,0 0 0 0 0,0 0 0 0 0,0 0 0 0 0,0 0 0 0 0,0 0 0 0 0,0 0 1 0 0,0 1-1 0 0,0-1 0 0 0,-1 1 0 0 0,1 0 0 0 0,-1-1 0 0 0,1 1 0 0 0,-1 0 0 0 0,1 0 0 0 0,-1 1 0 0 0,0-1 0 0 0,1 0 0 0 0,-1 1 0 0 0,0 0 0 0 0,0-1 0 0 0,0 1 0 0 0,1 0 1 0 0,-1 1-1 0 0,0-1 0 0 0,0 0 0 0 0,1 1 0 0 0,-3 0-4 0 0,-97 44-159 0 0,90-35 173 0 0,1 0-1 0 0,0 1 0 0 0,1 0 1 0 0,0 1-1 0 0,1 0 0 0 0,0 0 1 0 0,0 1-1 0 0,2 0 0 0 0,0 1 1 0 0,0-1-1 0 0,1 1 0 0 0,1 1 1 0 0,0-1-1 0 0,1 1 1 0 0,1 0-1 0 0,0 0 0 0 0,1 0 1 0 0,1 0-1 0 0,0 0 0 0 0,1 0 1 0 0,1 1-1 0 0,0-1 0 0 0,1 0 1 0 0,0 0-1 0 0,2 0 0 0 0,0-1 1 0 0,0 1-1 0 0,1-1 0 0 0,1 0 1 0 0,0 0-1 0 0,1 0 0 0 0,5 6-13 0 0,108 120 174 0 0,-98-97-1377 0 0,-27-37-3283 0 0,-6-4-4050 0 0,8-2-3057 0 0</inkml:trace>
  <inkml:trace contextRef="#ctx0" brushRef="#br0" timeOffset="2489.106">3693 563 0 0 0,'0'0'1323'0'0,"0"0"487"0"0,0 0 386 0 0,0 0 241 0 0,0 0 73 0 0,0 0-245 0 0,0 0-400 0 0,0 0-289 0 0,0 0-172 0 0,0 0-83 0 0,0 0-98 0 0,0 0-129 0 0,0 0-188 0 0,1-2-171 0 0,8 157 2782 0 0,-9-153-3567 0 0,1 0-1 0 0,0 0 1 0 0,-1 0 0 0 0,1 0 0 0 0,0 0 0 0 0,0-1 0 0 0,0 1 0 0 0,1 0 0 0 0,-1-1 0 0 0,0 1 0 0 0,1-1 0 0 0,-1 1 0 0 0,0-1-1 0 0,1 0 1 0 0,0 1 0 0 0,-1-1 0 0 0,1 0 0 0 0,0 0 0 0 0,0 0 0 0 0,0 0 0 0 0,-1-1 0 0 0,1 1 0 0 0,0 0 0 0 0,0-1 0 0 0,0 1 0 0 0,1-1 49 0 0,30-15-6805 0 0,-23 5-618 0 0,-4 2-3225 0 0</inkml:trace>
  <inkml:trace contextRef="#ctx0" brushRef="#br0" timeOffset="2740.161">3728 232 11050 0 0,'0'0'5297'0'0,"0"0"-3864"0"0,0 0-513 0 0,0 0-120 0 0,0 0-136 0 0,0 0-168 0 0,0 0-248 0 0,0 0-288 0 0,0 0-112 0 0,0 0-64 0 0,0 0-8 0 0,0 0 8 0 0,0 0-88 0 0,24 25-240 0 0,-3-13-384 0 0,3-1-1153 0 0,-8 0-3072 0 0,-7-8-5897 0 0</inkml:trace>
  <inkml:trace contextRef="#ctx0" brushRef="#br0" timeOffset="3050.106">4108 401 7570 0 0,'0'0'2783'0'0,"0"0"-484"0"0,0 0-252 0 0,0 0-130 0 0,0 0-220 0 0,0 0-328 0 0,0 0-331 0 0,0 0-221 0 0,0 0-136 0 0,0 0-102 0 0,0 0-63 0 0,0 0-67 0 0,0 0-58 0 0,27-2-36 0 0,86-8-52 0 0,-38 7 289 0 0,-73 3-574 0 0,-1 0 0 0 0,1 0 1 0 0,0 0-1 0 0,0 0 0 0 0,0 0 1 0 0,0 0-1 0 0,0 0 0 0 0,-1 1 0 0 0,1-1 1 0 0,0 1-1 0 0,0-1 0 0 0,0 1 1 0 0,-1-1-1 0 0,1 1 0 0 0,0 0 1 0 0,-1 0-1 0 0,1 0 0 0 0,-1 0 0 0 0,1 0 1 0 0,-1 1-1 0 0,1-1 0 0 0,-1 0 1 0 0,0 1-1 0 0,0-1 0 0 0,0 1 1 0 0,0-1-1 0 0,0 1 0 0 0,0-1 0 0 0,0 1 1 0 0,0 0-1 0 0,0-1 0 0 0,-1 1 1 0 0,1 0-1 0 0,-1 0 0 0 0,1 0 1 0 0,-1 0-1 0 0,0-1 0 0 0,0 1 0 0 0,0 1-18 0 0,-25 68 662 0 0,-48 8-327 0 0,58-65-297 0 0,0 1 0 0 0,0 1-1 0 0,2 0 1 0 0,0 1-1 0 0,1 0 1 0 0,-6 12-38 0 0,17-27 0 0 0,-1 0 1 0 0,1 0-1 0 0,0 0 0 0 0,0 0 1 0 0,0 0-1 0 0,0 0 0 0 0,1 0 1 0 0,-1 0-1 0 0,0 1 0 0 0,1-1 1 0 0,0 0-1 0 0,-1 0 0 0 0,1 1 1 0 0,0-1-1 0 0,0 0 0 0 0,0 1 1 0 0,1-1-1 0 0,-1 0 0 0 0,0 0 1 0 0,1 1-1 0 0,0-1 0 0 0,-1 0 0 0 0,1 0 1 0 0,0 0-1 0 0,0 0 0 0 0,0 0 1 0 0,0 0-1 0 0,1 0 0 0 0,-1 0 1 0 0,1 0-1 0 0,-1 0 0 0 0,1-1 1 0 0,-1 1-1 0 0,1-1 0 0 0,0 1 1 0 0,0-1-1 0 0,0 0 0 0 0,0 1 1 0 0,0-1-1 0 0,0 0 0 0 0,0 0 1 0 0,0 0-1 0 0,10 2 48 0 0,1 0 1 0 0,-1-1-1 0 0,0 0 1 0 0,0-1-1 0 0,1 0 1 0 0,-1-1-1 0 0,1 0 1 0 0,-1-1-1 0 0,0-1 1 0 0,1 0-1 0 0,-1 0 1 0 0,0-1-1 0 0,0-1 1 0 0,-1 0-1 0 0,1 0 1 0 0,0-2-49 0 0,-12 6-32 0 0,1 0 0 0 0,0 0 0 0 0,-1 0 0 0 0,1-1 0 0 0,0 1 0 0 0,0 0 0 0 0,-1 0 0 0 0,1-1 0 0 0,-1 1 1 0 0,1 0-1 0 0,0-1 0 0 0,-1 1 0 0 0,1-1 0 0 0,-1 1 0 0 0,1-1 0 0 0,-1 1 0 0 0,1-1 0 0 0,-1 1 0 0 0,1-1 0 0 0,-1 0 0 0 0,0 1 1 0 0,1-1-1 0 0,-1 0 0 0 0,0 1 0 0 0,1-1 0 0 0,-1 0 0 0 0,0 1 0 0 0,0-1 0 0 0,0 0 0 0 0,0 1 0 0 0,0-1 0 0 0,0 0 0 0 0,0 0 1 0 0,0 1-1 0 0,0-1 0 0 0,0 0 0 0 0,0 0 0 0 0,0 1 0 0 0,0-1 0 0 0,0 0 0 0 0,-1 1 0 0 0,1-1 0 0 0,0 0 0 0 0,-1 1 1 0 0,1-1-1 0 0,0 0 0 0 0,-1 1 0 0 0,1-1 0 0 0,-1 1 0 0 0,1-1 0 0 0,-1 1 0 0 0,1-1 0 0 0,-1 1 0 0 0,1-1 0 0 0,-1 1 0 0 0,0 0 1 0 0,1-1-1 0 0,-1 1 0 0 0,1 0 0 0 0,-1-1 0 0 0,0 1 0 0 0,1 0 0 0 0,-1 0 0 0 0,0-1 0 0 0,0 1 32 0 0,-45-18-8365 0 0,33 14 315 0 0,3 0-1589 0 0</inkml:trace>
  <inkml:trace contextRef="#ctx0" brushRef="#br0" timeOffset="3600.03">3988 607 7690 0 0,'0'0'2261'0'0,"0"0"-448"0"0,0 0-194 0 0,0 0-17 0 0,0 0-81 0 0,0 0-231 0 0,0 0-313 0 0,0 0-273 0 0,0 0-187 0 0,0 0-119 0 0,0 0-84 0 0,0 0-98 0 0,35-4-68 0 0,112-13-49 0 0,-26 12-151 0 0,-62 7 985 0 0,27 6-7491 0 0,1-1-2043 0 0,-29-5 5936 0 0,-40-7 11031 0 0,12-12-3530 0 0,-6 3-2808 0 0,119-69 1066 0 0,-81 18-2043 0 0,-62 64-1043 0 0,0-1 0 0 0,-1 1 0 0 0,1 0 0 0 0,-1 0-1 0 0,1 0 1 0 0,-1 0 0 0 0,1 0 0 0 0,-1 0 0 0 0,0 0 0 0 0,1 0 0 0 0,-1 0 0 0 0,0 0 0 0 0,0 0-1 0 0,1 0 1 0 0,-1 1 0 0 0,0-1 0 0 0,0 0 0 0 0,0 1 0 0 0,0-1 0 0 0,0 0 0 0 0,0 1-1 0 0,-1-1 1 0 0,1 1 0 0 0,0 0 0 0 0,0-1 0 0 0,0 1 0 0 0,0 0 0 0 0,0 0 0 0 0,-1 0 0 0 0,1-1-1 0 0,0 1 1 0 0,0 0 0 0 0,0 1 0 0 0,-1-1 0 0 0,1 0 0 0 0,0 0 0 0 0,0 0 0 0 0,0 1-1 0 0,0-1 1 0 0,0 1 0 0 0,-1-1 0 0 0,1 1 0 0 0,0-1-8 0 0,-3 0-3 0 0,-14 3-44 0 0,0 0 1 0 0,0 1-1 0 0,0 0 0 0 0,1 2 0 0 0,0 0 0 0 0,0 1 1 0 0,0 0-1 0 0,1 1 0 0 0,0 1 0 0 0,1 1 0 0 0,-5 4 47 0 0,16-12 0 0 0,1-1-1 0 0,0 1 1 0 0,0 0 0 0 0,0 0-1 0 0,0 0 1 0 0,1 0-1 0 0,-1 1 1 0 0,0-1-1 0 0,1 1 1 0 0,0-1-1 0 0,0 1 1 0 0,0 0-1 0 0,0 0 1 0 0,0 0 0 0 0,0 0-1 0 0,1 0 1 0 0,-1 0-1 0 0,1 1 1 0 0,0-1-1 0 0,0 0 1 0 0,0 1-1 0 0,0-1 1 0 0,1 1-1 0 0,-1-1 1 0 0,1 1 0 0 0,0-1-1 0 0,0 1 1 0 0,1-1-1 0 0,-1 1 1 0 0,0-1-1 0 0,1 1 1 0 0,0-1-1 0 0,0 1 1 0 0,0-1-1 0 0,1 0 1 0 0,-1 1 0 0 0,1-1-1 0 0,-1 0 1 0 0,1 0-1 0 0,0 0 1 0 0,1 1 0 0 0,5 4 23 0 0,1-1 1 0 0,0 1-1 0 0,0-1 1 0 0,0-1-1 0 0,1 1 1 0 0,0-2-1 0 0,0 1 1 0 0,0-1-1 0 0,1-1 1 0 0,0 0-1 0 0,0-1 1 0 0,0 0-1 0 0,0 0 0 0 0,1-1 1 0 0,-1-1-1 0 0,1 0 1 0 0,-1 0-1 0 0,4-1-23 0 0,-9-1-60 0 0,1 1 0 0 0,-1-1 0 0 0,1 0 0 0 0,-1 0 0 0 0,0-1-1 0 0,0 1 1 0 0,0-2 0 0 0,1 1 0 0 0,-2-1 0 0 0,1 1-1 0 0,0-2 1 0 0,-1 1 0 0 0,1-1 0 0 0,-1 1 0 0 0,0-2 0 0 0,0 1 60 0 0,1-1-1182 0 0,2-2-1258 0 0,-4 0-7277 0 0,-2 3 192 0 0</inkml:trace>
  <inkml:trace contextRef="#ctx0" brushRef="#br0" timeOffset="4152.076">5260 456 5873 0 0,'0'0'3221'0'0,"0"0"-751"0"0,0 0-312 0 0,0 0-118 0 0,0 0-256 0 0,0 0-297 0 0,0 0-298 0 0,0 0-272 0 0,0 0-199 0 0,0 0-129 0 0,0 0-86 0 0,0 0-54 0 0,0 0-43 0 0,-1-6-58 0 0,-6-18-69 0 0,-23 17 433 0 0,-49 40-376 0 0,76-33-336 0 0,1 1 1 0 0,-1-1-1 0 0,0 1 0 0 0,1 0 1 0 0,-1-1-1 0 0,1 1 1 0 0,0 0-1 0 0,-1 1 1 0 0,1-1-1 0 0,0 0 0 0 0,-1 1 1 0 0,1-1-1 0 0,0 1 1 0 0,0 0-1 0 0,0-1 1 0 0,1 1-1 0 0,-1 0 0 0 0,0 0 1 0 0,1 0-1 0 0,-1 1 1 0 0,1-1-1 0 0,0 0 0 0 0,-1 1 1 0 0,1-1-1 0 0,0 0 1 0 0,0 1-1 0 0,1 0 1 0 0,-1-1-1 0 0,1 1 0 0 0,-1-1 1 0 0,1 1-1 0 0,0 0 1 0 0,0-1-1 0 0,0 1 1 0 0,0-1-1 0 0,0 1 0 0 0,1 0 1 0 0,-1-1-1 0 0,1 1 1 0 0,-1-1-1 0 0,2 2 0 0 0,96 47 72 0 0,-91-48-9 0 0,-1 1 1 0 0,1 0-1 0 0,-1 0 0 0 0,0 0 1 0 0,0 0-1 0 0,-1 1 0 0 0,1 0 0 0 0,-1 0 1 0 0,0 1-1 0 0,0 0 0 0 0,-1 0 0 0 0,0 0 1 0 0,0 0-1 0 0,0 0 0 0 0,-1 1 1 0 0,0 0-1 0 0,0 0 0 0 0,0-1 0 0 0,-1 2 1 0 0,0-1-1 0 0,-1 0 0 0 0,0 0 1 0 0,0 1-1 0 0,0-1 0 0 0,-1 0 0 0 0,0 1 1 0 0,0-1-1 0 0,-1 0 0 0 0,-1 4-63 0 0,-2-6 48 0 0,0 0 0 0 0,0 0 0 0 0,0-1 0 0 0,-1 1 0 0 0,0-1-1 0 0,0 0 1 0 0,0 0 0 0 0,-1-1 0 0 0,1 0 0 0 0,-1 0 0 0 0,0 0 0 0 0,0 0 0 0 0,0-1-1 0 0,0 0 1 0 0,0 0 0 0 0,0-1 0 0 0,-1 0 0 0 0,1 0 0 0 0,-1 0 0 0 0,-3-1-48 0 0,1 2-33 0 0,-1-1 0 0 0,1-1 1 0 0,-1 0-1 0 0,1 0 1 0 0,0-1-1 0 0,-1 0 0 0 0,1 0 1 0 0,0-1-1 0 0,0 0 0 0 0,0-1 1 0 0,-1 0 32 0 0,-23-30-8637 0 0,29 25-3438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1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52 5425 0 0,'0'0'1977'0'0,"0"0"-254"0"0,0 0-47 0 0,0 0 39 0 0,0 0 9 0 0,0 0-169 0 0,0 0-233 0 0,0 0-243 0 0,0 0-256 0 0,0 0-172 0 0,0 0-129 0 0,0 0-78 0 0,-22-3-45 0 0,-72-8-23 0 0,41 21 300 0 0,41-3-444 0 0,2-1-160 0 0,0-1 0 0 0,0 2 0 0 0,0-1 0 0 0,1 1 0 0 0,0 1 0 0 0,0 0 0 0 0,1 0 0 0 0,0 0 0 0 0,0 1 0 0 0,1 0 0 0 0,0 1 0 0 0,1 0 0 0 0,0 0 0 0 0,0 0 0 0 0,1 1 0 0 0,0 0 0 0 0,1 0 0 0 0,1 0 0 0 0,0 0 0 0 0,0 0 0 0 0,1 1 0 0 0,0 0-1 0 0,1-1 1 0 0,0 10-72 0 0,3-17 47 0 0,0-1-1 0 0,0 1 0 0 0,0 0 1 0 0,0-1-1 0 0,0 0 0 0 0,1 1 0 0 0,0-1 1 0 0,-1 0-1 0 0,1 0 0 0 0,0 0 0 0 0,1-1 1 0 0,-1 1-1 0 0,0-1 0 0 0,1 0 0 0 0,-1 0 1 0 0,1 0-1 0 0,0 0 0 0 0,0 0 1 0 0,0-1-1 0 0,0 0 0 0 0,0 0 0 0 0,0 0 1 0 0,0 0-1 0 0,0-1 0 0 0,0 1 0 0 0,0-1 1 0 0,0 0-1 0 0,1 0 0 0 0,-1-1 1 0 0,0 1-1 0 0,0-1 0 0 0,0 0 0 0 0,0 0 1 0 0,0 0-1 0 0,0-1 0 0 0,2 0-46 0 0,19-8 186 0 0,0-2-1 0 0,-1 0 1 0 0,0-1-1 0 0,-1-1 1 0 0,-1-2 0 0 0,0 0-1 0 0,-1-1 1 0 0,6-7-186 0 0,20-15 208 0 0,62-59 472 0 0,-107 135-390 0 0,13 82-178 0 0,-13-114-121 0 0,-1 0 1 0 0,1-1-1 0 0,0 1 0 0 0,0-1 1 0 0,0 0-1 0 0,0 1 1 0 0,1-1-1 0 0,0 0 1 0 0,-1 0-1 0 0,2-1 1 0 0,-1 1-1 0 0,0-1 1 0 0,1 1-1 0 0,0-1 0 0 0,-1 0 1 0 0,1 0-1 0 0,0-1 1 0 0,1 1-1 0 0,-1-1 1 0 0,0 0-1 0 0,1 0 1 0 0,-1 0-1 0 0,4 0 9 0 0,94-4-4878 0 0,-81-3 1568 0 0,-5 1-5076 0 0,-7 1-2890 0 0</inkml:trace>
  <inkml:trace contextRef="#ctx0" brushRef="#br0" timeOffset="379.994">1097 0 8594 0 0,'0'0'2916'0'0,"0"0"-596"0"0,0 0-449 0 0,0 0-263 0 0,0 0-241 0 0,0 0-251 0 0,0 0-160 0 0,0 0-161 0 0,0 0-96 0 0,0 0-73 0 0,0 0-96 0 0,0 0-90 0 0,0 0-85 0 0,-21 12-77 0 0,-68 36-80 0 0,87-48-186 0 0,0 0 0 0 0,0 1 0 0 0,0-1 0 0 0,0 1 0 0 0,0 0 1 0 0,1 0-1 0 0,-1-1 0 0 0,0 1 0 0 0,0 0 0 0 0,0 1 0 0 0,1-1 0 0 0,-1 0 0 0 0,1 0 0 0 0,-1 1 0 0 0,1-1 0 0 0,-1 1 0 0 0,1-1 0 0 0,0 1 0 0 0,0 0 0 0 0,0-1 0 0 0,0 1 0 0 0,0 0 0 0 0,0 0 0 0 0,0 0 0 0 0,1 0 0 0 0,-1 0 0 0 0,0 0 0 0 0,1 0 1 0 0,0 0-1 0 0,-1 0 0 0 0,1 1-12 0 0,0 3 28 0 0,2-2-24 0 0,0 0 0 0 0,0 0 0 0 0,0 0 0 0 0,0 0 1 0 0,1 0-1 0 0,0-1 0 0 0,0 1 0 0 0,-1-1 0 0 0,2 1 0 0 0,-1-1 1 0 0,0 0-1 0 0,1-1 0 0 0,-1 1 0 0 0,1-1 0 0 0,0 1 0 0 0,0-1 1 0 0,0 0-1 0 0,0 0 0 0 0,0-1 0 0 0,1 1 0 0 0,-1-1 0 0 0,2 0-4 0 0,13 8 9 0 0,-2-1-5 0 0,-10-5 2 0 0,0-1 0 0 0,0 2 0 0 0,0-1 0 0 0,0 1 0 0 0,-1 0 0 0 0,1 0 0 0 0,-1 1 0 0 0,0-1 0 0 0,-1 2 0 0 0,1-1 0 0 0,-1 0 0 0 0,0 1 0 0 0,0 0 0 0 0,2 5-6 0 0,-6-9 42 0 0,0 0 0 0 0,0 1 0 0 0,0-1 0 0 0,-1 1 0 0 0,1-1 0 0 0,-1 1 1 0 0,1-1-1 0 0,-1 1 0 0 0,0-1 0 0 0,0 1 0 0 0,0-1 0 0 0,0 1 0 0 0,-1-1 1 0 0,1 1-1 0 0,-1-1 0 0 0,0 1 0 0 0,1-1 0 0 0,-1 0 0 0 0,0 1 0 0 0,0-1 0 0 0,0 0 1 0 0,-1 1-1 0 0,1-1 0 0 0,-1 0 0 0 0,1 0 0 0 0,-1 0 0 0 0,1 0 0 0 0,-1-1 0 0 0,0 1 1 0 0,0 0-1 0 0,0-1 0 0 0,0 1 0 0 0,0-1 0 0 0,-1 0 0 0 0,1 0 0 0 0,0 1 1 0 0,-1-2-1 0 0,1 1 0 0 0,-1 0-42 0 0,-12 7-80 0 0,0 0 1 0 0,0-1-1 0 0,-1-1 0 0 0,0-1 1 0 0,0 0-1 0 0,-1-1 1 0 0,1-1-1 0 0,-1 0 1 0 0,-14 0 79 0 0,29-5-1368 0 0,2 1-3021 0 0,0-1-659 0 0,0-1-7204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8954 0 0,'0'0'3402'0'0,"0"0"-1342"0"0,0 0-585 0 0,0 0-69 0 0,0 0-22 0 0,0 0-95 0 0,0 0-271 0 0,0 0-303 0 0,0 0-185 0 0,0 0-70 0 0,0 0 17 0 0,0 0-3 0 0,0 0-10 0 0,4 5-15 0 0,11 18-31 0 0,36-8 1419 0 0,245-10 711 0 0,-296-5-2547 0 0,0 0 7 0 0,0 0 12 0 0,0 0-7 0 0,0 0-10 0 0,0 0 20 0 0,0 0-9 0 0,0 0-14 0 0,0 0 11 0 0,0 0-2 0 0,0 0 6 0 0,0 0 14 0 0,0 0-35 0 0,0 0 2 0 0,0 0-26 0 0,0 0-27 0 0,-24 0-5895 0 0,17 3 3020 0 0,3 1-3346 0 0,1 0-5408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10642 0 0,'0'0'2063'0'0,"0"0"-262"0"0,0 0-66 0 0,0 0-5 0 0,0 0-137 0 0,0 0-257 0 0,0 0-374 0 0,0 0-285 0 0,0 0-168 0 0,0 0-117 0 0,0 0-44 0 0,0 0-12 0 0,0 0-15 0 0,0 18 1173 0 0,4-15-1345 0 0,1 0 0 0 0,-1 0 0 0 0,1-1 0 0 0,0 1 0 0 0,-1-1 0 0 0,1-1 0 0 0,0 1 0 0 0,0 0 0 0 0,0-1 0 0 0,1 0 0 0 0,-1 0 0 0 0,0-1 0 0 0,0 0 0 0 0,0 0 0 0 0,4 0-149 0 0,6 1 233 0 0,182-18 968 0 0,-121 13-1053 0 0,-74 5-1579 0 0,-13 4-7111 0 0,10-4 6496 0 0,-2-1-10130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11 0 0 0,'0'0'1467'0'0,"0"0"281"0"0,0 0 121 0 0,0 0-28 0 0,0 0-105 0 0,0 0-125 0 0,0 0-123 0 0,0 0-151 0 0,0 0-154 0 0,3-9 530 0 0,-2 7 2953 0 0,-33 156-2667 0 0,18-91-1810 0 0,4 0 0 0 0,2 1 0 0 0,3 0 1 0 0,3 0-1 0 0,4 31-189 0 0,0-76 11 0 0,1 1 1 0 0,2-1-1 0 0,-1 0 0 0 0,2 0 1 0 0,1 0-1 0 0,0-1 1 0 0,1 0-1 0 0,1 0 1 0 0,1-1-1 0 0,0-1 1 0 0,2 1-1 0 0,6 7-11 0 0,-17-22 20 0 0,0 0 0 0 0,1 0-1 0 0,-1 0 1 0 0,1 0 0 0 0,-1 0-1 0 0,1 0 1 0 0,0 0 0 0 0,0 0 0 0 0,-1-1-1 0 0,1 1 1 0 0,0-1 0 0 0,1 0 0 0 0,-1 1-1 0 0,0-1 1 0 0,0 0 0 0 0,0 0-1 0 0,1 0 1 0 0,-1 0 0 0 0,1-1 0 0 0,-1 1-1 0 0,0-1 1 0 0,1 1 0 0 0,-1-1-1 0 0,1 0 1 0 0,-1 0 0 0 0,1 0 0 0 0,-1 0-1 0 0,1-1 1 0 0,-1 1 0 0 0,1-1 0 0 0,-1 1-1 0 0,0-1 1 0 0,1 0 0 0 0,-1 0-1 0 0,0 0 1 0 0,1 0 0 0 0,-1 0 0 0 0,0 0-1 0 0,0-1 1 0 0,0 1 0 0 0,0-1 0 0 0,0 0-1 0 0,0 0-19 0 0,32-41 172 0 0,-1-1-1 0 0,-3-2 1 0 0,-2-1-1 0 0,-1-1 1 0 0,6-22-172 0 0,-27 59 16 0 0,23-49 63 0 0,-3-1 0 0 0,-2-1 0 0 0,13-57-79 0 0,-25 9 520 0 0,-12 110-397 0 0,0 0-10 0 0,0 0-49 0 0,-6 20 83 0 0,-10 24-62 0 0,2 1 0 0 0,2 0 0 0 0,2 1 0 0 0,2 0 0 0 0,2 1 0 0 0,3 0 0 0 0,1 17-85 0 0,1-23 49 0 0,3 0 0 0 0,1-1 0 0 0,2 1 1 0 0,2-1-1 0 0,2-1 0 0 0,1 1 0 0 0,2-1 0 0 0,8 15-49 0 0,6-19-100 0 0,-26-35 63 0 0,0 0-11 0 0,0 0-31 0 0,0 0-6 0 0,3-49-4791 0 0,-2 43 3583 0 0,1-3-2002 0 0,-1 0-3458 0 0,0 1-4336 0 0</inkml:trace>
  <inkml:trace contextRef="#ctx0" brushRef="#br0" timeOffset="403.182">814 585 9322 0 0,'0'0'1975'0'0,"0"0"-288"0"0,0 0-36 0 0,0 0 72 0 0,0 0-10 0 0,0 0-210 0 0,0 0-341 0 0,0 0-311 0 0,0 0-241 0 0,0 0-149 0 0,0 0-70 0 0,0 0-35 0 0,0 0-41 0 0,-9 0 358 0 0,-15 328 868 0 0,24-292-2744 0 0,14-39-3897 0 0,-10 0-640 0 0,-4 3 4188 0 0,2-1-9323 0 0</inkml:trace>
  <inkml:trace contextRef="#ctx0" brushRef="#br0" timeOffset="1135.293">950 758 5777 0 0,'0'0'2478'0'0,"0"0"-472"0"0,0 0-158 0 0,0 0 10 0 0,0 0-116 0 0,0 0-279 0 0,0 0-404 0 0,0 0-390 0 0,0 0-238 0 0,0 0-71 0 0,0 0 20 0 0,0 0 31 0 0,0 0 43 0 0,9 1-44 0 0,175 23 1348 0 0,-31-23-1436 0 0,-153-1-200 0 0,0 0 104 0 0,-39-27 954 0 0,24 20-1075 0 0,-55-32 211 0 0,40 5 657 0 0,38 115-971 0 0,4 74 40 0 0,-12-118-35 0 0,-6-7-5 0 0,4-16 21 0 0,16-29 60 0 0,123-165 168 0 0,-129 171-3150 0 0,-3 3-3140 0 0,-5 6-5236 0 0</inkml:trace>
  <inkml:trace contextRef="#ctx0" brushRef="#br0" timeOffset="1585.748">1492 685 7202 0 0,'0'0'4482'0'0,"0"0"-2003"0"0,0 0-968 0 0,0 0-189 0 0,0 0-22 0 0,0 0-44 0 0,0 0-160 0 0,0 0-238 0 0,0 0-206 0 0,0 0-134 0 0,0 0-72 0 0,0 0-55 0 0,0 0-34 0 0,16-12-44 0 0,52-35-71 0 0,-20 29 224 0 0,-34 18-288 0 0,-12-1-170 0 0,-1 1 0 0 0,0 0 0 0 0,1 0 0 0 0,-1-1-1 0 0,0 1 1 0 0,1 0 0 0 0,-1 0 0 0 0,0 0 0 0 0,1 0-1 0 0,-1 1 1 0 0,1-1 0 0 0,-1 0 0 0 0,0 1 0 0 0,0-1 0 0 0,1 0-1 0 0,-1 1 1 0 0,0-1 0 0 0,0 1 0 0 0,1 0 0 0 0,-1 0-1 0 0,0-1 1 0 0,0 1 0 0 0,0 0 0 0 0,0 0 0 0 0,0 0 0 0 0,0 0-1 0 0,0 0 1 0 0,-1 0 0 0 0,1 0 0 0 0,0 0 0 0 0,0 0-1 0 0,-1 1 1 0 0,1-1 0 0 0,-1 0 0 0 0,1 0 0 0 0,-1 1-1 0 0,1-1 1 0 0,-1 0 0 0 0,0 1 0 0 0,0-1 0 0 0,0 0 0 0 0,0 1-1 0 0,0-1 1 0 0,0 0 0 0 0,0 1 0 0 0,0-1 0 0 0,0 1-8 0 0,-17 66 338 0 0,-99 111-47 0 0,114-177-277 0 0,0 1 0 0 0,0-1 0 0 0,0 0 0 0 0,1 0 0 0 0,-1 1 0 0 0,0-1 0 0 0,1 1 0 0 0,0 0 0 0 0,-1-1 0 0 0,1 1 0 0 0,0 0 0 0 0,0 0 0 0 0,1 0 0 0 0,-1 0 0 0 0,1-1 0 0 0,-1 1 0 0 0,1 0 0 0 0,0 0 0 0 0,0 0 0 0 0,0 0 0 0 0,0 0 0 0 0,1 0 0 0 0,-1 0 0 0 0,1 0 0 0 0,0 0 0 0 0,0 0 0 0 0,0-1 0 0 0,0 1 0 0 0,0 0 0 0 0,1-1-14 0 0,7 2 77 0 0,0-1 1 0 0,0 0 0 0 0,1-1 0 0 0,-1 0 0 0 0,1 0-1 0 0,-1-1 1 0 0,1 0 0 0 0,0-1 0 0 0,-1 0 0 0 0,1-1-1 0 0,0 0 1 0 0,-1 0 0 0 0,1-1 0 0 0,-1-1 0 0 0,1 1-1 0 0,-1-1 1 0 0,0-1 0 0 0,1 0-78 0 0,4-2-220 0 0,8-5-513 0 0,-9 1-7771 0 0,-11 7-3308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2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440 219 2040 0 0,'0'0'1455'0'0,"0"0"-14"0"0,0 0 260 0 0,0 0 315 0 0,0 0 97 0 0,0 0-196 0 0,0 0-396 0 0,0 0-406 0 0,0 0-299 0 0,0 0-141 0 0,0 0-65 0 0,30 0 2584 0 0,44-3-725 0 0,-52 1-2217 0 0,1 0 0 0 0,0 2 0 0 0,0 1 0 0 0,-1 1 0 0 0,1 0 0 0 0,-1 2 0 0 0,3 1-252 0 0,-13-3 106 0 0,13 14 486 0 0,-25-15-436 0 0,0-1-3 0 0,0 0-24 0 0,-14 11 644 0 0,-201 84-210 0 0,-125-3-243 0 0,309-77 103 0 0,64-2-397 0 0,-1-2 1 0 0,1-2-1 0 0,1-1 1 0 0,0-1-1 0 0,0-2 1 0 0,18 0-27 0 0,9 3 45 0 0,-30-4-33 0 0,-21-4-4 0 0,0 1 1 0 0,-1 0 0 0 0,1 0-1 0 0,-1 1 1 0 0,1 1 0 0 0,-1-1 0 0 0,0 2-1 0 0,0-1 1 0 0,0 1 0 0 0,6 4-9 0 0,-13-7-9 0 0,-1 0 15 0 0,0-1 1 0 0,0 0-1 0 0,0 1 0 0 0,0-1 0 0 0,0 1 0 0 0,-1-1 1 0 0,1 1-1 0 0,0-1 0 0 0,0 1 0 0 0,-1-1 0 0 0,1 1 0 0 0,0 0 1 0 0,-1-1-1 0 0,1 1 0 0 0,0 0 0 0 0,-1 0 0 0 0,1-1 1 0 0,-1 1-1 0 0,1 0 0 0 0,-1 0 0 0 0,0 0 0 0 0,1 0 1 0 0,-1 0-1 0 0,0 0 0 0 0,0 0 0 0 0,1 0 0 0 0,-1 0 0 0 0,0-1 1 0 0,0 1-1 0 0,0 0 0 0 0,0 0 0 0 0,0 0 0 0 0,-1 0 1 0 0,1 0-1 0 0,0 0 0 0 0,0 0 0 0 0,0 0 0 0 0,-1 0 1 0 0,1 0-1 0 0,-1 0 0 0 0,1-1 0 0 0,-1 1 0 0 0,1 0 0 0 0,-1 0 1 0 0,1 0-1 0 0,-1-1-6 0 0,-23 20 79 0 0,0-1 0 0 0,-2-1-1 0 0,0-1 1 0 0,-1-1 0 0 0,-1-2 0 0 0,-21 8-79 0 0,-38 21 36 0 0,-185 101 68 0 0,211-95-82 0 0,55 5 11 0 0,58-20 99 0 0,-24-27-48 0 0,1-2 1 0 0,-1-1-1 0 0,1-2 1 0 0,0 0-1 0 0,0-2 1 0 0,0-1-1 0 0,-1-1 1 0 0,1-2-1 0 0,0-1 1 0 0,25-8-85 0 0,5 3 76 0 0,-25 3 294 0 0,-23 4-873 0 0,-18 2-2814 0 0,3 1-3515 0 0,4 0-5190 0 0</inkml:trace>
  <inkml:trace contextRef="#ctx0" brushRef="#br0" timeOffset="966.199">1322 90 0 0 0,'0'0'1243'0'0,"0"0"-500"0"0,0 0-39 0 0,0 0 413 0 0,0 0 478 0 0,0 0 299 0 0,0 0 68 0 0,0 0-188 0 0,0 0-242 0 0,0 0-190 0 0,0 0-146 0 0,0 0-87 0 0,3-6-47 0 0,12-19-31 0 0,-11 19-62 0 0,-4 6-68 0 0,0 0-88 0 0,0 0-97 0 0,-34-24 3734 0 0,30 22-4203 0 0,-12-4-31 0 0,0 1 0 0 0,-1 1 0 0 0,0 0 0 0 0,1 1 0 0 0,-1 1 0 0 0,0 0 0 0 0,0 1 0 0 0,0 1 0 0 0,-8 2-216 0 0,9-2 147 0 0,12 0-133 0 0,0 0-1 0 0,-1 1 1 0 0,1-1-1 0 0,0 1 0 0 0,0 0 1 0 0,0 1-1 0 0,0-1 0 0 0,0 1 1 0 0,0-1-1 0 0,1 1 0 0 0,-1 0 1 0 0,0 1-1 0 0,1-1 1 0 0,0 1-1 0 0,-1-1 0 0 0,1 1 1 0 0,0 0-1 0 0,0 0 0 0 0,1 0 1 0 0,-1 1-1 0 0,1-1 1 0 0,-1 1-1 0 0,1-1 0 0 0,0 1 1 0 0,1 0-1 0 0,-1 0 0 0 0,1 0 1 0 0,-1 0-1 0 0,1 0 1 0 0,0 1-14 0 0,-10 130 196 0 0,44-20 183 0 0,38 101 95 0 0,-63-182-415 0 0,-2 1-1 0 0,-1 1 0 0 0,-1-1 0 0 0,-2 0 0 0 0,-3 30-58 0 0,3-46 27 0 0,-2-1 0 0 0,-1 1 0 0 0,0 0 1 0 0,-1 0-1 0 0,-1-1 0 0 0,-1 1 0 0 0,0-1 0 0 0,-2 0 0 0 0,0 0 0 0 0,-1-1 0 0 0,-1 0 1 0 0,-4 7-28 0 0,-13 19 87 0 0,18-29-30 0 0,0 0 1 0 0,-1-1 0 0 0,-1 0 0 0 0,0-1 0 0 0,0 0-1 0 0,-1 0 1 0 0,-1-1 0 0 0,-8 6-58 0 0,14-14 33 0 0,0 0-1 0 0,0 0 1 0 0,0 0 0 0 0,-1-1 0 0 0,1 0-1 0 0,-1 0 1 0 0,1-1 0 0 0,-1 0 0 0 0,0 0-1 0 0,0 0 1 0 0,0 0 0 0 0,1-1-1 0 0,-6 0-32 0 0,-26-37-78 0 0,36 36-55 0 0,-28-44-894 0 0,31 30-3833 0 0,11 2-5684 0 0,-7 10-1898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1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5 185 9506 0 0,'0'0'2203'0'0,"0"0"-282"0"0,0 0-96 0 0,0 0-51 0 0,0 0-156 0 0,0 0-207 0 0,0 0-312 0 0,0 0-294 0 0,0 0-247 0 0,0 0-178 0 0,0 0-108 0 0,0 0-60 0 0,0 0-35 0 0,-4-4 273 0 0,229 19 2641 0 0,-110-4-2836 0 0,-82-8-237 0 0,-32-3-10 0 0,-1 0 8 0 0,0 0 7 0 0,0 0 1 0 0,0 0 1 0 0,0 0 17 0 0,0 0 44 0 0,0 0 20 0 0,0 0 19 0 0,0 0 30 0 0,0 0-2 0 0,0 0 42 0 0,-36-51 565 0 0,-51-85-565 0 0,82 129-898 0 0,-1-5 1520 0 0,8 9-4902 0 0,2 2-4364 0 0,0 1-3978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1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33 586 16908 0 0,'0'0'1553'0'0,"0"0"-383"0"0,0 0-93 0 0,0 0 102 0 0,0 0 40 0 0,0 0-152 0 0,0 0-307 0 0,0 0-304 0 0,0 0-165 0 0,0 0-83 0 0,0 0-32 0 0,0 0-2 0 0,0 0-28 0 0,-2 8-2 0 0,-29 64 316 0 0,31-71-442 0 0,0-1-2 0 0,0 0 2 0 0,0 0 10 0 0,0 0 0 0 0,0 0 11 0 0,0 0 2 0 0,19-26 136 0 0,52-54 47 0 0,-71 79-166 0 0,0 1 33 0 0,0 0 34 0 0,0 0 5 0 0,0 0 23 0 0,-30 41 460 0 0,0 13-360 0 0,66-79-1548 0 0,-20 11-3843 0 0,-11 10-4850 0 0</inkml:trace>
  <inkml:trace contextRef="#ctx0" brushRef="#br0" timeOffset="1049.61">552 549 2865 0 0,'0'0'2563'0'0,"0"0"-427"0"0,0 0-31 0 0,0 0 129 0 0,0 0-90 0 0,0 0-248 0 0,0 0-319 0 0,0 0-370 0 0,0 0-287 0 0,0 0-216 0 0,0 0-133 0 0,0 0-75 0 0,0 0-65 0 0,-19-2-70 0 0,-60-7-62 0 0,77 9-276 0 0,-1-1-1 0 0,1 1 1 0 0,0 0 0 0 0,0 0 0 0 0,0 0 0 0 0,-1 0 0 0 0,1 0-1 0 0,0 1 1 0 0,0-1 0 0 0,0 1 0 0 0,0-1 0 0 0,0 1 0 0 0,0 0-1 0 0,0 0 1 0 0,0 0 0 0 0,0 0 0 0 0,0 0 0 0 0,0 0 0 0 0,0 0-1 0 0,1 1 1 0 0,-1-1 0 0 0,1 1 0 0 0,-1-1 0 0 0,1 1 0 0 0,-1 1-23 0 0,-5 4 97 0 0,-2 4-25 0 0,-1 2 1 0 0,2-1-1 0 0,0 1 1 0 0,0 0 0 0 0,1 1-1 0 0,1 0 1 0 0,0 0-1 0 0,0 6-72 0 0,3-14 12 0 0,0-1 1 0 0,0 1-1 0 0,1 0 1 0 0,0 0-1 0 0,0 0 0 0 0,1 0 1 0 0,0 0-1 0 0,0 0 1 0 0,0 1-1 0 0,1-1 0 0 0,0 0 1 0 0,0 0-1 0 0,0 1 0 0 0,1-1 1 0 0,0 0-1 0 0,0 0 1 0 0,1 0-1 0 0,0 0 0 0 0,0 0 1 0 0,0 0-1 0 0,1 0 1 0 0,-1-1-1 0 0,1 1 0 0 0,1-1 1 0 0,-1 0-1 0 0,1 0 0 0 0,0 0 1 0 0,0 0-1 0 0,0 0 1 0 0,1-1-1 0 0,0 0 0 0 0,0 0 1 0 0,0 0-1 0 0,0-1 1 0 0,3 2-13 0 0,3-4 93 0 0,-1 1 0 0 0,1-2 1 0 0,0 1-1 0 0,0-2 0 0 0,0 1 1 0 0,-1-2-1 0 0,1 1 0 0 0,0-1 1 0 0,-1-1-1 0 0,1 0 0 0 0,-1 0 1 0 0,0-1-1 0 0,0-1 0 0 0,0 1 1 0 0,-1-1-1 0 0,0-1 0 0 0,0 0 1 0 0,0 0-1 0 0,0-1 1 0 0,-1 0-1 0 0,0-1 0 0 0,0-1-93 0 0,12-9 68 0 0,0-1 0 0 0,-1-1 1 0 0,-2-1-1 0 0,0-1 0 0 0,-1 0 0 0 0,-1-1 0 0 0,-1-1 0 0 0,-1 0 0 0 0,-1-1 0 0 0,-2 0 0 0 0,0-1 0 0 0,-2 0 0 0 0,-1-1 0 0 0,0 1 1 0 0,-2-1-1 0 0,-2-1 0 0 0,0 1 0 0 0,-2 0 0 0 0,-1-1 0 0 0,-1 0-68 0 0,1 24-5 0 0,0 0 0 0 0,0-1 1 0 0,-1 1-1 0 0,1 0 0 0 0,-1 0 0 0 0,0 0 1 0 0,0 0-1 0 0,-1 1 0 0 0,1-1 0 0 0,-1 0 1 0 0,0 0-1 0 0,0 1 0 0 0,0-1 0 0 0,-1 1 1 0 0,1 0-1 0 0,-1-1 0 0 0,0 1 0 0 0,1 1 1 0 0,-1-1-1 0 0,-1 0 0 0 0,1 1 0 0 0,0-1 1 0 0,-1 1-1 0 0,1 0 0 0 0,-1 0 0 0 0,0 0 1 0 0,1 1-1 0 0,-1-1 0 0 0,0 1 0 0 0,0 0 1 0 0,0 0-1 0 0,0 0 0 0 0,0 1 0 0 0,0-1 1 0 0,0 1-1 0 0,-1 0 0 0 0,1 0 0 0 0,0 1 1 0 0,-3 0 4 0 0,-1 2-16 0 0,1 2 1 0 0,0-1 0 0 0,0 1 0 0 0,0 0 0 0 0,1 0 0 0 0,0 1 0 0 0,0-1 0 0 0,0 2 0 0 0,1-1 0 0 0,-1 1 0 0 0,1-1 0 0 0,1 1 0 0 0,0 1 0 0 0,0-1 0 0 0,-3 8 15 0 0,1-3 6 0 0,1 1-1 0 0,0 0 1 0 0,1 1-1 0 0,0-1 1 0 0,1 1-1 0 0,1-1 1 0 0,0 1-1 0 0,1 0 1 0 0,0 0-1 0 0,1 0 1 0 0,1-1-1 0 0,0 1 1 0 0,1 0-1 0 0,0 0 1 0 0,1-1-1 0 0,1 1 1 0 0,4 11-7 0 0,-2-12 38 0 0,2-1 0 0 0,-1 1 0 0 0,1-1 0 0 0,1-1 0 0 0,0 1 0 0 0,1-2 0 0 0,0 1 0 0 0,1-1 0 0 0,0-1-1 0 0,0 0 1 0 0,1 0 0 0 0,0-1 0 0 0,1-1 0 0 0,0 0 0 0 0,0 0 0 0 0,0-2 0 0 0,1 0 0 0 0,2 1-37 0 0,67 2 350 0 0,-82-8-370 0 0,-1 0-10 0 0,0 0-24 0 0,0 0-62 0 0,0 0-34 0 0,0 0-69 0 0,0 0-153 0 0,0 0-222 0 0,0 0-359 0 0,0 0-418 0 0,0 0-624 0 0,0 0-2075 0 0,0 0-4719 0 0</inkml:trace>
  <inkml:trace contextRef="#ctx0" brushRef="#br0" timeOffset="1579.667">1177 512 7226 0 0,'0'0'4762'0'0,"0"0"-2666"0"0,0 0-919 0 0,0 0 127 0 0,0 0 203 0 0,0 0-13 0 0,0 0-220 0 0,0 0-309 0 0,0 0-215 0 0,0 0-151 0 0,0 0-121 0 0,0 0-121 0 0,-2 34-95 0 0,-6 102-70 0 0,1 106 616 0 0,7-241-787 0 0,0-1 11 0 0,0 0 19 0 0,0 0 33 0 0,0 0 56 0 0,0 0 80 0 0,0 0 93 0 0,2-20 922 0 0,3-18-1131 0 0,1 0 1 0 0,3 0-1 0 0,1 1 0 0 0,1 0 0 0 0,2 1 0 0 0,2 1 0 0 0,1 0 1 0 0,3-3-105 0 0,51-40 24 0 0,-69 77-26 0 0,0 0 1 0 0,0 0-1 0 0,0 1 1 0 0,0-1-1 0 0,0 0 1 0 0,1 0-1 0 0,-1 1 1 0 0,0-1-1 0 0,0 1 1 0 0,0-1-1 0 0,1 1 1 0 0,-1-1-1 0 0,0 1 0 0 0,1 0 1 0 0,-1 0-1 0 0,0 0 1 0 0,1 0-1 0 0,-1 0 1 0 0,0 0-1 0 0,1 0 1 0 0,-1 0-1 0 0,0 0 1 0 0,1 0-1 0 0,-1 1 1 0 0,0-1-1 0 0,1 1 1 0 0,-1-1-1 0 0,0 1 1 0 0,0-1-1 0 0,1 1 1 0 0,-1 0-1 0 0,0-1 1 0 0,0 1-1 0 0,0 0 1 0 0,0 0-1 0 0,0 0 1 0 0,0 0-1 0 0,0 0 1 0 0,0 0-1 0 0,-1 0 1 0 0,1 0-1 0 0,0 0 1 0 0,-1 1-1 0 0,1-1 0 0 0,-1 0 1 0 0,1 0-1 0 0,-1 1 1 0 0,1-1-1 0 0,-1 0 1 0 0,0 1 1 0 0,16 68 69 0 0,1 3-44 0 0,-17-74-70 0 0,0 1-1 0 0,0 0 1 0 0,0-1-1 0 0,0 1 1 0 0,0 0-1 0 0,0 0 1 0 0,0-1-1 0 0,0 1 1 0 0,0 0-1 0 0,0-1 1 0 0,0 1-1 0 0,1 0 0 0 0,-1 0 1 0 0,0-1-1 0 0,0 1 1 0 0,0 0-1 0 0,1 0 1 0 0,-1-1-1 0 0,0 1 1 0 0,0 0-1 0 0,0 0 1 0 0,1 0-1 0 0,-1-1 1 0 0,0 1-1 0 0,1 0 1 0 0,-1 0-1 0 0,0 0 1 0 0,0 0-1 0 0,1 0 0 0 0,-1-1 1 0 0,0 1-1 0 0,1 0 1 0 0,-1 0-1 0 0,0 0 1 0 0,1 0-1 0 0,-1 0 1 0 0,0 0-1 0 0,1 0 1 0 0,-1 0-1 0 0,0 0 1 0 0,0 0-1 0 0,1 0 1 0 0,-1 1-1 0 0,0-1 1 0 0,1 0-1 0 0,-1 0 0 0 0,0 0 1 0 0,1 0-1 0 0,-1 0 1 0 0,0 1-1 0 0,0-1 1 0 0,1 0-1 0 0,-1 0 1 0 0,0 0-1 0 0,0 1 1 0 0,0-1-1 0 0,1 0 1 0 0,-1 0-1 0 0,0 1 1 0 0,0-1-1 0 0,0 0 1 0 0,0 0-1 0 0,1 1 0 0 0,-1-1 46 0 0,3-13-2669 0 0,-1 1-5740 0 0,-1 4-3421 0 0</inkml:trace>
  <inkml:trace contextRef="#ctx0" brushRef="#br0" timeOffset="2100.152">1193 233 12027 0 0,'0'0'2552'0'0,"0"0"-495"0"0,0 0-344 0 0,0 0-254 0 0,0 0-300 0 0,0 0-320 0 0,0 0-308 0 0,0 0-218 0 0,0 0-105 0 0,0 0 11 0 0,0 0 42 0 0,0 0 43 0 0,0 0 54 0 0,6 1-11 0 0,158 10 1926 0 0,-112-12-2183 0 0,-4 19 62 0 0,-62-29 2525 0 0,-28-44-2280 0 0,-37-104-765 0 0,78 135-2181 0 0,4 17-1322 0 0,3 2-3906 0 0,-3 5-4881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3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 16315 0 0,'0'0'1530'0'0,"0"0"-568"0"0,0 0-211 0 0,0 0 174 0 0,0 0 209 0 0,0 0 41 0 0,0 0-237 0 0,0 0-356 0 0,0 0-278 0 0,0 0-164 0 0,0 0-21 0 0,0 0 65 0 0,0 0 76 0 0,0 9 48 0 0,12 287 1698 0 0,-14-283-1965 0 0,0 0 0 0 0,-1 0 0 0 0,0 0 0 0 0,-1 0 0 0 0,-1-1 0 0 0,0 0 0 0 0,-1 0 0 0 0,0 0 0 0 0,-3 4-41 0 0,-43 36-155 0 0,47-54-3735 0 0,14-15-586 0 0,6-3-5272 0 0,-12 15 15 0 0</inkml:trace>
  <inkml:trace contextRef="#ctx0" brushRef="#br0" timeOffset="365.235">82 0 8522 0 0,'0'0'2268'0'0,"0"0"-267"0"0,0 0-53 0 0,0 0-21 0 0,0 0-168 0 0,0 0-364 0 0,0 0-417 0 0,0 0-363 0 0,0 0-246 0 0,0 0-122 0 0,0 0 21 0 0,0 0 67 0 0,0 0 73 0 0,5 5 69 0 0,49 20 706 0 0,109-23 1142 0 0,0-1-6161 0 0,-163-1 2286 0 0,0 0-650 0 0,0 0-2583 0 0,0 0-5856 0 0</inkml:trace>
  <inkml:trace contextRef="#ctx0" brushRef="#br0" timeOffset="631.998">73 280 11194 0 0,'0'0'2149'0'0,"0"0"-824"0"0,0 0-460 0 0,0 0-5 0 0,0 0 148 0 0,0 0 118 0 0,0 0-1 0 0,0 0-147 0 0,0 0-139 0 0,0 0-118 0 0,0 0-159 0 0,0 0-124 0 0,14 3-62 0 0,107 9 647 0 0,-19-21-881 0 0,-61-4-3922 0 0,-34 9-1198 0 0,-3 0-6370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34,'-38'-9,"0"0,-1 3,1 1,-1 2,-10 2,35 1,1 1,0 0,0 1,0 0,0 1,0 1,0 0,1 1,0 0,0 0,0 2,0-1,1 2,0-1,1 2,0-1,-2 3,-13 18,2 1,1 1,1 1,2 1,1 0,1 1,3 1,0 1,2 0,2 1,2 0,1 0,1 1,3 0,0 31,2-55,1 0,0 0,0 0,2 0,0 0,0 0,1 0,1-1,0 0,1 1,0-1,1-1,1 1,0-1,1 0,0-1,0 0,1 0,1-1,0 0,0-1,1 0,0 0,1-1,-1-1,2 0,-1 0,1-2,6 3,4-2,1-1,-1 0,1-2,0-1,0-1,0-1,0-1,0-1,0-2,0 0,-1-1,1-1,-1-1,-1-2,3-1,-16 4,0 0,0 0,0-1,-1 0,1-1,-2 1,1-2,-1 1,-1-1,1 0,-2 0,1-1,-1 0,-1 0,1 0,0-7,-3 11,0 0,0-1,-1 1,0 0,-1-1,1 1,-1-1,0 1,-1-1,0 1,0-1,0 1,0 0,-1-1,0 1,-1 0,1 0,-1 1,0-1,-1 0,0 1,1 0,-1 0,-1 0,1 0,-1 1,0-1,-3-1,-8-4,0 2,-1-1,0 2,0 0,-1 1,0 1,0 1,0 0,0 2,0 0,-1 1,1 0,-1 2,1 0,-1 1,1 1,0 1,-13 4,20-5,0 1,0 1,0 0,1 0,0 1,0 0,1 0,-1 1,1 1,1 0,0 0,0 0,0 1,1 0,1 1,-1 0,1 0,1 0,0 0,1 1,0 0,0 0,1 0,0 0,1 1,0 8,2 5</inkml:trace>
  <inkml:trace contextRef="#ctx0" brushRef="#br0" timeOffset="234.174">1164 824,'-10'9,"2"4,7-1,4-2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0,'-22'298,"15"156,8-474,0 0,2 0,0 1,1-1,1 1,1 0,1 0,0 0,4-4,2-1</inkml:trace>
  <inkml:trace contextRef="#ctx0" brushRef="#br0" timeOffset="265.895">311 254,'-225'155,"164"-93,60-60,0 0,0-1,0 1,0 0,0 0,1-1,-1 1,1 0,-1 0,1 0,0 0,-1 0,1 0,0 0,0 0,0 0,1 0,-1 0,0 0,1-1,0 1,-1 0,1 0,0 0,0-1,0 1,0 0,0-1,0 1,0 0,1-1,-1 0,0 1,1-1,-1 0,1 0,0 0,-1 0,1 0,2 1,63 28,-58-28,0 1,0 0,-1 0,0 1,1 1,-1-1,0 1,-1 0,0 1,1 0,-2 0,1 0,-1 1,0 0,4 6,-3 2,-6-12,0-1,0 1,0 0,0-1,1 1,-1-1,1 0,-1 0,1 1,0-1,0 0,0 0,0 0,0-1,0 1,1-1,-1 1,1-1,-1 1,1-1,-1 0,1 0,2 0,12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8:44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0 0 0,'0'0'749'0'0,"0"0"682"0"0,0 0 275 0 0,0 0 143 0 0,0 0 34 0 0,0 0-107 0 0,0 0-266 0 0,0 0-335 0 0,0 0-305 0 0,0 0-224 0 0,0 0-135 0 0,20 19 2349 0 0,-2 54 1411 0 0,-19-59-4031 0 0,-2 1 0 0 0,0-1 0 0 0,-1 1 0 0 0,-1-1 0 0 0,0-1 0 0 0,0 1 0 0 0,-2 0 0 0 0,1-1 0 0 0,-2-1 0 0 0,0 1 0 0 0,0-1 0 0 0,-1 0 0 0 0,-1-1 0 0 0,0 0 0 0 0,-2 1-240 0 0,5-4 51 0 0,-2 2-12 0 0,0 1 1 0 0,0-1 0 0 0,-1-1 0 0 0,-1 1 0 0 0,0-2 0 0 0,0 1 0 0 0,-1-2 0 0 0,-5 4-40 0 0,8-5-32 0 0,2-1-403 0 0,5-12-6839 0 0,2 6-1966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1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2176 0 0,'0'0'2286'0'0,"0"0"-461"0"0,0 0-90 0 0,0 0 166 0 0,0 0 125 0 0,0 0-83 0 0,0 0-286 0 0,0 0-314 0 0,0 0-246 0 0,0 0-175 0 0,0 0-97 0 0,0 3 3980 0 0,0-3-4599 0 0,0 0-30 0 0,0 13 272 0 0,-1 6-364 0 0,2 0 1 0 0,0 0-1 0 0,1 0 1 0 0,0 0-1 0 0,2 0 1 0 0,1 0-1 0 0,0-1 0 0 0,1 1 1 0 0,1-1-1 0 0,0-1 1 0 0,2 1-1 0 0,3 5-84 0 0,-9-19 40 0 0,-1 1 0 0 0,1-1 0 0 0,0 0 1 0 0,0 0-1 0 0,0 0 0 0 0,1 0 0 0 0,-1-1 0 0 0,1 1 0 0 0,0-1 0 0 0,0 0 0 0 0,0 0 0 0 0,0 0 0 0 0,1 0 0 0 0,-1-1 0 0 0,1 0 0 0 0,-1 0 0 0 0,1 0 0 0 0,0-1 1 0 0,0 1-1 0 0,0-1 0 0 0,0 0 0 0 0,0-1 0 0 0,0 1 0 0 0,4-1-40 0 0,-3 0 68 0 0,1 0-1 0 0,-1 0 1 0 0,0-1 0 0 0,0 1-1 0 0,0-2 1 0 0,0 1 0 0 0,0-1 0 0 0,0 1-1 0 0,0-2 1 0 0,0 1 0 0 0,-1-1-1 0 0,1 0 1 0 0,-1 0 0 0 0,0 0 0 0 0,0-1-1 0 0,0 0 1 0 0,0 0 0 0 0,4-4-68 0 0,1-2 72 0 0,0 0 0 0 0,0-1 0 0 0,0 0-1 0 0,-2-1 1 0 0,1 0 0 0 0,-2 0 0 0 0,1-1 0 0 0,-2 0 0 0 0,0 0 0 0 0,0 0 0 0 0,-1-1 0 0 0,-1 0 0 0 0,0 0 0 0 0,-1 0 0 0 0,-1-1 0 0 0,0-4-72 0 0,-2 18 30 0 0,0 1-11 0 0,0 0-10 0 0,0 0-7 0 0,0 22-240 0 0,1-14 240 0 0,-1 0 0 0 0,1 0-1 0 0,1 0 1 0 0,-1 0 0 0 0,1-1-1 0 0,1 1 1 0 0,-1-1 0 0 0,1 1-1 0 0,1-1 1 0 0,-1 0 0 0 0,1 0-1 0 0,1 0 1 0 0,-1-1 0 0 0,1 1-1 0 0,0-1 1 0 0,0 0 0 0 0,1-1 0 0 0,0 1-1 0 0,0-1 1 0 0,0 0 0 0 0,1-1-1 0 0,-1 1 1 0 0,1-1 0 0 0,0-1-1 0 0,0 1 1 0 0,1-1 0 0 0,-1 0-1 0 0,1-1 1 0 0,-1 0 0 0 0,1 0-1 0 0,1 0-1 0 0,6-1 17 0 0,-6 1 8 0 0,0-1 1 0 0,0-1-1 0 0,0 1 0 0 0,0-1 1 0 0,0-1-1 0 0,-1 1 1 0 0,1-2-1 0 0,0 1 1 0 0,0-1-1 0 0,-1-1 0 0 0,7-1-25 0 0,-5-2 56 0 0,1 1-1 0 0,-1-1 0 0 0,0-1 1 0 0,-1 1-1 0 0,0-2 0 0 0,0 1 1 0 0,0-2-1 0 0,-1 1 0 0 0,0-1 1 0 0,0 0-1 0 0,-1 0 1 0 0,-1-1-1 0 0,0 0 0 0 0,0 0 1 0 0,-1-1-1 0 0,2-3-55 0 0,13-81 217 0 0,-36 99-2987 0 0,12 6 120 0 0,1-2-4670 0 0,2-1-4920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17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16516 0 0,'0'0'1437'0'0,"0"0"-270"0"0,0 0-72 0 0,0 0 40 0 0,0 0-12 0 0,0 0-159 0 0,0 0-256 0 0,0 0-210 0 0,0 0-125 0 0,0 0-69 0 0,0 0-1 0 0,0 0 10 0 0,0 6 15 0 0,-3 22 283 0 0,3 1 1 0 0,0 0-1 0 0,2-1 0 0 0,0 1 0 0 0,7 24-611 0 0,6 77 358 0 0,-8 333 153 0 0,-7-462-510 0 0,0 0 0 0 0,0 0-1 0 0,0-1 1 0 0,0 1 0 0 0,0 0-1 0 0,0 0 1 0 0,0 0 0 0 0,0 0 0 0 0,1 0-1 0 0,-1-1 1 0 0,0 1 0 0 0,1 0 0 0 0,-1 0-1 0 0,0 0 1 0 0,1-1 0 0 0,-1 1-1 0 0,1 0 1 0 0,-1-1 0 0 0,1 1 0 0 0,0 0-1 0 0,-1-1 1 0 0,1 1 0 0 0,0-1 0 0 0,-1 1-1 0 0,1-1 1 0 0,0 1 0 0 0,0-1-1 0 0,-1 1 1 0 0,1-1 0 0 0,0 0 0 0 0,0 1-1 0 0,0-1 1 0 0,0 0 0 0 0,-1 0 0 0 0,1 0-1 0 0,0 1 1 0 0,0-1 0 0 0,0 0-1 0 0,0 0 1 0 0,0-1 0 0 0,0 1 0 0 0,-1 0-1 0 0,1 0 1 0 0,0 0 0 0 0,0 0 0 0 0,0-1-1 0 0,0 1 1 0 0,-1 0 0 0 0,1-1-1 0 0,0 1 1 0 0,0-1 0 0 0,-1 1 0 0 0,2-1-1 0 0,43-28 174 0 0,114-133-47 0 0,-63 60-11 0 0,-96 102-117 0 0,-1 1 0 0 0,1-1 0 0 0,-1 1 0 0 0,1-1 0 0 0,0 0 0 0 0,-1 1 0 0 0,1-1 0 0 0,0 1 0 0 0,-1-1 0 0 0,1 1 0 0 0,0-1 0 0 0,0 1 0 0 0,0 0 1 0 0,0-1-1 0 0,-1 1 0 0 0,1-1 0 0 0,0 1 0 0 0,0-1 0 0 0,0 1 0 0 0,0-1 0 0 0,0 1 0 0 0,0 0 0 0 0,0-1 0 0 0,0 1 0 0 0,1-1 0 0 0,-1 1 0 0 0,0-1 0 0 0,0 1 0 0 0,0-1 0 0 0,1 1 0 0 0,-1-1 0 0 0,0 1 0 0 0,0-1 0 0 0,1 1 0 0 0,-1-1 0 0 0,1 1 0 0 0,-1-1 0 0 0,0 0 0 0 0,1 1 0 0 0,-1-1 0 0 0,1 1 0 0 0,-1-1 0 0 0,1 0 0 0 0,-1 0 0 0 0,1 1 0 0 0,-1-1 0 0 0,1 0 0 0 0,-1 0 0 0 0,1 0 0 0 0,-1 1 0 0 0,1-1 0 0 0,-1 0 0 0 0,1 0 0 0 0,-1 0 0 0 0,1 0 0 0 0,0 0 0 0 0,-1 0 0 0 0,1 0 0 0 0,-1 0 1 0 0,1 0-1 0 0,-1 0 0 0 0,1-1 0 0 0,-1 1 0 0 0,1 0 0 0 0,-1 0 0 0 0,1 0 0 0 0,0-1 0 0 0,-1 1 1 0 0,0 12 40 0 0,3 131 97 0 0,23-58-68 0 0,-21-74-1264 0 0,16 0-6442 0 0,-16-11 2126 0 0,-1 0-6226 0 0</inkml:trace>
  <inkml:trace contextRef="#ctx0" brushRef="#br0" timeOffset="1096.668">568 718 9178 0 0,'0'0'1842'0'0,"0"0"-257"0"0,0 0 49 0 0,0 0 58 0 0,0 0-82 0 0,0 0-179 0 0,0 0-220 0 0,0 0-176 0 0,0 0-124 0 0,0 0-119 0 0,0 0-107 0 0,0 0-51 0 0,0 0-34 0 0,21 8-36 0 0,68 24-58 0 0,-85-30-438 0 0,0-1 1 0 0,0 0 0 0 0,0 1 0 0 0,0-2 0 0 0,0 1 0 0 0,0 0 0 0 0,0-1 0 0 0,1 0 0 0 0,-1 0-1 0 0,0 0 1 0 0,0 0 0 0 0,1-1 0 0 0,-1 0 0 0 0,0 0 0 0 0,0 0 0 0 0,0 0 0 0 0,0 0 0 0 0,0-1-1 0 0,0 0 1 0 0,0 0 0 0 0,-1 0 0 0 0,1 0 0 0 0,-1-1 0 0 0,1 1 0 0 0,-1-1 0 0 0,0 0 0 0 0,0 0-1 0 0,0 0 1 0 0,0 0 0 0 0,-1-1 0 0 0,1 1 0 0 0,0-2-69 0 0,1-1 48 0 0,0 1-1 0 0,0-1 1 0 0,0 0 0 0 0,-1 0 0 0 0,0 0-1 0 0,0 0 1 0 0,-1 0 0 0 0,0-1-1 0 0,0 1 1 0 0,0-1 0 0 0,-1 0 0 0 0,0 1-1 0 0,0-1 1 0 0,0 0 0 0 0,-1 0-1 0 0,0 0 1 0 0,-1 1 0 0 0,0-4-48 0 0,0 6-11 0 0,-1 0-1 0 0,0 1 1 0 0,0 0 0 0 0,0-1 0 0 0,0 1 0 0 0,0 0 0 0 0,-1 0-1 0 0,1 0 1 0 0,-1 0 0 0 0,0 0 0 0 0,1 1 0 0 0,-2 0-1 0 0,1-1 1 0 0,0 1 0 0 0,0 0 0 0 0,-1 0 0 0 0,1 0-1 0 0,-1 1 1 0 0,1 0 0 0 0,-1-1 0 0 0,0 1 0 0 0,1 0 0 0 0,-1 1-1 0 0,0-1 1 0 0,0 0 0 0 0,0 1 0 0 0,0 0 0 0 0,0 0-1 0 0,1 1 1 0 0,-1-1 0 0 0,0 1 0 0 0,0-1 0 0 0,0 1-1 0 0,1 0 1 0 0,-1 1 0 0 0,0-1 0 0 0,1 1 0 0 0,-1-1-1 0 0,1 1 1 0 0,0 0 0 0 0,-3 2 11 0 0,-7 4-12 0 0,1 1-1 0 0,1 0 0 0 0,0 0 1 0 0,0 2-1 0 0,0-1 1 0 0,2 1-1 0 0,-1 1 1 0 0,1-1-1 0 0,1 2 1 0 0,0-1-1 0 0,1 1 0 0 0,-1 1 13 0 0,3-1 7 0 0,1-7-19 0 0,0 1 0 0 0,1-1 0 0 0,0 1 0 0 0,0 0 0 0 0,1 0 0 0 0,0 0 0 0 0,0 0 0 0 0,1 0 0 0 0,0 0 0 0 0,0 0 0 0 0,0 1 0 0 0,1-1 0 0 0,0 0 0 0 0,1 0 0 0 0,0 5 12 0 0,2-7 10 0 0,0-1 0 0 0,1-1 0 0 0,-1 1 0 0 0,1 0 1 0 0,-1-1-1 0 0,1 1 0 0 0,0-1 0 0 0,0 0 0 0 0,1-1 0 0 0,-1 1 0 0 0,1-1 0 0 0,-1 0 0 0 0,1 0 0 0 0,0 0 0 0 0,-1 0 1 0 0,1-1-1 0 0,0 0 0 0 0,0 0 0 0 0,0 0 0 0 0,0-1 0 0 0,3 1-10 0 0,13 3 109 0 0,0-1 0 0 0,1 0-1 0 0,-1-2 1 0 0,1 0 0 0 0,-1-2 0 0 0,1 0-1 0 0,-1-2 1 0 0,0 0 0 0 0,1-1 0 0 0,-2-1-1 0 0,5-2-108 0 0,-9 2 68 0 0,-1-1-1 0 0,0-1 1 0 0,0 0-1 0 0,-1-1 0 0 0,0-1 1 0 0,0 0-1 0 0,-1-1 1 0 0,0 0-1 0 0,0-1 0 0 0,-2-1 1 0 0,1 1-1 0 0,-1-2 1 0 0,5-8-68 0 0,15-38 250 0 0,-31 10 285 0 0,-3-20-287 0 0,4-26-229 0 0,-2 94-25 0 0,0 0-1 0 0,0 1 1 0 0,0-1 0 0 0,0 1 0 0 0,-1 0-1 0 0,1-1 1 0 0,0 1 0 0 0,0 0 0 0 0,0 0-1 0 0,-1-1 1 0 0,1 1 0 0 0,0 0 0 0 0,0 0 0 0 0,-1 0-1 0 0,1 1 1 0 0,0-1 0 0 0,0 0 0 0 0,0 0-1 0 0,-1 1 1 0 0,1-1 0 0 0,0 0 0 0 0,0 1 0 0 0,0 0-1 0 0,0-1 1 0 0,0 1 0 0 0,0-1 0 0 0,0 1-1 0 0,0 0 1 0 0,0 0 0 0 0,0 0 0 0 0,0 0 0 0 0,0-1-1 0 0,0 1 7 0 0,-2 3-5 0 0,-1-1 0 0 0,0 1 0 0 0,1-1 0 0 0,-1 1 0 0 0,1 0-1 0 0,0 0 1 0 0,0 0 0 0 0,1 1 0 0 0,-1-1 0 0 0,1 1 0 0 0,0-1 0 0 0,0 1-1 0 0,1 0 1 0 0,-1 0 0 0 0,1 0 0 0 0,0 0 0 0 0,0 0 0 0 0,1 0 0 0 0,0 0-1 0 0,-1 0 1 0 0,2 5 5 0 0,55 24-6 0 0,-26-26 7 0 0,-17-6 0 0 0,1 2-1 0 0,-1-1 1 0 0,0 2 0 0 0,0 0 0 0 0,-1 0-1 0 0,0 1 1 0 0,0 1 0 0 0,0 0 0 0 0,3 3-1 0 0,-12-6 2 0 0,1 0 0 0 0,-1-1-1 0 0,-1 1 1 0 0,1 0 0 0 0,-1 1 0 0 0,1-1 0 0 0,-1 0 0 0 0,0 1 0 0 0,-1-1 0 0 0,1 1 0 0 0,-1 0 0 0 0,0-1 0 0 0,0 1 0 0 0,0 0 0 0 0,-1 0 0 0 0,0 0 0 0 0,1 0-1 0 0,-2-1 1 0 0,1 1 0 0 0,-1 0 0 0 0,1 0 0 0 0,-2 3-2 0 0,-37 103 175 0 0,37-94-215 0 0,22-16-107 0 0,-14-2-2381 0 0,-6-14-2808 0 0,0 6-5350 0 0,0 4-2009 0 0</inkml:trace>
  <inkml:trace contextRef="#ctx0" brushRef="#br0" timeOffset="1730.952">1459 726 5857 0 0,'0'0'2884'0'0,"0"0"-895"0"0,0 0-367 0 0,0 0-14 0 0,0 0-2 0 0,0 0-155 0 0,0 0-225 0 0,0 0-164 0 0,0 0-108 0 0,0 0-62 0 0,0 0-44 0 0,0 0-73 0 0,11 5-83 0 0,34 17-65 0 0,-40-20-459 0 0,0 0 0 0 0,0-1-1 0 0,1 0 1 0 0,-1 0 0 0 0,0 0-1 0 0,0-1 1 0 0,1 1 0 0 0,-1-1-1 0 0,1-1 1 0 0,-1 1 0 0 0,0-1-1 0 0,1 0 1 0 0,-1 0 0 0 0,2-1-168 0 0,-2 1 114 0 0,4-2-23 0 0,0 0 0 0 0,0-1 0 0 0,0 0 0 0 0,0-1 0 0 0,-1 0 0 0 0,0 0 0 0 0,0-1-1 0 0,0 0 1 0 0,0 0 0 0 0,-1-1 0 0 0,0 0 0 0 0,-1 0 0 0 0,0-1 0 0 0,0 0 0 0 0,0 0 0 0 0,-1 0 0 0 0,0-1 0 0 0,-1 1 0 0 0,1-1 0 0 0,-2 0 0 0 0,0-1 0 0 0,0 1-1 0 0,0-1 1 0 0,-1 1 0 0 0,0-1 0 0 0,-1 0 0 0 0,0-3-91 0 0,-3 10-5 0 0,1-1 0 0 0,-1 0 0 0 0,0 0 0 0 0,0 1 0 0 0,-1-1 0 0 0,1 1 0 0 0,-1 0 0 0 0,0-1 0 0 0,1 1 0 0 0,-1 1 0 0 0,-1-1 0 0 0,1 0 0 0 0,0 1 0 0 0,-1-1 0 0 0,1 1 0 0 0,-1 0 0 0 0,0 0-1 0 0,1 1 1 0 0,-1-1 0 0 0,0 1 0 0 0,0 0 0 0 0,0 0 0 0 0,0 0 0 0 0,0 0 0 0 0,-1 1 0 0 0,1-1 0 0 0,0 1 0 0 0,0 0 0 0 0,0 0 0 0 0,0 1 0 0 0,0 0 0 0 0,-1-1 0 0 0,1 1 0 0 0,0 0 0 0 0,0 1 0 0 0,-3 1 5 0 0,-10 5-4 0 0,1 2 1 0 0,0 0-1 0 0,1 0 1 0 0,0 1-1 0 0,0 1 0 0 0,2 1 1 0 0,-1 0-1 0 0,2 1 1 0 0,-1 0-1 0 0,2 1 1 0 0,0 0-1 0 0,-6 12 4 0 0,10-18 28 0 0,1 1 0 0 0,-1 0-1 0 0,1 0 1 0 0,1 1 0 0 0,0 0 0 0 0,0 0-1 0 0,1 0 1 0 0,1 1 0 0 0,0-1 0 0 0,0 1-1 0 0,1 0 1 0 0,1-1 0 0 0,0 1 0 0 0,0 0-1 0 0,2 2-27 0 0,1-7 56 0 0,2 0 0 0 0,-1-1-1 0 0,1 1 1 0 0,0-1 0 0 0,0 0 0 0 0,0-1-1 0 0,1 1 1 0 0,0-1 0 0 0,0 0 0 0 0,1 0-1 0 0,0 0 1 0 0,-1-1 0 0 0,1 0-1 0 0,1 0 1 0 0,-1 0 0 0 0,0-1 0 0 0,1 0-1 0 0,0 0 1 0 0,6 1-56 0 0,21 8 220 0 0,0-2 0 0 0,1-1-1 0 0,0-2 1 0 0,0-1 0 0 0,0-2 0 0 0,1-2-1 0 0,0-1 1 0 0,28-3-220 0 0,-62 2 7 0 0,159-26 426 0 0,-159 26-466 0 0,-1 0 0 0 0,1 0 0 0 0,0-1 0 0 0,-1 1 0 0 0,1 0 0 0 0,-1-1 0 0 0,1 1 0 0 0,-1-1 0 0 0,1 1 0 0 0,-1-1 0 0 0,1 0 0 0 0,-1 0 0 0 0,0 0 0 0 0,1 0 0 0 0,-1 0 1 0 0,0 0-1 0 0,0 0 0 0 0,0 0 0 0 0,0 0 0 0 0,0 0 0 0 0,0-1 0 0 0,0 1 0 0 0,0 0 0 0 0,0-1 0 0 0,0 1 0 0 0,-1-1 0 0 0,1 1 0 0 0,-1-1 0 0 0,1 1 0 0 0,-1-1 0 0 0,1 1 0 0 0,-1-1 0 0 0,0 1 0 0 0,0-1 0 0 0,0 0 0 0 0,0 1 0 0 0,0-1 0 0 0,0 1 0 0 0,-1-2 33 0 0,-9-5-1373 0 0,2 2-3039 0 0,-1 2-8485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2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35 372 9682 0 0,'0'0'1846'0'0,"0"0"-226"0"0,0 0-16 0 0,0 0 10 0 0,0 0-122 0 0,0 0-243 0 0,0 0-322 0 0,0 0-289 0 0,0 0-177 0 0,0 0-101 0 0,0 0-50 0 0,0 0-12 0 0,-2 3-4 0 0,-31 45 1916 0 0,33-47-2044 0 0,51-42 2533 0 0,-19 12-1883 0 0,-32 29-697 0 0,0 0-7 0 0,0 0-8 0 0,-19 14 456 0 0,-24 29-511 0 0,43-41-66 0 0,0-2-8 0 0,0 0-22 0 0,0 0-42 0 0,0 0-29 0 0,27-4-2276 0 0,-8 0-4582 0 0,-14 1-5154 0 0</inkml:trace>
  <inkml:trace contextRef="#ctx0" brushRef="#br0" timeOffset="802.535">394 490 13099 0 0,'0'0'2050'0'0,"0"0"-361"0"0,0 0-148 0 0,0 0-86 0 0,0 0-190 0 0,0 0-249 0 0,0 0-269 0 0,0 0-193 0 0,0 0-129 0 0,0 0-77 0 0,0 0-50 0 0,0 0-37 0 0,0 0-18 0 0,-13 3-31 0 0,-40 10-20 0 0,7 19 243 0 0,39-26-407 0 0,0 0 1 0 0,0 1 0 0 0,1 0-1 0 0,0 0 1 0 0,0 1 0 0 0,1 0-1 0 0,0 0 1 0 0,0 0 0 0 0,0 1-1 0 0,2-1 1 0 0,-2 3-29 0 0,3 64 5 0 0,5-70 5 0 0,0 0 1 0 0,0 0 0 0 0,0 0-1 0 0,1-1 1 0 0,-1 0 0 0 0,1 0 0 0 0,1 0-1 0 0,-1 0 1 0 0,0 0 0 0 0,1-1-1 0 0,0 0 1 0 0,-1 0 0 0 0,1 0 0 0 0,1-1-1 0 0,-1 1 1 0 0,0-1 0 0 0,0 0-1 0 0,1-1 1 0 0,-1 1 0 0 0,1-1 0 0 0,0 0-1 0 0,-1-1 1 0 0,1 0 0 0 0,0 1-1 0 0,-1-2 1 0 0,1 1 0 0 0,0-1 0 0 0,-1 1-1 0 0,1-2-10 0 0,5 0 46 0 0,-1-1 0 0 0,0-1 0 0 0,0 0 0 0 0,0 0 0 0 0,-1-1 0 0 0,1 0 0 0 0,-1-1-1 0 0,0 0 1 0 0,-1-1 0 0 0,1 1 0 0 0,-1-2 0 0 0,-1 1 0 0 0,1-1 0 0 0,-1 0 0 0 0,2-4-46 0 0,-1 4 41 0 0,8-10 0 0 0,-1-1 1 0 0,0 0-1 0 0,-1-1 1 0 0,-2-1-1 0 0,0 0 0 0 0,-1-1 1 0 0,-1 0-1 0 0,-1 0 1 0 0,0-1-1 0 0,-2 0 0 0 0,-1-1 1 0 0,-1 1-1 0 0,-1-1 1 0 0,-1 0-1 0 0,-2-1 1 0 0,0-12-42 0 0,-1 21 0 0 0,1 0-9 0 0,0 0 0 0 0,-1-1 0 0 0,-1 1 0 0 0,-1 0 0 0 0,-1-1 0 0 0,0 1 0 0 0,-1 0 0 0 0,0 1 0 0 0,-1-1 0 0 0,-5-7 9 0 0,7 19-15 0 0,0 0 0 0 0,-1 1-1 0 0,0-1 1 0 0,1 1 0 0 0,-1 0-1 0 0,-1 0 1 0 0,1 0 0 0 0,0 1-1 0 0,-1-1 1 0 0,1 1 0 0 0,-1 0-1 0 0,0 0 1 0 0,0 1 0 0 0,1 0-1 0 0,-1-1 1 0 0,0 1 0 0 0,0 1-1 0 0,0-1 1 0 0,0 1 0 0 0,0 0-1 0 0,-1 0 1 0 0,1 1 0 0 0,0-1-1 0 0,0 1 1 0 0,0 0 0 0 0,1 0-1 0 0,-1 1 1 0 0,0 0 0 0 0,0 0-1 0 0,1 0 1 0 0,-1 0 0 0 0,1 0-1 0 0,-1 1 1 0 0,-1 2 15 0 0,-4 3 9 0 0,0 1 1 0 0,1 0 0 0 0,0 1-1 0 0,1 0 1 0 0,0 0 0 0 0,0 1 0 0 0,1 0-1 0 0,0 1 1 0 0,1-1 0 0 0,1 1-1 0 0,0 0 1 0 0,0 0 0 0 0,1 1-1 0 0,1 0 1 0 0,0-1 0 0 0,1 1-1 0 0,0 0 1 0 0,1 0 0 0 0,0 0-1 0 0,1 1 1 0 0,1-1 0 0 0,0 0-1 0 0,1 0 1 0 0,3 12-10 0 0,1-4 95 0 0,1-1 1 0 0,1 1-1 0 0,1-1 1 0 0,1-1-1 0 0,1 0 0 0 0,1 0 1 0 0,0-1-1 0 0,1-1 1 0 0,1 0-1 0 0,1 0 0 0 0,6 4-95 0 0,127 130 835 0 0,-125-123-715 0 0,-22-27-128 0 0,-1-1-1 0 0,0 0-8 0 0,0 0-13 0 0,0 0-11 0 0,0 0-43 0 0,0 0-45 0 0,0-4-1237 0 0,0-5-1700 0 0,2 4-3583 0 0,2 1-5333 0 0</inkml:trace>
  <inkml:trace contextRef="#ctx0" brushRef="#br0" timeOffset="1378.15">867 471 14203 0 0,'0'0'1835'0'0,"0"0"-544"0"0,0 0-176 0 0,0 0-20 0 0,0 0-62 0 0,0 0-142 0 0,0 0-195 0 0,0 0-141 0 0,0 0-100 0 0,0 0-47 0 0,0 0-60 0 0,0 0-46 0 0,0 0-34 0 0,0 21-66 0 0,-3 99 97 0 0,-7 26 221 0 0,10-145-484 0 0,0-1 15 0 0,0 0 31 0 0,0 0 47 0 0,0 0 52 0 0,0 0 71 0 0,6-24 1196 0 0,58-166-255 0 0,-57 176-1156 0 0,0 1 0 0 0,1 0 1 0 0,0 0-1 0 0,1 1 0 0 0,0 0 1 0 0,1 0-1 0 0,0 1 0 0 0,1 0 1 0 0,1 1-1 0 0,-1 0 0 0 0,6-2-37 0 0,-14 11 4 0 0,-1 1 0 0 0,0 0 0 0 0,0 0 0 0 0,0 0 0 0 0,0 0 0 0 0,0 0 0 0 0,0 0 0 0 0,0 1 0 0 0,0-1 0 0 0,0 1 0 0 0,0 0 0 0 0,0-1 0 0 0,0 1 0 0 0,0 0 0 0 0,0 0 0 0 0,0 0 0 0 0,0 0 0 0 0,-1 1 0 0 0,1-1 0 0 0,0 0 0 0 0,-1 1 0 0 0,1-1 0 0 0,-1 1 0 0 0,0 0 0 0 0,1-1 0 0 0,-1 1 0 0 0,0 0 0 0 0,0 0 0 0 0,0 0 0 0 0,0-1 0 0 0,0 1 0 0 0,-1 0-1 0 0,1 0 1 0 0,-1 0 0 0 0,1 1 0 0 0,-1-1 0 0 0,0 0 0 0 0,1 0 0 0 0,-1 0 0 0 0,0 0 0 0 0,-1 0 0 0 0,1 0 0 0 0,0 0 0 0 0,0 0 0 0 0,-1 1 0 0 0,0 0-4 0 0,4 11 71 0 0,7 56 62 0 0,-6-68-2960 0 0,-1-8-5092 0 0,-3 2-4147 0 0</inkml:trace>
  <inkml:trace contextRef="#ctx0" brushRef="#br0" timeOffset="2144.493">862 177 9010 0 0,'0'0'3273'0'0,"0"0"-758"0"0,0 0-425 0 0,0 0-238 0 0,0 0-245 0 0,0 0-291 0 0,0 0-309 0 0,0 0-265 0 0,0 0-164 0 0,0 0-95 0 0,0 0-68 0 0,0 0-42 0 0,0 0-39 0 0,44 4 2204 0 0,158 6-786 0 0,-158-9-1468 0 0,-52-6 1762 0 0,-1-6-2155 0 0,0-1 0 0 0,0 0 0 0 0,1-1 0 0 0,1 1 0 0 0,0-2 0 0 0,1 1-1 0 0,0-1 1 0 0,1 0 0 0 0,-1-3 109 0 0,5-14-2572 0 0,5 12-5222 0 0,-2 14-4759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27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68 277 6449 0 0,'0'0'2537'0'0,"0"0"-783"0"0,0 0-225 0 0,0 0 122 0 0,0 0 135 0 0,0 0-63 0 0,0 0-296 0 0,0 0-381 0 0,0 0-324 0 0,0 0-211 0 0,0 0-96 0 0,0 0-40 0 0,0 0-3 0 0,0 0 12 0 0,0 0-19 0 0,3 27 1486 0 0,16 130 554 0 0,-17-108-2077 0 0,0 69 110 0 0,-5-1 1 0 0,-5 0-1 0 0,-7 12-438 0 0,12-78 128 0 0,3-50-119 0 0,0-1-13 0 0,0 0 2 0 0,0-15-94 0 0,1-53-2668 0 0,1 36-1592 0 0,-2 0-6031 0 0,0 21-1086 0 0</inkml:trace>
  <inkml:trace contextRef="#ctx0" brushRef="#br0" timeOffset="453.496">20 376 8082 0 0,'0'0'1853'0'0,"0"0"-139"0"0,0 0-17 0 0,0 0 80 0 0,0 0-40 0 0,0 0-189 0 0,0 0-285 0 0,0 0-255 0 0,0 0-153 0 0,0 0-122 0 0,0 0-70 0 0,0 0-60 0 0,0 0-62 0 0,-2 0-95 0 0,-8-3-86 0 0,8 3-88 0 0,18 0 807 0 0,154 22 1268 0 0,72 3-1361 0 0,-233-23-1249 0 0,4 1 604 0 0,-13-4-4923 0 0,-4-2 1569 0 0,-2 3-4007 0 0,4 0-4566 0 0</inkml:trace>
  <inkml:trace contextRef="#ctx0" brushRef="#br0" timeOffset="836.909">100 715 5377 0 0,'0'0'3369'0'0,"0"0"-1305"0"0,0 0-383 0 0,0 0 107 0 0,0 0 14 0 0,0 0-197 0 0,0 0-338 0 0,0 0-328 0 0,0 0-203 0 0,0 0-99 0 0,0 0-39 0 0,0 0-23 0 0,0 0 0 0 0,2 1 1 0 0,97 20 3672 0 0,-5-11-3032 0 0,51-5-657 0 0,-145-5-622 0 0,0 0-50 0 0,-11 4-6131 0 0,9-4 865 0 0,0 0-6537 0 0</inkml:trace>
  <inkml:trace contextRef="#ctx0" brushRef="#br0" timeOffset="1735.742">17 167 7082 0 0,'0'0'2040'0'0,"0"0"-393"0"0,0 0-5 0 0,0 0 53 0 0,0 0-22 0 0,0 0-134 0 0,0 0-200 0 0,0 0-164 0 0,0 0-128 0 0,0 0-120 0 0,0 0-99 0 0,0 0-105 0 0,0 0-96 0 0,-4 0-84 0 0,-8 0 275 0 0,24 0 923 0 0,273 6 1198 0 0,-178 1-2606 0 0,-34-6-226 0 0,-56 3 26 0 0,-24 0 829 0 0,-39-34-797 0 0,-31-62-26 0 0,28 36-215 0 0,40 47-1155 0 0,9 7-4195 0 0,6 7-4734 0 0,0-2-2523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4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4 536 0 0,'0'0'2003'0'0,"0"0"-226"0"0,0 0 38 0 0,0 0 136 0 0,0 0 56 0 0,0 0-136 0 0,0 0-148 0 0,0 0-221 0 0,0 0-230 0 0,0 0-137 0 0,0 0-119 0 0,-3 0-117 0 0,-1 0-1233 0 0,1 0 8834 0 0,4 0-8347 0 0,16 0 550 0 0,127 0 493 0 0,-46 0-596 0 0,-88-3-672 0 0,-20 2-2917 0 0,1 1-1834 0 0,5 0-3900 0 0,1 0-3371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4145 0 0,'0'0'2958'0'0,"0"0"-668"0"0,0 0-227 0 0,0 0-15 0 0,0 0-110 0 0,0 0-234 0 0,0 0-283 0 0,0 0-262 0 0,0 0-189 0 0,0 0-133 0 0,0 0-127 0 0,0 0-72 0 0,0 0-65 0 0,0 0-46 0 0,0 0-48 0 0,0 0-54 0 0,21 3 1801 0 0,108 5-447 0 0,-41-8-1288 0 0,-73 15-1190 0 0,-14-5-4425 0 0,-1-10-1453 0 0,0 0-5851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37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38 0 0 0,'0'0'1210'0'0,"0"0"339"0"0,0 0 273 0 0,0 0 93 0 0,0 0-13 0 0,0 0-122 0 0,0 0-206 0 0,0 0-171 0 0,0 0-142 0 0,0 0-110 0 0,-2-3-69 0 0,-9-9 1851 0 0,11 12-2096 0 0,-3 112 4723 0 0,0 4-4943 0 0,-7 146 240 0 0,-9-38-513 0 0,15-158-278 0 0,3-65-88 0 0,-1-4-322 0 0,0 1 0 0 0,0-1 0 0 0,0 1 0 0 0,0-1 0 0 0,1 0 0 0 0,0 1 0 0 0,-1-1 1 0 0,1 0-1 0 0,0 0 0 0 0,0 0 0 0 0,1 0 0 0 0,-1 0 0 0 0,0 0 0 0 0,1 0 0 0 0,0 0 1 0 0,0 0-1 0 0,0-1 0 0 0,0 1 0 0 0,0 0 0 0 0,1 0 0 0 0,-1 0 0 0 0,1 0 0 0 0,0 0 0 0 0,0 0 344 0 0,-1 2-119 0 0,10-32-6828 0 0,-6 22-2197 0 0</inkml:trace>
  <inkml:trace contextRef="#ctx0" brushRef="#br0" timeOffset="414.004">0 41 10370 0 0,'0'0'1931'0'0,"0"0"-164"0"0,0 0-97 0 0,0 0-31 0 0,0 0-88 0 0,0 0-237 0 0,0 0-291 0 0,0 0-258 0 0,0 0-181 0 0,0 0-101 0 0,0 0-70 0 0,0 0-42 0 0,0 0-31 0 0,17 0 679 0 0,246-36 1904 0 0,-221 32-2718 0 0,-22 4-5273 0 0,-19 0 3641 0 0,1 7-8808 0 0,-2-3-555 0 0</inkml:trace>
  <inkml:trace contextRef="#ctx0" brushRef="#br0" timeOffset="718.93">35 325 11466 0 0,'0'0'2309'0'0,"0"0"-974"0"0,0 0-311 0 0,0 0 175 0 0,0 0 175 0 0,0 0-13 0 0,0 0-199 0 0,0 0-221 0 0,0 0-144 0 0,0 0-57 0 0,0 0-57 0 0,0 0-79 0 0,11 0-67 0 0,96-4 1273 0 0,-31-2-1158 0 0,-28 4-1510 0 0,-1-5-3640 0 0,-38 5 7 0 0,-3 0-2058 0 0,0-1-5049 0 0</inkml:trace>
  <inkml:trace contextRef="#ctx0" brushRef="#br0" timeOffset="1168.315">543 550 12203 0 0,'0'0'1953'0'0,"0"0"-578"0"0,0 0-172 0 0,0 0 6 0 0,0 0-21 0 0,0 0-173 0 0,0 0-237 0 0,0 0-195 0 0,0 0-135 0 0,0 0-34 0 0,0 0-22 0 0,0 0-24 0 0,0 0-16 0 0,-5 30 1909 0 0,-75 130-999 0 0,1-57-1092 0 0,50-73-337 0 0,29-29 60 0 0,0-1-55 0 0,0 0-70 0 0,0 0-83 0 0,0 0-125 0 0,0-37-13847 0 0,0 29 8378 0 0,0 1 354 0 0</inkml:trace>
  <inkml:trace contextRef="#ctx0" brushRef="#br0" timeOffset="1450.971">350 605 3961 0 0,'0'0'3362'0'0,"0"0"-695"0"0,0 0-274 0 0,0 0-66 0 0,0 0-261 0 0,0 0-318 0 0,0 0-344 0 0,0 0-369 0 0,0 0-272 0 0,0 0-219 0 0,0 0-148 0 0,0 0-100 0 0,0 0-21 0 0,-4 14 836 0 0,6-8-934 0 0,1 1 1 0 0,-1-1-1 0 0,1 1 1 0 0,0-1 0 0 0,0 0-1 0 0,1 0 1 0 0,0-1-1 0 0,0 1 1 0 0,0-1-1 0 0,1 0 1 0 0,0 0-1 0 0,0 0 1 0 0,0 0-1 0 0,0-1 1 0 0,1 0-1 0 0,0 0 1 0 0,3 1-178 0 0,-6-2 68 0 0,109 96 744 0 0,-111-98-959 0 0,38 25-913 0 0,-18-23-9716 0 0,-19-3-902 0 0</inkml:trace>
  <inkml:trace contextRef="#ctx0" brushRef="#br0" timeOffset="2186.929">910 509 14491 0 0,'0'0'1776'0'0,"0"0"-614"0"0,0 0-307 0 0,0 0-74 0 0,0 0-32 0 0,0 0-91 0 0,0 0-146 0 0,0 0-125 0 0,0 0-99 0 0,0 0-60 0 0,0 0-36 0 0,0 0-33 0 0,0 0-36 0 0,-21 20-29 0 0,-62 61-28 0 0,49-35 14 0 0,31-38-80 0 0,0 0 1 0 0,1 0 0 0 0,-1 0-1 0 0,2 0 1 0 0,-1 0 0 0 0,1 0-1 0 0,0 1 1 0 0,1-1-1 0 0,0 0 1 0 0,0 1 0 0 0,2 7-1 0 0,-1-13 30 0 0,-1-1 1 0 0,1 1-1 0 0,-1 0 1 0 0,1 0-1 0 0,0 0 1 0 0,0-1-1 0 0,0 1 1 0 0,1 0-1 0 0,-1-1 1 0 0,1 1-1 0 0,-1-1 1 0 0,1 0-1 0 0,0 1 1 0 0,0-1-1 0 0,0 0 1 0 0,0 0-1 0 0,0 0 1 0 0,1 0-1 0 0,-1-1 1 0 0,0 1-1 0 0,1-1 1 0 0,-1 1-1 0 0,1-1 1 0 0,0 0-1 0 0,0 0 1 0 0,-1 0-1 0 0,1 0 1 0 0,0 0-1 0 0,0-1 1 0 0,0 1-1 0 0,0-1 1 0 0,0 0-1 0 0,2 0-30 0 0,4-1 142 0 0,-1 0-1 0 0,1 0 1 0 0,-1-1-1 0 0,0 0 0 0 0,0-1 1 0 0,0 1-1 0 0,0-2 1 0 0,0 1-1 0 0,0-1 0 0 0,-1 0 1 0 0,0-1-1 0 0,0 0 1 0 0,0 0-1 0 0,0 0 0 0 0,-1-1 1 0 0,0 0-1 0 0,0 0 1 0 0,4-6-142 0 0,83-132 739 0 0,-82 119-720 0 0,-1 0 0 0 0,-2 0 0 0 0,0-1 0 0 0,-2 0 0 0 0,-1 0 0 0 0,0-1 0 0 0,-2 1 0 0 0,-2-1 0 0 0,0 0 0 0 0,-2 0 0 0 0,-1-12-19 0 0,0 26-19 0 0,1 0 0 0 0,-1 0 0 0 0,-1 0 0 0 0,-1 0 0 0 0,0 1 0 0 0,0-1 0 0 0,-1 1 0 0 0,-1 0 0 0 0,0 0 0 0 0,-1 0 19 0 0,4 7-11 0 0,1 1-1 0 0,-1-1 1 0 0,-1 1-1 0 0,1 0 1 0 0,-1 0 0 0 0,1 1-1 0 0,-1-1 1 0 0,0 1-1 0 0,-1 0 1 0 0,1 0-1 0 0,0 0 1 0 0,-1 0 0 0 0,0 1-1 0 0,0-1 1 0 0,1 1-1 0 0,-1 1 1 0 0,-1-1-1 0 0,1 1 1 0 0,0 0 0 0 0,0 0-1 0 0,0 0 1 0 0,-1 1-1 0 0,1-1 1 0 0,0 1-1 0 0,-5 1 12 0 0,3 2-4 0 0,1 0 1 0 0,-1 1-1 0 0,1 0 0 0 0,0 0 0 0 0,0 0 0 0 0,1 1 0 0 0,-1 0 0 0 0,1 0 0 0 0,0 0 0 0 0,0 0 0 0 0,1 1 0 0 0,0 0 0 0 0,0 0 0 0 0,0 0 0 0 0,0 1 0 0 0,1-1 1 0 0,0 1-1 0 0,1 0 0 0 0,-2 5 4 0 0,1 0 38 0 0,0-1 0 0 0,1 1 0 0 0,0 0 0 0 0,1 0 0 0 0,0 0 0 0 0,1 0 0 0 0,1 1 0 0 0,-1-1 0 0 0,2 0 0 0 0,0 0 0 0 0,0-1 0 0 0,1 1 0 0 0,1 0 0 0 0,0-1 0 0 0,1 0 0 0 0,4 10-38 0 0,10 10 227 0 0,0-1 0 0 0,2-1 0 0 0,1-1 0 0 0,2 0 0 0 0,0-2 0 0 0,2-1 0 0 0,9 6-227 0 0,-19-15 84 0 0,0 0 1 0 0,-1 1-1 0 0,0 0 0 0 0,-2 1 0 0 0,0 1 0 0 0,-1 0 0 0 0,2 6-84 0 0,-7-1 308 0 0,-3-15-3880 0 0,-1-17-399 0 0,1 5-2277 0 0,-2 0-5532 0 0</inkml:trace>
  <inkml:trace contextRef="#ctx0" brushRef="#br0" timeOffset="2708.202">1567 542 5993 0 0,'0'0'4507'0'0,"0"0"-2248"0"0,0 0-698 0 0,0 0 89 0 0,0 0 58 0 0,0 0-146 0 0,0 0-256 0 0,0 0-286 0 0,0 0-228 0 0,0 0-138 0 0,0 0-68 0 0,0 0-38 0 0,0 0-26 0 0,2-4-45 0 0,6-13-37 0 0,-36 16 2156 0 0,2 48-664 0 0,-67 116-1689 0 0,21-67-195 0 0,69-112-7894 0 0,3 6 1996 0 0,0 6-5033 0 0</inkml:trace>
  <inkml:trace contextRef="#ctx0" brushRef="#br0" timeOffset="3063.735">1322 546 9002 0 0,'0'0'4357'0'0,"0"0"-1886"0"0,0 0-765 0 0,0 0-115 0 0,0 0-119 0 0,0 0-178 0 0,0 0-234 0 0,0 0-247 0 0,0 0-180 0 0,0 0-97 0 0,0 0-54 0 0,0 0-53 0 0,0 0-21 0 0,-1 15 987 0 0,8-4-1097 0 0,1 0 1 0 0,0-1-1 0 0,0 0 1 0 0,1 0-1 0 0,1-1 1 0 0,0-1-1 0 0,0 1 1 0 0,0-1-1 0 0,8 3-298 0 0,43 39 493 0 0,38 79-36 0 0,-92-114-819 0 0,1 4 1221 0 0,-5-19-4843 0 0,-2-12-5781 0 0,-1 8-2795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198 324 10466 0 0,'0'0'2864'0'0,"0"0"-717"0"0,0 0-339 0 0,0 0-117 0 0,0 0-132 0 0,0 0-204 0 0,0 0-216 0 0,0 0-222 0 0,0 0-170 0 0,0 0-144 0 0,0 0-124 0 0,0 0-96 0 0,0 0-91 0 0,-3-1-78 0 0,-4 2-177 0 0,0 1 0 0 0,0-1 0 0 0,0 1 0 0 0,1 1 0 0 0,-1-1 0 0 0,1 1 0 0 0,-1 0 0 0 0,1 1 0 0 0,0 0 0 0 0,0 0 0 0 0,0 0 0 0 0,1 0 0 0 0,-1 1 0 0 0,1 0 0 0 0,0 0 0 0 0,1 1 0 0 0,-4 4-38 0 0,-1-1-3 0 0,1 1 0 0 0,0 0 0 0 0,1 1-1 0 0,0 0 1 0 0,0 0 0 0 0,1 0 0 0 0,1 1-1 0 0,0 0 1 0 0,0 0 0 0 0,1 1 0 0 0,1-1-1 0 0,0 1 1 0 0,1 0 0 0 0,0 0 0 0 0,1-1 0 0 0,0 4 3 0 0,1-13-3 0 0,0-1-1 0 0,0 0 1 0 0,0 0-1 0 0,1 1 1 0 0,-1-1-1 0 0,1 0 1 0 0,-1 0-1 0 0,1 0 0 0 0,0 0 1 0 0,0 0-1 0 0,0 0 1 0 0,0 0-1 0 0,0 0 1 0 0,0 0-1 0 0,1 0 1 0 0,-1 0-1 0 0,0-1 1 0 0,1 1-1 0 0,0 0 0 0 0,-1-1 1 0 0,1 1-1 0 0,0-1 1 0 0,0 0-1 0 0,0 0 1 0 0,0 0-1 0 0,0 0 1 0 0,0 0-1 0 0,0 0 0 0 0,0 0 1 0 0,0-1-1 0 0,0 1 1 0 0,0-1-1 0 0,1 1 1 0 0,-1-1-1 0 0,0 0 1 0 0,0 0-1 0 0,1 0 0 0 0,-1 0 1 0 0,0 0-1 0 0,0-1 1 0 0,2 1 4 0 0,13-2 38 0 0,-1-1 1 0 0,0 0 0 0 0,0-1-1 0 0,0-1 1 0 0,-1 0-1 0 0,1-1 1 0 0,-1-1 0 0 0,-1 0-1 0 0,1-1 1 0 0,-1 0-1 0 0,0-1 1 0 0,-1-1 0 0 0,0 0-1 0 0,-1-1 1 0 0,0-1 0 0 0,-1 0-1 0 0,0 0 1 0 0,-1-1-1 0 0,0 0 1 0 0,-1-1-39 0 0,0 1 20 0 0,0 0-1 0 0,-2 0 1 0 0,1-1 0 0 0,-2 0 0 0 0,0-1 0 0 0,-1 1-1 0 0,0-1 1 0 0,-1 0 0 0 0,0 0 0 0 0,-2 0-1 0 0,0-1 1 0 0,0 1 0 0 0,-2-1 0 0 0,0 1-1 0 0,0-1 1 0 0,-2 1 0 0 0,0-1 0 0 0,0 1 0 0 0,-2 0-1 0 0,0 0 1 0 0,0 0 0 0 0,-1 0 0 0 0,-1 1-1 0 0,-1 0 1 0 0,0 0 0 0 0,-1 0 0 0 0,0 1-1 0 0,-7-7-19 0 0,12 16-7 0 0,1 1-1 0 0,-2 0 1 0 0,1-1-1 0 0,0 1 1 0 0,-1 1-1 0 0,1-1 1 0 0,-1 0-1 0 0,0 1 1 0 0,0 0-1 0 0,0 0 0 0 0,0 0 1 0 0,0 0-1 0 0,-1 1 1 0 0,1-1-1 0 0,0 1 1 0 0,-1 0-1 0 0,1 0 1 0 0,-1 1-1 0 0,1 0 1 0 0,-1-1-1 0 0,1 2 0 0 0,-1-1 1 0 0,0 0-1 0 0,1 1 1 0 0,0 0-1 0 0,-1 0 1 0 0,1 0-1 0 0,-1 0 1 0 0,1 1-1 0 0,0 0 1 0 0,0 0-1 0 0,-2 1 8 0 0,1 1 2 0 0,0 1-1 0 0,0 0 1 0 0,0 0-1 0 0,0 0 1 0 0,1 1 0 0 0,0-1-1 0 0,0 1 1 0 0,1 0 0 0 0,-1 0-1 0 0,1 0 1 0 0,1 1-1 0 0,-1-1 1 0 0,1 1 0 0 0,0-1-1 0 0,0 1 1 0 0,1 0-1 0 0,0 0 1 0 0,0 0 0 0 0,1 1-2 0 0,-1 8 19 0 0,0 0 0 0 0,1 0 0 0 0,1 0 1 0 0,1 0-1 0 0,0 0 0 0 0,1 0 0 0 0,1 0 0 0 0,0-1 1 0 0,1 0-1 0 0,4 8-19 0 0,7 6 117 0 0,1-1 1 0 0,1 0 0 0 0,2-1-1 0 0,1-1 1 0 0,15 14-118 0 0,-25-28 24 0 0,10 11 30 0 0,36 58 108 0 0,-42-48-190 0 0,-15-32-17 0 0,0-1-15 0 0,0 0-7 0 0,0 0-37 0 0,0 0-30 0 0,0 0-78 0 0,0 0-112 0 0,0 0-153 0 0,0-9-4285 0 0,0 7 506 0 0,0-2-7591 0 0</inkml:trace>
  <inkml:trace contextRef="#ctx0" brushRef="#br0" timeOffset="838.001">570 317 11362 0 0,'0'0'3062'0'0,"0"0"-1155"0"0,0 0-489 0 0,0 0-27 0 0,0 0-55 0 0,0 0-182 0 0,0 0-266 0 0,0 0-262 0 0,0 0-185 0 0,0 0-121 0 0,0 0-76 0 0,0 0-56 0 0,0 0-61 0 0,0 23 150 0 0,-15 86 54 0 0,15-91-303 0 0,-1-14-24 0 0,0 1 0 0 0,0-1 0 0 0,1 1 0 0 0,0 0 1 0 0,0-1-1 0 0,0 1 0 0 0,0-1 0 0 0,1 1 0 0 0,0-1 0 0 0,0 1 0 0 0,0-1 0 0 0,0 1 1 0 0,1-1-1 0 0,-1 0 0 0 0,1 0 0 0 0,0 0 0 0 0,1 0 0 0 0,-1 0 0 0 0,1 0 0 0 0,0 0 1 0 0,-1-1-1 0 0,4 3-4 0 0,-2-7 84 0 0,0 1 1 0 0,1-1-1 0 0,-1 0 1 0 0,0 0 0 0 0,0-1-1 0 0,0 1 1 0 0,0-1-1 0 0,0 0 1 0 0,0 0 0 0 0,0 0-1 0 0,-1-1 1 0 0,1 1-1 0 0,-1-1 1 0 0,1 0 0 0 0,-1 0-1 0 0,0 0 1 0 0,0 0-1 0 0,-1 0 1 0 0,1-1-1 0 0,-1 1 1 0 0,1-1 0 0 0,-1 0-1 0 0,0 0 1 0 0,0 0-1 0 0,-1 0 1 0 0,1 0 0 0 0,-1 0-1 0 0,0-3-84 0 0,0 6 11 0 0,6-12 96 0 0,-2 1 0 0 0,1-1 1 0 0,-2 1-1 0 0,1-1 0 0 0,-2-1 1 0 0,0 1-1 0 0,0-1 0 0 0,-2 1 0 0 0,1-2-107 0 0,-2 15 35 0 0,0 0-14 0 0,0 0-1 0 0,0 0-13 0 0,0 0-11 0 0,0 0 19 0 0,0 0-29 0 0,0 0-2 0 0,0 0 4 0 0,0 0-10 0 0,0 0-6 0 0,0 0 9 0 0,21 29-16 0 0,13 45 163 0 0,7 19-34 0 0,11 51-6 0 0,-48-134-91 0 0,4 12 10 0 0,-2-1 0 0 0,0 1 0 0 0,-2 1 0 0 0,0-1 0 0 0,-1 1 0 0 0,-2-1 0 0 0,0 1 0 0 0,-1 0 0 0 0,-4 22-7 0 0,3-36 15 0 0,0-1 1 0 0,-1 1 0 0 0,0-1-1 0 0,-1 0 1 0 0,0 0-1 0 0,0 0 1 0 0,-1 0-1 0 0,0 0 1 0 0,0-1 0 0 0,0 0-1 0 0,-1 1 1 0 0,-1-2-1 0 0,1 1 1 0 0,-1-1-1 0 0,0 1 1 0 0,0-2 0 0 0,-1 1-1 0 0,0-1 1 0 0,0 0-1 0 0,0 0 1 0 0,0-1-1 0 0,-1 0 1 0 0,0 0 0 0 0,0-1-1 0 0,0 0 1 0 0,0 0-1 0 0,0-1 1 0 0,-1 0-1 0 0,1 0 1 0 0,-1-1 0 0 0,-7 0-16 0 0,13-3 13 0 0,-1 0 0 0 0,1 1 1 0 0,-1-2-1 0 0,1 1 0 0 0,-1 0 0 0 0,1-1 1 0 0,0 1-1 0 0,0-1 0 0 0,1 0 1 0 0,-1 0-1 0 0,0 0 0 0 0,1 0 1 0 0,0-1-1 0 0,0 1 0 0 0,0-1 0 0 0,0 1 1 0 0,0-1-1 0 0,1 0 0 0 0,0 0 1 0 0,0 1-1 0 0,0-1 0 0 0,0 0 1 0 0,0 0-1 0 0,1 0 0 0 0,-1 0 0 0 0,1 0 1 0 0,0 0-1 0 0,1 0 0 0 0,-1 0 1 0 0,1 0-1 0 0,0 0 0 0 0,0 0 1 0 0,0-1-14 0 0,-1 0 7 0 0,2-15-6 0 0,1 0 0 0 0,2 0 0 0 0,0 0 0 0 0,0 1 0 0 0,2-1 0 0 0,1 2 0 0 0,0-1 0 0 0,1 1 0 0 0,1 0 0 0 0,3-3-1 0 0,-3 2 2 0 0,0 3-196 0 0,0 0 0 0 0,2 1 1 0 0,0 0-1 0 0,0 1 0 0 0,1 0 0 0 0,1 1 0 0 0,15-12 194 0 0,-20 22-1545 0 0,-4 3-2617 0 0,-3 0 565 0 0,-2 0-8262 0 0</inkml:trace>
  <inkml:trace contextRef="#ctx0" brushRef="#br0" timeOffset="1324.031">1017 357 11210 0 0,'0'0'3321'0'0,"0"0"-1278"0"0,0 0-545 0 0,0 0-56 0 0,0 0-66 0 0,0 0-160 0 0,0 0-248 0 0,0 0-276 0 0,0 0-193 0 0,0 0-119 0 0,0 0-50 0 0,0 0 6 0 0,0 0 44 0 0,5 1 33 0 0,174-20 2773 0 0,-42 4-2538 0 0,-118 13-788 0 0,-17 1-3554 0 0,-12 1-6465 0 0,8 0-1985 0 0</inkml:trace>
  <inkml:trace contextRef="#ctx0" brushRef="#br0" timeOffset="1655.962">1141 136 17396 0 0,'0'0'1591'0'0,"0"0"-682"0"0,0 0-283 0 0,0 0 69 0 0,0 0 114 0 0,0 0 66 0 0,0 0-40 0 0,0 0-111 0 0,0 0-107 0 0,0 0-90 0 0,0 0-63 0 0,0 0-54 0 0,2 29-45 0 0,7 90-26 0 0,11 5 624 0 0,-11 72-430 0 0,-13-158-472 0 0,3-34-3839 0 0,1-4-4007 0 0,0-1-3998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1 490 480 0 0,'0'0'1699'0'0,"0"0"20"0"0,0 0 47 0 0,0 0 21 0 0,0 0-80 0 0,0 0-161 0 0,0 0-191 0 0,0 0-147 0 0,0 0-93 0 0,0 0-46 0 0,0 0-54 0 0,0 1-1222 0 0,3 8 9212 0 0,-2-8-7523 0 0,267-15 869 0 0,-169 6-2026 0 0,-98 8-301 0 0,-1 0-6 0 0,0 0-2 0 0,0 0-16 0 0,0 0 26 0 0,0 0-3 0 0,0 0 6 0 0,0 0 5 0 0,0 0 4 0 0,0 0 2 0 0,0 0-1 0 0,0 0-8 0 0,0 0-9 0 0,0 0 13 0 0,0 0-4 0 0,0 0-14 0 0,0 0-8 0 0,0 0 6 0 0,0 0 20 0 0,0 0-26 0 0,0 0-29 0 0,0 0-15 0 0,0 0-15 0 0,-9-5-2507 0 0,3 3-5898 0 0,6 2-3388 0 0</inkml:trace>
  <inkml:trace contextRef="#ctx0" brushRef="#br0" timeOffset="499.207">163 232 8610 0 0,'0'0'2791'0'0,"0"0"-896"0"0,0 0-453 0 0,0 0-105 0 0,0 0-64 0 0,0 0-142 0 0,0 0-215 0 0,0 0-232 0 0,0 0-176 0 0,0 0-107 0 0,0 0-52 0 0,0 0-17 0 0,0 0 40 0 0,-1 23 1545 0 0,7 271 1850 0 0,-6-92-3742 0 0,0-201-70 0 0,0-1-25 0 0,0 0-19 0 0,0 0-35 0 0,0 0-75 0 0,0 0-66 0 0,16-5-3536 0 0,-9-2 1422 0 0,-2 1-2572 0 0,-1 2-6427 0 0</inkml:trace>
  <inkml:trace contextRef="#ctx0" brushRef="#br0" timeOffset="964.925">612 1 12131 0 0,'0'0'3278'0'0,"0"0"-1390"0"0,0 0-592 0 0,0 0-42 0 0,0 0 4 0 0,0 0-89 0 0,0 0-229 0 0,0 0-266 0 0,0 0-222 0 0,0 0-153 0 0,0 0-95 0 0,0 0-56 0 0,0 0-10 0 0,0 2-4 0 0,9 143 2116 0 0,2 157-1456 0 0,-16-265-754 0 0,-2 0-1 0 0,-1 0 0 0 0,-1 0 0 0 0,-13 30-39 0 0,0 1 23 0 0,20-57-588 0 0,55-122-2829 0 0,-32 63-514 0 0,-6 16-5586 0 0,-10 21-1632 0 0</inkml:trace>
  <inkml:trace contextRef="#ctx0" brushRef="#br0" timeOffset="1349.948">579 59 8642 0 0,'0'0'2414'0'0,"0"0"-549"0"0,0 0-216 0 0,0 0 23 0 0,0 0-61 0 0,0 0-213 0 0,0 0-290 0 0,0 0-292 0 0,0 0-186 0 0,0 0-104 0 0,0 0-53 0 0,0 0-23 0 0,0 0-24 0 0,6-1-6 0 0,112-23 1514 0 0,119 6-143 0 0,-175 17-3464 0 0,-67 23-6126 0 0,3-18 972 0 0,0 0-4667 0 0</inkml:trace>
  <inkml:trace contextRef="#ctx0" brushRef="#br0" timeOffset="1647.539">603 369 9170 0 0,'0'0'3977'0'0,"0"0"-2114"0"0,0 0-762 0 0,0 0 9 0 0,0 0 113 0 0,0 0-1 0 0,0 0-148 0 0,0 0-217 0 0,0 0-175 0 0,0 0-55 0 0,0 0-12 0 0,0 0 12 0 0,5 2-10 0 0,82 10 2060 0 0,35-40-1899 0 0,-90 17-1063 0 0,-22 10-439 0 0,-7 1-6408 0 0,-3 0-4721 0 0</inkml:trace>
  <inkml:trace contextRef="#ctx0" brushRef="#br0" timeOffset="2482.552">781 663 13179 0 0,'0'0'1710'0'0,"0"0"-430"0"0,0 0-105 0 0,0 0 38 0 0,0 0-47 0 0,0 0-191 0 0,0 0-276 0 0,0 0-226 0 0,0 0-108 0 0,0 0-55 0 0,0 0-26 0 0,0 0-11 0 0,0 0-29 0 0,0 3-21 0 0,4 127 1568 0 0,-3-129-1762 0 0,0 1 1 0 0,-1-1-1 0 0,1 0 1 0 0,0 1-1 0 0,0-1 0 0 0,0 0 1 0 0,0 0-1 0 0,0 1 1 0 0,0-1-1 0 0,1 0 0 0 0,-1 0 1 0 0,0 0-1 0 0,0 0 1 0 0,1-1-1 0 0,-1 1 0 0 0,1 0 1 0 0,-1 0-1 0 0,1-1 0 0 0,-1 1 1 0 0,1-1-1 0 0,-1 0 1 0 0,1 1-1 0 0,-1-1 0 0 0,1 0 1 0 0,0 0-1 0 0,-1 0 1 0 0,1 0-1 0 0,-1 0 0 0 0,1 0 1 0 0,-1 0-1 0 0,1-1 1 0 0,0 1-1 0 0,-1 0 0 0 0,1-1 1 0 0,-1 0-1 0 0,1 1 1 0 0,-1-1-1 0 0,0 0 0 0 0,1 1 1 0 0,0-2-30 0 0,57-36 648 0 0,58-57-414 0 0,-108 88-203 0 0,-9 8-33 0 0,-1-1 1 0 0,1 1-1 0 0,0-1 1 0 0,0 0-1 0 0,0 1 1 0 0,0-1-1 0 0,0 1 1 0 0,0-1-1 0 0,0 1 1 0 0,0-1-1 0 0,0 1 1 0 0,0-1 0 0 0,0 1-1 0 0,0-1 1 0 0,1 1-1 0 0,-1-1 1 0 0,0 1-1 0 0,0-1 1 0 0,0 0-1 0 0,1 1 1 0 0,-1-1-1 0 0,0 1 1 0 0,0-1-1 0 0,1 0 1 0 0,-1 1-1 0 0,0-1 1 0 0,1 0-1 0 0,-1 1 1 0 0,0-1-1 0 0,1 0 1 0 0,-1 0-1 0 0,1 1 1 0 0,-1-1-1 0 0,0 0 1 0 0,1 0-1 0 0,-1 0 1 0 0,1 1-1 0 0,-1-1 1 0 0,1 0-1 0 0,-1 0 1 0 0,1 0-1 0 0,-1 0 1 0 0,1 0-1 0 0,-1 0 1 0 0,1 0-1 0 0,-1 0 1 0 0,1 0-1 0 0,-1 0 1 0 0,0 0-1 0 0,1 0 1 0 0,-1-1-1 0 0,1 1 1 0 0,-1 0-1 0 0,1 0 3 0 0,14 236 67 0 0,-16-219-72 0 0,0 1 1 0 0,-1-1 0 0 0,0 0 0 0 0,-1 0 0 0 0,-1 0-1 0 0,-1-1 1 0 0,-1 1 0 0 0,0-1 0 0 0,-1 0 0 0 0,-2 3 3 0 0,7-15 8 0 0,0 0 0 0 0,1-1 0 0 0,-1 1 0 0 0,-1-1 0 0 0,1 0 0 0 0,0 0 1 0 0,-1 1-1 0 0,0-1 0 0 0,1-1 0 0 0,-1 1 0 0 0,0 0 0 0 0,-1-1 0 0 0,1 1 1 0 0,0-1-1 0 0,-1 0 0 0 0,1 0 0 0 0,-1-1 0 0 0,0 1 0 0 0,1-1 0 0 0,-1 1 1 0 0,0-1-1 0 0,0-1 0 0 0,0 1 0 0 0,0 0 0 0 0,0-1 0 0 0,0 0 0 0 0,0 0 1 0 0,-2 0-9 0 0,4-2 8 0 0,0-1 0 0 0,1 1 1 0 0,-1-1-1 0 0,1 1 0 0 0,0-1 1 0 0,-1 0-1 0 0,1 0 0 0 0,0 1 1 0 0,1-1-1 0 0,-1 0 0 0 0,0 0 1 0 0,1 0-1 0 0,0 0 0 0 0,0 0 1 0 0,0 0-1 0 0,0 0 0 0 0,0 0 1 0 0,0 0-1 0 0,1 0 0 0 0,0-1-8 0 0,-1-5-34 0 0,2 1 30 0 0,0 0 1 0 0,0 1-1 0 0,1-1 1 0 0,0 1-1 0 0,0-1 1 0 0,0 1-1 0 0,1 0 1 0 0,1 1-1 0 0,-1-1 1 0 0,1 1 0 0 0,0-1-1 0 0,0 2 1 0 0,1-1-1 0 0,6-4 4 0 0,-6 3-7 0 0,104-90-2795 0 0,-105 91 1306 0 0,5-1-7692 0 0,-6 6-2506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6.0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0,'0'102,"26"156,-19-163,3-1,4-1,18 58,-4-80,-27-69,0-1,-1 1,1-1,0 1,-1-1,1 0,0 1,0-1,0 0,1 0,-1 1,0-1,0 0,0 0,1 0,-1 0,1-1,-1 1,1 0,-1-1,1 1,-1-1,1 1,-1-1,1 1,0-1,-1 0,1 0,0 0,-1 0,1 0,-1-1,1 1,0 0,-1-1,1 1,-1-1,1 1,-1-1,1 0,-1 0,1 0,-1 0,12-11,-2 0,1-1,-2-1,0 1,0-2,-1 0,-1 0,1-3,18-31,103-151,-130 199,0-1,1 1,-1-1,0 1,1 0,-1-1,1 1,-1 0,1 0,0-1,0 1,0 0,-1 0,1 0,0 0,0 0,0 0,1 0,-1 0,0 0,0 1,0-1,1 0,-1 1,0-1,1 1,-1-1,0 1,1 0,-1-1,1 1,-1 0,0 0,1 0,-1 0,1 0,-1 1,0-1,1 0,-1 1,1-1,-1 1,0-1,0 1,1-1,-1 1,1 1,8 161,-3-114,-7-33,0-1,2 1,0-1,0 0,2 1,0-1,0 0,2-1,0 1,0-1,1-1,1 1,1-1,-1 0,2-1,0 0,0 0,6 3,-15-14,1 0,0 0,-1 0,1 0,0-1,0 1,0 0,-1-1,1 0,0 1,0-1,0 0,0 0,0 0,0 0,0 0,0 0,0-1,0 1,0-1,0 1,-1-1,1 0,0 1,0-1,-1 0,1 0,0 0,-1-1,1 1,-1 0,0-1,1 1,-1-1,1 1,37-65,-34 56,120-325,-70 126,-51 172,-5 32,1-1,0 1,1-1,-1 1,1-1,0 1,0-1,1 1,0 0,0-1,0 1,0 0,1 0,0 1,1-3,12 0,1 7</inkml:trace>
  <inkml:trace contextRef="#ctx0" brushRef="#br0" timeOffset="339.675">1159 536,'-7'10,"-9"14,0 1,2 0,1 1,1 0,1 1,1 0,1 1,1 2,8-28,-1 0,1 1,-1-1,1 0,0 1,0-1,0 1,0-1,1 0,-1 1,0-1,1 0,0 0,-1 1,1-1,0 0,0 0,1 0,-1 0,0 0,0 0,1 0,0 0,-1-1,1 1,0 0,0-1,-1 0,1 1,0-1,1 0,-1 0,0 0,0 0,0 0,1-1,-1 1,2 0,3-1,0 1,-1-1,1 0,0-1,0 1,-1-1,1-1,-1 1,1-1,-1 0,1-1,-1 1,2-3,1 1,-1 0,0-1,0 0,-1-1,0 0,0 0,0-1,-1 1,1-2,-2 1,1 0,-1-1,0 0,-1 0,0-1,0 1,-1-1,0 0,0 0,-1 0,0 0,-1-1,0 1,0 0,-1-1,-1 1,1 0,-1-1,-1 1,0-3,1 9,-1 0,1 0,-1 0,0 0,0 0,0 0,0 0,0 1,0-1,-1 1,1 0,-1-1,0 1,0 0,1 1,-1-1,0 0,-1 1,1 0,0 0,0 0,-1 0,1 0,0 0,-1 1,1 0,-1 0,1 0,-1 0,1 0,0 1,-1-1,1 1,0 0,-1 0,1 0,0 1,0-1,0 1,0-1,0 1,0 0,1 0,-1 1,-1 1,-16 14</inkml:trace>
  <inkml:trace contextRef="#ctx0" brushRef="#br0" timeOffset="623.078">1469 791,'0'0,"0"-5,5-6,1-7,5-4,0-4,-1-1,2-3,-1 1,2 4,0 2,1 1,0-2,1 4,3 5,-1 10,-4 10,-4 5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49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89 137 6097 0 0,'0'0'2155'0'0,"0"0"-171"0"0,0 0 8 0 0,0 0 46 0 0,0 0-181 0 0,0 0-356 0 0,0 0-382 0 0,0 0-288 0 0,0 0-221 0 0,0 0-127 0 0,0 0-67 0 0,0 27 2059 0 0,-6 105-1519 0 0,-7-1-1 0 0,-5 0 0 0 0,-6 3-955 0 0,16-56 324 0 0,7-58-2580 0 0,1-18 37 0 0,0-30-5450 0 0,0 16 800 0 0,0 8-866 0 0</inkml:trace>
  <inkml:trace contextRef="#ctx0" brushRef="#br0" timeOffset="414.977">1 155 5977 0 0,'0'0'4584'0'0,"0"0"-2212"0"0,0 0-781 0 0,0 0-54 0 0,0 0-17 0 0,0 0-141 0 0,0 0-284 0 0,0 0-307 0 0,0 0-238 0 0,0 0-113 0 0,0 0 20 0 0,0 0 36 0 0,4 0 68 0 0,170-7 2973 0 0,-29-19-2552 0 0,-59 15-1629 0 0,-87 11 307 0 0,-9 16-4931 0 0,6-10-1035 0 0,2-2-4802 0 0</inkml:trace>
  <inkml:trace contextRef="#ctx0" brushRef="#br0" timeOffset="749.587">36 446 9530 0 0,'0'0'2393'0'0,"0"0"-954"0"0,0 0-295 0 0,0 0 148 0 0,0 0 103 0 0,0 0-71 0 0,0 0-239 0 0,0 0-235 0 0,0 0-108 0 0,0 0-31 0 0,0 0-30 0 0,0 0-57 0 0,0 0-65 0 0,6 3-61 0 0,113 9 2758 0 0,-47-23-3228 0 0,-69 11-349 0 0,22-6-791 0 0,-8 4-8061 0 0,-14 2-2699 0 0</inkml:trace>
  <inkml:trace contextRef="#ctx0" brushRef="#br0" timeOffset="1685.136">111 730 7162 0 0,'0'0'1853'0'0,"0"0"-256"0"0,0 0-26 0 0,0 0 6 0 0,0 0-119 0 0,0 0-272 0 0,0 0-293 0 0,0 0-139 0 0,0 0-58 0 0,0 0-23 0 0,0 0-47 0 0,0 0-76 0 0,0 0-51 0 0,14-5-24 0 0,106-31 1404 0 0,-64 29-483 0 0,-60 34-733 0 0,-67 126 93 0 0,66-144-714 0 0,2-5-21 0 0,0 1-1 0 0,0 0 1 0 0,1-1 0 0 0,-1 1-1 0 0,1 0 1 0 0,0 0 0 0 0,1 0-1 0 0,-1 1 1 0 0,1-1 0 0 0,0 0-1 0 0,1 1 1 0 0,-1-1-1 0 0,1 0 1 0 0,0 1 0 0 0,0-1-1 0 0,1 0 1 0 0,-1 1 0 0 0,1-1-21 0 0,50 3 1021 0 0,24-26-362 0 0,-60 11-1864 0 0,-17 3-3951 0 0,-4 0-5572 0 0,4 0-541 0 0</inkml:trace>
  <inkml:trace contextRef="#ctx0" brushRef="#br0" timeOffset="2047.951">80 847 11306 0 0,'0'0'1961'0'0,"0"0"-489"0"0,0 0-294 0 0,0 0-159 0 0,0 0-174 0 0,0 0-199 0 0,0 0-114 0 0,0 0-27 0 0,0 0 62 0 0,0 0 85 0 0,0 0 8 0 0,0 0-32 0 0,12 1-44 0 0,96 1 1385 0 0,-52-16-1267 0 0,-14 3 1418 0 0,-14 5-3770 0 0,-4 2-3327 0 0,0 3-4534 0 0,-22 1-1697 0 0</inkml:trace>
  <inkml:trace contextRef="#ctx0" brushRef="#br0" timeOffset="3203.369">783 560 4649 0 0,'0'0'2346'0'0,"0"0"-286"0"0,0 0-69 0 0,0 0 15 0 0,0 0-159 0 0,0 0-270 0 0,0 0-279 0 0,0 0-221 0 0,0 0-152 0 0,0 0-85 0 0,0 0-73 0 0,0 0-80 0 0,0 0-85 0 0,-31-3 1757 0 0,18 8-2263 0 0,0 0 1 0 0,0 1 0 0 0,1 1 0 0 0,0 0 0 0 0,1 0-1 0 0,-1 1 1 0 0,1 1 0 0 0,1 0 0 0 0,0 0-1 0 0,0 1 1 0 0,-5 7-97 0 0,8-10 24 0 0,4-4-19 0 0,-1 0 0 0 0,2 0 0 0 0,-1 1 0 0 0,0-1 0 0 0,1 1 0 0 0,-1-1 0 0 0,1 1 1 0 0,0 0-1 0 0,0 0 0 0 0,1 0 0 0 0,-1 0 0 0 0,1 0 0 0 0,0 0 0 0 0,0 0 0 0 0,0 0 0 0 0,1 1 0 0 0,-1-1 0 0 0,1 0 0 0 0,0 0 0 0 0,0 1 0 0 0,1-1 1 0 0,-1 0-1 0 0,1 0 0 0 0,0 1 0 0 0,0-1 0 0 0,0 0 0 0 0,1 0 0 0 0,-1 0 0 0 0,1 0 0 0 0,0 0 0 0 0,0-1 0 0 0,1 1 0 0 0,-1-1 0 0 0,1 1 1 0 0,-1-1-1 0 0,2 1-5 0 0,4 1 42 0 0,-1-1 1 0 0,1 0 0 0 0,0-1 0 0 0,0 0 0 0 0,0 0 0 0 0,0 0 0 0 0,1-1 0 0 0,-1-1-1 0 0,0 1 1 0 0,1-1 0 0 0,0-1 0 0 0,-1 1 0 0 0,1-2 0 0 0,5 0-43 0 0,1-1 82 0 0,0-1 0 0 0,0 0 0 0 0,-1-2 1 0 0,1 1-1 0 0,-1-2 0 0 0,0 0 0 0 0,-1 0 0 0 0,0-2 1 0 0,0 1-1 0 0,0-2 0 0 0,2-2-82 0 0,145-129 811 0 0,-140 114-772 0 0,-1-1 1 0 0,-1-1-1 0 0,-2 0 1 0 0,-1-1-1 0 0,0-1 0 0 0,-3 0 1 0 0,0-1-1 0 0,-2 0 1 0 0,-2-1-1 0 0,0 0 1 0 0,-2 0-1 0 0,-2-5-39 0 0,-1 23-20 0 0,-1-1 0 0 0,-1 1 1 0 0,-1-1-1 0 0,0 1 0 0 0,0-1 0 0 0,-2 1 0 0 0,0-1 0 0 0,-3-10 20 0 0,4 20-14 0 0,0 0 0 0 0,-1 0 0 0 0,0 0 0 0 0,0 1 0 0 0,0-1 0 0 0,-1 1 0 0 0,1-1 0 0 0,-1 1 0 0 0,0 0 0 0 0,0 0 0 0 0,-1 0 0 0 0,1 1 0 0 0,-1-1 0 0 0,0 1 0 0 0,0 0 0 0 0,0 0-1 0 0,0 0 1 0 0,0 0 0 0 0,-1 1 0 0 0,1 0 0 0 0,-1 0 0 0 0,0 0 0 0 0,1 0 0 0 0,-1 1 0 0 0,0-1 0 0 0,-4 1 14 0 0,1 0-10 0 0,0 1 0 0 0,1 0-1 0 0,-1 0 1 0 0,0 1 0 0 0,1 0 0 0 0,-1 0-1 0 0,1 1 1 0 0,-1 0 0 0 0,1 0 0 0 0,-1 1-1 0 0,1 0 1 0 0,0 0 0 0 0,1 1 0 0 0,-1 0-1 0 0,0 0 1 0 0,1 0 0 0 0,0 1 0 0 0,0 0-1 0 0,0 0 1 0 0,1 0 0 0 0,0 1 0 0 0,0 0-1 0 0,0 0 1 0 0,1 1 0 0 0,-1-1 0 0 0,2 1-1 0 0,-1 0 1 0 0,1 0 0 0 0,0 0 0 0 0,0 0-1 0 0,1 0 1 0 0,0 2 10 0 0,0 5 15 0 0,2 1 1 0 0,0 0-1 0 0,1-1 1 0 0,0 1-1 0 0,1-1 1 0 0,1 1-1 0 0,0-1 0 0 0,1 0 1 0 0,0 0-1 0 0,1 0 1 0 0,1-1-1 0 0,0 1 1 0 0,1-2-1 0 0,0 1 1 0 0,1-1-1 0 0,1 0 0 0 0,0 0 1 0 0,2 1-16 0 0,-3 0 35 0 0,167 252 790 0 0,-119-194-544 0 0,-44-91-507 0 0,-9 9-2398 0 0,-3 1-3523 0 0,0 10-5287 0 0</inkml:trace>
  <inkml:trace contextRef="#ctx0" brushRef="#br0" timeOffset="4887.039">717 575 0 0 0,'0'0'520'0'0,"0"0"303"0"0,0 0 13 0 0,0 0-1 0 0,0 0 22 0 0,0 0 2 0 0,0 0-1 0 0,0 0-26 0 0,0 0-33 0 0,0 0-34 0 0,0 0-4 0 0,0 0 28 0 0,0 0 39 0 0,12 2 8824 0 0,3 0-7380 0 0,49 1-85 0 0,24 28-1351 0 0,-71-22-765 0 0,3-4-228 0 0,-11-5-5478 0 0,-4 0-1546 0 0,-3 0-4258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29:5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17068 0 0,'0'0'1851'0'0,"0"0"-550"0"0,0 0-195 0 0,0 0-37 0 0,0 0-131 0 0,0 0-194 0 0,0 0-225 0 0,0 0-182 0 0,0 0-63 0 0,0 0 4 0 0,0 0 36 0 0,0 0 21 0 0,0 0 25 0 0,13-2-32 0 0,90-11 436 0 0,12-13 167 0 0,-85 19-671 0 0,-39 33-76 0 0,-131 175 361 0 0,137-196-533 0 0,0 0-13 0 0,0-1 0 0 0,1 1 0 0 0,-1 0 0 0 0,1 0 0 0 0,0 1 0 0 0,0-1 0 0 0,1 0 0 0 0,0 1 0 0 0,0-1 0 0 0,0 0 0 0 0,0 1 0 0 0,1 0 0 0 0,0-1 0 0 0,0 1 0 0 0,1-1 0 0 0,0 2 1 0 0,1-4 19 0 0,1 0 0 0 0,-1 0 0 0 0,1-1 0 0 0,0 1 0 0 0,0-1 0 0 0,1 0 0 0 0,-1 1 0 0 0,0-1 0 0 0,1-1 0 0 0,-1 1 0 0 0,1-1 0 0 0,0 1 0 0 0,-1-1 0 0 0,1 0 0 0 0,0 0 0 0 0,0-1 0 0 0,0 1 0 0 0,0-1 0 0 0,-1 0 0 0 0,2 0-19 0 0,-4 0 8 0 0,13 1 90 0 0,1-1-1 0 0,0 0 1 0 0,-1-1-1 0 0,1-1 1 0 0,-1 0-1 0 0,0-1 1 0 0,0-1-1 0 0,0 0 1 0 0,5-3-98 0 0,14-3 109 0 0,-34 10-158 0 0,1 0 0 0 0,0 0 0 0 0,-1 0 0 0 0,1 0 0 0 0,0 0 0 0 0,-1 0 1 0 0,1 0-1 0 0,0 0 0 0 0,-1-1 0 0 0,1 1 0 0 0,-1 0 0 0 0,1 0 0 0 0,0-1 0 0 0,0 1 0 0 0,-1 0 0 0 0,1 0 0 0 0,0-1 0 0 0,0 1 0 0 0,-1 0 0 0 0,1-1 0 0 0,0 1 0 0 0,0 0 0 0 0,-1-1 0 0 0,1 1 0 0 0,0 0 0 0 0,0-1 0 0 0,0 1 0 0 0,0 0 0 0 0,0-1 0 0 0,0 1 0 0 0,0-1 0 0 0,0 1 0 0 0,0 0 1 0 0,0-1-1 0 0,0 1 0 0 0,0-1 0 0 0,0 1 0 0 0,0 0 0 0 0,0-1 0 0 0,0 1 0 0 0,0 0 0 0 0,0-1 0 0 0,0 1 0 0 0,1-1 0 0 0,-1 1 0 0 0,0 0 0 0 0,0-1 0 0 0,0 1 0 0 0,1 0 0 0 0,-1 0 0 0 0,0-1 0 0 0,0 1 0 0 0,1 0 0 0 0,-1 0 0 0 0,0-1 0 0 0,1 1 0 0 0,-1 0 0 0 0,0 0 49 0 0,-21-7-4115 0 0,6 4-4836 0 0,10 3-3163 0 0</inkml:trace>
  <inkml:trace contextRef="#ctx0" brushRef="#br0" timeOffset="202.959">2 240 18412 0 0,'0'0'1127'0'0,"0"0"-408"0"0,0 0-26 0 0,0 0 134 0 0,0 0 71 0 0,0 0-54 0 0,0 0-152 0 0,0 0-148 0 0,0 0-107 0 0,0 0-81 0 0,0 0-85 0 0,0 0-65 0 0,28-4-68 0 0,87-15-52 0 0,-40 2-58 0 0,-30 1-620 0 0,-19 6-7657 0 0,-22 10-3299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0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12 116 1816 0 0,'0'0'2297'0'0,"0"0"-430"0"0,0 0 1 0 0,0 0 185 0 0,0 0 54 0 0,0 0-153 0 0,0 0-318 0 0,0 0-346 0 0,0 0-270 0 0,0 0-195 0 0,0 0-133 0 0,-10-5 366 0 0,8 3 3000 0 0,62-39-2361 0 0,77-17-811 0 0,-127 55-847 0 0,0 1-1 0 0,1 0 0 0 0,-1 1 1 0 0,0 0-1 0 0,1 0 0 0 0,-1 1 0 0 0,0 1 1 0 0,1-1-1 0 0,-1 2 0 0 0,5 1-38 0 0,-10-1 5 0 0,1 1-1 0 0,-1 0 1 0 0,0 0-1 0 0,0 0 1 0 0,-1 1-1 0 0,1 0 1 0 0,-1 0-1 0 0,1 0 1 0 0,-1 1-1 0 0,0-1 1 0 0,-1 1-1 0 0,1 0 1 0 0,-1 0-1 0 0,0 0 1 0 0,-1 0-1 0 0,1 1 1 0 0,-1-1-1 0 0,0 1 1 0 0,0 0-1 0 0,0-1 1 0 0,-1 1 0 0 0,0 0-1 0 0,0 0 1 0 0,-1 0-1 0 0,0 0 1 0 0,0 5-5 0 0,1-3 14 0 0,-2-1 0 0 0,1 1 0 0 0,-1 0 0 0 0,0 0 0 0 0,0 0 1 0 0,-1-1-1 0 0,0 1 0 0 0,-1 0 0 0 0,0-1 0 0 0,0 0 0 0 0,0 0 1 0 0,-1 0-1 0 0,0 0 0 0 0,0 0 0 0 0,-1-1 0 0 0,-3 5-14 0 0,-79 84 74 0 0,40-59 12 0 0,54-33-107 0 0,14 6 38 0 0,158 41 111 0 0,-169-45-119 0 0,-1 0-1 0 0,0 0 1 0 0,-1 1-1 0 0,1 0 1 0 0,-1 1-1 0 0,-1-1 0 0 0,1 2 1 0 0,-1-1-1 0 0,0 1 1 0 0,1 2-9 0 0,-6-7 23 0 0,0 0 1 0 0,0 0-1 0 0,0 0 1 0 0,0 0-1 0 0,-1 0 1 0 0,1 1-1 0 0,-1-1 1 0 0,0 1-1 0 0,0-1 1 0 0,0 1-1 0 0,0-1 1 0 0,-1 1-1 0 0,1-1 1 0 0,-1 1-1 0 0,0 0 1 0 0,0-1-1 0 0,-1 1 1 0 0,1 0-1 0 0,-1-1 1 0 0,1 1-1 0 0,-1-1 1 0 0,0 1-1 0 0,0-1 1 0 0,-1 1-1 0 0,1-1 1 0 0,-1 0-1 0 0,0 1 1 0 0,0-1-1 0 0,0 0 1 0 0,0 0-24 0 0,-10 10 97 0 0,-1-1 1 0 0,-1 0-1 0 0,0-1 1 0 0,0-1-1 0 0,-1 0 1 0 0,0-1-1 0 0,-1 0 1 0 0,-13 4-98 0 0,11-4 39 0 0,0 0 0 0 0,0-2-1 0 0,0 0 1 0 0,-1-1 0 0 0,0-1 0 0 0,0-1 0 0 0,0-1 0 0 0,-1 0-1 0 0,-16-1-38 0 0,35-38-660 0 0,36-7-1850 0 0,-19 32-1577 0 0,-2 3-4535 0 0,-5 3-3881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1 534 14275 0 0,'0'0'3189'0'0,"0"0"-1402"0"0,0 0-636 0 0,0 0-116 0 0,0 0-30 0 0,0 0-113 0 0,0 0-218 0 0,0 0-237 0 0,0 0-103 0 0,0 0 16 0 0,0 0 61 0 0,0 0 31 0 0,0 0-32 0 0,11 0-38 0 0,92 3 746 0 0,7-17-350 0 0,-74 2-1251 0 0,-26 1-8807 0 0,-8 8-2850 0 0</inkml:trace>
  <inkml:trace contextRef="#ctx0" brushRef="#br0" timeOffset="830.943">503 471 12923 0 0,'0'0'2043'0'0,"0"0"-424"0"0,0 0-179 0 0,0 0-49 0 0,0 0-128 0 0,0 0-248 0 0,0 0-271 0 0,0 0-224 0 0,0 0-132 0 0,0 0-37 0 0,0 0-18 0 0,0 0-2 0 0,-10 8-15 0 0,-76 69 903 0 0,67-54-974 0 0,7-11-186 0 0,2 1-1 0 0,-1 0 1 0 0,2 1-1 0 0,0 0 1 0 0,0 0 0 0 0,2 1-1 0 0,0 0 1 0 0,-2 6-59 0 0,7-18 2 0 0,1-1-1 0 0,0 1 1 0 0,-1 0 0 0 0,1 0 0 0 0,0 0 0 0 0,1 0 0 0 0,-1 0-1 0 0,0 0 1 0 0,1 0 0 0 0,0 0 0 0 0,0 0 0 0 0,0 0 0 0 0,0 0 0 0 0,0 0-1 0 0,1 0 1 0 0,-1 0 0 0 0,1 0 0 0 0,0 0 0 0 0,-1 0 0 0 0,2 0-1 0 0,-1 0 1 0 0,0 0 0 0 0,0 0 0 0 0,1-1 0 0 0,0 1 0 0 0,-1-1 0 0 0,1 1-1 0 0,0-1 1 0 0,0 0 0 0 0,1 1 0 0 0,-1-1 0 0 0,0 0 0 0 0,1 0-1 0 0,-1-1 1 0 0,1 1 0 0 0,-1 0 0 0 0,1-1 0 0 0,0 0 0 0 0,1 1-2 0 0,8 0 71 0 0,0 0 0 0 0,0-1 1 0 0,0 0-1 0 0,0-1 0 0 0,0 0 1 0 0,0-1-1 0 0,0 0 0 0 0,0-1 1 0 0,-1 0-1 0 0,1-1 1 0 0,0 0-1 0 0,-1-1 0 0 0,0-1 1 0 0,0 0-1 0 0,0 0 0 0 0,-1-1 1 0 0,1 0-1 0 0,-1-1 0 0 0,-1 0 1 0 0,2-1-72 0 0,16-10 92 0 0,-1-2 0 0 0,-1-1 0 0 0,0-1 0 0 0,-2-1 0 0 0,0-1 0 0 0,-2-1 1 0 0,0 0-1 0 0,-2-2 0 0 0,-1-1 0 0 0,-1 0 0 0 0,-2-1 0 0 0,6-15-92 0 0,-14 27 4 0 0,-1-1 1 0 0,0 1-1 0 0,-1-2 0 0 0,-1 1 0 0 0,-1 0 0 0 0,-1-1 0 0 0,0 1 1 0 0,-1-1-1 0 0,-1 0 0 0 0,-1 1 0 0 0,-1-1 0 0 0,0 0 1 0 0,-2 1-1 0 0,0 0 0 0 0,-3-9-4 0 0,3 19-5 0 0,0 0 0 0 0,-1 0 1 0 0,0 1-1 0 0,0 0 0 0 0,-1 0 0 0 0,0 0 0 0 0,0 1 1 0 0,0-1-1 0 0,-1 2 0 0 0,0-1 0 0 0,0 1 1 0 0,-1 0-1 0 0,1 0 0 0 0,-1 1 0 0 0,0 0 0 0 0,0 0 1 0 0,-1 1-1 0 0,1 0 0 0 0,-1 1 0 0 0,1-1 1 0 0,-1 2-1 0 0,0-1 0 0 0,0 1 0 0 0,0 1 0 0 0,0 0 1 0 0,0 0-1 0 0,0 0 0 0 0,1 1 0 0 0,-1 1 1 0 0,0-1-1 0 0,0 2 0 0 0,1-1 0 0 0,-1 1 0 0 0,1 0 1 0 0,0 1-1 0 0,-4 2 5 0 0,3 1 0 0 0,0 0 0 0 0,0 1 1 0 0,1 1-1 0 0,0-1 0 0 0,0 1 0 0 0,1 1 0 0 0,0-1 1 0 0,1 1-1 0 0,0 0 0 0 0,1 1 0 0 0,0-1 1 0 0,0 1-1 0 0,1 0 0 0 0,1 0 0 0 0,0 1 0 0 0,0-1 1 0 0,1 1-1 0 0,1-1 0 0 0,0 1 0 0 0,0 0 1 0 0,1 0-1 0 0,1-1 0 0 0,0 1 0 0 0,1 3 0 0 0,2 1 15 0 0,2-1 0 0 0,0 1 0 0 0,1-1-1 0 0,0-1 1 0 0,1 1 0 0 0,1-1 0 0 0,0-1-1 0 0,1 1 1 0 0,0-2 0 0 0,1 1 0 0 0,1-2 0 0 0,8 8-15 0 0,35 31 305 0 0,2-2 1 0 0,2-3 0 0 0,2-3 0 0 0,61 31-306 0 0,-118-70 24 0 0,39 22 137 0 0,-28-18-115 0 0,0 0-1 0 0,-1 2 1 0 0,0-1-1 0 0,0 2 1 0 0,-1 0 0 0 0,0 0-1 0 0,-1 2 1 0 0,0-1-1 0 0,-1 1 1 0 0,0 1-1 0 0,-1 0 1 0 0,1 3-46 0 0,4 9 133 0 0,-15-24-118 0 0,0-1-1 0 0,0 0-11 0 0,-2-33-903 0 0,-9 4-3217 0 0,9 22-360 0 0,-1-1-8427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4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71 0 0 0,'0'0'385'0'0,"0"0"653"0"0,0 0 358 0 0,0 0 251 0 0,0 0 84 0 0,0 0-32 0 0,0 0-156 0 0,0 0-258 0 0,0 0-196 0 0,0 0-129 0 0,0 0-73 0 0,1-5-19 0 0,0-24 813 0 0,-35 1 5092 0 0,-40 20-4816 0 0,67 8-1890 0 0,0 0 0 0 0,0 1 0 0 0,0 0 1 0 0,1 0-1 0 0,-1 1 0 0 0,0-1 0 0 0,1 2 1 0 0,0-1-1 0 0,-1 1 0 0 0,1 0 0 0 0,0 0 0 0 0,0 0 1 0 0,0 1-1 0 0,1 0 0 0 0,-1 0 0 0 0,1 1 1 0 0,0-1-1 0 0,0 1 0 0 0,1 0 0 0 0,-1 1 0 0 0,1-1 1 0 0,1 1-1 0 0,-1 0 0 0 0,1 0 0 0 0,-1 0 1 0 0,2 0-1 0 0,-1 0 0 0 0,1 1 0 0 0,0-1 1 0 0,0 1-1 0 0,1 0 0 0 0,0 0 0 0 0,0-1 0 0 0,0 4-67 0 0,3 0 85 0 0,1 0-1 0 0,0 0 1 0 0,1 0-1 0 0,0-1 0 0 0,1 1 1 0 0,-1-1-1 0 0,2 0 0 0 0,-1-1 1 0 0,1 1-1 0 0,1-1 1 0 0,-1 0-1 0 0,1-1 0 0 0,1 1 1 0 0,0-1-1 0 0,0-1 0 0 0,0 1 1 0 0,0-2-1 0 0,1 1 0 0 0,0-1 1 0 0,0 0-1 0 0,1-1 1 0 0,-1 0-1 0 0,2 0-84 0 0,103 31 845 0 0,-48-31-400 0 0,-44-7-137 0 0,-20-4-1218 0 0,-2 4-2921 0 0,2 1-7313 0 0,-1 2-1213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5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40 10082 0 0,'0'0'1939'0'0,"0"0"-196"0"0,0 0-106 0 0,0 0-50 0 0,0 0-138 0 0,0 0-212 0 0,0 0-212 0 0,0 0-193 0 0,0 0-154 0 0,0 0-115 0 0,0 0-69 0 0,0 0-51 0 0,-5-2-14 0 0,-28-13 357 0 0,-50 22 1102 0 0,70-2-1802 0 0,0 1-1 0 0,1 1 0 0 0,0 0 0 0 0,0 0 1 0 0,1 1-1 0 0,-1 1 0 0 0,2-1 0 0 0,-1 2 0 0 0,2 0 1 0 0,-1 0-1 0 0,-5 9-85 0 0,10-12 14 0 0,1 0 0 0 0,1 0 0 0 0,-1 0 0 0 0,1 1 1 0 0,0 0-1 0 0,1-1 0 0 0,0 1 0 0 0,0 0 0 0 0,1 0 0 0 0,0 0 0 0 0,0 0 0 0 0,1 0 1 0 0,0 0-1 0 0,0 0 0 0 0,1 0 0 0 0,0 0 0 0 0,1 1-14 0 0,0-4 13 0 0,0-1 1 0 0,0 0-1 0 0,1 1 0 0 0,0-1 1 0 0,0 0-1 0 0,0-1 0 0 0,0 1 1 0 0,1 0-1 0 0,-1-1 0 0 0,1 0 1 0 0,0 0-1 0 0,0 0 0 0 0,0 0 1 0 0,0-1-1 0 0,1 1 0 0 0,-1-1 1 0 0,1 0-1 0 0,-1 0 0 0 0,1-1 1 0 0,0 1-1 0 0,0-1 0 0 0,-1 0 1 0 0,1-1-1 0 0,0 1 0 0 0,0-1 1 0 0,0 0-1 0 0,0 0 0 0 0,0 0 1 0 0,0-1-1 0 0,0 0 0 0 0,0 0 1 0 0,0 0-1 0 0,-1 0 0 0 0,1-1 1 0 0,4-2-14 0 0,11-6 56 0 0,-1 0 1 0 0,0-2-1 0 0,-1 0 1 0 0,0-1-1 0 0,-1-1 1 0 0,0-1 0 0 0,-1 0-1 0 0,-1-2 1 0 0,0 1-1 0 0,6-11-56 0 0,37-53 62 0 0,-58 79-62 0 0,0 1 16 0 0,0 0-6 0 0,0 0 1 0 0,0 0 5 0 0,0 0-16 0 0,0 0 7 0 0,0 0 7 0 0,-16 29-54 0 0,12-19 38 0 0,1-1 0 0 0,1 1 1 0 0,0-1-1 0 0,0 1 0 0 0,1 0 0 0 0,0 0 0 0 0,1-1 0 0 0,0 1 0 0 0,1 0 1 0 0,0 4 1 0 0,49 71 2 0 0,-47-82 0 0 0,-1 1 0 0 0,1 0 0 0 0,1 0 0 0 0,-1-1 1 0 0,0 0-1 0 0,1 1 0 0 0,0-1 0 0 0,0-1 0 0 0,0 1 0 0 0,0-1 0 0 0,0 1 0 0 0,0-1 0 0 0,0 0 0 0 0,1-1 0 0 0,-1 1 0 0 0,1-1 0 0 0,0 0 0 0 0,-1 0 0 0 0,1 0 0 0 0,0 0 0 0 0,0-1 1 0 0,-1 0-1 0 0,1 0 0 0 0,0 0 0 0 0,0-1 0 0 0,-1 0 0 0 0,1 0 0 0 0,0 0 0 0 0,-1 0 0 0 0,1-1 0 0 0,-1 1 0 0 0,1-1 0 0 0,2-2-2 0 0,87-96 227 0 0,-46 41-202 0 0,17-17 47 0 0,-54 65-77 0 0,-8 7 4 0 0,1-1 1 0 0,0 1 0 0 0,1 0 0 0 0,-1 0-1 0 0,1 1 1 0 0,-1-1 0 0 0,1 1 0 0 0,0 0-1 0 0,1 0 1 0 0,-1 1 0 0 0,0-1-1 0 0,1 1 1 0 0,-1 0 0 0 0,5 0 0 0 0,61-6-28 0 0,-71 8 39 0 0,0 0 18 0 0,12 23 4 0 0,-6-10 3 0 0,0 0-1 0 0,0 1 0 0 0,-1 0 1 0 0,-1 0-1 0 0,0 0 0 0 0,-1 0 1 0 0,-1 1-1 0 0,0-1 0 0 0,-1 1 1 0 0,0 0-1 0 0,-1 0 0 0 0,-2 13-35 0 0,0-22 17 0 0,-1-1-1 0 0,1 1 0 0 0,-1 0 0 0 0,0-1 1 0 0,0 0-1 0 0,0 1 0 0 0,-1-1 1 0 0,1-1-1 0 0,-1 1 0 0 0,-1 0 0 0 0,1-1 1 0 0,-1 0-1 0 0,1 0 0 0 0,-1 0 0 0 0,-1-1 1 0 0,1 0-1 0 0,0 0 0 0 0,-1 0 1 0 0,1 0-1 0 0,-1-1 0 0 0,0 0 0 0 0,0 0 1 0 0,0-1-1 0 0,0 1 0 0 0,-3-1-16 0 0,-3 1-238 0 0,19-6 123 0 0,17-8 68 0 0,-2 6 37 0 0,1 2-1 0 0,-1 0 1 0 0,1 1 0 0 0,0 2 0 0 0,0 0-1 0 0,0 2 1 0 0,11 1 10 0 0,24-1 77 0 0,-27-2-21 0 0,0-1-1 0 0,0-2 0 0 0,0-2 1 0 0,-1 0-1 0 0,0-2 0 0 0,11-5-55 0 0,-31 9 43 0 0,0-1 0 0 0,-1 0-1 0 0,0 0 1 0 0,0 0 0 0 0,0-1-1 0 0,-1-1 1 0 0,0 0-1 0 0,0 0 1 0 0,0 0 0 0 0,-1-1-1 0 0,0 0 1 0 0,-1 0-1 0 0,0-1 1 0 0,0 0 0 0 0,-1 0-1 0 0,0-1 1 0 0,0 1 0 0 0,-1-1-1 0 0,-1 0 1 0 0,1 0-1 0 0,-2 0 1 0 0,1-3-43 0 0,2-3 5 0 0,-3 14-4 0 0,-1 0-1 0 0,1 0 0 0 0,0-1 1 0 0,-1 1-1 0 0,0 0 1 0 0,1-1-1 0 0,-1 1 1 0 0,0-1-1 0 0,0 0 1 0 0,-1 1-1 0 0,1-1 0 0 0,0 0 1 0 0,-1 0-1 0 0,0 1 1 0 0,0-1-1 0 0,0 0 1 0 0,0 0-1 0 0,0 1 0 0 0,0-1 1 0 0,-1 0-1 0 0,1 0 1 0 0,-1 1-1 0 0,0-1 1 0 0,0 0-1 0 0,0 1 1 0 0,0-1-1 0 0,0 1 0 0 0,0-1 1 0 0,-1 1-1 0 0,1 0 1 0 0,-1-1-1 0 0,0 1 1 0 0,0 0-1 0 0,1 0 1 0 0,-2 0-1 0 0,1 0 0 0 0,0 1 1 0 0,0-1-1 0 0,0 0 1 0 0,-1 1-1 0 0,1 0 1 0 0,-1-1-1 0 0,1 1 0 0 0,-1 0 1 0 0,0 0-1 0 0,0 1 0 0 0,-8 0-10 0 0,0 2 0 0 0,0-1 0 0 0,0 2 0 0 0,0-1 0 0 0,0 1 0 0 0,1 1 0 0 0,-1 0 0 0 0,1 1 0 0 0,0 0 0 0 0,0 0 0 0 0,0 1 0 0 0,1 0 0 0 0,0 1 0 0 0,0 0 0 0 0,1 1 0 0 0,0-1 0 0 0,0 1 0 0 0,1 1 0 0 0,0 0 0 0 0,0 0 0 0 0,1 0 0 0 0,0 1 0 0 0,1 0 0 0 0,0 0 0 0 0,0 0 0 0 0,-1 7 10 0 0,4-11 2 0 0,0 1-1 0 0,0-1 1 0 0,1 1-1 0 0,-1 0 0 0 0,1-1 1 0 0,1 1-1 0 0,-1 0 1 0 0,1 0-1 0 0,1 0 1 0 0,-1-1-1 0 0,1 1 1 0 0,0 0-1 0 0,1 0 0 0 0,-1-1 1 0 0,1 1-1 0 0,1-1 1 0 0,-1 1-1 0 0,1-1 1 0 0,0 0-1 0 0,1 0 0 0 0,-1 0 1 0 0,1-1-1 0 0,0 1 1 0 0,1-1-1 0 0,-1 0 1 0 0,1 0-1 0 0,0 0 0 0 0,0-1 1 0 0,1 0-1 0 0,2 2-1 0 0,5 3 13 0 0,1 0 0 0 0,0 0-1 0 0,0-1 1 0 0,1-1 0 0 0,0-1-1 0 0,1 0 1 0 0,-1-1-1 0 0,1 0 1 0 0,0-1 0 0 0,0-1-1 0 0,1-1 1 0 0,3 0-13 0 0,3 0 36 0 0,-1-1-1 0 0,1-1 1 0 0,0 0-1 0 0,-1-2 1 0 0,1-1-1 0 0,-1-1 1 0 0,0-1-1 0 0,19-6-35 0 0,-39 10-39 0 0,0 0 1 0 0,0 1-1 0 0,0-1 0 0 0,0-1 0 0 0,0 1 1 0 0,-1 0-1 0 0,1 0 0 0 0,0-1 1 0 0,0 1-1 0 0,-1-1 0 0 0,1 1 0 0 0,-1-1 1 0 0,1 0-1 0 0,-1 0 0 0 0,0 1 0 0 0,0-1 1 0 0,0 0-1 0 0,0 0 0 0 0,0 0 1 0 0,0 0-1 0 0,0 0 0 0 0,-1-1 0 0 0,1 1 1 0 0,-1 0-1 0 0,1 0 0 0 0,-1 0 1 0 0,0-1-1 0 0,0 0 39 0 0,-13-10-4570 0 0,5 11-3111 0 0,-1 1-5719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0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568 115 0 0 0,'0'0'1039'0'0,"0"0"117"0"0,0 0 191 0 0,0 0 315 0 0,0 0 241 0 0,0 0 63 0 0,0 0-103 0 0,0 0-216 0 0,0 0-163 0 0,0 0-62 0 0,0 0-30 0 0,5 0 5403 0 0,-5 0-6395 0 0,-2 15 1001 0 0,-127 225 93 0 0,-71 38-1004 0 0,150-200-364 0 0,-4-15-118 0 0,49-87-4095 0 0,5 6-379 0 0,0 9-1325 0 0,0 5-5388 0 0</inkml:trace>
  <inkml:trace contextRef="#ctx0" brushRef="#br0" timeOffset="7318.686">118 229 0 0 0,'0'0'479'0'0,"0"0"210"0"0,0 0 19 0 0,0 0-33 0 0,0 0-44 0 0,0 0-12 0 0,-3-7 37 0 0,-10-23 47 0 0,9 23 36 0 0,4 7 13 0 0,0 0 0 0 0,0 0-25 0 0,0 0-12 0 0,0 0-26 0 0,0 0-27 0 0,0 0-45 0 0,0 0-62 0 0,0 0-31 0 0,0 0-35 0 0,0 0-27 0 0,0 0-9 0 0,0 0-11 0 0,0 0-13 0 0,0 0-16 0 0,0 0 1 0 0,0 0 1 0 0,0 0 25 0 0,0 0 30 0 0,0 0 28 0 0,0 0 27 0 0,0 0 19 0 0,0 0 11 0 0,0 0-8 0 0,0 0-9 0 0,0 0-33 0 0,0 0-36 0 0,0 0-41 0 0,0 0-30 0 0,0 0-35 0 0,0 0-30 0 0,0 0-37 0 0,0 0-41 0 0,0 0-44 0 0,0 0-31 0 0,0 0-15 0 0,0 0-16 0 0,0 0-1 0 0,0 0-14 0 0,0 0-25 0 0,19 26 645 0 0,51 51 316 0 0,-4 26-383 0 0,12-14-115 0 0,-72-81-528 0 0,1 0 0 0 0,0 0-1 0 0,1-1 1 0 0,0 1-1 0 0,0-2 1 0 0,0 1-1 0 0,1-1 1 0 0,0 0-1 0 0,9 3-43 0 0,44 35 486 0 0,-38-7-67 0 0,3-11-245 0 0,-32-29-1787 0 0,0 0-1340 0 0,1 1-1663 0 0,2-1-4479 0 0</inkml:trace>
  <inkml:trace contextRef="#ctx0" brushRef="#br0" timeOffset="8274.004">568 388 0 0 0,'0'0'176'0'0,"0"0"498"0"0,0 0 475 0 0,0 0 303 0 0,0 0 174 0 0,0 0-27 0 0,0 0-76 0 0,0 0-84 0 0,0 0-136 0 0,0 0-101 0 0,0 0-105 0 0,2 0-73 0 0,9 0-61 0 0,-8 0-59 0 0,-3 0-90 0 0,0 0-105 0 0,0 0-91 0 0,0 0-105 0 0,0 0-71 0 0,0 0-59 0 0,0 0-57 0 0,0 0-31 0 0,0 0-31 0 0,0 0-32 0 0,0 0-31 0 0,0 0-26 0 0,0 7 5162 0 0,-125 25-4539 0 0,-48 6-26 0 0,70-31-368 0 0,23 12-175 0 0,26-5-94 0 0,13 8-151 0 0,34-15 57 0 0,7-6-43 0 0,0-1 3 0 0,0 0-13 0 0,0 0-4 0 0,0 0-7 0 0,0 0-29 0 0,0 0-21 0 0,0 0-26 0 0,0 0-38 0 0,8-11-2533 0 0,12 3 567 0 0,0 1-5875 0 0,-13 3-3644 0 0</inkml:trace>
  <inkml:trace contextRef="#ctx0" brushRef="#br0" timeOffset="9302.678">280 8 0 0 0,'0'0'489'0'0,"0"0"482"0"0,0 0 247 0 0,0 0 108 0 0,0 0-34 0 0,0 0-168 0 0,0 0-165 0 0,0 0-92 0 0,0 0-24 0 0,0 0 37 0 0,0 0 75 0 0,0 0 49 0 0,1-2-8 0 0,-1 0-1594 0 0,3-2 9455 0 0,-3 5-8669 0 0,3 21 970 0 0,20 64 584 0 0,-9-39-1448 0 0,-2 1 0 0 0,-2-1 0 0 0,-2 2-1 0 0,-3-1 1 0 0,-1 9-294 0 0,-6 275 386 0 0,19-273-238 0 0,-13 22 2127 0 0,-4-81-2279 0 0,0 0 6 0 0,0 0-4 0 0,0 0 12 0 0,0 0 20 0 0,0 0-16 0 0,0 0 0 0 0,0 0-4 0 0,0 0 5 0 0,0 0 4 0 0,0 0 3 0 0,0 0-18 0 0,0 0 12 0 0,0 0-8 0 0,0 0-6 0 0,0 0 19 0 0,0 0-9 0 0,0 0-4 0 0,0 0-3 0 0,0 0-7 0 0,0 0 3 0 0,0 0-14 0 0,0 0-9 0 0,0 0 0 0 0,13 11-2312 0 0,7 11-580 0 0,-12-18-7072 0 0,-7-4-1052 0 0</inkml:trace>
  <inkml:trace contextRef="#ctx0" brushRef="#br0" timeOffset="12570.354">1332 148 5897 0 0,'0'0'1571'0'0,"0"0"-77"0"0,0 0 162 0 0,0 0 194 0 0,0 0 110 0 0,0 0-122 0 0,0 0-304 0 0,0 0-310 0 0,0 0-262 0 0,0 0-210 0 0,0 0-157 0 0,-3 1-101 0 0,-10 4-62 0 0,10-3-53 0 0,3-2-45 0 0,0 15 563 0 0,-8 42-330 0 0,3 0 0 0 0,2 0 0 0 0,5 57-567 0 0,-1-21 298 0 0,5 319 512 0 0,-19-392-2142 0 0,8-26-3774 0 0,3-6-5668 0 0,2 11 1308 0 0</inkml:trace>
  <inkml:trace contextRef="#ctx0" brushRef="#br0" timeOffset="13072.201">1159 369 7258 0 0,'0'0'1569'0'0,"0"0"-152"0"0,0 0 0 0 0,0 0 167 0 0,0 0 134 0 0,0 0-51 0 0,0 0-249 0 0,0 0-322 0 0,0 0-236 0 0,0 0-184 0 0,0 0-114 0 0,0 0-42 0 0,0-18-53 0 0,1-55-48 0 0,-1 71-386 0 0,0 0 0 0 0,0 1 0 0 0,0-1 0 0 0,0 0 0 0 0,1 0 0 0 0,-1 0 0 0 0,1 0 0 0 0,-1 0 0 0 0,1 0 0 0 0,-1 0 0 0 0,1 1 0 0 0,0-1 0 0 0,0 0 0 0 0,0 0 1 0 0,0 1-1 0 0,0-1 0 0 0,0 1 0 0 0,1-1 0 0 0,-1 1 0 0 0,0 0 0 0 0,1-1 0 0 0,-1 1 0 0 0,1 0 0 0 0,0 0 0 0 0,-1 0 0 0 0,2-1-33 0 0,6-3 186 0 0,12-12 33 0 0,1 2 0 0 0,0 1 0 0 0,1 1 0 0 0,1 0 0 0 0,0 2 1 0 0,0 1-1 0 0,1 1 0 0 0,1 1 0 0 0,-1 1 0 0 0,1 1 0 0 0,9 0-219 0 0,-27 4 20 0 0,0 0 0 0 0,0 1 0 0 0,0 0 0 0 0,1 0 0 0 0,-1 0 1 0 0,0 1-1 0 0,0 1 0 0 0,1-1 0 0 0,-1 1 0 0 0,0 1 0 0 0,0-1 0 0 0,0 2 0 0 0,0-1 0 0 0,0 1 1 0 0,-1 0-1 0 0,1 0 0 0 0,-1 1 0 0 0,0 0 0 0 0,0 0 0 0 0,0 1 0 0 0,0 0 0 0 0,-1 0 0 0 0,0 1 1 0 0,0 0-1 0 0,3 4-20 0 0,-2 2 51 0 0,-1-1-1 0 0,0 2 1 0 0,-1-1 0 0 0,0 1 0 0 0,-1 0 0 0 0,-1 0 0 0 0,0 0-1 0 0,0 0 1 0 0,-1 0 0 0 0,-1 1 0 0 0,-1-1 0 0 0,0 1 0 0 0,0-1 0 0 0,-1 1-1 0 0,-1-1 1 0 0,0 0 0 0 0,-1 0 0 0 0,-1 0 0 0 0,0 0 0 0 0,0 0 0 0 0,-1-1-1 0 0,-1 1 1 0 0,0-1 0 0 0,-1-1 0 0 0,0 1 0 0 0,-1-1 0 0 0,0-1-1 0 0,-1 1 1 0 0,0-1 0 0 0,0-1 0 0 0,-2 1-51 0 0,9-8 7 0 0,-5 5 13 0 0,1 0 1 0 0,-1 0-1 0 0,-1-1 0 0 0,1 0 1 0 0,-1-1-1 0 0,0 1 1 0 0,0-2-1 0 0,-1 1 0 0 0,1-1 1 0 0,-1 0-1 0 0,0-1 1 0 0,0 0-1 0 0,0 0 1 0 0,-1-1-1 0 0,1-1 0 0 0,-9 2-20 0 0,11-3-39 0 0,0 0-1 0 0,0 0 0 0 0,0-1 0 0 0,0 0 0 0 0,1 0 1 0 0,-1 0-1 0 0,0-1 0 0 0,1 0 0 0 0,-1 0 0 0 0,1-1 1 0 0,-1 0-1 0 0,1 0 0 0 0,0 0 0 0 0,0-1 0 0 0,1 0 0 0 0,-1 0 1 0 0,1-1-1 0 0,0 1 0 0 0,0-1 0 0 0,-2-3 40 0 0,3 4-388 0 0,-1-2-407 0 0,4-1-3211 0 0,1 6-767 0 0,0 1-6799 0 0</inkml:trace>
  <inkml:trace contextRef="#ctx0" brushRef="#br0" timeOffset="15838.633">1530 1043 0 0 0,'0'0'907'0'0,"0"0"156"0"0,0 0 104 0 0,0 0 6 0 0,0 0-50 0 0,0 0-51 0 0,0 0-45 0 0,0 0-37 0 0,7 1 6024 0 0,20 1-5034 0 0,-14-8-1518 0 0,0 0 1 0 0,-1-1-1 0 0,1-1 0 0 0,-1 0 1 0 0,-1 0-1 0 0,1-1 1 0 0,-1-1-1 0 0,-1 0 0 0 0,0 0 1 0 0,-1-1-1 0 0,8-10-462 0 0,-11 12 107 0 0,12-15 58 0 0,0 0 0 0 0,-2-1 0 0 0,-1-1 0 0 0,0 0 0 0 0,-2-1 0 0 0,-2 0 0 0 0,0-1 0 0 0,-2-2-165 0 0,-5-21 611 0 0,-38 55-874 0 0,26 1 237 0 0,-1 1-1 0 0,1 1 1 0 0,1-1-1 0 0,-1 1 1 0 0,1 1-1 0 0,0-1 0 0 0,1 1 1 0 0,0 0-1 0 0,0 1 1 0 0,-1 4 26 0 0,6-12 0 0 0,0 0 0 0 0,0 1 0 0 0,1-1 0 0 0,-1 1 1 0 0,1-1-1 0 0,0 1 0 0 0,-1-1 0 0 0,1 1 0 0 0,0-1 0 0 0,0 1 1 0 0,0-1-1 0 0,0 1 0 0 0,0-1 0 0 0,0 1 0 0 0,0 0 0 0 0,0-1 1 0 0,1 1-1 0 0,-1-1 0 0 0,1 1 0 0 0,-1-1 0 0 0,1 0 0 0 0,0 1 0 0 0,-1-1 1 0 0,1 1-1 0 0,0-1 0 0 0,0 0 0 0 0,0 0 0 0 0,0 0 0 0 0,0 1 1 0 0,0-1-1 0 0,0 0 0 0 0,0 0 0 0 0,1 0 0 0 0,-1 0 0 0 0,0-1 1 0 0,1 1-1 0 0,-1 0 0 0 0,0-1 0 0 0,1 1 0 0 0,-1 0 0 0 0,1-1 0 0 0,70 10 106 0 0,-49-9-102 0 0,-14 0 2 0 0,-4-2-3 0 0,0 0 1 0 0,0 1 0 0 0,0 0-1 0 0,0 0 1 0 0,0 0-1 0 0,1 0 1 0 0,-1 1 0 0 0,0 0-1 0 0,0 0 1 0 0,-1 1-1 0 0,1-1 1 0 0,0 1 0 0 0,0 0-1 0 0,-1 0 1 0 0,1 1-1 0 0,-1-1 1 0 0,1 1-1 0 0,-1 0 1 0 0,0 0 0 0 0,0 0-1 0 0,-1 1 1 0 0,1 0-1 0 0,-1-1 1 0 0,0 1 0 0 0,1 0-1 0 0,-2 1 1 0 0,1-1-1 0 0,0 0 1 0 0,-1 1 0 0 0,0 0-1 0 0,1 2-3 0 0,-13 132 463 0 0,9-51 29 0 0,18-72-1117 0 0,-12-22-1026 0 0,0 0-5123 0 0,-4 3-4955 0 0</inkml:trace>
  <inkml:trace contextRef="#ctx0" brushRef="#br0" timeOffset="16400.193">2294 782 1816 0 0,'0'0'1665'0'0,"0"0"119"0"0,0 0 281 0 0,0 0 222 0 0,0 0 5 0 0,0 0-302 0 0,0 0-368 0 0,0 0-297 0 0,0 0-192 0 0,0 0-163 0 0,0 0-177 0 0,0 0-183 0 0,-4 0-155 0 0,1 0-373 0 0,0 1 0 0 0,0-1 1 0 0,0 1-1 0 0,0 0 0 0 0,0 0 0 0 0,0 1 0 0 0,0-1 0 0 0,0 0 0 0 0,1 1 1 0 0,-1 0-1 0 0,0 0 0 0 0,1 0 0 0 0,0 0 0 0 0,-1 0 0 0 0,1 0 1 0 0,0 0-1 0 0,0 1 0 0 0,0-1 0 0 0,0 1 0 0 0,0 1-82 0 0,-5 7 61 0 0,1-1 1 0 0,0 1-1 0 0,0 0 1 0 0,2 0-1 0 0,-1 1 0 0 0,1-1 1 0 0,1 1-1 0 0,0 0 0 0 0,1 0 1 0 0,0 0-1 0 0,1 0 0 0 0,0 1 1 0 0,1 10-62 0 0,1-19 19 0 0,0-1 0 0 0,0 1 0 0 0,0-1 0 0 0,1 0 1 0 0,0 0-1 0 0,-1 1 0 0 0,1-1 0 0 0,0 0 1 0 0,0-1-1 0 0,1 1 0 0 0,-1 0 0 0 0,1-1 0 0 0,-1 1 1 0 0,1-1-1 0 0,0 0 0 0 0,0 0 0 0 0,0 0 0 0 0,0 0 1 0 0,0 0-1 0 0,0-1 0 0 0,1 1 0 0 0,-1-1 1 0 0,1 0-1 0 0,-1 0 0 0 0,1 0 0 0 0,-1 0 0 0 0,1-1 1 0 0,-1 0-1 0 0,1 1 0 0 0,-1-1 0 0 0,1-1 0 0 0,1 1-19 0 0,5-2 111 0 0,0-1 0 0 0,0 0 0 0 0,-1-1-1 0 0,0 0 1 0 0,1 0 0 0 0,-1-1-1 0 0,-1-1 1 0 0,1 1 0 0 0,-1-1-1 0 0,0 0 1 0 0,0-1 0 0 0,0 0-1 0 0,-1 0 1 0 0,0-1 0 0 0,-1 0-1 0 0,0 0 1 0 0,0-1 0 0 0,-1 1 0 0 0,0-1-1 0 0,0 0 1 0 0,-1-1 0 0 0,0 1-1 0 0,-1-1 1 0 0,0 0 0 0 0,0 0-1 0 0,-1 0 1 0 0,-1 0 0 0 0,1 0-1 0 0,-2 0 1 0 0,1-5-111 0 0,0 11-12 0 0,-1 0 1 0 0,1 0-1 0 0,-1-1 0 0 0,0 1 0 0 0,0 0 1 0 0,0 0-1 0 0,-1 0 0 0 0,1 0 0 0 0,-1-1 1 0 0,0 1-1 0 0,0 0 0 0 0,0 0 0 0 0,-1 0 0 0 0,0 1 1 0 0,1-1-1 0 0,-1 0 0 0 0,0 0 0 0 0,-1 1 1 0 0,1 0-1 0 0,-1-1 0 0 0,0 1 0 0 0,1 0 1 0 0,-1 0-1 0 0,-1 0 0 0 0,1 1 0 0 0,0-1 1 0 0,-1 1-1 0 0,1 0 0 0 0,-1-1 0 0 0,0 2 0 0 0,1-1 1 0 0,-1 0-1 0 0,0 1 0 0 0,0 0 0 0 0,0 0 1 0 0,-1 0-1 0 0,1 0 0 0 0,0 1 0 0 0,-4-1 12 0 0,2 2-136 0 0,0-1-1 0 0,0 1 1 0 0,0 1-1 0 0,1-1 0 0 0,-1 1 1 0 0,0 0-1 0 0,1 0 1 0 0,-1 1-1 0 0,1-1 0 0 0,0 1 1 0 0,-1 0-1 0 0,1 1 1 0 0,1-1-1 0 0,-1 1 1 0 0,1 0-1 0 0,-1 0 0 0 0,1 1 1 0 0,-3 4 136 0 0,-18 23-3516 0 0,5 1-3928 0 0,13-20-3982 0 0</inkml:trace>
  <inkml:trace contextRef="#ctx0" brushRef="#br0" timeOffset="16818.229">2642 734 8490 0 0,'0'0'2486'0'0,"0"0"-418"0"0,0 0-206 0 0,0 0-130 0 0,0 0-211 0 0,0 0-279 0 0,0 0-329 0 0,0 0-295 0 0,0 0-207 0 0,0 0-160 0 0,0 0-83 0 0,0 0-63 0 0,0 0-47 0 0,-15 33-14 0 0,-48 102-15 0 0,48-81 12 0 0,17-49-34 0 0,0-1 38 0 0,1-1 0 0 0,0 1 0 0 0,0 0 0 0 0,0-1 0 0 0,1 0 0 0 0,-1 0-1 0 0,1 0 1 0 0,-1 0 0 0 0,1 0 0 0 0,0-1 0 0 0,0 1 0 0 0,1-1 0 0 0,-1 0 0 0 0,0 0 0 0 0,1-1 0 0 0,-1 0-1 0 0,1 1 1 0 0,-1-1 0 0 0,1-1 0 0 0,-1 1 0 0 0,1-1 0 0 0,0 0 0 0 0,-1 0 0 0 0,1 0 0 0 0,0 0 0 0 0,-1-1 0 0 0,1 0-1 0 0,-1 0 1 0 0,1 0 0 0 0,-1-1 0 0 0,1 1 0 0 0,-1-1 0 0 0,0 0 0 0 0,0 0 0 0 0,1-1 0 0 0,-2 1 0 0 0,1-1 0 0 0,0 0-1 0 0,-1 0 1 0 0,2-1-45 0 0,3-1 145 0 0,1-1 0 0 0,0 0 0 0 0,-1-1-1 0 0,0 0 1 0 0,-1 0 0 0 0,0-1 0 0 0,0 0 0 0 0,0 0-1 0 0,-1-1 1 0 0,0 0 0 0 0,-1 0 0 0 0,0 0-1 0 0,0 0 1 0 0,-1-1 0 0 0,0 0 0 0 0,-1 0-1 0 0,0 0 1 0 0,-1 0 0 0 0,0-1 0 0 0,0-5-145 0 0,-1 13 14 0 0,-1 0 0 0 0,0 1 0 0 0,0-1 1 0 0,0 0-1 0 0,0 0 0 0 0,0 0 0 0 0,-1 0 1 0 0,1 0-1 0 0,-1 1 0 0 0,0-1 0 0 0,0 0 1 0 0,0 0-1 0 0,0 1 0 0 0,-1-1 0 0 0,1 1 1 0 0,-1-1-1 0 0,1 1 0 0 0,-1-1 0 0 0,0 1 1 0 0,0 0-1 0 0,0 0 0 0 0,0 0 1 0 0,0 0-1 0 0,0 0 0 0 0,-1 1 0 0 0,1-1 1 0 0,-1 1-1 0 0,1-1 0 0 0,-1 1 0 0 0,1 0 1 0 0,-1 0-1 0 0,0 0 0 0 0,0 0 0 0 0,0 0 1 0 0,-1 1-16 0 0,-2-1-62 0 0,1 1 0 0 0,0-1 0 0 0,-1 2 0 0 0,1-1 0 0 0,0 0 0 0 0,0 1 0 0 0,-1 0-1 0 0,1 0 1 0 0,0 1 0 0 0,0 0 0 0 0,0-1 0 0 0,0 2 0 0 0,1-1 0 0 0,-1 0-1 0 0,-2 3 65 0 0,-37 38-8130 0 0,35-32-3503 0 0</inkml:trace>
  <inkml:trace contextRef="#ctx0" brushRef="#br0" timeOffset="19384.623">2896 314 432 0 0,'0'0'1718'0'0,"0"0"-37"0"0,0 0 45 0 0,0 0 101 0 0,0 0-68 0 0,0 0-172 0 0,0 0-270 0 0,0 0-300 0 0,0 0-247 0 0,0 0-148 0 0,0 0-28 0 0,0 0 31 0 0,0 0 37 0 0,0 5-7 0 0,0-3-549 0 0,0 1 1 0 0,1-1-1 0 0,-1 0 1 0 0,0 1-1 0 0,1-1 1 0 0,0 1-1 0 0,-1-1 1 0 0,1 0 0 0 0,0 0-1 0 0,0 0 1 0 0,0 1-1 0 0,1-1 1 0 0,-1 0-1 0 0,0 0 1 0 0,1 0-1 0 0,0-1 1 0 0,-1 1 0 0 0,1 0-1 0 0,0-1 1 0 0,0 1-1 0 0,0-1 1 0 0,0 1-1 0 0,0-1 1 0 0,0 0-1 0 0,0 0 1 0 0,0 0 0 0 0,0 0-1 0 0,1 0 1 0 0,0 0-107 0 0,5 3 162 0 0,-1-1 0 0 0,1 0 0 0 0,0 0-1 0 0,-1-1 1 0 0,1 0 0 0 0,0 0 0 0 0,1 0 0 0 0,-1-1 0 0 0,0-1 0 0 0,0 1 0 0 0,0-1 0 0 0,1-1 0 0 0,-1 1 0 0 0,0-2 0 0 0,0 1 0 0 0,0-1 0 0 0,0 0 0 0 0,0-1 0 0 0,0 1 0 0 0,-1-2 0 0 0,1 1 0 0 0,-1-1 0 0 0,0 0 0 0 0,0 0 0 0 0,0-1 0 0 0,-1 0 0 0 0,0-1 0 0 0,0 1 0 0 0,1-2-162 0 0,-1-1 111 0 0,0-1 1 0 0,0 0 0 0 0,-1 0 0 0 0,-1-1 0 0 0,0 0 0 0 0,0 1 0 0 0,-1-1-1 0 0,0 0 1 0 0,0-1 0 0 0,-1 1 0 0 0,-1 0 0 0 0,1-1 0 0 0,-2 1-1 0 0,0-1 1 0 0,0-4-112 0 0,0 14 7 0 0,0 1 0 0 0,0-1 0 0 0,0 1-1 0 0,0-1 1 0 0,0 0 0 0 0,0 1 0 0 0,0-1 0 0 0,0 0-1 0 0,0 1 1 0 0,0-1 0 0 0,0 1 0 0 0,0-1-1 0 0,-1 1 1 0 0,1-1 0 0 0,0 0 0 0 0,0 1-1 0 0,-1-1 1 0 0,1 1 0 0 0,0-1 0 0 0,-1 1 0 0 0,1-1-1 0 0,-1 1 1 0 0,1-1 0 0 0,-1 1 0 0 0,1 0-1 0 0,0-1 1 0 0,-1 1 0 0 0,0 0 0 0 0,1-1 0 0 0,-1 1-1 0 0,1 0 1 0 0,-1-1 0 0 0,1 1 0 0 0,-1 0-1 0 0,1 0 1 0 0,-1 0 0 0 0,0 0 0 0 0,1 0-1 0 0,-1-1 1 0 0,0 1 0 0 0,1 0 0 0 0,-1 0 0 0 0,1 1-1 0 0,-1-1 1 0 0,0 0 0 0 0,1 0 0 0 0,-1 0-1 0 0,1 0 1 0 0,-1 0 0 0 0,0 1 0 0 0,1-1 0 0 0,-1 0-1 0 0,1 0 1 0 0,-1 1 0 0 0,1-1 0 0 0,-1 1-1 0 0,1-1 1 0 0,-1 0 0 0 0,1 1 0 0 0,-1-1-1 0 0,1 1 1 0 0,0-1 0 0 0,-1 1 0 0 0,1 0-7 0 0,-9 25 15 0 0,0 0 0 0 0,3 1 0 0 0,0 0 0 0 0,1 1 0 0 0,2-1 0 0 0,1 1 0 0 0,1 0 0 0 0,1 0 1 0 0,2 8-16 0 0,-2 3 44 0 0,28 461 429 0 0,-27-481-437 0 0,-1 0 0 0 0,-1-1 0 0 0,-1 1-1 0 0,-1 0 1 0 0,0-1 0 0 0,-1 0 0 0 0,-4 10-36 0 0,-54 98 177 0 0,-2-42-47 0 0,63-83-140 0 0,0-1 0 0 0,0 1 0 0 0,0 0 0 0 0,0-1 0 0 0,0 0 0 0 0,0 1 1 0 0,0-1-1 0 0,0 0 0 0 0,0 1 0 0 0,0-1 0 0 0,0 0 0 0 0,0 0 0 0 0,0 0 0 0 0,0 0 1 0 0,0 0-1 0 0,0 0 0 0 0,0 0 0 0 0,0 0 0 0 0,0 0 0 0 0,0 0 0 0 0,0-1 0 0 0,0 1 1 0 0,0 0-1 0 0,0-1 0 0 0,0 1 0 0 0,0-1 0 0 0,0 1 0 0 0,0-1 0 0 0,0 1 0 0 0,0-1 1 0 0,1 0-1 0 0,-1 0 0 0 0,0 1 0 0 0,0-1 0 0 0,1 0 0 0 0,-1 0 0 0 0,0 0 1 0 0,1 1-1 0 0,-1-1 0 0 0,1 0 0 0 0,-1 0 0 0 0,1 0 0 0 0,0 0 0 0 0,-1 0 0 0 0,1 0 1 0 0,0 0-1 0 0,0 0 0 0 0,0 0 0 0 0,0 0 0 0 0,0-1 0 0 0,0 1 0 0 0,0 0 10 0 0,-1 1-18 0 0,-10-30-3962 0 0,9 8-6155 0 0,2 14-1335 0 0</inkml:trace>
  <inkml:trace contextRef="#ctx0" brushRef="#br0" timeOffset="19835.481">2885 932 9530 0 0,'0'0'2241'0'0,"0"0"-526"0"0,0 0-318 0 0,0 0-117 0 0,0 0-65 0 0,0 0-98 0 0,0 0-124 0 0,0 0-114 0 0,0 0-81 0 0,0 0-62 0 0,0 0-96 0 0,0 0-124 0 0,0 0-77 0 0,30-12-39 0 0,92-39-27 0 0,181-73 2036 0 0,-264 116-1927 0 0,-32 30-27 0 0,-3 148 1051 0 0,7-116-1081 0 0,-10-59-2589 0 0,0 0-3597 0 0,-1 1-6642 0 0</inkml:trace>
  <inkml:trace contextRef="#ctx0" brushRef="#br0" timeOffset="24857.218">4005 450 5761 0 0,'0'0'1207'0'0,"0"0"-472"0"0,0 0 26 0 0,0 0 465 0 0,0 0 429 0 0,0 0 207 0 0,0 0-267 0 0,0 0-535 0 0,0 0-381 0 0,0 0-194 0 0,0 0-35 0 0,0 0 137 0 0,5 2 111 0 0,92 22 3558 0 0,-84-24-4084 0 0,0 0 0 0 0,0 0 0 0 0,-1-1 1 0 0,1-1-1 0 0,0 0 0 0 0,-1-1 0 0 0,1-1 0 0 0,-1 0 0 0 0,0 0 0 0 0,0-1 1 0 0,0-1-1 0 0,-1 0 0 0 0,0 0 0 0 0,0-1 0 0 0,-1 0 0 0 0,1-1 0 0 0,-2-1 1 0 0,1 1-1 0 0,-1-1 0 0 0,-1-1 0 0 0,1 0 0 0 0,-2 0 0 0 0,1-1 0 0 0,1-4-172 0 0,10-66 658 0 0,-73 74-425 0 0,49 9-240 0 0,-1 1 0 0 0,1-1 0 0 0,0 1 0 0 0,0 0 0 0 0,1 1-1 0 0,-1-1 1 0 0,0 1 0 0 0,1 0 0 0 0,0 0 0 0 0,0 0 0 0 0,0 1-1 0 0,1-1 1 0 0,-1 1 0 0 0,1 0 0 0 0,0 0 0 0 0,1 0 0 0 0,-1 1-1 0 0,1-1 1 0 0,-2 6 7 0 0,-1 8 5 0 0,0 1 0 0 0,1-1-1 0 0,1 1 1 0 0,1 0 0 0 0,1-1-1 0 0,1 1 1 0 0,0 0 0 0 0,3 16-5 0 0,39 169 185 0 0,-29-140-114 0 0,-2 2 1 0 0,-3-1-1 0 0,-3 1 0 0 0,-3 29-71 0 0,-4-79 28 0 0,-1-1 0 0 0,0 1 0 0 0,-1-1 0 0 0,-1 0 0 0 0,0 0 0 0 0,-1 0 0 0 0,-1-1 0 0 0,-1 0 0 0 0,-6 9-28 0 0,8-13 2 0 0,0-1-1 0 0,-1 1 1 0 0,-1-2-1 0 0,0 1 1 0 0,0-1-1 0 0,-1 0 1 0 0,0-1-1 0 0,0 0 1 0 0,-1 0-1 0 0,0-1 1 0 0,-1-1-1 0 0,1 1 1 0 0,-1-2-1 0 0,-1 1 1 0 0,1-2-1 0 0,-5 2-1 0 0,13-5-2 0 0,0 0 0 0 0,1 0 0 0 0,-1 0-1 0 0,0 0 1 0 0,0-1 0 0 0,0 1 0 0 0,0-1-1 0 0,-1 0 1 0 0,1 0 0 0 0,0 0 0 0 0,0 0-1 0 0,0 0 1 0 0,0-1 0 0 0,0 1 0 0 0,0-1-1 0 0,0 0 1 0 0,0 0 0 0 0,1 0 0 0 0,-1 0 0 0 0,0-1-1 0 0,0 1 1 0 0,1-1 0 0 0,-1 0 0 0 0,1 1-1 0 0,-1-1 1 0 0,1 0 0 0 0,0-1 0 0 0,0 1-1 0 0,0 0 1 0 0,0-1 0 0 0,0 1 0 0 0,0-1-1 0 0,1 1 1 0 0,-1-1 0 0 0,0-2 2 0 0,-2-15-2 0 0,0 0 1 0 0,2-1-1 0 0,0 1 1 0 0,1-1 0 0 0,1 0-1 0 0,1 1 1 0 0,1-1-1 0 0,1 0 1 0 0,1 1-1 0 0,0 0 1 0 0,2 0-1 0 0,4-11 2 0 0,-4 20 8 0 0,1 0 0 0 0,0 0 0 0 0,0 1 0 0 0,1-1 0 0 0,0 2 0 0 0,1-1 0 0 0,0 1 0 0 0,1 1-1 0 0,0 0 1 0 0,0 0 0 0 0,1 1 0 0 0,0 0 0 0 0,0 1 0 0 0,0 0 0 0 0,1 1 0 0 0,0 0-1 0 0,0 1 1 0 0,0 0 0 0 0,1 1 0 0 0,-1 0 0 0 0,1 1 0 0 0,5 0-8 0 0,40-15 1 0 0,73-15-16 0 0,-27 16-3747 0 0,-82 9-1900 0 0,-13 4-2827 0 0,-5 2-2349 0 0</inkml:trace>
  <inkml:trace contextRef="#ctx0" brushRef="#br0" timeOffset="25205.836">4730 748 11707 0 0,'0'0'2597'0'0,"0"0"-527"0"0,0 0-413 0 0,0 0-192 0 0,0 0-209 0 0,0 0-245 0 0,0 0-205 0 0,0 0-167 0 0,0 0-130 0 0,0 0-97 0 0,0 0-80 0 0,0 0-82 0 0,-18 21-52 0 0,-55 66-48 0 0,69-84-137 0 0,1 0 0 0 0,0 0 0 0 0,0 1 0 0 0,0-1 0 0 0,1 1 0 0 0,0 0 0 0 0,-1 0 0 0 0,1-1 0 0 0,0 2 0 0 0,1-1 0 0 0,-1 0 0 0 0,1 0 0 0 0,0 0 0 0 0,0 1 0 0 0,0-1 0 0 0,0 5-13 0 0,0 5 24 0 0,0-11-25 0 0,0 0 1 0 0,0 1-1 0 0,1-1 1 0 0,-1 0-1 0 0,1 1 1 0 0,0-1-1 0 0,0 0 1 0 0,0 1-1 0 0,1-1 1 0 0,-1 0-1 0 0,1 1 1 0 0,0-1-1 0 0,0 0 1 0 0,0 0-1 0 0,0 0 1 0 0,0 1-1 0 0,1-1 0 0 0,-1-1 1 0 0,1 1-1 0 0,0 0 1 0 0,0 0-1 0 0,0 0 1 0 0,0-1-1 0 0,0 1 1 0 0,1-1-1 0 0,-1 0 1 0 0,1 0-1 0 0,-1 0 1 0 0,1 0-1 0 0,0 0 1 0 0,0 0-1 0 0,0-1 1 0 0,0 0-1 0 0,0 1 1 0 0,0-1-1 0 0,1 0 1 0 0,-1 0-1 0 0,0-1 1 0 0,1 1 0 0 0,2 0 54 0 0,0-1 0 0 0,0 0 0 0 0,0 0 0 0 0,0 0 0 0 0,1-1 0 0 0,-1 0 0 0 0,0 0 0 0 0,0-1 0 0 0,0 1 0 0 0,-1-1 0 0 0,1-1 0 0 0,0 1 0 0 0,-1-1 0 0 0,1 0 0 0 0,-1 0 0 0 0,0 0 0 0 0,0-1 0 0 0,0 0 0 0 0,-1 0 0 0 0,1 0 0 0 0,-1 0 0 0 0,0-1 0 0 0,0 0 0 0 0,0 0-54 0 0,1-1 83 0 0,1 0 1 0 0,-1 0-1 0 0,-1-1 0 0 0,1 0 0 0 0,-1 0 1 0 0,0 0-1 0 0,-1 0 0 0 0,0 0 1 0 0,0-1-1 0 0,0 0 0 0 0,-1 1 0 0 0,0-1 1 0 0,-1 0-1 0 0,0 0 0 0 0,0 0 1 0 0,0 0-1 0 0,-1 0 0 0 0,0 0 0 0 0,-1 0 1 0 0,0-4-84 0 0,-1 8-55 0 0,0 0 0 0 0,0 1 0 0 0,0-1 0 0 0,0 0 1 0 0,0 1-1 0 0,-1 0 0 0 0,0-1 0 0 0,0 1 0 0 0,1 0 1 0 0,-2 0-1 0 0,1 1 0 0 0,0-1 0 0 0,-1 1 0 0 0,1-1 1 0 0,-1 1-1 0 0,1 0 0 0 0,-1 1 0 0 0,0-1 0 0 0,0 0 0 0 0,0 1 1 0 0,0 0-1 0 0,0 0 0 0 0,0 0 0 0 0,0 1 0 0 0,-1-1 1 0 0,1 1-1 0 0,0 0 0 0 0,0 0 0 0 0,0 1 0 0 0,-1-1 1 0 0,1 1-1 0 0,0 0 0 0 0,0 0 0 0 0,0 0 0 0 0,0 1 1 0 0,0-1-1 0 0,0 1 0 0 0,1 0 0 0 0,-1 0 0 0 0,-3 2 55 0 0,-19 23-2632 0 0,15-14-2549 0 0,2-2-6485 0 0</inkml:trace>
  <inkml:trace contextRef="#ctx0" brushRef="#br0" timeOffset="25621.98">4934 1013 6601 0 0,'0'0'5547'0'0,"0"0"-3021"0"0,0 0-923 0 0,0 0 21 0 0,0 0-1 0 0,0 0-151 0 0,0 0-305 0 0,0 0-317 0 0,0 0-205 0 0,0 0-115 0 0,0 0-67 0 0,0 0-61 0 0,0 0-50 0 0,-4 10-45 0 0,-15 27-36 0 0,15-28-35 0 0,4-9-13 0 0,0 0 18 0 0,0 0 32 0 0,0 0 37 0 0,5-19 1342 0 0,80-172-1 0 0,0 33-1197 0 0,-58 212-760 0 0,19-2-1692 0 0,-37-52-4037 0 0,-7 0-296 0 0,0 0-6669 0 0</inkml:trace>
  <inkml:trace contextRef="#ctx0" brushRef="#br0" timeOffset="57431.119">387 2022 0 0 0,'0'0'289'0'0,"0"0"1149"0"0,0 0 688 0 0,0 0 404 0 0,0 0 84 0 0,0 0-250 0 0,0 0-443 0 0,0 0-425 0 0,0 0-315 0 0,0 0-243 0 0,0 0-130 0 0,-5 0-73 0 0,-6-1-469 0 0,-1 1 0 0 0,0 0 0 0 0,0 1 0 0 0,0 0 0 0 0,1 1 0 0 0,-1 0 0 0 0,0 1-1 0 0,1 0 1 0 0,0 1 0 0 0,0 0 0 0 0,0 1 0 0 0,0 0 0 0 0,1 1 0 0 0,0 0 0 0 0,0 1 0 0 0,0 0 0 0 0,-1 2-266 0 0,-1-2 32 0 0,1 1 0 0 0,0 1 1 0 0,0 0-1 0 0,1 1 0 0 0,0 0 0 0 0,0 1 1 0 0,1 0-1 0 0,1 0 0 0 0,0 1 0 0 0,0 0 0 0 0,1 0 1 0 0,1 0-1 0 0,0 1 0 0 0,1 0 0 0 0,0 1 1 0 0,1-1-1 0 0,0 1 0 0 0,-1 13-32 0 0,3-20 20 0 0,1 0 1 0 0,0 0-1 0 0,0 0 0 0 0,1 1 0 0 0,0-1 1 0 0,0 0-1 0 0,1 1 0 0 0,-1-1 0 0 0,2 0 1 0 0,-1 0-1 0 0,1 0 0 0 0,0 0 1 0 0,0 0-1 0 0,1 0 0 0 0,0-1 0 0 0,0 1 1 0 0,1-1-1 0 0,0 0 0 0 0,0 0 0 0 0,0 0 1 0 0,1 0-1 0 0,0-1 0 0 0,0 0 1 0 0,0 0-1 0 0,1 0 0 0 0,-1-1 0 0 0,1 1 1 0 0,0-1-1 0 0,1-1 0 0 0,1 2-20 0 0,2-2 80 0 0,0 0-1 0 0,0 0 1 0 0,0-1 0 0 0,0 0-1 0 0,0-1 1 0 0,1 0-1 0 0,-1-1 1 0 0,1 0 0 0 0,-1 0-1 0 0,0-1 1 0 0,1 0-1 0 0,-1-1 1 0 0,0-1 0 0 0,0 1-1 0 0,0-2 1 0 0,8-3-80 0 0,9-4 154 0 0,-1-2 1 0 0,0-1-1 0 0,-2-1 1 0 0,1-1-1 0 0,11-11-154 0 0,-1-3 144 0 0,-2-2 0 0 0,-1-1-1 0 0,-1-1 1 0 0,-2-2 0 0 0,-2-1 0 0 0,-1-1 0 0 0,20-40-144 0 0,-35 59-2 0 0,0 1 0 0 0,-1-1 0 0 0,-2-1-1 0 0,0 0 1 0 0,0 0 0 0 0,-2-1 0 0 0,-1 1 0 0 0,-1-1 0 0 0,0 0 0 0 0,-2-1 0 0 0,0 1 0 0 0,-1-1 0 0 0,-1 1 0 0 0,-2 0 0 0 0,0-1 0 0 0,-1 1-1 0 0,-1 0 1 0 0,-1 0 0 0 0,0 1 0 0 0,-2-1 0 0 0,-1 1 0 0 0,0 1 0 0 0,-1-1 0 0 0,-2 1 0 0 0,-8-13 2 0 0,11 22-46 0 0,0 1 0 0 0,-1 0 0 0 0,0 0 1 0 0,-1 1-1 0 0,0 0 0 0 0,0 0 0 0 0,0 1 1 0 0,-1 1-1 0 0,-4-2 46 0 0,11 6-16 0 0,0 0 0 0 0,-1 0 0 0 0,1 0 0 0 0,0 1 1 0 0,-1 0-1 0 0,1 0 0 0 0,-1 0 0 0 0,1 1 0 0 0,-1-1 0 0 0,0 1 0 0 0,1 0 1 0 0,-1 0-1 0 0,1 1 0 0 0,-1-1 0 0 0,0 1 0 0 0,1 0 0 0 0,0 0 0 0 0,-1 1 1 0 0,1-1-1 0 0,0 1 0 0 0,-1 0 0 0 0,1 0 0 0 0,0 1 0 0 0,0-1 0 0 0,1 1 1 0 0,-4 2 15 0 0,-7 9 17 0 0,1 1 1 0 0,0 0-1 0 0,1 1 0 0 0,1 1 1 0 0,0-1-1 0 0,1 2 1 0 0,1-1-1 0 0,1 2 1 0 0,0-1-1 0 0,2 1 1 0 0,0 0-1 0 0,1 0 0 0 0,1 1 1 0 0,0-1-1 0 0,2 1 1 0 0,0 0-1 0 0,1 0 1 0 0,2 0-1 0 0,0 0 1 0 0,0 0-1 0 0,2-1 0 0 0,1 1 1 0 0,0-1-1 0 0,1 1 1 0 0,4 6-18 0 0,8 17 135 0 0,2 0 0 0 0,1-2 0 0 0,3 0 0 0 0,1-1 0 0 0,2-2-1 0 0,1 0 1 0 0,2-2 0 0 0,2-1 0 0 0,1-1 0 0 0,33 25-135 0 0,46 27 1330 0 0,-129-109-954 0 0,-20 1-2214 0 0,45 15-9276 0 0,-4 7 2219 0 0</inkml:trace>
  <inkml:trace contextRef="#ctx0" brushRef="#br0" timeOffset="57713.936">1103 2184 8738 0 0,'0'0'1962'0'0,"0"0"-742"0"0,0 0-303 0 0,0 0 164 0 0,0 0 194 0 0,0 0 60 0 0,0 0-154 0 0,0 0-282 0 0,0 0-218 0 0,0 0-123 0 0,0 0-86 0 0,0 0-79 0 0,0 0-66 0 0,3 26-45 0 0,8 80-61 0 0,-7-43 651 0 0,-5-56-3033 0 0,1-6-482 0 0,0-5-3202 0 0,0 0-5304 0 0</inkml:trace>
  <inkml:trace contextRef="#ctx0" brushRef="#br0" timeOffset="58101.738">1043 1846 7618 0 0,'0'0'2225'0'0,"0"0"-486"0"0,0 0-158 0 0,0 0 23 0 0,0 0 5 0 0,0 0-132 0 0,0 0-302 0 0,0 0-352 0 0,0 0-259 0 0,0 0-175 0 0,0 0-98 0 0,0 0-48 0 0,0 0-59 0 0,-2-10-60 0 0,1 8-121 0 0,-7-26 85 0 0,-1 57 137 0 0,9-29-210 0 0,0 1 0 0 0,0 0 1 0 0,0-1-1 0 0,0 1 0 0 0,0 0 0 0 0,0-1 0 0 0,0 1 1 0 0,0 0-1 0 0,1-1 0 0 0,-1 1 0 0 0,0-1 1 0 0,0 1-1 0 0,1 0 0 0 0,-1-1 0 0 0,1 1 0 0 0,-1-1 1 0 0,0 1-1 0 0,1-1 0 0 0,-1 1 0 0 0,1-1 0 0 0,-1 1 1 0 0,1-1-1 0 0,-1 0 0 0 0,1 1 0 0 0,0-1 0 0 0,-1 0 1 0 0,1 1-1 0 0,-1-1 0 0 0,1 0 0 0 0,0 0 0 0 0,-1 1 1 0 0,1-1-1 0 0,0 0 0 0 0,-1 0 0 0 0,1 0 0 0 0,0 0 1 0 0,-1 0-1 0 0,1 0 0 0 0,0 0 0 0 0,-1 0 0 0 0,1 0 1 0 0,0 0-1 0 0,-1 0 0 0 0,1-1 0 0 0,0 1 1 0 0,-1 0-1 0 0,1 0 0 0 0,-1-1 0 0 0,1 1 0 0 0,0 0 1 0 0,-1-1-1 0 0,1 1 0 0 0,-1-1 0 0 0,1 1 0 0 0,-1 0 1 0 0,1-1-1 0 0,-1 1 0 0 0,0-1 0 0 0,1 0 0 0 0,-1 1 1 0 0,1-1-1 0 0,-1 0-15 0 0,42-29 567 0 0,-40 29-661 0 0,-3 1 118 0 0,1 0 0 0 0,-1-1 1 0 0,1 1-1 0 0,0 0 0 0 0,-1 0 0 0 0,1 0 0 0 0,-1-1 0 0 0,1 1 0 0 0,0 0 0 0 0,-1 0 0 0 0,1-1 0 0 0,0 1 1 0 0,-1 0-1 0 0,1-1 0 0 0,0 1 0 0 0,-1-1 0 0 0,1 1 0 0 0,0 0 0 0 0,0-1 0 0 0,0 1 0 0 0,-1-1 0 0 0,1 1 1 0 0,0-1-1 0 0,0 1 0 0 0,0 0 0 0 0,0-1 0 0 0,0 1 0 0 0,0-1 0 0 0,0 1 0 0 0,0-1 0 0 0,0 1 0 0 0,0-1 0 0 0,0 1 1 0 0,0-1-1 0 0,0 1 0 0 0,0 0 0 0 0,0-1 0 0 0,0 1 0 0 0,0-1 0 0 0,1 1 0 0 0,-1-1 0 0 0,0 1 0 0 0,0 0 1 0 0,1-1-1 0 0,-1 1 0 0 0,0-1 0 0 0,0 1 0 0 0,1 0 0 0 0,-1-1 0 0 0,1 1 0 0 0,-1 0 0 0 0,0 0 0 0 0,1-1 1 0 0,-1 1-1 0 0,0 0 0 0 0,1 0 0 0 0,-1 0 0 0 0,1-1-24 0 0,8 4-3776 0 0,-3-2-2033 0 0,-2-1-5613 0 0</inkml:trace>
  <inkml:trace contextRef="#ctx0" brushRef="#br0" timeOffset="59635.947">2574 2295 17524 0 0,'0'0'1276'0'0,"0"0"-366"0"0,0 0-72 0 0,0 0 73 0 0,0 0 19 0 0,0 0-143 0 0,0 0-275 0 0,0 0-220 0 0,0 0-120 0 0,0 0-76 0 0,0 0-36 0 0,0 0-29 0 0,1 31-86 0 0,2 96-68 0 0,5-64-1900 0 0,-8-63 1575 0 0,0 2 217 0 0,1-1-7216 0 0,1-1-4060 0 0</inkml:trace>
  <inkml:trace contextRef="#ctx0" brushRef="#br0" timeOffset="59883.53">2629 2081 13027 0 0,'0'0'3064'0'0,"0"0"-1271"0"0,0 0-457 0 0,0 0-152 0 0,0 0-199 0 0,0 0-265 0 0,0 0-320 0 0,0 0-360 0 0,0 0-216 0 0,0 0-112 0 0,0 0-88 0 0,0 0-120 0 0,0 0-321 0 0,0 0-1463 0 0,41-44-10067 0 0</inkml:trace>
  <inkml:trace contextRef="#ctx0" brushRef="#br0" timeOffset="60180.958">3025 2170 6441 0 0,'0'0'4003'0'0,"0"0"-1520"0"0,0 0-576 0 0,0 0-92 0 0,0 0-165 0 0,0 0-191 0 0,0 0-294 0 0,0 0-281 0 0,0 0-194 0 0,0 0-153 0 0,0 0-85 0 0,0 0-81 0 0,-8-5-78 0 0,-29-15-70 0 0,35 20-198 0 0,0-1-1 0 0,0 1 1 0 0,0-1-1 0 0,0 1 1 0 0,0 0-1 0 0,0 0 1 0 0,0 0-1 0 0,0 1 0 0 0,0-1 1 0 0,0 0-1 0 0,0 1 1 0 0,0-1-1 0 0,0 1 1 0 0,0-1-1 0 0,1 1 1 0 0,-1 0-1 0 0,0 0 1 0 0,0 0-1 0 0,0 0 1 0 0,1 0-1 0 0,-1 1 1 0 0,1-1-1 0 0,-1 0 1 0 0,1 1-1 0 0,-1-1 0 0 0,1 1 1 0 0,0 0-1 0 0,-1-1-24 0 0,-2 4 51 0 0,-3 1-26 0 0,0 1-1 0 0,1 0 1 0 0,0 0-1 0 0,0 0 1 0 0,1 1-1 0 0,0 0 1 0 0,0 0-1 0 0,1 0 1 0 0,0 1-1 0 0,0 0 1 0 0,1-1-1 0 0,0 1 1 0 0,1 0-1 0 0,0 0 1 0 0,0 1-1 0 0,1-1 1 0 0,0 0-1 0 0,1 1 1 0 0,0-1-1 0 0,0 0 1 0 0,1 1-1 0 0,0 0-24 0 0,3-3 40 0 0,0 0 1 0 0,1 0-1 0 0,-1 0 0 0 0,1-1 0 0 0,0 0 1 0 0,1 0-1 0 0,0 0 0 0 0,0-1 0 0 0,0 1 1 0 0,0-2-1 0 0,1 1 0 0 0,0-1 0 0 0,0 0 0 0 0,0 0 1 0 0,0 0-1 0 0,1-1 0 0 0,-1-1 0 0 0,1 1 1 0 0,0-1-1 0 0,0 0 0 0 0,0-1 0 0 0,0 0 1 0 0,0 0-1 0 0,0-1 0 0 0,0 0 0 0 0,0 0 1 0 0,0-1-1 0 0,0 0 0 0 0,0 0-40 0 0,-5 1 29 0 0,0 0 1 0 0,0-1-1 0 0,0 1 1 0 0,0 0-1 0 0,0-1 1 0 0,0 1-1 0 0,0-1 0 0 0,0 0 1 0 0,-1 0-1 0 0,1 0 1 0 0,0-1-1 0 0,-1 1 0 0 0,1 0 1 0 0,-1-1-1 0 0,1 0 1 0 0,-1 0-1 0 0,1 0 1 0 0,-1 0-1 0 0,0 0 0 0 0,0 0 1 0 0,0 0-1 0 0,-1-1 1 0 0,1 1-1 0 0,0-1 0 0 0,-1 1 1 0 0,1-1-1 0 0,-1 1 1 0 0,0-1-1 0 0,0 0 1 0 0,0 0-1 0 0,0 0 0 0 0,-1 0 1 0 0,1 0-1 0 0,-1 1 1 0 0,0-3-30 0 0,0-14-1199 0 0,0 14-3029 0 0,0 0-5158 0 0,0 4-1942 0 0</inkml:trace>
  <inkml:trace contextRef="#ctx0" brushRef="#br0" timeOffset="61103.43">3325 2210 8170 0 0,'0'0'1912'0'0,"0"0"-207"0"0,0 0 2 0 0,0 0-23 0 0,0 0-142 0 0,0 0-354 0 0,0 0-347 0 0,0 0-149 0 0,0 0 9 0 0,0 0 15 0 0,0 0-111 0 0,0 0-99 0 0,0 0-106 0 0,0 15-79 0 0,10 109 381 0 0,-10-119-661 0 0,0 1 0 0 0,1-1 0 0 0,0 0 0 0 0,1 0 0 0 0,-1-1 0 0 0,1 1 0 0 0,-1 0 0 0 0,2 0 0 0 0,-1-1 1 0 0,0 1-1 0 0,1-1 0 0 0,0 0 0 0 0,0 1 0 0 0,0-2 0 0 0,0 1 0 0 0,1 0 0 0 0,0 0 0 0 0,0-1 0 0 0,0 0 0 0 0,0 0 0 0 0,0 0 1 0 0,0 0-1 0 0,1-1 0 0 0,-1 0 0 0 0,1 0 0 0 0,0 0 0 0 0,0 0 0 0 0,0-1 0 0 0,0 0 0 0 0,0 0 0 0 0,3 0-41 0 0,-1-1 126 0 0,1 0-1 0 0,-1-1 1 0 0,0 0-1 0 0,1 0 0 0 0,-1-1 1 0 0,0 0-1 0 0,0 0 1 0 0,0-1-1 0 0,0 0 1 0 0,-1 0-1 0 0,1 0 1 0 0,-1-1-1 0 0,0 0 0 0 0,0-1 1 0 0,0 1-1 0 0,0-1 1 0 0,4-4-126 0 0,5-8 148 0 0,-1 1-1 0 0,-1-2 1 0 0,0 0 0 0 0,-1-1 0 0 0,-1 0 0 0 0,-1 0-1 0 0,4-11-147 0 0,-7 15 38 0 0,-6 15-62 0 0,-1 1 1 0 0,0-1-1 0 0,0 0 0 0 0,1 1 1 0 0,-1-1-1 0 0,0 0 0 0 0,0 0 1 0 0,1 1-1 0 0,-1-1 0 0 0,0 0 1 0 0,1 0-1 0 0,-1 0 0 0 0,0 0 1 0 0,1 1-1 0 0,-1-1 0 0 0,0 0 0 0 0,1 0 1 0 0,-1 0-1 0 0,0 0 0 0 0,1 0 1 0 0,-1 0-1 0 0,0 0 0 0 0,1 0 1 0 0,-1 0-1 0 0,0 0 0 0 0,1 0 1 0 0,0 0 23 0 0,-3 17-15 0 0,1-12-11 0 0,0 0 0 0 0,0 1 0 0 0,1-1 0 0 0,0 0 0 0 0,0 1 0 0 0,0-1 0 0 0,0 0 0 0 0,1 1 0 0 0,0-1 0 0 0,0 0 0 0 0,0 0 0 0 0,1 0 0 0 0,-1 0 0 0 0,1 0-1 0 0,1 0 1 0 0,-1 0 0 0 0,1 0 0 0 0,-1-1 0 0 0,1 1 0 0 0,1-1 0 0 0,-1 0 0 0 0,1 0 0 0 0,-1 0 0 0 0,1 0 0 0 0,0-1 0 0 0,0 0 0 0 0,1 1 0 0 0,-1-2-1 0 0,1 1 1 0 0,0 0 0 0 0,1 0 26 0 0,4 0 23 0 0,0-1-1 0 0,0 0 0 0 0,0-1 1 0 0,0 0-1 0 0,1 0 1 0 0,-1-1-1 0 0,0 0 0 0 0,0-1 1 0 0,0 0-1 0 0,0-1 0 0 0,0 0 1 0 0,0-1-1 0 0,0 0 1 0 0,-1 0-1 0 0,1-1 0 0 0,-1 0 1 0 0,0-1-1 0 0,6-3-22 0 0,6-6 68 0 0,0 0 0 0 0,-1-1 0 0 0,-1-1-1 0 0,-1-1 1 0 0,0-1 0 0 0,-1 0 0 0 0,0-2-68 0 0,17-22 109 0 0,-1-1 0 0 0,-3-2 0 0 0,-1-1-1 0 0,-2-1 1 0 0,-3-1 0 0 0,17-45-109 0 0,-36 78-10 0 0,0 0 0 0 0,-1-1 1 0 0,0 1-1 0 0,-1-1 0 0 0,-1 0 0 0 0,-1 0 0 0 0,0 0 0 0 0,-1 0 0 0 0,0 0 0 0 0,-1 0 0 0 0,-1 0 0 0 0,-1 1 0 0 0,0-1 0 0 0,-1 1 1 0 0,-1-1-1 0 0,-4-8 10 0 0,7 21-12 0 0,0 0 1 0 0,0 0-1 0 0,0 0 1 0 0,0 0-1 0 0,0 1 1 0 0,-1-1-1 0 0,1 1 0 0 0,-1 0 1 0 0,0-1-1 0 0,1 1 1 0 0,-1 0-1 0 0,0 1 1 0 0,0-1-1 0 0,-1 0 1 0 0,1 1-1 0 0,0 0 1 0 0,0 0-1 0 0,-1 0 1 0 0,1 0-1 0 0,-1 0 1 0 0,1 1-1 0 0,-1-1 1 0 0,1 1-1 0 0,0 0 1 0 0,-1 0-1 0 0,1 0 1 0 0,-1 1-1 0 0,1-1 1 0 0,-1 1-1 0 0,1 0 1 0 0,-1 0-1 0 0,1 0 1 0 0,0 0 11 0 0,-8 3-28 0 0,0 0 0 0 0,0 1 0 0 0,1 0 0 0 0,-1 1 0 0 0,1 0 0 0 0,1 1 1 0 0,-1 0-1 0 0,1 0 0 0 0,-2 3 28 0 0,1 0 6 0 0,1 1 1 0 0,0 0-1 0 0,1 0 1 0 0,0 1 0 0 0,1 0-1 0 0,0 0 1 0 0,1 1-1 0 0,0 0 1 0 0,1 0-1 0 0,0 0 1 0 0,1 1 0 0 0,1-1-1 0 0,0 1 1 0 0,1 0-1 0 0,1 0 1 0 0,0 0-1 0 0,0 0 1 0 0,2 0-1 0 0,0 3-6 0 0,1 6 54 0 0,1 0 0 0 0,1 0 0 0 0,2 0 0 0 0,0-1-1 0 0,1 1 1 0 0,1-2 0 0 0,1 1 0 0 0,1-1-1 0 0,1 0 1 0 0,1-1 0 0 0,2 2-54 0 0,159 228 787 0 0,-137-191-878 0 0,-24-61-2414 0 0,-7-21-6051 0 0,-5 20 4102 0 0,2-5-7769 0 0</inkml:trace>
  <inkml:trace contextRef="#ctx0" brushRef="#br0" timeOffset="61450.019">4778 1599 18324 0 0,'0'0'1356'0'0,"0"0"-305"0"0,0 0-79 0 0,0 0 33 0 0,0 0 95 0 0,0 0-13 0 0,0 0-218 0 0,0 0-197 0 0,0 0-120 0 0,0 0-101 0 0,0 0-75 0 0,0 0-26 0 0,0 0-78 0 0,0 34-60 0 0,1 106-42 0 0,16 195 469 0 0,-8 31-669 0 0,-9-365-32 0 0,0-1-7 0 0,0 0-28 0 0,0 0-30 0 0,0 0-1 0 0,0 0-23 0 0,0 0-21 0 0,0-8-740 0 0,2-29-1351 0 0,-1 17-781 0 0,0 0-5280 0 0,-1 9-3563 0 0</inkml:trace>
  <inkml:trace contextRef="#ctx0" brushRef="#br0" timeOffset="61702.89">4542 2026 17324 0 0,'0'0'1793'0'0,"0"0"-599"0"0,0 0-246 0 0,0 0 59 0 0,0 0 123 0 0,0 0-39 0 0,0 0-166 0 0,0 0-186 0 0,0 0-138 0 0,0 0-90 0 0,0 0-83 0 0,35 4-74 0 0,108 10-90 0 0,24-10 242 0 0,-163-4-782 0 0,82-3-149 0 0,-50-2-7271 0 0,-26 2-4840 0 0</inkml:trace>
  <inkml:trace contextRef="#ctx0" brushRef="#br0" timeOffset="58668.689">1365 1853 8538 0 0,'0'0'3341'0'0,"0"0"-1213"0"0,0 0-368 0 0,0 0-130 0 0,0 0-203 0 0,0 0-184 0 0,0 0-197 0 0,0 0-196 0 0,33-9-123 0 0,105-27-115 0 0,-60 3 326 0 0,-62 20-683 0 0,-7 5-167 0 0,1 1 0 0 0,-1-1 0 0 0,-1 0 0 0 0,1-1 0 0 0,-2 0 1 0 0,1 0-1 0 0,-1-1 0 0 0,-1 0 0 0 0,1 0 0 0 0,-2 0 1 0 0,0-1-1 0 0,0 0 0 0 0,0 0 0 0 0,-2-1 0 0 0,1 1 0 0 0,-2-1 1 0 0,2-10-89 0 0,-3-45 341 0 0,-2 67-341 0 0,1 0 0 0 0,0-1 0 0 0,-1 1 0 0 0,1 0 1 0 0,0 0-1 0 0,-1-1 0 0 0,1 1 0 0 0,0 0 0 0 0,-1 0 0 0 0,1-1 0 0 0,-1 1 0 0 0,1 0 0 0 0,0 0 1 0 0,-1 0-1 0 0,1 0 0 0 0,-1 0 0 0 0,1 0 0 0 0,-1-1 0 0 0,1 1 0 0 0,-1 0 0 0 0,1 0 0 0 0,0 0 1 0 0,-1 1-1 0 0,1-1 0 0 0,-1 0 0 0 0,1 0 0 0 0,-1 0 0 0 0,1 0 0 0 0,0 0 0 0 0,-1 0 0 0 0,1 1 1 0 0,-1-1-1 0 0,1 0 0 0 0,0 0 0 0 0,-1 1 0 0 0,1-1 0 0 0,0 0 0 0 0,-1 0 0 0 0,1 1 0 0 0,0-1 1 0 0,-1 0-1 0 0,1 1 0 0 0,0-1 0 0 0,0 1 0 0 0,-1-1 0 0 0,1 0 0 0 0,0 1 0 0 0,0-1 1 0 0,0 1-1 0 0,0-1 0 0 0,-1 1 0 0 0,1-1 0 0 0,0 0 0 0 0,0 1 0 0 0,0-1 0 0 0,0 1 0 0 0,0-1 1 0 0,0 1-1 0 0,0-1 0 0 0,-31 99-84 0 0,19-16 132 0 0,4 0 0 0 0,3 0 0 0 0,6 75-48 0 0,-1-65-24 0 0,7 441 1 0 0,-7-519 16 0 0,0 0 0 0 0,-1 0 1 0 0,-1 0-1 0 0,0 0 0 0 0,-1 0 0 0 0,-1-1 1 0 0,0 1-1 0 0,-1-1 0 0 0,-1 0 1 0 0,0 0-1 0 0,-1 0 0 0 0,0-1 0 0 0,-1 0 1 0 0,0-1-1 0 0,-1 1 0 0 0,-1-2 0 0 0,-9 10 7 0 0,16-19-15 0 0,-1 1-1 0 0,0-1 1 0 0,0 0 0 0 0,0 0-1 0 0,0-1 1 0 0,0 1-1 0 0,0-1 1 0 0,-1 0 0 0 0,1 0-1 0 0,0 0 1 0 0,-1-1-1 0 0,1 1 1 0 0,-1-1-1 0 0,1 0 1 0 0,0-1 0 0 0,-1 1-1 0 0,1-1 1 0 0,0 0-1 0 0,-1 0 1 0 0,1 0 0 0 0,0 0-1 0 0,0-1 1 0 0,0 1-1 0 0,0-1 1 0 0,0 0-1 0 0,0-1 1 0 0,0 1 0 0 0,1-1-1 0 0,-1 1 1 0 0,1-1-1 0 0,0 0 1 0 0,0-1-1 0 0,0 1 1 0 0,0 0 0 0 0,0-1-1 0 0,1 1 1 0 0,0-1-1 0 0,-1 0 1 0 0,1 0 0 0 0,1 0-1 0 0,-2-2 16 0 0,-8-18-29 0 0,1-2 0 0 0,0 0 0 0 0,2 0-1 0 0,1-1 1 0 0,1 1 0 0 0,2-2 0 0 0,0 1-1 0 0,2 0 1 0 0,1-1 0 0 0,1-8 29 0 0,2 17-33 0 0,1 0 0 0 0,0-1 0 0 0,1 1 0 0 0,1 1 0 0 0,1-1 0 0 0,1 1 0 0 0,0 0 0 0 0,1 0 0 0 0,1 1 0 0 0,1 0 0 0 0,0 1 0 0 0,5-5 33 0 0,41-40-939 0 0,-14 27-5730 0 0,-34 29-2609 0 0</inkml:trace>
  <inkml:trace contextRef="#ctx0" brushRef="#br0" timeOffset="59333.128">1952 1934 7410 0 0,'0'0'1797'0'0,"0"0"-298"0"0,0 0 82 0 0,0 0 168 0 0,0 0-15 0 0,0 0-151 0 0,0 0-237 0 0,0 0-239 0 0,0 0-197 0 0,0 0-172 0 0,0 0-106 0 0,0 0-80 0 0,0 0-41 0 0,31-20-15 0 0,95-61-39 0 0,-63 28 318 0 0,-42 32-405 0 0,-1 1-168 0 0,-1-1 0 0 0,-1 0 1 0 0,0-1-1 0 0,-2-1 0 0 0,0 0 0 0 0,1-6-202 0 0,6-38 420 0 0,-23 67-415 0 0,-1-1 0 0 0,0 1 0 0 0,0-1 0 0 0,0 1 0 0 0,-1 0 0 0 0,1-1 0 0 0,0 1 0 0 0,0 0 0 0 0,0 0 0 0 0,0 0 0 0 0,0-1 0 0 0,0 1 0 0 0,0 1 0 0 0,0-1 0 0 0,0 0 0 0 0,0 0 0 0 0,-1 0 0 0 0,1 0 0 0 0,0 1 0 0 0,0-1 0 0 0,0 1 0 0 0,0-1 0 0 0,0 0 0 0 0,0 1 0 0 0,0 0 0 0 0,1-1 0 0 0,-1 1 0 0 0,0 0 0 0 0,0-1 0 0 0,0 1 0 0 0,0 0 0 0 0,1 0 0 0 0,-1 0 0 0 0,0 0-5 0 0,-20 24-3 0 0,0 2 0 0 0,2 0 0 0 0,1 2 0 0 0,1 0 1 0 0,1 1-1 0 0,2 0 0 0 0,1 1 0 0 0,2 1 0 0 0,0 0 0 0 0,3 0 0 0 0,0 1 1 0 0,2 0-1 0 0,2 1 0 0 0,1-1 0 0 0,1 28 3 0 0,18 230 101 0 0,-7-211-76 0 0,-3 1 0 0 0,-4 0 0 0 0,-5 19-25 0 0,2-83-2 0 0,0-1 0 0 0,-1 0 1 0 0,-2 0-1 0 0,1-1 0 0 0,-2 1 0 0 0,0-1 0 0 0,0 0 0 0 0,-2 0 0 0 0,0 0 0 0 0,-1-1 1 0 0,0 0-1 0 0,-1 0 0 0 0,0-1 0 0 0,-1 0 0 0 0,-1-1 0 0 0,0 0 0 0 0,-1-1 1 0 0,0 0-1 0 0,0-1 0 0 0,-3 1 2 0 0,13-10-10 0 0,-1 1 1 0 0,1 0-1 0 0,-1-1 0 0 0,1 0 1 0 0,-1 1-1 0 0,0-1 1 0 0,0 0-1 0 0,0-1 1 0 0,0 1-1 0 0,0 0 0 0 0,0-1 1 0 0,1 1-1 0 0,-1-1 1 0 0,0 0-1 0 0,0 0 1 0 0,0 0-1 0 0,0-1 0 0 0,0 1 1 0 0,0-1-1 0 0,0 0 1 0 0,0 1-1 0 0,0-1 1 0 0,0 0-1 0 0,1-1 0 0 0,-1 1 1 0 0,0 0-1 0 0,1-1 1 0 0,-1 0-1 0 0,1 1 0 0 0,-1-1 1 0 0,1 0-1 0 0,0 0 1 0 0,0-1-1 0 0,0 1 1 0 0,0 0-1 0 0,0-1 0 0 0,1 1 1 0 0,-1-1-1 0 0,1 1 1 0 0,-1-1-1 0 0,1 0 1 0 0,0 1-1 0 0,0-1 0 0 0,0 0 10 0 0,-2-19 6 0 0,0-1 0 0 0,1 1-1 0 0,1-1 1 0 0,2 0-1 0 0,0 1 1 0 0,1-1 0 0 0,1 1-1 0 0,1 0 1 0 0,2 0 0 0 0,0 0-1 0 0,1 1 1 0 0,1-1-1 0 0,0 2 1 0 0,2-1 0 0 0,1 1-1 0 0,0 1 1 0 0,2 0-1 0 0,0 1 1 0 0,6-6-6 0 0,-9 9 23 0 0,0 1-1 0 0,1 1 1 0 0,1 0-1 0 0,0 1 1 0 0,0 0-1 0 0,2 1 1 0 0,-1 0 0 0 0,1 1-1 0 0,1 0 1 0 0,0 2-1 0 0,0-1 1 0 0,15-4-23 0 0,-26 12-83 0 0,0-1-1 0 0,-1 2 1 0 0,1-1 0 0 0,0 0 0 0 0,0 1-1 0 0,0 0 1 0 0,0 0 0 0 0,0 0 0 0 0,0 0-1 0 0,0 1 1 0 0,0 0 0 0 0,0-1-1 0 0,0 1 1 0 0,-1 1 0 0 0,1-1 0 0 0,0 0-1 0 0,-1 1 1 0 0,4 2 83 0 0,21 13-9622 0 0,-25-17-1886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1:12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1 684 6265 0 0,'0'0'2353'0'0,"0"0"-757"0"0,0 0-358 0 0,0 0 73 0 0,0 0 109 0 0,0 0-46 0 0,0 0-157 0 0,0 0-257 0 0,0 0-133 0 0,0 0 1 0 0,0 0 15 0 0,0 0 0 0 0,0 0-76 0 0,7 4-80 0 0,-3-2-567 0 0,0 0 1 0 0,0 0 0 0 0,0 0-1 0 0,0 0 1 0 0,1-1 0 0 0,-1 1-1 0 0,0-1 1 0 0,1 0 0 0 0,-1-1-1 0 0,1 1 1 0 0,-1-1 0 0 0,1 0-1 0 0,-1 0 1 0 0,1 0 0 0 0,-1-1-1 0 0,1 1 1 0 0,-1-1 0 0 0,0 0-1 0 0,1 0 1 0 0,-1-1 0 0 0,0 0-1 0 0,0 1 1 0 0,0-1 0 0 0,0 0-1 0 0,1-2-120 0 0,5-3 176 0 0,-1-1 0 0 0,0 0-1 0 0,0-1 1 0 0,-1 0-1 0 0,0 0 1 0 0,-1-1-1 0 0,0 1 1 0 0,0-2 0 0 0,-1 1-1 0 0,0-1 1 0 0,-1 0-1 0 0,-1 0 1 0 0,1-1-1 0 0,-2 1 1 0 0,0-1 0 0 0,0 0-1 0 0,1-12-175 0 0,-4 24 139 0 0,0 0-21 0 0,0 0-46 0 0,0 0-27 0 0,0 23-102 0 0,35 340 300 0 0,-21-64-183 0 0,-13-280-51 0 0,0 1 0 0 0,-2 0 0 0 0,-1-1 1 0 0,0 1-1 0 0,-1-1 0 0 0,-1 0 0 0 0,-1 1 0 0 0,-1-2 0 0 0,0 1 0 0 0,-5 7-9 0 0,-4-35 579 0 0,9-6-573 0 0,0 0 1 0 0,1 0-1 0 0,1 0 1 0 0,0 0-1 0 0,2-1 0 0 0,-1 1 1 0 0,2-1-1 0 0,0 0 1 0 0,1 1-1 0 0,1-1 1 0 0,0 0-1 0 0,1 1 1 0 0,2-11-7 0 0,10-38-5 0 0,2 1 1 0 0,2 0 0 0 0,4 1-1 0 0,5-5 5 0 0,-15 32-9 0 0,1 1-1 0 0,2 0 0 0 0,2 1 1 0 0,1 1-1 0 0,1 1 0 0 0,2 1 1 0 0,1 0-1 0 0,1 2 0 0 0,1 0 1 0 0,2 2-1 0 0,0 1 0 0 0,19-13 10 0 0,-42 36-2 0 0,-1-1 0 0 0,1 1 0 0 0,0 0 0 0 0,-1 0 0 0 0,1 1-1 0 0,0-1 1 0 0,0 0 0 0 0,0 1 0 0 0,0 0 0 0 0,1 0 0 0 0,-1 0-1 0 0,0 0 1 0 0,0 0 0 0 0,1 1 0 0 0,-1-1 0 0 0,0 1 0 0 0,1 0-1 0 0,-1 0 1 0 0,0 0 0 0 0,1 1 0 0 0,-1-1 0 0 0,0 1 0 0 0,1 0-1 0 0,-1 0 1 0 0,0 0 0 0 0,0 0 0 0 0,0 0 0 0 0,0 1 0 0 0,0-1-1 0 0,0 1 1 0 0,0 0 0 0 0,0 0 0 0 0,-1 0 0 0 0,1 0 0 0 0,-1 1 0 0 0,0-1-1 0 0,2 3 3 0 0,3 10 10 0 0,-2 0-1 0 0,0 1 0 0 0,-1 0 1 0 0,0 0-1 0 0,-2 1 0 0 0,0-1 1 0 0,0 1-1 0 0,-2-1 0 0 0,0 1 1 0 0,-1-1-1 0 0,0 0 0 0 0,-4 14-9 0 0,2-11-3 0 0,-1 0 0 0 0,-1 0 0 0 0,-1 0 0 0 0,0-1 0 0 0,-2 0 0 0 0,0-1 0 0 0,-1 1-1 0 0,0-1 1 0 0,-2-1 0 0 0,0 0 0 0 0,0 0 0 0 0,-14 12 3 0 0,14-17-105 0 0,-1 0 0 0 0,0-1 0 0 0,-1 0 0 0 0,-1-1 0 0 0,1-1 0 0 0,-1 0 0 0 0,0-1 0 0 0,-1 0 0 0 0,0-1 0 0 0,0-1 0 0 0,0 0 0 0 0,-1-1 0 0 0,0-1 0 0 0,0 0 0 0 0,1-1 0 0 0,-15-1 105 0 0,1-15-2748 0 0,28-8-4908 0 0,4 14-2903 0 0</inkml:trace>
  <inkml:trace contextRef="#ctx0" brushRef="#br0" timeOffset="760.385">991 629 15603 0 0,'0'0'1913'0'0,"0"0"-445"0"0,0 0-217 0 0,0 0-44 0 0,0 0-67 0 0,0 0-134 0 0,0 0-195 0 0,0 0-217 0 0,0 0-168 0 0,0 0-114 0 0,0 0-69 0 0,0 0-46 0 0,0 0-28 0 0,-9 26-49 0 0,-29 82-50 0 0,36-106-67 0 0,1 0 0 0 0,0-1-1 0 0,0 1 1 0 0,0 0 0 0 0,0-1 0 0 0,0 1 0 0 0,0 0 0 0 0,0 0 0 0 0,0 0 0 0 0,1 0 0 0 0,-1 0 0 0 0,1 0 0 0 0,0 0 0 0 0,-1 0-1 0 0,1 0 1 0 0,0 0 0 0 0,0 0 0 0 0,0 0 0 0 0,1 0 0 0 0,-1 0 0 0 0,0 0 0 0 0,1 0 0 0 0,-1 0 0 0 0,1 0 0 0 0,0 0 0 0 0,0 0-1 0 0,-1-1 1 0 0,1 1 0 0 0,0 0 0 0 0,2 1-3 0 0,1 1 22 0 0,-1-1 0 0 0,0 0 0 0 0,0 0 0 0 0,1-1 0 0 0,-1 1-1 0 0,1-1 1 0 0,-1 0 0 0 0,1 0 0 0 0,0 0 0 0 0,0 0 0 0 0,0-1 0 0 0,0 0 0 0 0,0 0-1 0 0,0 0 1 0 0,1 0 0 0 0,-1-1 0 0 0,0 1 0 0 0,0-1 0 0 0,1 0 0 0 0,-1 0 0 0 0,0-1 0 0 0,0 1-1 0 0,0-1 1 0 0,1 0 0 0 0,-1 0 0 0 0,0 0 0 0 0,0-1 0 0 0,1 0-22 0 0,99-63 515 0 0,46-88-59 0 0,-150 153-457 0 0,0 0 0 0 0,0 0 0 0 0,0 1 0 0 0,0-1 0 0 0,0 0 0 0 0,0 0 0 0 0,0 1 0 0 0,0-1 0 0 0,0 0 1 0 0,1 0-1 0 0,-1 0 0 0 0,0 1 0 0 0,0-1 0 0 0,0 0 0 0 0,0 0 0 0 0,1 0 0 0 0,-1 1 0 0 0,0-1 0 0 0,0 0 0 0 0,0 0 0 0 0,1 0 1 0 0,-1 0-1 0 0,0 0 0 0 0,0 0 0 0 0,1 0 0 0 0,-1 0 0 0 0,0 1 0 0 0,0-1 0 0 0,1 0 0 0 0,-1 0 0 0 0,0 0 0 0 0,0 0 0 0 0,1 0 1 0 0,-1 0-1 0 0,0 0 0 0 0,0 0 0 0 0,1-1 0 0 0,-1 1 0 0 0,0 0 0 0 0,0 0 0 0 0,1 0 0 0 0,-1 0 0 0 0,0 0 0 0 0,0 0 0 0 0,1 0 1 0 0,-1 0-1 0 0,0-1 1 0 0,-7 35-72 0 0,5-28 64 0 0,1 0 0 0 0,0-1 0 0 0,0 1 1 0 0,1-1-1 0 0,0 1 0 0 0,0-1 0 0 0,0 1 0 0 0,0-1 0 0 0,1 1 1 0 0,0-1-1 0 0,0 1 0 0 0,1-1 0 0 0,-1 0 0 0 0,1 1 0 0 0,0-1 1 0 0,1 0-1 0 0,-1 0 0 0 0,1 0 0 0 0,0-1 0 0 0,0 1 0 0 0,1-1 1 0 0,-1 1-1 0 0,1-1 0 0 0,0 0 0 0 0,0-1 0 0 0,0 1 1 0 0,1-1-1 0 0,-1 0 0 0 0,1 0 0 0 0,0 0 0 0 0,0 0 0 0 0,0-1 1 0 0,0 0-1 0 0,0 0 0 0 0,0 0 0 0 0,1-1 0 0 0,-1 0 0 0 0,1 0 1 0 0,1 0 7 0 0,6 0 30 0 0,0-2 0 0 0,-1 1 0 0 0,1-2 0 0 0,-1 0 0 0 0,1 0 0 0 0,-1-1 0 0 0,0-1 1 0 0,0 0-1 0 0,0-1 0 0 0,-1 0 0 0 0,1 0 0 0 0,-1-1 0 0 0,0-1 0 0 0,-1 0 0 0 0,0 0 0 0 0,0-1 1 0 0,0-1-1 0 0,-1 1 0 0 0,0-2 0 0 0,-1 1 0 0 0,0-1 0 0 0,0 0 0 0 0,-1-1 0 0 0,2-4-30 0 0,14-21 138 0 0,-1 0 1 0 0,-1-1-1 0 0,-2-1 0 0 0,-2-1 0 0 0,-2 0 0 0 0,3-13-138 0 0,10-25 38 0 0,-16 47-42 0 0,-2 0-1 0 0,-2 0 0 0 0,0-1 1 0 0,-2 0-1 0 0,-2 0 0 0 0,-1 0 1 0 0,-1-1-1 0 0,-1-12 5 0 0,-1 43 0 0 0,0-1 1 0 0,0 1-1 0 0,0-1 1 0 0,0 1-1 0 0,0 0 0 0 0,0-1 1 0 0,-1 1-1 0 0,1 0 1 0 0,0-1-1 0 0,-1 1 1 0 0,1 0-1 0 0,-1-1 0 0 0,1 1 1 0 0,-1 0-1 0 0,0 0 1 0 0,1 0-1 0 0,-1-1 1 0 0,0 1-1 0 0,0 0 0 0 0,0 0 1 0 0,0 0-1 0 0,0 0 1 0 0,0 0-1 0 0,0 1 1 0 0,0-1-1 0 0,0 0 0 0 0,-1 0 1 0 0,1 1-1 0 0,0-1 1 0 0,0 1-1 0 0,-1-1 1 0 0,1 1-1 0 0,0-1 0 0 0,-1 1 1 0 0,1 0-1 0 0,-1 0 1 0 0,1 0-1 0 0,0 0 1 0 0,-1 0-1 0 0,1 0 0 0 0,0 0 1 0 0,-1 0-1 0 0,1 0 1 0 0,-1 1-1 0 0,1-1 1 0 0,0 0-1 0 0,0 1 0 0 0,-1-1 1 0 0,1 1-1 0 0,0 0 1 0 0,0-1-1 0 0,-1 1 0 0 0,1 0 1 0 0,0 0-1 0 0,0 0 1 0 0,0 0-1 0 0,0 0 1 0 0,0 0-1 0 0,0 0 0 0 0,1 0 1 0 0,-1 0-1 0 0,0 0 1 0 0,0 0-1 0 0,1 1 1 0 0,-1-1-1 0 0,1 0 0 0 0,-1 0 1 0 0,1 1-1 0 0,-1 0 0 0 0,-11 23 4 0 0,0 0-1 0 0,2 0 1 0 0,1 1-1 0 0,1 0 1 0 0,1 0-1 0 0,1 1 1 0 0,2 0-1 0 0,0 0 1 0 0,2 0-1 0 0,1 1 1 0 0,1-1 0 0 0,2 0-1 0 0,2 13-3 0 0,-4-33 4 0 0,3 25 21 0 0,2 0 1 0 0,1 0-1 0 0,2 0 1 0 0,1-1 0 0 0,1 0-1 0 0,2-1 1 0 0,5 8-26 0 0,34 104-9 0 0,-40-83 19 0 0,-11-58-26 0 0,0-1-6 0 0,-19-4-628 0 0,12-3-2 0 0,0 0 1 0 0,1 0 0 0 0,0 0 0 0 0,0-1 0 0 0,1 0 0 0 0,0 0 0 0 0,0-1 0 0 0,0 0 0 0 0,1 1 0 0 0,1-1 0 0 0,0-1 0 0 0,-2-4 651 0 0,2 4-1464 0 0,-4-11-4469 0 0,2 8-5497 0 0</inkml:trace>
  <inkml:trace contextRef="#ctx0" brushRef="#br0" timeOffset="1003.664">1580 368 10922 0 0,'0'0'2552'0'0,"0"0"-988"0"0,0 0-420 0 0,0 0 99 0 0,0 0 231 0 0,0 0 94 0 0,0 0-184 0 0,0 0-241 0 0,0 0-201 0 0,0 0-147 0 0,0 0-145 0 0,0 0-104 0 0,36-3-90 0 0,116-7-83 0 0,135-29 458 0 0,-222 37-990 0 0,-32 1-1595 0 0,-1 0-4639 0 0,-18 1-5846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1:11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499 325 344 0 0,'0'0'739'0'0,"0"0"-12"0"0,0 0 388 0 0,0 0 616 0 0,0 0 449 0 0,0 0 110 0 0,0 0-236 0 0,0 0-421 0 0,0 0-355 0 0,0 0-198 0 0,0 0-64 0 0,2-2-2 0 0,9-15 1912 0 0,-20-16 3023 0 0,1 29-5854 0 0,0 1 0 0 0,0 0 0 0 0,0 0 0 0 0,0 0-1 0 0,0 1 1 0 0,-1 1 0 0 0,1-1 0 0 0,-1 1 0 0 0,1 1 0 0 0,-1 0 0 0 0,0 0-1 0 0,1 0 1 0 0,-1 1 0 0 0,0 1-95 0 0,-24-1 141 0 0,9 1-64 0 0,-1 2 0 0 0,1 0 0 0 0,1 2 0 0 0,-1 0 0 0 0,1 2 0 0 0,-12 5-77 0 0,11-4 90 0 0,-53 41 218 0 0,76-48-308 0 0,0-1 0 0 0,0 1 0 0 0,0-1 0 0 0,0 1 0 0 0,0 0 0 0 0,1-1 0 0 0,-1 1 0 0 0,0 0 0 0 0,1 0 0 0 0,-1-1 1 0 0,1 1-1 0 0,0 0 0 0 0,0 0 0 0 0,-1 0 0 0 0,1-1 0 0 0,0 1 0 0 0,1 0 0 0 0,-1 0 0 0 0,0 0 0 0 0,0 0 0 0 0,1-1 0 0 0,-1 1 0 0 0,1 0 0 0 0,0 0 0 0 0,-1-1 1 0 0,1 1-1 0 0,0 0 0 0 0,0-1 0 0 0,0 1 0 0 0,0-1 0 0 0,0 1 0 0 0,1-1 0 0 0,-1 0 0 0 0,0 1 0 0 0,1-1 0 0 0,-1 0 0 0 0,0 0 0 0 0,1 0 0 0 0,10 5 29 0 0,-1 0-1 0 0,1-1 1 0 0,0 0-1 0 0,0-1 1 0 0,0-1-1 0 0,1 0 1 0 0,-1-1-1 0 0,1 0 0 0 0,9 0-28 0 0,53 11 214 0 0,-75-11-199 0 0,0-1-1 0 0,1 0 1 0 0,-1 0 0 0 0,0 1 0 0 0,0-1 0 0 0,0 0 0 0 0,0 1-1 0 0,0-1 1 0 0,0 0 0 0 0,0 1 0 0 0,0-1 0 0 0,0 0-1 0 0,-1 0 1 0 0,1 1 0 0 0,0-1 0 0 0,-1 0 0 0 0,1 0 0 0 0,-1 0-1 0 0,0 1 1 0 0,1-1 0 0 0,-1 0 0 0 0,0 0 0 0 0,0 0-1 0 0,1 0 1 0 0,-1 0 0 0 0,0 0 0 0 0,0 0 0 0 0,0-1-1 0 0,0 1 1 0 0,0 0 0 0 0,-1 0 0 0 0,1-1 0 0 0,0 1 0 0 0,0-1-1 0 0,0 1 1 0 0,-1-1 0 0 0,1 1 0 0 0,-1-1-15 0 0,0 2 46 0 0,-179 149 306 0 0,117-70-332 0 0,63-78-20 0 0,-1-1 0 0 0,1 1 0 0 0,0 0 0 0 0,0 0 0 0 0,0 0 0 0 0,0 0 0 0 0,0 0 0 0 0,1 0 0 0 0,-1 0 0 0 0,1 0 0 0 0,0 0 0 0 0,0 0 0 0 0,0 0 0 0 0,0 0 0 0 0,1 1 0 0 0,-1-1 0 0 0,1 0 0 0 0,0 0 0 0 0,0 0 0 0 0,0-1 0 0 0,0 1 0 0 0,0 0 0 0 0,1 0 0 0 0,-1-1 0 0 0,1 1 0 0 0,0 0 0 0 0,-1-1 0 0 0,1 0 0 0 0,1 1 0 0 0,-1-1 0 0 0,0 0 0 0 0,1 0 0 0 0,8 6 8 0 0,0 0 0 0 0,1-1 0 0 0,0-1 0 0 0,0 0 0 0 0,0-1 0 0 0,1 0 0 0 0,0 0 0 0 0,0-2 0 0 0,1 1 0 0 0,-1-2-1 0 0,0 0 1 0 0,1-1 0 0 0,0 0 0 0 0,-1-1 0 0 0,1 0 0 0 0,6-2-8 0 0,-17 2-96 0 0,0-1 0 0 0,0-1-1 0 0,0 1 1 0 0,-1 0 0 0 0,1-1 0 0 0,0 1 0 0 0,0-1-1 0 0,-1 0 1 0 0,1 0 0 0 0,-1 0 0 0 0,0 0 0 0 0,0 0-1 0 0,0-1 1 0 0,0 1 0 0 0,0-1 0 0 0,0 1 0 0 0,0-1-1 0 0,-1 0 1 0 0,1 1 0 0 0,-1-1 0 0 0,0 0 0 0 0,0 0-1 0 0,0 0 1 0 0,0-3 96 0 0,11-46-9889 0 0,-12 52 9654 0 0,1-9-11596 0 0</inkml:trace>
  <inkml:trace contextRef="#ctx0" brushRef="#br0" timeOffset="325.643">239 1 11442 0 0,'0'0'2996'0'0,"0"0"-924"0"0,0 0-401 0 0,0 0-172 0 0,0 0-112 0 0,0 0-197 0 0,0 0-290 0 0,0 0-265 0 0,0 0-140 0 0,0 0-43 0 0,0 0 13 0 0,0 0-6 0 0,0 0-34 0 0,-8 27-41 0 0,-27 89-64 0 0,27-16 271 0 0,11-74-461 0 0,12 290 800 0 0,-10-196-863 0 0,-1-55-57 0 0,-3 1 0 0 0,-2-1-1 0 0,-3 1 1 0 0,-3-1 0 0 0,-5 10-10 0 0,3 14-353 0 0,33-81-1932 0 0,-9-15-4503 0 0,-12 3-5007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0:47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284 309 16171 0 0,'0'0'1953'0'0,"0"0"-585"0"0,0 0-408 0 0,0 0-199 0 0,0 0-201 0 0,0 0-168 0 0,0 0-336 0 0,0 0-232 0 0,0 0-104 0 0,0 0-8 0 0,0 0-16 0 0,0 0-113 0 0,0 0-319 0 0,44 40-928 0 0,-28-32-3609 0 0,-5-5-6890 0 0</inkml:trace>
  <inkml:trace contextRef="#ctx0" brushRef="#br0" timeOffset="2812.406">1876 471 0 0 0,'0'0'1135'0'0,"0"0"219"0"0,0 0 194 0 0,0 0 107 0 0,0 0-12 0 0,0 0-65 0 0,0 0-98 0 0,0 0-101 0 0,0 0-94 0 0,0 0-92 0 0,0 0-61 0 0,0 0-40 0 0,4-4-54 0 0,12-11-74 0 0,-22 10 6865 0 0,-35-4-7110 0 0,31 9-671 0 0,1 0 0 0 0,0 1-1 0 0,-1 0 1 0 0,1 1-1 0 0,0 0 1 0 0,0 0 0 0 0,0 1-1 0 0,0 0 1 0 0,0 1-1 0 0,1 0 1 0 0,0 0 0 0 0,-1 1-1 0 0,2 0 1 0 0,-1 0-1 0 0,0 1 1 0 0,-5 6-48 0 0,11-10 10 0 0,-1-1-6 0 0,1 1 1 0 0,-1 0-1 0 0,1 0 1 0 0,0 0-1 0 0,0 0 1 0 0,0 0-1 0 0,0 0 1 0 0,0 1-1 0 0,0-1 1 0 0,0 1-1 0 0,1-1 1 0 0,0 1-1 0 0,-1 0 1 0 0,1-1-1 0 0,0 1 1 0 0,0 0-1 0 0,0 0 0 0 0,1 0 1 0 0,-1 0-1 0 0,1 0 1 0 0,0 0-1 0 0,-1 0 1 0 0,1 0-1 0 0,1 1-4 0 0,-2-2 3 0 0,1 1 0 0 0,0-1 0 0 0,0 0 1 0 0,0 1-1 0 0,0-1 0 0 0,0 1 0 0 0,1-1 0 0 0,-1 0 0 0 0,1 1 0 0 0,-1-1 0 0 0,1 0 0 0 0,0 0 0 0 0,0 0 0 0 0,0 1 0 0 0,0-1 0 0 0,0 0 0 0 0,1 0 0 0 0,-1 0 0 0 0,1-1 0 0 0,-1 1 0 0 0,1 0 1 0 0,-1 0-1 0 0,1-1 0 0 0,0 1-3 0 0,63 47 118 0 0,69 11 104 0 0,-127-56-208 0 0,-3-2-3 0 0,0 1 1 0 0,1 0 0 0 0,-1-1-1 0 0,-1 1 1 0 0,1 1 0 0 0,0-1 0 0 0,-1 0-1 0 0,1 1 1 0 0,-1 0 0 0 0,0 0-1 0 0,0 0 1 0 0,-1 0 0 0 0,1 0 0 0 0,-1 1-1 0 0,0-1 1 0 0,2 5-12 0 0,-3-7 28 0 0,0 0-1 0 0,0 1 0 0 0,0-1 1 0 0,0 0-1 0 0,-1 0 1 0 0,1 0-1 0 0,-1 1 0 0 0,1-1 1 0 0,-1 0-1 0 0,0 1 1 0 0,0-1-1 0 0,0 0 1 0 0,0 1-1 0 0,0-1 0 0 0,0 0 1 0 0,-1 1-1 0 0,1-1 1 0 0,-1 0-1 0 0,1 1 1 0 0,-1-1-1 0 0,0 0 0 0 0,0 0 1 0 0,0 0-1 0 0,0 0 1 0 0,-1 0-1 0 0,1 0 1 0 0,-1 0-1 0 0,1 0 0 0 0,-1-1 1 0 0,1 1-1 0 0,-1 0 1 0 0,-2 0-28 0 0,-17 13 43 0 0,-1-2 0 0 0,0 0 0 0 0,-2-1 0 0 0,1-2 0 0 0,-1 0 0 0 0,0-2 0 0 0,-1 0 1 0 0,0-2-1 0 0,0-1 0 0 0,-4 0-43 0 0,6 0 1 0 0,8-6-2089 0 0,29-12-9390 0 0,-9 9-127 0 0</inkml:trace>
  <inkml:trace contextRef="#ctx0" brushRef="#br0" timeOffset="3352.044">2366 106 12011 0 0,'0'0'1980'0'0,"0"0"-316"0"0,0 0-89 0 0,0 0 134 0 0,0 0 34 0 0,0 0-139 0 0,0 0-249 0 0,0 0-349 0 0,0 0-248 0 0,0 0-167 0 0,0 0-163 0 0,0 0-62 0 0,4-8-48 0 0,2-8-225 0 0,0 1 284 0 0,-8 36 67 0 0,-22 130 499 0 0,18 144-424 0 0,-26-96-395 0 0,-17-49-110 0 0,44-138-362 0 0,5-13 280 0 0,0 1-5 0 0,0 0-14 0 0,10-22-952 0 0,2 5-476 0 0,-3 3-1583 0 0,-2 5-2679 0 0,-2 5-6159 0 0</inkml:trace>
  <inkml:trace contextRef="#ctx0" brushRef="#br0" timeOffset="3598.225">2673 688 14987 0 0,'0'0'2858'0'0,"0"0"-1528"0"0,0 0-458 0 0,0 0 139 0 0,0 0 144 0 0,0 0-50 0 0,0 0-244 0 0,0 0-289 0 0,0 0-230 0 0,0 0-151 0 0,0 0-98 0 0,0 0-34 0 0,0 0-14 0 0,-2 29-19 0 0,-8 88-26 0 0,7-64-878 0 0,9-46-1160 0 0,1-7-5467 0 0,-5 0-3916 0 0</inkml:trace>
  <inkml:trace contextRef="#ctx0" brushRef="#br0" timeOffset="3845.713">2772 390 10202 0 0,'0'0'5537'0'0,"0"0"-4088"0"0,0 0-577 0 0,0 0-272 0 0,0 0-168 0 0,0 0-184 0 0,0 0-344 0 0,0 0-400 0 0,0 0-160 0 0,0 0-128 0 0,0 0-209 0 0,0 0-2007 0 0,0 0-8467 0 0</inkml:trace>
  <inkml:trace contextRef="#ctx0" brushRef="#br0" timeOffset="5264.058">3194 637 16179 0 0,'0'0'2412'0'0,"0"0"-905"0"0,0 0-406 0 0,0 0-14 0 0,0 0-45 0 0,0 0-149 0 0,0 0-162 0 0,0 0-191 0 0,0 0-118 0 0,0 0-82 0 0,0 0-83 0 0,0 0-56 0 0,-31 6-67 0 0,-97 19-52 0 0,67-1-3 0 0,54-17-85 0 0,0-1-1 0 0,1 1 1 0 0,0 0-1 0 0,0 0 1 0 0,0 1-1 0 0,1 0 1 0 0,0 0-1 0 0,1 0 1 0 0,0 0-1 0 0,0 1 1 0 0,1 0-1 0 0,0-1 1 0 0,0 1-1 0 0,1 0 1 0 0,0 1-1 0 0,1-1 1 0 0,0 0-1 0 0,0 0 1 0 0,1 1-1 0 0,0-1 1 0 0,1 0-1 0 0,0 3 7 0 0,0-9 5 0 0,0 0-1 0 0,0 0 1 0 0,0-1-1 0 0,1 1 1 0 0,-1 0-1 0 0,0-1 1 0 0,1 1 0 0 0,0-1-1 0 0,0 1 1 0 0,-1-1-1 0 0,1 0 1 0 0,1 0-1 0 0,-1 0 1 0 0,0 0-1 0 0,0 0 1 0 0,1 0-1 0 0,-1 0 1 0 0,1-1-1 0 0,0 0 1 0 0,-1 1-1 0 0,1-1 1 0 0,0 0-1 0 0,0 0 1 0 0,0 0-1 0 0,0-1 1 0 0,0 1-1 0 0,0-1 1 0 0,0 1-1 0 0,0-1 1 0 0,0 0-1 0 0,0 0 1 0 0,0-1-1 0 0,0 1 1 0 0,0-1-1 0 0,0 1 1 0 0,-1-1-1 0 0,1 0 1 0 0,0 0-1 0 0,2-1-4 0 0,29-20 190 0 0,-2-2-1 0 0,-1-1 0 0 0,0-1 0 0 0,-2-2 1 0 0,20-24-190 0 0,2-1 208 0 0,22-13 26 0 0,-71 67-234 0 0,0 0 1 0 0,-1 0-1 0 0,1 0 0 0 0,0 0 1 0 0,-1 0-1 0 0,1 0 1 0 0,0 0-1 0 0,-1 1 1 0 0,0-1-1 0 0,1 1 1 0 0,-1-1-1 0 0,0 1 0 0 0,0-1 1 0 0,1 1-1 0 0,-1 0 1 0 0,0 0-1 0 0,-1-1 1 0 0,1 1-1 0 0,0 0 1 0 0,-1 0-1 0 0,1 0 0 0 0,-1 0 1 0 0,1 0-1 0 0,-1 0 1 0 0,0 0-1 0 0,0 0 1 0 0,0 0-1 0 0,0 0 0 0 0,0 0 1 0 0,0 0-1 0 0,-1 0 1 0 0,1 0-1 0 0,0 0 1 0 0,-1 0-1 0 0,1 2 5 0 0,-7 335-29 0 0,8-272 27 0 0,-11 152-114 0 0,8-209 106 0 0,0 1-1 0 0,-1 0 0 0 0,0-1 0 0 0,-1 1 1 0 0,0-1-1 0 0,0 0 0 0 0,-2 0 0 0 0,1-1 1 0 0,-1 1-1 0 0,0-1 0 0 0,-1 0 0 0 0,0-1 1 0 0,0 0-1 0 0,-1 0 0 0 0,0 0 1 0 0,0-1-1 0 0,-1 0 0 0 0,-1 0 6 0 0,5-4-3 0 0,-1 1-1 0 0,1-1 1 0 0,-1 0 0 0 0,1-1-1 0 0,-1 1 1 0 0,0-1-1 0 0,0 0 1 0 0,0 0 0 0 0,0-1-1 0 0,0 0 1 0 0,0 0 0 0 0,0-1-1 0 0,-1 1 1 0 0,1-1-1 0 0,0-1 1 0 0,0 1 0 0 0,-3-1 3 0 0,7-2-3 0 0,-1-1 0 0 0,1 1 0 0 0,-1 0 0 0 0,1-1 0 0 0,0 1 0 0 0,0-1 0 0 0,0 0 0 0 0,1 0 0 0 0,-1 0 0 0 0,1 0 0 0 0,0 0 0 0 0,0 0 0 0 0,1 0 0 0 0,-1 0 0 0 0,1 0 0 0 0,0 0 0 0 0,0 0 0 0 0,0 0 0 0 0,0-1 0 0 0,1 1 0 0 0,0-2 3 0 0,2-7-1 0 0,1 1 1 0 0,0 1-1 0 0,1-1 1 0 0,0 1-1 0 0,0 0 0 0 0,1 0 1 0 0,1 0-1 0 0,0 1 0 0 0,0 0 1 0 0,5-4 0 0 0,4-8-23 0 0,167-214-36 0 0,-126 171 78 0 0,-3-3 0 0 0,-2-2 0 0 0,-4-3-1 0 0,-3-1 1 0 0,-4-2 0 0 0,12-34-19 0 0,75-158-30 0 0,-121 255 31 0 0,-1 0 1 0 0,0 0 0 0 0,0 0-1 0 0,-1 0 1 0 0,-1-1 0 0 0,0 0-1 0 0,-1 0 1 0 0,-1 0-1 0 0,0 0 1 0 0,0 0 0 0 0,-2-1-1 0 0,0 1 1 0 0,-1-7-2 0 0,1 18 1 0 0,0 1 0 0 0,-1 0 0 0 0,1 0 0 0 0,-1 0 0 0 0,1 0 0 0 0,-1 0 0 0 0,0-1 1 0 0,0 1-1 0 0,0 0 0 0 0,0 1 0 0 0,0-1 0 0 0,0 0 0 0 0,-1 0 0 0 0,1 0 0 0 0,-1 1 0 0 0,1-1 0 0 0,-1 1 0 0 0,1-1 0 0 0,-1 1 0 0 0,0-1 0 0 0,0 1 0 0 0,0 0 0 0 0,0 0 1 0 0,0 0-1 0 0,0 0 0 0 0,0 0 0 0 0,0 1 0 0 0,0-1 0 0 0,0 1 0 0 0,0-1 0 0 0,0 1 0 0 0,-1 0 0 0 0,1-1 0 0 0,0 1 0 0 0,0 0 0 0 0,-1 1 0 0 0,1-1 0 0 0,0 0 0 0 0,0 1 1 0 0,0-1-1 0 0,0 1 0 0 0,-1 0 0 0 0,1-1 0 0 0,0 1 0 0 0,0 0 0 0 0,0 0 0 0 0,1 1 0 0 0,-1-1 0 0 0,0 0 0 0 0,0 1 0 0 0,1-1 0 0 0,-1 1 0 0 0,0-1 0 0 0,0 2-1 0 0,-10 11-3 0 0,0 1 0 0 0,0 0 0 0 0,2 1 0 0 0,0 0 0 0 0,0 1 0 0 0,2-1-1 0 0,0 2 1 0 0,1-1 0 0 0,1 1 0 0 0,0 1 0 0 0,2-1 0 0 0,0 1 0 0 0,1-1-1 0 0,1 1 1 0 0,0 0 0 0 0,2 0 0 0 0,0 3 3 0 0,3 258 68 0 0,-1-253-83 0 0,2 0 1 0 0,1 0-1 0 0,1-1 0 0 0,1 0 1 0 0,1 0-1 0 0,5 9 15 0 0,-12-32-1 0 0,1-1 1 0 0,-1 0-1 0 0,1 1 1 0 0,0-1-1 0 0,-1 0 1 0 0,1 0-1 0 0,0 1 1 0 0,0-2-1 0 0,1 1 1 0 0,-1 0-1 0 0,0 0 1 0 0,0-1-1 0 0,1 1 1 0 0,-1-1-1 0 0,1 0 1 0 0,0 1-1 0 0,-1-1 0 0 0,1-1 1 0 0,0 1-1 0 0,0 0 1 0 0,-1-1-1 0 0,1 1 1 0 0,0-1-1 0 0,0 0 1 0 0,0 0-1 0 0,0 0 1 0 0,0 0-1 0 0,-1 0 1 0 0,1-1-1 0 0,0 1 1 0 0,0-1-1 0 0,-1 0 1 0 0,1 0-1 0 0,2-1 1 0 0,88-47 43 0 0,41-72 68 0 0,-133 168-270 0 0,-2-44 155 0 0,1 0 0 0 0,-1 0-1 0 0,1 0 1 0 0,0 0 0 0 0,0 0-1 0 0,0 0 1 0 0,1 0 0 0 0,-1 0 0 0 0,1 0-1 0 0,-1 0 1 0 0,1 0 0 0 0,0 0-1 0 0,0 0 1 0 0,0 0 0 0 0,1-1-1 0 0,-1 1 1 0 0,1 0 0 0 0,-1-1-1 0 0,1 1 1 0 0,0-1 0 0 0,0 0 0 0 0,0 1-1 0 0,0-1 1 0 0,1 0 0 0 0,-1 0-1 0 0,1-1 1 0 0,-1 1 0 0 0,1 0-1 0 0,-1-1 1 0 0,1 1 0 0 0,0-1-1 0 0,0 0 1 0 0,0 0 0 0 0,-1 0 0 0 0,1 0-1 0 0,0-1 1 0 0,0 1 0 0 0,0-1-1 0 0,1 0 5 0 0,76-19 70 0 0,-65 10-45 0 0,0 0 0 0 0,-1-1 0 0 0,0-1 0 0 0,-1 0 0 0 0,0-1 0 0 0,-1 0 0 0 0,0-1 0 0 0,-1 0 0 0 0,-1-1 0 0 0,0 0 0 0 0,-1-1 0 0 0,6-11-25 0 0,4-13 40 0 0,-1 0 0 0 0,-2-1 1 0 0,-1-1-1 0 0,-3 0 0 0 0,7-38-40 0 0,-7-112 88 0 0,-12 189-81 0 0,0 1-1 0 0,0 0 1 0 0,0-1 0 0 0,0 1-1 0 0,-1 0 1 0 0,1-1 0 0 0,0 1-1 0 0,-1 0 1 0 0,1 0 0 0 0,-1-1-1 0 0,1 1 1 0 0,-1 0-1 0 0,0 0 1 0 0,1 0 0 0 0,-1 0-1 0 0,0 0 1 0 0,0 0 0 0 0,0 0-1 0 0,0 0 1 0 0,0 0 0 0 0,0 0-1 0 0,0 0 1 0 0,0 0 0 0 0,0 1-1 0 0,0-1 1 0 0,0 0-1 0 0,-1 1 1 0 0,1-1 0 0 0,0 1-1 0 0,0-1 1 0 0,-1 1 0 0 0,1 0-1 0 0,0 0 1 0 0,-1-1 0 0 0,1 1-1 0 0,0 0 1 0 0,-1 0 0 0 0,1 0-1 0 0,0 0 1 0 0,-1 1-1 0 0,1-1 1 0 0,0 0 0 0 0,-1 0-1 0 0,1 1 1 0 0,0-1 0 0 0,0 1-1 0 0,-1-1 1 0 0,1 1 0 0 0,0 0-1 0 0,0-1 1 0 0,0 1-7 0 0,-4 4-3 0 0,1 0 1 0 0,0 0-1 0 0,1 0 1 0 0,-1 0-1 0 0,1 1 0 0 0,0-1 1 0 0,1 1-1 0 0,-1 0 1 0 0,1 0-1 0 0,0 0 0 0 0,1 0 1 0 0,-1 0-1 0 0,1 0 1 0 0,0 0-1 0 0,1 2 3 0 0,-2 42 34 0 0,3-1-1 0 0,2 1 0 0 0,2 0 1 0 0,3-1-1 0 0,9 35-33 0 0,-3-10-6 0 0,-3 1-1 0 0,-4 0 1 0 0,-3 1 0 0 0,-3-1 6 0 0,3-38-258 0 0,-4-37 166 0 0,0 0-9 0 0,0 0-19 0 0,0 0 4 0 0,0 0-2 0 0,0-26-1050 0 0,-11-44-3606 0 0,2 40-2041 0 0,7 24 4338 0 0,-4-9-8928 0 0</inkml:trace>
  <inkml:trace contextRef="#ctx0" brushRef="#br0" timeOffset="5433.741">4218 504 12635 0 0,'0'0'2827'0'0,"0"0"-872"0"0,0 0-552 0 0,0 0-195 0 0,0 0-86 0 0,0 0-25 0 0,0 0-71 0 0,0 0-102 0 0,0 0-76 0 0,0 0-135 0 0,0 0-171 0 0,0 0-112 0 0,0 0-77 0 0,27-1-53 0 0,87-5-17 0 0,21-9 908 0 0,-67 6-2929 0 0,-18 7-4486 0 0,-43 2-6085 0 0</inkml:trace>
  <inkml:trace contextRef="#ctx0" brushRef="#br0" timeOffset="6370.286">4820 228 3857 0 0,'0'0'2475'0'0,"0"0"-180"0"0,0 0-18 0 0,0 0 82 0 0,0 0-35 0 0,0 0-233 0 0,0 0-380 0 0,0 0-373 0 0,0 0-319 0 0,0 0-251 0 0,0 0-172 0 0,0 0-126 0 0,0 0-66 0 0,-4 2-31 0 0,1 1-295 0 0,1 0-1 0 0,-1-1 0 0 0,1 1 1 0 0,0 0-1 0 0,0 0 0 0 0,0 0 1 0 0,0 1-1 0 0,0-1 0 0 0,1 0 1 0 0,-1 1-1 0 0,1-1 0 0 0,0 1 1 0 0,0-1-1 0 0,0 1 0 0 0,1 0 1 0 0,-1-1-1 0 0,1 1 0 0 0,0 0 1 0 0,0 1-78 0 0,-1 377 1963 0 0,13-231-1763 0 0,-11-150-192 0 0,-1-1 1 0 0,0 1-1 0 0,0 0 1 0 0,1-1-1 0 0,-1 1 1 0 0,1-1-1 0 0,-1 1 1 0 0,0-1-1 0 0,1 1 0 0 0,-1-1 1 0 0,1 1-1 0 0,-1-1 1 0 0,1 0-1 0 0,0 1 1 0 0,-1-1-1 0 0,1 0 0 0 0,-1 1 1 0 0,1-1-1 0 0,0 0 1 0 0,-1 0-1 0 0,1 1 1 0 0,0-1-1 0 0,-1 0 1 0 0,1 0-1 0 0,0 0 0 0 0,-1 0 1 0 0,1 0-1 0 0,0 0 1 0 0,-1 0-1 0 0,1 0 1 0 0,0 0-1 0 0,-1 0 1 0 0,1 0-1 0 0,-1-1 0 0 0,1 1 1 0 0,0 0-1 0 0,-1 0 1 0 0,1-1-1 0 0,0 1 1 0 0,-1 0-1 0 0,1-1 1 0 0,-1 1-1 0 0,1-1 0 0 0,-1 1 1 0 0,1-1-1 0 0,-1 1 1 0 0,1-1-1 0 0,-1 1 1 0 0,0-1-1 0 0,1 1 0 0 0,-1-1 1 0 0,0 1-1 0 0,1-1 1 0 0,-1 0-1 0 0,0 1 1 0 0,0-1-1 0 0,1 1 1 0 0,-1-1-1 0 0,0 0 0 0 0,0 1 1 0 0,0-1-1 0 0,0 0 1 0 0,0 0-9 0 0,5-3 77 0 0,92-84 441 0 0,-96 86-2449 0 0,-3 11-7390 0 0,2-6-2711 0 0</inkml:trace>
  <inkml:trace contextRef="#ctx0" brushRef="#br0" timeOffset="7720.284">4888 769 0 0 0,'0'0'700'0'0,"0"0"204"0"0,0 0 30 0 0,0 0-53 0 0,0 0-114 0 0,0 0-132 0 0,0 0-111 0 0,0 0-10 0 0,0 0 194 0 0,0 0 224 0 0,0 0 192 0 0,29-11 9330 0 0,-22 9-10173 0 0,0-1 0 0 0,-1 1 0 0 0,0-1-1 0 0,1-1 1 0 0,-1 1 0 0 0,0-1 0 0 0,-1 0-1 0 0,1 0 1 0 0,-1-1 0 0 0,0 0 0 0 0,0 0-1 0 0,0 0 1 0 0,-1 0 0 0 0,1-1 0 0 0,1-3-281 0 0,8-7 367 0 0,-10 10-292 0 0,0 1-1 0 0,0-1 1 0 0,0 0 0 0 0,-1 0 0 0 0,0 0-1 0 0,0-1 1 0 0,0 1 0 0 0,-1-1 0 0 0,0 0 0 0 0,0 1-1 0 0,-1-1 1 0 0,1-5-75 0 0,-2 11 144 0 0,0 1-17 0 0,0 0-30 0 0,0 0-30 0 0,0 0-39 0 0,0 0-5 0 0,0 0-27 0 0,-13 18-66 0 0,-4 14 197 0 0,16-21-27 0 0,-1 0 0 0 0,2 1 0 0 0,0-1 0 0 0,0 0-1 0 0,1 0 1 0 0,0 0 0 0 0,1 0 0 0 0,0 0 0 0 0,1-1 0 0 0,3 10-100 0 0,42 65 227 0 0,-45-82-190 0 0,0-1 1 0 0,0 1-1 0 0,0-1 1 0 0,0 0-1 0 0,0 0 1 0 0,0 0-1 0 0,1-1 1 0 0,-1 1-1 0 0,1-1 1 0 0,-1 1-1 0 0,1-1 1 0 0,0 0-1 0 0,-1-1 1 0 0,1 1-1 0 0,0-1 1 0 0,0 1-1 0 0,-1-1 0 0 0,1 0 1 0 0,0-1-1 0 0,0 1 1 0 0,-1 0-1 0 0,1-1 1 0 0,0 0-1 0 0,-1 0 1 0 0,1 0-1 0 0,0-1 1 0 0,-1 1-1 0 0,0-1 1 0 0,1 0-1 0 0,-1 0 1 0 0,0 0-1 0 0,0 0 1 0 0,0 0-1 0 0,0-1 1 0 0,0 0-38 0 0,7-6 79 0 0,-1 0 0 0 0,-1 0 0 0 0,1-1 0 0 0,-2-1 0 0 0,1 0 0 0 0,-1 0 0 0 0,-1 0 0 0 0,0 0 0 0 0,3-11-79 0 0,-3 8 107 0 0,0 0 0 0 0,-2 0 0 0 0,0 0 0 0 0,0 0 0 0 0,-2-1 0 0 0,1 0 0 0 0,-2 1 0 0 0,0-11-107 0 0,-1 24-9 0 0,0 1 18 0 0,0 0-4 0 0,0 0-19 0 0,7 12-98 0 0,36 68 213 0 0,-23-45-71 0 0,-2 2 0 0 0,-2 0 1 0 0,-1 1-1 0 0,-2 1 0 0 0,-2 0 0 0 0,4 27-30 0 0,-6 137 28 0 0,-11-159-26 0 0,-23 111 89 0 0,23-148-86 0 0,-1 1 0 0 0,0-1 0 0 0,0 0 0 0 0,-1 0 0 0 0,0-1 0 0 0,0 1 0 0 0,0-1 0 0 0,-1 1 1 0 0,0-2-1 0 0,0 1 0 0 0,-1 0 0 0 0,0-1 0 0 0,1 0 0 0 0,-2 0 0 0 0,1-1 0 0 0,-1 0 0 0 0,1 0 1 0 0,-1 0-1 0 0,-1-1-5 0 0,-2 1 8 0 0,0 0 0 0 0,-1-1 0 0 0,0-1 0 0 0,0 0 0 0 0,0 0 0 0 0,0-1 0 0 0,0 0 0 0 0,0-1 0 0 0,0 0 0 0 0,-1-1-8 0 0,8 0 5 0 0,0 1-1 0 0,0-1 1 0 0,0 0-1 0 0,1 0 0 0 0,-1 0 1 0 0,0-1-1 0 0,1 1 1 0 0,-1-1-1 0 0,1 0 1 0 0,-1 0-1 0 0,1 0 1 0 0,0 0-1 0 0,0-1 0 0 0,0 0 1 0 0,0 1-1 0 0,0-1 1 0 0,0 0-1 0 0,1 0 1 0 0,0 0-1 0 0,-1-1 0 0 0,1 1 1 0 0,0 0-1 0 0,1-1 1 0 0,-1 1-1 0 0,1-1 1 0 0,-1 0-1 0 0,1 0 1 0 0,0 0-1 0 0,0-1-4 0 0,1-9 0 0 0,1 1-1 0 0,1 0 1 0 0,0 0 0 0 0,1 0-1 0 0,0 0 1 0 0,1 0-1 0 0,0 1 1 0 0,1-1 0 0 0,0 1-1 0 0,1 0 1 0 0,1 1 0 0 0,0-1-1 0 0,0 1 1 0 0,1 1 0 0 0,0-1-1 0 0,1 1 1 0 0,0 1-1 0 0,1 0 1 0 0,0 0 0 0 0,0 1-1 0 0,1 0 1 0 0,2-1 0 0 0,21-18-13 0 0,0 1 1 0 0,2 2-1 0 0,1 2 0 0 0,15-7 13 0 0,37-7 558 0 0,-50 23-5048 0 0,-7 3-7540 0 0,-28 9-686 0 0</inkml:trace>
  <inkml:trace contextRef="#ctx0" brushRef="#br0" timeOffset="-237.534">284 714 2593 0 0,'0'0'2959'0'0,"0"0"-873"0"0,0 0-195 0 0,0 0 166 0 0,0 0 72 0 0,0 0-174 0 0,0 0-327 0 0,0 0-302 0 0,0 0-250 0 0,0 0-161 0 0,0 0-127 0 0,8-6-112 0 0,24-16-113 0 0,-14 22 2071 0 0,-9 24-1674 0 0,-8-19-677 0 0,4 166 1328 0 0,-5-170-1669 0 0,1-1-1 0 0,-1 1 1 0 0,0-1 0 0 0,0 1 0 0 0,1-1-1 0 0,-1 1 1 0 0,0-1 0 0 0,1 1-1 0 0,-1-1 1 0 0,0 0 0 0 0,1 1 0 0 0,-1-1-1 0 0,1 1 1 0 0,-1-1 0 0 0,1 0 0 0 0,-1 0-1 0 0,1 1 1 0 0,-1-1 0 0 0,1 0-1 0 0,-1 0 1 0 0,1 1 0 0 0,-1-1 0 0 0,1 0-1 0 0,-1 0 1 0 0,1 0 0 0 0,0 0-1 0 0,-1 0 1 0 0,1 0 0 0 0,-1 0 0 0 0,1 0-1 0 0,-1 0 1 0 0,1 0 0 0 0,-1 0-1 0 0,1 0 1 0 0,-1-1 0 0 0,1 1 0 0 0,0 0-1 0 0,-1 0 1 0 0,1 0 0 0 0,-1-1-1 0 0,1 1 1 0 0,-1 0 0 0 0,0-1 0 0 0,1 1-1 0 0,-1 0 1 0 0,1-1 0 0 0,-1 1-1 0 0,0-1 1 0 0,1 1 0 0 0,-1-1 0 0 0,0 1-1 0 0,1-1 1 0 0,-1 1 0 0 0,0-1 0 0 0,0 1-1 0 0,1-1 1 0 0,-1 1 58 0 0,17-29-5736 0 0,-10 16-2335 0 0,-2 4-2930 0 0</inkml:trace>
  <inkml:trace contextRef="#ctx0" brushRef="#br0" timeOffset="462.007">755 611 10754 0 0,'0'0'2407'0'0,"0"0"-258"0"0,0 0-205 0 0,0 0-191 0 0,0 0-264 0 0,0 0-296 0 0,0 0-273 0 0,0 0-243 0 0,0 0-153 0 0,0 0-113 0 0,0 0-92 0 0,0 0-62 0 0,0 0-49 0 0,-10 0-41 0 0,-44 0 98 0 0,52 0-233 0 0,-1 0-1 0 0,1 1 0 0 0,0-1 1 0 0,0 1-1 0 0,0 0 0 0 0,-1-1 0 0 0,1 1 1 0 0,0 0-1 0 0,0 0 0 0 0,0 0 1 0 0,1 1-1 0 0,-1-1 0 0 0,0 0 1 0 0,0 1-1 0 0,1-1 0 0 0,-1 1 0 0 0,1 0 1 0 0,-1-1-1 0 0,1 1 0 0 0,0 0 1 0 0,-1 0-1 0 0,1 0 0 0 0,0 0 0 0 0,0 0 1 0 0,0 0-1 0 0,1 0 0 0 0,-1 0 1 0 0,0 1-32 0 0,3 1 4 0 0,-1 0 1 0 0,1-1-1 0 0,0 1 1 0 0,0 0-1 0 0,0-1 1 0 0,0 0-1 0 0,1 0 1 0 0,-1 1-1 0 0,1-1 1 0 0,0-1-1 0 0,0 1 1 0 0,0 0-1 0 0,0-1 1 0 0,0 1-1 0 0,0-1 1 0 0,1 0-1 0 0,-1 0 1 0 0,1-1-1 0 0,0 1 1 0 0,1 0-5 0 0,14 9 71 0 0,19 13 95 0 0,-25-17-123 0 0,-1 0 0 0 0,1 1 0 0 0,-1 1 0 0 0,-1 0 0 0 0,0 1 0 0 0,0 0 0 0 0,0 0 0 0 0,-2 1 0 0 0,7 9-43 0 0,-15-16 50 0 0,1-1-1 0 0,-1 1 1 0 0,0-1-1 0 0,-1 1 0 0 0,1-1 1 0 0,-1 1-1 0 0,1 0 1 0 0,-1-1-1 0 0,0 1 0 0 0,-1 0 1 0 0,1-1-1 0 0,-1 1 1 0 0,1-1-1 0 0,-1 1 0 0 0,0-1 1 0 0,0 1-1 0 0,0-1 1 0 0,-1 1-1 0 0,0-1 0 0 0,1 0 1 0 0,-1 0-1 0 0,0 0 1 0 0,0 0-1 0 0,-2 2-49 0 0,-3 1 42 0 0,1 0 0 0 0,-1-1 0 0 0,0 0-1 0 0,0 0 1 0 0,-1-1 0 0 0,0 1 0 0 0,1-2 0 0 0,-1 1 0 0 0,-1-1-1 0 0,1 0 1 0 0,0-1 0 0 0,-1 0 0 0 0,1 0 0 0 0,-1-1 0 0 0,0 0-1 0 0,1-1 1 0 0,-1 0 0 0 0,0 0 0 0 0,-2-1-42 0 0,9 1-43 0 0,1-1 1 0 0,-1 0-1 0 0,1 1 1 0 0,-1-1-1 0 0,1 0 1 0 0,-1 1-1 0 0,1-1 0 0 0,0 0 1 0 0,0 0-1 0 0,-1 0 1 0 0,1-1-1 0 0,0 1 1 0 0,0 0-1 0 0,0 0 1 0 0,0 0-1 0 0,0-1 1 0 0,0 1-1 0 0,0-1 0 0 0,1 1 1 0 0,-1-1-1 0 0,1 1 1 0 0,-1-1-1 0 0,1 1 1 0 0,-1-1-1 0 0,1 1 1 0 0,0-1-1 0 0,-1 1 1 0 0,1-1-1 0 0,0 0 0 0 0,0 1 1 0 0,0-1-1 0 0,1 1 1 0 0,-1-1-1 0 0,0 0 1 0 0,1 1-1 0 0,-1-1 1 0 0,1 1-1 0 0,-1-2 43 0 0,10-37-8068 0 0,-8 32-3982 0 0</inkml:trace>
  <inkml:trace contextRef="#ctx0" brushRef="#br0" timeOffset="1681.718">738 552 0 0 0,'0'0'436'0'0,"0"0"175"0"0,0 0 42 0 0,0 0 25 0 0,0 0 41 0 0,0 0 38 0 0,0 0 123 0 0,0 0 38 0 0,0 0-59 0 0,-2 0-70 0 0,-11 0 298 0 0,7 0 2003 0 0,5 0-2324 0 0,1 0-56 0 0,0 0 16 0 0,0 0 19 0 0,0 0-7 0 0,0 0-17 0 0,0 0-48 0 0,6 1 2762 0 0,19 2-2684 0 0,64-3-50 0 0,-74 6-1620 0 0,-7 1-7144 0 0,-8-6 6583 0 0,1-1-9501 0 0</inkml:trace>
  <inkml:trace contextRef="#ctx0" brushRef="#br0" timeOffset="11885.273">6371 1005 2120 0 0,'0'0'1812'0'0,"0"0"-253"0"0,0 0 84 0 0,0 0 264 0 0,0 0 154 0 0,0 0-102 0 0,0 0-292 0 0,0 0-328 0 0,0 0-238 0 0,0 0-134 0 0,0 0-81 0 0,8 7 6473 0 0,-2-66-6345 0 0,-1 40-959 0 0,0 0 0 0 0,2 0 0 0 0,0 0 0 0 0,1 1 0 0 0,1 0 0 0 0,1 1 0 0 0,0-1 0 0 0,2 2 0 0 0,-1 0 0 0 0,2 0 0 0 0,0 1 0 0 0,1 1 0 0 0,10-8-55 0 0,-6 7 34 0 0,-10 6-28 0 0,1 1 0 0 0,0 0-1 0 0,0 0 1 0 0,1 1 0 0 0,0 1 0 0 0,0-1 0 0 0,1 2-1 0 0,-1-1 1 0 0,1 1 0 0 0,1 1 0 0 0,-1 0 0 0 0,1 1-1 0 0,-1 0 1 0 0,1 0 0 0 0,10 0-6 0 0,-20 3 2 0 0,0 0 0 0 0,-1 0 0 0 0,1 0 0 0 0,-1 0 0 0 0,1 1 0 0 0,0-1-1 0 0,-1 0 1 0 0,1 1 0 0 0,-1-1 0 0 0,1 1 0 0 0,-1-1 0 0 0,1 1 0 0 0,-1 0 0 0 0,1 0 0 0 0,-1 0 0 0 0,1-1 0 0 0,-1 1-1 0 0,0 0 1 0 0,0 1 0 0 0,0-1 0 0 0,1 0 0 0 0,-1 0 0 0 0,0 0 0 0 0,0 1 0 0 0,-1-1 0 0 0,1 1 0 0 0,0-1 0 0 0,0 1-1 0 0,-1-1 1 0 0,1 1 0 0 0,-1-1 0 0 0,1 1 0 0 0,-1-1 0 0 0,0 1 0 0 0,1 0 0 0 0,-1-1 0 0 0,0 1 0 0 0,0 0-2 0 0,2 4 3 0 0,1 15 31 0 0,0-1-1 0 0,0 1 1 0 0,-2 0-1 0 0,-1-1 1 0 0,0 1 0 0 0,-2 0-1 0 0,0 0 1 0 0,-2-1-1 0 0,0 0 1 0 0,-1 1-1 0 0,-3 6-33 0 0,-8 57 8 0 0,16-84-9 0 0,0 0 12 0 0,0 0-5 0 0,13-24 106 0 0,120-158 53 0 0,-104 152-164 0 0,0 1 1 0 0,2 1 0 0 0,1 2-1 0 0,24-15-1 0 0,20 4-14 0 0,-75 37 14 0 0,1 0 0 0 0,-1 0 1 0 0,0 0-1 0 0,1 0 0 0 0,-1 0 1 0 0,0 0-1 0 0,0 0 0 0 0,1 0 1 0 0,-1 1-1 0 0,0-1 0 0 0,1 1 1 0 0,-1-1-1 0 0,0 1 0 0 0,0-1 1 0 0,0 1-1 0 0,0-1 0 0 0,1 1 1 0 0,-1 0-1 0 0,0 0 1 0 0,0 0-1 0 0,0-1 0 0 0,0 1 1 0 0,-1 0-1 0 0,1 0 0 0 0,0 0 1 0 0,0 1-1 0 0,-1-1 0 0 0,1 0 1 0 0,0 0-1 0 0,-1 0 0 0 0,1 0 1 0 0,-1 1-1 0 0,1-1 0 0 0,-1 0 1 0 0,0 1-1 0 0,0-1 1 0 0,0 0-1 0 0,1 1 0 0 0,4 18 41 0 0,-1-1 1 0 0,0 1 0 0 0,-2 0-1 0 0,0 0 1 0 0,-1 0 0 0 0,-1 0-1 0 0,-1 1 1 0 0,-1-1 0 0 0,-4 17-42 0 0,-20 77-259 0 0,26-113 122 0 0,53-5-5909 0 0,-38-3 2387 0 0,-3 2-3231 0 0,-5-2-4939 0 0</inkml:trace>
  <inkml:trace contextRef="#ctx0" brushRef="#br0" timeOffset="12202.354">7647 626 14075 0 0,'0'0'1960'0'0,"0"0"-569"0"0,0 0-224 0 0,0 0 11 0 0,0 0-82 0 0,0 0-149 0 0,0 0-183 0 0,0 0-181 0 0,0 0-99 0 0,0 0-89 0 0,-27 31-72 0 0,-81 98-39 0 0,73-65 31 0 0,34-53-229 0 0,0-8-57 0 0,0 0 1 0 0,0 0-1 0 0,0 0 1 0 0,0 0-1 0 0,0 0 0 0 0,1 0 1 0 0,0 0-1 0 0,0 1 1 0 0,0-1-1 0 0,0 0 1 0 0,0 0-1 0 0,0 0 0 0 0,1 1 1 0 0,0-1-1 0 0,-1 0 1 0 0,1 0-1 0 0,0 0 0 0 0,1 0 1 0 0,-1 0-1 0 0,0 0 1 0 0,1-1-1 0 0,0 1 0 0 0,0 0 1 0 0,0-1-1 0 0,0 1 1 0 0,0-1-1 0 0,0 0 1 0 0,0 1-1 0 0,1-1 0 0 0,-1 0 1 0 0,1 0-1 0 0,0-1 1 0 0,-1 1-1 0 0,1-1 0 0 0,0 1 1 0 0,0-1-1 0 0,1 1-29 0 0,6-2 90 0 0,0 1-1 0 0,0-1 0 0 0,0 0 1 0 0,-1-1-1 0 0,1 0 0 0 0,0-1 1 0 0,-1 0-1 0 0,1-1 0 0 0,-1 1 1 0 0,1-2-1 0 0,-1 0 0 0 0,-1 0 1 0 0,1 0-1 0 0,0-1 1 0 0,-1 0-1 0 0,0-1 0 0 0,0 0 1 0 0,-1 0-1 0 0,1-1 0 0 0,-1 1 1 0 0,-1-2-1 0 0,1 1 0 0 0,-1-1 1 0 0,-1 0-1 0 0,1 0 0 0 0,-1-1 1 0 0,0-2-90 0 0,-2 8 15 0 0,-1-1-1 0 0,1 0 1 0 0,-1 0 0 0 0,0 0 0 0 0,0 0-1 0 0,-1 0 1 0 0,1 0 0 0 0,-1-1 0 0 0,0 1-1 0 0,0 0 1 0 0,-1-1 0 0 0,1 1 0 0 0,-1-1-1 0 0,0 1 1 0 0,0 0 0 0 0,0-1 0 0 0,-1 1-1 0 0,1-1 1 0 0,-1 1 0 0 0,0-1 0 0 0,-1 1-1 0 0,1 0 1 0 0,-1 0 0 0 0,0 0 0 0 0,0 0 0 0 0,0 0-1 0 0,0 0 1 0 0,-1 0 0 0 0,1 1 0 0 0,-1-1-15 0 0,-4-1-123 0 0,0-1 0 0 0,0 2 0 0 0,0-1 1 0 0,0 1-1 0 0,-1 0 0 0 0,0 0 1 0 0,1 1-1 0 0,-1 0 0 0 0,-1 0 1 0 0,1 1-1 0 0,0 0 0 0 0,-1 1 1 0 0,1 0-1 0 0,-1 0 0 0 0,1 0 0 0 0,-8 2 123 0 0,-24 18-3312 0 0,24 5-6702 0 0,12-19-1552 0 0</inkml:trace>
  <inkml:trace contextRef="#ctx0" brushRef="#br0" timeOffset="12600.262">7977 935 8906 0 0,'0'0'2618'0'0,"0"0"-227"0"0,0 0-131 0 0,0 0-251 0 0,0 0-378 0 0,0 0-361 0 0,0 0-277 0 0,0 0-155 0 0,0 0-109 0 0,0 0-91 0 0,0 0-73 0 0,0 0-72 0 0,0 0-47 0 0,-8 7-17 0 0,-21 20 9 0 0,37-72 1974 0 0,100-205-1401 0 0,-65 179-900 0 0,-24 122-1542 0 0,-2-11-430 0 0,-9-28-1607 0 0,0 0-4090 0 0,-6-9-4191 0 0</inkml:trace>
  <inkml:trace contextRef="#ctx0" brushRef="#br0" timeOffset="13021.342">8314 780 6593 0 0,'0'0'2956'0'0,"0"0"-205"0"0,0 0-320 0 0,0 0-358 0 0,0 0-304 0 0,0 0-276 0 0,0 0-248 0 0,0 0-189 0 0,0 0-170 0 0,0 0-143 0 0,0 0-107 0 0,0 0-85 0 0,0 0-82 0 0,29-2-61 0 0,90-9-54 0 0,-62-9 258 0 0,-47 10-430 0 0,-5 6-127 0 0,0 1-1 0 0,0-1 0 0 0,-1 0 0 0 0,0 0 1 0 0,1 0-1 0 0,-1-1 0 0 0,-1 1 0 0 0,1-1 0 0 0,-1 0 1 0 0,1 0-1 0 0,-2-1 0 0 0,1 1 0 0 0,0 0 1 0 0,-1-1-1 0 0,0 0 0 0 0,0 1 0 0 0,-1-1 0 0 0,0 0 1 0 0,0 0-1 0 0,0 0 0 0 0,-1 0 0 0 0,0 0 0 0 0,0 0 1 0 0,0 0-1 0 0,-1 0 0 0 0,0-3-54 0 0,-1 7-7 0 0,0 0 0 0 0,0 1 0 0 0,0 0 1 0 0,0-1-1 0 0,0 1 0 0 0,0 0 0 0 0,-1 0 0 0 0,1 0 0 0 0,0 0 0 0 0,-1 1 0 0 0,1-1 1 0 0,0 1-1 0 0,-1-1 0 0 0,1 1 0 0 0,-1 0 0 0 0,1 0 0 0 0,-1 0 0 0 0,1 0 0 0 0,-1 0 1 0 0,1 1-1 0 0,0-1 0 0 0,-1 1 0 0 0,0 0 7 0 0,0-1-18 0 0,-6 3-1 0 0,-1 1 1 0 0,1 0-1 0 0,0 1 0 0 0,0 0 0 0 0,0 0 0 0 0,1 1 1 0 0,0 0-1 0 0,0 0 0 0 0,0 1 0 0 0,1 0 1 0 0,0 0-1 0 0,0 1 0 0 0,1 0 0 0 0,-4 7 19 0 0,2-6 1 0 0,1 0-1 0 0,0 1 0 0 0,1 0 0 0 0,0 1 0 0 0,0 0 0 0 0,1-1 0 0 0,1 2 1 0 0,0-1-1 0 0,0 0 0 0 0,1 1 0 0 0,1 0 0 0 0,0-1 0 0 0,0 1 0 0 0,1 0 1 0 0,1 0-1 0 0,0 0 0 0 0,0 0 0 0 0,3 12 0 0 0,-2-19 3 0 0,1-1-1 0 0,0 1 1 0 0,0-1-1 0 0,0 1 1 0 0,0-1-1 0 0,1 0 1 0 0,-1 0-1 0 0,1 0 1 0 0,0 0 0 0 0,1-1-1 0 0,-1 1 1 0 0,1-1-1 0 0,-1 0 1 0 0,1 0-1 0 0,0 0 1 0 0,0 0-1 0 0,0-1 1 0 0,0 1-1 0 0,1-1 1 0 0,-1 0 0 0 0,1 0-1 0 0,-1-1 1 0 0,1 0-1 0 0,4 1-2 0 0,115 11 144 0 0,-105-13-150 0 0,0-1 1 0 0,0-1-1 0 0,0 0 0 0 0,0-1 0 0 0,0-1 0 0 0,-1-1 0 0 0,10-4 6 0 0,33-24-6213 0 0,-53 25-5958 0 0</inkml:trace>
  <inkml:trace contextRef="#ctx0" brushRef="#br0" timeOffset="30315.193">0 2168 5009 0 0,'0'0'1318'0'0,"0"0"-330"0"0,0 0-36 0 0,0 0 196 0 0,0 0 166 0 0,0 0 44 0 0,0 0-61 0 0,0 0-91 0 0,0 0-51 0 0,0 0-70 0 0,0 0-110 0 0,0 0-91 0 0,0 0-66 0 0,23-11-51 0 0,72-35-34 0 0,36-45 1894 0 0,-90 56-2054 0 0,-32 30-473 0 0,-1 0 1 0 0,-1-1 0 0 0,1 0 0 0 0,-1 0 0 0 0,0 0 0 0 0,0-1 0 0 0,-1 0 0 0 0,0 0 0 0 0,0-1 0 0 0,-1 0 0 0 0,1 0 0 0 0,-2 0 0 0 0,1-1 0 0 0,-1 1 0 0 0,-1-1-1 0 0,0 0 1 0 0,0 0 0 0 0,0-1 0 0 0,0-5-101 0 0,-3 13 13 0 0,0 0 0 0 0,0 0 0 0 0,0 0 0 0 0,0 0 0 0 0,0-1 0 0 0,0 1 0 0 0,-1 0 0 0 0,1 0 0 0 0,0 0 0 0 0,-1 0 0 0 0,0-1 1 0 0,0 1-1 0 0,0 0 0 0 0,0 0 0 0 0,0 1 0 0 0,0-1 0 0 0,0 0 0 0 0,0 0 0 0 0,-1 0 0 0 0,1 1 0 0 0,-1-1 0 0 0,1 1 0 0 0,-1-1 0 0 0,0 1 0 0 0,1 0 0 0 0,-1-1 0 0 0,0 1 0 0 0,0 0 0 0 0,0 0 0 0 0,0 0 0 0 0,0 1 0 0 0,0-1 0 0 0,0 0 0 0 0,0 1 0 0 0,-1-1 0 0 0,1 1 0 0 0,0 0 0 0 0,-2 0-13 0 0,-8 0-16 0 0,0 0 1 0 0,0 1-1 0 0,0 1 0 0 0,0 0 0 0 0,1 1 1 0 0,-1 0-1 0 0,1 0 0 0 0,-1 2 0 0 0,1-1 1 0 0,0 1-1 0 0,1 1 0 0 0,0 0 1 0 0,-1 0-1 0 0,2 1 0 0 0,-1 1 0 0 0,1-1 1 0 0,0 2-1 0 0,1-1 0 0 0,0 1 0 0 0,0 0 1 0 0,1 1-1 0 0,0 0 0 0 0,1 0 1 0 0,0 0-1 0 0,0 1 0 0 0,1 0 0 0 0,0 0 1 0 0,1 0-1 0 0,1 0 0 0 0,0 1 0 0 0,0 0 1 0 0,1 0-1 0 0,1-1 0 0 0,-1 9 16 0 0,2-13 5 0 0,0 0 0 0 0,0 0 0 0 0,1 0 0 0 0,0 0 0 0 0,0 0 0 0 0,1 0 0 0 0,0 0 0 0 0,0 0 0 0 0,0 0 0 0 0,1-1 0 0 0,0 1 0 0 0,1-1 0 0 0,-1 0 0 0 0,1 0 0 0 0,0 0 0 0 0,1-1 0 0 0,-1 1 0 0 0,1-1 0 0 0,0 0 0 0 0,0 0 0 0 0,1-1 0 0 0,-1 1 0 0 0,1-1 0 0 0,2 1-5 0 0,9 4 27 0 0,0-1 0 0 0,0 0-1 0 0,0-2 1 0 0,1 0 0 0 0,0 0-1 0 0,1-2 1 0 0,-1 0 0 0 0,1-1-1 0 0,0-1 1 0 0,0-1 0 0 0,-1-1-1 0 0,1 0 1 0 0,7-2-27 0 0,-18 2 25 0 0,1-1 0 0 0,-1 0 0 0 0,0 0 0 0 0,0-1 1 0 0,0 0-1 0 0,0-1 0 0 0,0 1 0 0 0,0-1 0 0 0,0-1 0 0 0,-1 0 0 0 0,0 0 0 0 0,1 0 0 0 0,-2-1 0 0 0,1 0 0 0 0,0 0 1 0 0,-1-1-1 0 0,0 1 0 0 0,0-2-25 0 0,40-44-6875 0 0,-30 33 1910 0 0,-11 11-6741 0 0</inkml:trace>
  <inkml:trace contextRef="#ctx0" brushRef="#br0" timeOffset="30728.774">676 2153 5953 0 0,'0'0'1783'0'0,"0"0"-82"0"0,0 0 206 0 0,0 0 207 0 0,0 0 14 0 0,0 0-280 0 0,0 0-473 0 0,0 0-378 0 0,0 0-168 0 0,0 0-65 0 0,0 0-40 0 0,0 0-59 0 0,0 0-104 0 0,13-12-122 0 0,90-98 572 0 0,18-69 86 0 0,-90 117-993 0 0,-33 87-230 0 0,-1-17 134 0 0,0 0 0 0 0,0 1 0 0 0,1-1 0 0 0,0 0 0 0 0,0 1 0 0 0,1 0 0 0 0,0-1 0 0 0,1 1 0 0 0,-1 0 0 0 0,2-1 0 0 0,-1 1 0 0 0,1-1 0 0 0,1 1 0 0 0,-1-1 0 0 0,2 1 0 0 0,-1-1 0 0 0,1 0 0 0 0,0 0 0 0 0,1 0 0 0 0,0 0 0 0 0,0 0 0 0 0,0-1 0 0 0,4 4-8 0 0,0-6 41 0 0,0 0 0 0 0,1-1 0 0 0,0 0 1 0 0,-1 0-1 0 0,2-1 0 0 0,-1 0 0 0 0,0 0 1 0 0,0-1-1 0 0,1 0 0 0 0,0-1 0 0 0,-1 0 1 0 0,1-1-1 0 0,-1 0 0 0 0,1 0 1 0 0,0-1-1 0 0,-1 0 0 0 0,2-1-41 0 0,-2-1 4 0 0,0 1 0 0 0,0-2-1 0 0,-1 1 1 0 0,1-1 0 0 0,-1-1-1 0 0,0 1 1 0 0,0-1 0 0 0,0-1 0 0 0,-1 1-1 0 0,0-1 1 0 0,0-1 0 0 0,0 1 0 0 0,-1-1-1 0 0,0-1 1 0 0,0 1 0 0 0,-1-1 0 0 0,0 0-1 0 0,0 0 1 0 0,-1 0 0 0 0,0-1-1 0 0,0 1 1 0 0,-1-1 0 0 0,0 0 0 0 0,-1 0-1 0 0,0 0 1 0 0,0 0 0 0 0,-1-1 0 0 0,0 1-1 0 0,-1 0 1 0 0,0-6-4 0 0,8 10-5014 0 0,-3 5-4751 0 0,-5 3-2143 0 0</inkml:trace>
  <inkml:trace contextRef="#ctx0" brushRef="#br0" timeOffset="31195.085">1681 1866 8154 0 0,'0'0'3962'0'0,"0"0"-1571"0"0,0 0-829 0 0,0 0-315 0 0,0 0-175 0 0,0 0-171 0 0,0 0-116 0 0,0 0-88 0 0,0 0-121 0 0,0 0-84 0 0,0 0-112 0 0,-33 23-100 0 0,-101 72-63 0 0,82-42 41 0 0,49-44-206 0 0,1-5-28 0 0,0 0 0 0 0,0 0 0 0 0,0 1 0 0 0,1-1 0 0 0,0 0 0 0 0,-1 1 1 0 0,2-1-1 0 0,-1 1 0 0 0,0-1 0 0 0,1 1 0 0 0,0-1 0 0 0,0 1 0 0 0,0-1 0 0 0,1 1 0 0 0,-1-1 0 0 0,1 1 0 0 0,0-1 0 0 0,1 0 0 0 0,-1 1 0 0 0,1-1 0 0 0,-1 0 0 0 0,1 0 0 0 0,1 0 0 0 0,-1 0 0 0 0,0 0 0 0 0,1 0 0 0 0,0-1 0 0 0,0 1 0 0 0,0-1 0 0 0,0 0 0 0 0,1 0 0 0 0,-1 0 1 0 0,1 0-1 0 0,0-1 0 0 0,0 1 0 0 0,0-1 0 0 0,0 0 0 0 0,0 0 0 0 0,0-1 0 0 0,0 1 0 0 0,5 0-24 0 0,4-1 128 0 0,-1-1 1 0 0,1-1-1 0 0,-1 0 0 0 0,1 0 1 0 0,0-2-1 0 0,-1 1 0 0 0,0-1 1 0 0,0-1-1 0 0,0 0 0 0 0,0-1 1 0 0,-1-1-1 0 0,1 1 0 0 0,-1-2 1 0 0,-1 1-1 0 0,1-2 1 0 0,-1 1-1 0 0,0-1 0 0 0,-1-1 1 0 0,0 0-1 0 0,0 0 0 0 0,-1-1 1 0 0,-1 0-1 0 0,1 0 0 0 0,-1-1 1 0 0,-1 0-1 0 0,0 0 1 0 0,-1 0-1 0 0,4-12-128 0 0,8-15 37 0 0,-2-1 0 0 0,-2 0 0 0 0,-1-1-1 0 0,-2 0 1 0 0,-2 0 0 0 0,-2-1 0 0 0,-1 0 0 0 0,-3-1 0 0 0,-1-32-37 0 0,-1 65-17 0 0,0-1 0 0 0,0 1 0 0 0,-1 0 0 0 0,0 0 1 0 0,0 0-1 0 0,-1 0 0 0 0,0 0 0 0 0,-1 1 0 0 0,0-1 0 0 0,0 0 0 0 0,-1 1 0 0 0,0 0 1 0 0,-1 0-1 0 0,1 0 0 0 0,-2 1 0 0 0,1-1 0 0 0,-1 1 0 0 0,0 0 0 0 0,0 1 0 0 0,-1 0 1 0 0,0 0-1 0 0,0 0 0 0 0,-1 1 0 0 0,1 0 0 0 0,-1 0 0 0 0,0 1 0 0 0,0 0 0 0 0,-1 0 1 0 0,-8-2 16 0 0,10 8-19 0 0,-1 0 0 0 0,1 1 0 0 0,0-1 0 0 0,0 1 0 0 0,0 1 0 0 0,0 0 0 0 0,0 0 0 0 0,1 0 1 0 0,0 0-1 0 0,0 1 0 0 0,0 0 0 0 0,0 1 0 0 0,1-1 0 0 0,0 1 0 0 0,0 0 0 0 0,0 0 0 0 0,1 1 0 0 0,0-1 1 0 0,0 1-1 0 0,1 0 0 0 0,0 0 0 0 0,0 0 0 0 0,1 0 0 0 0,-1 3 19 0 0,-6 12 17 0 0,2 0 0 0 0,0 1 0 0 0,2 0 0 0 0,1 0-1 0 0,0 0 1 0 0,2 1 0 0 0,0-1 0 0 0,2 1 0 0 0,1 0 0 0 0,0-1 0 0 0,2 1 0 0 0,1-1-1 0 0,1 0 1 0 0,0 0 0 0 0,2-1 0 0 0,1 1 0 0 0,0-1 0 0 0,2-1 0 0 0,1 0 0 0 0,0 0-1 0 0,2-1 1 0 0,0-1 0 0 0,8 9-17 0 0,-5-7-68 0 0,1-2 1 0 0,0 0-1 0 0,1 0 0 0 0,2-2 0 0 0,0-1 0 0 0,0 0 1 0 0,1-1-1 0 0,1-1 0 0 0,1-2 0 0 0,0 0 0 0 0,0-1 0 0 0,1-1 1 0 0,4 0 67 0 0,-5-3-784 0 0,14 3-1666 0 0,-11-6-5033 0 0,-9-4-5005 0 0</inkml:trace>
  <inkml:trace contextRef="#ctx0" brushRef="#br0" timeOffset="32156.92">2657 2006 5617 0 0,'0'0'2386'0'0,"0"0"-406"0"0,0 0-68 0 0,0 0 28 0 0,0 0-117 0 0,0 0-213 0 0,0 0-313 0 0,0 0-300 0 0,0 0-192 0 0,0 0-162 0 0,0 0-124 0 0,0 0-109 0 0,0 0-56 0 0,-8 8-7 0 0,-48 59 621 0 0,52-57-910 0 0,0-1 0 0 0,0 1-1 0 0,1 0 1 0 0,1 1 0 0 0,-1-1 0 0 0,2 0 0 0 0,0 1 0 0 0,0-1 0 0 0,0 1 0 0 0,2-1 0 0 0,-1 1 0 0 0,2 8-58 0 0,2-13 48 0 0,-1-1 1 0 0,1 0-1 0 0,-1 0 1 0 0,1-1-1 0 0,1 1 1 0 0,-1-1 0 0 0,1 0-1 0 0,0 0 1 0 0,0 0-1 0 0,0-1 1 0 0,0 0 0 0 0,0 0-1 0 0,1 0 1 0 0,-1 0-1 0 0,1-1 1 0 0,0 0 0 0 0,0 0-1 0 0,0-1 1 0 0,0 0-1 0 0,0 0 1 0 0,0 0 0 0 0,0-1-1 0 0,0 1 1 0 0,1-1-1 0 0,-1-1 1 0 0,0 1 0 0 0,0-1-1 0 0,0-1 1 0 0,0 1-1 0 0,0-1 1 0 0,0 0 0 0 0,5-2-49 0 0,0-1 40 0 0,0 1 0 0 0,-1-1 1 0 0,0-1-1 0 0,0 0 0 0 0,0-1 1 0 0,-1 1-1 0 0,0-2 0 0 0,0 1 1 0 0,0-2-1 0 0,-1 1 0 0 0,-1-1 1 0 0,1 0-1 0 0,-1 0 0 0 0,-1-1 1 0 0,0 0-1 0 0,0 0 1 0 0,-1-1-1 0 0,0 1 0 0 0,-1-1 1 0 0,0 0-1 0 0,-1 0 0 0 0,0-1 1 0 0,-1 1-1 0 0,0-1 0 0 0,-1 1 1 0 0,0-1-1 0 0,-1 0 0 0 0,0 1 1 0 0,-1-1-1 0 0,0 0 0 0 0,-3-6-40 0 0,2 12-107 0 0,-1-1 1 0 0,0 1-1 0 0,0 1 0 0 0,-1-1 0 0 0,1 0 0 0 0,-1 1 0 0 0,-1 0 0 0 0,1 0 0 0 0,-1 0 0 0 0,0 0 0 0 0,0 1 0 0 0,0 0 0 0 0,0 0 0 0 0,-1 0 0 0 0,0 1 0 0 0,0 0 0 0 0,0 0 0 0 0,0 0 0 0 0,0 1 0 0 0,-1-1 0 0 0,1 2 0 0 0,0-1 0 0 0,-1 1 0 0 0,0 0 0 0 0,1 0 0 0 0,-1 1 0 0 0,0 0 0 0 0,1 0 0 0 0,-1 0 107 0 0,4 1-39 0 0,1-1 0 0 0,0 0 0 0 0,0 1 0 0 0,-1-1-1 0 0,1 1 1 0 0,0 0 0 0 0,0 0 0 0 0,0 0-1 0 0,-1 0 1 0 0,1 0 0 0 0,0 0 0 0 0,1 0-1 0 0,-1 1 1 0 0,0-1 0 0 0,0 1 0 0 0,1-1-1 0 0,-1 1 1 0 0,0 0 0 0 0,1 0 0 0 0,0-1-1 0 0,-1 1 1 0 0,1 0 0 0 0,0 0 0 0 0,0 1 0 0 0,0-1-1 0 0,0 0 1 0 0,1 0 0 0 0,-1 0 0 0 0,0 1-1 0 0,1-1 1 0 0,0 0 0 0 0,-1 1 0 0 0,1-1-1 0 0,0 0 1 0 0,0 1 0 0 0,1-1 0 0 0,-1 0-1 0 0,0 0 1 0 0,1 1 0 0 0,-1-1 0 0 0,1 0 0 0 0,0 0-1 0 0,0 1 1 0 0,0-1 0 0 0,0 0 0 0 0,0 0-1 0 0,0 0 1 0 0,0 0 0 0 0,1 0 0 0 0,-1-1-1 0 0,1 1 1 0 0,-1 0 0 0 0,1-1 0 0 0,0 1-1 0 0,0-1 1 0 0,-1 1 0 0 0,3 0 39 0 0,7 2 83 0 0,1-1 1 0 0,-1 1-1 0 0,1-2 0 0 0,0 0 0 0 0,0 0 1 0 0,0-1-1 0 0,0-1 0 0 0,0 0 1 0 0,0 0-1 0 0,0-1 0 0 0,10-3-83 0 0,-3-1 218 0 0,-1-2-1 0 0,0 0 1 0 0,0-1-1 0 0,-1 0 1 0 0,0-2 0 0 0,0 0-1 0 0,-1-1 1 0 0,0-1-1 0 0,-1 0 1 0 0,-1-1-1 0 0,0 0 1 0 0,-1-2-1 0 0,0 1 1 0 0,-1-1 0 0 0,2-5-218 0 0,8-3 42 0 0,-2 0 0 0 0,0-2 0 0 0,-1-1 0 0 0,-2 0 0 0 0,-1-2 0 0 0,-1 1 0 0 0,-1-2 0 0 0,-1 0 0 0 0,-2-1 0 0 0,-1 0 1 0 0,-1 0-1 0 0,-2-1 0 0 0,-1 0 0 0 0,-1 0 0 0 0,-2-1 0 0 0,-1-5-42 0 0,-2 38 1 0 0,0-1 0 0 0,0 1 0 0 0,-1 0 0 0 0,1-1-1 0 0,0 1 1 0 0,0 0 0 0 0,-1-1 0 0 0,1 1 0 0 0,0-1 0 0 0,-1 1 0 0 0,1-1 0 0 0,-1 1 0 0 0,1-1-1 0 0,0 1 1 0 0,-1-1 0 0 0,1 1 0 0 0,-1-1 0 0 0,1 1 0 0 0,-1-1 0 0 0,0 0 0 0 0,1 1 0 0 0,-1-1-1 0 0,1 0 1 0 0,-1 1 0 0 0,0-1 0 0 0,1 0 0 0 0,-1 0 0 0 0,0 0 0 0 0,1 0 0 0 0,-1 0 0 0 0,0 1-1 0 0,1-1 1 0 0,-1 0 0 0 0,0-1 0 0 0,1 1 0 0 0,-1 0 0 0 0,0 0 0 0 0,1 0 0 0 0,-1 0 0 0 0,0 0-1 0 0,1-1 1 0 0,-1 1 0 0 0,1 0 0 0 0,-1 0 0 0 0,0-1 0 0 0,1 1 0 0 0,-1-1 0 0 0,1 1 0 0 0,-1 0-1 0 0,1-1 1 0 0,-1 1 0 0 0,1-1 0 0 0,-1 1 0 0 0,1-1 0 0 0,0 0 0 0 0,-1 1 0 0 0,1-1 0 0 0,0 1-1 0 0,-1-1 1 0 0,1 0 0 0 0,0 1 0 0 0,0-1 0 0 0,0 1 0 0 0,-1-1 0 0 0,1 0 0 0 0,0 1 0 0 0,0-1-1 0 0,0 0 1 0 0,0 0-1 0 0,-6 16-8 0 0,1 0-1 0 0,1 0 1 0 0,0 1-1 0 0,1 0 1 0 0,1 0 0 0 0,0-1-1 0 0,1 1 1 0 0,1 0-1 0 0,0 0 1 0 0,2 10 8 0 0,-1 13 10 0 0,9 235-478 0 0,13 0 1 0 0,45 206 467 0 0,-56-390 14 0 0,-5 1 1 0 0,-3 0 0 0 0,-5 33-15 0 0,1-113 16 0 0,0-1 0 0 0,0 1-1 0 0,-1 0 1 0 0,-1-1 0 0 0,0 1 0 0 0,0-1 0 0 0,-1 1 0 0 0,0-1 0 0 0,-1 0 0 0 0,0 0 0 0 0,0-1-1 0 0,-1 1 1 0 0,-1-1 0 0 0,0 0 0 0 0,0 0 0 0 0,0-1 0 0 0,-1 0 0 0 0,-1 0 0 0 0,1 0 0 0 0,-1-1-1 0 0,0 0 1 0 0,-1-1 0 0 0,-5 4-16 0 0,11-9 5 0 0,0 1 0 0 0,1-1 0 0 0,-1 0-1 0 0,0 0 1 0 0,0-1 0 0 0,0 1 0 0 0,0 0-1 0 0,1-1 1 0 0,-1 0 0 0 0,0 1 0 0 0,0-1-1 0 0,0 0 1 0 0,0-1 0 0 0,0 1 0 0 0,0 0 0 0 0,0-1-1 0 0,0 0 1 0 0,0 0 0 0 0,1 0 0 0 0,-1 0-1 0 0,0 0 1 0 0,1 0 0 0 0,-1-1 0 0 0,0 1-1 0 0,1-1 1 0 0,0 0 0 0 0,-1 1 0 0 0,1-1-1 0 0,0-1 1 0 0,0 1 0 0 0,0 0 0 0 0,0 0 0 0 0,0-1-1 0 0,1 1 1 0 0,-1-1 0 0 0,1 1 0 0 0,0-1-1 0 0,-1-1-4 0 0,-34-112-11 0 0,35 112 11 0 0,-5-20 3 0 0,2-1 1 0 0,0-1-1 0 0,2 1 1 0 0,1 0 0 0 0,0 0-1 0 0,2-1 1 0 0,1 1-1 0 0,1 0 1 0 0,2 0 0 0 0,3-13-4 0 0,3 7-56 0 0,2 0 0 0 0,1 2 1 0 0,1-1-1 0 0,2 2 1 0 0,0 0-1 0 0,2 1 0 0 0,1 1 1 0 0,13-11 55 0 0,66-49-4927 0 0,-80 74-2041 0 0,-7 1-5150 0 0</inkml:trace>
  <inkml:trace contextRef="#ctx0" brushRef="#br0" timeOffset="32859.14">4330 1447 8826 0 0,'0'0'2051'0'0,"0"0"-213"0"0,0 0-65 0 0,0 0-56 0 0,0 0-112 0 0,0 0-230 0 0,0 0-285 0 0,0 0-238 0 0,0 0-136 0 0,0 0-68 0 0,0 0-59 0 0,0 0-75 0 0,-11 15-66 0 0,-32 49-62 0 0,29-7 317 0 0,19 439 1967 0 0,-83-120-2602 0 0,77-343-695 0 0,23-37-916 0 0,10-44-2059 0 0,-27 29-749 0 0,-3 3-4118 0 0,-2 8-808 0 0</inkml:trace>
  <inkml:trace contextRef="#ctx0" brushRef="#br0" timeOffset="33106.12">4026 2080 11803 0 0,'0'0'1908'0'0,"0"0"-738"0"0,0 0-206 0 0,0 0 203 0 0,0 0 146 0 0,0 0 6 0 0,0 0-127 0 0,0 0-171 0 0,0 0-134 0 0,0 0-130 0 0,0 0-142 0 0,34-17-146 0 0,105-51-122 0 0,59-31 160 0 0,-37-18-2262 0 0,-131 87-2384 0 0,-2-3-3449 0 0,-20 21-3673 0 0</inkml:trace>
  <inkml:trace contextRef="#ctx0" brushRef="#br0" timeOffset="33557.128">4729 1572 3769 0 0,'0'0'2280'0'0,"0"0"-841"0"0,0 0-45 0 0,0 0 373 0 0,0 0 189 0 0,0 0-59 0 0,0 0-194 0 0,0 0-190 0 0,0 0-171 0 0,0 0-151 0 0,0 0-147 0 0,0 0-132 0 0,0 0-129 0 0,4 27-125 0 0,8 89-97 0 0,-20-24 254 0 0,-27 166 363 0 0,34-241-1148 0 0,-1-6-21 0 0,1-1-1 0 0,0 1 1 0 0,1-1-1 0 0,0 1 0 0 0,1-1 1 0 0,0 1-1 0 0,1-1 1 0 0,0 1-1 0 0,1-1 0 0 0,0 0 1 0 0,0 0-1 0 0,1 0 1 0 0,0 0-9 0 0,-1-8 12 0 0,0-1 0 0 0,-1 0 0 0 0,1 0 0 0 0,0 0 0 0 0,0 0 0 0 0,0 0 0 0 0,-1 0 0 0 0,1-1 0 0 0,0 0 0 0 0,0 1 0 0 0,0-1 0 0 0,0 0 0 0 0,0 0 0 0 0,0-1 0 0 0,0 1 0 0 0,0 0 0 0 0,0-1 0 0 0,0 0 0 0 0,-1 0 0 0 0,1 0 1 0 0,0 0-1 0 0,0 0 0 0 0,-1-1 0 0 0,1 1 0 0 0,-1-1 0 0 0,1 1 0 0 0,-1-1 0 0 0,0 0 0 0 0,1 0 0 0 0,-1 0 0 0 0,0 0 0 0 0,0-1 0 0 0,0 0-12 0 0,161-132 257 0 0,-75 109-250 0 0,-86 52 133 0 0,-13 72 162 0 0,7-85-324 0 0,-1 1 0 0 0,2 0 1 0 0,0 1-1 0 0,1-1 0 0 0,0 0 1 0 0,1 1-1 0 0,1 0 0 0 0,0 4 22 0 0,0-19-119 0 0,8 4-1221 0 0,3-4-5784 0 0,-11 0 4694 0 0,1 0-9123 0 0</inkml:trace>
  <inkml:trace contextRef="#ctx0" brushRef="#br0" timeOffset="33928.5">5193 2271 4241 0 0,'0'0'1935'0'0,"0"0"229"0"0,0 0 222 0 0,0 0 28 0 0,0 0-171 0 0,0 0-293 0 0,0 0-326 0 0,0 0-307 0 0,0 0-217 0 0,32-1-155 0 0,99-5-159 0 0,-59-12 433 0 0,-63 13-1079 0 0,1 0 1 0 0,-2 0-1 0 0,1-1 0 0 0,-1 0 1 0 0,0-1-1 0 0,0 1 1 0 0,-1-2-1 0 0,0 1 0 0 0,0-1 1 0 0,0 0-1 0 0,-1 0 0 0 0,-1-1 1 0 0,1 0-1 0 0,-1 0 1 0 0,-1 0-1 0 0,0 0 0 0 0,0-1 1 0 0,-1 0-1 0 0,0 1 0 0 0,-1-1 1 0 0,0-1-1 0 0,0 1 1 0 0,-1-2-141 0 0,-3 10 2 0 0,0 0 0 0 0,0 0 0 0 0,0 0 0 0 0,0 1 0 0 0,-1-1 0 0 0,1 1 0 0 0,0-1 0 0 0,-1 1 0 0 0,1 0 0 0 0,-1 0 0 0 0,0 0 0 0 0,1 1 0 0 0,-1-1 0 0 0,0 0 0 0 0,0 1 0 0 0,1 0 0 0 0,-1 0 0 0 0,0-1 0 0 0,0 2 0 0 0,1-1 0 0 0,-1 0 0 0 0,0 1 0 0 0,0-1 0 0 0,1 1 0 0 0,-1 0 0 0 0,0-1 0 0 0,1 2 0 0 0,-1-1 0 0 0,0 1-2 0 0,-13 5-78 0 0,1 2 0 0 0,1 0-1 0 0,0 1 1 0 0,0 0 0 0 0,1 1-1 0 0,0 1 1 0 0,1 0 0 0 0,0 1-1 0 0,1 0 1 0 0,0 0 0 0 0,1 1-1 0 0,1 1 1 0 0,0 0 0 0 0,1 0 0 0 0,1 0-1 0 0,0 1 1 0 0,1 0 0 0 0,0 6 78 0 0,5-19-60 0 0,0-1 1 0 0,1 0 0 0 0,-1 0 0 0 0,1 1-1 0 0,0-1 1 0 0,0 0 0 0 0,0 0 0 0 0,0 1-1 0 0,0-1 1 0 0,0 0 0 0 0,1 0 0 0 0,-1 1-1 0 0,1-1 1 0 0,0 0 0 0 0,-1 0 0 0 0,1 0-1 0 0,0 0 1 0 0,0 0 0 0 0,0 0 0 0 0,1 0-1 0 0,-1 0 1 0 0,0 0 0 0 0,1 0 0 0 0,-1-1-1 0 0,1 1 1 0 0,0 0 0 0 0,-1-1 0 0 0,1 0-1 0 0,0 1 1 0 0,0-1 0 0 0,0 0 0 0 0,0 0-1 0 0,0 0 1 0 0,0 0 0 0 0,0 0 0 0 0,0-1-1 0 0,1 1 1 0 0,-1 0 0 0 0,0-1 0 0 0,0 0-1 0 0,1 0 1 0 0,-1 1 0 0 0,0-1 0 0 0,0-1-1 0 0,1 1 1 0 0,-1 0 0 0 0,0 0 0 0 0,0-1-1 0 0,1 0 60 0 0,89-13-4371 0 0,-35-8-5519 0 0,-39 14 853 0 0</inkml:trace>
  <inkml:trace contextRef="#ctx0" brushRef="#br0" timeOffset="34225.144">6086 1984 9426 0 0,'0'0'4141'0'0,"0"0"-1240"0"0,0 0-916 0 0,0 0-594 0 0,0 0-437 0 0,0 0-186 0 0,0 0-89 0 0,0 0-54 0 0,0 0-54 0 0,0 0-102 0 0,0 0-88 0 0,0 0-64 0 0,-32 22-44 0 0,-96 66-59 0 0,79-44 68 0 0,48-43-281 0 0,1-1 0 0 0,-1 1-1 0 0,0 0 1 0 0,1 0 0 0 0,-1-1-1 0 0,0 1 1 0 0,1 0 0 0 0,-1 0-1 0 0,1 0 1 0 0,0 0 0 0 0,-1 0-1 0 0,1-1 1 0 0,0 1 0 0 0,-1 0-1 0 0,1 0 1 0 0,0 0 0 0 0,0 0-1 0 0,0 0 1 0 0,0 0 0 0 0,0 0-1 0 0,0 0 1 0 0,0 0 0 0 0,0 0 0 0 0,0 0-1 0 0,0 0 1 0 0,0 0 0 0 0,1 0-1 0 0,-1 0 1 0 0,0 0 0 0 0,1 0-1 0 0,-1 0 1 0 0,1-1 0 0 0,-1 1-1 0 0,1 0 1 0 0,-1 0 0 0 0,1 0-1 0 0,0-1 1 0 0,-1 1 0 0 0,1 0-1 0 0,0-1 1 0 0,0 1 0 0 0,-1 0-1 0 0,1-1 1 0 0,0 1 0 0 0,0-1-1 0 0,0 0 1 0 0,0 1 0 0 0,0-1-1 0 0,0 1 1 0 0,0-1-1 0 0,57 8 74 0 0,-45-7-26 0 0,74 32 11 0 0,-85-32-47 0 0,-1 0 0 0 0,1 0 0 0 0,0 1 1 0 0,-1-1-1 0 0,1 0 0 0 0,-1 1 0 0 0,0-1 0 0 0,1 1 0 0 0,-1-1 0 0 0,0 1 0 0 0,0 0 0 0 0,0 0 0 0 0,0-1 1 0 0,0 1-1 0 0,0 0 0 0 0,-1 0 0 0 0,1 0 0 0 0,-1 0 0 0 0,1 0 0 0 0,-1 0 0 0 0,0 0 0 0 0,1 0 0 0 0,-1 0 0 0 0,0 0 1 0 0,0 0-1 0 0,-1 0 0 0 0,1 0 0 0 0,0 0 0 0 0,-1 0 0 0 0,1 0 0 0 0,-1 0 0 0 0,1 0 0 0 0,-1 0 0 0 0,0-1 1 0 0,0 1-1 0 0,0 0 0 0 0,0 0 0 0 0,0-1 0 0 0,-1 1 0 0 0,1 0 0 0 0,0-1 0 0 0,-1 0 0 0 0,-1 2-12 0 0,-6 6 33 0 0,0-1-1 0 0,-1 0 1 0 0,0 0 0 0 0,0-1-1 0 0,-1-1 1 0 0,0 0 0 0 0,0 0-1 0 0,0-1 1 0 0,-1 0-1 0 0,-2 0-32 0 0,-74 10-2848 0 0,75-18-4286 0 0,10-1-4385 0 0</inkml:trace>
  <inkml:trace contextRef="#ctx0" brushRef="#br0" timeOffset="34607.238">6232 2227 8770 0 0,'0'0'1984'0'0,"0"0"-205"0"0,0 0 7 0 0,0 0-51 0 0,0 0-120 0 0,0 0-141 0 0,0 0-178 0 0,31-5-205 0 0,100-16-172 0 0,-68-1 400 0 0,-56 18-1157 0 0,-1 1 0 0 0,0-1 0 0 0,0 0 0 0 0,0-1 0 0 0,-1 1 0 0 0,1-1 0 0 0,-1 0 0 0 0,0-1 0 0 0,-1 1 0 0 0,1-1 1 0 0,-1 0-1 0 0,0 0 0 0 0,-1 0 0 0 0,1-1 0 0 0,-1 1 0 0 0,-1-1 0 0 0,1 0 0 0 0,-1 0 0 0 0,1-6-162 0 0,-4 11 6 0 0,-1 0 0 0 0,0 1 1 0 0,0-1-1 0 0,1 1 0 0 0,-1 0 0 0 0,0-1 0 0 0,0 1 0 0 0,-1 0 0 0 0,1 0 1 0 0,0 0-1 0 0,0 1 0 0 0,0-1 0 0 0,-1 0 0 0 0,1 1 0 0 0,0 0 1 0 0,-1-1-1 0 0,1 1 0 0 0,0 0 0 0 0,-1 0 0 0 0,1 0 0 0 0,0 1 0 0 0,-1-1 1 0 0,1 0-1 0 0,0 1 0 0 0,0 0 0 0 0,-1-1 0 0 0,1 1 0 0 0,0 0 0 0 0,0 0 1 0 0,0 0-1 0 0,-2 2-6 0 0,-15 9-134 0 0,1 0 0 0 0,1 2 0 0 0,0 0 0 0 0,1 1 0 0 0,0 1 0 0 0,1 1 0 0 0,1 0 0 0 0,0 0 0 0 0,2 2-1 0 0,-7 12 135 0 0,16-27 7 0 0,0 0 0 0 0,1 0 0 0 0,0 0 0 0 0,0 1 0 0 0,0-1 0 0 0,0 1 0 0 0,1-1 0 0 0,-1 1 0 0 0,1 0-1 0 0,0-1 1 0 0,1 1 0 0 0,-1 0 0 0 0,1 0 0 0 0,0 0 0 0 0,0 0 0 0 0,1-1 0 0 0,-1 1 0 0 0,1 0-1 0 0,0 0 1 0 0,0-1 0 0 0,1 1 0 0 0,-1 0 0 0 0,1-1 0 0 0,0 1 0 0 0,0-1 0 0 0,1 0 0 0 0,-1 0-1 0 0,1 0 1 0 0,0 0 0 0 0,3 3-7 0 0,8 2 7 0 0,0-1-1 0 0,0-1 1 0 0,1 0 0 0 0,0-1-1 0 0,0 0 1 0 0,1-2-1 0 0,-1 0 1 0 0,1 0 0 0 0,0-1-1 0 0,0-1 1 0 0,0-1-1 0 0,0 0 1 0 0,0-2-1 0 0,1 1 1 0 0,-1-2 0 0 0,0 0-1 0 0,8-3-6 0 0,13-4-737 0 0,-13 1-4383 0 0,-11 3-6669 0 0</inkml:trace>
  <inkml:trace contextRef="#ctx0" brushRef="#br0" timeOffset="35458.303">7419 2017 2088 0 0,'0'0'2492'0'0,"0"0"-425"0"0,0 0-175 0 0,0 0-18 0 0,0 0-36 0 0,0 0-83 0 0,0 0-90 0 0,0 0-123 0 0,0 0-171 0 0,0 0-179 0 0,0 0-209 0 0,0 0-207 0 0,-8 16-138 0 0,-69 116 742 0 0,-87 114-390 0 0,125-173-1210 0 0,38-72 108 0 0,1-1-21 0 0,0 0-21 0 0,1-1 30 0 0,78-94 388 0 0,157-170 275 0 0,-132 163-86 0 0,-104 101-453 0 0,0 1 1 0 0,1 0-1 0 0,-1-1 0 0 0,0 1 1 0 0,1 0-1 0 0,-1-1 1 0 0,1 1-1 0 0,-1 0 0 0 0,1 0 1 0 0,-1 0-1 0 0,1 0 0 0 0,-1-1 1 0 0,1 1-1 0 0,-1 0 1 0 0,0 0-1 0 0,1 0 0 0 0,-1 0 1 0 0,1 0-1 0 0,-1 0 0 0 0,1 0 1 0 0,-1 0-1 0 0,1 0 0 0 0,-1 0 1 0 0,1 1-1 0 0,-1-1 1 0 0,1 0-1 0 0,-1 0 0 0 0,1 0 1 0 0,-1 1-1 0 0,0-1 0 0 0,1 0 1 0 0,-1 0-1 0 0,1 1 1 0 0,-1-1-1 0 0,0 0 0 0 0,1 1 1 0 0,-1-1-1 0 0,0 0 0 0 0,1 1 1 0 0,-1-1-1 0 0,0 1 0 0 0,0-1 1 0 0,1 0-1 0 0,-1 1 1 0 0,0-1-1 0 0,0 1 0 0 0,0-1 1 0 0,0 1-1 0 0,1-1 0 0 0,-1 1 1 0 0,0-1-1 0 0,0 1 0 0 0,0-1 1 0 0,0 1-1 0 0,0-1 1 0 0,0 1-1 0 0,0-1 0 0 0,0 1 1 0 0,-1-1-1 0 0,1 1 0 0 0,0 40 187 0 0,0-31-177 0 0,-17 229 136 0 0,17-234-138 0 0,0 0-1 0 0,1 0 0 0 0,-1 0 0 0 0,1 0 0 0 0,0 0 0 0 0,0 0 0 0 0,1 0 0 0 0,-1 0 0 0 0,1 0 0 0 0,0 0 1 0 0,0-1-1 0 0,1 1 0 0 0,-1-1 0 0 0,1 1 0 0 0,0-1 0 0 0,0 0 0 0 0,1 0 0 0 0,-1-1 0 0 0,1 1 0 0 0,0-1 0 0 0,0 1 1 0 0,0-1-1 0 0,0 0 0 0 0,0-1 0 0 0,1 1 0 0 0,0-1 0 0 0,-1 0 0 0 0,4 1-7 0 0,-1-3 119 0 0,1 0-1 0 0,-1-1 1 0 0,0 0-1 0 0,0-1 1 0 0,1 1-1 0 0,-1-1 1 0 0,0 0-1 0 0,-1-1 1 0 0,1 0-1 0 0,0 0 1 0 0,-1-1-1 0 0,1 1 1 0 0,-1-1-1 0 0,0-1 1 0 0,0 1-1 0 0,-1-1 1 0 0,0 0-1 0 0,1 0 1 0 0,1-4-119 0 0,1 2 62 0 0,4-5 36 0 0,0 0 0 0 0,-1 0 0 0 0,-1-1 0 0 0,0-1 0 0 0,-1 1 0 0 0,0-1-1 0 0,-1-1 1 0 0,-1 0 0 0 0,0 0 0 0 0,-1-1 0 0 0,-1 1 0 0 0,0-1 0 0 0,-1 0 0 0 0,-1-3-98 0 0,7-88-4910 0 0,-10 107-582 0 0,-3 0-6722 0 0</inkml:trace>
  <inkml:trace contextRef="#ctx0" brushRef="#br0" timeOffset="35777.079">8201 2072 19772 0 0,'0'0'1096'0'0,"0"0"-342"0"0,0 0-179 0 0,0 0-67 0 0,0 0-69 0 0,0 0-75 0 0,0 0-62 0 0,0 0-58 0 0,-32 25-55 0 0,-100 78-81 0 0,129-102-103 0 0,0 1 0 0 0,0 0 0 0 0,0 0 0 0 0,0 0 0 0 0,0 0 1 0 0,1 0-1 0 0,-1 0 0 0 0,1 1 0 0 0,-1 0 0 0 0,1-1 1 0 0,0 1-1 0 0,0 0 0 0 0,0 0 0 0 0,1 0 0 0 0,-1 0 0 0 0,1 1 1 0 0,-1-1-1 0 0,1 0 0 0 0,0 1 0 0 0,1-1 0 0 0,-2 3-5 0 0,1 4 6 0 0,0-6-6 0 0,0 1 0 0 0,0-1 0 0 0,0 0 0 0 0,1 0 0 0 0,-1 1 0 0 0,1-1 0 0 0,0 0 0 0 0,0 1 0 0 0,1-1 0 0 0,-1 0 0 0 0,1 1-1 0 0,0-1 1 0 0,0 0 0 0 0,0 0 0 0 0,1 0 0 0 0,-1 0 0 0 0,1 0 0 0 0,0 0 0 0 0,0 0 0 0 0,1-1 0 0 0,-1 1 0 0 0,1-1 0 0 0,0 1 0 0 0,-1-1 0 0 0,1 0 0 0 0,1 0-1 0 0,-1 0 1 0 0,0-1 0 0 0,1 1 0 0 0,0-1 0 0 0,-1 0 0 0 0,1 0 0 0 0,0 0 0 0 0,0 0 0 0 0,0-1 0 0 0,0 1 0 0 0,0-1 0 0 0,1 0 0 0 0,-1 0 0 0 0,0-1 0 0 0,3 1 0 0 0,6-1 139 0 0,0 0 0 0 0,1 0-1 0 0,-1-2 1 0 0,0 1 0 0 0,0-2 0 0 0,0 0 0 0 0,0 0 0 0 0,0-1 0 0 0,0-1 0 0 0,-1 0 0 0 0,0-1 0 0 0,0 0 0 0 0,-1 0 0 0 0,1-2 0 0 0,-1 1 0 0 0,-1-1 0 0 0,0-1 0 0 0,0 0 0 0 0,0-1 0 0 0,-1 1 0 0 0,-1-2 0 0 0,0 1 0 0 0,0-1 0 0 0,1-3-139 0 0,-6 8-26 0 0,0 0 0 0 0,-1 0 0 0 0,0-1 0 0 0,0 1 0 0 0,0 0 0 0 0,0-1 0 0 0,-1 0 0 0 0,0 1-1 0 0,-1-1 1 0 0,0 0 0 0 0,0 1 0 0 0,0-1 0 0 0,0 0 0 0 0,-1 1 0 0 0,0-1 0 0 0,-1 1 0 0 0,0-1 0 0 0,0 1 0 0 0,0-1 0 0 0,-1 1 0 0 0,1 0 0 0 0,-1 0 0 0 0,-1 0 0 0 0,1 1 0 0 0,-1-1 0 0 0,0 1-1 0 0,-1 0 1 0 0,1 0 0 0 0,-1 0 0 0 0,0 1 0 0 0,0-1 0 0 0,0 1 0 0 0,-1 1 0 0 0,1-1 0 0 0,-1 1 0 0 0,0-1 0 0 0,0 2 0 0 0,0-1 0 0 0,-1 1 0 0 0,1 0 0 0 0,-6-1 26 0 0,-13-2-1489 0 0,8 3-3269 0 0,3 1-7291 0 0</inkml:trace>
  <inkml:trace contextRef="#ctx0" brushRef="#br0" timeOffset="36140.698">8801 1465 16468 0 0,'0'0'3064'0'0,"0"0"-1353"0"0,0 0-612 0 0,0 0-100 0 0,0 0-155 0 0,0 0-170 0 0,0 0-161 0 0,0 0-122 0 0,0 0-2 0 0,0 0 17 0 0,0 0 2 0 0,0 0-13 0 0,-2 22-62 0 0,-9 72-49 0 0,8 136 706 0 0,11 64-782 0 0,-1-106-767 0 0,-30-191-4185 0 0,12-6-1513 0 0,10 8 4352 0 0,-3 0-9717 0 0</inkml:trace>
  <inkml:trace contextRef="#ctx0" brushRef="#br0" timeOffset="36355.548">8452 1958 13547 0 0,'0'0'3294'0'0,"0"0"-1764"0"0,0 0-760 0 0,0 0 4 0 0,0 0 113 0 0,0 0 28 0 0,0 0-90 0 0,0 0-161 0 0,0 0-138 0 0,0 0-98 0 0,36-3-48 0 0,115-12-51 0 0,-2 11 389 0 0,-130 4-644 0 0,17-1-79 0 0,0 2-1 0 0,0 1 1 0 0,0 2-1 0 0,0 1 0 0 0,13 5 6 0 0,-14-1-381 0 0,18 4-1197 0 0,-23 3-2737 0 0,-20 2-10074 0 0,-10-14 9419 0 0</inkml:trace>
  <inkml:trace contextRef="#ctx0" brushRef="#br0" timeOffset="36661.083">9159 2106 0 0 0,'0'0'2302'0'0,"0"0"481"0"0,0 0 6 0 0,0 0-237 0 0,0 0-315 0 0,0 0-317 0 0,0 0-292 0 0,0 0-199 0 0,0 0-125 0 0,0 0-74 0 0,0 0-62 0 0,33 2-127 0 0,104 6-174 0 0,-133-7-816 0 0,-1-1-1 0 0,0 1 1 0 0,0-1-1 0 0,0 0 0 0 0,0 0 1 0 0,1 0-1 0 0,-1 0 1 0 0,0 0-1 0 0,0-1 1 0 0,0 1-1 0 0,0-1 0 0 0,0 0 1 0 0,0 0-1 0 0,0 0 1 0 0,0-1-1 0 0,0 1 1 0 0,0-1-1 0 0,0 1 0 0 0,-1-1 1 0 0,3-1-51 0 0,3-4 200 0 0,-1 3-81 0 0,0 0 0 0 0,-1 0-1 0 0,1 0 1 0 0,-1-1 0 0 0,0 1 0 0 0,0-2 0 0 0,-1 1 0 0 0,0-1 0 0 0,0 1 0 0 0,0-1 0 0 0,0-1 0 0 0,-1 1 0 0 0,0-1 0 0 0,0 1 0 0 0,-1-1 0 0 0,0 0 0 0 0,0-1 0 0 0,-1 1 0 0 0,0 0 0 0 0,0-1 0 0 0,0 1 0 0 0,-1-1 0 0 0,-1 0 0 0 0,1-5-119 0 0,-3 9 1 0 0,-1 0 0 0 0,0 1 1 0 0,0 0-1 0 0,0-1 0 0 0,0 1 0 0 0,0 0 1 0 0,0 1-1 0 0,-1-1 0 0 0,1 1 0 0 0,-1-1 1 0 0,0 1-1 0 0,0 0 0 0 0,0 0 0 0 0,0 1 1 0 0,0-1-1 0 0,0 1 0 0 0,-1 0 0 0 0,1 0 1 0 0,0 0-1 0 0,-1 1 0 0 0,1-1 0 0 0,0 1 1 0 0,-1 0-1 0 0,1 1 0 0 0,0-1 0 0 0,-1 1 1 0 0,1 0-1 0 0,0 0 0 0 0,-1 0 0 0 0,1 0 1 0 0,0 1-1 0 0,0-1 0 0 0,-2 3-1 0 0,-11 4-82 0 0,0 2 0 0 0,1 0 0 0 0,1 1 0 0 0,0 0 1 0 0,0 1-1 0 0,1 1 0 0 0,0 0 0 0 0,2 1 0 0 0,-1 0 0 0 0,2 1 0 0 0,0 1 0 0 0,0 0 0 0 0,2 0 0 0 0,0 1 0 0 0,1 0 0 0 0,-2 8 82 0 0,-14 74-371 0 0,23-96 357 0 0,1 1 1 0 0,0-1-1 0 0,0 0 0 0 0,1 0 0 0 0,-1 0 0 0 0,1 1 0 0 0,0-1 0 0 0,-1 0 0 0 0,1 0 0 0 0,1 0 0 0 0,-1 0 0 0 0,0 0 0 0 0,1 0 0 0 0,-1-1 0 0 0,1 1 0 0 0,0 0 0 0 0,0-1 0 0 0,0 1 0 0 0,0-1 0 0 0,1 0 0 0 0,-1 0 0 0 0,0 0 0 0 0,1 0 0 0 0,0 0 0 0 0,-1 0 0 0 0,1-1 0 0 0,0 1 0 0 0,0-1 0 0 0,3 1 14 0 0,11 1-210 0 0,0-1 1 0 0,0-1-1 0 0,0 0 0 0 0,0-1 0 0 0,0-1 0 0 0,0-1 1 0 0,0-1-1 0 0,-1 0 0 0 0,1-1 0 0 0,-1 0 0 0 0,0-2 1 0 0,0 0-1 0 0,0-1 0 0 0,-1 0 0 0 0,0-1 1 0 0,1-1 209 0 0,35-14-1613 0 0,35-16-3447 0 0,-38 16-1597 0 0,-20 11-1925 0 0</inkml:trace>
  <inkml:trace contextRef="#ctx0" brushRef="#br0" timeOffset="36956.966">10105 1826 13347 0 0,'0'0'3165'0'0,"0"0"-1085"0"0,0 0-742 0 0,0 0-401 0 0,0 0-181 0 0,0 0-88 0 0,0 0-61 0 0,-34 11-61 0 0,-108 36-56 0 0,55-2 401 0 0,82-43-839 0 0,0 1 0 0 0,1 0-1 0 0,-1 0 1 0 0,0 0-1 0 0,1 1 1 0 0,0 0 0 0 0,0-1-1 0 0,0 2 1 0 0,0-1 0 0 0,1 0-1 0 0,0 1 1 0 0,0-1-1 0 0,0 1 1 0 0,0 0 0 0 0,1 0-1 0 0,-1 0 1 0 0,1 0 0 0 0,1 1-1 0 0,-1-1 1 0 0,1 0 0 0 0,-1 6-52 0 0,4-9 8 0 0,0 1 0 0 0,1-1 0 0 0,-1 0 1 0 0,1 0-1 0 0,-1 0 0 0 0,1 0 0 0 0,0 0 1 0 0,0-1-1 0 0,0 1 0 0 0,0-1 1 0 0,0 0-1 0 0,0 0 0 0 0,0 0 0 0 0,0 0 1 0 0,0 0-1 0 0,1-1 0 0 0,-1 1 0 0 0,0-1 1 0 0,1 0-1 0 0,-1 0 0 0 0,0 0 0 0 0,0-1 1 0 0,1 1-1 0 0,0-1-8 0 0,7 1 60 0 0,20 2 64 0 0,-19-2-23 0 0,0 1 0 0 0,0 0 0 0 0,0 0 0 0 0,0 1 0 0 0,0 1 1 0 0,0 0-1 0 0,0 0 0 0 0,-1 1 0 0 0,0 1 0 0 0,10 5-101 0 0,-17-9 41 0 0,0 0 0 0 0,0 1 0 0 0,0-1 0 0 0,0 1 0 0 0,-1 0 0 0 0,1 0 0 0 0,-1 1 0 0 0,1-1 0 0 0,-1 1 0 0 0,0-1-1 0 0,0 1 1 0 0,0 0 0 0 0,0 1 0 0 0,0-1 0 0 0,-1 0 0 0 0,1 1 0 0 0,-1-1 0 0 0,0 1 0 0 0,0 0 0 0 0,0-1 0 0 0,-1 1 0 0 0,1 0 0 0 0,-1 0 0 0 0,0 0 0 0 0,0 1 0 0 0,-1-1 0 0 0,1 0-1 0 0,-1 0 1 0 0,0 0 0 0 0,0 1 0 0 0,0-1 0 0 0,0 0 0 0 0,-1 0 0 0 0,0 0 0 0 0,0 0 0 0 0,0 0 0 0 0,0 0 0 0 0,-1 0 0 0 0,1 0 0 0 0,-1 0 0 0 0,0 0 0 0 0,0-1 0 0 0,-2 3-41 0 0,-13 10 53 0 0,-1-2 1 0 0,-1 0 0 0 0,0-1-1 0 0,0-1 1 0 0,-1 0 0 0 0,-1-2-1 0 0,0 0 1 0 0,0-2 0 0 0,-1 0-1 0 0,0-1 1 0 0,-1-1 0 0 0,-7 0-54 0 0,-82-5-2055 0 0,88-6-2265 0 0,1-2-3584 0 0,15 4-4988 0 0</inkml:trace>
  <inkml:trace contextRef="#ctx0" brushRef="#br0" timeOffset="37493.288">10388 2433 23725 0 0,'0'0'1350'0'0,"0"0"-399"0"0,0 0-126 0 0,0 0-63 0 0,0 0-114 0 0,0 0-188 0 0,0 0-205 0 0,0 0-137 0 0,0 0-54 0 0,0 0-21 0 0,0 0-42 0 0,0 0 25 0 0,0 0-37 0 0,-7 8-34 0 0,-24 21-35 0 0,18-21-2464 0 0,13-12-5926 0 0,0 4 6273 0 0,0-4-10851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3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1 395,'40'-6,"-1"-1,0-3,0 0,-1-3,0-1,-1-2,9-7,26-33,-71 54,1 1,-1-1,1 0,-1 0,0 0,0 0,0 0,0 0,0 0,0 0,-1 0,1 0,-1 0,1-1,-1 1,0 0,0 0,0-1,0 1,0 0,0 0,-1-1,1 1,-1 0,0 0,1 0,-1 0,0 0,0 0,0 0,-1 0,1 0,0 0,-1 1,1-1,-1 0,0 1,0-1,-5-1,0-1,0 1,0 0,-1 0,1 1,-1 0,1 1,-1 0,0 0,0 0,0 1,0 0,0 1,1 0,-1 0,0 0,1 1,-1 0,1 1,-1 0,1 0,0 0,0 1,0 0,1 1,-1-1,-3 5,3-2,1 0,-1 0,1 1,1 0,-1 0,2 1,-1-1,1 1,0 0,1 0,0 1,0-1,1 1,0-1,1 1,0 0,1 0,0-1,0 1,1 0,0 0,2 4,-2-8,0-1,0 0,1 0,0 0,0-1,0 1,1 0,-1-1,1 1,0-1,0 0,1 0,-1 0,1-1,0 1,0-1,0 0,0 0,1 0,-1 0,1-1,0 0,0 0,0 0,4 0,130 17,-110-19,-4-1</inkml:trace>
  <inkml:trace contextRef="#ctx0" brushRef="#br0" timeOffset="384.19">593 479,'89'-95,"78"-72,-160 161,-6 5,-1 0,1 0,0 0,-1 0,1 0,0 0,-1 0,1 0,0 0,0 0,0 0,0 1,0-1,0 0,0 1,0-1,0 1,1-1,-1 1,0-1,0 1,0 0,1 0,-1-1,0 1,0 0,1 0,-1 0,0 0,0 1,0-1,1 0,-1 0,0 1,0-1,0 1,0-1,1 1,-1-1,0 1,0 0,0 0,0-1,-1 1,1 0,0 0,0 0,-8 74,6-73,-1 1,1 0,-1 1,1-1,0 0,0 0,0 0,0 1,1-1,0 0,-1 1,1-1,0 0,1 1,-1-1,0 0,1 1,0-1,0 0,0 0,0 0,0 1,1-1,0-1,-1 1,1 0,0 0,0-1,0 1,1-1,-1 1,1-1,-1 0,1 0,0 0,0 0,3 1,5-2,0 0,0-1,0-1,0 1,0-2,0 1,0-2,0 1,0-2,-1 1,1-1,-1-1,0 0,-1 0,1-1,-1 0,0-1,0 0,-1-1,4-3,100-98,-95 91</inkml:trace>
  <inkml:trace contextRef="#ctx0" brushRef="#br0" timeOffset="1032.05">1327 366,'48'-8,"-1"-2,0-3,-1-1,0-3,0-2,-38 17,0 0,-1-1,1 0,-1 0,0 0,0-1,0 0,-1-1,1 1,-1-1,0-1,0 1,-1-1,0 0,0 0,0 0,0-1,-1 0,-1 0,1 0,-1 0,0-1,0 1,-1-1,0 0,-1 1,0-1,0 0,0-2,-3 7,0-1,0 0,0 1,0 0,-1-1,0 1,1 0,-1 1,0-1,0 0,-1 1,1-1,-1 1,1 0,-1 0,1 1,-1-1,0 1,0 0,0 0,0 0,0 0,0 1,0-1,0 1,0 0,0 0,0 1,0-1,0 1,0 0,0 0,0 0,0 1,0-1,1 1,-1 0,1 0,-1 0,1 1,0-1,0 1,0-1,-3 4,-12 10,1 0,1 1,0 1,1 0,1 1,1 1,1 0,-2 6,12-22,-1 0,1 0,1 0,-1 1,0-1,1 1,0-1,0 1,1-1,-1 1,1 0,0-1,0 1,0 0,1-1,0 1,0-1,0 1,0-1,1 1,0-1,0 0,0 0,0 0,0 0,1 0,0 0,0 0,0-1,0 0,1 0,-1 0,1 0,0 0,-1 0,1-1,1 0,-1 0,0 0,0 0,1-1,9 2,-1 0,1 0,0-2,1 0,-1 0,0-2,0 1,0-2,0 0,0-1,0 0,-1-1,1 0,-1-1,0-1,0 0,1-2,30-17,-2-2,-1-2,-1-2,3-6,-30 27,-1-1,-1 0,0-1,0 0,-1-1,-1 0,0-1,-1 0,0 0,-1-1,-1 1,0-2,-2 1,3-10,-8 26,1 0,-1 1,0-1,0 0,0 0,1 0,-1 0,0 0,-1 0,1 0,0 0,0-1,0 1,0 0,-1-1,1 1,0-1,-1 1,1-1,0 1,-1-1,1 0,-1 0,1 0,0 0,-1 0,1 0,-1 0,1 0,0-1,-1 1,1 0,0-1,-1 1,1-1,0 0,-1 1,1-1,0 0,0 0,0 0,0 0,0 1,0-2,0 1,0 0,0 0,0 0,1 0,-1 0,0-1,1 1,-1 0,1-1,0 1,-1 0,1-1,0 1,0-1,0 1,0 0,0-1,0 1,0-1,0 1,0 0,1-1,-3 4,1 0,0 0,0 0,0 0,0 0,0 0,1 1,-1-1,1 0,-1 1,1-1,0 0,0 1,0-1,0 1,0-1,1 0,-1 1,1-1,-1 0,1 0,0 1,0-1,0 0,0 0,0 0,0 0,1 0,-1 0,1 0,-1-1,1 1,0 0,0-1,0 1,79 31,-76-32,0-1,0 1,-1 0,1 1,0-1,0 1,-1 0,1 0,-1 0,0 0,1 1,-1 0,0 0,0 0,-1 0,1 1,-1-1,0 1,0 0,0 0,0 0,0 0,-1 1,0-1,0 1,0 0,-1-1,1 1,-1 0,0 0,-1 0,1 0,-1 0,0-1,0 1,-1 0,1 0,-1 2,-84 166,80-150,4-5</inkml:trace>
  <inkml:trace contextRef="#ctx0" brushRef="#br0" timeOffset="1551.663">2654 112,'-27'16,"1"1,1 1,0 1,1 1,2 1,0 1,1 1,1 1,2 0,0 2,-7 15,23-39,0 0,1 0,-1 0,1 0,0 1,-1-1,1 0,0 1,0-1,0 1,1-1,-1 1,1-1,-1 1,1-1,0 1,0 0,0-1,0 1,0-1,1 1,-1 0,1-1,0 1,0-1,-1 1,2-1,-1 0,0 1,0-1,1 0,-1 0,1 0,0 0,0 0,0 0,0-1,0 1,0 0,0-1,0 0,0 1,1-1,-1 0,1 0,-1 0,1-1,-1 1,1-1,-1 1,1-1,10-2,0-1,0 0,0-1,0-1,-1 0,1 0,-1-1,-1-1,1 0,-1-1,0 0,-1 0,0-1,1-2,216-204,-155 181,-70 33,0 0,0 1,0-1,0 1,0-1,0 1,0 0,1 0,-1 0,0 0,0 0,0 1,0-1,0 1,0-1,0 1,0 0,0-1,0 1,0 0,0 1,0-1,0 0,-1 0,1 1,-1-1,1 1,-1 0,1-1,-1 1,0 0,0 0,0-1,1 2,1 11,0 0,0 1,-2-1,1 0,-2 1,0-1,-1 0,0 1,-1 0,1-5,-14 99,-4-2,-24 70,25-105,6-20,6-19,-1 1,-1-1,-2 0,-2-1,-1 0,-1-1,-2 0,-1-2,-1 0,-2 0,17-25,0 0,0 0,0 0,0 0,-1 0,0-1,0 0,0 0,0 0,0 0,-1-1,1 1,-1-1,0 0,1-1,-1 1,0-1,0 0,0 0,0-1,0 1,0-1,0 0,0 0,-1-1,1 1,0-1,1-1,-1 1,0 0,0-1,0 0,1 0,-1-1,1 1,0-1,0 0,0 0,0-1,0 1,0-1,1 1,0-1,0 0,-1-2,-1-12,1 0,1 0,1-1,1 1,0 0,2-1,0 1,1 0,0-1,2 1,0 0,1 1,3-8,5-10,1 0,1 1,2 0,2 1,0 1,3 1,0 1,12-11,-9 13</inkml:trace>
  <inkml:trace contextRef="#ctx0" brushRef="#br0" timeOffset="2064.098">3274 56,'-16'20,"1"2,0 0,2 0,0 2,2-1,0 1,2 1,0 0,2 0,-3 23,9-45,1 0,0 0,0 0,0-1,1 1,-1 0,1 0,-1-1,1 1,0 0,0-1,0 1,0-1,1 1,-1-1,1 1,-1-1,1 0,0 0,0 0,0 0,0 0,0 0,0-1,1 1,-1-1,1 1,-1-1,1 0,-1 0,1 0,0 0,-1-1,1 1,0-1,0 1,0-1,-1 0,1 0,0 0,0-1,-1 1,1-1,0 1,0-1,-1 0,1 0,1-1,19-6,-1-1,0-1,-1-1,0-1,0 0,-1-2,-1 0,-1-2,0 0,7-9,46-50,63-53,-127 123,0-1,0 1,1 0,0 0,0 1,0 0,0 1,1 0,-1 0,1 0,0 1,0 1,0 0,0 0,0 0,0 1,0 1,3 0,-8 2,0 1,0 0,-1 0,0 0,0 0,0 0,0 1,-1 0,1-1,-1 1,-1 0,1 0,0 0,-1 0,0 0,-1 1,1-1,-1 0,0 0,0 1,0-1,-1 0,0 0,-1 4,2 9,-7 142,-7 1,-6-2,-8 0,-7-2,-36 96,62-222,-1 0,-2-1,-1 0,-1-1,-18 27,27-48,0 0,-1-1,0 0,0 0,-1 0,0-1,0 0,-1 0,1-1,-1 0,0 0,-1-1,1 0,-1-1,1 1,-1-2,0 1,-1-1,1 0,0-1,0 0,-8-1,11 0,0 0,1-1,-1 0,1 0,-1 0,1-1,-1 0,1 0,0 0,-1 0,1-1,1 0,-1 0,0 0,1-1,-1 0,1 0,0 0,1 0,-1 0,1-1,-1 0,1 0,1 1,-1-2,1 1,0 0,-1-4,-1-3,1 0,1 0,0 0,0 0,2-1,-1 1,1 0,1-1,1 1,-1 0,2-1,2-8,8-11,1 2,2 0,1 0,1 2,1 0,2 1,0 1,2 2,20-18,9-4,2 3,2 2,1 2,3 3,0 2,2 4,64-23,-67 31,1 3,1 2,29-3,-47 12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31:1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263 596 208 0 0,'0'0'2387'0'0,"0"0"27"0"0,0 0-79 0 0,0 0-165 0 0,0 0-254 0 0,0 0-233 0 0,0 0-237 0 0,0 0-195 0 0,0 0-108 0 0,0 0-171 0 0,0 0-145 0 0,-3-1-122 0 0,-3 0-495 0 0,0 0-1 0 0,0 0 0 0 0,1 0 0 0 0,-1 1 0 0 0,0 0 1 0 0,0 0-1 0 0,0 1 0 0 0,1-1 0 0 0,-1 1 0 0 0,0 1 0 0 0,0-1 1 0 0,1 1-1 0 0,-4 1-209 0 0,-7 9 84 0 0,0 2 0 0 0,1 0 0 0 0,1 0 1 0 0,0 2-1 0 0,1-1 0 0 0,0 2 0 0 0,2 0 1 0 0,0 0-1 0 0,1 1 0 0 0,0 0 0 0 0,2 1 1 0 0,-5 13-85 0 0,11-29 5 0 0,1-1 0 0 0,0 1 0 0 0,0-1 0 0 0,-1 1 0 0 0,1-1 0 0 0,1 1 0 0 0,-1 0 0 0 0,0-1 0 0 0,1 1 0 0 0,-1 0 0 0 0,1 0 0 0 0,0 0 0 0 0,0-1 0 0 0,0 1 0 0 0,0 0 0 0 0,1 0 0 0 0,-1 0 0 0 0,1-1 0 0 0,-1 1 0 0 0,1 0 0 0 0,0-1 0 0 0,0 1 0 0 0,0 0 0 0 0,1-1 0 0 0,-1 1 0 0 0,1-1 0 0 0,-1 0 0 0 0,1 1 0 0 0,0-1 0 0 0,0 0 0 0 0,0 0 0 0 0,0 0 0 0 0,0 0 0 0 0,0-1 0 0 0,0 1 0 0 0,1-1 0 0 0,-1 1 0 0 0,3 0-5 0 0,6-3 92 0 0,0-1-1 0 0,1 0 0 0 0,-1-1 0 0 0,-1 0 0 0 0,1-1 0 0 0,0 0 1 0 0,-1-1-1 0 0,0 0 0 0 0,0-1 0 0 0,0 0 0 0 0,-1 0 1 0 0,0-1-1 0 0,0 0 0 0 0,-1-1 0 0 0,1 0 0 0 0,-2 0 0 0 0,1-1-91 0 0,1 1 29 0 0,178-204 326 0 0,-168 204-325 0 0,-19 36 41 0 0,-1-12-17 0 0,1-8-42 0 0,0 1-1 0 0,0 0 1 0 0,1 0 0 0 0,1-1 0 0 0,-1 1 0 0 0,1-1 0 0 0,1 1 0 0 0,0-1-1 0 0,0 0 1 0 0,0 0 0 0 0,1 0 0 0 0,0 0 0 0 0,1-1 0 0 0,0 0-1 0 0,0 0 1 0 0,0 0 0 0 0,1 0 0 0 0,0-1 0 0 0,0 0 0 0 0,1 0 0 0 0,0-1-1 0 0,0 1 1 0 0,0-1 0 0 0,0-1 0 0 0,1 0 0 0 0,0 0 0 0 0,0 0-1 0 0,0-1 1 0 0,0 0 0 0 0,0-1 0 0 0,1 0 0 0 0,0 0 0 0 0,-1-1 0 0 0,9 1-12 0 0,-9-2 39 0 0,-1-1 1 0 0,1 0 0 0 0,0 0 0 0 0,-1-1 0 0 0,1 0 0 0 0,-1 0 0 0 0,0-1 0 0 0,1 0 0 0 0,-1 0 0 0 0,-1 0 0 0 0,1-1 0 0 0,0 0 0 0 0,-1-1-1 0 0,0 0 1 0 0,0 1 0 0 0,3-5-40 0 0,20-18 50 0 0,-1-1 0 0 0,-2-1-1 0 0,-1-2 1 0 0,-1 0-1 0 0,-2-2 1 0 0,-1 0-1 0 0,-1-2 1 0 0,-2 0 0 0 0,-2-1-1 0 0,-1 0 1 0 0,-2-2-1 0 0,-2 1 1 0 0,-1-2 0 0 0,-1 1-1 0 0,-3-1 1 0 0,0-8-50 0 0,-4 36 7 0 0,0 0-1 0 0,0-1 1 0 0,-1 1 0 0 0,0-1-1 0 0,-1 0 1 0 0,0 1 0 0 0,-1-1-1 0 0,-1 1 1 0 0,0-1 0 0 0,0 1-1 0 0,-1 0 1 0 0,0 0 0 0 0,-1 0-1 0 0,0 0 1 0 0,-1 0 0 0 0,-2-2-7 0 0,6 12 1 0 0,1 0 1 0 0,-1 0 0 0 0,0 0-1 0 0,0 0 1 0 0,0 1 0 0 0,1-1-1 0 0,-1 0 1 0 0,0 1 0 0 0,0-1-1 0 0,0 0 1 0 0,0 1 0 0 0,0-1-1 0 0,0 1 1 0 0,-1 0 0 0 0,1-1-1 0 0,0 1 1 0 0,0 0 0 0 0,0-1-1 0 0,0 1 1 0 0,0 0 0 0 0,0 0-1 0 0,-1 0 1 0 0,1 0 0 0 0,0 0-1 0 0,0 1 1 0 0,0-1 0 0 0,0 0-1 0 0,0 0 1 0 0,-1 1 0 0 0,1-1-1 0 0,0 0 1 0 0,0 1 0 0 0,0 0-1 0 0,0-1 1 0 0,0 1 0 0 0,0-1-1 0 0,0 1 1 0 0,1 0-1 0 0,-1 0 1 0 0,0-1 0 0 0,0 1-1 0 0,0 0 1 0 0,1 0 0 0 0,-1 0-1 0 0,0 0-1 0 0,-27 45-66 0 0,15-11 74 0 0,2 0 1 0 0,1 0 0 0 0,1 1 0 0 0,3 0-1 0 0,1 1 1 0 0,1-1 0 0 0,2 1-1 0 0,2 0 1 0 0,2 11-9 0 0,1 1 53 0 0,2 0 0 0 0,3 0 0 0 0,1 0 0 0 0,6 12-53 0 0,5 23 38 0 0,13 119-9 0 0,-74-237-2740 0 0,7-14-2468 0 0,20 28-1073 0 0,6 8-5084 0 0</inkml:trace>
  <inkml:trace contextRef="#ctx0" brushRef="#br0" timeOffset="243.98">633 379 12355 0 0,'0'0'2743'0'0,"0"0"-1445"0"0,0 0-576 0 0,0 0 82 0 0,0 0 229 0 0,0 0 223 0 0,0 0 6 0 0,0 0-181 0 0,0 0-199 0 0,0 0-161 0 0,0 0-142 0 0,36-8-115 0 0,117-23-64 0 0,-11-2 223 0 0,-104 22-832 0 0,1 2-1 0 0,1 2 0 0 0,-1 1 0 0 0,1 3 1 0 0,13 0 209 0 0,-26 3-1402 0 0,-8 0-2970 0 0,-4 0-7323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0.8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 1,'-2'0,"1"1,-1 0,1 0,-1 0,1 1,0-1,-1 0,1 0,0 1,0-1,0 1,0-1,0 1,0-1,0 1,1 0,-1 0,1-1,-1 1,1 0,-1 0,1-1,0 1,0 0,0 0,0 0,0-1,1 1,-1 1,-3 75,3 0,3 0,4 0,16 74,-15-106,2-1,2 0,2-1,2 0,16 30,-29-67,-1 0,1 0,0-1,1 1,0-1,0 0,0 0,1 0,0 0,0-1,0 0,1 0,-1 0,1-1,0 0,1 0,-1-1,1 1,-1-1,1-1,0 1,0-1,0 0,1-1,-1 0,0 0,1 0,-1-1,0 0,1-1,-1 1,0-2,1 1,6-3,4-8,0-2,-1-1,0 0,-1-1,-1 0,0-2,-2 1,0-2,0 0,-2 0,-1-1,0-1,35-55,77-114,-119 186,43-56,-45 59,0 0,0 0,0 0,0 0,0 1,0-1,0 0,0 0,1 1,-1-1,0 0,0 1,1-1,-1 1,0 0,1-1,-1 1,0 0,1 0,-1 0,1 0,-1 0,0 0,1 0,-1 1,0-1,1 0,-1 1,0-1,1 1,-1-1,0 1,0 0,0 0,0-1,1 1,-1 0,0 0,0 0,-1 0,1 0,0 0,0 0,0 1,-1-1,1 0,-1 0,1 1,-1-1,31 128,-25-81,-4-36,3 20,1 0,1-1,2 0,1-1,4 7,-11-30,-1-1,1 0,1 0,0 0,-1 0,2 0,-1-1,1 0,0 0,0 0,0 0,0-1,1 0,0 0,0 0,0-1,0 0,1 0,-1-1,1 1,0-1,-1-1,1 1,0-1,0-1,6 1,6-5,-1-1,1 0,-1-1,0-1,-1-1,0-1,0 0,-1-1,0-1,0 0,-1-1,-1-1,0 0,-1-1,0-1,-2 0,10-14,3-2,-1-2,-2-1,-1 0,-2-2,-1 0,-2-1,-2 0,-1-1,-2-1,-1 0,-2 0,-2 0,-2-1,-1-27,-3 54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1.1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1 522,'40'-23,"-1"-1,-1-2,-1-1,-1-2,-2-2,-1-1,-1-2,-2-1,-1-1,18-32,-44 62,34-70,-36 74,0 0,0-1,0 1,-1 0,1-1,-1 1,0-1,1 1,-1-1,0 1,0 0,-1-1,1 1,0-1,-1 1,0 0,1-1,-1 1,0 0,0 0,0-1,-1 1,1 0,0 0,-1 0,1 1,-1-1,0 0,0 0,0 0,-5 0,0 1,0 0,0 0,0 1,0-1,0 1,-1 1,1 0,0 0,0 0,0 1,1-1,-1 2,0-1,1 1,-1 0,1 0,0 1,0 0,0 0,1 1,-1-1,1 1,-4 5,-7 3,2 1,-1 1,2 0,0 1,1 0,1 0,0 2,1-1,1 1,1 1,0 0,1 0,2 0,0 1,0 0,2 0,1 0,0 0,2 0,0 1,1-1,1 0,1 0,2 7,0-16,-1 0,2-1,-1 1,2-1,-1 0,1-1,1 1,-1-2,2 1,-1-1,1 0,0-1,1 0,0 0,0-1,0 0,1-1,0 0,0-1,0 0,1-1,-1 0,1 0,-1-2,1 1,0-2,0 1,2-2,208-1,-178 1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2.10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81 1,'-8'8,"0"1,1 1,0-1,0 1,1 1,0-1,1 1,0 0,0 0,1 0,1 1,0 0,1-1,0 1,1 0,0 0,1 0,0 0,1 0,0 0,1 0,0 0,1-1,0 1,1-1,1 1,-1-1,2-1,5 11,-6-15,0 0,1 0,-1 0,1 0,0-1,0 0,1 0,-1-1,1 0,0 0,1 0,-1-1,0 0,1-1,0 0,0 0,0 0,-1-1,1 0,0-1,0 0,0 0,0 0,0-1,0 0,0-1,0 0,2-1,15-11,-1 0,0-2,-1-1,0-1,-1-1,-2-1,0 0,-1-2,-1 0,-1-1,9-17,12-11,-36 49,-2 1,0 0,0 1,0-1,0 0,1 0,-1 0,0 0,1 0,-1 1,0-1,1 0,-1 0,1 0,-1 1,1-1,0 0,-1 1,1-1,0 1,-1-1,1 0,0 1,0 0,0-1,-1 1,1-1,0 1,0 0,0 0,0-1,0 1,-1 0,1 0,0 0,0 0,0 0,0 0,0 0,0 0,0 1,0-1,-1 0,1 0,0 1,0-1,0 1,0-1,-1 1,1-1,0 1,-1-1,2 1,8 63,-10-59,-1-1,1 1,0 0,0 0,0-1,1 1,-1 0,1-1,0 1,1 0,-1-1,1 1,0-1,0 0,0 0,1 0,0 0,-1 0,1 0,1-1,-1 1,0-1,1 0,0 0,-1 0,1-1,0 1,1-1,-1 0,0 0,5 1,-1-2,0 0,1-1,-1 0,0 0,0-1,0 0,0 0,1-1,-2 0,1-1,0 0,0 0,-1 0,0-1,0 0,0-1,0 1,0-1,-1-1,11-8,-1-1,0 0,-2-1,0-1,0 0,6-12,26-56,-43 77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2.3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 0,'-10'34,"-2"15,-1 5,3-2,8-10,9-12,3-12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2.7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8,'3'-2,"0"1,1 0,-1 0,0 0,1 1,-1-1,1 1,-1 0,0 0,1 0,-1 0,1 0,-1 1,1 0,-1-1,0 1,0 1,1-1,-1 0,0 1,0-1,0 1,0 0,-1 0,1 0,0 1,-1-1,1 1,-1-1,0 1,0 0,0 0,0 0,-1 0,1 0,-1 0,0 0,0 0,0 1,0-1,0 1,10 186,9 576,-20-629,5-106,1-30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3.0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1,'-23'278,"13"0,12 43,0-72,-32-56,9-99,17-70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3.4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 0,'-5'0,"3"0,3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4.2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271 127,'-40'50,"2"1,3 2,2 1,2 2,3 1,-14 42,35-83,5-13,0-1,0 1,0 0,1 0,-1 0,1 0,0 0,0 0,0 0,1 0,-1 1,1-1,-1 0,1 1,0-1,0 0,1 0,-1 1,1-1,-1 0,1 0,0 0,0 1,2-4,-1 0,0 0,0-1,0 1,0-1,0 1,0-1,0 0,0 1,0-1,0 0,0 0,-1 0,1-1,0 1,-1 0,1-1,-1 1,1-1,-1 1,0-1,1 0,-1 0,0 0,1 0,36-46,-2-1,-2-3,-3 0,7-20,62-100,-31 57,-69 114,0 1,1-1,-1 0,0 1,0-1,0 1,0-1,1 1,-1-1,0 1,1-1,-1 1,0-1,1 1,-1-1,1 1,-1-1,1 1,-1 0,1-1,-1 1,1 0,-1-1,1 1,-1 0,1 0,-1 0,1 0,0-1,-1 1,1 0,-1 0,1 0,0 0,-1 0,1 0,-1 0,1 1,0-1,-1 0,1 0,-1 0,1 0,-1 1,1-1,-1 0,1 1,-1-1,1 0,-1 1,1-1,-1 1,1-1,-1 1,0-1,1 1,-1-1,0 1,1-1,-1 1,0-1,0 1,1 0,11 41,-11-40,13 71,-12-48,2-1,1 0,1 0,1 0,1-1,0 0,2 0,1-1,12 18,-19-36,0 1,0-1,0 0,0 0,1 0,0-1,-1 0,1 1,1-2,-1 1,0 0,1-1,-1 0,1-1,-1 1,1-1,0 0,0 0,0-1,0 0,-1 0,1 0,0-1,0 0,0 0,-1 0,1-1,0 1,-1-2,1 1,-1 0,0-1,0 0,0 0,0-1,4-3,5-11,-1 0,-1-1,-1-1,0 0,-2 0,0-1,-1 0,-1 0,-1-1,-1-5,3 0,37-136,-35 145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4.5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177 29,'-23'31,"1"1,2 0,1 2,2 0,1 1,1 1,3 0,0 1,-2 22,13-55,-1 1,1-1,0 1,0 0,1-1,-1 1,1 0,0 0,1-1,-1 1,1 0,0 0,0-1,0 1,1-1,-1 1,1-1,0 0,0 0,1 1,-1-1,1-1,0 1,0 0,1-1,-1 0,0 1,1-1,0-1,0 1,0 0,0-1,0 0,1 0,-1 0,1-1,-1 1,3-1,2 0,0 0,0-1,0 0,0-1,0 0,0 0,0-1,0 0,-1 0,1-1,0-1,-1 1,0-1,0-1,0 1,-1-1,1-1,-1 1,-1-1,1-1,-1 1,0-1,0 0,2-4,3-4,-1 1,-1-2,0 0,-1 0,0 0,-2-1,0 0,-1 0,0-1,-1 0,1-16,-4 24,0 1,-1-1,0 0,0 1,-1-1,0 1,-1-1,0 1,0 0,-1 0,0 0,-1 0,0 0,0 0,-1 1,0 0,0 0,-1 0,0 1,-1 0,1 0,-1 1,-1-1,1 1,-1 1,0 0,0 0,-15-3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0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1 392,'15'2,"0"0,1 0,-1-2,0 0,1 0,-1-2,0 0,0 0,0-1,0-1,0-1,-1 0,0-1,0-1,0 0,-1 0,0-1,0-1,-1-1,0 1,-1-2,0 0,-1 0,0-1,-1 0,0 0,-1-1,0-1,4-10,19-76,-28 137,-25 97,-11 163,12-130,-35 126,14-131,23-130,31-68,20-52,-19 57</inkml:trace>
  <inkml:trace contextRef="#ctx0" brushRef="#br0" timeOffset="387.425">819 392,'-440'315,"402"-273,37-41,1 0,-1 0,1 0,-1 0,1-1,0 1,0 1,-1-1,1 0,0 0,0 0,0 0,0 0,0 0,0 0,0 0,1 0,-1 0,0 0,0 0,1 0,-1 0,1 0,-1 0,1-1,-1 1,1 0,0 0,-1 0,1 0,0-1,0 1,-1 0,1-1,0 1,0-1,0 1,0-1,0 1,0-1,0 0,0 1,0-1,0 0,0 0,0 0,0 0,0 0,1 0,121 6,-108-8,0 1,1 1,-1 0,1 2,-1-1,0 2,0 0,11 4,-20-3,0 0,0 1,-1 0,1 0,-1 1,-1-1,1 1,-1 0,0 1,0-1,0 1,-1-1,0 1,-1 0,0 0,0 0,0 1,-1-1,0 0,0 1,-1-1,1 1,-2-1,1 0,-1 1,-1-1,1 0,-1 1,0-1,-3 4,1 54,26-64,-6-9</inkml:trace>
  <inkml:trace contextRef="#ctx0" brushRef="#br0" timeOffset="586.279">1101 786,'-19'34,"-7"15,2 5,9-7,13-16,6-14</inkml:trace>
  <inkml:trace contextRef="#ctx0" brushRef="#br0" timeOffset="732.813">1045 335,'0'0</inkml:trace>
  <inkml:trace contextRef="#ctx0" brushRef="#br0" timeOffset="1103.289">1270 984,'196'-289,"-196"288,31-31,-31 31,0 1,1-1,-1 1,1-1,-1 1,1 0,-1-1,1 1,0-1,-1 1,1 0,0 0,-1-1,1 1,-1 0,1 0,0 0,0 0,-1-1,1 1,0 0,-1 0,1 1,0-1,-1 0,1 0,0 0,-1 0,1 1,0-1,-1 0,1 0,-1 1,1-1,0 0,-1 1,1-1,-1 1,1-1,-1 1,0-1,1 1,-1-1,1 1,-1 0,0-1,1 1,-1-1,0 1,0 0,1-1,-1 1,0 0,0-1,0 1,0 0,8 64,-9-58,1-1,0 1,1-1,0 1,0-1,0 1,0-1,1 1,0-1,1 0,-1 0,1 0,0-1,1 1,-1 0,1-1,0 0,2 1,-1-2,0-1,0 0,0 0,1 0,-1-1,1 0,-1 0,1 0,0-1,0 0,0 0,0 0,0-1,0 0,0 0,-1 0,1-1,0 0,0 0,0 0,0-1,-1 0,1 0,-1-1,1 1,-1-1,0 0,0-1,0 1,-1-1,1 0,-1 0,0 0,0-1,0 1,-1-1,1 0,-1 0,0-1,-1 1,3-5,20-42,-14 32</inkml:trace>
  <inkml:trace contextRef="#ctx0" brushRef="#br0" timeOffset="1717.348">1976 899,'38'-9,"-1"-2,-1-2,0-1,-1-2,-1-1,20-14,10-38,-62 66,-1 1,0-1,0 1,-1-1,1 1,0-1,-1 0,1 1,-1-1,0 0,0 1,0-1,0 0,-1 1,1-1,-1 0,1 1,-1-1,0 1,0-1,0 1,-1-1,1 1,0 0,-1 0,1-1,-1 1,0 0,0 0,0 1,0-1,0 0,0 1,-5-5,-1 1,1 1,-1 0,0 0,0 0,0 1,0 0,-1 1,1 0,-1 0,1 1,-1 0,0 0,1 1,-1 0,0 1,0 0,1 0,-1 1,1 0,-1 0,1 1,0 0,0 1,0-1,0 2,1-1,0 1,-1 0,2 1,-1-1,1 1,0 1,-3 2,0 1,0 1,0-1,1 1,1 1,0 0,0 0,1 0,1 0,0 1,0 0,1 0,1 1,1-1,0 1,0-1,1 1,1 0,0 0,1 1,1-9,0 0,1 0,-1 0,1 0,0 0,0-1,1 1,0-1,0 0,0 0,0-1,1 1,0-1,0 0,0 0,0 0,1-1,-1 0,1 0,0 0,0-1,0 0,5 1,8 2,1-1,-1 0,1-2,0 0,0-2,0 0,2-1,15-5,-1-1,1-2,-1-1,-1-2,0-1,-1-2,0-2,-1-1,24-18,-11 3,-2-3,-2-2,-1-1,-2-2,-2-2,-2-1,-2-2,-1-1,-3-2,6-17,-20 41,-1-1,-1 0,-1-1,-2 0,-1 0,-1-1,-1-1,-1 1,-2-1,1-18,-5 44,1-1,0 1,-1 0,1-1,-1 1,0-1,0 1,-1 0,1-1,-1 1,1 0,-1-1,0 1,0 0,-1 0,1 0,-1 0,1 0,-1 0,0 0,0 0,-1 1,1-1,0 1,-1 0,1-1,-1 1,0 0,0 0,0 1,0-1,0 1,0-1,0 1,0 0,-1 0,1 1,0-1,-1 1,1-1,0 1,-1 0,1 0,-1 1,1-1,0 1,-1-1,1 1,-1 1,-10 10,0 2,1 0,0 1,2 0,-1 1,2 0,0 1,1 0,1 0,1 1,0 0,1 1,1-1,1 1,-2 19,-7 24,2 0,3 0,3 1,2 0,6 49,0-89,0 0,2 0,1-1,1 1,1-1,0-1,2 0,6 11,-7 3,-11-21</inkml:trace>
  <inkml:trace contextRef="#ctx0" brushRef="#br0" timeOffset="1972.781">2512 448,'38'0,"33"0,8 0,0 0,-3 0,-10 0,-6 0,-5 0,-5 0,-8 0,-6 0,-4 5,-2 1,-3 0,0-1,-4-2</inkml:trace>
  <inkml:trace contextRef="#ctx0" brushRef="#br0" timeOffset="2222.297">3415 730,'10'24,"3"7</inkml:trace>
  <inkml:trace contextRef="#ctx0" brushRef="#br0" timeOffset="2387.863">3443 392,'0'0</inkml:trace>
  <inkml:trace contextRef="#ctx0" brushRef="#br0" timeOffset="2554.803">3952 419,'-40'29,"2"2,1 2,1 1,2 2,-24 32,55-66,0 1,1 0,-1 0,1 0,-1 0,1 0,0 0,0 0,0 1,1-1,-1 1,1-1,0 1,0 0,0-1,0 1,0 0,1 0,0 0,0-1,0 1,0 0,1 0,0 0,-1-1,1 1,0 0,1-1,-1 1,1-1,0 1,-1-1,3 3,11 1,-1 1,1-2,0 0,1-1,0-1,-1 0,1-1,1-1,-1 0,0-1,0-1,16-2,-26 2,19-1,0-1,0-1,-1-1,1-2,-1 0,6-4,-6 2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5.5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90 83,'0'-1,"1"0,-1 0,0 0,0 0,0 0,0-1,0 1,0 0,-1 0,1 0,0 0,0 0,-1 0,1 0,-1 0,1 0,-1 0,1 0,-1 0,1 1,-1-1,0 0,0 0,1 0,-1 1,0-1,0 0,0 1,0-1,0 1,0-1,0 1,0 0,0-1,0 1,0 0,0-1,0 1,0 0,0 0,0 0,0 0,0 0,0 0,0 1,0-1,0 0,0 0,-1 1,1-1,1 1,-1-1,0 1,0-1,0 1,0-1,0 1,0 0,1 0,-1-1,0 1,0 0,1 0,-1 0,1 0,-1 0,1 0,-1 0,-6 15,0 0,0 1,2 0,0 0,1 0,1 1,1-1,0 1,1 0,1 0,1-1,2 16,-3-29,0 0,1 0,0 0,-1-1,1 1,1 0,-1 0,1 0,-1-1,1 1,0-1,0 1,0-1,1 0,-1 0,1 0,0 0,0 0,0-1,0 1,0-1,1 0,-1 0,1 0,-1 0,1-1,0 1,-1-1,1 0,0 0,0 0,0-1,0 1,0-1,0 0,0 0,0-1,0 1,0-1,0 0,0 0,0 0,-1 0,1-1,0 1,-1-1,3-1,16-10,1-1,-2 0,0-2,-1 0,18-20,47-35,-85 70,1 0,0 0,0 0,0 0,0 0,0 0,0 0,0 0,0 0,0 1,0-1,1 0,-1 1,0-1,0 1,1 0,-1-1,0 1,1 0,-1-1,0 1,1 0,-1 0,1 0,-1 1,0-1,1 0,-1 0,0 1,1-1,-1 1,0-1,0 1,0-1,1 1,-1 0,0 0,0-1,0 1,0 0,0 0,0 0,0 0,-1 0,1 0,0 1,0-1,-1 0,1 0,-1 1,1-1,-1 0,1 0,-1 1,0-1,0 0,0 1,7 52,-8-46,1 0,0 0,1 0,0 0,0-1,1 1,-1 0,2 0,-1-1,1 0,0 1,1-1,0 0,0 0,0-1,1 1,0-1,0 0,1-1,-1 1,1-1,4 3,-5-6,0 1,1-1,-1 0,0-1,1 1,0-1,-1 0,1-1,0 1,-1-1,1 0,0 0,0-1,-1 0,1 0,0 0,-1-1,0 0,1 0,-1 0,0 0,0-1,0 0,0 0,2-2,7-6,1 0,-1-1,-1-1,0 0,0-1,-2-1,5-6,74-150,-44 54,-40 93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6.2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0 590,'20'-2,"52"-5,0-3,-1-3,0-3,-1-3,-1-3,5-5,-39 11,-1-1,0-2,-2-1,0-2,-1-1,20-21,-41 35,0-1,0 0,-1-1,0 0,-1-1,0 0,-1 0,0 0,-1-1,-1 0,0 0,-1-1,0 1,-1-1,0 0,-1 0,-1 0,0 0,-1-12,0 24,0 0,0 0,0 0,0 0,-1 0,1 0,-1 0,1 0,-1 0,1 0,-1 0,0 0,0 1,0-1,0 0,0 0,-1 1,1-1,0 1,-1-1,1 1,-1 0,0-1,1 1,-1 0,0 0,0 0,0 0,0 1,1-1,-1 0,0 1,0-1,0 1,-1 0,1 0,0 0,0 0,0 0,0 0,0 0,0 1,0-1,0 1,0-1,0 1,0 0,1 0,-1 0,0 0,0 0,-10 11,2 0,-1 0,2 1,0 0,0 1,1 0,1 0,0 1,1 0,1 0,-1 5,-23 80,5 1,4 1,4 1,2 38,7-74,-20 203,4-23,-11 0,-29 82,47-266,-3-2,-2 0,-3-1,-3-1,-2-2,-3-1,-24 32,-15-14,70-72,-1-1,0 1,1-1,-1 0,0 1,0-1,0 0,0 0,0 0,0 0,0 0,0-1,0 1,-1-1,1 1,0-1,0 0,-1 0,1 0,0 0,0 0,-1 0,1-1,0 1,0-1,0 0,-1 1,1-1,0 0,0 0,0 0,0-1,1 1,-1 0,0-1,0 1,1-1,-1 0,1 1,0-1,-1 0,1-1,-4-9,1-1,0 1,1-1,0 0,1 0,1 0,0 0,1-1,0 1,1 0,1-2,-2 12,7-45,2-1,2 1,2 0,2 1,3 1,1 1,2 0,2 2,2 0,2 2,4-3,-16 20,1 1,1 0,1 2,1 0,1 1,1 1,1 0,0 2,1 1,5-2,36-15,-42 19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6.5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196 16,'-24'23,"2"2,0 0,2 2,0 0,2 1,1 1,2 0,-12 32,25-56,0 0,0 0,1 0,0 0,0 0,0 0,1 0,0 0,0 0,0 0,0 1,1-1,0 0,0 0,1 0,-1 0,1 0,0-1,0 1,1 0,-1-1,1 0,0 1,0-1,0 0,1 0,0-1,-1 1,1-1,0 0,1 0,-1 0,1-1,-1 1,6 1,-7-3,1 0,-1 1,1-2,0 1,-1 0,1-1,0 1,0-1,-1 0,1-1,0 1,0 0,-1-1,1 0,0 0,-1 0,1-1,-1 1,1-1,-1 1,0-1,0 0,0-1,0 1,0 0,0-1,0 0,-1 0,1 1,1-5,2-1,-1 0,0 0,0-1,-1 0,0 0,-1 0,0-1,0 1,-1-1,0 0,0-5,-1-11,-2 1,0-1,-2 0,-1 1,-1 0,-1 0,-1 0,-1 1,-8-16,2 7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6.8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1,'-42'196,"8"2,0 111,2 179,32-464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7.0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342 0,'-64'126,"5"2,5 2,7 3,4 4,21-53,4 1,4 1,3 0,4 1,4 0,5 21,3-68,2-7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7.3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173 33,'-39'60,"22"-37,1 0,1 2,0 0,2 0,1 1,2 1,0 0,1 0,2 1,-1 13,7-37,1-1,0 1,0 0,0 0,0 0,1 0,0 0,0 0,0 0,0-1,0 1,1 0,-1-1,1 1,0-1,0 1,1-1,-1 0,1 0,-1 0,1 0,0-1,0 1,0-1,0 0,1 1,-1-2,1 1,-1 0,1-1,0 1,-1-1,1 0,0 0,0-1,0 1,0-1,0 0,0 0,0 0,-1 0,1-1,2 0,6-2,0-1,0 0,0-1,-1 0,0-1,0-1,0 1,-1-2,0 1,0-2,-1 1,0-1,-1 0,0-1,0 0,-1 0,0-1,-1 0,0 0,-1-1,0 1,1-6,0 3,-1 0,0 0,-1-1,-1 0,0 0,-1 0,0 0,-2 0,1-1,-2 1,0 0,-1 0,-1 0,0 0,-1-2,2 13,1 1,0 0,-1 0,0-1,0 1,0 0,0 1,0-1,-1 0,0 1,1-1,-1 1,0 0,0-1,0 1,0 1,0-1,-1 0,0 1,-16-6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7.7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1 111,'-1'20,"2"-1,1 1,0-1,1 0,1 0,6 17,-9-32,1 0,-1 0,1 0,-1 0,1-1,0 1,1-1,-1 1,1-1,-1 0,1 0,0 0,0 0,0-1,0 1,1-1,-1 1,1-1,-1-1,1 1,0 0,0-1,0 0,0 0,0 0,0 0,0 0,0-1,0 0,0 0,0 0,0-1,1 1,-1-1,2 0,11-5,0 0,-1-1,0-1,0 0,0-1,-1-1,0-1,-1 0,9-10,70-45,-92 65,0 0,0 0,1 0,-1 0,0 0,0 1,1-1,-1 0,1 1,-1-1,0 1,1 0,-1-1,1 1,-1 0,1 0,-1 0,1 0,-1 0,1 0,-1 1,1-1,-1 0,1 1,-1-1,0 1,1 0,-1-1,0 1,1 0,-1 0,0 0,0 0,0 0,0 0,0 0,0 0,0 0,0 0,0 1,0-1,-1 0,1 1,-1-1,1 0,-1 1,1-1,-1 1,0-1,1 1,-1 0,2 6,-1-1,0-1,0 1,1-1,0 1,0-1,0 0,1 1,0-1,0 0,1-1,-1 1,1-1,0 1,1-1,-1 0,1-1,0 1,1-1,-1 0,1 0,-1-1,1 1,0-1,0-1,7 3,4-2,1-2,-1 0,0 0,1-2,-1 0,0-1,1-1,-1 0,-1-2,1 0,0 0,-1-2,0 0,-1-1,0 0,0-1,0-1,-1-1,-1 0,0 0,0-1,7-11,-4 8,0-2,-2 1,0-2,0 0,-2 0,0-1,-2-1,6-12,-7 8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8.62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20 1,'-9'61,"2"1,4 0,2 0,3 0,8 50,18 50,-8 0,-2 110,-37-3,6-55,13-190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29.3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1080,'79'-24,"-2"-3,-1-4,-1-3,-2-3,-2-3,-1-3,-2-4,49-44,-62 45,-3-3,-2-1,22-32,-10 0,-4-3,-3-2,31-71,-47 91,-29 109,-14 62,-4 0,-17 78,4-33,16-107,-7 36,4 0,4 1,3 0,4 11,-2-79,1 0,0 0,0 0,1-1,1 1,0-1,0 0,1 0,0 0,1 0,2 2,-5-8,0-1,0 1,0-1,1 0,-1 0,1 0,-1 0,1-1,0 0,0 0,0 0,0 0,1 0,-1-1,0 0,1 0,-1 0,1 0,-1-1,1 1,0-1,-1 0,1-1,-1 1,1-1,-1 0,1 0,1-1,6-4,-1 1,1-1,-2-1,1 0,-1-1,0 0,0 0,-1-1,0 0,-1-1,5-7,10-9,139-176,-147 189,-13 39,-34 118,31-140,1 0,-1 0,1 0,0 0,0 0,1 0,-1 0,1 0,0 0,0 0,0 0,0 0,1 0,0-1,-1 1,2 0,-1-1,0 0,1 1,-1-1,1 0,0 0,0 0,0-1,0 1,1-1,-1 0,0 0,1 0,1 1,4 0,-1 0,1 0,0-1,-1 0,1-1,0 0,0 0,0-1,0 0,0-1,0 1,0-2,5-1,14-3,-1-2,0 0,-1-2,0-1,0-1,-1-1,-1-2,0 0,-1-1,-1-2,-1 0,0-1,11-15,-23 23,-1 0,-1-1,0 1,-1-2,0 1,-1-1,0 0,-1 0,2-9,-5 17,1 1,-2-1,1 1,0-1,-1 1,0-1,0 0,0 1,-1-1,1 1,-1-1,0 1,-1-1,1 1,-1-1,0 1,0 0,0 0,0 0,-1 0,0 0,1 1,-2-1,1 1,0 0,0 0,-1 0,0 0,-3-2,3 3,0 1,0-1,0 1,0 0,0 0,0 0,0 0,0 1,0 0,-1 0,1 0,0 0,0 0,0 1,0 0,-1 0,1 0,0 0,1 1,-1 0,0 0,0 0,1 0,-1 0,1 1,0-1,-1 1,1 0,0 0,1 0,-1 0,0 1,-5 7,0-1,0 1,1 1,1-1,0 1,0 1,1-1,1 1,-2 7,3-5,1-1,1 1,0-1,0 1,2-1,0 1,0 0,2-1,0 0,0 0,1 0,1 0,0 0,1-1,1 0,0 0,0 0,2-1,-1-1,1 1,1-1,8 7,7 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0.1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61 0,'-24'129,"6"1,6 1,5 0,9 100,-2-201,6 114,5 0,7 0,16 49,-3-43,-24-125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2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314 866,'-31'18,"1"0,1 2,0 1,2 2,0 0,2 2,1 1,-18 24,-5 43,46-91,1 1,-1-1,1 0,-1 1,1-1,0 1,0-1,0 1,1-1,-1 1,0-1,1 1,0-1,0 0,-1 1,1-1,0 0,1 0,-1 0,0 1,1-1,-1 0,1-1,0 1,-1 0,1 0,0-1,0 1,0-1,0 0,0 1,1-1,-1 0,0 0,1-1,-1 1,0 0,1-1,1 1,9-1,0 0,0 0,0-2,0 1,0-2,-1 0,1 0,-1-1,1 0,-1-2,0 1,-1-1,0-1,0 0,9-7,210-187,-228 199,0 0,0 0,0 0,0 0,0 0,0 1,1-1,-1 1,1 0,-1 0,1 0,-1 0,1 0,0 0,-1 1,1-1,0 1,0 0,0 0,-1 0,1 0,0 0,0 0,-1 1,1 0,0-1,-1 1,1 0,-1 0,1 1,-1-1,1 0,-1 1,0-1,1 1,-1 0,1 2,2 5,-1 1,-1 0,1 0,-2 0,1 1,-2-1,1 1,-1-1,-1 1,0-1,0 2,16 99,-14-105,0 0,1 0,0-1,0 0,0 1,0-1,1 0,0 0,0-1,0 1,1-1,0 0,-1 0,2-1,-1 1,0-1,0 0,1 0,0-1,0 0,-1 0,1 0,0-1,0 0,1 0,-1 0,0-1,0 0,0 0,1 0,-1-1,0 0,0 0,0-1,0 0,0 0,-1 0,6-3,24-18,-1-1,-1-2,-2-1,0-1,-2-2,-1-1,-1-1,-2-2,-2 0,2-6,0 1,-1 0,-3-2,-1 0,-2-2,-2 0,-2 0,-2-2,-2 1,-1-2,1-40,-4 45,-2 0,-1 0,-3 0,-1 0,-2 0,-2 0,-1 0,-6-11,-31-19,42 70,0-1,-1 1,1 0,0 0,-1 0,1 0,-1 0,1 0,-1 0,0 0,0 1,1-1,-1 1,0-1,0 1,1-1,-1 1,0 0,0 0,0 0,0 0,1 0,-1 1,0-1,0 1,0-1,1 1,-1-1,0 1,1 0,-1 0,1 0,-1 0,0 0,1 0,0 0,-1 0,1 1,0-1,0 0,0 1,0-1,-1 2,-10 17,2 0,0 0,1 1,1 0,1 0,1 1,1 0,0 6,-6 44,3 0,3 1,3-1,4 21,-1-29,-1-8,3 0,1 0,4 0,1-1,4-1,1 1,3-2,2 0,3-1,-4-6,-34-41,1-10</inkml:trace>
  <inkml:trace contextRef="#ctx0" brushRef="#br0" timeOffset="254.256">879 669,'34'-5,"30"-1,13-1,4 2,-7 2,-7 1,-5 1,-3 0,-3 1,-5 0,-7 1,-11-1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0.4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0 166,'39'0,"21"0,11 0,8-5,0-1,0-5,-3-6,0 1,-3 3,-6-1,2 1,-7-1,-4 1,-7-1,-3 1,-5 3,-9 3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0.6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64 650,'-9'-14,"1"-1,0 0,1 0,1-1,0 0,1-1,1 1,1-1,0 1,1-1,0 0,2 0,0 0,1 0,1 0,0 0,1 0,1 1,1-1,0 1,1 0,7-13,-2 5,0 0,2 1,0 0,2 1,1 0,0 1,2 1,0 1,1 0,12-7,-10 14,-1 4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0.9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51 327,'48'-22,"91"-56,-133 74,0 0,-1-1,0 0,0 0,0 0,0-1,-1 0,0 0,0 0,0 0,-1-1,0 1,0-1,-1 0,0 0,0 0,0 0,-1 0,0-6,-1 8,-1 1,0-1,0 1,0-1,0 1,-1-1,1 1,-1 0,-1-1,1 1,0 0,-1 1,0-1,0 0,0 1,0-1,-1 1,1 0,-1 0,0 1,0-1,0 1,0 0,0 0,0 0,-1 0,1 1,-1 0,1 0,-1 0,0 0,1 1,-1-1,0 1,1 1,-1-1,1 1,-1-1,0 1,1 1,-1-1,1 0,0 1,-1 0,1 0,0 1,0-1,-3 3,-2 0,0 0,0 1,0 0,0 1,1-1,0 2,1-1,-1 1,2 0,-1 0,1 1,0 0,1 0,0 1,0-1,1 1,0 0,1 0,0 1,1-1,0 1,1-1,0 1,0 0,1-1,1 1,-1 0,2-1,0 1,0-1,1 0,0 1,1-5,0-1,1 0,-1 0,1 0,0 0,0-1,1 0,0 0,-1 0,1-1,0 0,1 0,-1 0,1-1,-1 0,1 0,-1-1,1 0,0 0,0 0,0-1,0 0,6-1,12 1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1.4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284 1005,'-40'21,"1"3,1 1,1 1,2 2,-28 29,60-56,1 1,0 0,-1 0,1 0,0 1,0-1,0 0,0 1,1-1,-1 1,1 0,0-1,-1 1,1 0,0 0,1 0,-1 0,0 0,1 0,0 0,-1 0,1 0,1 0,-1 0,0 0,1 0,-1 0,1 0,0 0,0 0,0 0,0-1,1 1,-1 0,1-1,0 1,-1-1,1 1,0-1,0 0,1 0,-1 0,0 0,1 0,-1-1,1 1,0-1,0 1,-1-1,1 0,1 0,12 2,-1-1,1-1,-1 0,1-1,-1-1,1 0,-1-1,0-1,0 0,0-1,0-1,0-1,-1 1,0-2,0 0,-1-1,1 0,6-7,69-32,-86 45,1 1,-1-1,1 1,-1 0,1 0,-1 0,1 0,0 1,-1-1,1 1,0 0,0 0,-1 1,1-1,0 1,-1-1,1 1,0 0,-1 1,1-1,-1 1,0-1,1 1,-1 0,0 0,0 1,0-1,-1 0,1 1,0 0,-1 0,1 1,0-2,-1 1,0-1,0 0,1 0,-1 0,1 0,0 0,0-1,-1 1,1-1,0 0,0 0,0 0,1 0,-1 0,0-1,0 0,0 1,0-1,1 0,-1 0,0-1,0 1,0-1,0 1,1-1,-1 0,0 0,0-1,-1 1,1-1,0 1,0-1,-1 0,1 0,-1 0,1 0,0-2,24-27,-3-1,0-1,-2-1,-2-1,-1-1,12-32,-23 50,21-57,-3-1,-3-1,-4-2,-3 0,-4-1,-3 0,-4 0,-3-1,-5-29,3 101,0 2,1 0,-1 0,0-1,-1 1,0 0,0 0,0 0,-1 0,0 0,-1 0,1 0,-1 1,0-1,-4-3,5 9,0 1,0 0,-1 0,1 0,0 0,-1 0,1 0,0 1,0-1,-1 1,1-1,0 1,0 0,0 0,0 0,0 0,0 0,0 1,0-1,0 0,0 1,1 0,-1-1,1 1,-1 0,1 0,0 0,0 0,-1 0,1 0,1 0,-2 2,2-4,-16 31,1 0,2 0,1 1,2 1,0 0,3 0,1 1,1 0,2 0,1 0,2 0,2 1,0-1,4 9,-3-4,2-1,1 1,2-1,1 0,3 0,0-2,3 1,1-2,1 0,2-1,2 0,1-2,12 13,54 60,-74-88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1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31,'34'-5,"15"-1,5-1,2 2,-3 2,-1 1,-5 0,0 2,-9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2.3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0 552,'31'-101,"45"-108,-65 187,1 0,0 1,2 1,1 0,0 0,1 2,1 0,18-14,-33 30,-1 1,1-1,0 1,0 0,0-1,0 1,0 0,0 0,0 1,0-1,0 0,0 1,1-1,-1 1,0 0,0-1,1 1,-1 0,0 1,0-1,1 0,-1 1,0-1,0 1,0 0,1-1,-1 1,0 0,0 0,0 1,0-1,-1 0,1 1,0-1,-1 1,1-1,0 1,-1 0,0 0,1-1,-1 1,0 0,0 0,0 0,0 1,-1-1,1 0,-1 0,1 0,-1 1,1-1,-1 0,0 0,0 1,0-1,-1 0,1 1,6 107,-4-109,-1 1,1-1,-1 0,1 0,0 0,0 0,-1 0,1-1,0 1,0 0,0-1,0 0,0 1,0-1,0 0,0 0,0 0,0 0,0 0,0-1,0 1,0 0,0-1,-1 0,1 1,0-1,0 0,0 0,-1 0,1 0,0 0,-1-1,1 1,-1 0,0-1,1 1,-1-1,0 1,0-1,0 0,1-1,-1 3,218-182,-216 180,0 1,0 0,0 0,0 0,0 0,0 1,0-1,0 1,1 0,-1 0,0 0,0 0,0 0,0 1,0-1,1 1,-1 0,0 0,-1 0,1 0,0 1,0-1,0 1,-1 0,1 0,-1 0,1 0,-1 0,0 0,0 1,0-1,0 1,0-1,-1 1,1 0,-1 0,1-1,-1 1,0 0,0 1,75 80,-54-72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2.6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0 341,'2'0,"203"-74,-194 68,1-1,-1 1,-1-2,1 1,-1-1,0-1,-1 0,0 0,0-1,-1 0,-1-1,1 0,-2 0,1 0,1-7,-6 15,-1 0,1 0,-1 0,0 0,0 0,0 0,0 0,0-1,-1 1,0 0,1 0,-1-1,0 1,-1 0,1-1,-1 1,1 0,-1 0,0 0,0 0,0 0,-1 0,1 0,-1 0,1 0,-1 0,0 1,0-1,0 1,-1-1,1 1,-1 0,1 0,-1 0,0 0,1 1,-1-1,0 1,0-1,0 1,0 0,-1 0,1 0,0 1,0-1,-1 1,1 0,0 0,-1 0,-4 2,0 0,0 1,1 0,-1 0,1 1,-1 0,1 0,0 1,1 0,-1 0,1 1,0 0,0 0,1 0,0 0,0 1,0 0,1 0,0 0,0 1,1 0,0-1,0 1,1 0,0 0,1 0,-1 1,1-1,1 0,0 0,0 5,-1-7,0 0,0 0,1 0,0 0,0 0,0 0,1 0,0 0,0 0,0 0,1 0,0 0,0-1,1 1,-1-1,1 1,0-1,1 0,-1 0,1 0,0-1,0 1,1-1,-1 0,1 0,0-1,0 1,0-1,0 0,1 0,5 1,43 6,-29-8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3.0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1 353,'3'3,"1"1,0-1,0 0,1 0,-1 0,0-1,1 1,0-1,0 0,-1 0,1-1,0 0,0 0,0 0,1 0,-1-1,0 1,0-2,0 1,0 0,0-1,1 0,-1 0,0 0,-1-1,1 0,1 0,5-3,1-1,-1 0,0-1,-1 0,0 0,0-1,0-1,-1 1,0-2,5-6,-11 12,-3 1,1 1,0 0,0 0,0 0,0 0,0 0,0 0,1 0,-1 0,0 1,1-1,0 0,-1 1,1-1,0 1,0 0,0-1,0 1,0 0,0 0,0 0,0 1,0-1,1 0,-1 1,0 0,0-1,1 1,-1 0,0 0,0 0,1 0,-1 1,0-1,0 1,1-1,-1 1,0 0,1 0,23 50,-24-45,0 0,0 0,1 0,0 0,0-1,0 1,1-1,0 0,0 0,0 0,0 0,1-1,0 0,0 0,0 0,0 0,1-1,-1 0,1 0,0 0,5 1,-5-4,0 1,0 0,0-1,1 0,-1-1,0 0,0 1,0-2,0 1,0-1,0 0,0 0,0-1,-1 1,1-1,-1-1,0 1,0-1,0 0,0 0,-1 0,0-1,0 1,1-2,7-8,-1-1,0-1,-1 0,0 0,-2-1,0 0,2-8,29-145,-34 146,1 6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3.2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1,'0'38,"0"23,0 5,5 2,2-2,-1-2,4-3,-1-1,0-2,1-2,1-4,2-7,-1-6,-2-6,1-2,0-3,-3-5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3.4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0 229,'39'-29,"17"-10,4-2,1 5,-5 9,-2 5,-5 5,-7 6,-10 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0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1236,'63'-23,"0"-3,-3-3,0-2,-2-3,-1-2,13-8,-3-2,-1-4,-2-2,-3-3,-2-2,-3-3,-3-3,-2-2,-1-4,-34 44,-1 0,-1-1,-1-1,-2-1,0 0,-2 0,-1-1,-1 0,-2 0,-1 0,1-26,-6 46,0 0,0 0,0 0,-1 0,-1 0,1 0,-1 0,-1 1,0 0,-3-6,6 11,-1 1,1 0,-1-1,1 1,-1 0,0 0,0 0,0 0,0 0,0 1,-1-1,1 0,0 1,-1 0,1 0,-1-1,0 2,1-1,-1 0,0 0,1 1,-1-1,0 1,0 0,1 0,-1 0,0 0,0 1,1-1,-1 1,0-1,0 1,1 0,-1 0,-2 2,-9 7,0 1,1 1,0 0,0 1,2 0,-1 1,2 0,0 1,1 0,0 1,1 0,1 0,-3 10,-7 10,-15 27,3 1,3 2,3 1,2 1,-7 54,25-106,2 1,0-1,0 1,2-1,0 1,1-1,0 0,2 0,0 0,2 3,-4-11,1-1,0 1,0-1,1 0,0 0,0-1,0 1,1-1,0 0,1 0,-1 0,1-1,0 0,1 0,-1 0,1-1,0 0,0 0,0-1,0 0,7 2,9-1,1-2,-1 0,1-1,0-1,0-1,-1-2,1 0,-1-1,0-2,0 0,-1-2,1 0,-2-1,1-2,-1 0,-1-1,0-1,-1-1,0 0,-7 5,0-1,0 0,-1 0,-1-1,0-1,0 0,-1 0,-1-1,0 0,0 0,-2-1,4-8,-10 21,1-1,0 1,-1-1,1 0,-1 1,0-1,1 1,-1-1,0 0,0 1,0-1,0 0,0 1,-1-1,1 0,0 1,-1-1,1 1,-1-1,0 1,1-1,-1 1,0-1,0 1,0 0,0-1,0 1,0 0,-1 0,1 0,0 0,0 0,-1 0,1 0,-1 0,1 0,-1 1,1-1,-1 1,1-1,-1 1,0-1,1 1,-1 0,0 0,1 0,-1 0,0 0,1 0,-1 0,1 1,-1-1,0 1,1-1,-1 1,1 0,-1-1,1 1,-1 0,1 0,0 0,-1 0,1 1,-13 5,2 2,-1 0,1 0,0 1,1 1,1 0,-1 0,2 1,-1 1,2-1,0 1,0 1,1-1,1 1,0 1,1-1,1 1,0 0,1 0,1 0,0 0,1 1,0-1,1 0,1 1,2 5,-3-16,1 1,0-1,1 1,-1-1,1 1,0-1,1 0,-1 0,1 0,0 0,0 0,1-1,-1 1,1-1,0 0,0 0,0 0,1-1,-1 1,1-1,0 0,0-1,0 1,0-1,1 0,-1 0,1-1,-1 1,1-1,-1 0,1-1,0 1,-1-1,1-1,0 1,-1-1,1 0,0 0,1-1,10-5,0-2,0 0,-1 0,-1-2,0 0,0-1,-1 0,-1-1,0-1,11-14,-22 25,9-7,-1-2,0 1,0-1,-2-1,1 1,-2-2,1 1,-2-1,0 0,-1 0,0-1,-1 1,-1-1,0 0,-1 0,0-1,-1-10,-3 19,0 0,0 0,-1 1,0-1,0 1,0 0,-1 0,1 0,-2 0,1 1,-1-1,1 1,-2 0,1 1,0-1,-1 1,0 0,0 0,0 1,0 0,-1 0,1 0,-1 1,0 0,0 0,1 1,-1 0,0 0,0 0,0 1,-1 0,1 1,0-1,0 2,1-1,-3 1,-48 21,32-9</inkml:trace>
  <inkml:trace contextRef="#ctx0" brushRef="#br0" timeOffset="374.481">1919 728,'-19'7,"0"1,0 1,1 0,0 1,1 2,0-1,0 2,2 0,-1 1,2 1,0 0,1 1,0 0,-2 6,13-19,0-1,1 1,0 0,-1 0,1 0,0 0,0 0,0 0,1 1,-1-1,1 0,0 0,0 1,0-1,0 0,0 0,1 0,0 1,-1-1,1 0,0 0,0 0,1 0,-1 0,1 0,0-1,-1 1,1 0,0-1,0 1,1-1,-1 0,0 0,1 0,0 0,-1 0,1 0,0-1,0 1,0-1,0 0,0 0,5 1,-1 1,1-2,0 1,0-1,0-1,0 1,0-1,0-1,0 1,-1-1,1-1,0 1,0-2,-1 1,1-1,-1 0,0 0,0-1,0 0,0 0,0-1,-1 1,0-2,0 1,-1-1,1 1,-1-2,0 1,-1 0,2-4,5-13,0 0,-2-1,-1 0,-1 0,-1-1,-1 0,0-13,-2 21,-1 14,-1 0,0 0,0 0,0 0,-1 0,1 0,-1 0,1 0,-1-1,0 1,0 0,0 0,-1 0,1 0,-1 0,0 0,0 0,0 0,0 0,0 0,-1 0,1 0,-1 1,0-1,1 1,-1-1,0 1,-1 0,1 0,0 0,-1 0,1 0,-1 0,0 0,1 1,-1 0,0-1,0 1,0 0,0 0,0 1,0-1,0 1,0-1,-1 1,1 0,0 0,0 1,0-1,0 0,0 1,0 0,-2 0,-37 27,26-12</inkml:trace>
  <inkml:trace contextRef="#ctx0" brushRef="#br0" timeOffset="970.971">2540 22,'-56'173,"-26"144,30 75,27-292,36-143,164-236,-143 228,-19 28,0 1,1 0,1 1,1 0,1 1,1 1,0 1,2 1,0 0,11-6,-31 23,0-1,0 1,0-1,0 1,1-1,-1 1,0 0,0-1,0 1,1-1,-1 1,0 0,0-1,1 1,-1 0,0-1,1 1,-1 0,0 0,1-1,-1 1,1 0,-1 0,0-1,1 1,-1 0,1 0,-1 0,1 0,-1 0,1 0,-1 0,0 0,1 0,-1 0,1 0,-1 0,1 0,-1 0,1 0,-1 1,0-1,1 0,-1 0,1 0,-1 1,0-1,1 0,-1 0,0 1,1-1,-1 0,0 1,1-1,-1 0,0 1,0-1,1 1,-1-1,0 0,0 1,0-1,0 1,0-1,0 1,1-1,-1 1,0-1,0 0,0 1,-20 29,-177 145,183-162,-66 74,78-83,-1-1,1 0,0 1,1-1,-1 1,1 0,-1-1,1 1,0 0,0 0,1 0,-1 0,1 0,0 0,0 0,0 0,1-1,-1 1,1 0,0 0,0 0,0 0,1-1,-1 1,1 0,0-1,1 1,9 11,1-1,0-1,1 0,0-1,1 0,1-1,0-1,0-1,1 0,0-1,7 1,82 18,-81-25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4.0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193 440,'13'33,"0"0,-3 1,0 0,-2 1,-2 0,-1 0,-2 0,-1 1,-2 0,-2-1,-1 1,-1-1,-2 0,-2 0,-10 28,16-47,-2-1,0 1,-1-1,-1 0,0 0,-1-1,0 0,-2 0,1 0,-2-1,1 0,-2-1,0 0,0-1,-1 0,-1-1,1 0,-10 4,20-13,1 0,0-1,-1 1,1-1,-1 1,1-1,-1 0,1 0,-1 1,1-1,-1 0,0 0,1 0,-1-1,1 1,-1 0,1-1,-1 1,1 0,0-1,-1 0,1 1,-1-1,1 0,0 0,0 0,-1 0,1 0,0 0,0 0,0 0,0 0,0-1,1 1,-1 0,0 0,0-1,1 1,-1-1,1 1,-1-1,1 1,0-1,-1 1,1-1,0 1,0-1,0-1,8-78,9 26,3 2,2 0,2 1,3 1,2 2,2 0,2 2,22-23,17-26,3 3,5 3,3 3,5 5,2 3,66-41,-147 114,-5 2,-1 1,1 0,-1 1,1-1,0 1,0 0,0-1,0 2,1-1,-1 0,0 1,1 0,-1 0,1 0,-1 1,1-1,-1 1,1 0,2 1,-5 1,-1 1,1-1,-1 1,0-1,0 1,0-1,0 1,0 0,-1-1,1 1,-1 0,0 0,0 0,0-1,0 1,0 0,0 0,-1 0,1-1,-1 1,0 0,0-1,0 1,0 0,-1-1,1 0,-1 1,1 1,-30 62,-3-2,-2-1,-3-2,-3-1,-2-3,-3-1,-2-3,-3-1,-55 41,-19 14,95-81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4.4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1 621,'41'-6,"1"-2,-1-2,-1-2,0-1,0-3,-2-1,0-1,-1-2,-1-2,0-2,-2-1,-1-1,-2-2,0-1,-2-1,-1-2,-1-1,-2-1,7-15,1-44,-33 90,0 0,0 0,0 0,0 1,-1-1,1 0,-1 0,1 0,-1 0,0 1,0-1,-1 0,1 1,-1-1,1 1,-1-1,0 1,1 0,-1 0,0 0,-1 0,1 0,0 0,-1 0,1 1,-1-1,1 1,-1 0,1 0,-1 0,0 0,0 0,-3 0,0 0,-1 0,1 1,0-1,-1 1,1 1,0-1,0 1,-1 0,1 1,0 0,0 0,0 0,0 0,1 1,-1 0,1 0,-1 1,1-1,0 1,-2 3,-87 102,91-105,0-1,-1 1,1 1,0-1,1 0,-1 1,1-1,0 1,0 0,0 0,1 0,0 0,0 0,0 0,1 0,-1 0,1 0,0 0,1 1,-1-1,1 0,0 0,0 0,1 0,-1 0,1-1,0 1,1 0,-1-1,1 1,0-1,0 0,0 0,0 0,1 0,0-1,-1 1,1-1,4 2,8-1,0-1,0-1,0 0,0-1,0-1,0-1,0 0,0-1,0 0,0-2,12-4,8 1,5-3,-32 6,-1 2,1-1,0 1,0 1,0 0,0 0,0 0,0 1,0 1,0 0,3 0,-10 0,-1-1,1 0,0 1,-1 0,1-1,-1 1,1 0,-1 0,1 0,-1 0,0 0,0 0,1 0,-1 0,0 0,0 1,0-1,0 0,0 1,0-1,-1 1,1-1,0 1,-1 0,1-1,-1 1,0-1,1 1,-1 0,0-1,0 1,0 0,0-1,0 1,-1 0,1-1,0 1,-1 1,-30 64,25-57,1-3,1 1,0 0,0-1,1 1,-1 0,2 1,-1-1,1 1,1-1,0 1,0-1,0 2,4 9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4.7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239 56,'-42'44,"2"2,2 2,2 2,-8 18,40-64,0 1,1-1,-1 1,1 0,0 0,0 0,1 0,-1 1,1-1,0 1,1-1,-1 1,1 0,0-1,1 1,-1 0,1 0,0 0,1-1,0 1,-1 0,2 0,-1-1,1 1,0-1,0 1,0-1,1 0,-1 1,1-1,1-1,-1 1,1 0,0-1,0 0,0 0,0 0,1 0,2 0,-3-2,1 0,0 0,0-1,0 0,0 0,0 0,0-1,1 1,-1-1,0-1,0 1,0-1,0 0,0 0,0 0,0-1,0 1,0-1,-1 0,1-1,-1 1,1-1,-1 0,0 0,0-1,0 1,-1-1,1 1,-1-1,3-5,5-4,-1-2,-1 0,0 0,-1 0,0-1,-1-1,-1 1,1-9,0-2,-2 0,-1-1,-1 1,-1 0,-2-1,0 1,-2-1,-2 1,0-1,-2 0,0 3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5.0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1 202,'15'57,"44"113,-59-168,1 0,-1 1,1-2,-1 1,1 0,0 0,0 0,0 0,0 0,0-1,1 1,-1 0,0-1,1 1,-1-1,1 0,0 1,-1-1,1 0,0 0,0 0,-1 0,1 0,0-1,0 1,0 0,0-1,0 0,0 1,1-1,-1 0,0 0,0 0,0 0,0-1,0 1,0 0,0-1,0 1,0-1,0 0,0 0,0 0,-1 0,1 0,0 0,0-1,11-12,-2 0,0 0,-1-1,0 0,-1-1,-1 0,6-16,14-25,81-168,-99 203,-3 4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5.2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0,'5'34,"1"15,5 0,0-4,3-9,4-11,4-10,3-7,-3-10,-5-5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5.4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69 58,'-19'-19,"-6"-2,0 3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5.8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264 584,'-35'25,"0"1,2 1,2 2,0 2,-10 15,35-40,0 1,1-1,0 1,0 0,1 1,-1-1,2 1,-1 0,1 0,0 0,1 0,0 1,0-1,1 1,0-1,1 1,-1-1,2 1,-1 0,1-1,1 1,-1-1,1 0,1 1,0-1,0 0,0 0,1-1,0 1,1-1,-1 0,2 0,-1 0,1-1,0 0,0 0,0 0,1-1,5 4,4-4,-1-1,1 0,0-1,0-1,0 0,0-1,0-1,0-1,0 0,1-1,-2-1,1 0,0-1,-1-1,1 0,-1-1,-1-1,1 0,-1-1,-1-1,1 0,-1-1,-1 0,0-1,2-3,11-7,-2-1,-1 0,-1-2,0-1,-2 0,-1-2,-2 0,0-1,3-9,3-9,-1-1,-3-1,-2-1,-2 0,-2-1,-2 0,-2-8,-6 36,-2 0,0 0,-2 0,0 0,-2 1,0-1,-1 1,-4-8,7 22,-1 0,1 1,-1-1,-1 1,1 0,-1-1,0 2,-1-1,1 0,-1 1,0 0,0 0,-1 0,0 1,1 0,-1 0,-1 0,1 1,-1 0,1 0,-1 0,0 1,0 0,0 1,0-1,0 1,-1 1,-8 2,1 1,0 0,0 1,1 1,-1 1,1 0,0 0,1 2,0 0,0 0,0 1,1 1,0 0,1 0,1 1,-1 1,2 0,-1 0,-5 12,-3 2,1 0,1 1,2 0,1 1,1 1,1 0,2 0,1 1,1 1,1-1,0 24,5-36,0 0,1 1,1-1,0 0,2 0,0 0,1 0,1 0,1-1,0 1,1-2,1 1,0-1,2 0,-1 0,2-1,0-1,1 0,0 0,7 4,4 0,0-1,0-2,2 0,0-1,0-1,1-2,1-1,0 0,0-2,1-2,0 0,0-2,0-1,1-1,-1-1,1-2,-1-1,17-3,-6-2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6.6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83 992,'245'-121,"-230"115,-1 0,0-1,-1-1,0-1,0 0,0 0,-1-1,-1-1,0 0,0 0,-1-1,-1 0,0-1,0 0,-2-1,1 0,-1-2,-6 14,-1-1,0 0,0 0,0 0,0 1,0-1,0 0,0 0,-1 0,0 1,1-1,-1 0,0 1,0-1,-1 1,1-1,-1 1,1-1,-1 1,0 0,1 0,-1 0,0 0,0 0,-1 0,1 1,0-1,-1 1,1-1,-1 1,1 0,-1 0,1 0,-1 0,0 0,-2 1,-107-5,91 11,0 1,0 0,1 2,0 0,1 1,0 1,1 1,0 1,1 0,0 1,1 1,0 1,2 0,0 1,0 0,2 1,0 1,1 0,1 0,-4 13,11-26,1-1,0 0,0 1,0-1,0 1,1 0,0 0,0-1,0 1,1 0,0 0,0 0,1 0,-1 0,1-1,1 1,-1 0,1 0,0-1,0 1,0-1,1 0,0 0,0 0,0 0,1 0,0-1,0 1,0-1,0 0,1 0,-1-1,1 1,0-1,0 0,4 1,8 2,1 0,0-2,1-1,-1 0,1-1,-1-1,1 0,0-2,-1 0,1-1,-1-1,0-1,1 0,16-7,255-90,-246 86,-2-1,0-2,-1-2,-1-2,-1-1,-1-2,-1-2,-2-1,24-25,-14-17,-44 69,0-1,0 0,-1 1,1-1,0 0,-1 0,1 0,-1 0,0 0,0 0,1 0,-1 0,-1 0,1 0,0 1,0-1,-1 0,1 0,-1 0,1 0,-1 0,0 1,0-1,0 0,0 0,0 1,0-1,0 1,-1-1,1 1,0 0,-1-1,1 1,-1 0,0 0,1 0,-1 0,0 0,0 1,0-1,-6-2,-1 1,1 1,-1 0,0 0,1 0,-1 1,0 1,0-1,1 1,-1 1,0 0,1 0,-1 0,1 1,0 0,0 1,0 0,-7 5,-126 100,132-101,1 0,0 0,1 1,0 0,0 1,1-1,1 1,-1 0,1 1,1-1,0 1,1 0,0 0,0 0,1 0,1 1,0-1,0 8,2-15,-1 1,1-1,0 0,0 0,0 0,1 0,-1-1,1 1,0 0,0-1,0 1,1-1,-1 1,1-1,0 0,0 0,0 0,0-1,0 1,1-1,-1 0,1 0,0 0,-1 0,1 0,0-1,0 0,0 0,0 0,0 0,0-1,3 1,137-4,-110-5,0-2,-1 0,0-3,-1-1,0-1,-1-1,-1-2,0-1,-2-2,0 0,-1-2,-2-1,0-1,-2-1,-1-1,-1-1,11-20,-14 17,-2 0,0-1,-3-1,0 0,-3-1,0 0,-2-1,-2 0,-1-5,-3 28,0 0,-1 0,-1 0,0 0,-1-1,0 1,-1 0,0 0,-1 0,0 0,-1 1,0-1,-1 1,0 0,-1 0,0 1,-1-1,0 2,0-1,-1 1,-1 0,1 0,-1 1,-1 0,0 1,-10-6,9 8,-1 1,1 0,-1 1,0 1,0 0,0 0,0 1,0 1,0 0,0 1,0 0,0 0,0 2,0-1,0 2,1-1,0 1,-1 1,1 0,1 1,-1 0,-6 6,2-2,1 1,0 0,1 1,1 1,0 0,0 0,1 2,1-1,1 1,0 0,0 1,2 0,0 1,1-1,-2 9,3 1,1 1,1 0,1 0,2 0,0 0,2 0,1 0,1-1,2 1,0-1,2 0,0 0,2-1,1 0,1-1,1-1,1 1,1-2,1 0,1-1,1-1,1 0,0-2,17 13,21 11,1-2,1-3,3-3,0-2,2-4,27 8,-29-14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7.2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1,'-10'33,"-3"17,1 3,2-1,3-5,3-6,2-10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7.4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0 209,'5'-33,"2"-17,4 1,5 9,0 15,-3 13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7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38 877,'-5'17,"-2"7,0 0,1 0,2 0,0 0,2 1,0-1,2 1,1 0,0-1,2 1,2 6,-4-28,0 0,0 0,0-1,1 1,-1 0,1 0,-1 0,1-1,0 1,0-1,0 0,0 1,1-1,-1 0,0 0,1 0,0-1,-1 1,1 0,0-1,0 0,0 0,0 0,0 0,0 0,0-1,0 1,0-1,0 0,0 0,1 0,-1 0,0 0,0-1,0 0,0 1,0-1,0 0,0 0,0-1,0 1,-1-1,1 1,0-1,-1 0,1 0,-1 0,28-22,0-1,-2-1,-1-1,17-23,-43 48,105-135,-106 136,1 0,-1 0,0 1,0-1,1 0,-1 1,0-1,1 0,-1 1,1-1,-1 1,1-1,-1 1,1-1,-1 1,1-1,0 1,-1-1,1 1,0 0,-1 0,1-1,0 1,-1 0,1 0,0-1,0 1,-1 0,1 0,0 0,0 0,-1 0,1 0,0 0,-1 1,1-1,0 0,0 0,-1 0,1 1,0-1,-1 0,1 1,0-1,-1 1,1-1,-1 1,1-1,-1 1,1-1,-1 1,1-1,-1 1,1 0,-1-1,0 1,1 0,-1-1,0 1,0 0,0 0,1 0,5 55,-6-43,0-7,0 0,0 0,0 0,1 0,0 0,0 0,0 0,1 0,0 0,0 0,1-1,0 1,0-1,0 0,0 0,1 0,0 0,0 0,0-1,0 0,1 0,0 0,0 0,0-1,0 0,0 0,1 0,0-1,-1 0,1 0,0 0,0-1,0 1,0-2,5 1,-4-1,-1 0,1-1,-1 0,1-1,-1 1,0-1,1-1,-1 1,0-1,-1 0,1 0,0-1,-1 0,0 0,0 0,0 0,0-1,-1 0,0 0,0 0,0 0,3-6,57-133,-63 140,0-1,0 1,1-1,-1 1,1-1,-1 1,1-1,0 1,1 0,-1 0,1 0,0 0,0 1,0-1,0 1,1-1,3-1,3 2</inkml:trace>
  <inkml:trace contextRef="#ctx0" brushRef="#br0" timeOffset="259.319">1110 877,'-5'33,"-1"12</inkml:trace>
  <inkml:trace contextRef="#ctx0" brushRef="#br0" timeOffset="493.81">1449 171,'-9'43,"-9"38,-1 16,-2 0,3-7,4-9,5-13,-1-9,0-4,3-8,3-6,1-1,2-3,0-2,1-2,6-3,5-6,2-7</inkml:trace>
  <inkml:trace contextRef="#ctx0" brushRef="#br0" timeOffset="777.411">1900 1,'-36'80,"4"1,3 2,-15 72,27-90,2 2,3 0,-2 59,-14 168,28-269</inkml:trace>
  <inkml:trace contextRef="#ctx0" brushRef="#br0" timeOffset="1333.34">1110 453,'0'-5,"0"-6,5-1,1-4,-4 6,1 4,6 4,0 2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7.7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1 590,'22'-80,"-8"21,2 1,3 0,3 2,2 1,21-36,-45 92,1 0,-1 0,0-1,0 1,1 0,-1 0,0-1,1 1,-1 0,1-1,-1 1,1-1,-1 1,1-1,0 1,-1-1,1 1,-1-1,1 1,0-1,0 0,-1 1,1-1,0 0,0 0,-1 1,1-1,0 0,0 0,-1 0,1 0,0 0,0 0,0 0,-1 0,1 0,0-1,0 1,-1 0,1 0,0-1,0 1,-1-1,1 1,0 0,-1-1,1 1,-1-1,1 0,0 1,-1-1,1 1,-1-1,0 0,1 1,-1-1,1 0,-1 1,0-1,0 0,1 0,3 41,-5-34,0 1,1-1,0 1,0 0,1-1,0 1,0 0,0-1,1 0,0 1,0-1,1 0,0 0,0 0,0 0,1 0,-1-1,1 0,1 0,-1 0,1 0,0 0,0-1,0 0,1 0,-1-1,3 2,9-2,-1-1,0-1,1 0,-1-1,1 0,-1-2,1 0,-1-1,0 0,0-1,0-1,-1-1,1 0,-1-1,-1-1,1 0,-1-1,-1 0,0-1,0-1,-1 0,0 0,-1-2,1 0,-10 10,25-22,-2-1,-2-1,0-2,-2 0,2-5,-10 9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49.1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145 0,'-22'72,"3"1,3 0,3 1,4 1,3 0,3 34,-21 402,-6-99,30-411,-1-1,1 1,0-1,0 1,0-1,-1 1,1-1,0 1,0-1,0 0,0 1,0-1,0 1,0 0,0-1,0 1,0-1,0 1,0-1,0 0,0 1,0-1,1 1,-1-1,0 1,0-1,1 1,-1-1,0 1,0-1,1 0,-1 1,1-1,-1 0,0 1,1-1,-1 0,1 0,-1 1,0-1,1 0,-1 0,1 0,-1 1,1-1,-1 0,1 0,-1 0,1 0,-1 0,1 0,-1 0,1 0,-1 0,1 0,-1 0,1-1,-1 1,1 0,-1 0,1 0,-1-1,1 1,-1 0,0 0,1-1,0 1,30-32,-22 22,44-47,54-56,98-81,-200 190,33-29,2 2,1 2,1 1,23-10,-63 36,1 1,-1-1,1 1,-1 0,1 0,-1-1,1 2,0-1,0 0,-1 0,1 1,0 0,0-1,0 1,0 0,-1 1,1-1,0 0,0 1,0-1,-1 1,1 0,0 0,-1 0,1 0,-1 1,1-1,-1 1,1-1,-1 1,0 0,0 0,0 0,0 0,0 0,-1 1,1-1,0 0,-1 1,0-1,0 1,1 0,-2-1,1 1,1 12,-1 0,-1 0,0 0,-1 0,-1 0,0 0,-1 0,0-1,-1 1,-1-1,-1 0,0 0,0 0,-2-1,1 0,-2-1,-9 12,6-3,-1-1,-2 0,0-1,-1-1,-1 0,0-1,-2-1,1 0,-2-2,0 0,-1-1,0-1,-1-1,-1-1,1-1,-1-1,-1-1,0-1,-13 1,33-6,1 0,-1-1,1 1,-1-1,1 1,-1-1,0 0,1-1,-1 1,1-1,-1 1,1-1,0 0,-1-1,1 1,0 0,-1-1,1 0,0 0,0 0,0 0,1 0,-1 0,0-1,1 1,0-1,-1 0,1 0,0 0,1 0,-1 0,0 0,1 0,0-1,0 1,-1-3,4-18,2 1</inkml:trace>
  <inkml:trace contextRef="#ctx0" brushRef="#br0" timeOffset="338.824">1246 960,'-11'6,"-18"5,1 2,0 1,2 1,-1 1,2 1,0 2,1 0,1 2,1 0,1 2,1 0,1 1,-3 6,20-26,-1 1,1-1,0 0,0 1,0-1,1 1,-1-1,1 1,0 0,1-1,-1 1,1 0,0 0,0-1,0 1,1 0,0 0,0-1,0 1,0-1,1 1,0-1,0 1,0-1,0 0,1 0,-1 0,1 0,0 0,0-1,1 1,-1-1,1 0,0 0,0 0,0 0,0-1,0 0,0 0,1 0,-1 0,4 1,9 0,0 1,0-2,1 0,-1-1,0-1,0 0,1-2,-1 0,0 0,0-2,0 0,-1-1,1-1,-1 0,-1-1,1-1,-1-1,1-1,-5 4,-1-1,0-1,0 0,0 0,-1-1,0 0,-1 0,0-1,0 0,-1-1,-1 0,0 0,0 0,-1-1,0 0,-1 0,-1 0,0 0,0-1,-1 1,-1-1,0-9,-1 17,-1 1,0-1,0 0,-1 0,1 0,-1 1,0-1,0 1,-1 0,1-1,-1 1,0 0,0 1,0-1,-1 0,0 1,1 0,-1 0,0 0,0 0,0 0,-1 1,1 0,-1 0,1 0,-1 1,-1-1,-8-2,-1 0,0 1,0 0,-1 1,1 1,0 1,-1 0,-2 1,-69 23,68-12</inkml:trace>
  <inkml:trace contextRef="#ctx0" brushRef="#br0" timeOffset="671.172">1923 847,'-59'40,"2"2,2 2,-33 36,74-67,0 0,1 1,0 0,2 1,-1 0,2 1,0 0,1 1,1 0,0 0,-1 8,8-22,0 1,1-1,-1 1,1-1,0 0,0 1,1-1,-1 1,1-1,0 1,-1-1,1 0,1 0,-1 1,0-1,1 0,0 0,0 0,0 0,0-1,0 1,0 0,1-1,-1 0,1 1,0-1,-1 0,1-1,0 1,0 0,1-1,-1 1,2-1,5 3,0-1,1 0,-1 0,1-1,0-1,-1 0,1-1,0 0,-1 0,6-1,14-5,-1 0,0-2,0 0,-1-3,0 0,-1-1,-1-2,3-3,-22 14,1-2,-1 1,0-1,-1 0,1 0,-1-1,0 0,-1 0,1 0,-1-1,0 1,-1-1,0-1,0 1,0-1,-1 1,0-1,-1 0,1 0,-1 0,-1 0,0-1,0 1,-1 0,0-1,0 1,-1 0,0-1,-1-4,-2 8,0 0,0 0,0 0,0 0,-1 1,0 0,0 0,0 0,0 0,-1 1,0 0,1 0,-1 1,0-1,0 1,0 0,-1 1,1 0,0 0,-1 0,1 1,0 0,-1 0,1 0,-6 2,-20-2</inkml:trace>
  <inkml:trace contextRef="#ctx0" brushRef="#br0" timeOffset="1009.234">2403 114,'-59'727,"15"-371,32-166,-3-132,10-52</inkml:trace>
  <inkml:trace contextRef="#ctx0" brushRef="#br0" timeOffset="1317.27">2967 480,'-166'138,"-152"140,251-194,65-82,1 1,0-1,0 1,-1 0,2-1,-1 1,0 0,0 0,1 0,0-1,-1 1,1 0,0 0,0 0,1 0,-1 0,1-1,-1 1,1 0,0 0,0-1,0 1,0 0,1-1,-1 1,1-1,-1 0,1 0,0 1,0-1,0 0,0 0,0-1,1 1,-1 0,163 65,-153-63,1 1,-1 1,0 0,-1 1,1 0,-1 0,-1 1,1 1,-1-1,-1 2,0 0,0 0,-1 0,0 1,2 5,68 101,-63-103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3:38.1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650 1,'-25'67,"3"0,3 2,3 0,2 1,4 1,0 48,1 230,3-257,5-52,-1 0,-2 0,-2-1,-2 0,-1 0,-2-1,-8 18,7-29,2-4</inkml:trace>
  <inkml:trace contextRef="#ctx0" brushRef="#br0" timeOffset="546.291">1 876,'115'-42,"-1"-5,-2-4,-3-6,-2-4,-3-5,-3-4,73-67,-130 97,-2-1,-1-2,-2-2,-3-2,-1-1,-1-4,-34 51,0 1,0-1,0 0,0 1,0-1,0 0,0 0,0 1,0-1,0 0,0 0,0 1,1-1,-1 0,0 1,1-1,-1 0,0 1,1-1,-1 1,1-1,-1 1,1-1,-1 0,1 1,-1 0,1-1,-1 1,1-1,0 1,-1 0,1-1,0 1,-1 0,1 0,0 0,0-1,-1 1,1 0,0 0,-1 0,1 0,0 0,0 0,-1 0,1 1,0-1,-1 0,1 0,0 1,0-1,-1 0,1 1,-1-1,1 0,0 1,-1-1,1 1,0 0,-35 139,-25 127,-2 89,61-250,0-103,1 1,0-1,-1 0,1 0,0 0,1 0,-1 0,1 0,-1 0,1 0,0 0,0-1,0 1,0-1,0 1,1-1,-1 0,1 0,-1 0,1 0,0-1,0 1,0-1,0 1,0-1,0 0,0 0,0-1,1 1,1 0,4-2,0-1,0 1,0-2,0 1,0-1,-1 0,1-1,-1 0,0 0,0-1,-1 0,1-1,-1 1,0-2,17-10,136-82,-158 98,0-1,1 1,-1 0,0 0,1 0,-1 0,1 1,-1-1,1 1,-1-1,1 1,0 0,-1 0,1 0,-1 0,1 1,-1-1,1 1,-1-1,1 1,-1 0,1 0,-1 0,0 0,1 1,-1-1,0 0,0 1,0 0,0-1,0 1,-1 0,1 0,0 0,-1 0,0 0,1 1,-1-1,0 0,0 1,0-1,0 1,-1-1,1 3,5 146,-8-51,2-97,0 0,1 0,-1-1,1 1,-1 0,1-1,0 1,0 0,0-1,1 1,-1-1,0 0,1 1,0-1,0 0,-1 0,1 0,0 0,0 0,1-1,-1 1,0-1,1 1,-1-1,1 0,-1 0,1 0,-1 0,1 0,0 0,-1-1,1 0,0 1,0-1,-1 0,1 0,0 0,0-1,-1 1,1-1,0 0,-1 1,1-1,0 0,-1-1,1 1,-1 0,0-1,2-1,15-10</inkml:trace>
  <inkml:trace contextRef="#ctx0" brushRef="#br0" timeOffset="10082.018">2202 876,'-2'-3,"-1"2,0-1,0 0,0 1,0-1,0 1,0 0,0 0,0 0,0 0,-1 1,1-1,0 1,0 0,-1 0,1 0,0 0,-1 0,1 1,0 0,0-1,0 1,-1 1,1-1,0 0,0 1,1-1,-1 1,0 0,0 0,1 0,1 0,1-1,0 1,0-1,-1 1,1-1,0 1,0-1,1 1,-1-1,0 1,0-1,1 1,-1-1,1 0,-1 1,1-1,0 1,-1-1,1 0,0 0,0 1,0-1,0 0,0 0,0 0,0 0,0 0,1 0,-1-1,0 1,0 0,1 0,-1-1,1 1,-1-1,0 1,1-1,-1 0,1 0,61 12,-55-11,0-1,1 0,-1 0,0-1,0 0,0-1,0 0,0 0,0 0,-1-1,1 0,-1-1,0 0,0 0,0-1,0 1,-1-1,1-1,-1 1,-1-1,1 0,-1-1,0 1,-1-1,1 0,-1 0,0 0,-1-1,1-1,-3 4,0 1,0 0,0-1,-1 1,1-1,-1 1,0-1,0 1,-1-1,1 1,-1-1,0 1,0-1,-1 1,1 0,-1 0,0 0,0 0,0 0,-1 0,1 0,-1 1,0-1,0 1,0 0,-1 0,1 0,-1 0,1 0,-5-1,3 0,-1 1,0 0,0 0,0 0,-1 1,1 0,-1 0,1 0,-1 1,0 0,1 0,-1 1,0 0,0 0,1 1,-1-1,0 2,1-1,-1 1,-4 1,-7 7,0 2,1 0,0 1,1 0,0 1,1 1,1 0,0 2,1-1,1 2,0-1,-1 6,6-13,1 0,0 0,0 0,1 1,0-1,1 1,1 1,0-1,0 0,1 1,0-1,1 1,0 0,1-1,1 1,-1 0,2-1,0 1,0-1,1 1,0-1,1 0,1 0,-1 0,6 6,-1-3,2-1,0 0,0-1,1 0,1-1,0 0,0-1,1-1,0 0,1-1,0 0,0-1,1-1,-1 0,2-1,-1-1,0 0,1-2,-1 0,1 0,0-2,0 0,0-1,-1 0,1-2,-1 0,1-1,5-2,-4-1,-1 0,1-1,-2-1,1-1,-1 0,-1-2,10-8,-8 4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9:23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7 311,'0'-3,"-1"2,1 1,-1-1,1 1,-1-1,1 1,0-1,-1 1,1-1,0 0,-1 1,1-1,0 1,-1-1,1 0,0 1,0-1,0 0,0 1,0-1,0 0,0 1,0-1,0 0,0 0,0 1,0-1,0 0,1 1,-1-1,0 1,0-1,1 0,-1 1,0-1,1 1,-1-1,1 1,-1-1,1 1,-1-1,1 1,-1-1,1 1,-1-1,1 1,-1 0,1 0,0-1,-1 1,1 0,0 0,-1 0,1-1,0 1,-1 0,1 0,0 0,-1 0,1 0,3 9,0 0,-1 0,0 1,-1-1,0 1,-1-1,0 1,0-1,-1 1,0 0,-2 6,2 6,0 15,-1 32,3 0,3 0,3 0,14 52,-21-119,6 33,1-1,3-1,0 1,2-2,2 0,0-1,3 0,5 7,-19-33,0-1,1 1,-1 0,1-1,0 0,0 0,0-1,1 1,-1-1,1 0,0-1,0 1,0-1,0 0,0-1,0 1,0-1,1 0,-1-1,1 0,-1 0,0 0,1-1,-1 0,0 0,0 0,1-1,-1 0,0 0,0-1,-1 1,1-1,-1-1,1 1,2-3,13-12,-2-1,0 0,-1-2,-1 0,-1-1,4-7,4-4,29-48,-4-2,30-70,28-49,-68 148,-38 53,-1 1,1 0,-1-1,1 1,-1-1,1 1,-1 0,1 0,0-1,-1 1,1 0,-1 0,1 0,0-1,-1 1,1 0,0 0,-1 0,1 0,0 0,-1 0,1 1,-1-1,1 0,0 0,-1 0,1 0,-1 1,1-1,0 0,-1 1,1-1,-1 0,1 1,-1-1,1 1,-1-1,0 1,1-1,-1 1,1-1,-1 1,0-1,0 1,1-1,-1 1,0 0,0-1,0 1,1 0,-1-1,0 1,0-1,0 1,0 0,0-1,0 1,0 0,-1-1,6 48,-5-45,2 105,-2-25,4 0,4 0,12 52,-17-121,1 0,1 0,0-1,1 1,0-1,1 0,1-1,0 0,0 0,1-1,7 7,-12-14,1 1,-1-1,0-1,1 1,0-1,0 0,0 0,0 0,1-1,-1 1,1-1,-1-1,1 1,0-1,0 0,0 0,-1-1,1 0,0 0,0 0,0-1,0 1,0-1,-1-1,1 1,0-1,-1 0,1 0,3-3,16-12,0-1,0-2,-2 0,-1-1,0-2,-2 0,0-1,-2-1,-1-1,12-23,5-10,-2-1,-3-1,-3-1,-3-2,-2-1,-3 0,-3-1,-3-1,-3 0,-2-11,-6 69,-8-98,0 95</inkml:trace>
  <inkml:trace contextRef="#ctx0" brushRef="#br0" timeOffset="589.938">2265 593,'-28'41,"2"1,1 1,2 2,3 0,1 1,-9 38,19 19,9-100,1 0,-1 0,1 0,0 0,0 0,0 0,0 0,0 0,1 0,-1-1,1 1,0 0,0-1,0 0,0 1,0-1,0 0,1 0,-1 0,1 0,-1-1,1 1,0-1,-1 1,1-1,0 0,0 0,0 0,0 0,0-1,1 1,1-1,1 0,0 0,-1-1,1 1,0-1,-1-1,1 1,-1-1,1 0,-1 0,0 0,0-1,0 0,0 0,0 0,-1 0,1-1,-1 0,0 0,0 0,2-3,71-105,-67 96,8-15,-1-1,-1 0,-2-2,-1 1,6-30,-16 52,0 1,-1-1,0 0,-1 0,0 0,-1 0,-1 0,1 0,-2 0,1 0,-1 0,-1 1,0-1,-1 1,0-1,0 1,-1 0,-1 1,1-1,-2 1,1 0,4 6,0 0,0 0,0 1,-1-1,1 0,-1 1,0-1,0 1,1 0,-1 0,-1 0,1 0,0 1,0-1,-1 1,1 0,-1 0,1 0,-1 0,1 0,-1 1,0 0,1 0,-1 0,1 0,-1 0,0 1,1 0,-1 0,1 0,-1 0,1 0,0 0,-1 1,1 0,0 0,0 0,-1 1,-8 10,0 1,1 0,0 1,1 0,1 1,1 0,0 1,1-1,1 2,0-1,-1 8,3-11,-7 19</inkml:trace>
  <inkml:trace contextRef="#ctx0" brushRef="#br0" timeOffset="973.845">2943 1016,'-5'3,"1"0,-1 1,1-1,-1 0,0-1,0 1,0-1,0 0,0 0,0 0,-1-1,1 0,0 0,-1 0,1-1,-1 0,0 0,1 0,-3-1,6-1,0-1,0 1,0-1,1 0,-1 0,1 0,-1 0,1 0,0 0,0 0,0 0,1 0,-1 0,1-1,0 1,0 0,0 0,0-1,0 1,1 0,0 0,-1 0,1 0,0-1,1 1,-1 0,58-181,-36 130,3 1,1 1,4 2,33-44,-63 91,1 0,0-1,1 1,-1 1,0-1,1 0,-1 1,1-1,0 1,0 0,0 0,0 0,0 0,1 0,-1 1,0-1,1 1,-1 0,1 0,0 0,-1 1,1-1,0 1,0 0,12 3</inkml:trace>
  <inkml:trace contextRef="#ctx0" brushRef="#br0" timeOffset="1318.774">3733 1,'-37'405,"15"-50,-5-107,38-260,-4-10,-2-2</inkml:trace>
  <inkml:trace contextRef="#ctx0" brushRef="#br0" timeOffset="1655.409">4241 57,'-447'393,"438"-385,1-2,0 1,0-1,1 1,0 1,1-1,0 1,0 0,0 1,1-1,0 1,1 0,0 1,-1 3,6-8,1 0,-1 0,1 0,0 0,1 0,-1 0,1-1,0 1,0-1,0 0,1 0,-1 0,1 0,0-1,0 1,0-1,1 0,-1 0,1-1,-1 1,1-1,0 0,0-1,0 1,0-1,1 0,-1 0,2 0,-5 0,5 1,3 0,0 0,0 1,-1 0,0 1,1 0,-1 0,0 1,-1 0,1 0,-1 1,0 0,-1 1,1 0,-1 0,-1 0,1 1,-1 0,-1 1,1-1,1 5,-4-2,1-1,1 0,-1 0,2 0,-1-1,1 0,1 0,0 0,0-1,0 0,6 4,2 0</inkml:trace>
  <inkml:trace contextRef="#ctx0" brushRef="#br0" timeOffset="2538.017">233 1553,'1193'-114,"246"11,-575 92,-377 13,-462-3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0:26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3134 1102,'-19'228,"9"86,11-306,-1 0,0 0,0 0,-1 0,0-1,0 1,-1 0,0 0,0-1,-1 1,0-1,0 0,-1 0,0 0,0 0,0-1,-1 0,-4 5,9-11,-1 1,1-1,0 1,-1-1,1 1,-1-1,1 1,0-1,-1 0,1 1,-1-1,0 0,1 1,-1-1,1 0,-1 0,1 1,-1-1,1 0,-1 0,0 0,1 0,-1 0,0 0,1 0,-1 0,1 0,-1 0,0 0,1 0,-1-1,1 1,-1 0,1 0,-1-1,1 1,-1 0,1 0,-1-1,1 1,-1-1,1 1,-1-1,1 1,0 0,-1-1,1 1,0-1,-1 0,1 1,0-1,0 1,-1-1,1 1,0-1,0 0,0 1,0-1,0 1,0-1,0 0,0 1,0-1,0 1,0-1,0 0,1 1,-1-1,0 1,0-1,9-46,13-8,3 0,2 2,3 1,2 1,2 2,3 0,-29 38,13-24,2 2,1 0,2 2,1 0,1 2,1 1,2 2,1 0,0 3,2 0,1 2,1 2,2 1,-35 17,0 0,0 0,0 1,0 0,0-1,0 1,0 0,0 1,0-1,0 0,0 1,0 0,0-1,-1 1,1 0,0 1,0-1,-1 0,1 1,-1 0,1-1,-1 1,1 0,-1 0,0 1,0-1,0 0,0 1,-1-1,1 1,-1-1,1 1,-1 0,0 0,0-1,0 1,0 0,-1 0,1 0,-1 0,0 0,0 0,0 0,0 0,0 0,-1 0,1 0,-1 0,0 0,-1 2,-42 139,30-112,9-19,0 1,-2-1,1 0,-2 0,0-1,0 0,-1 0,0-1,-1 0,-1-1,1 0,-2-1,1 0,-1-1,-1 0,1 0,-1-2,-1 0,1 0,-1-1,0-1,0 0,0-1,-1 0,-2-1,13 0,-1-1,1 0,-1 0,1 0,-1-1,1 1,-1-1,0 0,1 0,-1-1,1 1,-1-1,1 0,-1 0,1-1,-1 1,1-1,0 0,0 0,0-1,0 1,0-1,1 0,-1 0,1 0,0 0,-1-1,2 1,-1-1,0 0,1 1,-1-1,1-1,0 1,1 0,-1 0,1-1,0 1,0-1,0 0,2-7,2 0,-1 1,2 0,-1 0,2 0,-1 0,1 0,1 1,0 0,1 0,0 1,3-4,9-12</inkml:trace>
  <inkml:trace contextRef="#ctx0" brushRef="#br0" timeOffset="1031.107">3981 481,'-2'9,"-31"139,6 1,6 12,19 82,2-242,0 1,0 0,0-1,1 1,-1 0,0 0,0-1,1 1,-1-1,1 1,0 0,-1-1,1 1,0-1,0 1,0-1,0 0,0 1,0-1,1 0,-1 0,0 0,1 0,-1 0,0 0,1 0,-1 0,1-1,0 1,-1 0,1-1,-1 1,1-1,0 0,-1 0,1 0,0 1,0-1,-1-1,1 1,0 0,-1 0,1-1,0 1,-1-1,1 1,-1-1,1 0,-1 1,1-1,-1 0,1 0,0-1,68-56,-62 50,0 0,1 0,0 0,0 1,0 1,1-1,0 2,0-1,1 1,10-3,-19 7,0 1,-1-1,1 1,0 0,0-1,0 1,-1 0,1 0,0 0,0 0,0 1,-1-1,1 0,0 1,0-1,-1 1,1 0,0-1,-1 1,1 0,-1 0,1 0,-1 0,1 0,-1 0,0 1,0-1,1 0,-1 1,0-1,0 1,0-1,0 1,-1 0,1-1,0 1,-1 0,1-1,-1 1,0 0,1 0,-1 0,0-1,0 1,0 0,0 0,-1 0,1-1,0 1,-1 1,-19 95,8-31,13-67,1 0,-1 0,1 1,-1-1,1 0,-1 0,1 0,-1 0,1-1,-1 1,1 0,-1-1,0 1,1-1,-1 1,0-1,1 0,-1 1,0-1,0 0,1 0,-1 0,0 0,0 0,0 0,0 0,0 0,-1-1,1 1,0 0,0-1,1 0,237-239,-280 299,19 22,22-78,0 0,0 1,0-1,0 0,1 1,-1-1,1 0,-1 0,1 0,0 1,0-1,-1 0,2 0,-1 0,0 0,0-1,1 1,-1 0,1 0,-1-1,1 1,0-1,0 1,-1-1,1 0,0 0,0 0,0 0,1 0,-1 0,0 0,0-1,0 1,1-1,-1 0,7-1,0 0,0-1,0-1,0 0,-1 0,1 0,-1-1,0 0,0-1,0 0,0 0,-1-1,0 0,0 0,-1 0,0-1,0 0,0 0,3-7,-8 13,29-39,39-33,-66 72,-1 1,0 0,0 0,1 0,-1 0,0 0,0 0,0 1,1-1,-1 1,0-1,0 1,0 0,0 0,0 0,0 0,0 0,0 1,-1-1,1 0,0 1,-1 0,1-1,-1 1,1 0,-1 0,0-1,0 1,0 0,0 0,0 0,0 1,-1-1,1 0,0 0,-1 0,0 0,0 1,0-1,0 0,0 0,0 1,0-1,-1 0,0 2,4 9,2 13,0 0,-2 1,-1-1,-1 1,-1 0,-1 0,-4 17,-1-1,1 6,-2-1,-1 0,-3-1,-2 0,-2 0,-2-2,-2 0,-2-1,-16 25,36-67,0 0,0 0,0 1,0-1,0 0,0 0,0 0,-1 0,1 0,-1-1,1 1,-1 0,0-1,0 1,0-1,0 0,0 1,0-1,0 0,0 0,0 0,0-1,-1 1,1 0,0-1,0 0,-1 1,1-1,-1 0,1 0,0 0,-1-1,1 1,0 0,-1-1,1 0,0 1,0-1,0 0,0 0,-1 0,1 0,0-1,1 1,-1-1,-1-1,-1-5,2-1,-1 0,1 0,0 0,1 0,0 0,1-1,0 1,0 0,1 0,0-1,1 1,0 0,0 0,1 1,0-1,1-1,-3 6,83-217,-69 192</inkml:trace>
  <inkml:trace contextRef="#ctx0" brushRef="#br0" timeOffset="1469.167">5195 903,'-82'34,"73"-30,0 0,1 1,0 0,0 0,0 1,0 0,1 0,0 0,0 1,1 0,0 1,0-1,-2 5,8-8,0 0,1-1,-1 1,1 0,-1-1,1 1,0-1,1 1,-1-1,1 0,-1 1,1-1,0 0,0 0,0 0,1 0,-1 0,1-1,-1 1,1-1,0 0,0 0,0 0,0 0,1 0,-1 0,0-1,1 0,-1 0,1 0,-1 0,1 0,1-1,26 16,-28-14,0-1,-1 1,1 0,0 0,-1-1,1 2,-1-1,0 0,0 0,1 1,-2-1,1 1,0 0,0 0,-1-1,0 1,1 0,-1 0,0 0,0 1,-1-1,1 0,-1 0,0 0,1 1,-1-1,-1 0,1 0,0 0,-1 1,0-1,1 0,-1 0,-1 0,1 0,0 0,-1 0,1-1,-1 1,0 0,0-1,0 1,-1 0,-5 6,-1 0,-1 0,0 0,0-2,0 1,-1-1,0-1,0 0,-1 0,0-1,0-1,0 0,0 0,-1-1,1-1,-3 0,2-5,7-1</inkml:trace>
  <inkml:trace contextRef="#ctx0" brushRef="#br0" timeOffset="1715.276">5335 1158,'0'0</inkml:trace>
  <inkml:trace contextRef="#ctx0" brushRef="#br0" timeOffset="1963.909">5448 649,'0'0</inkml:trace>
  <inkml:trace contextRef="#ctx0" brushRef="#br0" timeOffset="2130.116">5787 903,'-1'0,"-25"11,1 2,-1 0,2 1,0 2,1 0,1 2,0 0,1 1,1 1,-10 15,28-32,0 0,0 1,0-1,1 0,-1 1,1 0,0-1,0 1,0 0,0-1,1 1,-1 0,1 0,0 0,0-1,1 1,-1 0,1 0,0 0,0-1,0 1,0 0,1-1,-1 1,1-1,0 0,0 1,0-1,1 0,-1 0,1-1,-1 1,1 0,0-1,0 1,0-1,0 0,1 0,-1-1,1 1,-1 0,1-1,-1 0,1 0,3 0,4 3,0-1,0-1,1 0,-1 0,0-1,1-1,-1 0,0 0,1-1,-1-1,0 0,0 0,0-1,0-1,0 0,-1 0,10-6,-5 0</inkml:trace>
  <inkml:trace contextRef="#ctx0" brushRef="#br0" timeOffset="2433.356">6267 875,'-9'1,"0"1,0-1,1 1,-1 1,1 0,-1 0,1 0,0 1,1 0,-1 1,1 0,-1 0,1 0,1 1,-1 0,-4 6,11-9,0 0,1 0,-1 0,0 0,1 0,0 0,0 0,0 0,0 0,0-1,0 1,1 0,0 0,-1-1,1 1,0-1,0 0,0 0,0 1,1-1,-1-1,1 1,-1 0,1 0,-1-1,1 0,0 1,0-1,2 0,11 10,-13-9,0 1,0 0,0-1,-1 1,1 0,-1 0,0 1,0-1,0 0,-1 1,1-1,-1 1,1 0,-1 0,0-1,-1 1,1 0,-1 0,1 0,-1 0,0-1,-1 1,1 0,-1 0,0 0,0 0,0-1,0 1,0 0,-1-1,0 1,1-1,-2 0,1 0,0 1,0-1,-1-1,0 1,0 0,1-1,-1 1,-1-1,1 0,0 0,-2 1,-20 13,2-4</inkml:trace>
  <inkml:trace contextRef="#ctx0" brushRef="#br0" timeOffset="-2866.4">594 875,'-36'134,"-24"238,25-170,32-158,4-43,0-1,-1 0,1 0,0 1,0-1,-1 0,1 0,0 0,0 0,-1 0,1 0,0 0,0 0,-1 0,1-1,0 1,0 0,-1 0,1-1,0 1,-1 0,1-1,0 1,-1-1,1 1,-1-1,1 1,-1-1,1 1,-1-1,1 0,-1 1,1-1,-1 0,0 1,1-1,-1 0,0 1,0-1,1 0,-1 0,0 1,0-2,10-16</inkml:trace>
  <inkml:trace contextRef="#ctx0" brushRef="#br0" timeOffset="-2518.872">1 903,'239'-25,"-1"-11,115-37,-106 13,-245 59,1 1,-1-1,0 0,0 1,1-1,-1 1,0-1,1 1,-1 0,0 0,1 0,-1 0,0 1,1-1,-1 1,0-1,0 1,1 0,-1 0,0 0,0 0,0 0,0 0,0 1,0-1,0 1,-1-1,1 1,0 0,-1 0,1-1,-1 1,0 0,0 0,0 1,1-1,-3 16</inkml:trace>
  <inkml:trace contextRef="#ctx0" brushRef="#br0" timeOffset="-2250.104">57 1694,'34'0,"49"-15,16-4,0-4,-7 2,-9 0,-15 3,-13 0,-7 3,-7 4,-10 0,-5 0,-3 4,-1 2,-3 2</inkml:trace>
  <inkml:trace contextRef="#ctx0" brushRef="#br0" timeOffset="-1068.216">1582 1102,'-8'2,"0"0,1 1,-1 0,1 0,0 1,0 0,0 1,1-1,-1 1,1 0,0 1,1-1,-1 1,1 1,0-1,1 1,-1-1,1 1,1 1,-1-1,1 0,1 1,-1 1,-18 28,-87 152,98-179,20-29,195-243,-176 228,-22 24,0 1,1 0,0 0,0 1,0 0,1 1,1 0,-1 0,3 0,-11 7,0 0,0-1,0 1,0 0,0 0,0 0,0 0,-1 0,1 0,0 0,0 1,0-1,0 0,0 0,0 1,0-1,-1 0,1 1,0-1,0 1,-1-1,1 1,0 0,0-1,-1 1,1 0,-1-1,1 1,-1 0,1 0,-1-1,1 1,-1 0,0 0,1 0,-1 0,0 0,0 0,0-1,1 1,-1 0,0 0,0 0,0 0,-1 0,4 49,-3-44,-1 11,1 0,1 1,0-1,1 0,1 1,1-1,0 0,1-1,1 1,5 8,-10-23,0 0,0 0,0 0,0-1,1 1,-1 0,1-1,-1 1,1-1,0 1,-1-1,1 1,0-1,0 0,0 0,0 0,0 0,0-1,0 1,0 0,0-1,1 0,-1 1,0-1,0 0,0 0,1 0,-1 0,0-1,0 1,0 0,0-1,1 0,-1 0,0 1,0-1,0 0,0 0,1-1,66-60,66-143,-91 114,-27 52,-10 22</inkml:trace>
  <inkml:trace contextRef="#ctx0" brushRef="#br0" timeOffset="4105.34">5363 960,'0'5,"5"1,1 5,1 5,-2 5,-7-1,-2 0,-1 2,-4-3,-1 1,2 1,1 2,-2-3,1 0,5-4,5-4</inkml:trace>
  <inkml:trace contextRef="#ctx0" brushRef="#br0" timeOffset="5115.243">7340 875,'-7'11,"1"0,0 0,0 0,2 1,-1 0,2 0,-1 0,2 0,-1 1,2-1,0 1,0-1,1 1,1-1,0 1,0-1,2 0,-1 1,2-1,-1 0,5 9,-5-18,-1 1,1-1,0 0,0 0,0 0,0-1,0 1,1-1,-1 1,1-1,0 0,-1 0,1-1,0 1,0-1,0 0,0 0,0 0,1-1,-1 1,0-1,0 0,0 0,1 0,-1-1,0 0,3 0,105-45,87-119,-136 112,-23 87,-36-28,0 0,1 1,-1-2,1 1,1-1,-1 0,1 0,0 0,0-1,0 0,1 0,-1 0,1-1,0 0,0 0,0-1,0 0,1 0,-1-1,1 0,-1 0,1-1,-1 0,1 0,-1-1,1 1,-1-2,0 1,1-1,-1 0,2-1,1-4,1 1,-1-1,-1-1,1 0,-1 0,-1-1,1 0,-2-1,1 0,-1 0,-1 0,0-1,0 0,-1 0,0 0,-1-1,-1 0,1 0,-2 0,1-8,15-47,-7 54</inkml:trace>
  <inkml:trace contextRef="#ctx0" brushRef="#br0" timeOffset="5586.648">8525 875,'18'6,"1"-1,0 0,0-2,0 0,1-1,-1-1,1-1,-1-1,0-1,16-3,-30 5,0-1,0 1,1-1,-1-1,0 1,0-1,0 0,0 0,0 0,-1-1,1 1,-1-1,1 0,-1-1,0 1,0-1,-1 0,1 0,-1 0,1 0,-1 0,-1-1,1 0,-1 1,0-1,0 0,0 0,0 0,-1-1,0 1,0 0,0 0,-1-1,0 1,0 0,0-1,-1 1,0 0,0-3,-1 4,1 0,-1 1,0 0,0-1,0 1,0 0,0 0,-1 0,1 0,-1 1,0-1,0 1,0-1,0 1,0 0,0 0,-1 1,1-1,-1 1,1-1,-1 1,1 0,-1 0,0 1,0-1,0 1,1 0,-1 0,0 0,0 0,0 1,-3 0,-118 43,109-34,1 1,0 0,0 1,2 0,-1 1,2 1,0 0,0 1,2 0,-1 1,-6 15,13-25,1 0,1 0,-1 0,1 0,0 0,0 1,0-1,1 1,0-1,1 1,-1-1,1 1,1 0,-1-1,1 1,0-1,1 1,-1-1,1 1,1-1,-1 0,1 0,0 0,0 0,1-1,-1 1,1-1,1 0,-1 0,1 0,0-1,0 0,0 0,3 2,13 3,0 0,1-1,0-2,1 0,-1-2,1 0,0-1,0-2,0 0,0-1,0-2,0 0,-1-1,1-2,4-1,12 0</inkml:trace>
  <inkml:trace contextRef="#ctx0" brushRef="#br0" timeOffset="6449.568">9992 678,'-181'28,"178"-28,1 0,0 0,0 0,-1 0,1 1,0-1,0 1,0 0,0-1,-1 1,1 0,1 0,-1 1,0-1,0 0,0 1,0-1,1 1,-1-1,1 1,-1 0,1 0,0-1,0 1,0 0,0 0,0 0,0 0,0 1,1-1,-1 0,1 0,-1 0,1 1,0-1,0 0,0 0,0 1,0-1,1 0,-1 0,1 0,-1 1,1-1,0 0,0 0,0 0,0 1,6 3,-1 1,1-1,0 0,1-1,0 0,0 0,0 0,0-1,1 0,-1-1,1 0,1 0,-2-1,-1 0,-1 0,1 0,0 1,0 0,-1 0,0 1,0 0,0 0,0 1,0-1,-1 1,0 0,0 1,0-1,-1 1,0 0,0 0,2 4,-5-7,-1-1,1 1,0 0,-1 0,1 0,-1 0,0 0,0 0,0 0,0 0,-1 0,1 0,-1 0,0 0,0 0,0 0,0-1,0 1,0 0,-1-1,0 1,1-1,-1 1,0-1,0 0,0 0,0 0,-1 0,1 0,-1 0,1-1,-1 1,1-1,-1 1,0-1,-2 0,-108 24,7-32,94 1</inkml:trace>
  <inkml:trace contextRef="#ctx0" brushRef="#br0" timeOffset="6788.15">10444 706,'-22'21,"1"1,1 1,1 0,1 2,2 0,0 1,2 1,0 0,1 5,11-30,1 0,0 1,-1-1,1 1,0-1,0 1,1-1,-1 1,1 0,-1-1,1 1,0 0,0-1,0 1,0 0,0 0,1-1,-1 1,1 0,0-1,-1 1,1-1,1 1,-1-1,0 1,0-1,1 0,0 0,-1 0,1 0,0 0,0 0,0 0,0 0,0-1,1 1,-1-1,0 0,2 1,6-1,-1-1,0 0,0 0,1-1,-1 0,0-1,0 0,0-1,0 0,0 0,-1-1,0 0,1 0,-1-1,-1 0,1 0,-1-1,0 0,0 0,0-1,-1 0,0 0,-1 0,1-1,-1 0,-1 0,0 0,0-1,0 0,-1 1,-1-1,1 0,-1 0,-1 0,0-1,0 1,-1 0,0-1,0 1,-1 0,0 0,-2-4,1 8,1 0,-1 0,-1 0,1 0,-1 1,1-1,-1 1,-1 0,1 0,-1 0,1 0,-1 1,0-1,0 1,-3-2,-15-7</inkml:trace>
  <inkml:trace contextRef="#ctx0" brushRef="#br0" timeOffset="7315.602">10613 1016,'207'-244,"-206"242,-1 1,1-1,-1 1,1-1,0 1,0-1,0 1,0 0,0-1,0 1,0 0,0 0,0 0,1 0,-1 0,0 0,1 0,-1 0,1 0,-1 1,1-1,-1 1,1-1,-1 1,1-1,0 1,-1 0,1 0,0 0,-1 0,1 0,-1 0,1 1,0-1,-1 0,1 1,-1-1,1 1,-1-1,1 1,-1 0,1 0,-1 0,0 0,1 0,-1 0,0 0,0 0,0 0,0 1,0-1,0 0,0 1,0-1,-1 1,1-1,0 1,-1-1,1 1,-1-1,0 1,1 0,-1-1,0 1,0 0,0-1,0 2,-17 136,18-138,-1 1,0-1,0 1,1-1,-1 1,1-1,-1 1,1-1,0 1,0-1,0 0,-1 0,1 1,0-1,0 0,1 0,-1 0,0 0,0 0,1 0,-1 0,0 0,1 0,-1-1,0 1,1-1,-1 1,1-1,0 1,-1-1,1 0,-1 0,1 0,-1 0,1 0,0 0,-1 0,1 0,-1-1,1 1,-1-1,1 1,-1-1,1 0,-1 1,69-39,-63 33,187-135,-124 95,-69 47,1 0,-1 0,1 1,-1-1,0 0,0 1,0-1,0 1,0 0,0-1,0 1,0 0,0-1,-1 1,1 0,-1 0,0 0,1 0,-1-1,0 1,0 0,0 0,0 0,0 0,-1 0,1-1,0 1,-1 0,0 0,1 0,-1-1,0 1,0 0,0-1,0 4,-5 51,8-30</inkml:trace>
  <inkml:trace contextRef="#ctx0" brushRef="#br0" timeOffset="7665.772">11404 932,'32'-9,"0"-1,-1-1,0-2,-1-1,-1-1,0-2,15-12,10-37,-53 64,0 0,0 1,0-1,-1 0,1 0,-1 1,1-1,-1 0,1 0,-1 0,0 0,0 0,0 1,0-1,-1 0,1 0,0 0,-1 0,1 0,-1 1,0-1,1 0,-1 1,0-1,0 0,0 1,0-1,0 1,-1-1,1 1,0 0,-1-1,1 1,-1 0,1 0,-1 0,0 0,1 0,-1 1,0-1,1 0,-1 1,-1-1,-6-1,-1 0,1 0,-1 1,0 1,0-1,1 2,-1-1,0 1,1 1,-1 0,1 0,-1 1,1 0,0 0,0 1,0 0,1 1,-1 0,1 0,0 1,-1 2,-4 2,1 0,0 1,1 0,0 1,1 0,1 0,-1 1,2 1,0 0,1 0,0 0,-4 14,9-23,0 0,1 0,-1 0,1 0,0 0,0 0,1 0,-1 0,1 0,1 0,-1 0,0 0,1 0,0 0,0 0,1 0,0 0,-1 0,2-1,-1 1,0-1,1 1,0-1,0 0,0 0,0 0,1-1,0 1,-1-1,1 0,1 0,-1 0,0 0,1-1,-1 0,1 0,0 0,1 1,14 0,0 0,-1-1,1-1,0 0,0-2,0 0,0-1,-1-2,1 0,-1 0,0-2,0-1,-1 0,11-6,2-1</inkml:trace>
  <inkml:trace contextRef="#ctx0" brushRef="#br0" timeOffset="8005.021">12249 226,'-41'125,"5"1,6 2,4 7,7 88,16-210,1 64,7-71</inkml:trace>
  <inkml:trace contextRef="#ctx0" brushRef="#br0" timeOffset="8250.489">11911 678,'39'-5,"31"-1,9-1,-5 2,-9 2,-11 1,-11 1,-6 5,-6 2,-4 1,-5 3,-7 0</inkml:trace>
  <inkml:trace contextRef="#ctx0" brushRef="#br0" timeOffset="8482.481">12589 875,'0'0</inkml:trace>
  <inkml:trace contextRef="#ctx0" brushRef="#br0" timeOffset="8653.454">12616 368,'5'4,"2"3</inkml:trace>
  <inkml:trace contextRef="#ctx0" brushRef="#br0" timeOffset="9036.491">12843 989,'28'-75,"3"2,3 2,29-42,-18 58,-44 54,0 0,-1 0,1 0,0 1,0-1,0 0,0 1,0-1,0 0,0 1,0 0,0-1,1 1,-1-1,0 1,0 0,0 0,0 0,1 0,-1 0,0 0,0 0,0 0,0 0,1 0,-1 1,0-1,0 0,0 1,0-1,0 1,0 0,0-1,0 1,0 0,0-1,0 1,0 0,0 0,-1 0,1 0,0 0,-1 0,1 0,-1 0,1 0,-1 0,1 0,-1 0,0 0,1 0,-1 1,0-1,0 0,0 0,0 0,2 8,-1 0,0-1,0 1,-1 0,0 0,0 0,-1 0,-1-1,1 1,-1 0,-2 2,-5 81,9-91,0 1,0-1,1 1,-1 0,0-1,0 1,1 0,-1-1,1 1,0-1,-1 1,1-1,0 0,0 1,0-1,0 0,0 1,0-1,0 0,0 0,1 0,-1 0,0 0,1 0,-1 0,0-1,1 1,0 0,-1-1,1 1,-1-1,1 1,-1-1,1 0,0 0,-1 0,1 0,0 0,-1 0,1 0,-1-1,1 1,0 0,-1-1,1 1,-1-1,100-79,-69 50,5-9,-30 30,1 1,0 0,0 0,1 0,0 1,0 0,1 1,-1 0,5-1,-13 6,0 1,0-1,1 1,-1 0,0 0,1 0,-1-1,0 1,1 0,-1 1,0-1,0 0,1 0,-1 0,0 1,1-1,-1 1,0-1,0 1,0 0,1-1,-1 1,0 0,0 0,0-1,0 1,0 0,-1 0,1 0,0 0,0 0,-1 1,1-1,0 0,-1 0,1 0,-1 1,1-1,-1 0,0 1,0-1,0 0,1 1,4 62,-5-59,0 24,-1-3</inkml:trace>
  <inkml:trace contextRef="#ctx0" brushRef="#br0" timeOffset="9370.233">13548 819,'32'-8,"1"-2,-1-1,-1-1,0-2,-1-1,-1-1,0-1,-1-2,-1-1,1-3,-25 22,-1 0,1-1,-1 0,1 0,-1 0,0 0,0 0,0 0,0 0,0-1,0 1,-1-1,1 1,-1-1,0 0,1 1,-1-1,0 0,-1 0,1 0,-1 0,1 0,-1 0,0 0,0 0,0 0,0 0,-1 0,1 0,-1 0,0 0,0 1,0-1,0 0,0 0,0 1,-1-1,1 1,-1-1,0 1,0-1,0 1,0 0,-2-1,-2 1,-1 0,1 1,-1 0,0 0,1 0,-1 1,0 0,1 0,-1 1,1 0,-1 0,0 1,1-1,0 1,-1 1,1-1,0 1,0 0,1 1,-1-1,1 1,-1 1,-108 103,106-99,1 0,1 0,0 1,0 1,1-1,0 0,1 1,0 0,1 0,-2 8,4-15,0-1,1 1,-1 0,1-1,0 1,0-1,0 1,0 0,1-1,-1 1,1-1,0 1,0-1,0 1,0-1,1 0,-1 0,1 1,0-1,0 0,0 0,1-1,-1 1,1 0,-1-1,1 0,0 1,0-1,0 0,0 0,0-1,0 1,1-1,-1 0,3 1,13 1,0 0,1-2,0-1,-1 0,1-1,-1-1,0-1,1-1,-1-1,0 0,-1-1,0-1,18-10,-2 3</inkml:trace>
  <inkml:trace contextRef="#ctx0" brushRef="#br0" timeOffset="9668.993">14621 395,'-70'26,"2"3,1 2,2 4,-7 7,69-41,1-1,-1 1,1 0,0 0,-1 0,1 0,0 0,0 0,-1 1,1-1,0 1,0-1,1 1,-1 0,0 0,1 0,-1 0,1 0,-1 0,1 0,0 0,0 1,0-1,0 0,0 1,1-1,-1 1,1-1,-1 1,1-1,0 1,0-1,0 1,0-1,1 1,-1-1,1 1,0-1,-1 1,1-1,0 0,0 1,0-1,1 0,-1 0,1 0,-1 0,1 0,0 0,-1 0,103 35,-92-34,0-1,0 2,0-1,-1 2,1 0,-1 0,0 1,0 0,8 7,-17-11,0 0,0 0,0 0,-1 0,1 0,-1 0,1 0,-1 1,0-1,0 1,0-1,0 1,0-1,0 1,-1-1,1 1,-1 0,0-1,0 1,0 0,0-1,0 1,-1 0,1-1,-1 1,1-1,-1 1,0-1,0 1,0-1,-1 1,1-1,-1 0,1 0,-1 0,1 0,-1 0,0 0,0 0,0 0,0-1,-1 1,1-1,0 0,-1 1,1-1,0 0,-1-1,0 1,-1 0,-22 10,0-2,-1-1,-1-1,1-1,-1-2,0-1,0 0,-7-3,11 0</inkml:trace>
  <inkml:trace contextRef="#ctx0" brushRef="#br0" timeOffset="17323.28">12616 819,'-4'5,"2"-4,2 4,2 5,-6 1,-1 3,0 5,-4-2,0 2,-4 2,1 2,6-2,10-6,4-4</inkml:trace>
  <inkml:trace contextRef="#ctx0" brushRef="#br0" timeOffset="24357.982">340 2767,'22'66,"-4"1,-2 1,-4 1,-2 0,-4 0,-2 1,-5 38,2-95,-1 0,-1 0,0 0,-1-1,0 1,-1 0,0-1,-1 0,-1 1,0-2,0 1,-1 0,-1-1,0 0,-7 8,12-18,0 1,1-1,-1 0,0-1,0 1,0 0,0 0,0-1,0 1,0-1,0 0,0 0,0 0,0 0,0 0,-1 0,1 0,0-1,0 1,0-1,0 1,0-1,0 0,1 0,-1 0,0 0,0 0,0 0,1 0,-1-1,1 1,-1 0,1-1,-1 0,1 1,0-1,0 0,0 1,0-1,0 0,0 0,1 0,-1 0,0 0,1 0,0 0,-1 0,1 0,0 0,0-1,0 1,0 0,1 0,-1 0,0 0,1-1,4-32,2 1,1 0,2 0,1 0,2 2,1-1,1 2,2 0,1 1,2 0,6-6,-20 27,30-50,2 2,2 1,3 3,2 1,3 3,1 1,3 3,11-6,-45 39,1 0,0 1,1 1,0 1,0 1,1 1,0 0,0 2,4-1,-22 6,1 0,-1-1,0 1,0 0,0 1,0-1,1 0,-1 1,0 0,0 0,0 0,0 0,0 0,0 0,-1 1,1 0,0-1,-1 1,1 0,-1 0,1 1,-1-1,0 0,0 1,0-1,0 1,-1 0,1-1,-1 1,0 0,1 0,-1 0,-1 0,1 0,0 0,-1 1,1-1,-1 0,0 0,0 0,0 0,-1 3,0 24,-2-1,-1 0,-1 0,-1-1,-2 0,0 0,-2 0,-1-1,-2-1,0 0,-2-1,-1 0,0-1,-2-1,-1 0,-1-2,0 0,-2-1,-8 4,23-16,-1-1,0 0,0-1,-1 1,0-2,0 1,0-1,-1-1,0 0,1 0,-2-1,1 0,0-1,0 0,-1-1,1 0,-1 0,0-1,-7-1,-17-27,29 10</inkml:trace>
  <inkml:trace contextRef="#ctx0" brushRef="#br0" timeOffset="25409.172">1723 2568,'-56'35,"1"1,2 3,2 3,2 1,-3 8,47-47,0 0,1 0,0 0,0 0,0 1,0 0,1 0,-1 0,1 0,1 1,-1-1,1 1,0-1,0 1,0 0,1 0,0 0,0 0,1 0,-1 0,1 0,1 0,-1 0,1 0,0 0,1 0,-1 0,1-1,0 1,0 0,1-1,0 1,2 2,0-7,0 1,0-1,1 0,-1 0,0 0,1-1,-1 0,1 0,-1 0,1-1,-1 1,0-2,1 1,-1 0,0-1,0 0,0 0,0-1,0 1,-1-1,1 0,-1 0,1-1,-1 1,0-1,-1 0,4-3,3-1,246-238,-255 244,-1 1,1 0,-1 0,1 0,0 0,-1-1,1 1,0 0,0 0,0 0,0 1,0-1,0 0,0 0,0 0,0 1,0-1,1 1,-1-1,0 1,0-1,1 1,-1 0,0-1,0 1,1 0,-1 0,0 0,1 0,-1 0,0 0,1 0,-1 1,0-1,0 0,1 1,-1-1,0 1,0 0,0-1,1 1,-1 0,0-1,0 1,0 0,0 0,-1 0,1 0,0 0,0 0,0 0,-1 0,1 1,-1-1,1 0,0 1,-9 82,-1 7,10-88,0 0,0 0,0-1,0 1,0 0,1-1,-1 1,1-1,-1 0,1 0,0 1,0-1,0 0,1-1,-1 1,0 0,1 0,-1-1,1 0,-1 1,1-1,-1 0,1 0,0-1,0 1,0 0,-1-1,1 0,0 1,2-2,8 0,1-1,-1-1,0 0,0 0,0-2,-1 0,1 0,-1-1,0 0,-1-1,1-1,-1 0,-1 0,0-1,0 0,0-1,-1 0,-1-1,4-5,8-6,-1-1,-2 0,0-2,-1 0,-2 0,0-1,-2-1,-1-1,-1 1,1-9,-10 34,0 0,0 0,0 0,0 1,-1-1,1 0,-1 0,1 0,-1 0,1 0,-1 0,0 0,0-1,0 1,0 0,-1 0,1 0,0 0,-1 0,1 0,-1 0,0 1,0-1,0 0,0 0,0 0,0 1,0-1,0 0,-1 1,1-1,-1 1,1 0,-1-1,0 1,1 0,-1 0,0 0,0 0,0 0,1 1,-1-1,0 1,0-1,0 1,0-1,0 1,-1 0,1 0,0 0,-2 1,-3 2,0 1,-1 0,1 0,1 1,-1 0,1 1,0-1,0 1,0 0,1 0,0 1,0 0,0 0,1 0,0 0,1 1,0 0,0-1,0 1,1 0,0 0,1 1,0 1,0-7,1-1,0 0,0 1,0-1,0 0,0 1,1-1,-1 0,1 0,-1 1,1-1,0 0,0 0,0 0,0 0,0 0,1 0,-1 0,0 0,1 0,0-1,-1 1,1-1,0 1,0-1,0 1,0-1,0 0,0 0,0 0,0 0,0-1,0 1,1 0,-1-1,2 1,93 2,-78-4,98 10,-113-8,1 0,-1 0,0 1,1 0,-1 0,0 0,0 0,0 0,-1 1,1 0,-1 0,1 0,-1 0,0 0,0 1,0-1,-1 1,1 0,-1 0,0 0,0 0,0 0,0 0,0 3,3 158,-6-163,1 0,0 0,1 0,-1 1,0-1,1 0,-1 0,1 0,-1 0,1 0,0 0,0 0,0 0,0 0,1 0,-1 0,0 0,1-1,-1 1,1-1,0 1,-1-1,1 1,0-1,0 0,0 0,0 0,0 0,0 0,0-1,0 1,0-1,0 1,0-1,1 0,-1 1,0-1,0 0,1-1,-1 1,0 0,0-1,0 1,1-1,95-39,-67 18,0-1,-2-2,0-1,-2-1,-1-1,-2-2,0 0,12-25,-6 6,-2-2,-2-1,-3 0,-2-2,-2-1,-3-1,-2-1,-8 35,-1 0,-1 0,0-1,-2 1,-1-1,-1 0,-1 1,-2-14,3 35,0 0,0 0,0 1,0-1,0 0,0 0,0 0,0 1,0-1,0 0,0 0,-1 0,1 1,0-1,-1 0,1 1,0-1,-1 0,1 1,-1-1,1 0,-1 1,1-1,-1 1,0-1,1 1,-1-1,0 1,1-1,-1 1,0 0,1-1,-1 1,0 0,0 0,0 0,1-1,-1 1,0 0,0 0,0 0,1 0,-1 0,0 1,0-1,1 0,-1 0,0 0,0 1,0-1,1 0,-1 1,0-1,1 1,-1-1,0 1,1-1,-29 38,13 7,2 1,2 0,2 0,2 2,-8 34,1 2,4 1,3 1,4-1,4 1,5 25,-4-95,1-1,0 1,1-1,1 0,0 0,1 0,1 0,0-1,1 0,0 0,8 9,-15-22,0 0,1 0,-1 0,0 0,1 0,-1 0,1 0,-1 0,1 0,0 0,-1 0,1 0,0-1,-1 1,1 0,0 0,0-1,0 1,0-1,-1 1,1-1,0 1,0-1,0 1,0-1,0 0,0 0,0 1,1-1,-1 0,0 0,0 0,0 0,0 0,0 0,0-1,0 1,0 0,0-1,0 1,0 0,0-1,0 1,0-1,0 1,0-1,-1 0,1 1,0-1,0 0,-1 0,1 1,0-1,-1 0,1 0,-1 0,1 0,0-1,0-43,-6 20</inkml:trace>
  <inkml:trace contextRef="#ctx0" brushRef="#br0" timeOffset="25654.168">2710 2371,'48'19,"26"7,9-2,-4-4,-11-1,-12-4,-11-4,-8-5,-6-2,-3-2,-2-2,-5-1</inkml:trace>
  <inkml:trace contextRef="#ctx0" brushRef="#br0" timeOffset="25807.775">3501 2710,'-5'34,"3"15,8 0,1-9</inkml:trace>
  <inkml:trace contextRef="#ctx0" brushRef="#br0" timeOffset="25976.267">3473 2314</inkml:trace>
  <inkml:trace contextRef="#ctx0" brushRef="#br0" timeOffset="26160.172">4094 2427,'-48'31,"2"1,1 2,1 2,2 2,-14 19,48-49,1 1,0 1,0 0,1 0,0 0,1 0,0 1,0 0,2 0,-1 0,1 4,2-11,0 0,1 0,-1 1,1-1,0 0,1 1,-1-1,1 0,0 1,0-1,0 0,0 0,1 0,-1 0,1 0,0 0,1-1,-1 1,1 0,-1-1,1 0,0 0,0 0,1 0,-1 0,0 0,1-1,0 0,0 0,-1 0,2 0,8 2,0 0,0-2,0 1,1-2,-1 0,1 0,-1-1,1-1,-1 0,0-1,1-1,-1 0,0 0,-1-2,1 1,-1-2,1 1,-1-2,-1 1,3-4,2 3,8-4</inkml:trace>
  <inkml:trace contextRef="#ctx0" brushRef="#br0" timeOffset="27138.238">4404 2568,'0'13,"-2"-2,1 1,1 0,0 0,0 0,1 0,0 0,1-1,1 1,0-1,0 1,1-1,1 0,0 0,0-1,1 1,0-1,1 0,4 5,-7-13,0 0,0 0,0-1,0 1,0-1,1 0,-1 0,0 0,1 0,-1-1,0 0,1 0,-1 0,1 0,-1-1,0 0,0 1,1-2,-1 1,0 0,0-1,0 0,3-2,85-57,38-73,-130 133,1 0,-1 0,1 0,-1 1,1-1,-1 0,1 1,-1-1,1 0,0 1,0-1,-1 1,1-1,0 1,0-1,-1 1,1 0,0-1,0 1,0 0,0 0,0-1,-1 1,1 0,0 0,0 0,0 0,0 0,0 0,0 1,0-1,0 0,-1 0,1 0,0 1,0-1,0 1,-1-1,1 1,0-1,0 1,-1-1,1 1,0-1,-1 1,1 0,-1-1,1 2,13 46,-9-25,-4-18,1 0,0 0,0 0,0 0,0-1,1 1,0-1,0 1,0-1,1 0,-1 0,1 0,0-1,0 1,0-1,1 0,-1 0,1-1,-1 1,1-1,0 0,0 0,0-1,0 1,0-1,1 0,-1-1,0 1,0-1,5 0,9-4,-1 0,1-1,-2-1,1-1,-1-1,0 0,0-1,-1-1,0 0,-1-1,0-1,0-1,-2 0,0 0,3-5,8-10,-2-2,-1 0,-1-1,-2-2,-1 1,-1-2,2-13,-7 14,-3-1,-1-1,-1 1,-2-1,-1 0,-2 0,-2 0,-2-15,2 36,-1 0,-1 0,0 0,0 1,-2-1,1 1,-2 0,-2-5,6 15,1 0,-1-1,1 1,-1 0,0 0,0 0,-1 1,1-1,-1 0,1 1,-1-1,0 1,0 0,0 0,0 0,0 1,0-1,-1 1,1-1,-1 1,1 0,0 0,-1 1,0-1,1 1,-1 0,1 0,-1 0,0 0,1 0,-1 1,1 0,-1 0,-1 0,-8 6,1 1,0 0,0 1,1 0,0 0,1 1,0 1,0 0,1 0,0 1,1 0,1 0,0 1,1 0,0 1,-3 11,-1 4,1 1,2 0,1 0,1 0,2 1,1 0,1 0,2 0,1 0,1-1,2 1,1-1,1 0,1 0,8 13,-8-23,2 1,1-1,0-1,2 0,0 0,1-2,1 0,0 0,1-1,1-1,1-1,0 0,1-1,0-2,4 2,-16-10,1 0,-1 0,1-1,0-1,0 1,0-1,0 0,0-1,0 0,0 0,0-1,0 0,0 0,0-1,0 0,0 0,-1-1,1 0,-1 0,0-1,0 0,0 0,0-1,1-1,10-9</inkml:trace>
  <inkml:trace contextRef="#ctx0" brushRef="#br0" timeOffset="27723.931">6069 2371,'-67'31,"2"2,1 4,2 2,-25 23,75-55,1 1,1 1,0 0,0 1,1-1,0 2,0-1,1 1,1 1,-2 2,8-12,1-1,-1 1,0-1,1 1,-1-1,1 1,-1-1,1 1,0-1,-1 1,1-1,0 1,0 0,0-1,0 1,1-1,-1 1,0 0,1-1,-1 1,1-1,-1 1,1-1,0 0,-1 1,1-1,0 0,0 1,0-1,0 0,0 0,1 0,-1 0,0 0,0 0,1 0,-1 0,1 0,-1-1,0 1,1 0,-1-1,1 0,0 1,-1-1,1 0,-1 0,1 0,0 0,-1 0,2 0,85-7,-52-6,0-1,-2-2,1-1,-2-1,7-7,68-36,-106 59,-1 0,1 1,0-1,0 1,0 0,-1-1,1 1,0 0,1 0,-1 0,0 1,0-1,0 0,0 1,1-1,-1 1,0 0,0 0,1 0,-1 0,0 0,1 0,-1 1,0-1,0 1,0-1,1 1,-1 0,0 0,0 0,0 0,0 0,0 1,-1-1,1 1,0-1,0 1,-1-1,1 1,-1 0,0 0,0 0,1 0,-1 0,0 0,0 0,-1 0,1 0,0 2,-1-3,26 92,-25-90,0 0,0 0,1 0,-1-1,1 1,0-1,0 1,0-1,0 1,0-1,0 0,1 0,-1 0,1-1,0 1,-1 0,1-1,0 0,0 0,0 1,0-2,0 1,0 0,0-1,0 1,0-1,0 0,1 0,2 0,7-5,0 1,0-1,0-1,-1-1,0 1,0-2,0 0,-1 0,9-9,-12 11,11-6,-1-1,0-1,-1 0,0-1,-1-1,-1 0,-1-1,0-1,-1 0,-1-1,-1-1,0 1,-2-2,0 1,-1-1,-1-1,-2 1,0-1,-3 18,-1 1,0-1,0 0,0 1,-1-1,1 0,-1 1,0-1,0 0,0 1,0-1,-1 0,1 1,-1-1,0 0,0 1,-1-1,1 1,-1 0,0-1,1 1,-1 0,-1 0,1 0,0 0,-1 1,0-1,1 0,-1 1,0 0,0 0,0 0,-1 0,1 0,0 1,-1-1,1 1,-3-1,-3 3,0 0,1 0,-1 1,1 0,-1 1,1 0,0 0,0 1,0-1,1 2,-1-1,1 1,0 0,1 1,-1 0,1 0,0 0,0 1,1 0,0 0,0 0,1 0,0 1,0 0,0 0,-1 7,4-8,0 0,1-1,-1 1,2 0,-1-1,1 1,0 0,0-1,1 1,-1-1,2 0,-1 1,1-1,0 0,0 0,0-1,1 1,0-1,0 1,1-1,-1 0,1-1,0 1,0-1,3 2,10 13,3 3,-11-12,1 0,-2 1,1 0,-2 1,1 0,-2 0,0 1,0 0,-1 0,-1 1,1 2,27 126,-32-134,2-1,-1 1,1 0,0-1,1 0,-1 0,2 0,-1 0,1-1,0 1,5 4,5 2</inkml:trace>
  <inkml:trace contextRef="#ctx0" brushRef="#br0" timeOffset="28512.297">7988 2287,'-41'25,"2"2,0 2,2 1,1 2,2 2,1 1,2 2,-3 6,30-39,1-1,0 1,0 0,0 0,1 1,-1-1,1 0,0 1,0 0,0-1,1 1,0 0,0 0,0 0,1 0,-1 0,1 0,0 0,0 0,1 0,0 0,0 0,0-1,0 1,1 0,0 0,0-1,0 1,1 0,1 1,1 0,0 0,0-1,1 1,-1-1,1 0,0 0,1-1,-1 0,1 0,0-1,0 1,0-2,0 1,1-1,-1 0,1 0,-1-1,1 0,0 0,-1-1,1 0,0-1,0 1,1-2,12-1,0-1,0-2,0 0,-1-1,0-1,-1-1,1 0,10-9,16-9,-1-3,-1-1,-2-2,-2-2,-1-2,-1-2,-3-1,-1-1,-2-2,-2-2,-2 0,5-14,-24 40,0 0,-1-1,-1 0,0 0,-2 0,0-1,-2 0,0 0,-1 0,-1 0,-1 0,-1 0,-1 0,-1 0,-1 0,-1 0,0 1,-2-1,0 2,-1-1,-10-17,11 29,0 1,0 0,-1 0,0 1,0-1,0 2,-1-1,1 1,-2 1,1 0,0 0,-1 0,1 1,-1 1,0 0,0 0,0 1,0 0,-1 1,1 0,0 0,0 1,0 1,0 0,0 0,0 1,1 0,-1 0,1 1,0 1,0-1,0 2,1-1,-1 1,1 0,1 1,-1 0,1 0,0 1,-4 5,-6 10,1 1,0 0,2 1,1 0,1 2,1-1,2 1,0 0,2 1,1 0,1 1,2-1,0 1,2-1,1 1,2 0,1-1,3 14,-2-25,2 1,0-2,0 1,2-1,0 0,1 0,0-1,2 0,-1-1,2 0,0-1,0 0,2-1,-1 0,1-1,1-1,0 0,1-1,-1-1,2 0,-1-1,1-1,0 0,0-2,1 0,-1 0,1-2,9 0,-23-1,5 0,1 0,-1 0,1-1,0 0,-1-1,1 0,-1 0,0-1,1 0,-1-1,0 0,0 0,0-1,-1 0,2-2,2-5</inkml:trace>
  <inkml:trace contextRef="#ctx0" brushRef="#br0" timeOffset="35144.152">10528 2456,'-19'39,"-2"11,8-1,11-10,5-11</inkml:trace>
  <inkml:trace contextRef="#ctx0" brushRef="#br0" timeOffset="35306.98">10613 2089</inkml:trace>
  <inkml:trace contextRef="#ctx0" brushRef="#br0" timeOffset="35624.127">10782 2710,'32'-64,"13"-29,4 2,43-58,-31 81,-60 68,0-1,-1 1,1 0,0-1,0 1,-1 0,1 0,0-1,0 1,0 0,-1 0,1 0,0 0,0 0,-1 0,1 0,0 0,0 1,0-1,-1 0,1 0,0 1,0-1,-1 0,1 1,0-1,-1 1,1-1,0 1,-1-1,1 1,-1-1,1 1,-1 0,1-1,-1 1,0 0,1-1,-1 1,0 0,1 0,-1-1,0 1,0 0,0 0,1-1,-1 1,0 0,0 0,5 44,-5-43,1 37,8 66,-8-102,0 1,0-1,1 1,-1-1,1 0,0 1,0-1,0 0,0 0,1-1,-1 1,1 0,0-1,0 1,0-1,0 0,0 0,0 0,0-1,1 1,-1-1,1 1,-1-1,1 0,-1-1,2 1,4-1,0 0,0-1,-1 0,1-1,-1 0,1 0,-1-1,1 0,-1 0,0-1,-1 0,1 0,-1-1,1 0,-1 0,-1-1,1 0,-1 0,0-1,0 1,-1-1,0 0,0-1,-1 0,0 1,1-4,3-9</inkml:trace>
  <inkml:trace contextRef="#ctx0" brushRef="#br0" timeOffset="35824.106">11657 2343,'-9'34,"1"15,2 0</inkml:trace>
  <inkml:trace contextRef="#ctx0" brushRef="#br0" timeOffset="36079.243">11601 1891,'0'0</inkml:trace>
  <inkml:trace contextRef="#ctx0" brushRef="#br0" timeOffset="36323.258">12136 1722,'13'56,"-3"0,-2 0,-2 0,-3 1,-3 0,-2-1,-3 1,-2-1,-2 0,-5 8,-43 175,59-239,4-11</inkml:trace>
  <inkml:trace contextRef="#ctx0" brushRef="#br0" timeOffset="36578.265">11883 2258,'43'-5,"33"-1,10 0,-7 1,-10 2,-14 0,-10 2,-8 1,-6 0,-3 0,-2 0,-6 1</inkml:trace>
  <inkml:trace contextRef="#ctx0" brushRef="#br0" timeOffset="36809.407">12673 2314,'0'24,"5"9,1-3</inkml:trace>
  <inkml:trace contextRef="#ctx0" brushRef="#br0" timeOffset="36979.074">12843 1947</inkml:trace>
  <inkml:trace contextRef="#ctx0" brushRef="#br0" timeOffset="37160.015">12983 2287,'12'10,"-1"1,1-2,1 0,0 0,0-1,0-1,1 0,0-1,1 0,-1-1,5 0,-14-3,1-1,-1 0,1 0,0 0,0-1,0 0,-1 0,1 0,0-1,0 0,-1 0,1 0,0-1,-1 0,0 0,1 0,-1-1,0 0,0 0,0 0,-1-1,1 1,-1-1,0 0,0 0,0-1,0 1,-1-1,1 0,1-4,33-85,-37 92,-1-1,1 1,-1-1,0 1,0-1,0 1,0-1,0 1,-1 0,1-1,-1 1,1-1,-1 1,0 0,0-1,0 1,0 0,0 0,-1 0,1 0,-1 0,1 0,-1 0,0 0,0 0,0 1,0-1,0 1,0 0,0-1,0 1,-1 0,1 0,0 1,-1-1,1 0,-1 1,0-1,-10 0,-1 1,1 1,0 0,0 0,-1 1,1 1,1 0,-1 1,0 0,1 1,0 1,0 0,0 0,-5 5,-8 2</inkml:trace>
  <inkml:trace contextRef="#ctx0" brushRef="#br0" timeOffset="37562.963">13491 2343,'150'-137,"-150"135,1 0,0 0,1 1,-1-1,0 0,1 1,-1-1,0 1,1-1,0 1,-1 0,1-1,0 1,0 0,0 0,0 0,-1 1,1-1,0 0,1 1,-1-1,0 1,0 0,0 0,0-1,0 1,0 1,0-1,0 0,0 0,1 1,-1 0,0-1,0 1,-1 0,1 0,0 0,0 0,0 0,0 0,-1 0,1 1,-1-1,1 1,0 1,-1 1,0 1,1-1,-1 0,1 1,0-1,0 0,0 0,0 0,1 0,0 0,0-1,0 1,0-1,0 1,1-1,-1 0,1-1,0 1,0-1,0 0,0 1,1-2,-1 1,0 0,1-1,-1 0,1 0,-1 0,1-1,0 0,0 0,9-3,-2-1,1 0,0-1,-1-1,0 0,0-1,-1 0,0 0,0-1,-1-1,0 0,0 0,-1-1,1-1,-7 8,20-20</inkml:trace>
  <inkml:trace contextRef="#ctx0" brushRef="#br0" timeOffset="37878.531">14480 2033,'-25'16,"3"-3,0 2,1 0,1 1,0 1,1 1,1 1,-2 4,18-21,0 1,1-1,-1 1,1-1,-1 1,1-1,0 1,0 0,0 0,0 0,1-1,-1 1,1 0,0 0,0 0,0 0,0 0,0 0,1 0,-1 0,1-1,0 1,0 0,0 0,0-1,0 1,0 0,1-1,-1 1,1-1,0 0,0 0,0 1,0-1,0 0,0-1,3 3,-2-3,1 1,-1 0,1 1,-1-1,0 0,0 1,0 0,0 0,0 0,0 0,-1 0,0 1,1-1,-1 1,-1-1,1 1,0 0,-1 0,0 0,0 0,0 0,0 0,-1 0,0 0,1 0,-1 0,-1 0,1 0,-1 0,1 0,-1 0,0 0,-1 0,1 0,-1 0,-63 18,40-21</inkml:trace>
  <inkml:trace contextRef="#ctx0" brushRef="#br0" timeOffset="18686.719">15749 1,'-11'236,"-45"157,15-178,40-165,1-49,0 0,0-1,0 1,0 0,0 0,1 0,-1-1,0 1,0 0,1 0,-1-1,1 1,-1 0,1-1,-1 1,1 0,-1-1,1 1,-1-1,1 1,0-1,-1 1,1-1,0 1,-1-1,1 0,0 1,0-1,-1 0,1 0,0 0,0 1,0-1,-1 0,1 0,0 0,0 0,0 0,0-1,-1 1,1 0,0 0,0 0,-1-1,1 1,0 0,0-1,-1 1,1-1,0 1,-1-1,1 1,-1-1,1 1,0-1,-1 0,85-93,134-123,-139 170,-78 46,0 0,-1 1,1-1,0 1,0-1,0 1,-1 0,1 0,0-1,0 1,0 1,0-1,0 0,-1 0,1 1,0-1,0 1,0 0,-1-1,1 1,0 0,-1 0,1 0,-1 0,1 0,-1 0,1 1,-1-1,0 0,0 1,0-1,1 1,-2 0,1-1,0 1,0 0,0-1,-1 1,1 0,-1 0,1 0,-1-1,0 1,0 0,0 0,0 0,2 23,-1-1,-1 0,-1 1,-1-1,-2 0,0 1,-1-2,-6 15,-12 47,29-76,5-5</inkml:trace>
  <inkml:trace contextRef="#ctx0" brushRef="#br0" timeOffset="19176.303">16653 593,'-12'6,"-8"1,0 2,1 0,0 1,1 1,0 0,1 2,0 0,1 1,0 0,1 2,1-1,1 2,0 0,1 1,-6 11,16-24,-17 49,19-53,-1 0,1 0,0 1,-1-1,1 0,0 0,0 0,0 0,0 0,0 0,0 0,0 0,0 0,1 1,-1-1,0 0,1 0,-1 0,1 0,-1 0,1 0,-1 0,1 0,0-1,-1 1,1 0,0 0,0 0,0-1,-1 1,1 0,0-1,0 1,0-1,0 1,0-1,0 0,0 1,0-1,0 0,1 0,-1 1,0-1,0 0,0 0,6-2,0 0,0 0,0-1,-1 1,1-2,-1 1,0-1,0 0,0 0,0 0,-1-1,0 0,0 0,2-2,1 0,161-158,-168 164,0-1,-1 1,1-1,0 1,0 0,0-1,1 1,-1 0,0 0,0 0,1 0,-1 0,1 0,-1 0,0 1,1-1,0 0,-1 1,1-1,-1 1,1 0,0-1,-1 1,1 0,0 0,-1 0,1 0,0 0,-1 1,1-1,0 0,-1 1,1-1,-1 1,1 0,-1-1,1 1,-1 0,1 0,-1 0,0 0,0 0,1 0,0 2,3 7,-1 0,0 0,0 0,-1 1,0 0,-1-1,0 1,-1 0,0 0,-1 2,15 75,-14-84,0 0,1 0,-1 0,1 0,0 0,0-1,1 1,-1-1,1 1,0-1,0 0,0 0,0 0,0 0,1 0,-1-1,1 0,0 1,-1-1,1-1,0 1,4 1,12 1</inkml:trace>
  <inkml:trace contextRef="#ctx0" brushRef="#br0" timeOffset="19753.629">17047 565,'0'49,"1"0,3 0,10 46,-15-93,1 1,0-1,0 0,0 0,1 1,-1-1,1 0,-1 0,1 0,-1 1,1-1,0 0,0 0,0 0,1 0,-1 0,0-1,1 1,-1 0,1 0,-1-1,1 1,0-1,0 0,0 1,0-1,0 0,0 0,0 0,0-1,0 1,0 0,0-1,1 1,-1-1,0 0,0 0,1 0,-1 0,0 0,0 0,2-1,5-6,1-1,-1-1,0 1,0-2,-1 1,-1-1,0 0,0-1,-1 0,0 0,-1 0,0-1,2-9,8-11,41-111,-47 126</inkml:trace>
  <inkml:trace contextRef="#ctx0" brushRef="#br0" timeOffset="20107.32">17443 791,'59'-15,"-2"-3,0-3,-1-2,51-29,-101 50,-1-1,0 1,0-1,0 0,0 0,0 0,-1-1,1 1,-1-1,0 0,0-1,0 1,-1-1,0 1,0-1,0 0,0-1,-1 1,1 0,-2-1,1 1,0-1,-1 1,0-1,0 0,-1-2,-3 4,1 1,-2 0,1 0,0 0,0 0,-1 0,0 1,1 0,-1 0,0 0,0 0,0 0,0 1,-1 0,1 0,0 0,0 0,-1 1,1-1,-1 1,1 0,0 1,-1-1,1 1,0 0,-1 0,-3 1,-5 1,-1 0,1 0,0 1,0 0,1 2,-1-1,1 1,0 1,1 0,-1 1,1 0,1 1,0 0,0 1,1 0,0 0,0 1,1 0,1 0,0 1,1 0,0 0,-1 4,5-9,1 0,-1-1,1 1,0 0,1 0,0 0,0 0,1-1,-1 1,1 0,1 0,-1-1,1 1,1-1,-1 1,1-1,0 0,0 0,1 0,0 0,0-1,0 1,1-1,-1 0,1 0,1-1,1 2,6 4,-1-1,2 0,-1-1,1-1,1 0,-1-1,1 0,0-1,0-1,1 0,6 0,133 0,-131-5</inkml:trace>
  <inkml:trace contextRef="#ctx0" brushRef="#br0" timeOffset="23041.224">20801 536,'-24'24,"11"-14,1 1,0-1,1 2,0 0,1 0,0 1,1 0,0 1,1 0,1 0,0 1,1-1,1 1,0 1,1-1,0 5,4-16,-1-1,1 0,1 1,-1-1,0 0,1 1,0-1,0 0,0 0,0 0,0 1,0-1,1 0,0-1,-1 1,1 0,0 0,1-1,-1 1,0-1,1 0,-1 1,1-1,0-1,0 1,-1 0,1 0,0-1,1 0,-1 0,0 0,0 0,0 0,1 0,-1-1,0 0,1 0,-1 0,1 0,-1 0,0-1,0 1,1-1,-1 0,0 0,2-1,9-4,0-1,-1 0,0-1,0 0,-1-1,0-1,-1 0,0-1,0 0,-1 0,-1-1,0-1,0 1,-1-1,2-6,25-33,79-91,-113 142,-1 1,1-1,0 0,-1 1,1-1,0 1,-1-1,1 1,0-1,0 1,0-1,0 1,-1 0,1-1,0 1,0 0,0 0,0 0,0-1,0 1,0 0,0 0,0 1,0-1,0 0,-1 0,1 0,0 0,0 1,0-1,0 1,0-1,0 0,-1 1,1-1,0 1,0 0,-1-1,1 1,0 0,-1-1,1 1,-1 0,1 0,-1-1,1 1,-1 0,0 0,1 0,11 53,-10-36,17 92,-4 0,-5 1,-5 81,-2-160,-2 0,-1 0,-2 0,-1 0,-2 0,0 0,-3-1,0 0,-2 0,-1-1,-2 0,-1-1,-3 3,14-27,0-1,-1 0,1 0,-1 0,0-1,0 1,0-1,-1 0,1 0,-1 0,0-1,1 1,-1-1,0 0,0-1,-1 1,1-1,0 0,0 0,-1-1,1 0,0 0,-1 0,1 0,0-1,-1 0,1 0,0 0,0-1,0 0,0 0,0 0,0 0,0-1,1 0,-1 0,1 0,0 0,0-1,0 0,1 0,-1 0,1 0,0 0,0-1,0 0,-1-3,1-2,1 1,1 0,0-1,0 0,1 1,0-1,0 1,1-1,0 1,1-1,0 1,1 0,0 0,0 0,1 0,0 0,1 1,0-1,0 1,0 1,1-1,1 1,3-4,12-12,1 2,0 0,1 2,2 1,-1 0,22-9,-2 5,0 2,1 2,1 2,1 2,45-7,-59 15</inkml:trace>
  <inkml:trace contextRef="#ctx0" brushRef="#br0" timeOffset="21656.297">18769 593,'144'234,"-92"-147,-51-87,1 1,-1-1,0 0,0 0,1 1,-1-1,0 0,0 0,1-1,-1 1,0 0,1 0,-1 0,0-1,0 1,0-1,1 1,-1-1,0 1,0-1,0 0,0 0,0 1,0-1,0 0,0 0,0 0,-1 0,1 0,0 0,-1 0,1 0,0-1,-1 1,1 0,-1 0,0 0,1-1,-1 1,0 0,0 0,0-1,0 0,3-3,113-196,-85 150,2 1,3 1,29-30,-47 60,-3 8</inkml:trace>
  <inkml:trace contextRef="#ctx0" brushRef="#br0" timeOffset="22355.423">19390 735,'20'5,"0"0,0-1,1-1,0-1,0-1,-1-1,1 0,0-2,0 0,-1-2,1 0,-1-1,18-8,-31 9,0 0,0 0,-1-1,0 0,0-1,0 1,-1-1,0 0,0 0,0-1,-1 1,0-1,0 0,1-5,-4 10,0-1,0 0,0 1,0-1,0 0,-1 0,1 1,-1-1,0 0,0 0,0 0,0 0,0 1,-1-1,1 0,-1 0,0 0,0 1,0-1,0 0,0 1,-1-1,1 1,-1-1,1 1,-1 0,0 0,0 0,0 0,0 0,0 0,-1 0,1 1,-1-1,1 1,-1 0,1 0,-1-1,0 2,-1-2,-1 1,-1 0,0 0,1 0,-1 0,0 1,0 0,1 1,-1-1,0 1,0 0,1 0,-1 1,1-1,-1 1,1 1,0-1,-1 1,1 0,0 0,1 0,-1 1,-2 2,-86 97,88-94,0-1,0 1,1 1,0-1,0 0,1 1,1 0,-1 0,2 0,-1 0,1 6,1-12,0 0,0 1,0-1,1 0,-1 0,1 1,0-1,1 0,-1 0,1 0,-1 0,1 0,0-1,1 1,-1 0,1-1,-1 0,1 1,0-1,0 0,1-1,-1 1,0 0,1-1,0 0,-1 0,1 0,2 0,14 3,-1-1,1-1,-1-1,1 0,0-2,0 0,0-1,-1-1,1-1,-1-1,8-3,15-6,-1-1,-1-3,0-1,-2-2,0-1,19-16,-48 31,4-1,0-1,-1 0,0-1,0 0,-1-1,0 0,-1-1,0 0,-1-1,-1 0,1-1,-2 1,0-1,0-1,-1 1,-1-1,0 0,-1-1,1-9,-4 21,-1 0,0 0,0-1,0 1,0 0,-1 0,0 0,1 0,-1-1,0 1,0 0,0 0,-1 0,1 1,-1-1,0 0,0 1,0-1,0 1,0-1,0 1,0 0,-1 0,0 0,1 0,-1 0,0 1,0-1,1 1,-1 0,0 0,-1 0,1 0,0 0,0 1,0-1,0 1,-1 0,1 0,0 0,0 0,0 1,-1-1,1 1,0 0,0 0,0 0,-3 2,-3 0,0 0,0 1,0 0,1 1,-1-1,1 2,0-1,1 1,-1 1,1-1,1 1,-1 0,1 1,0 0,1 0,-3 5,7-12,0 0,0 1,1-1,-1 0,1 1,-1-1,1 1,0-1,-1 1,1 0,0-1,0 1,0-1,0 1,0-1,1 1,-1-1,0 1,1-1,-1 1,1-1,0 1,-1-1,1 0,0 1,0-1,0 0,-1 0,2 0,-1 1,0-1,0 0,0 0,0-1,1 1,-1 0,0 0,1 0,-1-1,1 1,-1-1,0 1,1-1,1 1,73 6,-70-6,37-3,-33 1,1 0,0 0,-1 1,1 1,0 0,0 0,-1 1,1 0,-1 1,0 0,0 1,5 2,-11-1,0 0,-1 0,1 0,-1 0,-1 1,1-1,-1 1,0 0,0-1,0 1,-1 0,0 0,0 0,-1 0,1 1,-1-1,-1 0,1 0,-1 0,0 0,0 0,-1 0,0 0,0-1,0 1,-1-1,-2 5,2-1,-7 20,8-26,0-1,0 1,1 0,-1 0,1 0,0 0,-1 0,2 1,-1-1,0 0,1 0,-1 1,1-1,0 0,0 0,0 1,1-1,-1 0,1 1,0-1,-1 0,2 0,-1 0,0 0,1 0,-1 0,1 0,0 0,0-1,0 1,2 1,12 7</inkml:trace>
  <inkml:trace contextRef="#ctx0" brushRef="#br0" timeOffset="39094.689">15749 2146,'-16'7,"-11"3,0 1,1 2,0 0,1 2,1 1,1 1,-15 13,36-29,0 0,1 0,-1 0,0 0,0 1,1-1,-1 1,1-1,-1 1,1 0,-1 0,1-1,0 1,0 0,0 0,0 0,1 0,-1 0,0 1,1-1,-1 0,1 0,0 0,0 0,0 1,0-1,0 0,0 0,1 0,-1 0,0 1,1-1,0 0,0 0,0 0,0 0,0 0,0 0,0-1,0 1,1 0,-1-1,1 1,-1 0,1-1,0 0,0 1,1 0,7 0,-1 1,1-2,0 1,0-1,1-1,-1 0,0 0,0-1,0-1,0 1,0-1,-1-1,1 0,0 0,-1-1,0-1,0 1,0-1,-1-1,1 1,-1-2,-1 1,1-1,-1 0,0 0,-1-1,0 0,0 0,0-1,-1 0,-1 0,1 0,-1 0,-1-1,0 1,0-1,-1 0,1-6,-4 9,0 0,-1-1,0 1,0 0,-1 0,1 1,-1-1,-1 0,1 1,-1 0,0 0,-1 0,0 0,0 1,-5-6,8 9,-1-1,0 0,1 1,-1-1,0 1,-1 0,1 0,0 0,0 0,-1 1,1-1,-1 1,1 0,-1 0,0 0,0 1,1-1,-1 1,0 0,0 0,1 0,-1 0,0 1,0-1,1 1,-1 0,0 0,1 1,-1-1,1 1,-2 0,4 0,-1-1,0 1,0 0,1-1,-1 1,1 0,0 0,-1 0,1 0,0 0,0 0,0 0,0 0,1 1,-1-1,1 0,-1 1,1-1,0 0,0 1,0-1,0 0,0 1,0-1,1 0,-1 1,1-1,-1 0,1 0,0 0,0 1,0-1,0 0,1 0,-1 0,0-1,1 1,0 0,-1 0,1-1,0 1,0-1,0 1,0-1,0 0,0 0,0 0,0 0,0 0,0-1,1 1,-1 0,0-1,1 0,-1 0,0 1,1-1,-1-1,0 1,1 0,-1 0,1-1,21-3,-1-1,0-1,0 0,-1-2,0-1,-1-1,1 0,-2-2,0 0,4-4,6-8,0-1,-2-1,0-2,-2-1,-1-1,-2-1,-1 0,-1-2,-2-1,-1-1,2-8,35-98,-72 217,3 1,4 0,3 1,3 0,6 64,-1-97,0 114,5-78,-4 1,-3 0,-4-1,-4 0,-3 0,-3-1,-4 0,-30 75,44-141,-1-1,-1 0,0-1,-1 1,-1-1,1-1,-2 0,0 0,0-1,-1 0,0-1,0 0,-1 0,-1-1,1-1,-1 0,0-1,-1-1,1 0,-1 0,-6 0,19-5,-1 1,1-1,-1 0,0 0,1 1,-1-1,0 0,1 0,-1-1,0 1,1 0,-1 0,1-1,-1 1,0-1,1 0,-1 1,1-1,-1 0,1 0,0 0,-1 0,1 0,0 0,0 0,0 0,0 0,0-1,0 1,0 0,0-1,0 1,0-1,1 1,-1-1,1 0,-1 1,1-1,0 1,-1-1,1 0,0-1,23-67,22 6,2 3,4 2,17-14,-3 2,25-27,4 4,39-26,-106 98</inkml:trace>
  <inkml:trace contextRef="#ctx0" brushRef="#br0" timeOffset="44592.518">17500 2174,'5'226,"-6"-222,1 1,1-1,-1 0,1 1,-1-1,1 0,1 1,-1-1,0 0,1 0,0 0,0 0,0 0,1 0,-1-1,1 1,0-1,0 0,0 0,0 0,1 0,-1 0,1-1,-1 1,1-1,0 0,0 0,0-1,0 1,1-1,-1 0,0 0,1 0,-1 0,0-1,1 0,-1 0,1 0,-1 0,0-1,2 0,10-8,-1 0,0-1,0-1,-1 0,0-1,-1 0,2-4,5-4,107-128,-96 113,-31 35,1-1,-1 1,1 0,0-1,-1 1,1-1,-1 1,1 0,0-1,0 1,-1 0,1 0,0 0,-1 0,1 0,0-1,0 1,-1 0,1 1,0-1,0 0,-1 0,1 0,0 0,0 0,-1 1,1-1,0 0,-1 1,1-1,0 1,-1-1,1 0,-1 1,1-1,-1 1,1 0,-1-1,1 1,-1-1,1 1,-1 0,0-1,1 1,-1 0,0-1,0 1,0 0,1 0,-1-1,0 1,0 0,0 0,0-1,0 1,0 0,0 0,-1 0,9 49,-7-39,0 0,1-1,0 1,0 0,1-1,1 1,0-1,0 0,1 0,0-1,3 4,-4-8,1 0,-1 0,1-1,0 1,1-1,-1 0,1-1,-1 1,1-1,0 0,1-1,-1 1,0-1,1-1,-1 1,1-1,0 0,-1 0,1-1,0 0,-1 0,1-1,0 0,-1 0,1 0,5-2,6-2,0-1,0-1,0 0,-1-1,0-1,-1 0,0-2,0 1,-1-2,-4 4,-1 1,-1-2,0 1,0-1,0-1,-1 1,0-1,-1-1,0 1,-1-1,0-1,-1 1,0-1,-1 0,2-9,-15-20,-3 29</inkml:trace>
  <inkml:trace contextRef="#ctx0" brushRef="#br0" timeOffset="46245.062">20857 1947,'-81'43,"81"-43,-90 62,88-60,0 0,0-1,0 1,0 0,1 0,-1 0,1 0,0 0,-1 0,1 1,0-1,0 0,0 1,1-1,-1 1,1-1,-1 1,1-1,0 1,0-1,0 1,0-1,0 1,0-1,1 1,-1-1,1 1,0-1,0 0,0 1,0-1,0 0,0 0,1 1,-1-1,1 0,-1-1,1 1,0 0,2 1,138 68,-133-65,0 0,-1 1,1 0,-1 0,-1 1,0 0,0 0,0 0,-1 1,0 0,-1 1,0-1,-1 1,0 0,2 8,-6-14,0 1,-1 0,0 0,0 0,-1-1,1 1,-1 0,0-1,0 0,-1 1,1-1,-1 0,0 0,0 0,0-1,0 1,-1-1,0 0,0 0,1 0,-2 0,1 0,0-1,0 0,-1 0,1 0,-1-1,0 1,1-1,-1 0,0-1,0 1,0-1,0 0,0 0,1 0,-6-1,-133-7,118 1</inkml:trace>
  <inkml:trace contextRef="#ctx0" brushRef="#br0" timeOffset="45000.633">18966 2201,'-20'12,"0"0,0 1,2 1,-1 0,2 2,0 0,1 1,0 1,2 0,-7 12,19-28,0 0,0 0,0 0,1 0,-1 0,1 1,0-1,0 0,-1 1,1-1,1 1,-1 0,0-1,1 1,-1-1,1 1,0 0,0 0,0-1,0 1,1 0,-1-1,1 1,-1 0,1-1,0 1,0-1,0 1,0-1,1 1,-1-1,0 0,1 0,0 0,0 0,-1 0,1 0,1 0,-1 0,0-1,0 1,0-1,1 0,-1 0,1 1,-1-1,1-1,11 1,0 0,0-2,0 0,0 0,-1-1,1-1,-1 0,1-1,-1-1,0 0,0-1,-1 0,0-1,0 0,0-1,-1 0,0-1,-1 0,8-8,-7 7,1-1,-1 0,0-1,-1 0,-1-1,0 0,-1 0,7-15,-13 25,0-1,0 1,-1-1,0 0,1 0,-1 0,0 0,-1 1,1-1,-1 0,0-1,0 1,0 0,0 0,-1 0,0 1,1-1,-2 0,1 0,0 0,-1 0,1 1,-1-1,0 1,0-1,-1 1,1 0,-1 0,0 0,1 0,-1 0,-1 1,1-1,0 1,0 0,-3-1,-1 0,0 0,0 1,0 0,-1 0,1 1,-1 0,1 0,-1 1,1 0,-1 0,1 1,-1 0,1 0,0 1,-1 0,1 0,0 0,0 1,0 0,0 1,1 0,0 0,-1 0,1 0,1 1,-1 0,1 1,-5 4,-5 9</inkml:trace>
  <inkml:trace contextRef="#ctx0" brushRef="#br0" timeOffset="45332.414">19333 2456,'19'-53,"72"-149,-89 192,1 1,0-1,0 0,1 1,1 0,-1 0,2 0,-1 0,1 1,0 0,1 0,5-5,-1 9</inkml:trace>
  <inkml:trace contextRef="#ctx0" brushRef="#br0" timeOffset="45865.773">19899 2117,'-18'7,"0"1,1 1,0 1,1 0,0 1,1 1,0 0,1 1,0 0,1 1,1 1,-3 4,13-16,0-1,0 1,1 0,-1-1,1 1,-1 0,1 0,0 0,0 0,1 0,-1 0,0 0,1 0,0 0,0 0,0 0,0 0,0 0,1 1,-1-1,1 0,0 0,0 0,0 0,0-1,0 1,1 0,-1 0,1-1,0 1,0-1,0 1,0-1,0 0,1 0,-1 0,1 0,-1 0,1-1,-1 1,1-1,0 1,0-1,0 0,0 0,1 0,6 2,-1 0,1-1,0 0,-1-1,1 0,0 0,0-1,0 0,-1-1,1 0,0-1,0 0,-1 0,1-1,-1 0,0-1,0 0,0-1,7-4,9-6,-1-1,-1-2,-1 0,-1-1,0-1,4-7,116-172,-133 187,-1 0,0 0,-1-1,0 0,-1-1,0 1,-1-1,-1 0,0 0,-1 0,-1 0,0 0,-1 0,0 0,-1-1,0 1,-2 0,1 0,-2 0,0 1,-3-8,2 15,0 1,0 0,0 0,-1 0,1 0,-1 1,0 0,-1 0,1 1,-1 0,1 0,-1 0,0 1,0 0,0 0,0 1,-1 0,1 0,0 0,0 1,-1 0,1 1,0 0,0 0,-1 0,1 1,0 0,1 1,-1-1,0 1,1 0,-1 1,1 0,-5 4,-1-1,2 0,-1 1,1 1,0 0,1 0,0 0,1 1,0 1,0 0,1 0,0 0,1 1,0-1,1 2,1-1,0 0,0 1,1 0,1 0,0 0,1 0,0 2,2-1,1 0,0 0,0 0,2 0,0 0,0-1,1 0,1 0,0 0,1-1,0 1,1-1,0-1,1 0,0 0,1-1,0 0,1-1,0 0,0 0,1-1,0-1,1 0,-1-1,1 0,0-1,1 0,-1-1,1 0,0-2,0 1,0-2,0 0,0 0,8-2,90-11,-87 6</inkml:trace>
  <inkml:trace contextRef="#ctx0" brushRef="#br0" timeOffset="47312.315">368 4262,'-39'90,"34"-73,2 0,0 1,1-1,0 1,1-1,2 1,-1-1,2 1,3 15,-4-27,0 0,1-1,0 1,0 0,0-1,0 1,1-1,0 0,0 0,0 0,1 0,0-1,0 1,0-1,0 0,1 0,-1-1,1 1,0-1,0 0,1 0,-1-1,0 1,1-1,0 0,-1-1,1 1,0-1,0 0,4-1,0 0,-1 0,1-1,-1-1,0 0,0 0,0 0,0-1,0-1,0 0,-1 0,0 0,0-1,0 0,0-1,-1 0,0 0,0-1,0 1,1-4,11-12,-1-1,-1-1,-1 0,-2-1,9-19,-12 24,-1 0,-1-1,-1 0,-1-1,-1 1,0-1,-2-1,0 1,-2 0,0-7,-13-5,5 28</inkml:trace>
  <inkml:trace contextRef="#ctx0" brushRef="#br0" timeOffset="47712.026">1384 4121,'-17'5,"-1"-1,0 1,0 0,0 1,1 1,-1 1,2 1,-1 0,1 1,1 0,-7 7,21-14,0 0,0 0,-1 0,2 0,-1 0,0 0,1 0,-1 0,1 0,0 1,0-1,0 0,1 0,-1 0,1 0,0 0,-1 0,1 1,1-2,-1 1,0 0,1 0,-1 0,1-1,0 1,0 0,0-1,0 0,1 0,-1 1,1-1,-1-1,1 1,0 0,-1-1,1 1,0-1,0 0,0 0,1 0,23 21,-22-17,0 1,-1 0,1 0,-1 0,-1 0,1 1,-1-1,0 1,0 0,-1 0,0 0,0 0,0 0,-1 1,0-1,-1 0,0 1,0-1,0 0,-1 1,0-1,-1 0,1 0,-1 0,-1 0,1 0,-1 0,-1 0,1-1,-1 0,0 1,0-1,-1-1,0 1,0-1,0 0,-1 0,0 0,1-1,-2 0,1 0,0 0,-1-1,0 0,0 0,0-1,0 0,-4 1,-58 0,68-3,-1 0,0 0,1-1,-1 1,0 0,1-1,-1 1,1-1,-1 0,1 1,-1-1,1 0,-1 0,1 0,0 0,-1 0,1 0,0 0,0-1,0 1,0 0,0-1,0 1,0-1,1 1,-1-1,0 1,1-1,-1 0,1 1,0-1,-1 1,1-1,0 0,0 1,0-1,0 0,1 0,1-14</inkml:trace>
  <inkml:trace contextRef="#ctx0" brushRef="#br0" timeOffset="48061.899">1384 4600,'67'-17,"-30"9,0-1,-1-1,0-2,-1-2,0-2,-1 0,-1-3,-1 0,1-3,-29 18,1 1,-1-1,0 0,-1 0,1-1,-1 1,0-1,0 1,0-1,-1 0,1 0,-1-1,0 1,-1 0,1-1,-1 1,0-1,-1 1,1-1,-1 1,0-1,-1 1,1-1,-1 1,0-1,0 1,-1-1,0 1,0 0,0 0,0 0,-1 0,0 0,0 0,0 1,-1-1,1 1,-1 0,0 0,0 1,0-1,-1 1,0 0,1 0,-1 0,0 0,0 1,0 0,-1 0,1 1,0-1,-1 1,1 0,-1 1,-2-1,-9 6,-1 1,1 0,1 1,-1 1,1 1,1 0,-1 1,2 1,-1 0,1 1,1 0,0 1,1 1,1 0,0 1,1 0,0 0,-5 13,9-18,-1 0,2 1,0-1,0 1,1 0,0 1,1-1,0 1,1-1,0 8,1-15,1 1,0-1,0 1,1 0,-1-1,1 1,0-1,0 1,0-1,1 0,0 1,0-1,0 0,0 0,0 0,1 0,0-1,0 1,0-1,0 1,1-1,-1 0,1 0,-1-1,1 1,0-1,0 0,1 0,16 4,1 0,0-2,1-1,-1 0,1-2,-1-1,1 0,-1-2,1 0,-1-2,0-1,0 0,0-1,-1-2,0 0,0-1,2-3,103-30,-94 34</inkml:trace>
  <inkml:trace contextRef="#ctx0" brushRef="#br0" timeOffset="48498.971">2316 4233,'-32'22,"2"1,1 1,1 2,1 1,1 1,1 1,2 1,20-26,1-1,-1 0,1 1,0-1,0 1,0 0,0 0,1 0,0 0,0 0,0 0,0 0,0 0,1 0,0 0,0 1,0-1,0 0,1 0,0 0,-1 0,1 0,1 0,-1 0,1 0,-1 0,1 0,0-1,1 1,-1-1,1 1,-1-1,1 0,0 0,0 0,0-1,2 2,5 2,0 0,1-1,-1 0,1-1,0 0,1 0,-1-1,1-1,-1 0,1-1,0 0,-1 0,1-1,0-1,0 0,-1-1,1 0,-1-1,1 0,-1 0,0-2,0 1,-1-1,5-3,11-7,0-1,-1 0,0-2,-2-1,0-1,-2-1,0-1,-1-1,1-3,-3 6,-1-2,-1 0,-1-1,0 0,-2-1,-1 0,-1-1,-1-1,-1 0,-1 0,-2 0,0-1,-2 0,-1 0,-1-21,-2 40,0 1,-1 0,0 0,-1 0,0 0,0 0,0 1,-1-1,0 0,0 1,0 0,-1 0,0 0,0 0,-1 1,0-1,1 1,-2 0,1 0,-1 1,1 0,-1 0,-1 0,1 1,0 0,-1 0,0 0,1 1,-1 0,0 1,0-1,0 1,0 0,-1 1,1 0,0 0,0 1,0-1,0 2,0-1,0 1,0 0,-2 1,-2 4,-1 0,1 0,0 1,1 1,0 0,0 0,1 1,0 0,1 1,0 0,1 0,0 1,0 0,2 0,-1 0,2 1,-1 0,2 0,-2 9,1-2,1-1,1 1,1 0,0-1,2 1,0 0,1-1,1 1,1-1,1 0,0 0,2 0,2 3,2 1,2-2,1 0,0 0,2-1,0-1,2 0,0-2,0 0,2-1,0 0,1-2,0-1,1 0,0-2,1 0,1-2,0 0,-3-3,1-1,0-1,-1 0,1-2,0-1,14 0,-11-2</inkml:trace>
  <inkml:trace contextRef="#ctx0" brushRef="#br0" timeOffset="53131.78">3953 3641,'19'29,"11"14,1 0</inkml:trace>
  <inkml:trace contextRef="#ctx0" brushRef="#br0" timeOffset="54733.869">5730 4346,'2'5,"0"-1,1 1,0-1,0 0,0 0,0 0,0 0,1 0,0-1,-1 0,1 0,0 0,1 0,-1 0,1-1,-1 0,1 0,0 0,-1-1,1 1,0-1,0 0,0-1,0 1,0-1,0 0,0 0,0-1,0 1,0-1,0 0,0 0,0-1,0 0,-1 0,1 0,0 0,-1-1,12-7,-2-2,1 1,-1-2,-1 0,0-1,-1 0,-1-1,0 0,-1-1,-1 0,8-17,-14 26,1-1,-2 1,1-1,-1 1,0-1,-1 0,0 0,0 0,0 1,-1-1,0 0,-1 0,-1-8,1 13,0 0,0-1,0 1,0 0,0 0,-1-1,1 1,-1 0,0 0,0 1,0-1,0 0,-1 1,1-1,-1 1,1 0,-1 0,0 0,0 0,0 0,0 1,0-1,0 1,0 0,-1 0,1 0,0 0,-1 0,1 1,-1 0,1 0,-2 0,-6 2,-1 1,1 1,0 0,1 1,-1 0,1 1,0-1,0 2,1 0,-1 0,2 1,-1 0,1 0,0 1,1 0,0 0,0 1,1 0,1 0,-1 0,2 1,-1 0,-1 1,1 0,0 0,1 0,0 1,1 0,0-1,1 1,1 0,0 0,1 0,0 0,1 0,0 0,1 0,1 1,-2-7,1 0,0 0,1 0,0 0,0 0,1 0,-1-1,1 0,1 0,-1 0,1 0,0 0,0-1,1 0,0 0,0-1,0 1,0-1,1-1,-1 1,1-1,0 0,0-1,0 0,0 0,4 1,9-3,-1 1,0-2,0-1,0 0,0-2,0 0,-1-1,1 0,-1-2,-1 0,1-1,-1-1,0-1,-1 0,1-2,14-12,-2-1,0-1,-2-1,-1-1,-2-1,0-2,-1-3,-10 18,-2-2,0 0,-1 0,-1-1,0 0,-1 0,-2-1,5-20,-1 196,30 8,12-1,-50-160,-1 0,1-1,0 1,0-1,1 1,-1-1,0 0,1 0,-1 0,1 0,0 0,0-1,-1 1,1-1,0 0,0 0,0 0,1 0,-1-1,0 1,0-1,0 0,1 1,-1-2,0 1,0 0,0-1,0 1,1-1,-1 0,0 0,0 0,0 0,0-1,-1 1,1-1,0 0,-1 1,1-1,-1-1,1 1,-1 0,0-1,0 1,0-1,0 1,-1-1,1 0,-1 0,1 0,-1 0,0 0,118-211,-11-13,-95 213,-10 18</inkml:trace>
  <inkml:trace contextRef="#ctx0" brushRef="#br0" timeOffset="55482.718">7170 4290,'27'-15,"-1"-2,0 0,-1-2,-1 0,-1-2,-1-1,-1 0,2-5,7-37,-30 63,0-1,0 0,0 1,0-1,0 0,0 1,0-1,-1 0,1 1,-1-1,1 1,-1-1,0 0,0 1,1 0,-1-1,0 1,0-1,0 1,-1 0,1 0,0 0,0 0,-1 0,1 0,-1 0,1 0,-1 0,1 0,-1 1,1-1,-1 1,1-1,-1 1,0 0,1-1,-1 1,0 0,0 0,-6-1,-1 1,0 0,0 0,1 0,-1 1,0 1,1-1,-1 1,1 1,0 0,0 0,0 0,0 1,0 0,1 1,-1 0,1 0,1 0,-5 5,-3 3,1 1,0 0,1 1,1 0,0 1,1 0,1 0,-5 12,8-13,1 1,1-1,0 1,1 0,1 0,0 0,1 1,1-1,1 0,0 0,1 1,3 14,-3-25,1 0,-1 0,1 1,0-1,0-1,1 1,-1 0,1-1,1 0,-1 0,1 0,0-1,0 1,0-1,0 0,1-1,0 1,0-1,0 0,0 0,0-1,0 0,3 0,9 3,0-2,1 0,0-1,-1 0,1-2,0 0,14-3,-13-2,0 0,-1-2,1 0,-1-1,-1-1,0-1,0 0,-1-2,0 0,-1-1,5-4,7-8,-1-1,-1-1,-1-1,-2-2,-1 0,-1-1,-2-1,0-1,-2-2,19-82,-36 114,1 0,-1 0,1-1,-1 1,0 0,0 0,0-1,-1 1,1 0,-1 0,0 0,0 0,0-1,0 1,0 0,-1 1,1-1,-1 0,0 0,0 1,0-1,0 1,0-1,-1 1,1 0,-1 0,1 0,-1 0,0 1,1-1,-1 1,0-1,0 1,-1 0,0 0,-2 1,-1-1,0 1,0 1,0 0,1 0,-1 0,0 0,1 1,-1 0,1 1,0 0,0 0,0 0,0 0,0 1,1 0,-1 0,1 1,0-1,1 1,-1 0,1 1,0-1,0 1,0 0,1 0,0 0,0 0,1 0,0 1,0-1,0 1,1-1,0 1,0 0,0 0,1-1,0 1,1 0,-1 0,1 0,1-1,-1 1,1-1,0 1,1-1,-1 0,1 1,1-1,-1-1,3 3,2 0,1 0,0-1,0-1,1 0,0 0,0 0,0-1,1-1,0 0,0-1,1 1,85 41,-93-41,0 0,0 1,0-1,-1 1,0 0,0 0,0 1,-1-1,1 1,-1-1,0 1,-1-1,0 1,0 0,0 0,0 0,-1 0,0 0,0 0,-1 0,0 0,0 4,-1-3,2 1,-1-1,1 1,1-1,-1 1,1 0,0-1,1 0,0 1,0-1,1 0,0 0,3 6,4 0</inkml:trace>
  <inkml:trace contextRef="#ctx0" brushRef="#br0" timeOffset="56652.347">8355 3979,'-25'23,"1"2,2 0,0 1,1 1,2 1,1 0,1 2,-1 5,14-19,0 0,1 1,0 0,1 0,1 0,1 0,0-1,2 1,1 10,-3-25,0 1,1-1,-1 1,0-1,1 1,0-1,0 1,0-1,0 0,0 1,0-1,0 0,1 0,-1 0,1 0,0 0,-1 0,1 0,0-1,0 1,0-1,0 1,0-1,1 0,-1 0,0 0,1 0,-1 0,1 0,-1-1,1 1,-1-1,1 0,-1 1,1-1,-1 0,1-1,-1 1,1 0,96-35,-60 10,-2-3,0-1,-2-1,19-24,2 1,-9 13,53-64,-98 101,2-1,-1-1,1 1,-1 0,0-1,0 1,-1-1,0 0,1 0,-1 0,-1-1,1 1,-1 0,0 0,0-1,-1 1,1-1,-1 1,-1-1,1 1,-1 0,0-1,0-2,-1 7,0 1,0 0,1-1,-1 1,0 0,0 0,0 0,1 0,-1 0,0 0,0 1,1-1,-1 1,0-1,0 1,1 0,-1-1,1 1,-1 0,1 0,-1 0,1 0,-1 0,1 1,0-1,0 0,-1 1,1-1,0 1,0-1,0 1,1-1,-1 1,0 0,1-1,-1 1,1 0,-1 1,1-3,-8 15,1-1,1 2,0-1,1 1,0-1,2 2,-1-1,2 0,1 0,0 1,1-1,0 1,1-1,1 1,1-1,0 0,2 3,49 172,-35-131,-2-1,-2 2,-4 0,-2 1,-1 15,-7-45,-1-1,-2 1,-1 0,-1-1,-2 0,-2 6,5-28,1 0,-2 0,1 0,-1 0,0-1,-1 0,0 0,0 0,-1 0,0-1,0 0,-1 0,1-1,-2 0,1 0,-1 0,1-1,-2 0,1-1,0 0,-1 0,-8 2,14-5,1 0,-1 0,1 0,-1 0,0-1,1 1,-1-1,0 0,1 0,-1 0,0 0,1 0,-1 0,0-1,1 1,-1-1,0 0,1 0,-1 0,1 0,0 0,-1 0,1-1,0 1,0-1,-1 0,1 1,1-1,-1 0,0 0,0 0,1-1,-1 1,1 0,0-1,0 1,0-1,0 1,0-1,0 1,0-1,1 0,0 0,-4-28,2 0,2 0,0 0,2 0,2 0,1 0,3-9,2-8,2 0,2 1,2 0,16-30,-14 43</inkml:trace>
  <inkml:trace contextRef="#ctx0" brushRef="#br0" timeOffset="57484.715">9372 4121,'-10'2,"0"1,1 0,-1 0,1 1,0 0,0 1,0 0,1 0,-1 1,1 0,1 0,-1 1,1 0,0 1,-2-1,-6 5,1 0,0 1,0 0,1 1,1 1,1 0,0 1,1 0,0 0,1 1,1 0,1 1,0 0,2 0,0 0,1 1,0-1,2 1,0 0,1 2,2-18,-1 0,0-1,1 1,0 0,0-1,-1 1,2 0,-1-1,0 1,0-1,1 0,-1 1,1-1,0 0,0 0,0 0,0 0,0 0,0-1,0 1,1-1,-1 1,0-1,1 0,0 0,-1 0,1 0,-1 0,1 0,0-1,0 0,-1 1,1-1,0 0,0 0,0-1,6 1,-1 0,1-1,0-1,-1 0,1 0,-1 0,0-1,0 0,0-1,0 0,2-2,30-26,-1-2,-2-2,-1-1,-2-2,-2-2,-1 0,-3-2,-1-2,0-4,-6 18,-2-2,-1 1,-2-2,-1 0,-1-1,-3-1,0 0,-2 0,-2-1,1-25,-7 58,0-1,-1 1,1-1,-1 1,0 0,0-1,-1 1,1-1,-1 1,0 0,0 0,-1-1,1 1,-1 0,0 0,0 0,0 0,-1 1,1-1,-1 1,0-1,0 1,0 0,0 0,-1 0,1 0,-1 1,1 0,-1-1,0 1,0 1,0-1,-1 0,1 1,0 0,0 0,-1 0,1 1,0-1,-1 1,1 0,-2 1,-6 4,0 1,0 0,1 1,0 0,0 1,0 0,1 1,1 0,0 1,0 0,-3 4,-4 8,1 0,1 1,0 0,2 1,1 1,1 0,1 0,1 1,1 0,2 0,0 0,2 1,1 0,1 10,2-21,0-1,1 1,0-1,1 1,1-1,1 0,0-1,1 1,0-1,1 0,1 0,0-1,1 0,0-1,1 0,1 0,0-1,0 0,1-1,10 6,-12-7,1-2,1 1,-1-2,1 0,1 0,-1-1,1 0,0-1,0-1,0 0,0-1,0 0,1-1,-1 0,1-1,-1-1,1 0,-1-1,0 0,0-1,0-1,0 0,0 0,-1-2,2 0,41-31,-31 19</inkml:trace>
  <inkml:trace contextRef="#ctx0" brushRef="#br0" timeOffset="52884.093">4037 4233,'-9'24,"-4"18,1 6,2 0,3-3,2-5,3-4,1-9</inkml:trace>
  <inkml:trace contextRef="#ctx0" brushRef="#br0" timeOffset="53586.229">4348 4629,'62'-270,"-55"235,-6 27,0-1,1 0,0 1,1 0,-1-1,2 1,-1 0,1 1,0-1,1 1,4-7,-6 14,-1-1,1 1,0 0,0-1,-1 1,1 0,0 1,0-1,-1 1,1-1,0 1,-1 0,1 0,0 0,-1 0,1 0,-1 1,0-1,1 1,-1-1,0 1,0 0,0 0,0 0,0 0,-1 0,1 0,-1 1,1-1,-1 1,0-1,0 1,0-1,0 1,0 1,24 52,28 44,-50-96,0-1,0 0,0 0,1 0,-1-1,1 1,0-1,0 0,0 0,0 0,0 0,0-1,1 0,-1 0,0 0,1 0,-1-1,0 1,1-1,-1 0,1-1,-1 1,1-1,1 0,2-1,0 0,-1-1,1 0,-1 0,1-1,-1 0,0 0,0 0,0-1,-1 0,0-1,0 1,0-1,-1 0,0-1,0 1,0-1,-1 0,0 0,0-1,-1 1,1-4,4-9,-2 0,0 0,-1-1,-1 0,-1 0,-1-1,0 1,-2-2,4-28,1 33</inkml:trace>
  <inkml:trace contextRef="#ctx0" brushRef="#br0" timeOffset="58452.55">10303 3839,'-46'38,"2"3,1 2,3 1,1 2,-14 25,47-63,0 0,0 0,1 1,0 0,1 0,-1 1,2-1,0 1,0 0,0-1,1 1,1 1,0-1,0 0,1 0,0 0,1 0,0 1,0-1,1 0,1 0,0 0,0-7,1 1,0-1,0 0,0 0,1 0,-1-1,0 0,1 1,0-2,-1 1,1 0,0-1,0 0,0 0,0 0,0-1,0 0,0 0,0 0,0-1,0 1,0-1,0 0,0-1,0 1,-1-1,1 0,0 0,-1 0,0-1,1 0,-1 1,0-2,0 1,1-2,32-26,0-2,-3-2,0-1,-3-1,8-14,5-4,35-56,-79 111,0 1,1-1,-1 0,0 1,0-1,1 0,-1 0,0 1,0-1,1 0,-1 0,0 0,1 1,-1-1,0 0,0 0,1 0,-1 0,1 1,-1-1,0 0,1 0,-1 0,0 0,1 0,-1 0,0 0,1 0,-1 0,0 0,1 0,-1-1,0 1,1 0,-1 0,-12 40,-39 140,50-170,0 0,0 0,2 0,-1 0,1-1,0 1,1 0,0 0,1-1,0 1,1-1,-1 0,2 0,-1 0,1 0,1-1,5 7,-8-12,0 1,0 0,1-1,-1 0,1 1,0-1,0-1,0 1,0-1,0 1,1-1,-1 0,1-1,-1 1,1-1,0 0,0 0,0-1,-1 1,1-1,0 0,0 0,0-1,0 1,-1-1,1 0,0 0,0-1,-1 1,1-1,-1 0,0-1,1 0,18-12,0-2,-1 0,-2-2,1 0,-2-1,-1-1,-1-1,0-1,-2 0,0-1,-2-1,-1 0,-1 0,7-25,-2-11,-31 89,11-8,0 1,2-1,0 1,1-1,1 1,1 0,1-1,3 12,-4-28,0 1,0-1,1 1,0-1,-1 0,2 0,-1 0,0 0,1 0,-1 0,1-1,0 1,1-1,-1 0,0 0,1 0,0 0,-1-1,1 0,0 1,0-1,1-1,-1 1,0 0,1-1,-1 0,1 0,-1-1,1 1,-1-1,1 0,-1 0,1 0,0-1,-1 1,1-1,-1 0,0-1,1 1,-1-1,0 0,0 0,3-2,9-9,0-1,0 0,-2-2,0 0,0 0,-2-1,0-1,-1 0,-1-1,0 0,0-4,103-195,-113 218,0 0,0 1,0-1,0 1,1-1,-1 1,0-1,0 0,1 1,-1-1,0 0,0 1,1-1,-1 0,0 1,1-1,-1 0,1 1,-1-1,0 0,1 0,-1 0,1 1,-1-1,1 0,-1 0,1 0,-1 0,0 0,1 0,-1 0,1 0,-1 0,1 0,-1 0,1 0,-1 0,1 0,-1-1,0 1,1 0,-1 0,1 0,-1-1,0 1,1 0,-1-1,1 1,-1 0,0-1,1 1,-1 0,0-1,0 1,1 0,-1-1,0 1,0-1,0 1,0-1,1 1,-1-1,0 1,0 0,0-1,0 1,0-1,0 1,0-1,3 39,-3-34,8 213,-2-118,-4 0,-5 0,-6 27,3-41,3-21,-2 1,-3-1,-3-1,-2 1,-4-2,-18 46,32-100,0-1,-1 1,0-1,0 1,0-1,-1 0,0-1,-1 1,1-1,-1 0,-1-1,1 1,-1-1,1 0,-2-1,1 0,0 0,-7 2,12-5,0-1,1 0,-1 0,0 0,0 0,0 0,1 0,-1-1,0 1,0-1,1 1,-1-1,0 1,1-1,-1 0,1 0,-1 0,1 0,-1 0,1 0,-1 0,1 0,0-1,0 1,0-1,0 1,0-1,0 1,0-1,0 1,1-1,-1 0,0 1,1-1,0 0,-1-1,-6-71,7 67,5-39,1 1,2 0,3 1,1 0,3 1,1 0,2 1,1 1,3 1,1 1,22-28,13-14,-33 52</inkml:trace>
  <inkml:trace contextRef="#ctx0" brushRef="#br0" timeOffset="66803.142">18685 4262,'-20'24,"-10"8,4-2,7-5</inkml:trace>
  <inkml:trace contextRef="#ctx0" brushRef="#br0" timeOffset="63266.021">12391 4432,'50'-21,"-2"-1,-1-3,42-29,-40 21,-2-2,-1-3,-2-1,-2-3,-2-1,-2-1,21-34,-35 46,-2-1,-1-1,-2-1,-1 0,-2-2,-2 0,1-6,-13 36,-1-1,1 1,-1 0,-1 0,1-1,-1 1,-1 0,1-1,-1 1,-1 0,1 0,-1-1,0 1,-3-4,4 8,0 0,-1 0,1 1,-1-1,0 0,0 1,0-1,-1 1,1 0,0 0,-1 0,1 0,-1 0,0 0,0 1,0-1,1 1,-1 0,-1 0,1 0,0 0,0 1,0-1,0 1,0 0,-1-1,1 2,0-1,0 0,-1 1,1-1,0 1,0 0,0 0,-16 7,1 1,0 1,1 0,0 1,1 1,0 1,1 0,0 1,1 0,0 1,2 1,-7 10,-3 2,1 2,1 1,1 0,2 2,1 0,2 1,1 0,2 1,1 0,2 1,1-1,2 2,1 18,3-46,2 0,-1 0,1 0,0 0,1 0,0-1,0 1,1 0,0-1,1 0,0 0,0 0,0 0,1 0,1-1,-1 0,1 0,0 0,0-1,1 0,0 0,0-1,1 0,-1 0,1-1,0 0,0 0,1-1,1 1,2 0,0 0,1-1,0-1,-1 0,1-1,0 0,0-1,0 0,0-1,-1 0,1-1,0-1,-1 0,1 0,-1-2,0 1,0-1,-1-1,9-6,36-12,-32 16</inkml:trace>
  <inkml:trace contextRef="#ctx0" brushRef="#br0" timeOffset="63636.016">13774 3952,'-41'16,"1"2,1 2,1 2,1 1,1 2,-31 27,59-45,0 1,0 0,0 1,1 0,0 0,1 0,0 1,1 0,0 0,-2 5,6-12,0 0,0 0,0 0,0 1,1-1,0 0,-1 1,1-1,0 0,0 1,1-1,-1 0,1 0,0 1,0-1,0 0,0 0,0 0,1 0,-1 0,1 0,0 0,0-1,0 1,0 0,0-1,1 0,-1 1,1-1,0 0,-1-1,1 1,0 0,0-1,0 1,1-1,5 1,0-1,0 0,0 0,0-1,0-1,0 1,0-1,0-1,-1 0,1 0,0 0,-1-1,1-1,-1 1,0-2,0 1,-1-1,1 0,-1 0,0-1,-1 0,1 0,-1-1,3-3,182-202,-190 210,1-1,-1 1,1 0,0 0,0 1,-1-1,1 0,0 1,0-1,1 1,-1-1,0 1,0 0,1 0,-1 0,1 0,-1 0,1 1,-1-1,1 1,-1 0,1-1,-1 1,1 0,0 1,-1-1,1 0,-1 1,1-1,-1 1,1 0,-1 0,0 0,1 0,-1 0,0 1,0-1,0 1,0-1,0 1,0 0,1 1,35 103,-28-80</inkml:trace>
  <inkml:trace contextRef="#ctx0" brushRef="#br0" timeOffset="63986.161">14113 4178,'198'-183,"-131"154,-66 30,1 0,-1 0,0 0,0 0,0 1,0-1,0 0,0 1,0-1,0 0,0 1,-1-1,1 1,0-1,-1 1,0 0,1-1,-1 1,0 0,0-1,0 1,0 0,0-1,0 1,0-1,0 1,-1 0,1-1,-1 1,1-1,-1 1,0-1,0 1,1-1,-1 1,-1 0,0 7,-7 98,10-104,-1 1,1-1,0 0,0 0,0 0,0 0,1 0,-1 0,1 0,0 0,0 0,0-1,0 1,0-1,1 0,-1 1,1-1,-1 0,1 0,0-1,0 1,0-1,0 1,0-1,0 0,0 0,0 0,1 0,-1-1,3 1,4-2,0 0,0 0,-1-1,1 0,0-1,-1 0,0-1,0 0,0 0,0-1,-1 0,0 0,0-1,0 0,0 0,-1-1,0 0,-1 0,0-1,0 0,2-3,28-27,38-33,-55 55</inkml:trace>
  <inkml:trace contextRef="#ctx0" brushRef="#br0" timeOffset="64468.189">15128 3895,'-28'6,"0"2,0 0,1 2,0 1,0 1,1 1,1 2,0 0,-14 13,38-27,-1 0,0 0,0 1,0-1,1 1,-1-1,1 1,-1 0,1 0,0 0,-1-1,1 1,0 0,0 1,1-1,-1 0,0 0,1 0,-1 0,1 1,0-1,-1 0,1 0,0 1,1-1,-1 0,0 0,1 0,-1 1,1-1,-1 0,1 0,0 0,0 0,0 0,0 0,1 0,-1 0,0 0,1-1,-1 1,1-1,0 1,-1-1,1 1,0-1,0 0,0 0,0 0,0 0,0 0,0 0,0-1,1 1,-1-1,10 2,0 0,0-2,0 1,0-1,0-1,0 0,-1-1,1 0,0-1,-1-1,1 1,-1-2,4-2,83-19,-93 24,1 1,-1 0,1 0,0 1,-1 0,1 0,0 0,0 0,-1 1,1 0,-1 0,1 1,-1 0,1 0,-1 0,0 0,0 1,0 0,0 0,-1 0,1 1,-1-1,0 1,0 0,0 0,0 1,-1-1,1 1,-1 0,0 0,-1 0,1 0,-1 0,8 29,-1 0,-2 0,-2 1,0 0,-3 0,-1 0,-1 0,-2 0,-2 0,-1 0,-1-1,-2 1,-2-2,-1 1,-8 14,7-23,-2-1,-1-1,-1 0,-1-1,0-1,-16 14,7-6,21-23,0 0,0 0,0 0,-1-1,0 0,0 0,0 0,-1-1,0 0,1 0,-1-1,-1 0,-6 3,13-6,-1 0,1 0,0-1,-1 1,1 0,0 0,0-1,-1 1,1-1,0 1,0-1,0 1,0-1,0 0,0 1,0-1,0 0,0 0,0 0,0 0,0 0,0 0,1 0,-1 0,0 0,1 0,-1 0,1-1,-1 1,1 0,0 0,-1-1,1 1,0 0,0-1,0 1,0 0,0 0,0-1,0 1,1 0,-1 0,0-1,1 0,14-60,4 17,2 0,3 1,1 2,6-6,27-45,-1-5,-32 57</inkml:trace>
  <inkml:trace contextRef="#ctx0" brushRef="#br0" timeOffset="64739.468">15636 3952,'-2'17,"-3"21,1-1,2 1,1 0,2 0,2 0,5 23,-8-57,1-1,-1 0,1 0,-1 0,1 0,0 0,1 0,-1 0,0 0,1 0,0-1,-1 1,1-1,0 1,0-1,1 0,-1 1,0-1,1 0,-1 0,1-1,0 1,0-1,0 1,-1-1,1 0,0 0,1 0,-1 0,0-1,0 1,0-1,0 0,0 0,1 0,-1 0,0 0,0-1,0 0,0 1,0-1,0 0,0-1,0 1,0 0,2-2,12-10,-1 0,0-1,-1-1,0 0,-1-1,-1-1,-1 0,0 0,-1-2,-1 1,-1-1,-1-1,2-6,10-16,-8 19</inkml:trace>
  <inkml:trace contextRef="#ctx0" brushRef="#br0" timeOffset="65250.329">16370 4036,'-3'-1,"0"0,-1 0,1 1,0-1,0 1,-1 0,1 0,0 0,-1 0,1 0,0 1,-1 0,1-1,0 1,0 1,0-1,0 0,0 1,0-1,0 1,0 0,0 0,-15 9,1 0,1 0,-1 2,2 0,0 1,0 0,2 1,0 1,-7 11,17-24,1 0,0 0,-1 0,1 0,0 1,1-1,-1 1,1 0,-1-1,1 1,0 0,1 0,-1 0,1-1,-1 1,1 0,0 0,1 0,-1 0,1 0,-1 0,1 0,0-1,1 1,-1 0,1-1,-1 1,1-1,0 1,0-1,1 0,-1 0,1 0,-1 0,1-1,0 1,0 0,0-1,1 0,-1 0,1 0,-1 0,1-1,-1 1,3-1,6 1,1-2,-1 1,1-2,-1 0,0 0,1-1,-1-1,0 0,0 0,0-1,-1-1,1 0,-1-1,0 0,-1-1,1 0,8-7,134-117,-152 130,0-1,0 0,0 1,0-1,0 1,0-1,0 1,1-1,-1 1,1 0,-1 0,1 0,-1 0,1 0,0 0,0 0,-1 1,1-1,0 0,0 1,0 0,0-1,-1 1,1 0,0 0,0 0,0 0,0 0,0 0,0 1,0-1,-1 1,1-1,0 1,0 0,-1 0,1 0,0 0,-1 0,1 0,14 37,-14-32,0 0,0-1,0 1,1 0,0-1,0 0,0 0,1 0,-1 0,1 0,0-1,1 1,-1-1,1 0,-1-2,0 1,0-1,1 0,-1 0,0 0,1 0,-1-1,1 0,0 0,-1 0,1-1,0 1,0-1,-1 0,1-1,0 1,0-1,-1 0,1 0,-1 0,1 0,-1-1,1 0,-1 0,3-2,13-8</inkml:trace>
  <inkml:trace contextRef="#ctx0" brushRef="#br0" timeOffset="66302.067">17047 3895,'-22'22,"1"1,1 0,1 1,1 2,1 0,1 0,1 2,13-25,-1 1,1-1,0 0,1 1,-1-1,1 1,-1 0,1-1,0 1,0 0,1 0,-1 0,1 0,0 0,0 0,0 0,0-1,1 1,0 0,0 0,0 0,0 0,0-1,1 1,0-1,-1 1,1-1,1 0,-1 1,0-1,1 0,0 0,-1-1,1 1,0-1,0 1,1-1,-1 0,0 0,1 0,0 0,2-1,0 0,0-1,0 0,-1 0,1 0,0 0,0-1,-1 0,1 0,0-1,-1 0,1 0,-1 0,0 0,0-1,1 0,-2 0,1 0,0-1,2-3,85-92,-72 74,86-114,-104 139,0-1,0 1,0 0,1 0,-1 1,0-1,0 0,0 1,0-1,0 1,0 0,0-1,0 1,0 0,0 1,0-1,0 0,0 0,-1 1,1-1,-1 1,1-1,-1 1,1 0,-1-1,0 1,0 0,0 0,0 0,0 0,0 0,-1 0,1 0,-1 0,1 1,-1-1,0 0,0 0,0 0,0 1,5 10,6 12,-1 1,-2 0,0 1,-2-1,-1 1,-1 0,-1 1,-2-1,-1 7,1 8,-3 0,-1 0,-3 0,-1 0,-2-1,-2-1,-1 1,-8 12,19-48,-1 0,-1 0,1 0,-1 0,1-1,-1 1,-1-1,1 1,-1-1,1 0,-1-1,0 1,-1-1,1 0,0 0,-1 0,0 0,0-1,0 0,0 0,0 0,0 0,0-1,-1 0,1 0,0-1,-1 1,1-1,-1 0,1-1,0 1,-1-1,1 0,-2-1,3 1,0-1,1 0,-1 1,0-2,1 1,-1 0,1-1,0 1,0-1,0 0,0 0,0 0,1-1,-1 1,1 0,0-1,0 0,0 0,1 1,-1-1,1 0,0 0,0 0,0 0,1-1,-1 1,1 0,0 0,0 0,1 0,-1 0,1-1,0 1,0 0,0 0,1 1,-1-1,1 0,0 0,0 1,0-1,1 1,-1-1,1 1,0 0,2-3,12-9,1 0,0 2,0 0,2 0,-1 2,2 0,-1 2,21-7,44-23,204-124,-252 141,-1-1,-1-2,-2-1,0-2,-2-1,-1-2,-1-1,18-27,-24 29,-12 17,0-1,-1 0,-1 0,0-1,-1 0,-1 0,0-1,4-16,-10 30,-1 0,0 0,1 0,-1 0,0 0,0 1,0-1,0 0,-1 0,1 0,0 0,-1 0,0 1,1-1,-1 0,0 0,0 1,0-1,0 0,0 1,0-1,0 1,0 0,-1-1,1 1,-1 0,1 0,-1 0,1-1,-1 2,0-1,1 0,-1 0,0 1,0-1,0 0,1 1,-3 0,-75 1,65 2,-1 1,1 1,0 0,0 1,0 0,1 1,0 1,1 0,-1 1,2 0,-1 0,1 2,1-1,-1 1,2 1,0 0,0 0,1 1,1 0,0 0,1 1,0 0,1 0,0 0,2 0,-1 1,2 0,0 0,1 0,0 8,3-7,0 0,2 0,-1 0,2-1,0 1,1-1,1 0,0-1,1 0,0 0,2 0,-1-1,1-1,1 1,0-2,1 0,6 4,-4-2,2-1,0-1,0 0,1-1,0-1,1-1,0 0,0-2,1 0,0-1,0 0,0-2,1 0,-1-1,1-2,5 1</inkml:trace>
  <inkml:trace contextRef="#ctx0" brushRef="#br0" timeOffset="68134.666">19333 4233,'354'-448,"-296"369,-2-1,-5-3,9-24,-27 55,-11 80,-15 1,-1 0,-2 0,-1 1,-2-1,0 0,-4 29,1 5,2-62,-1 61,2 0,4 0,6 27,-1 12,-11-100,-1 0,0-1,0 1,1-1,-1 0,0 0,0 1,0-1,1 0,-1 0,0-1,0 1,0 0,1 0,-1-1,0 0,0 1,1-1,-1 0,0 1,1-1,-1 0,1 0,-1-1,1 1,0 0,-1 0,1-1,0 1,0 0,0-1,0 1,0-1,0 0,0-1,-2 1,-77-76,60 55,-1 1,-2 1,1 1,-2 1,-1 1,0 1,-1 2,-1 0,-18-6,40 19,0 0,0 0,0 1,0 0,0 0,-1 0,1 1,0-1,-1 1,1 0,0 1,-1-1,1 1,0 0,-1 1,1-1,0 1,0 0,0 0,1 1,-1-1,-1 2,-6 8</inkml:trace>
  <inkml:trace contextRef="#ctx0" brushRef="#br0" timeOffset="68936.933">21309 3867,'-17'0,"1"0,-1 0,1 2,0 0,-1 1,1 1,0 0,1 1,-1 0,-10 7,14-8,2-1,1-1,-1 2,1-1,-1 1,1 1,1-1,-1 2,0-1,1 1,0 0,1 1,0 0,0 0,0 1,0 0,1 0,1 0,0 1,0-1,0 1,1 1,0-1,1 1,3-8,-1-1,1 1,0 0,0 0,0 0,0 0,0 0,1 0,-1 0,0 0,1-1,0 1,-1 0,1 0,0 0,0-1,0 1,0-1,0 1,0 0,1-1,-1 0,0 1,1-1,-1 0,1 0,-1 0,1 0,0 0,-1 0,1 0,0 0,0-1,0 1,-1-1,1 1,0-1,0 0,0 0,0 0,1 0,80-13,86-80,-95 47,-32 21,-17 8,1 2,1 1,0 0,1 2,0 2,25-7,-50 16,0 0,0 1,0-1,0 1,0 0,0-1,0 1,0 0,0 1,0-1,0 1,0-1,0 1,-1 0,1 0,0 0,0 0,-1 1,1-1,0 1,-1-1,0 1,1 0,-1 0,0 0,0 0,0 1,0-1,-1 0,1 1,0-1,-1 1,0 0,0 0,0-1,0 1,0 0,0 0,5 24,0-1,-2 1,-1 0,-1 1,-2-1,0 0,-2 0,-1 1,-1-1,-5 15,4-12,-1 12,-2 0,-2 0,-2-1,-1-1,-2 0,-2-1,-5 6,0-12,-3 0,0-1,-2-2,-2-1,-5 4,21-21,-32 25,44-36,0-1,0 1,1 0,-1 0,0-1,0 1,0-1,0 1,0-1,0 1,0-1,0 1,0-1,0 0,-1 0,1 0,0 1,0-1,0 0,0 0,0 0,0-1,-1 1,1 0,0 0,0-1,0 1,0 0,0-1,0 1,0-1,0 0,0 1,0-1,1 0,-1 1,0-1,0 0,0 0,1 0,-1 0,0 1,1-1,-1 0,1 0,-1 0,1-1,0 1,-1 0,1-7,0 0,1 0,-1-1,2 1,-1 0,1 0,0 0,1 0,0 0,0 1,0-1,1 1,2-3,6-14,39-80,4 3,63-85,-90 142,-6 8</inkml:trace>
  <inkml:trace contextRef="#ctx0" brushRef="#br0" timeOffset="69237.436">22128 3782,'-46'20,"1"1,1 3,2 2,0 1,2 2,1 2,-7 9,42-38,0 1,1-1,0 1,-1 0,1 0,0 0,0 1,1-1,-1 1,1 0,0-1,-1 1,2 0,-1 0,0 1,1-1,0 0,0 0,0 1,1-1,-1 0,1 1,0-1,0 1,1-1,-1 0,1 1,0-1,0 0,0 1,1-1,-1 0,1 0,0 0,1-1,-1 1,2 2,4-1,1 0,0 0,0-1,1-1,-1 1,1-1,0-1,0 0,0 0,0-1,0 0,0-1,0 0,0-1,0 0,0 0,0-1,0 0,-1-1,1 0,-1-1,1 0,-1 0,-1-1,8-4,1 0,-1-2,0 1,0-2,-1 0,-1-1,0-1,0 0,-1 0,-1-1,-1-1,0 0,-1-1,-1 0,0 0,-2-1,0 0,5-19,-12 33,0-1,0 1,0-1,0 1,-1 0,0-1,0 1,0 0,0-1,0 1,-1 0,0 0,0 0,0 0,-1 0,1 1,-1-1,0 1,0 0,0-1,0 1,0 1,-1-1,0 0,1 1,-1 0,0 0,0 0,0 0,0 0,-1 1,1 0,0 0,-1 0,1 1,0-1,-1 1,1 0,-1 0,1 1,0-1,-1 1,-1 0,-12 5</inkml:trace>
  <inkml:trace contextRef="#ctx0" brushRef="#br0" timeOffset="69607.113">22608 3811,'-18'4,"1"2,0 0,0 0,1 2,0 0,0 1,1 0,0 2,0 0,2 0,-1 1,1 1,1 0,0 1,-4 7,14-18,0 1,-1-1,2 1,-1 0,0 0,1 0,0 0,0 0,0 0,0 0,1 1,0-1,-1 0,2 0,-1 0,0 1,1-1,0 0,0 0,0 0,0 0,1 0,-1 0,1 0,0-1,0 1,1-1,-1 1,1-1,0 0,0 0,0 0,0 0,0 0,0-1,1 1,0-1,-1 0,1 0,0-1,0 1,0-1,0 0,0 0,0 0,3 0,6 2,1-1,0 0,0-1,0 0,0-1,0-1,0 0,0-1,0-1,0 0,0-1,-1 0,0-1,0-1,0 0,-1 0,0-1,0-1,0 0,-1-1,-1 0,1-1,-1 0,-1 0,0-1,-1 0,0-1,0 0,4-10,-11 15,1 0,-2 0,1 0,-1 0,0 0,0 0,-1 0,0 0,0 0,0 0,-1 0,0 0,-1 0,0 1,0-1,0 1,-1 0,1 0,-1 0,-1 1,1-1,-1 1,0 0,-1 0,1 1,-1-1,1 1,-1 0,-1 1,1 0,0 0,-1 0,0 1,1-1,-1 2,0-1,0 1,0 0,0 0,-1 1,1 0,0 0,0 1,-6 1,-15 4,3 1</inkml:trace>
  <inkml:trace contextRef="#ctx0" brushRef="#br0" timeOffset="70069.19">23172 3839,'-18'5,"1"2,0 0,0 1,1 1,0 0,0 1,1 1,0 0,1 1,1 1,0 0,0 1,-7 11,18-23,0 0,1 0,-1 0,1 1,-1-1,1 0,0 1,0-1,0 1,0-1,0 1,1 0,-1-1,1 1,0 0,0-1,0 1,0 0,0-1,1 1,-1 0,1-1,-1 1,1 0,0-1,0 1,0-1,0 0,1 1,-1-1,1 0,0 0,-1 0,1 0,0 0,0 0,0 0,0-1,0 1,3 0,4 1,1 0,0-1,-1 0,1-1,0 0,0 0,0-1,1-1,-1 0,-1 0,1-1,0 0,0 0,-1-1,1-1,-1 0,0 0,0 0,0-1,4-4,9-11,0-1,-1-1,-1-1,-1-1,-1 0,-1-1,-2-1,0-1,-2 0,-1-1,-1 0,-1-2,0 0,-1 0,-2-1,-1 0,-1 0,-2-1,-1 1,-1-1,-3-13,3 41,-1 0,0-1,0 1,0 0,0-1,-1 1,1 0,-1 0,0-1,-1 1,1 0,-1 0,0 0,0 0,0 1,0-1,0 0,-1 1,0-1,0 1,0 0,0 0,0 0,-1 1,1-1,-1 1,0 0,1 0,-1 0,0 0,0 1,0-1,-1 1,1 0,0 0,0 1,-1-1,1 1,0 0,-1 0,-3 1,2 1,-1 1,1-1,0 1,0 1,1-1,-1 1,1 0,0 0,0 0,0 1,0 0,1 0,0 0,0 1,0-1,1 1,-1 0,2 0,-3 5,-35 124,32-102,3-1,0 1,2-1,2 1,1 0,1 0,2 0,1 0,2-1,1 0,1 0,2 0,1-1,2-1,1 0,1-1,1 0,11 12,-5-12,1-2,2 0,0-2,2-1,0-1,2-1,0-2,1 0,1-3,1 0,31 10,-25-15</inkml:trace>
  <inkml:trace contextRef="#ctx0" brushRef="#br0" timeOffset="71003.977">114 6040,'39'11,"0"-3,0-1,1-1,0-3,0-1,0-2,0-2,0-1,0-3,0 0,34-12,-55 12,0-1,0 0,-1-1,0-1,0-1,-1 0,-1-1,0-1,5-5,-15 12,0-1,-1 0,1 0,-1-1,0 1,-1-1,0 0,0-1,0 1,-1-1,0 1,-1-1,1 0,-2 0,1 0,-1-1,0 1,-1 0,0 0,0 0,0-1,-1 1,-2-5,0 5,-1-1,0 1,-1 0,0 0,0 0,-1 0,0 1,0 0,-1 0,1 1,-2 0,1 0,-1 0,1 1,-2 0,1 1,0 0,-1 0,0 1,0 0,0 0,0 1,0 0,0 1,-1 0,1 1,-1 0,1 0,0 1,-1 0,1 0,0 1,-5 2,-2 1,1 1,0 1,0 1,0 0,1 1,0 0,1 1,0 0,0 1,1 1,1 0,0 1,1 0,0 0,1 1,0 0,1 1,1 0,0 3,1-6,1 1,0 0,1 0,1 0,0 1,1-1,1 1,0 0,0-1,1 1,1 0,1-1,-1 1,2-1,0 1,1-1,0 0,1 0,1-1,0 1,0-1,1 0,3 3,3-4,0 0,0-1,1 0,1-1,-1-1,1 0,1-1,-1-1,1 0,0-1,1-1,-1-1,1 0,0-1,0 0,0-2,0 0,-1-1,1 0,4-2,22-3,0-2,0-2,-1-1,0-3,-1-1,-1-2,0-1,22-16,7 0,-28 15</inkml:trace>
  <inkml:trace contextRef="#ctx0" brushRef="#br0" timeOffset="71256.391">1921 5758,'-34'38,"-30"42,-9 12,3 0,9-12,14-8,11-18,12-12,9-10,8-4,4-12,-1-9,-1-6</inkml:trace>
  <inkml:trace contextRef="#ctx0" brushRef="#br0" timeOffset="71490.718">1299 5730,'39'24,"36"17,10 7,1 0,-10-8,-8-7,-11-8,-10-4,-9-5,-5-1,-4-3,-2-3,-1-4,0-2,-4-2</inkml:trace>
  <inkml:trace contextRef="#ctx0" brushRef="#br0" timeOffset="71803.444">2767 5786,'-30'-1,"0"1,0 2,0 0,0 2,1 2,-1 0,1 2,1 1,0 2,0 0,1 2,0 1,1 1,1 1,-5 6,19-10,0 0,1 1,1 1,0-1,1 1,0 1,1 0,1 0,0 0,1 0,1 1,1 0,0 0,1 0,0 0,1 7,1-17,-1-1,1 1,0-1,0 1,1-1,0 1,0-1,0 1,0-1,1 0,0 1,0-1,0 0,1 0,0-1,0 1,0-1,0 1,1-1,0 0,0 0,0 0,0-1,0 1,1-1,0 0,-1-1,1 1,0-1,1 0,-1 0,0 0,0-1,1 0,3 1,9-4,-1 0,0-1,0-1,0-1,0 0,0-1,-1-1,0-1,-1 0,0-1,0 0,-1-1,0-1,-1 0,0-1,9-11,20-12,160-161,-200 194,-1 0,1 0,-1 1,1-1,0 0,0 1,0-1,0 1,0 0,0 0,0 0,0 0,0 0,0 0,1 0,-1 1,0-1,1 1,-1-1,0 1,1 0,-1 0,1 0,-1 1,0-1,1 0,-1 1,0 0,1-1,-1 1,0 0,0 0,0 0,0 0,0 1,0-1,0 1,0-1,0 1,-1 0,1-1,-1 1,1 0,-1 0,0 0,1 0,-1 0,0 0,-1 1,1-1,0 0,0 0,-1 1,1 1,17 105,-13-83</inkml:trace>
  <inkml:trace contextRef="#ctx0" brushRef="#br0" timeOffset="72220.049">3049 6294,'260'-406,"-178"304,-82 102,0 1,0-1,0 0,0 1,0-1,0 1,0-1,0 1,0-1,0 1,0-1,0 0,0 1,0-1,1 1,-1-1,0 0,0 1,0-1,1 1,-1-1,0 0,0 1,1-1,-1 0,0 1,1-1,-1 0,1 0,-1 0,0 1,1-1,-1 0,1 0,-1 0,0 0,1 1,-1-1,1 0,-1 0,1 0,-1 0,0 0,1 0,-1 0,1 0,-1-1,1 1,-1 0,1 0,-1 0,0 0,1 0,-1-1,0 1,1 0,-1 0,1-1,-1 1,0 0,0-1,1 1,-1 0,0-1,1 1,-1 0,0-1,0 1,0-1,-9 40,7-32,-11 33,8-29,1 0,0 0,1 1,0-1,1 1,0-1,1 1,0 0,1-1,0 1,1 0,1 8,-1-16,1-1,0 1,0-1,0 0,0 1,0-1,0 0,1 0,-1-1,1 1,0 0,0-1,0 0,0 0,1 0,-1 0,0 0,1-1,0 1,-1-1,1 0,0 0,-1 0,1-1,0 1,0-1,0 0,-1 0,1 0,0-1,0 1,0-1,-1 0,1 0,0 0,-1 0,3-2,34-19,-2-2,0-1,-2-2,8-10,61-43,-104 78,0 1,0-1,1 1,-1-1,1 1,-1 0,1 0,0 0,-1 0,1 0,0 0,0 0,0 0,-1 1,1-1,0 1,0-1,0 1,0 0,0 0,0 0,0 0,0 0,0 0,0 0,0 1,0-1,0 1,0 0,0-1,-1 1,1 0,0 0,0 0,-1 0,1 0,-1 0,1 1,-1-1,1 1,-1-1,0 1,0-1,0 1,1 0,30 116,8 15,-25-108</inkml:trace>
  <inkml:trace contextRef="#ctx0" brushRef="#br0" timeOffset="72657.241">4348 5927,'7'54,"-2"-1,-2 1,-2 0,-3 0,-2-1,-3 1,-1-1,-3 0,-3-1,-4 7,7-31,-39 66,50-94,-1 1,1-1,-1 1,1-1,-1 1,1-1,-1 1,1-1,-1 0,0 1,1-1,-1 0,1 0,-1 0,0 1,1-1,-1 0,0 0,1 0,-1 0,0 0,1 0,-1 0,0 0,1 0,-1 0,0-1,1 1,-1 0,0 0,1-1,-1 1,1 0,-1-1,1 1,-1 0,0-1,1 1,0-1,-1 1,1-1,-1 1,1-1,-1 1,1-1,0 0,0 1,-1-1,1 0,0 1,0-1,0 1,-1-1,1 0,0 1,0-1,0 0,0 1,0-1,1 0,-1 0,-2-44,14-8,2 0,3 1,2 1,22-41,-35 76,28-62,-22 39,3 1,1 0,2 1,2 1,1 1,1 1,2 0,1 2,2 1,1 1,2 2,6-4,-27 26,0 1,0 0,1 0,-1 1,1 0,0 0,1 1,-1 1,0 0,1 0,0 1,3 0,-10 1,1 0,-1 1,1-1,-1 1,0 0,1 0,-1 0,0 1,0-1,0 1,0 0,0 0,0 1,-1-1,1 1,-1 0,1 0,-1 0,0 0,0 0,-1 1,1-1,-1 1,1 0,-1 0,0 0,-1 0,1 0,-1 0,1 3,2 14,-1 0,-1 0,0 1,-2-1,-1 1,0-1,-2 1,-3 17,4-26,-1 1,0 0,-1-1,0 0,-1 0,-1 0,0-1,0 1,-2-1,1-1,-1 0,-1 0,0 0,0-1,-1 0,-1-1,1 0,-2-1,1 0,-1-1,0 0,0-1,-1 0,0-1,0-1,0 0,-1 0,1-1,-9 0,-3-2</inkml:trace>
  <inkml:trace contextRef="#ctx0" brushRef="#br0" timeOffset="73439.352">2880 5984,'0'4,"0"8,0 5,5 5,1 4,1 2,2-4,1-1,-2 0,3-3,0-1,2-3,-1-5</inkml:trace>
  <inkml:trace contextRef="#ctx0" brushRef="#br0" timeOffset="74222.018">5308 5166,'-6'11,"-46"179,43-155,-31 111,-20 149,48-216,3-35,3 0,2 0,1 1,3-1,1 1,-1-44,0 0,0 1,0-1,0 0,0 0,0 0,0 1,0-1,1 0,-1 0,0 0,1 0,-1 0,1 1,-1-1,1 0,0 0,-1 0,1 0,0-1,0 1,0 0,0 0,-1 0,1-1,0 1,0 0,0-1,1 1,-1-1,0 1,0-1,0 1,0-1,0 0,1 0,-1 0,0 1,0-1,0 0,0-1,1 1,-1 0,1 0,16-7</inkml:trace>
  <inkml:trace contextRef="#ctx0" brushRef="#br0" timeOffset="74572.009">5589 5984,'26'-6,"0"-1,0-1,-1-1,-1-1,1-2,-2 0,0-1,0-2,-1-1,-10 10,0-1,0 0,-1-1,0 0,0-1,-1 0,0-1,-1 0,0 0,-1-1,0 0,0-1,-2 0,1 0,-1 0,3-11,-10 17,1 0,-1 0,-1 0,1 0,-1 1,0-1,0 1,-1-1,1 1,-1 0,-1 0,1 0,-1 0,1 1,-1-1,-1 1,1 0,0 0,-1 1,0-1,0 1,0 0,0 0,-1 1,1-1,-1 1,1 0,-1 1,0 0,0 0,0 0,0 0,0 1,1 0,-1 0,0 1,0-1,0 1,0 1,0-1,1 1,-2 0,-13 6,0 1,0 0,1 2,0 0,1 1,1 1,-1 0,2 2,0 0,1 0,0 2,2 0,0 0,1 1,0 1,2 0,0 1,1-1,1 2,-2 8,6-18,1-1,0 1,1 0,0-1,1 1,0 0,1 0,0 0,1 0,0 0,0 0,2-1,-1 1,1 0,0-1,1 0,1 0,-1 0,2 0,-1-1,1 0,0 0,2 1,9 5,0-1,0-1,1 0,1-1,0-1,0-1,1-1,1 0,0-2,0 0,0-2,0 0,1-1,0-1,0-1,0-1,10-2,6-2,-6-3</inkml:trace>
  <inkml:trace contextRef="#ctx0" brushRef="#br0" timeOffset="75140.937">7452 5899,'-5'39,"-1"26,0 8,1-5,1-8,2-15</inkml:trace>
  <inkml:trace contextRef="#ctx0" brushRef="#br0" timeOffset="75391.883">7367 5419,'0'0</inkml:trace>
  <inkml:trace contextRef="#ctx0" brushRef="#br0" timeOffset="75639.475">8214 5786,'-43'5,"19"-3,1 0,-1 2,1 0,0 1,1 2,-1 0,-8 6,30-13,-1 1,0 0,1 0,-1 0,1 0,-1 0,1 1,0-1,-1 0,1 1,0-1,0 1,0-1,0 1,0-1,0 1,0 0,1-1,-1 1,1 0,-1 0,1 0,-1-1,1 1,0 0,0 0,0 0,0 0,1 0,-1-1,0 1,1 0,-1 0,1 0,-1-1,1 1,0 0,0-1,0 1,0 0,0-1,0 0,0 1,1-1,-1 0,0 1,1-1,-1 0,1 0,0 0,-1 0,1 0,0-1,-1 1,1 0,0-1,0 1,72 30,-64-28,0 0,0 0,-1 1,1 1,-1-1,0 1,0 1,-1 0,1 0,-1 0,-1 1,1 1,-1-1,0 1,-1 0,3 6,-5-9,-1 0,0 0,-1 1,0-1,0 1,0-1,0 1,-1 0,0 0,0 0,0 0,-1 0,0 0,0 0,-1 0,0-1,0 1,0 0,0 0,-1 0,0-1,0 1,-1-1,0 0,0 1,0-1,0 0,-1-1,0 1,0-1,0 1,0-1,-1 0,0-1,1 2,0-1,0 0,0 0,-1 0,0-1,0 1,0-1,0 0,0-1,0 1,-1-1,1 0,-1-1,0 1,0-1,1 0,-1 0,0-1,0 0,0 0,0 0,0-1,0 0,1 0,-4-1,-6-9,2-1</inkml:trace>
  <inkml:trace contextRef="#ctx0" brushRef="#br0" timeOffset="76321.43">9739 5278,'9'33,"8"26,2 8,1-3,-1-8,-1-13,-2-9,1-10,1-15,-1-8</inkml:trace>
  <inkml:trace contextRef="#ctx0" brushRef="#br0" timeOffset="76525.951">10077 5109,'-5'38,"3"28,7 6,3-3,4-9,1-10,2-9,4-6,-1-5,0-2,-2-6</inkml:trace>
  <inkml:trace contextRef="#ctx0" brushRef="#br0" timeOffset="77137.769">10584 5447,'-9'63,"3"1,2 0,3-1,3 1,3 0,2-1,4 0,17 60,-24-110,1-1,1 0,0-1,0 1,1-1,1 0,0-1,0 0,10 9,-15-16,0 0,0 0,1 0,0-1,-1 1,1-1,0 1,0-1,0-1,1 1,-1-1,0 1,1-1,-1 0,1-1,-1 1,1-1,-1 0,1 0,-1 0,1-1,-1 1,1-1,-1 0,0 0,1-1,-1 0,0 1,0-1,0-1,17-12,-2-2,0-1,0 0,-2-1,0-1,-2 0,0-1,-1-1,-1-1,4-12,-1 9,134-239,-138 246,-16 60,-1-28,1 0,0 1,1-1,0 1,1 0,0 0,1-1,1 1,0 0,1 0,0 0,2 0,-1-1,2 1,-1-1,2 1,0-1,0-1,2 1,-1-1,1 0,9 10,-9-17,1 0,-1-1,1 0,0-1,0 0,1 0,-1 0,1-1,-1-1,1 1,-1-1,1-1,0 0,0 0,-1 0,1-1,0-1,-1 1,1-1,-1-1,1 0,-1 0,0 0,0-1,-1 0,1-1,-1 0,0 0,0 0,-1-1,6-6,106-148,-94 120,-3 0,-1-1,-2-1,-2-1,9-40,-17 57</inkml:trace>
  <inkml:trace contextRef="#ctx0" brushRef="#br0" timeOffset="77519.452">12278 5645,'-15'0,"0"0,0 2,0 0,0 1,1 0,-1 1,1 1,0 0,0 1,0 1,0 1,7-5,1 1,0 1,0-1,0 1,1 0,0 0,0 1,0-1,0 1,1 0,0 1,0-1,1 1,0-1,0 1,0 0,1 0,0 0,1 1,-1-1,1 0,1 1,-1 2,2 0,-1 1,2-1,-1 0,1 0,1 0,0 0,0 0,1-1,0 1,1-1,0 0,0 0,1-1,0 1,1-1,-1-1,2 1,-1-1,1 0,0-1,0 0,1 0,0-1,0 0,0-1,0 1,1-2,0 0,0 0,0 0,0-1,0-1,0 0,1 0,-1-1,0 0,1-1,-1 0,0-1,4-1,-6 0,0 0,0-1,-1 0,1-1,-1 1,0-1,0-1,-1 0,1 1,-1-2,0 1,-1-1,0 0,0 0,0 0,-1-1,0 0,0 0,-1 0,0 0,1-8,0-1,0 1,-1-1,-1 0,-1 1,0-1,-1 0,-1 0,0 0,-2 1,0-1,-1 0,0-2,-1 0,-1 1,-1-1,0 1,-2 0,0 1,-1 0,0 1,-10-11,18 24,-1 1,0-1,0 1,-1 0,1 0,0 0,-1 0,1 1,-1-1,1 1,-1 0,0 0,0 0,1 1,-1-1,0 1,0 0,0 0,0 0,1 0,-1 1,0 0,0 0,0 0,1 0,-1 0,1 1,-1 0,1-1,0 1,-1 0,1 1,0-1,0 1,0-1,1 1,-1 0,1 0,0 0,-1 0,1 2,-18 17</inkml:trace>
  <inkml:trace contextRef="#ctx0" brushRef="#br0" timeOffset="77887.085">12843 6011,'-54'66,"68"-99,205-496,-110 355,-109 173,0 0,1 0,-1 0,0 0,1 0,-1 0,1 0,-1 0,1 0,-1 0,1 0,0 1,-1-1,1 0,0 0,0 1,0-1,-1 0,1 1,0-1,0 1,0-1,0 1,0-1,0 1,0 0,0-1,0 1,0 0,0 0,1 0,-1 0,0 0,0 0,0 0,0 0,0 1,0-1,0 0,0 0,0 1,0-1,0 1,0-1,0 1,0-1,0 1,-1 0,1-1,0 1,0 0,-1 0,1 0,0 0,-1-1,1 1,-1 0,1 0,-1 1,6 44,-6-21</inkml:trace>
  <inkml:trace contextRef="#ctx0" brushRef="#br0" timeOffset="78227.905">13717 5053,'-57'204,"-104"443,156-567,5-79,1-1,-1 1,0-1,0 1,0-1,0 1,1-1,-1 1,0-1,0 0,1 1,-1-1,0 1,1-1,-1 0,0 1,1-1,-1 0,1 1,-1-1,0 0,1 0,-1 1,1-1,-1 0,1 0,-1 0,1 0,-1 0,1 0,-1 1,1-1,-1 0,1 0,-1-1,1 1,-1 0,1 0,-1 0,1 0,-1 0,1 0,-1-1,1 1,-1 0,1 0,-1-1,0 1,1 0,-1-1,1 1,-1 0,0-1,1 1,-1-1,0 1,0-1,1 1,-1-1,0 1,0 0,0-1,23-30,-22 29,40-76,-30 53</inkml:trace>
  <inkml:trace contextRef="#ctx0" brushRef="#br0" timeOffset="78505.566">14056 5222,'-434'406,"377"-332,56-73,0 1,0 0,0 0,0 0,0 0,1 0,-1 0,1 0,0 0,-1 0,1 0,0 1,0-1,0 0,1 0,-1 0,0 0,1 0,0 0,-1 0,1 0,0 0,0 0,0 0,0 0,0-1,0 1,1 0,-1-1,1 1,-1-1,1 1,-1-1,1 0,0 0,0 0,0 0,-1 0,1 0,1 0,87 31,-80-30,1 1,-1-1,1 2,-1-1,0 2,-1-1,1 1,-1 1,0-1,0 2,0-1,-1 1,0 0,0 1,-1 0,0 0,-1 1,25 56,-28-55,0 0,1-1,0 1,1-1,0 0,0 0,1-1,0 0,1 0,0 0,3 2,2-4,-1-5</inkml:trace>
  <inkml:trace contextRef="#ctx0" brushRef="#br0" timeOffset="78789.683">14677 4996,'-33'43,"-22"29,-5 7,7-6,8-10,12-10,15-16,17-12,8-12</inkml:trace>
  <inkml:trace contextRef="#ctx0" brushRef="#br0" timeOffset="79023.107">14988 5024,'-39'43,"-22"24,0 5,9-4,10-14,11-12,12-12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4:30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1 652,'92'43,"-86"-41,0-1,0 1,0-1,1 0,-1-1,0 1,0-1,0 0,1-1,-1 0,0 0,0 0,0 0,0-1,0 0,0 0,-1-1,1 0,-1 0,1 0,-1-1,0 1,0-1,-1 0,1-1,-1 1,0-1,0 0,0 0,2-4,1 1,0-1,-1 1,0-1,0 0,-1-1,0 1,-1-1,0 0,0 0,-1 0,0-1,-1 1,1-10,-3 19,-1-1,1 0,0 0,-1 1,0-1,1 0,-1 1,0-1,0 1,1-1,-1 1,0-1,-1 1,1 0,0-1,0 1,-1 0,1 0,0 0,-1 0,1 0,-1 0,1 0,-1 1,0-1,1 0,-1 1,0-1,0 1,1 0,-1 0,0 0,0 0,1 0,-1 0,0 0,0 0,1 0,-1 1,-1 0,-66 28,64-22,0 0,0 1,1-1,0 1,0 0,1 0,-1 0,2 1,-1-1,1 1,1-1,0 1,0 0,0-1,1 1,1 0,-1 0,1-1,2 6,-2 12,-1-21,0 0,0 0,1 0,0 0,-1 0,2 0,-1 0,1 0,-1-1,1 1,1 0,-1-1,1 0,-1 1,1-1,1 0,-1-1,0 1,1 0,0-1,0 0,0 0,0 0,0 0,1-1,-1 0,1 0,0 0,3 1,3 1,1 0,-1 0,1-2,-1 1,1-1,0-1,0 0,0-1,0 0,0-1,0 0,0-1,0-1,-1 1,1-2,-1 0,0 0,0-1,0 0,-1-1,1 0,-1-1,-1 0,1 0,0-2,277-191,-269 186,0 0,0-2,-1 0,-2-1,1-1,-2-1,0 0,-2 0,0-1,-1-1,7-18,-11 20,-1-1,0 0,-2 0,0 0,-1-1,-1 1,-1-10,0 25,1 1,-1-1,-1 0,1 1,-1-1,0 0,0 0,0 1,0-1,-1 0,0 0,0 1,0-1,-1 1,1-1,-1 1,0-1,0 1,-1 0,1 0,-1 0,0 1,0-1,0 0,-1 1,1 0,-1 0,0 0,0 0,0 1,0-1,0 1,-1 0,1 0,0 1,-1-1,0 1,-1 0,-1 1,1 1,0-1,0 2,0-1,1 0,-1 1,0 0,0 1,1-1,-1 1,1 0,0 1,0-1,0 1,1 0,-1 0,1 0,0 1,0-1,0 1,1 0,-1 0,1 1,0 0,-5 10,1-1,0 1,1 0,1 1,1-1,0 1,1 0,1 2,3 0,1 0,1 1,1-1,0-1,2 1,0-1,1 0,0 0,2 0,0-2,1 1,1-1,6 7,-2 1,-1 3,-1 1,-1 0,-1 0,-2 1,-1 1,-1-1,-2 1,-1 0,-1 1,-1-1,-2 1,-2 15,-10 84,9-120,2-4,1 1,-1-1,0 0,0 0,-1 0,0 0,0 0,-1-1,1 1,-1 0,0-1,-1 0,1 0,-1 0,0 0,0-1,-1 1,1-1,-1 0,0 0,0-1,0 1,-1-1,1 0,-1-1,0 1,0-1,3-2,1 0,-1-1,1 1,-1-1,1 0,-1 1,1-1,0 0,-1-1,1 1,0 0,0-1,0 1,0-1,0 1,0-1,0 0,1 0,-1 0,1 0,-1 0,1 0,0 0,0-1,0 1,0 0,0-1,0 1,1-1,-1 1,1-1,-1 1,1-2,7-87,-4 79,2 0,-1 0,1 1,1 0,0-1,1 2,0-1,1 1,0 0,0 1,1-1,0 2,1-1,0 1,0 1,1 0,5-3,16-9,-3 3,-1-2,0 0,-1-2,-2-2,3-3,64-45,-75 59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9:23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7 311,'0'-3,"-1"2,1 1,-1-1,1 1,-1-1,1 1,0-1,-1 1,1-1,0 0,-1 1,1-1,0 1,-1-1,1 0,0 1,0-1,0 0,0 1,0-1,0 0,0 1,0-1,0 0,0 0,0 1,0-1,0 0,1 1,-1-1,0 1,0-1,1 0,-1 1,0-1,1 1,-1-1,1 1,-1-1,1 1,-1-1,1 1,-1-1,1 1,-1-1,1 1,-1 0,1 0,0-1,-1 1,1 0,0 0,-1 0,1-1,0 1,-1 0,1 0,0 0,-1 0,1 0,3 9,0 0,-1 0,0 1,-1-1,0 1,-1-1,0 1,0-1,-1 1,0 0,-2 6,2 6,0 15,-1 32,3 0,3 0,3 0,14 52,-21-119,6 33,1-1,3-1,0 1,2-2,2 0,0-1,3 0,5 7,-19-33,0-1,1 1,-1 0,1-1,0 0,0 0,0-1,1 1,-1-1,1 0,0-1,0 1,0-1,0 0,0-1,0 1,0-1,1 0,-1-1,1 0,-1 0,0 0,1-1,-1 0,0 0,0 0,1-1,-1 0,0 0,0-1,-1 1,1-1,-1-1,1 1,2-3,13-12,-2-1,0 0,-1-2,-1 0,-1-1,4-7,4-4,29-48,-4-2,30-70,28-49,-68 148,-38 53,-1 1,1 0,-1-1,1 1,-1-1,1 1,-1 0,1 0,0-1,-1 1,1 0,-1 0,1 0,0-1,-1 1,1 0,0 0,-1 0,1 0,0 0,-1 0,1 1,-1-1,1 0,0 0,-1 0,1 0,-1 1,1-1,0 0,-1 1,1-1,-1 0,1 1,-1-1,1 1,-1-1,0 1,1-1,-1 1,1-1,-1 1,0-1,0 1,1-1,-1 1,0 0,0-1,0 1,1 0,-1-1,0 1,0-1,0 1,0 0,0-1,0 1,0 0,-1-1,6 48,-5-45,2 105,-2-25,4 0,4 0,12 52,-17-121,1 0,1 0,0-1,1 1,0-1,1 0,1-1,0 0,0 0,1-1,7 7,-12-14,1 1,-1-1,0-1,1 1,0-1,0 0,0 0,0 0,1-1,-1 1,1-1,-1-1,1 1,0-1,0 0,0 0,-1-1,1 0,0 0,0 0,0-1,0 1,0-1,-1-1,1 1,0-1,-1 0,1 0,3-3,16-12,0-1,0-2,-2 0,-1-1,0-2,-2 0,0-1,-2-1,-1-1,12-23,5-10,-2-1,-3-1,-3-1,-3-2,-2-1,-3 0,-3-1,-3-1,-3 0,-2-11,-6 69,-8-98,0 95</inkml:trace>
  <inkml:trace contextRef="#ctx0" brushRef="#br0" timeOffset="589.938">2265 593,'-28'41,"2"1,1 1,2 2,3 0,1 1,-9 38,19 19,9-100,1 0,-1 0,1 0,0 0,0 0,0 0,0 0,0 0,1 0,-1-1,1 1,0 0,0-1,0 0,0 1,0-1,0 0,1 0,-1 0,1 0,-1-1,1 1,0-1,-1 1,1-1,0 0,0 0,0 0,0 0,0-1,1 1,1-1,1 0,0 0,-1-1,1 1,0-1,-1-1,1 1,-1-1,1 0,-1 0,0 0,0-1,0 0,0 0,0 0,-1 0,1-1,-1 0,0 0,0 0,2-3,71-105,-67 96,8-15,-1-1,-1 0,-2-2,-1 1,6-30,-16 52,0 1,-1-1,0 0,-1 0,0 0,-1 0,-1 0,1 0,-2 0,1 0,-1 0,-1 1,0-1,-1 1,0-1,0 1,-1 0,-1 1,1-1,-2 1,1 0,4 6,0 0,0 0,0 1,-1-1,1 0,-1 1,0-1,0 1,1 0,-1 0,-1 0,1 0,0 1,0-1,-1 1,1 0,-1 0,1 0,-1 0,1 0,-1 1,0 0,1 0,-1 0,1 0,-1 0,0 1,1 0,-1 0,1 0,-1 0,1 0,0 0,-1 1,1 0,0 0,0 0,-1 1,-8 10,0 1,1 0,0 1,1 0,1 1,1 0,0 1,1-1,1 2,0-1,-1 8,3-11,-7 19</inkml:trace>
  <inkml:trace contextRef="#ctx0" brushRef="#br0" timeOffset="973.845">2943 1016,'-5'3,"1"0,-1 1,1-1,-1 0,0-1,0 1,0-1,0 0,0 0,0 0,-1-1,1 0,0 0,-1 0,1-1,-1 0,0 0,1 0,-3-1,6-1,0-1,0 1,0-1,1 0,-1 0,1 0,-1 0,1 0,0 0,0 0,0 0,1 0,-1 0,1-1,0 1,0 0,0 0,0-1,0 1,1 0,0 0,-1 0,1 0,0-1,1 1,-1 0,58-181,-36 130,3 1,1 1,4 2,33-44,-63 91,1 0,0-1,1 1,-1 1,0-1,1 0,-1 1,1-1,0 1,0 0,0 0,0 0,0 0,1 0,-1 1,0-1,1 1,-1 0,1 0,0 0,-1 1,1-1,0 1,0 0,12 3</inkml:trace>
  <inkml:trace contextRef="#ctx0" brushRef="#br0" timeOffset="1318.774">3733 1,'-37'405,"15"-50,-5-107,38-260,-4-10,-2-2</inkml:trace>
  <inkml:trace contextRef="#ctx0" brushRef="#br0" timeOffset="1655.409">4241 57,'-447'393,"438"-385,1-2,0 1,0-1,1 1,0 1,1-1,0 1,0 0,0 1,1-1,0 1,1 0,0 1,-1 3,6-8,1 0,-1 0,1 0,0 0,1 0,-1 0,1-1,0 1,0-1,0 0,1 0,-1 0,1 0,0-1,0 1,0-1,1 0,-1 0,1-1,-1 1,1-1,0 0,0-1,0 1,0-1,1 0,-1 0,2 0,-5 0,5 1,3 0,0 0,0 1,-1 0,0 1,1 0,-1 0,0 1,-1 0,1 0,-1 1,0 0,-1 1,1 0,-1 0,-1 0,1 1,-1 0,-1 1,1-1,1 5,-4-2,1-1,1 0,-1 0,2 0,-1-1,1 0,1 0,0 0,0-1,0 0,6 4,2 0</inkml:trace>
  <inkml:trace contextRef="#ctx0" brushRef="#br0" timeOffset="2538.017">233 1553,'1193'-114,"246"11,-575 92,-377 13,-462-3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0:26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3134 1102,'-19'228,"9"86,11-306,-1 0,0 0,0 0,-1 0,0-1,0 1,-1 0,0 0,0-1,-1 1,0-1,0 0,-1 0,0 0,0 0,0-1,-1 0,-4 5,9-11,-1 1,1-1,0 1,-1-1,1 1,-1-1,1 1,0-1,-1 0,1 1,-1-1,0 0,1 1,-1-1,1 0,-1 0,1 1,-1-1,1 0,-1 0,0 0,1 0,-1 0,0 0,1 0,-1 0,1 0,-1 0,0 0,1 0,-1-1,1 1,-1 0,1 0,-1-1,1 1,-1 0,1 0,-1-1,1 1,-1-1,1 1,-1-1,1 1,0 0,-1-1,1 1,0-1,-1 0,1 1,0-1,0 1,-1-1,1 1,0-1,0 0,0 1,0-1,0 1,0-1,0 0,0 1,0-1,0 1,0-1,0 0,1 1,-1-1,0 1,0-1,9-46,13-8,3 0,2 2,3 1,2 1,2 2,3 0,-29 38,13-24,2 2,1 0,2 2,1 0,1 2,1 1,2 2,1 0,0 3,2 0,1 2,1 2,2 1,-35 17,0 0,0 0,0 1,0 0,0-1,0 1,0 0,0 1,0-1,0 0,0 1,0 0,0-1,-1 1,1 0,0 1,0-1,-1 0,1 1,-1 0,1-1,-1 1,1 0,-1 0,0 1,0-1,0 0,0 1,-1-1,1 1,-1-1,1 1,-1 0,0 0,0-1,0 1,0 0,-1 0,1 0,-1 0,0 0,0 0,0 0,0 0,0 0,-1 0,1 0,-1 0,0 0,-1 2,-42 139,30-112,9-19,0 1,-2-1,1 0,-2 0,0-1,0 0,-1 0,0-1,-1 0,-1-1,1 0,-2-1,1 0,-1-1,-1 0,1 0,-1-2,-1 0,1 0,-1-1,0-1,0 0,0-1,-1 0,-2-1,13 0,-1-1,1 0,-1 0,1 0,-1-1,1 1,-1-1,0 0,1 0,-1-1,1 1,-1-1,1 0,-1 0,1-1,-1 1,1-1,0 0,0 0,0-1,0 1,0-1,1 0,-1 0,1 0,0 0,-1-1,2 1,-1-1,0 0,1 1,-1-1,1-1,0 1,1 0,-1 0,1-1,0 1,0-1,0 0,2-7,2 0,-1 1,2 0,-1 0,2 0,-1 0,1 0,1 1,0 0,1 0,0 1,3-4,9-12</inkml:trace>
  <inkml:trace contextRef="#ctx0" brushRef="#br0" timeOffset="1031.107">3981 481,'-2'9,"-31"139,6 1,6 12,19 82,2-242,0 1,0 0,0-1,1 1,-1 0,0 0,0-1,1 1,-1-1,1 1,0 0,-1-1,1 1,0-1,0 1,0-1,0 0,0 1,0-1,1 0,-1 0,0 0,1 0,-1 0,0 0,1 0,-1 0,1-1,0 1,-1 0,1-1,-1 1,1-1,0 0,-1 0,1 0,0 1,0-1,-1-1,1 1,0 0,-1 0,1-1,0 1,-1-1,1 1,-1-1,1 0,-1 1,1-1,-1 0,1 0,0-1,68-56,-62 50,0 0,1 0,0 0,0 1,0 1,1-1,0 2,0-1,1 1,10-3,-19 7,0 1,-1-1,1 1,0 0,0-1,0 1,-1 0,1 0,0 0,0 0,0 1,-1-1,1 0,0 1,0-1,-1 1,1 0,0-1,-1 1,1 0,-1 0,1 0,-1 0,1 0,-1 0,0 1,0-1,1 0,-1 1,0-1,0 1,0-1,0 1,-1 0,1-1,0 1,-1 0,1-1,-1 1,0 0,1 0,-1 0,0-1,0 1,0 0,0 0,-1 0,1-1,0 1,-1 1,-19 95,8-31,13-67,1 0,-1 0,1 1,-1-1,1 0,-1 0,1 0,-1 0,1-1,-1 1,1 0,-1-1,0 1,1-1,-1 1,0-1,1 0,-1 1,0-1,0 0,1 0,-1 0,0 0,0 0,0 0,0 0,0 0,-1-1,1 1,0 0,0-1,1 0,237-239,-280 299,19 22,22-78,0 0,0 1,0-1,0 0,1 1,-1-1,1 0,-1 0,1 0,0 1,0-1,-1 0,2 0,-1 0,0 0,0-1,1 1,-1 0,1 0,-1-1,1 1,0-1,0 1,-1-1,1 0,0 0,0 0,0 0,1 0,-1 0,0 0,0-1,0 1,1-1,-1 0,7-1,0 0,0-1,0-1,0 0,-1 0,1 0,-1-1,0 0,0-1,0 0,0 0,-1-1,0 0,0 0,-1 0,0-1,0 0,0 0,3-7,-8 13,29-39,39-33,-66 72,-1 1,0 0,0 0,1 0,-1 0,0 0,0 0,0 1,1-1,-1 1,0-1,0 1,0 0,0 0,0 0,0 0,0 0,0 1,-1-1,1 0,0 1,-1 0,1-1,-1 1,1 0,-1 0,0-1,0 1,0 0,0 0,0 0,0 1,-1-1,1 0,0 0,-1 0,0 0,0 1,0-1,0 0,0 0,0 1,0-1,-1 0,0 2,4 9,2 13,0 0,-2 1,-1-1,-1 1,-1 0,-1 0,-4 17,-1-1,1 6,-2-1,-1 0,-3-1,-2 0,-2 0,-2-2,-2 0,-2-1,-16 25,36-67,0 0,0 0,0 1,0-1,0 0,0 0,0 0,-1 0,1 0,-1-1,1 1,-1 0,0-1,0 1,0-1,0 0,0 1,0-1,0 0,0 0,0 0,0-1,-1 1,1 0,0-1,0 0,-1 1,1-1,-1 0,1 0,0 0,-1-1,1 1,0 0,-1-1,1 0,0 1,0-1,0 0,0 0,-1 0,1 0,0-1,1 1,-1-1,-1-1,-1-5,2-1,-1 0,1 0,0 0,1 0,0 0,1-1,0 1,0 0,1 0,0-1,1 1,0 0,0 0,1 1,0-1,1-1,-3 6,83-217,-69 192</inkml:trace>
  <inkml:trace contextRef="#ctx0" brushRef="#br0" timeOffset="1469.167">5195 903,'-82'34,"73"-30,0 0,1 1,0 0,0 0,0 1,0 0,1 0,0 0,0 1,1 0,0 1,0-1,-2 5,8-8,0 0,1-1,-1 1,1 0,-1-1,1 1,0-1,1 1,-1-1,1 0,-1 1,1-1,0 0,0 0,0 0,1 0,-1 0,1-1,-1 1,1-1,0 0,0 0,0 0,0 0,1 0,-1 0,0-1,1 0,-1 0,1 0,-1 0,1 0,1-1,26 16,-28-14,0-1,-1 1,1 0,0 0,-1-1,1 2,-1-1,0 0,0 0,1 1,-2-1,1 1,0 0,0 0,-1-1,0 1,1 0,-1 0,0 0,0 1,-1-1,1 0,-1 0,0 0,1 1,-1-1,-1 0,1 0,0 0,-1 1,0-1,1 0,-1 0,-1 0,1 0,0 0,-1 0,1-1,-1 1,0 0,0-1,0 1,-1 0,-5 6,-1 0,-1 0,0 0,0-2,0 1,-1-1,0-1,0 0,-1 0,0-1,0-1,0 0,0 0,-1-1,1-1,-3 0,2-5,7-1</inkml:trace>
  <inkml:trace contextRef="#ctx0" brushRef="#br0" timeOffset="1715.276">5335 1158,'0'0</inkml:trace>
  <inkml:trace contextRef="#ctx0" brushRef="#br0" timeOffset="1963.909">5448 649,'0'0</inkml:trace>
  <inkml:trace contextRef="#ctx0" brushRef="#br0" timeOffset="2130.116">5787 903,'-1'0,"-25"11,1 2,-1 0,2 1,0 2,1 0,1 2,0 0,1 1,1 1,-10 15,28-32,0 0,0 1,0-1,1 0,-1 1,1 0,0-1,0 1,0 0,0-1,1 1,-1 0,1 0,0 0,0-1,1 1,-1 0,1 0,0 0,0-1,0 1,0 0,1-1,-1 1,1-1,0 0,0 1,0-1,1 0,-1 0,1-1,-1 1,1 0,0-1,0 1,0-1,0 0,1 0,-1-1,1 1,-1 0,1-1,-1 0,1 0,3 0,4 3,0-1,0-1,1 0,-1 0,0-1,1-1,-1 0,0 0,1-1,-1-1,0 0,0 0,0-1,0-1,0 0,-1 0,10-6,-5 0</inkml:trace>
  <inkml:trace contextRef="#ctx0" brushRef="#br0" timeOffset="2433.356">6267 875,'-9'1,"0"1,0-1,1 1,-1 1,1 0,-1 0,1 0,0 1,1 0,-1 1,1 0,-1 0,1 0,1 1,-1 0,-4 6,11-9,0 0,1 0,-1 0,0 0,1 0,0 0,0 0,0 0,0 0,0-1,0 1,1 0,0 0,-1-1,1 1,0-1,0 0,0 0,0 1,1-1,-1-1,1 1,-1 0,1 0,-1-1,1 0,0 1,0-1,2 0,11 10,-13-9,0 1,0 0,0-1,-1 1,1 0,-1 0,0 1,0-1,0 0,-1 1,1-1,-1 1,1 0,-1 0,0-1,-1 1,1 0,-1 0,1 0,-1 0,0-1,-1 1,1 0,-1 0,0 0,0 0,0-1,0 1,0 0,-1-1,0 1,1-1,-2 0,1 0,0 1,0-1,-1-1,0 1,0 0,1-1,-1 1,-1-1,1 0,0 0,-2 1,-20 13,2-4</inkml:trace>
  <inkml:trace contextRef="#ctx0" brushRef="#br0" timeOffset="-2866.4">594 875,'-36'134,"-24"238,25-170,32-158,4-43,0-1,-1 0,1 0,0 1,0-1,-1 0,1 0,0 0,0 0,-1 0,1 0,0 0,0 0,-1 0,1-1,0 1,0 0,-1 0,1-1,0 1,-1 0,1-1,0 1,-1-1,1 1,-1-1,1 1,-1-1,1 1,-1-1,1 0,-1 1,1-1,-1 0,0 1,1-1,-1 0,0 1,0-1,1 0,-1 0,0 1,0-2,10-16</inkml:trace>
  <inkml:trace contextRef="#ctx0" brushRef="#br0" timeOffset="-2518.872">1 903,'239'-25,"-1"-11,115-37,-106 13,-245 59,1 1,-1-1,0 0,0 1,1-1,-1 1,0-1,1 1,-1 0,0 0,1 0,-1 0,0 1,1-1,-1 1,0-1,0 1,1 0,-1 0,0 0,0 0,0 0,0 0,0 1,0-1,0 1,-1-1,1 1,0 0,-1 0,1-1,-1 1,0 0,0 0,0 1,1-1,-3 16</inkml:trace>
  <inkml:trace contextRef="#ctx0" brushRef="#br0" timeOffset="-2250.104">57 1694,'34'0,"49"-15,16-4,0-4,-7 2,-9 0,-15 3,-13 0,-7 3,-7 4,-10 0,-5 0,-3 4,-1 2,-3 2</inkml:trace>
  <inkml:trace contextRef="#ctx0" brushRef="#br0" timeOffset="-1068.216">1582 1102,'-8'2,"0"0,1 1,-1 0,1 0,0 1,0 0,0 1,1-1,-1 1,1 0,0 1,1-1,-1 1,1 1,0-1,1 1,-1-1,1 1,1 1,-1-1,1 0,1 1,-1 1,-18 28,-87 152,98-179,20-29,195-243,-176 228,-22 24,0 1,1 0,0 0,0 1,0 0,1 1,1 0,-1 0,3 0,-11 7,0 0,0-1,0 1,0 0,0 0,0 0,0 0,-1 0,1 0,0 0,0 1,0-1,0 0,0 0,0 1,0-1,-1 0,1 1,0-1,0 1,-1-1,1 1,0 0,0-1,-1 1,1 0,-1-1,1 1,-1 0,1 0,-1-1,1 1,-1 0,0 0,1 0,-1 0,0 0,0 0,0-1,1 1,-1 0,0 0,0 0,0 0,-1 0,4 49,-3-44,-1 11,1 0,1 1,0-1,1 0,1 1,1-1,0 0,1-1,1 1,5 8,-10-23,0 0,0 0,0 0,0-1,1 1,-1 0,1-1,-1 1,1-1,0 1,-1-1,1 1,0-1,0 0,0 0,0 0,0 0,0-1,0 1,0 0,0-1,1 0,-1 1,0-1,0 0,0 0,1 0,-1 0,0-1,0 1,0 0,0-1,1 0,-1 0,0 1,0-1,0 0,0 0,1-1,66-60,66-143,-91 114,-27 52,-10 22</inkml:trace>
  <inkml:trace contextRef="#ctx0" brushRef="#br0" timeOffset="4105.34">5363 960,'0'5,"5"1,1 5,1 5,-2 5,-7-1,-2 0,-1 2,-4-3,-1 1,2 1,1 2,-2-3,1 0,5-4,5-4</inkml:trace>
  <inkml:trace contextRef="#ctx0" brushRef="#br0" timeOffset="5115.243">7340 875,'-7'11,"1"0,0 0,0 0,2 1,-1 0,2 0,-1 0,2 0,-1 1,2-1,0 1,0-1,1 1,1-1,0 1,0-1,2 0,-1 1,2-1,-1 0,5 9,-5-18,-1 1,1-1,0 0,0 0,0 0,0-1,0 1,1-1,-1 1,1-1,0 0,-1 0,1-1,0 1,0-1,0 0,0 0,0 0,1-1,-1 1,0-1,0 0,0 0,1 0,-1-1,0 0,3 0,105-45,87-119,-136 112,-23 87,-36-28,0 0,1 1,-1-2,1 1,1-1,-1 0,1 0,0 0,0-1,0 0,1 0,-1 0,1-1,0 0,0 0,0-1,0 0,1 0,-1-1,1 0,-1 0,1-1,-1 0,1 0,-1-1,1 1,-1-2,0 1,1-1,-1 0,2-1,1-4,1 1,-1-1,-1-1,1 0,-1 0,-1-1,1 0,-2-1,1 0,-1 0,-1 0,0-1,0 0,-1 0,0 0,-1-1,-1 0,1 0,-2 0,1-8,15-47,-7 54</inkml:trace>
  <inkml:trace contextRef="#ctx0" brushRef="#br0" timeOffset="5586.648">8525 875,'18'6,"1"-1,0 0,0-2,0 0,1-1,-1-1,1-1,-1-1,0-1,16-3,-30 5,0-1,0 1,1-1,-1-1,0 1,0-1,0 0,0 0,0 0,-1-1,1 1,-1-1,1 0,-1-1,0 1,0-1,-1 0,1 0,-1 0,1 0,-1 0,-1-1,1 0,-1 1,0-1,0 0,0 0,0 0,-1-1,0 1,0 0,0 0,-1-1,0 1,0 0,0-1,-1 1,0 0,0-3,-1 4,1 0,-1 1,0 0,0-1,0 1,0 0,0 0,-1 0,1 0,-1 1,0-1,0 1,0-1,0 1,0 0,0 0,-1 1,1-1,-1 1,1-1,-1 1,1 0,-1 0,0 1,0-1,0 1,1 0,-1 0,0 0,0 0,0 1,-3 0,-118 43,109-34,1 1,0 0,0 1,2 0,-1 1,2 1,0 0,0 1,2 0,-1 1,-6 15,13-25,1 0,1 0,-1 0,1 0,0 0,0 1,0-1,1 1,0-1,1 1,-1-1,1 1,1 0,-1-1,1 1,0-1,1 1,-1-1,1 1,1-1,-1 0,1 0,0 0,0 0,1-1,-1 1,1-1,1 0,-1 0,1 0,0-1,0 0,0 0,3 2,13 3,0 0,1-1,0-2,1 0,-1-2,1 0,0-1,0-2,0 0,0-1,0-2,0 0,-1-1,1-2,4-1,12 0</inkml:trace>
  <inkml:trace contextRef="#ctx0" brushRef="#br0" timeOffset="6449.568">9992 678,'-181'28,"178"-28,1 0,0 0,0 0,-1 0,1 1,0-1,0 1,0 0,0-1,-1 1,1 0,1 0,-1 1,0-1,0 0,0 1,0-1,1 1,-1-1,1 1,-1 0,1 0,0-1,0 1,0 0,0 0,0 0,0 0,0 1,1-1,-1 0,1 0,-1 0,1 1,0-1,0 0,0 0,0 1,0-1,1 0,-1 0,1 0,-1 1,1-1,0 0,0 0,0 0,0 1,6 3,-1 1,1-1,0 0,1-1,0 0,0 0,0 0,0-1,1 0,-1-1,1 0,1 0,-2-1,-1 0,-1 0,1 0,0 1,0 0,-1 0,0 1,0 0,0 0,0 1,0-1,-1 1,0 0,0 1,0-1,-1 1,0 0,0 0,2 4,-5-7,-1-1,1 1,0 0,-1 0,1 0,-1 0,0 0,0 0,0 0,0 0,-1 0,1 0,-1 0,0 0,0 0,0 0,0-1,0 1,0 0,-1-1,0 1,1-1,-1 1,0-1,0 0,0 0,0 0,-1 0,1 0,-1 0,1-1,-1 1,1-1,-1 1,0-1,-2 0,-108 24,7-32,94 1</inkml:trace>
  <inkml:trace contextRef="#ctx0" brushRef="#br0" timeOffset="6788.15">10444 706,'-22'21,"1"1,1 1,1 0,1 2,2 0,0 1,2 1,0 0,1 5,11-30,1 0,0 1,-1-1,1 1,0-1,0 1,1-1,-1 1,1 0,-1-1,1 1,0 0,0-1,0 1,0 0,0 0,1-1,-1 1,1 0,0-1,-1 1,1-1,1 1,-1-1,0 1,0-1,1 0,0 0,-1 0,1 0,0 0,0 0,0 0,0 0,0-1,1 1,-1-1,0 0,2 1,6-1,-1-1,0 0,0 0,1-1,-1 0,0-1,0 0,0-1,0 0,0 0,-1-1,0 0,1 0,-1-1,-1 0,1 0,-1-1,0 0,0 0,0-1,-1 0,0 0,-1 0,1-1,-1 0,-1 0,0 0,0-1,0 0,-1 1,-1-1,1 0,-1 0,-1 0,0-1,0 1,-1 0,0-1,0 1,-1 0,0 0,-2-4,1 8,1 0,-1 0,-1 0,1 0,-1 1,1-1,-1 1,-1 0,1 0,-1 0,1 0,-1 1,0-1,0 1,-3-2,-15-7</inkml:trace>
  <inkml:trace contextRef="#ctx0" brushRef="#br0" timeOffset="7315.602">10613 1016,'207'-244,"-206"242,-1 1,1-1,-1 1,1-1,0 1,0-1,0 1,0 0,0-1,0 1,0 0,0 0,0 0,1 0,-1 0,0 0,1 0,-1 0,1 0,-1 1,1-1,-1 1,1-1,-1 1,1-1,0 1,-1 0,1 0,0 0,-1 0,1 0,-1 0,1 1,0-1,-1 0,1 1,-1-1,1 1,-1-1,1 1,-1 0,1 0,-1 0,0 0,1 0,-1 0,0 0,0 0,0 0,0 1,0-1,0 0,0 1,0-1,-1 1,1-1,0 1,-1-1,1 1,-1-1,0 1,1 0,-1-1,0 1,0 0,0-1,0 2,-17 136,18-138,-1 1,0-1,0 1,1-1,-1 1,1-1,-1 1,1-1,0 1,0-1,0 0,-1 0,1 1,0-1,0 0,1 0,-1 0,0 0,0 0,1 0,-1 0,0 0,1 0,-1-1,0 1,1-1,-1 1,1-1,0 1,-1-1,1 0,-1 0,1 0,-1 0,1 0,0 0,-1 0,1 0,-1-1,1 1,-1-1,1 1,-1-1,1 0,-1 1,69-39,-63 33,187-135,-124 95,-69 47,1 0,-1 0,1 1,-1-1,0 0,0 1,0-1,0 1,0 0,0-1,0 1,0 0,0-1,-1 1,1 0,-1 0,0 0,1 0,-1-1,0 1,0 0,0 0,0 0,0 0,-1 0,1-1,0 1,-1 0,0 0,1 0,-1-1,0 1,0 0,0-1,0 4,-5 51,8-30</inkml:trace>
  <inkml:trace contextRef="#ctx0" brushRef="#br0" timeOffset="7665.772">11404 932,'32'-9,"0"-1,-1-1,0-2,-1-1,-1-1,0-2,15-12,10-37,-53 64,0 0,0 1,0-1,-1 0,1 0,-1 1,1-1,-1 0,1 0,-1 0,0 0,0 0,0 1,0-1,-1 0,1 0,0 0,-1 0,1 0,-1 1,0-1,1 0,-1 1,0-1,0 0,0 1,0-1,0 1,-1-1,1 1,0 0,-1-1,1 1,-1 0,1 0,-1 0,0 0,1 0,-1 1,0-1,1 0,-1 1,-1-1,-6-1,-1 0,1 0,-1 1,0 1,0-1,1 2,-1-1,0 1,1 1,-1 0,1 0,-1 1,1 0,0 0,0 1,0 0,1 1,-1 0,1 0,0 1,-1 2,-4 2,1 0,0 1,1 0,0 1,1 0,1 0,-1 1,2 1,0 0,1 0,0 0,-4 14,9-23,0 0,1 0,-1 0,1 0,0 0,0 0,1 0,-1 0,1 0,1 0,-1 0,0 0,1 0,0 0,0 0,1 0,0 0,-1 0,2-1,-1 1,0-1,1 1,0-1,0 0,0 0,0 0,1-1,0 1,-1-1,1 0,1 0,-1 0,0 0,1-1,-1 0,1 0,0 0,1 1,14 0,0 0,-1-1,1-1,0 0,0-2,0 0,0-1,-1-2,1 0,-1 0,0-2,0-1,-1 0,11-6,2-1</inkml:trace>
  <inkml:trace contextRef="#ctx0" brushRef="#br0" timeOffset="8005.021">12249 226,'-41'125,"5"1,6 2,4 7,7 88,16-210,1 64,7-71</inkml:trace>
  <inkml:trace contextRef="#ctx0" brushRef="#br0" timeOffset="8250.489">11911 678,'39'-5,"31"-1,9-1,-5 2,-9 2,-11 1,-11 1,-6 5,-6 2,-4 1,-5 3,-7 0</inkml:trace>
  <inkml:trace contextRef="#ctx0" brushRef="#br0" timeOffset="8482.481">12589 875,'0'0</inkml:trace>
  <inkml:trace contextRef="#ctx0" brushRef="#br0" timeOffset="8653.454">12616 368,'5'4,"2"3</inkml:trace>
  <inkml:trace contextRef="#ctx0" brushRef="#br0" timeOffset="9036.491">12843 989,'28'-75,"3"2,3 2,29-42,-18 58,-44 54,0 0,-1 0,1 0,0 1,0-1,0 0,0 1,0-1,0 0,0 1,0 0,0-1,1 1,-1-1,0 1,0 0,0 0,0 0,1 0,-1 0,0 0,0 0,0 0,0 0,1 0,-1 1,0-1,0 0,0 1,0-1,0 1,0 0,0-1,0 1,0 0,0-1,0 1,0 0,0 0,-1 0,1 0,0 0,-1 0,1 0,-1 0,1 0,-1 0,1 0,-1 0,0 0,1 0,-1 1,0-1,0 0,0 0,0 0,2 8,-1 0,0-1,0 1,-1 0,0 0,0 0,-1 0,-1-1,1 1,-1 0,-2 2,-5 81,9-91,0 1,0-1,1 1,-1 0,0-1,0 1,1 0,-1-1,1 1,0-1,-1 1,1-1,0 0,0 1,0-1,0 0,0 1,0-1,0 0,0 0,1 0,-1 0,0 0,1 0,-1 0,0-1,1 1,0 0,-1-1,1 1,-1-1,1 1,-1-1,1 0,0 0,-1 0,1 0,0 0,-1 0,1 0,-1-1,1 1,0 0,-1-1,1 1,-1-1,100-79,-69 50,5-9,-30 30,1 1,0 0,0 0,1 0,0 1,0 0,1 1,-1 0,5-1,-13 6,0 1,0-1,1 1,-1 0,0 0,1 0,-1-1,0 1,1 0,-1 1,0-1,0 0,1 0,-1 0,0 1,1-1,-1 1,0-1,0 1,0 0,1-1,-1 1,0 0,0 0,0-1,0 1,0 0,-1 0,1 0,0 0,0 0,-1 1,1-1,0 0,-1 0,1 0,-1 1,1-1,-1 0,0 1,0-1,0 0,1 1,4 62,-5-59,0 24,-1-3</inkml:trace>
  <inkml:trace contextRef="#ctx0" brushRef="#br0" timeOffset="9370.233">13548 819,'32'-8,"1"-2,-1-1,-1-1,0-2,-1-1,-1-1,0-1,-1-2,-1-1,1-3,-25 22,-1 0,1-1,-1 0,1 0,-1 0,0 0,0 0,0 0,0 0,0-1,0 1,-1-1,1 1,-1-1,0 0,1 1,-1-1,0 0,-1 0,1 0,-1 0,1 0,-1 0,0 0,0 0,0 0,0 0,-1 0,1 0,-1 0,0 0,0 1,0-1,0 0,0 0,0 1,-1-1,1 1,-1-1,0 1,0-1,0 1,0 0,-2-1,-2 1,-1 0,1 1,-1 0,0 0,1 0,-1 1,0 0,1 0,-1 1,1 0,-1 0,0 1,1-1,0 1,-1 1,1-1,0 1,0 0,1 1,-1-1,1 1,-1 1,-108 103,106-99,1 0,1 0,0 1,0 1,1-1,0 0,1 1,0 0,1 0,-2 8,4-15,0-1,1 1,-1 0,1-1,0 1,0-1,0 1,0 0,1-1,-1 1,1-1,0 1,0-1,0 1,0-1,1 0,-1 0,1 1,0-1,0 0,0 0,1-1,-1 1,1 0,-1-1,1 0,0 1,0-1,0 0,0 0,0-1,0 1,1-1,-1 0,3 1,13 1,0 0,1-2,0-1,-1 0,1-1,-1-1,0-1,1-1,-1-1,0 0,-1-1,0-1,18-10,-2 3</inkml:trace>
  <inkml:trace contextRef="#ctx0" brushRef="#br0" timeOffset="9668.993">14621 395,'-70'26,"2"3,1 2,2 4,-7 7,69-41,1-1,-1 1,1 0,0 0,-1 0,1 0,0 0,0 0,-1 1,1-1,0 1,0-1,1 1,-1 0,0 0,1 0,-1 0,1 0,-1 0,1 0,0 0,0 1,0-1,0 0,0 1,1-1,-1 1,1-1,-1 1,1-1,0 1,0-1,0 1,0-1,1 1,-1-1,1 1,0-1,-1 1,1-1,0 0,0 1,0-1,1 0,-1 0,1 0,-1 0,1 0,0 0,-1 0,103 35,-92-34,0-1,0 2,0-1,-1 2,1 0,-1 0,0 1,0 0,8 7,-17-11,0 0,0 0,0 0,-1 0,1 0,-1 0,1 0,-1 1,0-1,0 1,0-1,0 1,0-1,0 1,-1-1,1 1,-1 0,0-1,0 1,0 0,0-1,0 1,-1 0,1-1,-1 1,1-1,-1 1,0-1,0 1,0-1,-1 1,1-1,-1 0,1 0,-1 0,1 0,-1 0,0 0,0 0,0 0,0-1,-1 1,1-1,0 0,-1 1,1-1,0 0,-1-1,0 1,-1 0,-22 10,0-2,-1-1,-1-1,1-1,-1-2,0-1,0 0,-7-3,11 0</inkml:trace>
  <inkml:trace contextRef="#ctx0" brushRef="#br0" timeOffset="17323.28">12616 819,'-4'5,"2"-4,2 4,2 5,-6 1,-1 3,0 5,-4-2,0 2,-4 2,1 2,6-2,10-6,4-4</inkml:trace>
  <inkml:trace contextRef="#ctx0" brushRef="#br0" timeOffset="24357.982">340 2767,'22'66,"-4"1,-2 1,-4 1,-2 0,-4 0,-2 1,-5 38,2-95,-1 0,-1 0,0 0,-1-1,0 1,-1 0,0-1,-1 0,-1 1,0-2,0 1,-1 0,-1-1,0 0,-7 8,12-18,0 1,1-1,-1 0,0-1,0 1,0 0,0 0,0-1,0 1,0-1,0 0,0 0,0 0,0 0,0 0,-1 0,1 0,0-1,0 1,0-1,0 1,0-1,0 0,1 0,-1 0,0 0,0 0,0 0,1 0,-1-1,1 1,-1 0,1-1,-1 0,1 1,0-1,0 0,0 1,0-1,0 0,0 0,1 0,-1 0,0 0,1 0,0 0,-1 0,1 0,0 0,0-1,0 1,0 0,1 0,-1 0,0 0,1-1,4-32,2 1,1 0,2 0,1 0,2 2,1-1,1 2,2 0,1 1,2 0,6-6,-20 27,30-50,2 2,2 1,3 3,2 1,3 3,1 1,3 3,11-6,-45 39,1 0,0 1,1 1,0 1,0 1,1 1,0 0,0 2,4-1,-22 6,1 0,-1-1,0 1,0 0,0 1,0-1,1 0,-1 1,0 0,0 0,0 0,0 0,0 0,0 0,-1 1,1 0,0-1,-1 1,1 0,-1 0,1 1,-1-1,0 0,0 1,0-1,0 1,-1 0,1-1,-1 1,0 0,1 0,-1 0,-1 0,1 0,0 0,-1 1,1-1,-1 0,0 0,0 0,0 0,-1 3,0 24,-2-1,-1 0,-1 0,-1-1,-2 0,0 0,-2 0,-1-1,-2-1,0 0,-2-1,-1 0,0-1,-2-1,-1 0,-1-2,0 0,-2-1,-8 4,23-16,-1-1,0 0,0-1,-1 1,0-2,0 1,0-1,-1-1,0 0,1 0,-2-1,1 0,0-1,0 0,-1-1,1 0,-1 0,0-1,-7-1,-17-27,29 10</inkml:trace>
  <inkml:trace contextRef="#ctx0" brushRef="#br0" timeOffset="25409.172">1723 2568,'-56'35,"1"1,2 3,2 3,2 1,-3 8,47-47,0 0,1 0,0 0,0 0,0 1,0 0,1 0,-1 0,1 0,1 1,-1-1,1 1,0-1,0 1,0 0,1 0,0 0,0 0,1 0,-1 0,1 0,1 0,-1 0,1 0,0 0,1 0,-1 0,1-1,0 1,0 0,1-1,0 1,2 2,0-7,0 1,0-1,1 0,-1 0,0 0,1-1,-1 0,1 0,-1 0,1-1,-1 1,0-2,1 1,-1 0,0-1,0 0,0 0,0-1,0 1,-1-1,1 0,-1 0,1-1,-1 1,0-1,-1 0,4-3,3-1,246-238,-255 244,-1 1,1 0,-1 0,1 0,0 0,-1-1,1 1,0 0,0 0,0 0,0 1,0-1,0 0,0 0,0 0,0 1,0-1,1 1,-1-1,0 1,0-1,1 1,-1 0,0-1,0 1,1 0,-1 0,0 0,1 0,-1 0,0 0,1 0,-1 1,0-1,0 0,1 1,-1-1,0 1,0 0,0-1,1 1,-1 0,0-1,0 1,0 0,0 0,-1 0,1 0,0 0,0 0,0 0,-1 0,1 1,-1-1,1 0,0 1,-9 82,-1 7,10-88,0 0,0 0,0-1,0 1,0 0,1-1,-1 1,1-1,-1 0,1 0,0 1,0-1,0 0,1-1,-1 1,0 0,1 0,-1-1,1 0,-1 1,1-1,-1 0,1 0,0-1,0 1,0 0,-1-1,1 0,0 1,2-2,8 0,1-1,-1-1,0 0,0 0,0-2,-1 0,1 0,-1-1,0 0,-1-1,1-1,-1 0,-1 0,0-1,0 0,0-1,-1 0,-1-1,4-5,8-6,-1-1,-2 0,0-2,-1 0,-2 0,0-1,-2-1,-1-1,-1 1,1-9,-10 34,0 0,0 0,0 0,0 1,-1-1,1 0,-1 0,1 0,-1 0,1 0,-1 0,0 0,0-1,0 1,0 0,-1 0,1 0,0 0,-1 0,1 0,-1 0,0 1,0-1,0 0,0 0,0 0,0 1,0-1,0 0,-1 1,1-1,-1 1,1 0,-1-1,0 1,1 0,-1 0,0 0,0 0,0 0,1 1,-1-1,0 1,0-1,0 1,0-1,0 1,-1 0,1 0,0 0,-2 1,-3 2,0 1,-1 0,1 0,1 1,-1 0,1 1,0-1,0 1,0 0,1 0,0 1,0 0,0 0,1 0,0 0,1 1,0 0,0-1,0 1,1 0,0 0,1 1,0 1,0-7,1-1,0 0,0 1,0-1,0 0,0 1,1-1,-1 0,1 0,-1 1,1-1,0 0,0 0,0 0,0 0,0 0,1 0,-1 0,0 0,1 0,0-1,-1 1,1-1,0 1,0-1,0 1,0-1,0 0,0 0,0 0,0 0,0-1,0 1,1 0,-1-1,2 1,93 2,-78-4,98 10,-113-8,1 0,-1 0,0 1,1 0,-1 0,0 0,0 0,0 0,-1 1,1 0,-1 0,1 0,-1 0,0 0,0 1,0-1,-1 1,1 0,-1 0,0 0,0 0,0 0,0 0,0 3,3 158,-6-163,1 0,0 0,1 0,-1 1,0-1,1 0,-1 0,1 0,-1 0,1 0,0 0,0 0,0 0,0 0,1 0,-1 0,0 0,1-1,-1 1,1-1,0 1,-1-1,1 1,0-1,0 0,0 0,0 0,0 0,0 0,0-1,0 1,0-1,0 1,0-1,1 0,-1 1,0-1,0 0,1-1,-1 1,0 0,0-1,0 1,1-1,95-39,-67 18,0-1,-2-2,0-1,-2-1,-1-1,-2-2,0 0,12-25,-6 6,-2-2,-2-1,-3 0,-2-2,-2-1,-3-1,-2-1,-8 35,-1 0,-1 0,0-1,-2 1,-1-1,-1 0,-1 1,-2-14,3 35,0 0,0 0,0 1,0-1,0 0,0 0,0 0,0 1,0-1,0 0,0 0,-1 0,1 1,0-1,-1 0,1 1,0-1,-1 0,1 1,-1-1,1 0,-1 1,1-1,-1 1,0-1,1 1,-1-1,0 1,1-1,-1 1,0 0,1-1,-1 1,0 0,0 0,0 0,1-1,-1 1,0 0,0 0,0 0,1 0,-1 0,0 1,0-1,1 0,-1 0,0 0,0 1,0-1,1 0,-1 1,0-1,1 1,-1-1,0 1,1-1,-29 38,13 7,2 1,2 0,2 0,2 2,-8 34,1 2,4 1,3 1,4-1,4 1,5 25,-4-95,1-1,0 1,1-1,1 0,0 0,1 0,1 0,0-1,1 0,0 0,8 9,-15-22,0 0,1 0,-1 0,0 0,1 0,-1 0,1 0,-1 0,1 0,0 0,-1 0,1 0,0-1,-1 1,1 0,0 0,0-1,0 1,0-1,-1 1,1-1,0 1,0-1,0 1,0-1,0 0,0 0,0 1,1-1,-1 0,0 0,0 0,0 0,0 0,0 0,0-1,0 1,0 0,0-1,0 1,0 0,0-1,0 1,0-1,0 1,0-1,-1 0,1 1,0-1,0 0,-1 0,1 1,0-1,-1 0,1 0,-1 0,1 0,0-1,0-43,-6 20</inkml:trace>
  <inkml:trace contextRef="#ctx0" brushRef="#br0" timeOffset="25654.168">2710 2371,'48'19,"26"7,9-2,-4-4,-11-1,-12-4,-11-4,-8-5,-6-2,-3-2,-2-2,-5-1</inkml:trace>
  <inkml:trace contextRef="#ctx0" brushRef="#br0" timeOffset="25807.775">3501 2710,'-5'34,"3"15,8 0,1-9</inkml:trace>
  <inkml:trace contextRef="#ctx0" brushRef="#br0" timeOffset="25976.267">3473 2314</inkml:trace>
  <inkml:trace contextRef="#ctx0" brushRef="#br0" timeOffset="26160.172">4094 2427,'-48'31,"2"1,1 2,1 2,2 2,-14 19,48-49,1 1,0 1,0 0,1 0,0 0,1 0,0 1,0 0,2 0,-1 0,1 4,2-11,0 0,1 0,-1 1,1-1,0 0,1 1,-1-1,1 0,0 1,0-1,0 0,0 0,1 0,-1 0,1 0,0 0,1-1,-1 1,1 0,-1-1,1 0,0 0,0 0,1 0,-1 0,0 0,1-1,0 0,0 0,-1 0,2 0,8 2,0 0,0-2,0 1,1-2,-1 0,1 0,-1-1,1-1,-1 0,0-1,1-1,-1 0,0 0,-1-2,1 1,-1-2,1 1,-1-2,-1 1,3-4,2 3,8-4</inkml:trace>
  <inkml:trace contextRef="#ctx0" brushRef="#br0" timeOffset="27138.238">4404 2568,'0'13,"-2"-2,1 1,1 0,0 0,0 0,1 0,0 0,1-1,1 1,0-1,0 1,1-1,1 0,0 0,0-1,1 1,0-1,1 0,4 5,-7-13,0 0,0 0,0-1,0 1,0-1,1 0,-1 0,0 0,1 0,-1-1,0 0,1 0,-1 0,1 0,-1-1,0 0,0 1,1-2,-1 1,0 0,0-1,0 0,3-2,85-57,38-73,-130 133,1 0,-1 0,1 0,-1 1,1-1,-1 0,1 1,-1-1,1 0,0 1,0-1,-1 1,1-1,0 1,0-1,-1 1,1 0,0-1,0 1,0 0,0 0,0-1,-1 1,1 0,0 0,0 0,0 0,0 0,0 0,0 1,0-1,0 0,-1 0,1 0,0 1,0-1,0 1,-1-1,1 1,0-1,0 1,-1-1,1 1,0-1,-1 1,1 0,-1-1,1 2,13 46,-9-25,-4-18,1 0,0 0,0 0,0 0,0-1,1 1,0-1,0 1,0-1,1 0,-1 0,1 0,0-1,0 1,0-1,1 0,-1 0,1-1,-1 1,1-1,0 0,0 0,0-1,0 1,0-1,1 0,-1-1,0 1,0-1,5 0,9-4,-1 0,1-1,-2-1,1-1,-1-1,0 0,0-1,-1-1,0 0,-1-1,0-1,0-1,-2 0,0 0,3-5,8-10,-2-2,-1 0,-1-1,-2-2,-1 1,-1-2,2-13,-7 14,-3-1,-1-1,-1 1,-2-1,-1 0,-2 0,-2 0,-2-15,2 36,-1 0,-1 0,0 0,0 1,-2-1,1 1,-2 0,-2-5,6 15,1 0,-1-1,1 1,-1 0,0 0,0 0,-1 1,1-1,-1 0,1 1,-1-1,0 1,0 0,0 0,0 0,0 1,0-1,-1 1,1-1,-1 1,1 0,0 0,-1 1,0-1,1 1,-1 0,1 0,-1 0,0 0,1 0,-1 1,1 0,-1 0,-1 0,-8 6,1 1,0 0,0 1,1 0,0 0,1 1,0 1,0 0,1 0,0 1,1 0,1 0,0 1,1 0,0 1,-3 11,-1 4,1 1,2 0,1 0,1 0,2 1,1 0,1 0,2 0,1 0,1-1,2 1,1-1,1 0,1 0,8 13,-8-23,2 1,1-1,0-1,2 0,0 0,1-2,1 0,0 0,1-1,1-1,1-1,0 0,1-1,0-2,4 2,-16-10,1 0,-1 0,1-1,0-1,0 1,0-1,0 0,0-1,0 0,0 0,0-1,0 0,0 0,0-1,0 0,0 0,-1-1,1 0,-1 0,0-1,0 0,0 0,0-1,1-1,10-9</inkml:trace>
  <inkml:trace contextRef="#ctx0" brushRef="#br0" timeOffset="27723.931">6069 2371,'-67'31,"2"2,1 4,2 2,-25 23,75-55,1 1,1 1,0 0,0 1,1-1,0 2,0-1,1 1,1 1,-2 2,8-12,1-1,-1 1,0-1,1 1,-1-1,1 1,-1-1,1 1,0-1,-1 1,1-1,0 1,0 0,0-1,0 1,1-1,-1 1,0 0,1-1,-1 1,1-1,-1 1,1-1,0 0,-1 1,1-1,0 0,0 1,0-1,0 0,0 0,1 0,-1 0,0 0,0 0,1 0,-1 0,1 0,-1-1,0 1,1 0,-1-1,1 0,0 1,-1-1,1 0,-1 0,1 0,0 0,-1 0,2 0,85-7,-52-6,0-1,-2-2,1-1,-2-1,7-7,68-36,-106 59,-1 0,1 1,0-1,0 1,0 0,-1-1,1 1,0 0,1 0,-1 0,0 1,0-1,0 0,0 1,1-1,-1 1,0 0,0 0,1 0,-1 0,0 0,1 0,-1 1,0-1,0 1,0-1,1 1,-1 0,0 0,0 0,0 0,0 0,0 1,-1-1,1 1,0-1,0 1,-1-1,1 1,-1 0,0 0,0 0,1 0,-1 0,0 0,0 0,-1 0,1 0,0 2,-1-3,26 92,-25-90,0 0,0 0,1 0,-1-1,1 1,0-1,0 1,0-1,0 1,0-1,0 0,1 0,-1 0,1-1,0 1,-1 0,1-1,0 0,0 0,0 1,0-2,0 1,0 0,0-1,0 1,0-1,0 0,1 0,2 0,7-5,0 1,0-1,0-1,-1-1,0 1,0-2,0 0,-1 0,9-9,-12 11,11-6,-1-1,0-1,-1 0,0-1,-1-1,-1 0,-1-1,0-1,-1 0,-1-1,-1-1,0 1,-2-2,0 1,-1-1,-1-1,-2 1,0-1,-3 18,-1 1,0-1,0 0,0 1,-1-1,1 0,-1 1,0-1,0 0,0 1,0-1,-1 0,1 1,-1-1,0 0,0 1,-1-1,1 1,-1 0,0-1,1 1,-1 0,-1 0,1 0,0 0,-1 1,0-1,1 0,-1 1,0 0,0 0,0 0,-1 0,1 0,0 1,-1-1,1 1,-3-1,-3 3,0 0,1 0,-1 1,1 0,-1 1,1 0,0 0,0 1,0-1,1 2,-1-1,1 1,0 0,1 1,-1 0,1 0,0 0,0 1,1 0,0 0,0 0,1 0,0 1,0 0,0 0,-1 7,4-8,0 0,1-1,-1 1,2 0,-1-1,1 1,0 0,0-1,1 1,-1-1,2 0,-1 1,1-1,0 0,0 0,0-1,1 1,0-1,0 1,1-1,-1 0,1-1,0 1,0-1,3 2,10 13,3 3,-11-12,1 0,-2 1,1 0,-2 1,1 0,-2 0,0 1,0 0,-1 0,-1 1,1 2,27 126,-32-134,2-1,-1 1,1 0,0-1,1 0,-1 0,2 0,-1 0,1-1,0 1,5 4,5 2</inkml:trace>
  <inkml:trace contextRef="#ctx0" brushRef="#br0" timeOffset="28512.297">7988 2287,'-41'25,"2"2,0 2,2 1,1 2,2 2,1 1,2 2,-3 6,30-39,1-1,0 1,0 0,0 0,1 1,-1-1,1 0,0 1,0 0,0-1,1 1,0 0,0 0,0 0,1 0,-1 0,1 0,0 0,0 0,1 0,0 0,0 0,0-1,0 1,1 0,0 0,0-1,0 1,1 0,1 1,1 0,0 0,0-1,1 1,-1-1,1 0,0 0,1-1,-1 0,1 0,0-1,0 1,0-2,0 1,1-1,-1 0,1 0,-1-1,1 0,0 0,-1-1,1 0,0-1,0 1,1-2,12-1,0-1,0-2,0 0,-1-1,0-1,-1-1,1 0,10-9,16-9,-1-3,-1-1,-2-2,-2-2,-1-2,-1-2,-3-1,-1-1,-2-2,-2-2,-2 0,5-14,-24 40,0 0,-1-1,-1 0,0 0,-2 0,0-1,-2 0,0 0,-1 0,-1 0,-1 0,-1 0,-1 0,-1 0,-1 0,-1 0,0 1,-2-1,0 2,-1-1,-10-17,11 29,0 1,0 0,-1 0,0 1,0-1,0 2,-1-1,1 1,-2 1,1 0,0 0,-1 0,1 1,-1 1,0 0,0 0,0 1,0 0,-1 1,1 0,0 0,0 1,0 1,0 0,0 0,0 1,1 0,-1 0,1 1,0 1,0-1,0 2,1-1,-1 1,1 0,1 1,-1 0,1 0,0 1,-4 5,-6 10,1 1,0 0,2 1,1 0,1 2,1-1,2 1,0 0,2 1,1 0,1 1,2-1,0 1,2-1,1 1,2 0,1-1,3 14,-2-25,2 1,0-2,0 1,2-1,0 0,1 0,0-1,2 0,-1-1,2 0,0-1,0 0,2-1,-1 0,1-1,1-1,0 0,1-1,-1-1,2 0,-1-1,1-1,0 0,0-2,1 0,-1 0,1-2,9 0,-23-1,5 0,1 0,-1 0,1-1,0 0,-1-1,1 0,-1 0,0-1,1 0,-1-1,0 0,0 0,0-1,-1 0,2-2,2-5</inkml:trace>
  <inkml:trace contextRef="#ctx0" brushRef="#br0" timeOffset="35144.152">10528 2456,'-19'39,"-2"11,8-1,11-10,5-11</inkml:trace>
  <inkml:trace contextRef="#ctx0" brushRef="#br0" timeOffset="35306.98">10613 2089</inkml:trace>
  <inkml:trace contextRef="#ctx0" brushRef="#br0" timeOffset="35624.127">10782 2710,'32'-64,"13"-29,4 2,43-58,-31 81,-60 68,0-1,-1 1,1 0,0-1,0 1,-1 0,1 0,0-1,0 1,0 0,-1 0,1 0,0 0,0 0,-1 0,1 0,0 0,0 1,0-1,-1 0,1 0,0 1,0-1,-1 0,1 1,0-1,-1 1,1-1,0 1,-1-1,1 1,-1-1,1 1,-1 0,1-1,-1 1,0 0,1-1,-1 1,0 0,1 0,-1-1,0 1,0 0,0 0,1-1,-1 1,0 0,0 0,5 44,-5-43,1 37,8 66,-8-102,0 1,0-1,1 1,-1-1,1 0,0 1,0-1,0 0,0 0,1-1,-1 1,1 0,0-1,0 1,0-1,0 0,0 0,0 0,0-1,1 1,-1-1,1 1,-1-1,1 0,-1-1,2 1,4-1,0 0,0-1,-1 0,1-1,-1 0,1 0,-1-1,1 0,-1 0,0-1,-1 0,1 0,-1-1,1 0,-1 0,-1-1,1 0,-1 0,0-1,0 1,-1-1,0 0,0-1,-1 0,0 1,1-4,3-9</inkml:trace>
  <inkml:trace contextRef="#ctx0" brushRef="#br0" timeOffset="35824.106">11657 2343,'-9'34,"1"15,2 0</inkml:trace>
  <inkml:trace contextRef="#ctx0" brushRef="#br0" timeOffset="36079.243">11601 1891,'0'0</inkml:trace>
  <inkml:trace contextRef="#ctx0" brushRef="#br0" timeOffset="36323.258">12136 1722,'13'56,"-3"0,-2 0,-2 0,-3 1,-3 0,-2-1,-3 1,-2-1,-2 0,-5 8,-43 175,59-239,4-11</inkml:trace>
  <inkml:trace contextRef="#ctx0" brushRef="#br0" timeOffset="36578.265">11883 2258,'43'-5,"33"-1,10 0,-7 1,-10 2,-14 0,-10 2,-8 1,-6 0,-3 0,-2 0,-6 1</inkml:trace>
  <inkml:trace contextRef="#ctx0" brushRef="#br0" timeOffset="36809.407">12673 2314,'0'24,"5"9,1-3</inkml:trace>
  <inkml:trace contextRef="#ctx0" brushRef="#br0" timeOffset="36979.074">12843 1947</inkml:trace>
  <inkml:trace contextRef="#ctx0" brushRef="#br0" timeOffset="37160.015">12983 2287,'12'10,"-1"1,1-2,1 0,0 0,0-1,0-1,1 0,0-1,1 0,-1-1,5 0,-14-3,1-1,-1 0,1 0,0 0,0-1,0 0,-1 0,1 0,0-1,0 0,-1 0,1 0,0-1,-1 0,0 0,1 0,-1-1,0 0,0 0,0 0,-1-1,1 1,-1-1,0 0,0 0,0-1,0 1,-1-1,1 0,1-4,33-85,-37 92,-1-1,1 1,-1-1,0 1,0-1,0 1,0-1,0 1,-1 0,1-1,-1 1,1-1,-1 1,0 0,0-1,0 1,0 0,0 0,-1 0,1 0,-1 0,1 0,-1 0,0 0,0 0,0 1,0-1,0 1,0 0,0-1,0 1,-1 0,1 0,0 1,-1-1,1 0,-1 1,0-1,-10 0,-1 1,1 1,0 0,0 0,-1 1,1 1,1 0,-1 1,0 0,1 1,0 1,0 0,0 0,-5 5,-8 2</inkml:trace>
  <inkml:trace contextRef="#ctx0" brushRef="#br0" timeOffset="37562.963">13491 2343,'150'-137,"-150"135,1 0,0 0,1 1,-1-1,0 0,1 1,-1-1,0 1,1-1,0 1,-1 0,1-1,0 1,0 0,0 0,0 0,-1 1,1-1,0 0,1 1,-1-1,0 1,0 0,0 0,0-1,0 1,0 1,0-1,0 0,0 0,1 1,-1 0,0-1,0 1,-1 0,1 0,0 0,0 0,0 0,0 0,-1 0,1 1,-1-1,1 1,0 1,-1 1,0 1,1-1,-1 0,1 1,0-1,0 0,0 0,0 0,1 0,0 0,0-1,0 1,0-1,0 1,1-1,-1 0,1-1,0 1,0-1,0 0,0 1,1-2,-1 1,0 0,1-1,-1 0,1 0,-1 0,1-1,0 0,0 0,9-3,-2-1,1 0,0-1,-1-1,0 0,0-1,-1 0,0 0,0-1,-1-1,0 0,0 0,-1-1,1-1,-7 8,20-20</inkml:trace>
  <inkml:trace contextRef="#ctx0" brushRef="#br0" timeOffset="37878.531">14480 2033,'-25'16,"3"-3,0 2,1 0,1 1,0 1,1 1,1 1,-2 4,18-21,0 1,1-1,-1 1,1-1,-1 1,1-1,0 1,0 0,0 0,0 0,1-1,-1 1,1 0,0 0,0 0,0 0,0 0,0 0,1 0,-1 0,1-1,0 1,0 0,0 0,0-1,0 1,0 0,1-1,-1 1,1-1,0 0,0 0,0 1,0-1,0 0,0-1,3 3,-2-3,1 1,-1 0,1 1,-1-1,0 0,0 1,0 0,0 0,0 0,0 0,-1 0,0 1,1-1,-1 1,-1-1,1 1,0 0,-1 0,0 0,0 0,0 0,0 0,-1 0,0 0,1 0,-1 0,-1 0,1 0,-1 0,1 0,-1 0,0 0,-1 0,1 0,-1 0,-63 18,40-21</inkml:trace>
  <inkml:trace contextRef="#ctx0" brushRef="#br0" timeOffset="18686.719">15749 1,'-11'236,"-45"157,15-178,40-165,1-49,0 0,0-1,0 1,0 0,0 0,1 0,-1-1,0 1,0 0,1 0,-1-1,1 1,-1 0,1-1,-1 1,1 0,-1-1,1 1,-1-1,1 1,0-1,-1 1,1-1,0 1,-1-1,1 0,0 1,0-1,-1 0,1 0,0 0,0 1,0-1,-1 0,1 0,0 0,0 0,0 0,0-1,-1 1,1 0,0 0,0 0,-1-1,1 1,0 0,0-1,-1 1,1-1,0 1,-1-1,1 1,-1-1,1 1,0-1,-1 0,85-93,134-123,-139 170,-78 46,0 0,-1 1,1-1,0 1,0-1,0 1,-1 0,1 0,0-1,0 1,0 1,0-1,0 0,-1 0,1 1,0-1,0 1,0 0,-1-1,1 1,0 0,-1 0,1 0,-1 0,1 0,-1 0,1 1,-1-1,0 0,0 1,0-1,1 1,-2 0,1-1,0 1,0 0,0-1,-1 1,1 0,-1 0,1 0,-1-1,0 1,0 0,0 0,0 0,2 23,-1-1,-1 0,-1 1,-1-1,-2 0,0 1,-1-2,-6 15,-12 47,29-76,5-5</inkml:trace>
  <inkml:trace contextRef="#ctx0" brushRef="#br0" timeOffset="19176.303">16653 593,'-12'6,"-8"1,0 2,1 0,0 1,1 1,0 0,1 2,0 0,1 1,0 0,1 2,1-1,1 2,0 0,1 1,-6 11,16-24,-17 49,19-53,-1 0,1 0,0 1,-1-1,1 0,0 0,0 0,0 0,0 0,0 0,0 0,0 0,0 0,1 1,-1-1,0 0,1 0,-1 0,1 0,-1 0,1 0,-1 0,1 0,0-1,-1 1,1 0,0 0,0 0,0-1,-1 1,1 0,0-1,0 1,0-1,0 1,0-1,0 0,0 1,0-1,0 0,1 0,-1 1,0-1,0 0,0 0,6-2,0 0,0 0,0-1,-1 1,1-2,-1 1,0-1,0 0,0 0,0 0,-1-1,0 0,0 0,2-2,1 0,161-158,-168 164,0-1,-1 1,1-1,0 1,0 0,0-1,1 1,-1 0,0 0,0 0,1 0,-1 0,1 0,-1 0,0 1,1-1,0 0,-1 1,1-1,-1 1,1 0,0-1,-1 1,1 0,0 0,-1 0,1 0,0 0,-1 1,1-1,0 0,-1 1,1-1,-1 1,1 0,-1-1,1 1,-1 0,1 0,-1 0,0 0,0 0,1 0,0 2,3 7,-1 0,0 0,0 0,-1 1,0 0,-1-1,0 1,-1 0,0 0,-1 2,15 75,-14-84,0 0,1 0,-1 0,1 0,0 0,0-1,1 1,-1-1,1 1,0-1,0 0,0 0,0 0,0 0,1 0,-1-1,1 0,0 1,-1-1,1-1,0 1,4 1,12 1</inkml:trace>
  <inkml:trace contextRef="#ctx0" brushRef="#br0" timeOffset="19753.629">17047 565,'0'49,"1"0,3 0,10 46,-15-93,1 1,0-1,0 0,0 0,1 1,-1-1,1 0,-1 0,1 0,-1 1,1-1,0 0,0 0,0 0,1 0,-1 0,0-1,1 1,-1 0,1 0,-1-1,1 1,0-1,0 0,0 1,0-1,0 0,0 0,0 0,0-1,0 1,0 0,0-1,1 1,-1-1,0 0,0 0,1 0,-1 0,0 0,0 0,2-1,5-6,1-1,-1-1,0 1,0-2,-1 1,-1-1,0 0,0-1,-1 0,0 0,-1 0,0-1,2-9,8-11,41-111,-47 126</inkml:trace>
  <inkml:trace contextRef="#ctx0" brushRef="#br0" timeOffset="20107.32">17443 791,'59'-15,"-2"-3,0-3,-1-2,51-29,-101 50,-1-1,0 1,0-1,0 0,0 0,0 0,-1-1,1 1,-1-1,0 0,0-1,0 1,-1-1,0 1,0-1,0 0,0-1,-1 1,1 0,-2-1,1 1,0-1,-1 1,0-1,0 0,-1-2,-3 4,1 1,-2 0,1 0,0 0,0 0,-1 0,0 1,1 0,-1 0,0 0,0 0,0 0,0 1,-1 0,1 0,0 0,0 0,-1 1,1-1,-1 1,1 0,0 1,-1-1,1 1,0 0,-1 0,-3 1,-5 1,-1 0,1 0,0 1,0 0,1 2,-1-1,1 1,0 1,1 0,-1 1,1 0,1 1,0 0,0 1,1 0,0 0,0 1,1 0,1 0,0 1,1 0,0 0,-1 4,5-9,1 0,-1-1,1 1,0 0,1 0,0 0,0 0,1-1,-1 1,1 0,1 0,-1-1,1 1,1-1,-1 1,1-1,0 0,0 0,1 0,0 0,0-1,0 1,1-1,-1 0,1 0,1-1,1 2,6 4,-1-1,2 0,-1-1,1-1,1 0,-1-1,1 0,0-1,0-1,1 0,6 0,133 0,-131-5</inkml:trace>
  <inkml:trace contextRef="#ctx0" brushRef="#br0" timeOffset="23041.224">20801 536,'-24'24,"11"-14,1 1,0-1,1 2,0 0,1 0,0 1,1 0,0 1,1 0,1 0,0 1,1-1,1 1,0 1,1-1,0 5,4-16,-1-1,1 0,1 1,-1-1,0 0,1 1,0-1,0 0,0 0,0 0,0 1,0-1,1 0,0-1,-1 1,1 0,0 0,1-1,-1 1,0-1,1 0,-1 1,1-1,0-1,0 1,-1 0,1 0,0-1,1 0,-1 0,0 0,0 0,0 0,1 0,-1-1,0 0,1 0,-1 0,1 0,-1 0,0-1,0 1,1-1,-1 0,0 0,2-1,9-4,0-1,-1 0,0-1,0 0,-1-1,0-1,-1 0,0-1,0 0,-1 0,-1-1,0-1,0 1,-1-1,2-6,25-33,79-91,-113 142,-1 1,1-1,0 0,-1 1,1-1,0 1,-1-1,1 1,0-1,0 1,0-1,0 1,-1 0,1-1,0 1,0 0,0 0,0 0,0-1,0 1,0 0,0 0,0 1,0-1,0 0,-1 0,1 0,0 0,0 1,0-1,0 1,0-1,0 0,-1 1,1-1,0 1,0 0,-1-1,1 1,0 0,-1-1,1 1,-1 0,1 0,-1-1,1 1,-1 0,0 0,1 0,11 53,-10-36,17 92,-4 0,-5 1,-5 81,-2-160,-2 0,-1 0,-2 0,-1 0,-2 0,0 0,-3-1,0 0,-2 0,-1-1,-2 0,-1-1,-3 3,14-27,0-1,-1 0,1 0,-1 0,0-1,0 1,0-1,-1 0,1 0,-1 0,0-1,1 1,-1-1,0 0,0-1,-1 1,1-1,0 0,0 0,-1-1,1 0,0 0,-1 0,1 0,0-1,-1 0,1 0,0 0,0-1,0 0,0 0,0 0,0 0,0-1,1 0,-1 0,1 0,0 0,0-1,0 0,1 0,-1 0,1 0,0 0,0-1,0 0,-1-3,1-2,1 1,1 0,0-1,0 0,1 1,0-1,0 1,1-1,0 1,1-1,0 1,1 0,0 0,0 0,1 0,0 0,1 1,0-1,0 1,0 1,1-1,1 1,3-4,12-12,1 2,0 0,1 2,2 1,-1 0,22-9,-2 5,0 2,1 2,1 2,1 2,45-7,-59 15</inkml:trace>
  <inkml:trace contextRef="#ctx0" brushRef="#br0" timeOffset="21656.297">18769 593,'144'234,"-92"-147,-51-87,1 1,-1-1,0 0,0 0,1 1,-1-1,0 0,0 0,1-1,-1 1,0 0,1 0,-1 0,0-1,0 1,0-1,1 1,-1-1,0 1,0-1,0 0,0 0,0 1,0-1,0 0,0 0,0 0,-1 0,1 0,0 0,-1 0,1 0,0-1,-1 1,1 0,-1 0,0 0,1-1,-1 1,0 0,0 0,0-1,0 0,3-3,113-196,-85 150,2 1,3 1,29-30,-47 60,-3 8</inkml:trace>
  <inkml:trace contextRef="#ctx0" brushRef="#br0" timeOffset="22355.423">19390 735,'20'5,"0"0,0-1,1-1,0-1,0-1,-1-1,1 0,0-2,0 0,-1-2,1 0,-1-1,18-8,-31 9,0 0,0 0,-1-1,0 0,0-1,0 1,-1-1,0 0,0 0,0-1,-1 1,0-1,0 0,1-5,-4 10,0-1,0 0,0 1,0-1,0 0,-1 0,1 1,-1-1,0 0,0 0,0 0,0 0,0 1,-1-1,1 0,-1 0,0 0,0 1,0-1,0 0,0 1,-1-1,1 1,-1-1,1 1,-1 0,0 0,0 0,0 0,0 0,0 0,-1 0,1 1,-1-1,1 1,-1 0,1 0,-1-1,0 2,-1-2,-1 1,-1 0,0 0,1 0,-1 0,0 1,0 0,1 1,-1-1,0 1,0 0,1 0,-1 1,1-1,-1 1,1 1,0-1,-1 1,1 0,0 0,1 0,-1 1,-2 2,-86 97,88-94,0-1,0 1,1 1,0-1,0 0,1 1,1 0,-1 0,2 0,-1 0,1 6,1-12,0 0,0 1,0-1,1 0,-1 0,1 1,0-1,1 0,-1 0,1 0,-1 0,1 0,0-1,1 1,-1 0,1-1,-1 0,1 1,0-1,0 0,1-1,-1 1,0 0,1-1,0 0,-1 0,1 0,2 0,14 3,-1-1,1-1,-1-1,1 0,0-2,0 0,0-1,-1-1,1-1,-1-1,8-3,15-6,-1-1,-1-3,0-1,-2-2,0-1,19-16,-48 31,4-1,0-1,-1 0,0-1,0 0,-1-1,0 0,-1-1,0 0,-1-1,-1 0,1-1,-2 1,0-1,0-1,-1 1,-1-1,0 0,-1-1,1-9,-4 21,-1 0,0 0,0-1,0 1,0 0,-1 0,0 0,1 0,-1-1,0 1,0 0,0 0,-1 0,1 1,-1-1,0 0,0 1,0-1,0 1,0-1,0 1,0 0,-1 0,0 0,1 0,-1 0,0 1,0-1,1 1,-1 0,0 0,-1 0,1 0,0 0,0 1,0-1,0 1,-1 0,1 0,0 0,0 0,0 1,-1-1,1 1,0 0,0 0,0 0,-3 2,-3 0,0 0,0 1,0 0,1 1,-1-1,1 2,0-1,1 1,-1 1,1-1,1 1,-1 0,1 1,0 0,1 0,-3 5,7-12,0 0,0 1,1-1,-1 0,1 1,-1-1,1 1,0-1,-1 1,1 0,0-1,0 1,0-1,0 1,0-1,1 1,-1-1,0 1,1-1,-1 1,1-1,0 1,-1-1,1 0,0 1,0-1,0 0,-1 0,2 0,-1 1,0-1,0 0,0 0,0-1,1 1,-1 0,0 0,1 0,-1-1,1 1,-1-1,0 1,1-1,1 1,73 6,-70-6,37-3,-33 1,1 0,0 0,-1 1,1 1,0 0,0 0,-1 1,1 0,-1 1,0 0,0 1,5 2,-11-1,0 0,-1 0,1 0,-1 0,-1 1,1-1,-1 1,0 0,0-1,0 1,-1 0,0 0,0 0,-1 0,1 1,-1-1,-1 0,1 0,-1 0,0 0,0 0,-1 0,0 0,0-1,0 1,-1-1,-2 5,2-1,-7 20,8-26,0-1,0 1,1 0,-1 0,1 0,0 0,-1 0,2 1,-1-1,0 0,1 0,-1 1,1-1,0 0,0 0,0 1,1-1,-1 0,1 1,0-1,-1 0,2 0,-1 0,0 0,1 0,-1 0,1 0,0 0,0-1,0 1,2 1,12 7</inkml:trace>
  <inkml:trace contextRef="#ctx0" brushRef="#br0" timeOffset="39094.689">15749 2146,'-16'7,"-11"3,0 1,1 2,0 0,1 2,1 1,1 1,-15 13,36-29,0 0,1 0,-1 0,0 0,0 1,1-1,-1 1,1-1,-1 1,1 0,-1 0,1-1,0 1,0 0,0 0,0 0,1 0,-1 0,0 1,1-1,-1 0,1 0,0 0,0 0,0 1,0-1,0 0,0 0,1 0,-1 0,0 1,1-1,0 0,0 0,0 0,0 0,0 0,0 0,0-1,0 1,1 0,-1-1,1 1,-1 0,1-1,0 0,0 1,1 0,7 0,-1 1,1-2,0 1,0-1,1-1,-1 0,0 0,0-1,0-1,0 1,0-1,-1-1,1 0,0 0,-1-1,0-1,0 1,0-1,-1-1,1 1,-1-2,-1 1,1-1,-1 0,0 0,-1-1,0 0,0 0,0-1,-1 0,-1 0,1 0,-1 0,-1-1,0 1,0-1,-1 0,1-6,-4 9,0 0,-1-1,0 1,0 0,-1 0,1 1,-1-1,-1 0,1 1,-1 0,0 0,-1 0,0 0,0 1,-5-6,8 9,-1-1,0 0,1 1,-1-1,0 1,-1 0,1 0,0 0,0 0,-1 1,1-1,-1 1,1 0,-1 0,0 0,0 1,1-1,-1 1,0 0,0 0,1 0,-1 0,0 1,0-1,1 1,-1 0,0 0,1 1,-1-1,1 1,-2 0,4 0,-1-1,0 1,0 0,1-1,-1 1,1 0,0 0,-1 0,1 0,0 0,0 0,0 0,0 0,1 1,-1-1,1 0,-1 1,1-1,0 0,0 1,0-1,0 0,0 1,0-1,1 0,-1 1,1-1,-1 0,1 0,0 0,0 1,0-1,0 0,1 0,-1 0,0-1,1 1,0 0,-1 0,1-1,0 1,0-1,0 1,0-1,0 0,0 0,0 0,0 0,0 0,0-1,1 1,-1 0,0-1,1 0,-1 0,0 1,1-1,-1-1,0 1,1 0,-1 0,1-1,21-3,-1-1,0-1,0 0,-1-2,0-1,-1-1,1 0,-2-2,0 0,4-4,6-8,0-1,-2-1,0-2,-2-1,-1-1,-2-1,-1 0,-1-2,-2-1,-1-1,2-8,35-98,-72 217,3 1,4 0,3 1,3 0,6 64,-1-97,0 114,5-78,-4 1,-3 0,-4-1,-4 0,-3 0,-3-1,-4 0,-30 75,44-141,-1-1,-1 0,0-1,-1 1,-1-1,1-1,-2 0,0 0,0-1,-1 0,0-1,0 0,-1 0,-1-1,1-1,-1 0,0-1,-1-1,1 0,-1 0,-6 0,19-5,-1 1,1-1,-1 0,0 0,1 1,-1-1,0 0,1 0,-1-1,0 1,1 0,-1 0,1-1,-1 1,0-1,1 0,-1 1,1-1,-1 0,1 0,0 0,-1 0,1 0,0 0,0 0,0 0,0 0,0-1,0 1,0 0,0-1,0 1,0-1,1 1,-1-1,1 0,-1 1,1-1,0 1,-1-1,1 0,0-1,23-67,22 6,2 3,4 2,17-14,-3 2,25-27,4 4,39-26,-106 98</inkml:trace>
  <inkml:trace contextRef="#ctx0" brushRef="#br0" timeOffset="44592.518">17500 2174,'5'226,"-6"-222,1 1,1-1,-1 0,1 1,-1-1,1 0,1 1,-1-1,0 0,1 0,0 0,0 0,0 0,1 0,-1-1,1 1,0-1,0 0,0 0,0 0,1 0,-1 0,1-1,-1 1,1-1,0 0,0 0,0-1,0 1,1-1,-1 0,0 0,1 0,-1 0,0-1,1 0,-1 0,1 0,-1 0,0-1,2 0,10-8,-1 0,0-1,0-1,-1 0,0-1,-1 0,2-4,5-4,107-128,-96 113,-31 35,1-1,-1 1,1 0,0-1,-1 1,1-1,-1 1,1 0,0-1,0 1,-1 0,1 0,0 0,-1 0,1 0,0-1,0 1,-1 0,1 1,0-1,0 0,-1 0,1 0,0 0,0 0,-1 1,1-1,0 0,-1 1,1-1,0 1,-1-1,1 0,-1 1,1-1,-1 1,1 0,-1-1,1 1,-1-1,1 1,-1 0,0-1,1 1,-1 0,0-1,0 1,0 0,1 0,-1-1,0 1,0 0,0 0,0-1,0 1,0 0,0 0,-1 0,9 49,-7-39,0 0,1-1,0 1,0 0,1-1,1 1,0-1,0 0,1 0,0-1,3 4,-4-8,1 0,-1 0,1-1,0 1,1-1,-1 0,1-1,-1 1,1-1,0 0,1-1,-1 1,0-1,1-1,-1 1,1-1,0 0,-1 0,1-1,0 0,-1 0,1-1,0 0,-1 0,1 0,5-2,6-2,0-1,0-1,0 0,-1-1,0-1,-1 0,0-2,0 1,-1-2,-4 4,-1 1,-1-2,0 1,0-1,0-1,-1 1,0-1,-1-1,0 1,-1-1,0-1,-1 1,0-1,-1 0,2-9,-15-20,-3 29</inkml:trace>
  <inkml:trace contextRef="#ctx0" brushRef="#br0" timeOffset="46245.062">20857 1947,'-81'43,"81"-43,-90 62,88-60,0 0,0-1,0 1,0 0,1 0,-1 0,1 0,0 0,-1 0,1 1,0-1,0 0,0 1,1-1,-1 1,1-1,-1 1,1-1,0 1,0-1,0 1,0-1,0 1,0-1,1 1,-1-1,1 1,0-1,0 0,0 1,0-1,0 0,0 0,1 1,-1-1,1 0,-1-1,1 1,0 0,2 1,138 68,-133-65,0 0,-1 1,1 0,-1 0,-1 1,0 0,0 0,0 0,-1 1,0 0,-1 1,0-1,-1 1,0 0,2 8,-6-14,0 1,-1 0,0 0,0 0,-1-1,1 1,-1 0,0-1,0 0,-1 1,1-1,-1 0,0 0,0 0,0-1,0 1,-1-1,0 0,0 0,1 0,-2 0,1 0,0-1,0 0,-1 0,1 0,-1-1,0 1,1-1,-1 0,0-1,0 1,0-1,0 0,0 0,1 0,-6-1,-133-7,118 1</inkml:trace>
  <inkml:trace contextRef="#ctx0" brushRef="#br0" timeOffset="45000.633">18966 2201,'-20'12,"0"0,0 1,2 1,-1 0,2 2,0 0,1 1,0 1,2 0,-7 12,19-28,0 0,0 0,0 0,1 0,-1 0,1 1,0-1,0 0,-1 1,1-1,1 1,-1 0,0-1,1 1,-1-1,1 1,0 0,0 0,0-1,0 1,1 0,-1-1,1 1,-1 0,1-1,0 1,0-1,0 1,0-1,1 1,-1-1,0 0,1 0,0 0,0 0,-1 0,1 0,1 0,-1 0,0-1,0 1,0-1,1 0,-1 0,1 1,-1-1,1-1,11 1,0 0,0-2,0 0,0 0,-1-1,1-1,-1 0,1-1,-1-1,0 0,0-1,-1 0,0-1,0 0,0-1,-1 0,0-1,-1 0,8-8,-7 7,1-1,-1 0,0-1,-1 0,-1-1,0 0,-1 0,7-15,-13 25,0-1,0 1,-1-1,0 0,1 0,-1 0,0 0,-1 1,1-1,-1 0,0-1,0 1,0 0,0 0,-1 0,0 1,1-1,-2 0,1 0,0 0,-1 0,1 1,-1-1,0 1,0-1,-1 1,1 0,-1 0,0 0,1 0,-1 0,-1 1,1-1,0 1,0 0,-3-1,-1 0,0 0,0 1,0 0,-1 0,1 1,-1 0,1 0,-1 1,1 0,-1 0,1 1,-1 0,1 0,0 1,-1 0,1 0,0 0,0 1,0 0,0 1,1 0,0 0,-1 0,1 0,1 1,-1 0,1 1,-5 4,-5 9</inkml:trace>
  <inkml:trace contextRef="#ctx0" brushRef="#br0" timeOffset="45332.414">19333 2456,'19'-53,"72"-149,-89 192,1 1,0-1,0 0,1 1,1 0,-1 0,2 0,-1 0,1 1,0 0,1 0,5-5,-1 9</inkml:trace>
  <inkml:trace contextRef="#ctx0" brushRef="#br0" timeOffset="45865.773">19899 2117,'-18'7,"0"1,1 1,0 1,1 0,0 1,1 1,0 0,1 1,0 0,1 1,1 1,-3 4,13-16,0-1,0 1,1 0,-1-1,1 1,-1 0,1 0,0 0,0 0,1 0,-1 0,0 0,1 0,0 0,0 0,0 0,0 0,0 0,1 1,-1-1,1 0,0 0,0 0,0 0,0-1,0 1,1 0,-1 0,1-1,0 1,0-1,0 1,0-1,0 0,1 0,-1 0,1 0,-1 0,1-1,-1 1,1-1,0 1,0-1,0 0,0 0,1 0,6 2,-1 0,1-1,0 0,-1-1,1 0,0 0,0-1,0 0,-1-1,1 0,0-1,0 0,-1 0,1-1,-1 0,0-1,0 0,0-1,7-4,9-6,-1-1,-1-2,-1 0,-1-1,0-1,4-7,116-172,-133 187,-1 0,0 0,-1-1,0 0,-1-1,0 1,-1-1,-1 0,0 0,-1 0,-1 0,0 0,-1 0,0 0,-1-1,0 1,-2 0,1 0,-2 0,0 1,-3-8,2 15,0 1,0 0,0 0,-1 0,1 0,-1 1,0 0,-1 0,1 1,-1 0,1 0,-1 0,0 1,0 0,0 0,0 1,-1 0,1 0,0 0,0 1,-1 0,1 1,0 0,0 0,-1 0,1 1,0 0,1 1,-1-1,0 1,1 0,-1 1,1 0,-5 4,-1-1,2 0,-1 1,1 1,0 0,1 0,0 0,1 1,0 1,0 0,1 0,0 0,1 1,0-1,1 2,1-1,0 0,0 1,1 0,1 0,0 0,1 0,0 2,2-1,1 0,0 0,0 0,2 0,0 0,0-1,1 0,1 0,0 0,1-1,0 1,1-1,0-1,1 0,0 0,1-1,0 0,1-1,0 0,0 0,1-1,0-1,1 0,-1-1,1 0,0-1,1 0,-1-1,1 0,0-2,0 1,0-2,0 0,0 0,8-2,90-11,-87 6</inkml:trace>
  <inkml:trace contextRef="#ctx0" brushRef="#br0" timeOffset="47312.315">368 4262,'-39'90,"34"-73,2 0,0 1,1-1,0 1,1-1,2 1,-1-1,2 1,3 15,-4-27,0 0,1-1,0 1,0 0,0-1,0 1,1-1,0 0,0 0,0 0,1 0,0-1,0 1,0-1,0 0,1 0,-1-1,1 1,0-1,0 0,1 0,-1-1,0 1,1-1,0 0,-1-1,1 1,0-1,0 0,4-1,0 0,-1 0,1-1,-1-1,0 0,0 0,0 0,0-1,0-1,0 0,-1 0,0 0,0-1,0 0,0-1,-1 0,0 0,0-1,0 1,1-4,11-12,-1-1,-1-1,-1 0,-2-1,9-19,-12 24,-1 0,-1-1,-1 0,-1-1,-1 1,0-1,-2-1,0 1,-2 0,0-7,-13-5,5 28</inkml:trace>
  <inkml:trace contextRef="#ctx0" brushRef="#br0" timeOffset="47712.026">1384 4121,'-17'5,"-1"-1,0 1,0 0,0 1,1 1,-1 1,2 1,-1 0,1 1,1 0,-7 7,21-14,0 0,0 0,-1 0,2 0,-1 0,0 0,1 0,-1 0,1 0,0 1,0-1,0 0,1 0,-1 0,1 0,0 0,-1 0,1 1,1-2,-1 1,0 0,1 0,-1 0,1-1,0 1,0 0,0-1,0 0,1 0,-1 1,1-1,-1-1,1 1,0 0,-1-1,1 1,0-1,0 0,0 0,1 0,23 21,-22-17,0 1,-1 0,1 0,-1 0,-1 0,1 1,-1-1,0 1,0 0,-1 0,0 0,0 0,0 0,-1 1,0-1,-1 0,0 1,0-1,0 0,-1 1,0-1,-1 0,1 0,-1 0,-1 0,1 0,-1 0,-1 0,1-1,-1 0,0 1,0-1,-1-1,0 1,0-1,0 0,-1 0,0 0,1-1,-2 0,1 0,0 0,-1-1,0 0,0 0,0-1,0 0,-4 1,-58 0,68-3,-1 0,0 0,1-1,-1 1,0 0,1-1,-1 1,1-1,-1 0,1 1,-1-1,1 0,-1 0,1 0,0 0,-1 0,1 0,0 0,0-1,0 1,0 0,0-1,0 1,0-1,1 1,-1-1,0 1,1-1,-1 0,1 1,0-1,-1 1,1-1,0 0,0 1,0-1,0 0,1 0,1-14</inkml:trace>
  <inkml:trace contextRef="#ctx0" brushRef="#br0" timeOffset="48061.899">1384 4600,'67'-17,"-30"9,0-1,-1-1,0-2,-1-2,0-2,-1 0,-1-3,-1 0,1-3,-29 18,1 1,-1-1,0 0,-1 0,1-1,-1 1,0-1,0 1,0-1,-1 0,1 0,-1-1,0 1,-1 0,1-1,-1 1,0-1,-1 1,1-1,-1 1,0-1,-1 1,1-1,-1 1,0-1,0 1,-1-1,0 1,0 0,0 0,0 0,-1 0,0 0,0 0,0 1,-1-1,1 1,-1 0,0 0,0 1,0-1,-1 1,0 0,1 0,-1 0,0 0,0 1,0 0,-1 0,1 1,0-1,-1 1,1 0,-1 1,-2-1,-9 6,-1 1,1 0,1 1,-1 1,1 1,1 0,-1 1,2 1,-1 0,1 1,1 0,0 1,1 1,1 0,0 1,1 0,0 0,-5 13,9-18,-1 0,2 1,0-1,0 1,1 0,0 1,1-1,0 1,1-1,0 8,1-15,1 1,0-1,0 1,1 0,-1-1,1 1,0-1,0 1,0-1,1 0,0 1,0-1,0 0,0 0,0 0,1 0,0-1,0 1,0-1,0 1,1-1,-1 0,1 0,-1-1,1 1,0-1,0 0,1 0,16 4,1 0,0-2,1-1,-1 0,1-2,-1-1,1 0,-1-2,1 0,-1-2,0-1,0 0,0-1,-1-2,0 0,0-1,2-3,103-30,-94 34</inkml:trace>
  <inkml:trace contextRef="#ctx0" brushRef="#br0" timeOffset="48498.971">2316 4233,'-32'22,"2"1,1 1,1 2,1 1,1 1,1 1,2 1,20-26,1-1,-1 0,1 1,0-1,0 1,0 0,0 0,1 0,0 0,0 0,0 0,0 0,0 0,1 0,0 0,0 1,0-1,0 0,1 0,0 0,-1 0,1 0,1 0,-1 0,1 0,-1 0,1 0,0-1,1 1,-1-1,1 1,-1-1,1 0,0 0,0 0,0-1,2 2,5 2,0 0,1-1,-1 0,1-1,0 0,1 0,-1-1,1-1,-1 0,1-1,0 0,-1 0,1-1,0-1,0 0,-1-1,1 0,-1-1,1 0,-1 0,0-2,0 1,-1-1,5-3,11-7,0-1,-1 0,0-2,-2-1,0-1,-2-1,0-1,-1-1,1-3,-3 6,-1-2,-1 0,-1-1,0 0,-2-1,-1 0,-1-1,-1-1,-1 0,-1 0,-2 0,0-1,-2 0,-1 0,-1-21,-2 40,0 1,-1 0,0 0,-1 0,0 0,0 0,0 1,-1-1,0 0,0 1,0 0,-1 0,0 0,0 0,-1 1,0-1,1 1,-2 0,1 0,-1 1,1 0,-1 0,-1 0,1 1,0 0,-1 0,0 0,1 1,-1 0,0 1,0-1,0 1,0 0,-1 1,1 0,0 0,0 1,0-1,0 2,0-1,0 1,0 0,-2 1,-2 4,-1 0,1 0,0 1,1 1,0 0,0 0,1 1,0 0,1 1,0 0,1 0,0 1,0 0,2 0,-1 0,2 1,-1 0,2 0,-2 9,1-2,1-1,1 1,1 0,0-1,2 1,0 0,1-1,1 1,1-1,1 0,0 0,2 0,2 3,2 1,2-2,1 0,0 0,2-1,0-1,2 0,0-2,0 0,2-1,0 0,1-2,0-1,1 0,0-2,1 0,1-2,0 0,-3-3,1-1,0-1,-1 0,1-2,0-1,14 0,-11-2</inkml:trace>
  <inkml:trace contextRef="#ctx0" brushRef="#br0" timeOffset="53131.78">3953 3641,'19'29,"11"14,1 0</inkml:trace>
  <inkml:trace contextRef="#ctx0" brushRef="#br0" timeOffset="54733.869">5730 4346,'2'5,"0"-1,1 1,0-1,0 0,0 0,0 0,0 0,1 0,0-1,-1 0,1 0,0 0,1 0,-1 0,1-1,-1 0,1 0,0 0,-1-1,1 1,0-1,0 0,0-1,0 1,0-1,0 0,0 0,0-1,0 1,0-1,0 0,0 0,0-1,0 0,-1 0,1 0,0 0,-1-1,12-7,-2-2,1 1,-1-2,-1 0,0-1,-1 0,-1-1,0 0,-1-1,-1 0,8-17,-14 26,1-1,-2 1,1-1,-1 1,0-1,-1 0,0 0,0 0,0 1,-1-1,0 0,-1 0,-1-8,1 13,0 0,0-1,0 1,0 0,0 0,-1-1,1 1,-1 0,0 0,0 1,0-1,0 0,-1 1,1-1,-1 1,1 0,-1 0,0 0,0 0,0 0,0 1,0-1,0 1,0 0,-1 0,1 0,0 0,-1 0,1 1,-1 0,1 0,-2 0,-6 2,-1 1,1 1,0 0,1 1,-1 0,1 1,0-1,0 2,1 0,-1 0,2 1,-1 0,1 0,0 1,1 0,0 0,0 1,1 0,1 0,-1 0,2 1,-1 0,-1 1,1 0,0 0,1 0,0 1,1 0,0-1,1 1,1 0,0 0,1 0,0 0,1 0,0 0,1 0,1 1,-2-7,1 0,0 0,1 0,0 0,0 0,1 0,-1-1,1 0,1 0,-1 0,1 0,0 0,0-1,1 0,0 0,0-1,0 1,0-1,1-1,-1 1,1-1,0 0,0-1,0 0,0 0,4 1,9-3,-1 1,0-2,0-1,0 0,0-2,0 0,-1-1,1 0,-1-2,-1 0,1-1,-1-1,0-1,-1 0,1-2,14-12,-2-1,0-1,-2-1,-1-1,-2-1,0-2,-1-3,-10 18,-2-2,0 0,-1 0,-1-1,0 0,-1 0,-2-1,5-20,-1 196,30 8,12-1,-50-160,-1 0,1-1,0 1,0-1,1 1,-1-1,0 0,1 0,-1 0,1 0,0 0,0-1,-1 1,1-1,0 0,0 0,0 0,1 0,-1-1,0 1,0-1,0 0,1 1,-1-2,0 1,0 0,0-1,0 1,1-1,-1 0,0 0,0 0,0 0,0-1,-1 1,1-1,0 0,-1 1,1-1,-1-1,1 1,-1 0,0-1,0 1,0-1,0 1,-1-1,1 0,-1 0,1 0,-1 0,0 0,118-211,-11-13,-95 213,-10 18</inkml:trace>
  <inkml:trace contextRef="#ctx0" brushRef="#br0" timeOffset="55482.718">7170 4290,'27'-15,"-1"-2,0 0,-1-2,-1 0,-1-2,-1-1,-1 0,2-5,7-37,-30 63,0-1,0 0,0 1,0-1,0 0,0 1,0-1,-1 0,1 1,-1-1,1 1,-1-1,0 0,0 1,1 0,-1-1,0 1,0-1,0 1,-1 0,1 0,0 0,0 0,-1 0,1 0,-1 0,1 0,-1 0,1 0,-1 1,1-1,-1 1,1-1,-1 1,0 0,1-1,-1 1,0 0,0 0,-6-1,-1 1,0 0,0 0,1 0,-1 1,0 1,1-1,-1 1,1 1,0 0,0 0,0 0,0 1,0 0,1 1,-1 0,1 0,1 0,-5 5,-3 3,1 1,0 0,1 1,1 0,0 1,1 0,1 0,-5 12,8-13,1 1,1-1,0 1,1 0,1 0,0 0,1 1,1-1,1 0,0 0,1 1,3 14,-3-25,1 0,-1 0,1 1,0-1,0-1,1 1,-1 0,1-1,1 0,-1 0,1 0,0-1,0 1,0-1,0 0,1-1,0 1,0-1,0 0,0 0,0-1,0 0,3 0,9 3,0-2,1 0,0-1,-1 0,1-2,0 0,14-3,-13-2,0 0,-1-2,1 0,-1-1,-1-1,0-1,0 0,-1-2,0 0,-1-1,5-4,7-8,-1-1,-1-1,-1-1,-2-2,-1 0,-1-1,-2-1,0-1,-2-2,19-82,-36 114,1 0,-1 0,1-1,-1 1,0 0,0 0,0-1,-1 1,1 0,-1 0,0 0,0 0,0-1,0 1,0 0,-1 1,1-1,-1 0,0 0,0 1,0-1,0 1,0-1,-1 1,1 0,-1 0,1 0,-1 0,0 1,1-1,-1 1,0-1,0 1,-1 0,0 0,-2 1,-1-1,0 1,0 1,0 0,1 0,-1 0,0 0,1 1,-1 0,1 1,0 0,0 0,0 0,0 0,0 1,1 0,-1 0,1 1,0-1,1 1,-1 0,1 1,0-1,0 1,0 0,1 0,0 0,0 0,1 0,0 1,0-1,0 1,1-1,0 1,0 0,0 0,1-1,0 1,1 0,-1 0,1 0,1-1,-1 1,1-1,0 1,1-1,-1 0,1 1,1-1,-1-1,3 3,2 0,1 0,0-1,0-1,1 0,0 0,0 0,0-1,1-1,0 0,0-1,1 1,85 41,-93-41,0 0,0 1,0-1,-1 1,0 0,0 0,0 1,-1-1,1 1,-1-1,0 1,-1-1,0 1,0 0,0 0,0 0,-1 0,0 0,0 0,-1 0,0 0,0 4,-1-3,2 1,-1-1,1 1,1-1,-1 1,1 0,0-1,1 0,0 1,0-1,1 0,0 0,3 6,4 0</inkml:trace>
  <inkml:trace contextRef="#ctx0" brushRef="#br0" timeOffset="56652.347">8355 3979,'-25'23,"1"2,2 0,0 1,1 1,2 1,1 0,1 2,-1 5,14-19,0 0,1 1,0 0,1 0,1 0,1 0,0-1,2 1,1 10,-3-25,0 1,1-1,-1 1,0-1,1 1,0-1,0 1,0-1,0 0,0 1,0-1,0 0,1 0,-1 0,1 0,0 0,-1 0,1 0,0-1,0 1,0-1,0 1,0-1,1 0,-1 0,0 0,1 0,-1 0,1 0,-1-1,1 1,-1-1,1 0,-1 1,1-1,-1 0,1-1,-1 1,1 0,96-35,-60 10,-2-3,0-1,-2-1,19-24,2 1,-9 13,53-64,-98 101,2-1,-1-1,1 1,-1 0,0-1,0 1,-1-1,0 0,1 0,-1 0,-1-1,1 1,-1 0,0 0,0-1,-1 1,1-1,-1 1,-1-1,1 1,-1 0,0-1,0-2,-1 7,0 1,0 0,1-1,-1 1,0 0,0 0,0 0,1 0,-1 0,0 0,0 1,1-1,-1 1,0-1,0 1,1 0,-1-1,1 1,-1 0,1 0,-1 0,1 0,-1 0,1 1,0-1,0 0,-1 1,1-1,0 1,0-1,0 1,1-1,-1 1,0 0,1-1,-1 1,1 0,-1 1,1-3,-8 15,1-1,1 2,0-1,1 1,0-1,2 2,-1-1,2 0,1 0,0 1,1-1,0 1,1-1,1 1,1-1,0 0,2 3,49 172,-35-131,-2-1,-2 2,-4 0,-2 1,-1 15,-7-45,-1-1,-2 1,-1 0,-1-1,-2 0,-2 6,5-28,1 0,-2 0,1 0,-1 0,0-1,-1 0,0 0,0 0,-1 0,0-1,0 0,-1 0,1-1,-2 0,1 0,-1 0,1-1,-2 0,1-1,0 0,-1 0,-8 2,14-5,1 0,-1 0,1 0,-1 0,0-1,1 1,-1-1,0 0,1 0,-1 0,0 0,1 0,-1 0,0-1,1 1,-1-1,0 0,1 0,-1 0,1 0,0 0,-1 0,1-1,0 1,0-1,-1 0,1 1,1-1,-1 0,0 0,0 0,1-1,-1 1,1 0,0-1,0 1,0-1,0 1,0-1,0 1,0-1,1 0,0 0,-4-28,2 0,2 0,0 0,2 0,2 0,1 0,3-9,2-8,2 0,2 1,2 0,16-30,-14 43</inkml:trace>
  <inkml:trace contextRef="#ctx0" brushRef="#br0" timeOffset="57484.715">9372 4121,'-10'2,"0"1,1 0,-1 0,1 1,0 0,0 1,0 0,1 0,-1 1,1 0,1 0,-1 1,1 0,0 1,-2-1,-6 5,1 0,0 1,0 0,1 1,1 1,1 0,0 1,1 0,0 0,1 1,1 0,1 1,0 0,2 0,0 0,1 1,0-1,2 1,0 0,1 2,2-18,-1 0,0-1,1 1,0 0,0-1,-1 1,2 0,-1-1,0 1,0-1,1 0,-1 1,1-1,0 0,0 0,0 0,0 0,0 0,0-1,0 1,1-1,-1 1,0-1,1 0,0 0,-1 0,1 0,-1 0,1 0,0-1,0 0,-1 1,1-1,0 0,0 0,0-1,6 1,-1 0,1-1,0-1,-1 0,1 0,-1 0,0-1,0 0,0-1,0 0,2-2,30-26,-1-2,-2-2,-1-1,-2-2,-2-2,-1 0,-3-2,-1-2,0-4,-6 18,-2-2,-1 1,-2-2,-1 0,-1-1,-3-1,0 0,-2 0,-2-1,1-25,-7 58,0-1,-1 1,1-1,-1 1,0 0,0-1,-1 1,1-1,-1 1,0 0,0 0,-1-1,1 1,-1 0,0 0,0 0,0 0,-1 1,1-1,-1 1,0-1,0 1,0 0,0 0,-1 0,1 0,-1 1,1 0,-1-1,0 1,0 1,0-1,-1 0,1 1,0 0,0 0,-1 0,1 1,0-1,-1 1,1 0,-2 1,-6 4,0 1,0 0,1 1,0 0,0 1,0 0,1 1,1 0,0 1,0 0,-3 4,-4 8,1 0,1 1,0 0,2 1,1 1,1 0,1 0,1 1,1 0,2 0,0 0,2 1,1 0,1 10,2-21,0-1,1 1,0-1,1 1,1-1,1 0,0-1,1 1,0-1,1 0,1 0,0-1,1 0,0-1,1 0,1 0,0-1,0 0,1-1,10 6,-12-7,1-2,1 1,-1-2,1 0,1 0,-1-1,1 0,0-1,0-1,0 0,0-1,0 0,1-1,-1 0,1-1,-1-1,1 0,-1-1,0 0,0-1,0-1,0 0,0 0,-1-2,2 0,41-31,-31 19</inkml:trace>
  <inkml:trace contextRef="#ctx0" brushRef="#br0" timeOffset="52884.093">4037 4233,'-9'24,"-4"18,1 6,2 0,3-3,2-5,3-4,1-9</inkml:trace>
  <inkml:trace contextRef="#ctx0" brushRef="#br0" timeOffset="53586.229">4348 4629,'62'-270,"-55"235,-6 27,0-1,1 0,0 1,1 0,-1-1,2 1,-1 0,1 1,0-1,1 1,4-7,-6 14,-1-1,1 1,0 0,0-1,-1 1,1 0,0 1,0-1,-1 1,1-1,0 1,-1 0,1 0,0 0,-1 0,1 0,-1 1,0-1,1 1,-1-1,0 1,0 0,0 0,0 0,0 0,-1 0,1 0,-1 1,1-1,-1 1,0-1,0 1,0-1,0 1,0 1,24 52,28 44,-50-96,0-1,0 0,0 0,1 0,-1-1,1 1,0-1,0 0,0 0,0 0,0 0,0-1,1 0,-1 0,0 0,1 0,-1-1,0 1,1-1,-1 0,1-1,-1 1,1-1,1 0,2-1,0 0,-1-1,1 0,-1 0,1-1,-1 0,0 0,0 0,0-1,-1 0,0-1,0 1,0-1,-1 0,0-1,0 1,0-1,-1 0,0 0,0-1,-1 1,1-4,4-9,-2 0,0 0,-1-1,-1 0,-1 0,-1-1,0 1,-2-2,4-28,1 33</inkml:trace>
  <inkml:trace contextRef="#ctx0" brushRef="#br0" timeOffset="58452.55">10303 3839,'-46'38,"2"3,1 2,3 1,1 2,-14 25,47-63,0 0,0 0,1 1,0 0,1 0,-1 1,2-1,0 1,0 0,0-1,1 1,1 1,0-1,0 0,1 0,0 0,1 0,0 1,0-1,1 0,1 0,0 0,0-7,1 1,0-1,0 0,0 0,1 0,-1-1,0 0,1 1,0-2,-1 1,1 0,0-1,0 0,0 0,0 0,0-1,0 0,0 0,0 0,0-1,0 1,0-1,0 0,0-1,0 1,-1-1,1 0,0 0,-1 0,0-1,1 0,-1 1,0-2,0 1,1-2,32-26,0-2,-3-2,0-1,-3-1,8-14,5-4,35-56,-79 111,0 1,1-1,-1 0,0 1,0-1,1 0,-1 0,0 1,0-1,1 0,-1 0,0 0,1 1,-1-1,0 0,0 0,1 0,-1 0,1 1,-1-1,0 0,1 0,-1 0,0 0,1 0,-1 0,0 0,1 0,-1 0,0 0,1 0,-1-1,0 1,1 0,-1 0,-12 40,-39 140,50-170,0 0,0 0,2 0,-1 0,1-1,0 1,1 0,0 0,1-1,0 1,1-1,-1 0,2 0,-1 0,1 0,1-1,5 7,-8-12,0 1,0 0,1-1,-1 0,1 1,0-1,0-1,0 1,0-1,0 1,1-1,-1 0,1-1,-1 1,1-1,0 0,0 0,0-1,-1 1,1-1,0 0,0 0,0-1,0 1,-1-1,1 0,0 0,0-1,-1 1,1-1,-1 0,0-1,1 0,18-12,0-2,-1 0,-2-2,1 0,-2-1,-1-1,-1-1,0-1,-2 0,0-1,-2-1,-1 0,-1 0,7-25,-2-11,-31 89,11-8,0 1,2-1,0 1,1-1,1 1,1 0,1-1,3 12,-4-28,0 1,0-1,1 1,0-1,-1 0,2 0,-1 0,0 0,1 0,-1 0,1-1,0 1,1-1,-1 0,0 0,1 0,0 0,-1-1,1 0,0 1,0-1,1-1,-1 1,0 0,1-1,-1 0,1 0,-1-1,1 1,-1-1,1 0,-1 0,1 0,0-1,-1 1,1-1,-1 0,0-1,1 1,-1-1,0 0,0 0,3-2,9-9,0-1,0 0,-2-2,0 0,0 0,-2-1,0-1,-1 0,-1-1,0 0,0-4,103-195,-113 218,0 0,0 1,0-1,0 1,1-1,-1 1,0-1,0 0,1 1,-1-1,0 0,0 1,1-1,-1 0,0 1,1-1,-1 0,1 1,-1-1,0 0,1 0,-1 0,1 1,-1-1,1 0,-1 0,1 0,-1 0,0 0,1 0,-1 0,1 0,-1 0,1 0,-1 0,1 0,-1 0,1 0,-1-1,0 1,1 0,-1 0,1 0,-1-1,0 1,1 0,-1-1,1 1,-1 0,0-1,1 1,-1 0,0-1,0 1,1 0,-1-1,0 1,0-1,0 1,0-1,1 1,-1-1,0 1,0 0,0-1,0 1,0-1,0 1,0-1,3 39,-3-34,8 213,-2-118,-4 0,-5 0,-6 27,3-41,3-21,-2 1,-3-1,-3-1,-2 1,-4-2,-18 46,32-100,0-1,-1 1,0-1,0 1,0-1,-1 0,0-1,-1 1,1-1,-1 0,-1-1,1 1,-1-1,1 0,-2-1,1 0,0 0,-7 2,12-5,0-1,1 0,-1 0,0 0,0 0,0 0,1 0,-1-1,0 1,0-1,1 1,-1-1,0 1,1-1,-1 0,1 0,-1 0,1 0,-1 0,1 0,-1 0,1 0,0-1,0 1,0-1,0 1,0-1,0 1,0-1,0 1,1-1,-1 0,0 1,1-1,0 0,-1-1,-6-71,7 67,5-39,1 1,2 0,3 1,1 0,3 1,1 0,2 1,1 1,3 1,1 1,22-28,13-14,-33 52</inkml:trace>
  <inkml:trace contextRef="#ctx0" brushRef="#br0" timeOffset="66803.142">18685 4262,'-20'24,"-10"8,4-2,7-5</inkml:trace>
  <inkml:trace contextRef="#ctx0" brushRef="#br0" timeOffset="63266.021">12391 4432,'50'-21,"-2"-1,-1-3,42-29,-40 21,-2-2,-1-3,-2-1,-2-3,-2-1,-2-1,21-34,-35 46,-2-1,-1-1,-2-1,-1 0,-2-2,-2 0,1-6,-13 36,-1-1,1 1,-1 0,-1 0,1-1,-1 1,-1 0,1-1,-1 1,-1 0,1 0,-1-1,0 1,-3-4,4 8,0 0,-1 0,1 1,-1-1,0 0,0 1,0-1,-1 1,1 0,0 0,-1 0,1 0,-1 0,0 0,0 1,0-1,1 1,-1 0,-1 0,1 0,0 0,0 1,0-1,0 1,0 0,-1-1,1 2,0-1,0 0,-1 1,1-1,0 1,0 0,0 0,-16 7,1 1,0 1,1 0,0 1,1 1,0 1,1 0,0 1,1 0,0 1,2 1,-7 10,-3 2,1 2,1 1,1 0,2 2,1 0,2 1,1 0,2 1,1 0,2 1,1-1,2 2,1 18,3-46,2 0,-1 0,1 0,0 0,1 0,0-1,0 1,1 0,0-1,1 0,0 0,0 0,0 0,1 0,1-1,-1 0,1 0,0 0,0-1,1 0,0 0,0-1,1 0,-1 0,1-1,0 0,0 0,1-1,1 1,2 0,0 0,1-1,0-1,-1 0,1-1,0 0,0-1,0 0,0-1,-1 0,1-1,0-1,-1 0,1 0,-1-2,0 1,0-1,-1-1,9-6,36-12,-32 16</inkml:trace>
  <inkml:trace contextRef="#ctx0" brushRef="#br0" timeOffset="63636.016">13774 3952,'-41'16,"1"2,1 2,1 2,1 1,1 2,-31 27,59-45,0 1,0 0,0 1,1 0,0 0,1 0,0 1,1 0,0 0,-2 5,6-12,0 0,0 0,0 0,0 1,1-1,0 0,-1 1,1-1,0 0,0 1,1-1,-1 0,1 0,0 1,0-1,0 0,0 0,0 0,1 0,-1 0,1 0,0 0,0-1,0 1,0 0,0-1,1 0,-1 1,1-1,0 0,-1-1,1 1,0 0,0-1,0 1,1-1,5 1,0-1,0 0,0 0,0-1,0-1,0 1,0-1,0-1,-1 0,1 0,0 0,-1-1,1-1,-1 1,0-2,0 1,-1-1,1 0,-1 0,0-1,-1 0,1 0,-1-1,3-3,182-202,-190 210,1-1,-1 1,1 0,0 0,0 1,-1-1,1 0,0 1,0-1,1 1,-1-1,0 1,0 0,1 0,-1 0,1 0,-1 0,1 1,-1-1,1 1,-1 0,1-1,-1 1,1 0,0 1,-1-1,1 0,-1 1,1-1,-1 1,1 0,-1 0,0 0,1 0,-1 0,0 1,0-1,0 1,0-1,0 1,0 0,1 1,35 103,-28-80</inkml:trace>
  <inkml:trace contextRef="#ctx0" brushRef="#br0" timeOffset="63986.161">14113 4178,'198'-183,"-131"154,-66 30,1 0,-1 0,0 0,0 0,0 1,0-1,0 0,0 1,0-1,0 0,0 1,-1-1,1 1,0-1,-1 1,0 0,1-1,-1 1,0 0,0-1,0 1,0 0,0-1,0 1,0-1,0 1,-1 0,1-1,-1 1,1-1,-1 1,0-1,0 1,1-1,-1 1,-1 0,0 7,-7 98,10-104,-1 1,1-1,0 0,0 0,0 0,0 0,1 0,-1 0,1 0,0 0,0 0,0-1,0 1,0-1,1 0,-1 1,1-1,-1 0,1 0,0-1,0 1,0-1,0 1,0-1,0 0,0 0,0 0,1 0,-1-1,3 1,4-2,0 0,0 0,-1-1,1 0,0-1,-1 0,0-1,0 0,0 0,0-1,-1 0,0 0,0-1,0 0,0 0,-1-1,0 0,-1 0,0-1,0 0,2-3,28-27,38-33,-55 55</inkml:trace>
  <inkml:trace contextRef="#ctx0" brushRef="#br0" timeOffset="64468.189">15128 3895,'-28'6,"0"2,0 0,1 2,0 1,0 1,1 1,1 2,0 0,-14 13,38-27,-1 0,0 0,0 1,0-1,1 1,-1-1,1 1,-1 0,1 0,0 0,-1-1,1 1,0 0,0 1,1-1,-1 0,0 0,1 0,-1 0,1 1,0-1,-1 0,1 0,0 1,1-1,-1 0,0 0,1 0,-1 1,1-1,-1 0,1 0,0 0,0 0,0 0,0 0,1 0,-1 0,0 0,1-1,-1 1,1-1,0 1,-1-1,1 1,0-1,0 0,0 0,0 0,0 0,0 0,0 0,0-1,1 1,-1-1,10 2,0 0,0-2,0 1,0-1,0-1,0 0,-1-1,1 0,0-1,-1-1,1 1,-1-2,4-2,83-19,-93 24,1 1,-1 0,1 0,0 1,-1 0,1 0,0 0,0 0,-1 1,1 0,-1 0,1 1,-1 0,1 0,-1 0,0 0,0 1,0 0,0 0,-1 0,1 1,-1-1,0 1,0 0,0 0,0 1,-1-1,1 1,-1 0,0 0,-1 0,1 0,-1 0,8 29,-1 0,-2 0,-2 1,0 0,-3 0,-1 0,-1 0,-2 0,-2 0,-1 0,-1-1,-2 1,-2-2,-1 1,-8 14,7-23,-2-1,-1-1,-1 0,-1-1,0-1,-16 14,7-6,21-23,0 0,0 0,0 0,-1-1,0 0,0 0,0 0,-1-1,0 0,1 0,-1-1,-1 0,-6 3,13-6,-1 0,1 0,0-1,-1 1,1 0,0 0,0-1,-1 1,1-1,0 1,0-1,0 1,0-1,0 0,0 1,0-1,0 0,0 0,0 0,0 0,0 0,0 0,1 0,-1 0,0 0,1 0,-1 0,1-1,-1 1,1 0,0 0,-1-1,1 1,0 0,0-1,0 1,0 0,0 0,0-1,0 1,1 0,-1 0,0-1,1 0,14-60,4 17,2 0,3 1,1 2,6-6,27-45,-1-5,-32 57</inkml:trace>
  <inkml:trace contextRef="#ctx0" brushRef="#br0" timeOffset="64739.468">15636 3952,'-2'17,"-3"21,1-1,2 1,1 0,2 0,2 0,5 23,-8-57,1-1,-1 0,1 0,-1 0,1 0,0 0,1 0,-1 0,0 0,1 0,0-1,-1 1,1-1,0 1,0-1,1 0,-1 1,0-1,1 0,-1 0,1-1,0 1,0-1,0 1,-1-1,1 0,0 0,1 0,-1 0,0-1,0 1,0-1,0 0,0 0,1 0,-1 0,0 0,0-1,0 0,0 1,0-1,0 0,0-1,0 1,0 0,2-2,12-10,-1 0,0-1,-1-1,0 0,-1-1,-1-1,-1 0,0 0,-1-2,-1 1,-1-1,-1-1,2-6,10-16,-8 19</inkml:trace>
  <inkml:trace contextRef="#ctx0" brushRef="#br0" timeOffset="65250.329">16370 4036,'-3'-1,"0"0,-1 0,1 1,0-1,0 1,-1 0,1 0,0 0,-1 0,1 0,0 1,-1 0,1-1,0 1,0 1,0-1,0 0,0 1,0-1,0 1,0 0,0 0,-15 9,1 0,1 0,-1 2,2 0,0 1,0 0,2 1,0 1,-7 11,17-24,1 0,0 0,-1 0,1 0,0 1,1-1,-1 1,1 0,-1-1,1 1,0 0,1 0,-1 0,1-1,-1 1,1 0,0 0,1 0,-1 0,1 0,-1 0,1 0,0-1,1 1,-1 0,1-1,-1 1,1-1,0 1,0-1,1 0,-1 0,1 0,-1 0,1-1,0 1,0 0,0-1,1 0,-1 0,1 0,-1 0,1-1,-1 1,3-1,6 1,1-2,-1 1,1-2,-1 0,0 0,1-1,-1-1,0 0,0 0,0-1,-1-1,1 0,-1-1,0 0,-1-1,1 0,8-7,134-117,-152 130,0-1,0 0,0 1,0-1,0 1,0-1,0 1,1-1,-1 1,1 0,-1 0,1 0,-1 0,1 0,0 0,0 0,-1 1,1-1,0 0,0 1,0 0,0-1,-1 1,1 0,0 0,0 0,0 0,0 0,0 0,0 1,0-1,-1 1,1-1,0 1,0 0,-1 0,1 0,0 0,-1 0,1 0,14 37,-14-32,0 0,0-1,0 1,1 0,0-1,0 0,0 0,1 0,-1 0,1 0,0-1,1 1,-1-1,1 0,-1-2,0 1,0-1,1 0,-1 0,0 0,1 0,-1-1,1 0,0 0,-1 0,1-1,0 1,0-1,-1 0,1-1,0 1,0-1,-1 0,1 0,-1 0,1 0,-1-1,1 0,-1 0,3-2,13-8</inkml:trace>
  <inkml:trace contextRef="#ctx0" brushRef="#br0" timeOffset="66302.067">17047 3895,'-22'22,"1"1,1 0,1 1,1 2,1 0,1 0,1 2,13-25,-1 1,1-1,0 0,1 1,-1-1,1 1,-1 0,1-1,0 1,0 0,1 0,-1 0,1 0,0 0,0 0,0 0,0-1,1 1,0 0,0 0,0 0,0 0,0-1,1 1,0-1,-1 1,1-1,1 0,-1 1,0-1,1 0,0 0,-1-1,1 1,0-1,0 1,1-1,-1 0,0 0,1 0,0 0,2-1,0 0,0-1,0 0,-1 0,1 0,0 0,0-1,-1 0,1 0,0-1,-1 0,1 0,-1 0,0 0,0-1,1 0,-2 0,1 0,0-1,2-3,85-92,-72 74,86-114,-104 139,0-1,0 1,0 0,1 0,-1 1,0-1,0 0,0 1,0-1,0 1,0 0,0-1,0 1,0 0,0 1,0-1,0 0,0 0,-1 1,1-1,-1 1,1-1,-1 1,1 0,-1-1,0 1,0 0,0 0,0 0,0 0,0 0,-1 0,1 0,-1 0,1 1,-1-1,0 0,0 0,0 0,0 1,5 10,6 12,-1 1,-2 0,0 1,-2-1,-1 1,-1 0,-1 1,-2-1,-1 7,1 8,-3 0,-1 0,-3 0,-1 0,-2-1,-2-1,-1 1,-8 12,19-48,-1 0,-1 0,1 0,-1 0,1-1,-1 1,-1-1,1 1,-1-1,1 0,-1-1,0 1,-1-1,1 0,0 0,-1 0,0 0,0-1,0 0,0 0,0 0,0 0,0-1,-1 0,1 0,0-1,-1 1,1-1,-1 0,1-1,0 1,-1-1,1 0,-2-1,3 1,0-1,1 0,-1 1,0-2,1 1,-1 0,1-1,0 1,0-1,0 0,0 0,0 0,1-1,-1 1,1 0,0-1,0 0,0 0,1 1,-1-1,1 0,0 0,0 0,0 0,1-1,-1 1,1 0,0 0,0 0,1 0,-1 0,1-1,0 1,0 0,0 0,1 1,-1-1,1 0,0 0,0 1,0-1,1 1,-1-1,1 1,0 0,2-3,12-9,1 0,0 2,0 0,2 0,-1 2,2 0,-1 2,21-7,44-23,204-124,-252 141,-1-1,-1-2,-2-1,0-2,-2-1,-1-2,-1-1,18-27,-24 29,-12 17,0-1,-1 0,-1 0,0-1,-1 0,-1 0,0-1,4-16,-10 30,-1 0,0 0,1 0,-1 0,0 0,0 1,0-1,0 0,-1 0,1 0,0 0,-1 0,0 1,1-1,-1 0,0 0,0 1,0-1,0 0,0 1,0-1,0 1,0 0,-1-1,1 1,-1 0,1 0,-1 0,1-1,-1 2,0-1,1 0,-1 0,0 1,0-1,0 0,1 1,-3 0,-75 1,65 2,-1 1,1 1,0 0,0 1,0 0,1 1,0 1,1 0,-1 1,2 0,-1 0,1 2,1-1,-1 1,2 1,0 0,0 0,1 1,1 0,0 0,1 1,0 0,1 0,0 0,2 0,-1 1,2 0,0 0,1 0,0 8,3-7,0 0,2 0,-1 0,2-1,0 1,1-1,1 0,0-1,1 0,0 0,2 0,-1-1,1-1,1 1,0-2,1 0,6 4,-4-2,2-1,0-1,0 0,1-1,0-1,1-1,0 0,0-2,1 0,0-1,0 0,0-2,1 0,-1-1,1-2,5 1</inkml:trace>
  <inkml:trace contextRef="#ctx0" brushRef="#br0" timeOffset="68134.666">19333 4233,'354'-448,"-296"369,-2-1,-5-3,9-24,-27 55,-11 80,-15 1,-1 0,-2 0,-1 1,-2-1,0 0,-4 29,1 5,2-62,-1 61,2 0,4 0,6 27,-1 12,-11-100,-1 0,0-1,0 1,1-1,-1 0,0 0,0 1,0-1,1 0,-1 0,0-1,0 1,0 0,1 0,-1-1,0 0,0 1,1-1,-1 0,0 1,1-1,-1 0,1 0,-1-1,1 1,0 0,-1 0,1-1,0 1,0 0,0-1,0 1,0-1,0 0,0-1,-2 1,-77-76,60 55,-1 1,-2 1,1 1,-2 1,-1 1,0 1,-1 2,-1 0,-18-6,40 19,0 0,0 0,0 1,0 0,0 0,-1 0,1 1,0-1,-1 1,1 0,0 1,-1-1,1 1,0 0,-1 1,1-1,0 1,0 0,0 0,1 1,-1-1,-1 2,-6 8</inkml:trace>
  <inkml:trace contextRef="#ctx0" brushRef="#br0" timeOffset="68936.933">21309 3867,'-17'0,"1"0,-1 0,1 2,0 0,-1 1,1 1,0 0,1 1,-1 0,-10 7,14-8,2-1,1-1,-1 2,1-1,-1 1,1 1,1-1,-1 2,0-1,1 1,0 0,1 1,0 0,0 0,0 1,0 0,1 0,1 0,0 1,0-1,0 1,1 1,0-1,1 1,3-8,-1-1,1 1,0 0,0 0,0 0,0 0,0 0,1 0,-1 0,0 0,1-1,0 1,-1 0,1 0,0 0,0-1,0 1,0-1,0 1,0 0,1-1,-1 0,0 1,1-1,-1 0,1 0,-1 0,1 0,0 0,-1 0,1 0,0 0,0-1,0 1,-1-1,1 1,0-1,0 0,0 0,0 0,1 0,80-13,86-80,-95 47,-32 21,-17 8,1 2,1 1,0 0,1 2,0 2,25-7,-50 16,0 0,0 1,0-1,0 1,0 0,0-1,0 1,0 0,0 1,0-1,0 1,0-1,0 1,-1 0,1 0,0 0,0 0,-1 1,1-1,0 1,-1-1,0 1,1 0,-1 0,0 0,0 0,0 1,0-1,-1 0,1 1,0-1,-1 1,0 0,0 0,0-1,0 1,0 0,0 0,5 24,0-1,-2 1,-1 0,-1 1,-2-1,0 0,-2 0,-1 1,-1-1,-5 15,4-12,-1 12,-2 0,-2 0,-2-1,-1-1,-2 0,-2-1,-5 6,0-12,-3 0,0-1,-2-2,-2-1,-5 4,21-21,-32 25,44-36,0-1,0 1,1 0,-1 0,0-1,0 1,0-1,0 1,0-1,0 1,0-1,0 1,0-1,0 0,-1 0,1 0,0 1,0-1,0 0,0 0,0 0,0-1,-1 1,1 0,0 0,0-1,0 1,0 0,0-1,0 1,0-1,0 0,0 1,0-1,1 0,-1 1,0-1,0 0,0 0,1 0,-1 0,0 1,1-1,-1 0,1 0,-1 0,1-1,0 1,-1 0,1-7,0 0,1 0,-1-1,2 1,-1 0,1 0,0 0,1 0,0 0,0 1,0-1,1 1,2-3,6-14,39-80,4 3,63-85,-90 142,-6 8</inkml:trace>
  <inkml:trace contextRef="#ctx0" brushRef="#br0" timeOffset="69237.436">22128 3782,'-46'20,"1"1,1 3,2 2,0 1,2 2,1 2,-7 9,42-38,0 1,1-1,0 1,-1 0,1 0,0 0,0 1,1-1,-1 1,1 0,0-1,-1 1,2 0,-1 0,0 1,1-1,0 0,0 0,0 1,1-1,-1 0,1 1,0-1,0 1,1-1,-1 0,1 1,0-1,0 0,0 1,1-1,-1 0,1 0,0 0,1-1,-1 1,2 2,4-1,1 0,0 0,0-1,1-1,-1 1,1-1,0-1,0 0,0 0,0-1,0 0,0-1,0 0,0-1,0 0,0 0,0-1,0 0,-1-1,1 0,-1-1,1 0,-1 0,-1-1,8-4,1 0,-1-2,0 1,0-2,-1 0,-1-1,0-1,0 0,-1 0,-1-1,-1-1,0 0,-1-1,-1 0,0 0,-2-1,0 0,5-19,-12 33,0-1,0 1,0-1,0 1,-1 0,0-1,0 1,0 0,0-1,0 1,-1 0,0 0,0 0,0 0,-1 0,1 1,-1-1,0 1,0 0,0-1,0 1,0 1,-1-1,0 0,1 1,-1 0,0 0,0 0,0 0,0 0,-1 1,1 0,0 0,-1 0,1 1,0-1,-1 1,1 0,-1 0,1 1,0-1,-1 1,-1 0,-12 5</inkml:trace>
  <inkml:trace contextRef="#ctx0" brushRef="#br0" timeOffset="69607.113">22608 3811,'-18'4,"1"2,0 0,0 0,1 2,0 0,0 1,1 0,0 2,0 0,2 0,-1 1,1 1,1 0,0 1,-4 7,14-18,0 1,-1-1,2 1,-1 0,0 0,1 0,0 0,0 0,0 0,0 0,1 1,0-1,-1 0,2 0,-1 0,0 1,1-1,0 0,0 0,0 0,0 0,1 0,-1 0,1 0,0-1,0 1,1-1,-1 1,1-1,0 0,0 0,0 0,0 0,0 0,0-1,1 1,0-1,-1 0,1 0,0-1,0 1,0-1,0 0,0 0,0 0,3 0,6 2,1-1,0 0,0-1,0 0,0-1,0-1,0 0,0-1,0-1,0 0,0-1,-1 0,0-1,0-1,0 0,-1 0,0-1,0-1,0 0,-1-1,-1 0,1-1,-1 0,-1 0,0-1,-1 0,0-1,0 0,4-10,-11 15,1 0,-2 0,1 0,-1 0,0 0,0 0,-1 0,0 0,0 0,0 0,-1 0,0 0,-1 0,0 1,0-1,0 1,-1 0,1 0,-1 0,-1 1,1-1,-1 1,0 0,-1 0,1 1,-1-1,1 1,-1 0,-1 1,1 0,0 0,-1 0,0 1,1-1,-1 2,0-1,0 1,0 0,0 0,-1 1,1 0,0 0,0 1,-6 1,-15 4,3 1</inkml:trace>
  <inkml:trace contextRef="#ctx0" brushRef="#br0" timeOffset="70069.19">23172 3839,'-18'5,"1"2,0 0,0 1,1 1,0 0,0 1,1 1,0 0,1 1,1 1,0 0,0 1,-7 11,18-23,0 0,1 0,-1 0,1 1,-1-1,1 0,0 1,0-1,0 1,0-1,0 1,1 0,-1-1,1 1,0 0,0-1,0 1,0 0,0-1,1 1,-1 0,1-1,-1 1,1 0,0-1,0 1,0-1,0 0,1 1,-1-1,1 0,0 0,-1 0,1 0,0 0,0 0,0 0,0-1,0 1,3 0,4 1,1 0,0-1,-1 0,1-1,0 0,0 0,0-1,1-1,-1 0,-1 0,1-1,0 0,0 0,-1-1,1-1,-1 0,0 0,0 0,0-1,4-4,9-11,0-1,-1-1,-1-1,-1-1,-1 0,-1-1,-2-1,0-1,-2 0,-1-1,-1 0,-1-2,0 0,-1 0,-2-1,-1 0,-1 0,-2-1,-1 1,-1-1,-3-13,3 41,-1 0,0-1,0 1,0 0,0-1,-1 1,1 0,-1 0,0-1,-1 1,1 0,-1 0,0 0,0 0,0 1,0-1,0 0,-1 1,0-1,0 1,0 0,0 0,0 0,-1 1,1-1,-1 1,0 0,1 0,-1 0,0 0,0 1,0-1,-1 1,1 0,0 0,0 1,-1-1,1 1,0 0,-1 0,-3 1,2 1,-1 1,1-1,0 1,0 1,1-1,-1 1,1 0,0 0,0 0,0 1,0 0,1 0,0 0,0 1,0-1,1 1,-1 0,2 0,-3 5,-35 124,32-102,3-1,0 1,2-1,2 1,1 0,1 0,2 0,1 0,2-1,1 0,1 0,2 0,1-1,2-1,1 0,1-1,1 0,11 12,-5-12,1-2,2 0,0-2,2-1,0-1,2-1,0-2,1 0,1-3,1 0,31 10,-25-15</inkml:trace>
  <inkml:trace contextRef="#ctx0" brushRef="#br0" timeOffset="71003.977">114 6040,'39'11,"0"-3,0-1,1-1,0-3,0-1,0-2,0-2,0-1,0-3,0 0,34-12,-55 12,0-1,0 0,-1-1,0-1,0-1,-1 0,-1-1,0-1,5-5,-15 12,0-1,-1 0,1 0,-1-1,0 1,-1-1,0 0,0-1,0 1,-1-1,0 1,-1-1,1 0,-2 0,1 0,-1-1,0 1,-1 0,0 0,0 0,0-1,-1 1,-2-5,0 5,-1-1,0 1,-1 0,0 0,0 0,-1 0,0 1,0 0,-1 0,1 1,-2 0,1 0,-1 0,1 1,-2 0,1 1,0 0,-1 0,0 1,0 0,0 0,0 1,0 0,0 1,-1 0,1 1,-1 0,1 0,0 1,-1 0,1 0,0 1,-5 2,-2 1,1 1,0 1,0 1,0 0,1 1,0 0,1 1,0 0,0 1,1 1,1 0,0 1,1 0,0 0,1 1,0 0,1 1,1 0,0 3,1-6,1 1,0 0,1 0,1 0,0 1,1-1,1 1,0 0,0-1,1 1,1 0,1-1,-1 1,2-1,0 1,1-1,0 0,1 0,1-1,0 1,0-1,1 0,3 3,3-4,0 0,0-1,1 0,1-1,-1-1,1 0,1-1,-1-1,1 0,0-1,1-1,-1-1,1 0,0-1,0 0,0-2,0 0,-1-1,1 0,4-2,22-3,0-2,0-2,-1-1,0-3,-1-1,-1-2,0-1,22-16,7 0,-28 15</inkml:trace>
  <inkml:trace contextRef="#ctx0" brushRef="#br0" timeOffset="71256.391">1921 5758,'-34'38,"-30"42,-9 12,3 0,9-12,14-8,11-18,12-12,9-10,8-4,4-12,-1-9,-1-6</inkml:trace>
  <inkml:trace contextRef="#ctx0" brushRef="#br0" timeOffset="71490.718">1299 5730,'39'24,"36"17,10 7,1 0,-10-8,-8-7,-11-8,-10-4,-9-5,-5-1,-4-3,-2-3,-1-4,0-2,-4-2</inkml:trace>
  <inkml:trace contextRef="#ctx0" brushRef="#br0" timeOffset="71803.444">2767 5786,'-30'-1,"0"1,0 2,0 0,0 2,1 2,-1 0,1 2,1 1,0 2,0 0,1 2,0 1,1 1,1 1,-5 6,19-10,0 0,1 1,1 1,0-1,1 1,0 1,1 0,1 0,0 0,1 0,1 1,1 0,0 0,1 0,0 0,1 7,1-17,-1-1,1 1,0-1,0 1,1-1,0 1,0-1,0 1,0-1,1 0,0 1,0-1,0 0,1 0,0-1,0 1,0-1,0 1,1-1,0 0,0 0,0 0,0-1,0 1,1-1,0 0,-1-1,1 1,0-1,1 0,-1 0,0 0,0-1,1 0,3 1,9-4,-1 0,0-1,0-1,0-1,0 0,0-1,-1-1,0-1,-1 0,0-1,0 0,-1-1,0-1,-1 0,0-1,9-11,20-12,160-161,-200 194,-1 0,1 0,-1 1,1-1,0 0,0 1,0-1,0 1,0 0,0 0,0 0,0 0,0 0,0 0,1 0,-1 1,0-1,1 1,-1-1,0 1,1 0,-1 0,1 0,-1 1,0-1,1 0,-1 1,0 0,1-1,-1 1,0 0,0 0,0 0,0 0,0 1,0-1,0 1,0-1,0 1,-1 0,1-1,-1 1,1 0,-1 0,0 0,1 0,-1 0,0 0,-1 1,1-1,0 0,0 0,-1 1,1 1,17 105,-13-83</inkml:trace>
  <inkml:trace contextRef="#ctx0" brushRef="#br0" timeOffset="72220.049">3049 6294,'260'-406,"-178"304,-82 102,0 1,0-1,0 0,0 1,0-1,0 1,0-1,0 1,0-1,0 1,0-1,0 0,0 1,0-1,1 1,-1-1,0 0,0 1,0-1,1 1,-1-1,0 0,0 1,1-1,-1 0,0 1,1-1,-1 0,1 0,-1 0,0 1,1-1,-1 0,1 0,-1 0,0 0,1 1,-1-1,1 0,-1 0,1 0,-1 0,0 0,1 0,-1 0,1 0,-1-1,1 1,-1 0,1 0,-1 0,0 0,1 0,-1-1,0 1,1 0,-1 0,1-1,-1 1,0 0,0-1,1 1,-1 0,0-1,1 1,-1 0,0-1,0 1,0-1,-9 40,7-32,-11 33,8-29,1 0,0 0,1 1,0-1,1 1,0-1,1 1,0 0,1-1,0 1,1 0,1 8,-1-16,1-1,0 1,0-1,0 0,0 1,0-1,0 0,1 0,-1-1,1 1,0 0,0-1,0 0,0 0,1 0,-1 0,0 0,1-1,0 1,-1-1,1 0,0 0,-1 0,1-1,0 1,0-1,0 0,-1 0,1 0,0-1,0 1,0-1,-1 0,1 0,0 0,-1 0,3-2,34-19,-2-2,0-1,-2-2,8-10,61-43,-104 78,0 1,0-1,1 1,-1-1,1 1,-1 0,1 0,0 0,-1 0,1 0,0 0,0 0,0 0,-1 1,1-1,0 1,0-1,0 1,0 0,0 0,0 0,0 0,0 0,0 0,0 0,0 1,0-1,0 1,0 0,0-1,-1 1,1 0,0 0,0 0,-1 0,1 0,-1 0,1 1,-1-1,1 1,-1-1,0 1,0-1,0 1,1 0,30 116,8 15,-25-108</inkml:trace>
  <inkml:trace contextRef="#ctx0" brushRef="#br0" timeOffset="72657.241">4348 5927,'7'54,"-2"-1,-2 1,-2 0,-3 0,-2-1,-3 1,-1-1,-3 0,-3-1,-4 7,7-31,-39 66,50-94,-1 1,1-1,-1 1,1-1,-1 1,1-1,-1 1,1-1,-1 0,0 1,1-1,-1 0,1 0,-1 0,0 1,1-1,-1 0,0 0,1 0,-1 0,0 0,1 0,-1 0,0 0,1 0,-1 0,0-1,1 1,-1 0,0 0,1-1,-1 1,1 0,-1-1,1 1,-1 0,0-1,1 1,0-1,-1 1,1-1,-1 1,1-1,-1 1,1-1,0 0,0 1,-1-1,1 0,0 1,0-1,0 1,-1-1,1 0,0 1,0-1,0 0,0 1,0-1,1 0,-1 0,-2-44,14-8,2 0,3 1,2 1,22-41,-35 76,28-62,-22 39,3 1,1 0,2 1,2 1,1 1,1 1,2 0,1 2,2 1,1 1,2 2,6-4,-27 26,0 1,0 0,1 0,-1 1,1 0,0 0,1 1,-1 1,0 0,1 0,0 1,3 0,-10 1,1 0,-1 1,1-1,-1 1,0 0,1 0,-1 0,0 1,0-1,0 1,0 0,0 0,0 1,-1-1,1 1,-1 0,1 0,-1 0,0 0,0 0,-1 1,1-1,-1 1,1 0,-1 0,0 0,-1 0,1 0,-1 0,1 3,2 14,-1 0,-1 0,0 1,-2-1,-1 1,0-1,-2 1,-3 17,4-26,-1 1,0 0,-1-1,0 0,-1 0,-1 0,0-1,0 1,-2-1,1-1,-1 0,-1 0,0 0,0-1,-1 0,-1-1,1 0,-2-1,1 0,-1-1,0 0,0-1,-1 0,0-1,0-1,0 0,-1 0,1-1,-9 0,-3-2</inkml:trace>
  <inkml:trace contextRef="#ctx0" brushRef="#br0" timeOffset="73439.352">2880 5984,'0'4,"0"8,0 5,5 5,1 4,1 2,2-4,1-1,-2 0,3-3,0-1,2-3,-1-5</inkml:trace>
  <inkml:trace contextRef="#ctx0" brushRef="#br0" timeOffset="74222.018">5308 5166,'-6'11,"-46"179,43-155,-31 111,-20 149,48-216,3-35,3 0,2 0,1 1,3-1,1 1,-1-44,0 0,0 1,0-1,0 0,0 0,0 0,0 1,0-1,1 0,-1 0,0 0,1 0,-1 0,1 1,-1-1,1 0,0 0,-1 0,1 0,0-1,0 1,0 0,0 0,-1 0,1-1,0 1,0 0,0-1,1 1,-1-1,0 1,0-1,0 1,0-1,0 0,1 0,-1 0,0 1,0-1,0 0,0-1,1 1,-1 0,1 0,16-7</inkml:trace>
  <inkml:trace contextRef="#ctx0" brushRef="#br0" timeOffset="74572.009">5589 5984,'26'-6,"0"-1,0-1,-1-1,-1-1,1-2,-2 0,0-1,0-2,-1-1,-10 10,0-1,0 0,-1-1,0 0,0-1,-1 0,0-1,-1 0,0 0,-1-1,0 0,0-1,-2 0,1 0,-1 0,3-11,-10 17,1 0,-1 0,-1 0,1 0,-1 1,0-1,0 1,-1-1,1 1,-1 0,-1 0,1 0,-1 0,1 1,-1-1,-1 1,1 0,0 0,-1 1,0-1,0 1,0 0,0 0,-1 1,1-1,-1 1,1 0,-1 1,0 0,0 0,0 0,0 0,0 1,1 0,-1 0,0 1,0-1,0 1,0 1,0-1,1 1,-2 0,-13 6,0 1,0 0,1 2,0 0,1 1,1 1,-1 0,2 2,0 0,1 0,0 2,2 0,0 0,1 1,0 1,2 0,0 1,1-1,1 2,-2 8,6-18,1-1,0 1,1 0,0-1,1 1,0 0,1 0,0 0,1 0,0 0,0 0,2-1,-1 1,1 0,0-1,1 0,1 0,-1 0,2 0,-1-1,1 0,0 0,2 1,9 5,0-1,0-1,1 0,1-1,0-1,0-1,1-1,1 0,0-2,0 0,0-2,0 0,1-1,0-1,0-1,0-1,10-2,6-2,-6-3</inkml:trace>
  <inkml:trace contextRef="#ctx0" brushRef="#br0" timeOffset="75140.937">7452 5899,'-5'39,"-1"26,0 8,1-5,1-8,2-15</inkml:trace>
  <inkml:trace contextRef="#ctx0" brushRef="#br0" timeOffset="75391.883">7367 5419,'0'0</inkml:trace>
  <inkml:trace contextRef="#ctx0" brushRef="#br0" timeOffset="75639.475">8214 5786,'-43'5,"19"-3,1 0,-1 2,1 0,0 1,1 2,-1 0,-8 6,30-13,-1 1,0 0,1 0,-1 0,1 0,-1 0,1 1,0-1,-1 0,1 1,0-1,0 1,0-1,0 1,0-1,0 1,0 0,1-1,-1 1,1 0,-1 0,1 0,-1-1,1 1,0 0,0 0,0 0,0 0,1 0,-1-1,0 1,1 0,-1 0,1 0,-1-1,1 1,0 0,0-1,0 1,0 0,0-1,0 0,0 1,1-1,-1 0,0 1,1-1,-1 0,1 0,0 0,-1 0,1 0,0-1,-1 1,1 0,0-1,0 1,72 30,-64-28,0 0,0 0,-1 1,1 1,-1-1,0 1,0 1,-1 0,1 0,-1 0,-1 1,1 1,-1-1,0 1,-1 0,3 6,-5-9,-1 0,0 0,-1 1,0-1,0 1,0-1,0 1,-1 0,0 0,0 0,0 0,-1 0,0 0,0 0,-1 0,0-1,0 1,0 0,0 0,-1 0,0-1,0 1,-1-1,0 0,0 1,0-1,0 0,-1-1,0 1,0-1,0 1,0-1,-1 0,0-1,1 2,0-1,0 0,0 0,-1 0,0-1,0 1,0-1,0 0,0-1,0 1,-1-1,1 0,-1-1,0 1,0-1,1 0,-1 0,0-1,0 0,0 0,0 0,0-1,0 0,1 0,-4-1,-6-9,2-1</inkml:trace>
  <inkml:trace contextRef="#ctx0" brushRef="#br0" timeOffset="76321.43">9739 5278,'9'33,"8"26,2 8,1-3,-1-8,-1-13,-2-9,1-10,1-15,-1-8</inkml:trace>
  <inkml:trace contextRef="#ctx0" brushRef="#br0" timeOffset="76525.951">10077 5109,'-5'38,"3"28,7 6,3-3,4-9,1-10,2-9,4-6,-1-5,0-2,-2-6</inkml:trace>
  <inkml:trace contextRef="#ctx0" brushRef="#br0" timeOffset="77137.769">10584 5447,'-9'63,"3"1,2 0,3-1,3 1,3 0,2-1,4 0,17 60,-24-110,1-1,1 0,0-1,0 1,1-1,1 0,0-1,0 0,10 9,-15-16,0 0,0 0,1 0,0-1,-1 1,1-1,0 1,0-1,0-1,1 1,-1-1,0 1,1-1,-1 0,1-1,-1 1,1-1,-1 0,1 0,-1 0,1-1,-1 1,1-1,-1 0,0 0,1-1,-1 0,0 1,0-1,0-1,17-12,-2-2,0-1,0 0,-2-1,0-1,-2 0,0-1,-1-1,-1-1,4-12,-1 9,134-239,-138 246,-16 60,-1-28,1 0,0 1,1-1,0 1,1 0,0 0,1-1,1 1,0 0,1 0,0 0,2 0,-1-1,2 1,-1-1,2 1,0-1,0-1,2 1,-1-1,1 0,9 10,-9-17,1 0,-1-1,1 0,0-1,0 0,1 0,-1 0,1-1,-1-1,1 1,-1-1,1-1,0 0,0 0,-1 0,1-1,0-1,-1 1,1-1,-1-1,1 0,-1 0,0 0,0-1,-1 0,1-1,-1 0,0 0,0 0,-1-1,6-6,106-148,-94 120,-3 0,-1-1,-2-1,-2-1,9-40,-17 57</inkml:trace>
  <inkml:trace contextRef="#ctx0" brushRef="#br0" timeOffset="77519.452">12278 5645,'-15'0,"0"0,0 2,0 0,0 1,1 0,-1 1,1 1,0 0,0 1,0 1,0 1,7-5,1 1,0 1,0-1,0 1,1 0,0 0,0 1,0-1,0 1,1 0,0 1,0-1,1 1,0-1,0 1,0 0,1 0,0 0,1 1,-1-1,1 0,1 1,-1 2,2 0,-1 1,2-1,-1 0,1 0,1 0,0 0,0 0,1-1,0 1,1-1,0 0,0 0,1-1,0 1,1-1,-1-1,2 1,-1-1,1 0,0-1,0 0,1 0,0-1,0 0,0-1,0 1,1-2,0 0,0 0,0 0,0-1,0-1,0 0,1 0,-1-1,0 0,1-1,-1 0,0-1,4-1,-6 0,0 0,0-1,-1 0,1-1,-1 1,0-1,0-1,-1 0,1 1,-1-2,0 1,-1-1,0 0,0 0,0 0,-1-1,0 0,0 0,-1 0,0 0,1-8,0-1,0 1,-1-1,-1 0,-1 1,0-1,-1 0,-1 0,0 0,-2 1,0-1,-1 0,0-2,-1 0,-1 1,-1-1,0 1,-2 0,0 1,-1 0,0 1,-10-11,18 24,-1 1,0-1,0 1,-1 0,1 0,0 0,-1 0,1 1,-1-1,1 1,-1 0,0 0,0 0,1 1,-1-1,0 1,0 0,0 0,0 0,1 0,-1 1,0 0,0 0,0 0,1 0,-1 0,1 1,-1 0,1-1,0 1,-1 0,1 1,0-1,0 1,0-1,1 1,-1 0,1 0,0 0,-1 0,1 2,-18 17</inkml:trace>
  <inkml:trace contextRef="#ctx0" brushRef="#br0" timeOffset="77887.085">12843 6011,'-54'66,"68"-99,205-496,-110 355,-109 173,0 0,1 0,-1 0,0 0,1 0,-1 0,1 0,-1 0,1 0,-1 0,1 0,0 1,-1-1,1 0,0 0,0 1,0-1,-1 0,1 1,0-1,0 1,0-1,0 1,0-1,0 1,0 0,0-1,0 1,0 0,0 0,1 0,-1 0,0 0,0 0,0 0,0 0,0 1,0-1,0 0,0 0,0 1,0-1,0 1,0-1,0 1,0-1,0 1,-1 0,1-1,0 1,0 0,-1 0,1 0,0 0,-1-1,1 1,-1 0,1 0,-1 1,6 44,-6-21</inkml:trace>
  <inkml:trace contextRef="#ctx0" brushRef="#br0" timeOffset="78227.905">13717 5053,'-57'204,"-104"443,156-567,5-79,1-1,-1 1,0-1,0 1,0-1,0 1,1-1,-1 1,0-1,0 0,1 1,-1-1,0 1,1-1,-1 0,0 1,1-1,-1 0,1 1,-1-1,0 0,1 0,-1 1,1-1,-1 0,1 0,-1 0,1 0,-1 0,1 0,-1 1,1-1,-1 0,1 0,-1-1,1 1,-1 0,1 0,-1 0,1 0,-1 0,1 0,-1-1,1 1,-1 0,1 0,-1-1,0 1,1 0,-1-1,1 1,-1 0,0-1,1 1,-1-1,0 1,0-1,1 1,-1-1,0 1,0 0,0-1,23-30,-22 29,40-76,-30 53</inkml:trace>
  <inkml:trace contextRef="#ctx0" brushRef="#br0" timeOffset="78505.566">14056 5222,'-434'406,"377"-332,56-73,0 1,0 0,0 0,0 0,0 0,1 0,-1 0,1 0,0 0,-1 0,1 0,0 1,0-1,0 0,1 0,-1 0,0 0,1 0,0 0,-1 0,1 0,0 0,0 0,0 0,0 0,0-1,0 1,1 0,-1-1,1 1,-1-1,1 1,-1-1,1 0,0 0,0 0,0 0,-1 0,1 0,1 0,87 31,-80-30,1 1,-1-1,1 2,-1-1,0 2,-1-1,1 1,-1 1,0-1,0 2,0-1,-1 1,0 0,0 1,-1 0,0 0,-1 1,25 56,-28-55,0 0,1-1,0 1,1-1,0 0,0 0,1-1,0 0,1 0,0 0,3 2,2-4,-1-5</inkml:trace>
  <inkml:trace contextRef="#ctx0" brushRef="#br0" timeOffset="78789.683">14677 4996,'-33'43,"-22"29,-5 7,7-6,8-10,12-10,15-16,17-12,8-12</inkml:trace>
  <inkml:trace contextRef="#ctx0" brushRef="#br0" timeOffset="79023.107">14988 5024,'-39'43,"-22"24,0 5,9-4,10-14,11-12,12-12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24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1,'-25'47,"3"2,2 1,2 1,2 0,3 1,2 1,2 0,2 0,3 1,2-1,3 20,-2-65,0-1,1 0,-1 0,1 0,1 0,-1 0,1 0,1 0,-1 0,1 0,1 0,-1 0,1-1,0 1,0-1,1 0,0 0,0 0,0 0,1-1,0 0,0 0,0 0,1 0,-1-1,1 0,0 0,1-1,-1 1,1-1,-1-1,5 2,1-3,0-1,-1-1,1 0,0 0,-1-1,1 0,-1-1,0-1,0 0,0 0,0-1,-1 0,0-1,0 0,0-1,2-2,14-12,0-1,-2-2,-1 0,-1-1,2-5,180-272,-204 301,0 0,1-1,-1 1,1 0,-1-1,1 1,0 0,0 0,0 0,-1 0,1 0,0 0,0 0,0 0,0 0,1 0,-1 0,0 1,0-1,0 0,1 1,-1-1,0 1,1-1,-1 1,0 0,1 0,-1-1,1 1,-1 0,0 0,1 0,-1 1,0-1,1 0,-1 0,1 1,-1-1,0 1,0-1,1 1,-1 0,0-1,0 1,0 0,0 0,1 0,-1 0,-1 0,1 0,0 0,1 1,37 132,-34-109,1-1,1 1,1-1,1-1,1 0,3 4,-9-21,0 0,1 0,0 0,0 0,0-1,1 0,-1 0,1 0,1-1,-1 1,1-2,-1 1,1-1,0 0,0 0,1-1,-1 0,1 0,-1-1,1 0,-1 0,1-1,-1 0,1 0,0-1,-1 0,1 0,-1-1,0 0,1 0,-1 0,0-1,0-1,2-1,17-9,-1-1,-1-1,-1-2,0 0,-1-1,-1-2,-1 0,-1-1,-1-1,0 0,-2-1,-1-1,-1-1,-2 0,0-1,-1 0,-1-3,9-85,-18 91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24.8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66,'-20'34,"2"1,2 2,1-1,2 2,2-1,0 6,9-39,0 0,1 0,-1 0,1 1,0-1,0 0,0 1,1-1,0 0,-1 1,1-1,1 1,-1-1,1 0,0 1,0-1,0 0,0 0,1 0,0 1,0-2,0 1,0 0,0 0,1-1,0 1,0-1,0 0,0 0,0 0,1 0,-1 0,1-1,0 1,-1-1,1 0,0 0,0-1,1 1,2 0,0-3,-1 0,1 0,-1 0,1-1,-1 0,0 0,1 0,-1-1,0 0,-1 0,1-1,0 0,-1 0,0 0,0 0,0-1,-1 0,1 0,-1 0,0-1,65-117,-63 108,-2 1,1-1,-2 0,0 0,-1 0,0 0,-1 0,-1-1,-1 1,0 0,0 0,-2 0,0 0,-4-12,6 25,1 0,-1-1,0 1,0 0,0-1,0 1,0 0,-1 0,1 0,-1 0,1 0,-1 0,0 1,0-1,1 0,-1 1,0-1,-1 1,1 0,0 0,0 0,-1 0,1 0,0 0,-1 1,1-1,0 1,-1-1,1 1,-2 0,-6 7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6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1,'-17'53,"-12"238,17-76,13 161,0-353,0 1,1-1,2 0,0-1,1 1,2-1,0 0,1 0,2 1,-8-20,-1 0,1 0,0 0,0 0,0-1,0 1,1 0,-1-1,1 0,0 1,0-1,-1 0,1-1,0 1,1 0,-1-1,0 0,0 0,1 0,-1 0,0 0,1-1,-1 1,1-1,-1 0,1 0,-1 0,1-1,-1 1,1-1,-1 0,0 0,1 0,-1 0,0 0,0-1,0 0,0 1,2-3,23-17,-2-2,0-1,-1-1,-2-1,-1-1,-1-1,-1-1,-2-1,4-8,-20 35,78-135,-5-4,-6-5,-24 44,-45 102,-1 1,1-1,0 0,0 1,0-1,0 0,0 1,0-1,0 0,1 1,-1-1,0 0,0 1,0-1,1 0,-1 1,0-1,1 0,-1 1,1-1,-1 1,0-1,1 1,-1-1,1 1,0-1,-1 1,1 0,-1-1,1 1,-1 0,1-1,0 1,-1 0,1 0,0-1,-1 1,1 0,0 0,0 0,-1 0,1 0,0 0,-1 0,1 0,0 1,-1-1,1 0,0 0,-1 0,1 1,0-1,-1 0,1 1,-1-1,1 0,-1 1,1-1,0 1,-1-1,0 1,1-1,-1 1,1 0,-1-1,1 1,16 47,-1 29,-10-43,1 0,1-1,2 0,1 0,2-1,1 0,1-1,15 21,-18-36,78 86,-86-99,0 0,0 0,0-1,0 1,0-1,0 0,1 0,-1-1,1 1,-1-1,1 0,0 0,-1-1,1 1,0-1,-1 0,1 0,0-1,-1 0,1 1,0-1,-1-1,1 1,-1-1,1 0,3-2,12-11,0-1,0-1,-2 0,0-2,-1 0,-1-1,0-1,-2 0,-1-1,0 0,-2-1,2-7,4-1,-16 28,17-26,-2-1,-1 0,-1-1,-2 0,-1-1,-2-1,-1 0,2-23,-8 41,0 2,-1 1,0-1,-1 1,0-1,-1 1,0-1,-1 1,-1 0,0-2,3 14,0 1,0-1,0 1,0-1,0 0,0 1,0-1,0 0,0 1,0-1,0 0,0 1,-1-1,1 0,0 1,0-1,0 0,0 1,-1-1,1 0,0 1,0-1,-1 0,1 0,0 1,-1-1,1 0,0 0,-1 0,1 0,0 1,-1-1,1 0,0 0,-1 0,1 0,0 0,-1 0,1 0,-1 0,1 0,0 0,-1 0,1 0,0 0,-1 0,1 0,0-1,-1 1,1 0,0 0,-1 0,1 0,0-1,-1 1,1 0,0 0,-1-1,1 1,0 0,0-1,0 1,-1 0,1-1,-7 33,4-8</inkml:trace>
  <inkml:trace contextRef="#ctx0" brushRef="#br0" timeOffset="335.937">1555 960,'30'-12,"-2"-1,0-2,0-1,-1 0,-1-2,-1-1,-1-2,0 0,14-18,-36 37,1-1,-1 1,1-1,-1 0,0 0,0 0,0-1,-1 1,1 0,-1 0,1-1,-1 1,0-1,-1 0,1 1,-1-1,1 1,-1-1,0 0,0 1,-1-1,1 0,-1 1,0-1,0 1,0-1,0 1,0-1,-1 1,0 0,0 0,0 0,0 0,0 0,0 0,-1 0,1 1,-1-1,0 1,0 0,0 0,0 0,0 0,0 0,-1 1,1-1,-1 1,1 0,-1 0,-1 0,0 0,-1 1,1 0,-1 0,0 0,1 1,0-1,-1 1,1 1,-1-1,1 1,0 0,0 0,0 0,0 1,0 0,1 0,-1 0,1 1,0-1,0 1,0 0,0 0,-1 2,-63 112,63-108,1 1,0 0,1 0,0 0,0 0,1 1,1-1,0 1,1-1,0 1,0-1,1 1,1-1,0 1,1-1,0 0,0 0,1 0,1-1,-1 1,2-1,0 0,0 0,1-1,0 0,0 0,1 0,0-1,6 4,-1-5,1 0,-1-1,1-1,0 0,0-1,1 0,-1-1,1-1,0 0,0-1,0-1,-1 0,1-1,0-1,13-3,0-2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25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17 463,'-16'-31,"29"-111,-10 112,2 1,1-1,2 1,1 0,1 1,1 0,7-11,6 5,-14 20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26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29,'38'0,"23"0,5 0,-3 0,-8 0,-9 0,-7-5,-5-2,-4 1,-2 1,-1 1,-6 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26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1,'38'0,"33"0,8 0,-4 0,-10 0,-12 0,-9 0,-8 0,-10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25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0,'0'44,"0"27,0 13,0-4,0-6,0-10,0-12,4-5,3-5,-1-6,-2-3,0-4,-2-1,-6 0,-1-6</inkml:trace>
  <inkml:trace contextRef="#ctx0" brushRef="#br0" timeOffset="320.79">254 142,'-213'192,"209"-190,1 1,1-1,-1 0,0 1,0-1,1 1,0 0,-1 0,1 0,0 0,1 1,-1-1,0 0,1 1,0-1,0 1,0-1,0 1,0 0,1-1,0 1,0 0,0-1,0 1,0 0,1-1,-1 1,1 0,0-1,0 1,1-1,-1 1,1-1,0 0,-1 1,3 1,95 32,-49-24,-36-7,0 1,0 0,0 1,-1 0,0 1,-1 1,0 0,-1 0,0 1,0 1,-1-1,-1 2,0 0,7 12,16 14,-16-24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0.9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215 639,'-20'11,"0"1,2 0,-1 1,2 1,0 1,0 0,1 2,1 0,1 0,1 1,0 1,11-15,0-1,0 1,0 0,0 0,1 0,0 0,0 0,0 0,0 0,1 0,-1 0,1 1,0-1,0 0,1 0,-1 0,1 0,0 0,0 0,0 0,1 0,0 0,-1 0,1 0,0-1,1 1,-1-1,1 1,-1-1,1 0,0 0,0 0,1-1,-1 1,0-1,3 2,1 0,-1-1,1 1,0-1,0-1,0 1,0-1,1 0,-1-1,1 0,-1 0,1 0,-1-1,1 0,-1-1,1 0,-1 0,1 0,-1-1,0 0,3-1,4-6,-1-1,1 0,-2-1,1 0,-2-1,1 0,-1-1,-1 0,-1 0,0-1,0-1,-2 0,0 0,0 0,-1-1,-1-1,14-41,-3-1,-3-1,-2 0,-3-1,-3 0,-2 0,-3 0,-6-40,7 90,-2 1,1-1,-1 1,0 0,-1-1,-1 1,1 0,-1 0,-1 1,0-1,0 1,-1-1,-1 1,1 1,-5-5,9 12,-1 0,1 0,-1 0,0 0,1 1,-1-1,0 1,0 0,0-1,1 1,-1 0,0 0,0 0,0 0,1 0,-1 0,0 1,0-1,0 1,1-1,-1 1,0 0,1-1,-1 1,0 0,1 0,-1 0,1 0,0 1,-1-1,1 0,0 1,0-1,0 0,0 1,-1 1,-38 59,38-58,-9 21,2 0,1 1,0 0,2 1,1-1,2 1,0 0,2 0,1 1,1-1,1 0,1 0,2-1,0 1,6 12,0-11,1 0,1-1,1 0,2-1,0-1,2-1,0 0,2-1,7 5,-21-20,0 0,0 0,1-1,1 0,-1 0,1 0,0-1,0 0,1-1,0 0,0 0,0-1,1 0,-1 0,1-1,0-1,0 0,0 0,0-1,0 0,0 0,0-1,1-1,6-1,1-4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1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1,'-10'33,"-2"17,-1-1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1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1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18 534,'-5'-53,"-1"-22,0-3,6 7,3 10,0 12,6 8,1 7,3 10,-1 3,3 6,4 5,3 9,-2 5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1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63 285,'16'-15,"0"-1,-1-1,-1 0,-1-1,0 0,-1-1,-1-1,-1 0,6-18,-14 36,-1 0,0 0,0 0,0 0,0 0,0 0,0-1,0 1,-1 0,1 0,-1-1,0 1,0 0,0-1,0 1,0 0,0-1,0 1,-1 0,1-1,-1 1,0 0,0 0,0 0,0-1,0 1,0 0,0 0,-1 1,1-1,-1 0,1 0,-1 1,0-1,0 1,0-1,0 1,0 0,0 0,0 0,0 0,0 0,0 0,0 1,-1-1,1 1,0-1,-2 1,-6 3,1 0,0 1,1 1,-1-1,1 1,0 1,0-1,0 1,1 1,0-1,0 1,1 1,-1-1,2 1,-1 0,1 0,0 1,1-1,0 1,1 0,-1 1,2-1,-1 0,1 1,1-1,-1 8,1-10,0 1,0-1,1 1,0-1,1 1,-1-1,1 1,1-1,-1 1,1-1,1 0,-1 0,1 0,1 0,-1-1,1 1,0-1,0 0,1 0,0 0,0-1,0 1,1-1,0-1,0 1,0-1,0 0,1 0,0-1,-1 0,1 0,5 1,68 2,-56-7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2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0,'-25'16,"1"2,0 0,1 1,2 2,0 0,1 1,1 1,1 1,-13 22,28-42,1 0,-1 0,0 0,1 0,0 1,0-1,0 1,1-1,-1 1,1 0,0 0,0-1,1 1,0 0,-1 0,2 0,-1 0,0 0,1 0,0-1,0 1,1 0,-1-1,1 1,0-1,0 1,1-1,-1 0,1 0,0 0,0 0,0 0,1-1,-1 1,1-1,0 0,0 0,2 1,6 2,1-1,-1-1,1 0,0 0,0-1,0-1,0 0,1-1,-1 0,0-1,1-1,-1 0,0-1,1 0,-1-1,0-1,14-2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0,'-26'180,"12"18,-8-1,-9-1,-27 77,28-156,30-89,16-35,0-37,-11 20</inkml:trace>
  <inkml:trace contextRef="#ctx0" brushRef="#br0" timeOffset="249.951">0 734,'43'-5,"39"-6,14-6,-4-1,-12 4,-12 3,-11-1,-11 2,-8-2,-7 0,-2-2,-3 2,-5-3,-1 2,-5-3,-4 3</inkml:trace>
  <inkml:trace contextRef="#ctx0" brushRef="#br0" timeOffset="730.425">847 28,'-58'877,"58"-856,6 82,-5-100,-1 1,1-1,0 1,0-1,0 1,1-1,-1 0,1 1,-1-1,1 0,0 0,0 0,1 0,-1-1,1 1,-1-1,1 1,0-1,0 0,0 0,0 0,0 0,0-1,3 2,1-3,-1-1,0 1,1-1,-1 0,0-1,0 1,0-1,0-1,0 1,0-1,0 0,-1 0,1-1,-1 1,0-1,0 0,0-1,-1 1,0-1,0 0,1-1,13-11,119-108,-136 123,0 0,0 0,0 1,0-1,1 0,-1 0,1 1,0-1,-1 1,1-1,0 1,0 0,0-1,0 1,0 0,0 0,0 1,0-1,0 0,1 1,-1-1,0 1,0 0,0 0,1 0,-1 0,0 0,1 0,-1 0,0 1,0-1,0 1,0 0,1 0,-1 0,0 0,0 0,0 0,-1 0,1 0,0 1,0 0,2 10,-2 0,1 0,-1 0,-1 0,0 1,-1-1,0 0,-1 1,-1 5,0 17,5 46,3-62</inkml:trace>
  <inkml:trace contextRef="#ctx0" brushRef="#br0" timeOffset="985.329">1552 903,'-9'24,"-4"8</inkml:trace>
  <inkml:trace contextRef="#ctx0" brushRef="#br0" timeOffset="1134.504">1468 452,'0'-5,"0"-1</inkml:trace>
  <inkml:trace contextRef="#ctx0" brushRef="#br0" timeOffset="1399.907">1919 621,'-4'5,"0"1,1-1,0 1,0-1,0 1,0 0,1 0,0 0,0 1,1-1,0 0,0 1,0-1,1 1,0-1,0 1,1-1,-1 1,2-1,-1 0,1 1,-1-1,2 0,-1 0,1 0,0-1,0 1,0 0,5 4,27 20,-31-28,0-1,0 1,0 1,0-1,0 0,-1 1,1 0,-1 0,0 0,0 0,0 1,0-1,0 1,-1 0,0-1,1 1,-1 0,-1 1,1-1,-1 0,1 0,-1 1,-1-1,1 1,0-1,-1 0,0 1,0-1,-1 1,1-1,-1 1,0-1,0 1,0-1,-1 2,-4 3,0 0,-1-1,0 0,0 0,-1-1,0 0,0 0,-1 0,0-1,0-1,0 0,5-2,0-1,0 0,0 0,-1 0,1-1,-1 0,1 1,-1-2,1 1,-1 0,1-1,-1 0,0 0,1 0,-1-1,1 0,-1 1,1-2,-1 1,1 0,-1-1,1 0,0 0,0 0,0-1,-1 0,-8-9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2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0,'-15'39,"-4"36,1 15,3-2,5-8,4-7,2-11,3-7,1-7,5-8,2-1,0-2,3-3,1-2,2-6,0-4,1-4,0-6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2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30,'38'-5,"28"-1,7 0,-5 1,-8 1,-10 2,-8 1,-7 1,-5 4,-7 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2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3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1,'-15'5,"-4"1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3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76,'-3'17,"2"1,0 0,1 0,0 0,2-1,0 1,1 0,1-1,0 0,2 1,0-2,8 16,-12-28,0-1,1 1,-1-1,1 0,0 0,0 0,0-1,1 1,-1-1,0 0,1 0,0 0,-1 0,1 0,0-1,0 0,0 1,0-2,0 1,0 0,1-1,-1 0,0 0,0 0,0 0,0-1,0 1,0-1,0 0,0-1,0 1,0-1,0 1,0-1,-1 0,1-1,-1 1,0 0,1-1,-1 0,0 0,-1 0,1 0,0 0,-1-1,0 1,0-1,0 0,0 1,3-4,0 0,0 0,0 0,-1-1,-1 0,1 0,-1 0,-1 0,1 0,-1 0,-1-1,1 1,-2-1,1 1,-1-1,0 1,-1-1,0 1,0-1,-1 1,0 0,0-1,-1 1,0 0,-1 1,0-1,0 0,-4-4,5 6,-1 1,0 0,0 0,0 0,-1 0,0 1,1 0,-2 0,1 0,0 1,-1-1,1 1,-1 0,0 1,0 0,0 0,-1 0,0 0,-17 1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3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0 160,'10'-24,"-7"14,0 1,1 0,1 0,-1 0,1 0,1 0,0 1,0 0,0 1,3-2,-8 9,1 0,-1 1,1-1,0 1,-1-1,1 1,-1 0,1 0,-1-1,1 1,-1 0,0 0,1 0,-1 1,0-1,0 0,0 0,0 1,0-1,0 1,0-1,-1 1,1-1,0 1,-1-1,1 1,-1-1,0 1,1 0,-1 1,5 8,-3-6,1 0,0 0,0 0,1-1,0 1,-1-1,1 0,1 0,-1 0,0 0,1-1,0 0,0 0,0 0,0 0,0-1,1 0,-1 0,1 0,-1-1,1 0,0 0,0 0,5-1,2 0,-1 0,1 0,-1-2,1 1,-1-2,1 1,-1-2,0 0,0 0,-1-1,1-1,-1 0,0 0,-1-1,0 0,0-1,0 0,-1-1,0 0,-1 0,5-7,18-18,-17 22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27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526 706,'31'-19,"0"-1,-2-2,-1-1,0-2,-2 0,-1-2,-1 0,-1-2,13-22,-29 41,-1-1,0 0,-1 0,0-1,0 0,-1 0,-1 0,0 0,-1 0,0-1,-1 1,0-2,-7 8,0 27,-5 85,5 0,5 58,-3 76,-3-68,1-19,-24 143,22-248,-2-1,-3 0,-1-1,-2 0,-2-1,-2-1,-2-1,-8 9,18-31,-2-1,0 0,-1-1,-1 0,-1-2,-1 1,0-2,-1-1,-1 0,-18 10,34-23,1 0,0 1,-1-1,1 0,-1-1,1 1,-1-1,0 0,0 0,0 0,0 0,0-1,0 1,0-1,0 0,0 0,0 0,0-1,0 0,1 0,-1 0,0 0,0 0,0-1,1 1,-1-1,1 0,-1 0,1-1,0 1,0-1,0 1,0-1,0 0,1 0,-1 0,1 0,0-1,0 1,-1-2,1-9,-1-1,2 1,0 0,1-1,0 1,1-1,1 1,0 0,1 0,1 0,0 0,1 1,0-1,1 1,0 0,5-6,16-32,3 1,1 1,3 1,1 2,3 2,2 1,1 2,2 2,2 2,1 1,21-9,-56 37,1 1,0 0,0 1,0 0,1 0,-1 2,1 0,1 0,-1 1,9-1,2 3</inkml:trace>
  <inkml:trace contextRef="#ctx0" brushRef="#br0" timeOffset="265.826">1373 1159,'-41'32,"1"2,2 2,1 1,2 2,2 2,-8 14,-1 33,42-86,-1 0,1 0,-1 0,1 0,0 1,0-1,0 0,0 0,0 0,0 0,1 1,-1-1,1 0,-1 0,1 0,0 0,0 0,0 0,0 0,0-1,0 1,0 0,1 0,-1-1,1 1,-1-1,1 1,0-1,0 0,-1 0,1 0,0 0,0 0,0 0,0 0,0 0,0-1,0 1,0-1,1 0,-1 1,0-1,8 1,0 0,1-1,-1 0,0-1,0 0,0 0,0-1,0-1,0 0,-1 0,1 0,-1-1,0-1,0 0,0 0,0-1,-1 0,0 0,0-1,5-6,4-4,-1-1,-1-1,-1 0,-1-1,0-1,-2 0,0 0,2-11,-8 21,-1 0,0 0,-1-1,-1 0,0 1,0-1,-1 0,-1 0,0 0,0 0,-1 0,-1 1,0-3,-5-4</inkml:trace>
  <inkml:trace contextRef="#ctx0" brushRef="#br0" timeOffset="564.557">1683 1610,'-9'-19,"1"-21,2-9,7 0,8 3,7 5,2 4,1 4,3 3,3 1,-4 2,0 4,-4 2,1 4,1 6,-2 4</inkml:trace>
  <inkml:trace contextRef="#ctx0" brushRef="#br0" timeOffset="868.19">2304 1159,'-27'22,"0"1,2 2,1 1,1 0,1 2,1 1,-13 25,32-52,1 0,-1 1,1-1,-1 1,1 0,0-1,0 1,0 0,1 0,-1 0,1 0,-1 0,1 0,0 0,0-1,0 1,0 0,1 0,-1 0,1 0,0 0,0 0,0-1,0 1,0 0,1-1,-1 1,1-1,0 1,-1-1,1 0,0 0,1 0,-1 0,0 0,0 0,1 0,-1-1,2 1,10 3,0 0,0-1,0-1,0 0,1-1,-1-1,1 0,-1-1,1-1,-1 0,1-1,-1 0,0-1,0-1,0 0,0-1,-1 0,5-4,-14 8,15-5</inkml:trace>
  <inkml:trace contextRef="#ctx0" brushRef="#br0" timeOffset="1249.02">2586 1384,'11'1,"0"0,0 0,0-1,0-1,0 0,0 0,0-1,0-1,-1 1,1-2,-1 0,1 0,-1 0,-1-2,1 1,-1-1,0 0,0-1,0 0,-1-1,0 1,-1-2,0 1,0-1,0 0,-2 0,1-1,-1 0,-3 6,0 1,0-1,-1 0,0 1,0-1,0 0,0 0,-1 0,1 0,-1 0,0 0,0 1,-1-1,1 0,-1 0,0 0,0 0,0 0,0 1,-1-1,1 1,-1-1,0 1,0-1,0 1,-1 0,1 0,-1 0,1 0,-1 1,0-1,0 1,-1-1,1 1,0 0,-1 0,1 1,-1-1,0 1,1 0,-1-1,0 2,0-1,0 0,0 1,0 0,0 0,1 0,-5 1,-4 2,1 2,-1-1,1 1,-1 1,2 0,-1 1,1 0,0 1,0 0,1 0,0 1,0 0,1 1,1-1,-1 2,2-1,-1 1,-3 10,7-16,0 1,0-1,0 1,1 0,0 0,0 0,1 0,-1 0,1 0,1 1,-1-1,1 0,0 1,1-1,-1 0,1 0,1 1,-1-1,1 0,0 0,0 0,1-1,0 1,0-1,0 1,0-1,1 0,4 5,3 1,0-1,1 1,0-2,1 0,-1 0,2-1,-1-1,1 0,1-1,-1-1,1 0,0-1,0 0,0-1,1-1,9 0</inkml:trace>
  <inkml:trace contextRef="#ctx0" brushRef="#br0" timeOffset="1916.899">3546 1299,'9'0,"4"10,-6 3,-3 4,-3 4,-2 3,-5 2,-2 2,6-4,3-6</inkml:trace>
  <inkml:trace contextRef="#ctx0" brushRef="#br0" timeOffset="2169.777">3602 876,'0'0</inkml:trace>
  <inkml:trace contextRef="#ctx0" brushRef="#br0" timeOffset="2421.235">3913 1639,'56'-134,"-20"46,3 2,31-46,-70 131,0 1,0-1,-1 0,1 0,0 1,0-1,0 0,1 1,-1-1,0 0,0 0,0 1,0-1,1 0,-1 1,0-1,1 0,-1 1,0-1,1 1,-1-1,1 1,-1-1,1 0,-1 1,1 0,-1-1,1 1,-1-1,1 1,0 0,-1-1,1 1,0 0,-1 0,1-1,0 1,0 0,-1 0,1 0,0 0,-1 0,1 0,0 0,0 0,-1 0,1 1,0-1,-1 0,1 0,0 1,-1-1,1 0,0 1,-1-1,1 0,-1 1,1-1,-1 1,1 0,9 106,-9-96,0 0,0 0,1 1,0-1,1 0,0-1,1 1,0-1,1 1,0-1,0 0,1-1,1 1,-1-1,1-1,1 1,0-1,0-1,1 1,0-1,0-1,3 2,-10-7,1 0,0 0,0-1,0 1,0-1,0 0,0 0,0 0,0 0,0 0,0-1,-1 1,1-1,0 0,0 0,0 0,-1 0,1 0,0-1,-1 1,1-1,-1 1,0-1,1 0,-1 0,0 0,0-1,0 1,0 0,0-2,45-81,-34 40,-10 24</inkml:trace>
  <inkml:trace contextRef="#ctx0" brushRef="#br0" timeOffset="16906.754">356 1,'-9'0,"-1"0,1 0,0 0,-1 2,1-1,-1 1,1 0,0 1,0 0,0 0,1 1,-1 1,1-1,0 1,0 0,0 1,1 0,0 0,0 1,1 0,-1 0,1 0,1 1,0 0,0 0,0 0,1 1,-1 3,-57 300,35-135,8 2,7 3,4-73,1 128,20-34,-9 94,-4-238,0-55,-1 1,1-1,0 1,0-1,0 0,0 1,1-1,0 1,0-1,0 0,1 0,-1 1,1-1,0 0,0 0,0-1,1 1,-1 0,1-1,0 0,0 1,0-1,1 0,-1 0,1-1,-1 1,1-1,0 0,1 1,20 5,-1-2,1 0,1-2,-1 0,1-2,-1-1,1-1,11-2,-24 2,12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3:39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 1437,'-9'-1,"0"0,0 1,-1 0,1 1,0 0,-1 0,1 1,0 0,0 0,0 1,1 1,-1-1,1 1,-8 5,10-5,-1 0,1 1,0 0,0 0,0 0,1 1,0 0,0 0,0 0,1 1,0-1,-1 2,4-6,0 0,-1 0,1 1,0-1,0 0,1 0,-1 1,0-1,1 1,-1-1,1 0,0 1,0-1,0 1,0-1,0 0,1 1,-1-1,1 1,-1-1,1 0,0 1,0-1,0 0,0 0,0 0,1 0,-1 0,1 0,-1 0,1 0,0 0,-1-1,1 1,0-1,0 1,0-1,0 0,2 1,4-1,0 0,0-1,0 1,0-2,1 1,-1-1,0 0,0-1,0 0,0 0,0-1,-1 0,1 0,-1 0,1-1,-1-1,-1 1,1-1,0 0,-1 0,0-1,-1 0,1 0,-1-1,4-5,0 2,0-1,-1 0,0 0,-1-1,0 0,0 0,-1-1,-1 0,-1 0,1 0,-2 0,0-1,-1 0,0-3,-2 15,0 1,1-1,-1 0,0 0,1 0,-1 0,1 0,-1 1,1-1,0 0,0 0,0 1,0-1,0 0,0 1,0-1,0 1,1 0,-1-1,1 1,-1 0,1 0,-1 0,1 0,0 0,-1 0,1 0,0 1,0-1,0 1,0-1,-1 1,6-3,14-8,-1-1,0-1,-1 0,0-2,-1 0,0-1,-2-1,0 0,13-20,-8 8,-1 0,-2-1,0-1,-3-1,0-1,-3 0,0 0,-2-1,0-8,-5-32,-2 211,88 460,-40-299,-42-244,-2 0,-3 0,-2 1,-2-1,-8 50,6-86,-1-1,0 0,-1 0,-1 0,-1-1,-1 0,0 0,-1 0,0-1,-1 0,-1 0,0-1,-1-1,-1 0,0 0,-1-1,0-1,-1 0,0-1,-4 2,16-10,-1 0,1 0,0 0,-1-1,0 1,1-1,-1 0,0 0,1 1,-1-2,0 1,0 0,0-1,0 1,0-1,0 0,0 0,0 0,0 0,0-1,0 1,0-1,0 1,0-1,1 0,-1 0,0-1,0 1,1-1,-1 1,1-1,-1 0,1 0,0 0,0 0,0 0,0 0,0-1,0 1,1-1,-1 1,0-3,-1-10,1-1,1 0,0 0,1 1,1-1,1 0,0 1,0-1,2 1,0-1,1 1,0 1,1-1,2-1,140-233,-125 208</inkml:trace>
  <inkml:trace contextRef="#ctx0" brushRef="#br0" timeOffset="806.527">1775 1747,'134'-177,"-114"150,2 1,0 0,2 2,0 1,8-5,-15 14,-14 10,0 1,1-1,-1 1,1 0,0 0,0 0,0 1,0-1,1 1,-1 0,1 0,-1 1,1-1,0 1,-1 0,6 0,-9 2,1 0,-1 1,1-1,-1 1,1-1,-1 1,0 0,0-1,0 1,0 0,0 0,0 0,-1 0,1 0,0 0,-1 0,0 0,1 0,-1 0,0 0,0 0,0 0,-1 0,1 0,0 0,-1 0,1 0,-1 0,0 0,1 0,-2 1,1 6,-28 91,29-98,0 0,0 0,0 0,0 0,1 0,-1 0,1 0,-1 0,1 0,0 0,0 0,0 0,0-1,0 1,0 0,0-1,1 1,-1 0,1-1,-1 0,1 1,-1-1,1 0,0 0,0 0,0 0,-1 0,1 0,0 0,0-1,0 1,0-1,0 1,0-1,1 0,-1 0,0 0,0 0,0 0,0-1,0 1,0 0,0-1,0 0,0 1,0-1,0 0,0 0,-1 0,1 0,0 0,-1-1,1 1,0 0,-1-1,243-184,-243 185,0-1,1 1,-1 0,0 0,0-1,1 1,-1 0,1 0,-1 0,1 0,-1 1,1-1,0 0,-1 1,1-1,0 1,-1 0,1-1,0 1,0 0,-1 0,1 0,0 0,0 0,0 1,-1-1,1 0,0 1,-1-1,1 1,0 0,-1 0,1-1,-1 1,1 0,-1 0,0 1,1-1,-1 0,0 0,0 1,1-1,-1 0,0 2,-7 80,5 23,3-103,0 0,0 0,0-1,0 1,1-1,-1 0,1 1,-1-1,1 0,0-1,0 1,-1 0,1-1,1 0,-1 1,0-1,0 0,0-1,1 1,-1-1,0 1,0-1,1 0,-1 0,0 0,1-1,-1 1,0-1,1 0,-1 0,0 0,0 0,0 0,0-1,22-5</inkml:trace>
  <inkml:trace contextRef="#ctx0" brushRef="#br0" timeOffset="1067.589">3046 1267,'-16'22,"2"-6,0 0,2 1,0 1,1 0,0 1,2 0,0 0,1 1,1 0,1 0,-1 11,7-28,0 1,0-1,1 1,-1-1,1 1,0-1,0 0,0 1,0-1,1 0,-1 0,1 0,0 0,0 0,0 0,0-1,0 1,0-1,1 1,0-1,-1 0,1 0,0 0,0 0,0 0,0-1,0 0,1 1,-1-1,0 0,1 0,-1-1,0 1,1-1,-1 0,1 0,-1 0,1 0,-1 0,1-1,-1 0,0 0,1 0,-1 0,0 0,0 0,0-1,0 0,0 1,0-1,0-1,9-3,0-1,-1 0,0-1,0 0,-1-1,0 0,0-1,-1 0,-1-1,0 1,0-1,-1-1,0 0,-1 0,0 0,-1-1,-1 1,0-1,0 0,-1-1,-1-2,-1 12,-1-1,0 1,0-1,-1 1,1-1,-1 1,0-1,0 1,-1 0,1-1,-1 1,0 0,0 0,0 0,-1 0,1 1,-1-1,0 1,0-1,0 1,0 0,-1 0,0 0,1 1,-1-1,0 1,0 0,0 0,0 0,0 1,-1-1,1 1,-1 0,1 1,0-1,-3 0,-18-2</inkml:trace>
  <inkml:trace contextRef="#ctx0" brushRef="#br0" timeOffset="2320.515">4626 1183,'-9'17,"1"-4,0 1,1-1,0 2,1-1,1 1,0-1,1 2,1-1,0 0,1 1,1-1,0 1,1-1,1 4,0-16,0 0,0-1,0 1,0-1,0 1,1-1,-1 1,1-1,-1 0,1 0,0 0,0 0,0 0,0 0,0 0,0-1,1 1,-1-1,1 1,-1-1,1 0,-1 0,1 0,0-1,-1 1,1 0,0-1,0 0,-1 0,1 0,0 0,0 0,0 0,1-1,3 0,1 0,-1-1,0 0,-1 0,1-1,0 0,-1 0,1 0,-1-1,0 0,0 0,5-5,-3 0,0 0,-1 0,-1-1,1 1,-1-2,-1 1,0 0,0-1,-1 0,-1 0,0-1,0 1,-1-1,-1 1,0-1,0 0,-1 1,-1-1,0 0,0 1,-3-9,3 16,0 0,0-1,0 1,-1 0,0 0,0 0,0 0,0 0,-1 0,0 1,1-1,-1 1,-1-1,1 1,0 0,-1 1,1-1,-1 0,0 1,0 0,0 0,0 0,0 1,-1-1,1 1,0 0,-1 0,1 0,-1 1,1-1,-4 1,-8 5</inkml:trace>
  <inkml:trace contextRef="#ctx0" brushRef="#br0" timeOffset="2669.809">5021 1353,'16'-26,"19"-31,2 1,3 1,33-34,-73 89,0 0,0 1,0-1,0 0,0 1,0-1,0 0,0 0,0 1,0-1,0 0,0 1,0-1,0 0,0 0,1 1,-1-1,0 0,0 0,0 1,0-1,1 0,-1 0,0 0,0 1,0-1,1 0,-1 0,0 0,0 0,1 1,-1-1,0 0,0 0,1 0,-1 0,0 0,0 0,1 0,-1 0,0 0,1 0,-1 0,0 0,0 0,1 0,-1 0,0 0,1 0,-1 0,0 0,0 0,1-1,-1 1,0 0,0 0,1 0,-1 0,0-1,0 1,0 0,1 0,-1-1,-4 33,4-25,-1-1,-1-2,0 1,1 0,-1 0,1 0,1 0,-1 0,1 0,-1 0,1 0,1 0,-1 0,1 0,0 0,0 0,0 0,1 0,0 0,0-1,0 1,0-1,1 1,-1-1,1 0,0 0,1 0,-1 0,1-1,0 1,0-1,0 0,0 0,1 0,5 0,-1-1,1 0,-1-1,1 0,0-1,-1 0,1 0,0-1,-1 0,1-1,0 0,-1 0,0-1,0 0,0-1,0 0,0 0,-1-1,1 0,-1-1,-1 0,1 0,5-7,28-37,-23 26</inkml:trace>
  <inkml:trace contextRef="#ctx0" brushRef="#br0" timeOffset="3456.147">5445 82,'10'-9,"1"1,-1 0,2 0,-1 1,1 1,0 0,1 0,-1 1,1 1,0 0,0 1,0 0,1 1,-1 0,12 1,-19 4,0 0,0 1,0-1,0 1,-1 0,1 1,-1-1,0 1,-1 0,1 1,-1-1,0 1,0-1,-1 1,0 0,0 1,0-1,-1 0,0 1,0 0,0-1,-1 1,0 0,0 0,-1 0,0 6,3 3,30 157,-7 1,-7 1,-6 88,-18-153,-5-1,-18 74,24-155,-8 225,13-249,-1 0,0 1,0-1,-1 0,1 1,-1-1,0 0,0 0,0 0,-1 0,1 0,-1 0,0 0,0 0,-1-1,1 1,-1-1,1 0,-1 1,0-1,-1 0,1-1,0 1,-1-1,1 1,-1-1,0 0,0 0,0-1,0 1,0-1,0 0,0 0,-4 0,-210 0,156-12,36 5</inkml:trace>
  <inkml:trace contextRef="#ctx0" brushRef="#br0" timeOffset="1456.719">3780 647,'-22'50,"2"1,2 2,3-1,2 2,2 0,3 0,2 1,2 33,6-43,0-23,-1-1,0 0,-2 0,0 1,-1-1,-1 0,-1 0,-1 0,-1-1,-2 4,7-22,1-1,-1 1,0 0,0 0,0 0,0 0,0-1,0 1,0 0,0-1,-1 1,1-1,0 0,-1 1,0-1,1 0,-1 0,0 0,1 0,-1 0,0 0,0-1,0 1,0 0,0-1,0 0,-1 1,-6-6</inkml:trace>
  <inkml:trace contextRef="#ctx0" brushRef="#br0" timeOffset="1708.135">3413 1127,'24'4,"22"3,8-1,5-2,-3 0,-7-2,-6-1,-6 0,-4-1,-4-1,-1 1,-1 0,0 0,0-1,-4-3,-7-3</inkml:trace>
  <inkml:trace contextRef="#ctx0" brushRef="#br0" timeOffset="1935.752">4147 1267,'4'34,"8"11,5-3,0-8</inkml:trace>
  <inkml:trace contextRef="#ctx0" brushRef="#br0" timeOffset="2123.98">4315 986,'0'9,"0"4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4:30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1 652,'92'43,"-86"-41,0-1,0 1,0-1,1 0,-1-1,0 1,0-1,0 0,1-1,-1 0,0 0,0 0,0 0,0-1,0 0,0 0,-1-1,1 0,-1 0,1 0,-1-1,0 1,0-1,-1 0,1-1,-1 1,0-1,0 0,0 0,2-4,1 1,0-1,-1 1,0-1,0 0,-1-1,0 1,-1-1,0 0,0 0,-1 0,0-1,-1 1,1-10,-3 19,-1-1,1 0,0 0,-1 1,0-1,1 0,-1 1,0-1,0 1,1-1,-1 1,0-1,-1 1,1 0,0-1,0 1,-1 0,1 0,0 0,-1 0,1 0,-1 0,1 0,-1 1,0-1,1 0,-1 1,0-1,0 1,1 0,-1 0,0 0,0 0,1 0,-1 0,0 0,0 0,1 0,-1 1,-1 0,-66 28,64-22,0 0,0 1,1-1,0 1,0 0,1 0,-1 0,2 1,-1-1,1 1,1-1,0 1,0 0,0-1,1 1,1 0,-1 0,1-1,2 6,-2 12,-1-21,0 0,0 0,1 0,0 0,-1 0,2 0,-1 0,1 0,-1-1,1 1,1 0,-1-1,1 0,-1 1,1-1,1 0,-1-1,0 1,1 0,0-1,0 0,0 0,0 0,0 0,1-1,-1 0,1 0,0 0,3 1,3 1,1 0,-1 0,1-2,-1 1,1-1,0-1,0 0,0-1,0 0,0-1,0 0,0-1,0-1,-1 1,1-2,-1 0,0 0,0-1,0 0,-1-1,1 0,-1-1,-1 0,1 0,0-2,277-191,-269 186,0 0,0-2,-1 0,-2-1,1-1,-2-1,0 0,-2 0,0-1,-1-1,7-18,-11 20,-1-1,0 0,-2 0,0 0,-1-1,-1 1,-1-10,0 25,1 1,-1-1,-1 0,1 1,-1-1,0 0,0 0,0 1,0-1,-1 0,0 0,0 1,0-1,-1 1,1-1,-1 1,0-1,0 1,-1 0,1 0,-1 0,0 1,0-1,0 0,-1 1,1 0,-1 0,0 0,0 0,0 1,0-1,0 1,-1 0,1 0,0 1,-1-1,0 1,-1 0,-1 1,1 1,0-1,0 2,0-1,1 0,-1 1,0 0,0 1,1-1,-1 1,1 0,0 1,0-1,0 1,1 0,-1 0,1 0,0 1,0-1,0 1,1 0,-1 0,1 1,0 0,-5 10,1-1,0 1,1 0,1 1,1-1,0 1,1 0,1 2,3 0,1 0,1 1,1-1,0-1,2 1,0-1,1 0,0 0,2 0,0-2,1 1,1-1,6 7,-2 1,-1 3,-1 1,-1 0,-1 0,-2 1,-1 1,-1-1,-2 1,-1 0,-1 1,-1-1,-2 1,-2 15,-10 84,9-120,2-4,1 1,-1-1,0 0,0 0,-1 0,0 0,0 0,-1-1,1 1,-1 0,0-1,-1 0,1 0,-1 0,0 0,0-1,-1 1,1-1,-1 0,0 0,0-1,0 1,-1-1,1 0,-1-1,0 1,0-1,3-2,1 0,-1-1,1 1,-1-1,1 0,-1 1,1-1,0 0,-1-1,1 1,0 0,0-1,0 1,0-1,0 1,0-1,0 0,1 0,-1 0,1 0,-1 0,1 0,0 0,0-1,0 1,0 0,0-1,0 1,1-1,-1 1,1-1,-1 1,1-2,7-87,-4 79,2 0,-1 0,1 1,1 0,0-1,1 2,0-1,1 1,0 0,0 1,1-1,0 2,1-1,0 1,0 1,1 0,5-3,16-9,-3 3,-1-2,0 0,-1-2,-2-2,3-3,64-45,-75 59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5:55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0,'-3'2,"-81"59,81-59,1 0,0 1,0-1,-1 0,1 1,1-1,-1 1,0 0,1 0,-1-1,1 1,0 0,0 0,0 0,0 0,1 1,-1-1,1 0,0 0,0 0,0 0,0 0,0 1,1-1,0 0,-1 0,1 0,0 0,0 0,1 1,4 2,0 1,0-1,0 0,1 0,0-1,0 0,1 0,-1-1,1 0,0 0,0-1,1 0,0 0,28 14,-29-13,1 1,-1 0,0 1,0 0,0 0,-1 0,0 1,0 0,-1 1,5 7,-9-12,0 0,0 1,-1-1,1 0,-1 1,0-1,0 1,0-1,0 1,-1 0,1-1,-1 1,0 0,0 0,-1-1,1 1,-1 0,1-1,-1 1,0-1,-1 1,1-1,-1 1,1-1,-1 0,0 0,0 0,0 0,-3 2,-2 3,-1 0,0-1,0 0,-1-1,0 0,0 0,0-1,-1 0,0 0,0-1,0-1,0 1,-1-2,1 0,-1 0,-6 0,-34-10,33-2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6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383 649,'-24'0,"0"1,0 2,0 0,0 2,1 0,-1 2,-16 7,38-14,0 1,1 0,-1-1,0 1,1 0,-1 0,0 0,1 1,-1-1,1 0,0 0,-1 1,1-1,0 1,0-1,0 1,0 0,0-1,0 1,1 0,-1 0,0-1,1 1,0 0,-1 0,1 0,0 0,0 0,0 0,0-1,0 1,0 0,1 0,-1 0,1 0,-1 0,1-1,0 1,-1 0,1-1,0 1,0 0,0-1,1 1,-1-1,0 1,0-1,1 0,-1 0,1 1,-1-1,1 0,0 0,35 32,-28-28,0 0,-1 1,0 1,0-1,0 2,-1-1,0 1,-1 0,1 0,-2 0,1 1,-1 0,0 0,-1 1,0-1,-1 1,0 0,0 0,-1 0,0 0,-1 0,0 1,-1 8,-1-14,-1 0,0 0,0 0,0-1,-1 1,0-1,0 1,0-1,0 0,-1 0,1 0,-1-1,0 1,0-1,0 0,-1 0,1 0,-1-1,1 0,-1 1,0-2,0 1,0 0,0-1,0 0,-5 0,-3 1,0 0,0-1,0 0,0-2,0 1,0-1,0-1,1 0,-1-1,-6-3,14 5,1-1,-1 1,0-1,1 0,-1 0,1-1,0 1,0-1,0 0,0 0,0-1,1 1,-1-1,1 0,0 0,-3-4,4-3</inkml:trace>
  <inkml:trace contextRef="#ctx0" brushRef="#br0" timeOffset="836.992">694 734,'-3'8,"-4"8,2 0,-1 0,2 0,0 1,1-1,1 1,0 0,1 0,1-1,1 1,1 8,-1-23,-1 0,1 1,0-1,0 0,0 1,0-1,1 0,-1 0,1 0,-1 0,1 0,0 0,-1-1,1 1,0-1,0 1,0-1,0 1,1-1,-1 0,0 0,0 0,1 0,-1-1,1 1,-1-1,1 1,-1-1,1 0,-1 0,1 0,-1 0,1 0,-1-1,1 1,-1-1,0 0,2 0,87-41,21-63,-39-19,-61 95,-24 45,4-3,0 0,2 1,-1 0,2 0,0 0,0 0,1 1,1 0,1 0,0 0,1 0,0 0,1 0,2 13,0-23,-1 1,1-1,0 1,0-1,0 0,1 1,0-1,0 0,0-1,1 1,-1-1,1 1,0-1,0 0,1 0,-1-1,1 1,0-1,0 0,0-1,0 1,1-1,-1 0,1 0,-1-1,3 1,5-4,-1-1,1 0,-1-1,0 0,0-1,0-1,-1 0,1 0,-1-1,-1 0,0-1,0 0,0-1,-1 0,0-1,-1 0,0 0,-1 0,2-4,38-40,10-11,-4-2,-2-2,-4-3,-2-1,-4-3,0-7,-26 52,-2 0,0-1,-2 0,-2-1,6-33,-14 63,-1 1,1 0,0-1,-1 1,0 0,1-1,-1 1,0-1,0 1,0-1,-1 1,1 0,-1-1,1 1,-1 0,0-1,0 1,0 0,0 0,0-1,0 1,0 0,-1 0,1 1,-1-1,0 0,0 0,1 1,-1-1,0 1,0-1,0 1,0 0,-1 0,1 0,0 0,0 0,-1 1,1-1,-1 1,1-1,0 1,-1 0,1 0,-1 0,1 0,0 0,-1 1,1-1,-1 1,1 0,0-1,-1 1,1 0,0 0,0 1,-1 0,-9 9,1 0,1 1,0 1,1-1,0 2,1-1,0 1,0 4,-16 35,3 1,1 1,4 0,2 2,2 0,-3 43,13-82,0-1,1 1,1-1,0 1,1 0,1-1,1 1,1-1,0 0,1 0,2 4,-3-13,-1 0,1-1,0 1,1-1,0 0,0 0,0 0,1-1,0 0,0 0,1 0,0-1,0 0,0 0,0-1,1 0,-1 0,1-1,0 0,0 0,1-1,-1 0,9 1,-8-3,1 0,-1 0,0-1,1 0,-1-1,0 0,0 0,0-1,0 0,-1-1,1 0,-1 0,0-1,0 0,0-1,-1 1,0-1,0-1,0 1,-1-1,0 0,0-1,-1 0,0 0,0 0,-1 0,0 0,-1-1,1 0,-2 0,1 0,-1 0,-1 0,0-1,0 1,0 0,-2-8,0 10,0 0,0 0,-1 1,0-1,-1 1,1-1,-1 1,0 0,-1 0,1 0,-1 0,-1 1,1 0,-1 0,1 0,-2 0,1 1,0-1,-1 1,0 1,0-1,0 1,0 0,0 1,-1-1,1 1,-5-1,-2 0,0 1,0 0,-1 1,1 0,0 1,0 1,0 0,-12 3,-1 2</inkml:trace>
  <inkml:trace contextRef="#ctx0" brushRef="#br0" timeOffset="1468.962">1992 762,'20'-5,"0"-1,-1 0,1-2,-1 0,-1-1,0-1,0-1,-1-1,0 0,-1-1,-1 0,14-16,-22 21,-6 5,0 0,0 0,1 0,0 0,-1 1,1-1,0 1,0-1,1 1,-1-1,0 1,1 0,-1 0,1 1,0-1,0 0,0 1,0 0,0-1,0 1,0 0,0 1,0-1,0 0,0 1,1 0,-1 0,0 0,0 0,1 0,-1 1,0-1,0 1,0 0,0 0,2 1,2 9,0 0,-1 0,-1 0,0 1,-1 0,0 0,0 0,-2 0,1 1,-2-1,1 1,-2 0,0-1,0 1,-1-1,-1 3,2 9,-1 17,2 59,-4-1,-5 0,-12 51,11-103,7-27,-1 1,0-1,-2 0,-1 0,0 0,-2-1,0 0,-1 0,0-1,-2 0,0-1,-7 7,15-21,1 0,-1 0,0 0,-1 0,1 0,0-1,-1 0,0 1,1-1,-1-1,0 1,0 0,0-1,0 0,0 0,0 0,-1-1,1 1,0-1,0 0,0 0,-1 0,1-1,0 0,0 1,0-2,0 1,0 0,0-1,0 1,0-1,1 0,-1-1,0 1,1-1,0 1,0-1,0 0,0 0,0 0,0-1,1 1,0-1,-1 1,1-1,1 0,-1 0,0 0,1-1,-2-10,0 0,1 0,1 0,0-1,1 1,1 0,0 0,2-1,-1 1,2 0,1-4,-3 8,4-18</inkml:trace>
  <inkml:trace contextRef="#ctx0" brushRef="#br0" timeOffset="1716.524">2246 169,'5'0,"1"0</inkml:trace>
  <inkml:trace contextRef="#ctx0" brushRef="#br0" timeOffset="2068.24">2641 734,'22'-5,"0"-1,-1-2,0 0,-1-1,0-1,0-1,-1 0,0-2,-1 0,-1-1,7-7,-22 20,1-1,-1 0,0 0,1 0,-1 0,0 0,0 0,0 0,0-1,-1 1,1-1,-1 1,1-1,-1 0,0 1,0-1,0 0,0 0,-1 0,1 0,-1 0,0 0,0 0,0 0,0 0,0 1,-1-1,1 0,-1 0,0 0,0 0,0 0,0 1,0-1,-1 0,1 1,-1-1,1 1,-1-1,0 1,0 0,0 0,-1 0,1 0,0 0,-1 1,1-1,-1 1,-1-1,-7 2,0 0,0 1,1 0,-1 1,0 1,1-1,-1 2,1-1,0 2,0-1,1 1,-1 1,1-1,0 2,0-1,1 1,0 1,0-1,1 1,0 1,-2 3,1-6,0 2,1-1,0 1,1 0,-1 1,1 0,1 0,0 0,0 0,1 1,0 0,1 0,0 0,0 0,1 0,0 1,1-1,1 1,-1-1,2 1,-1-1,1 1,1-1,0 0,0 1,1-1,1 0,-1 0,2-1,-1 1,1-1,3 3,1-2,1 0,0-1,1 0,-1 0,2-1,-1-1,1 0,0-1,1 0,-1-1,1 0,1-1,-1 0,0-1,1-1,-1 0,1-1,0 0,0-1,-1 0,1-2,0 1,3-2,7-4</inkml:trace>
  <inkml:trace contextRef="#ctx0" brushRef="#br0" timeOffset="2416.278">3375 479,'-3'3,"-20"15,1 1,1 0,1 2,0 1,2 0,0 1,2 1,1 0,-7 16,20-35,0-1,0 1,1 0,-1 0,1 0,1 0,-1 0,1 0,0 0,0 0,0 0,1 0,-1 0,1 0,0 0,1 0,-1 0,1-1,0 1,1 0,-1-1,1 0,-1 1,1-1,1 0,-1 0,0-1,1 1,0-1,0 0,0 0,0 0,0 0,1-1,4 2,3 2,1 0,0-2,0 0,1 0,-1-1,1-1,-1 0,1-1,0 0,0-1,-1-1,1 0,0-1,0 0,-1-1,0-1,12-4,126-73,-132 65</inkml:trace>
  <inkml:trace contextRef="#ctx0" brushRef="#br0" timeOffset="2667.814">3967 0,'-9'44,"-4"27,1 13,3 0,2-3,3-7,1-5,3-6,-1-4,2-6,-1-9,6-6,0-5,5-3,1-2,-3-6</inkml:trace>
  <inkml:trace contextRef="#ctx0" brushRef="#br0" timeOffset="2820.774">3657 424,'43'-19,"34"-7,8-3,0 3,-6 5,-6 8,-10 0,-13 3,-13 2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5:56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1,'-1'385,"-28"-73,12-158,1-55,10-93,-1-6</inkml:trace>
  <inkml:trace contextRef="#ctx0" brushRef="#br0" timeOffset="184.454">0 622,'43'4,"39"3,14-1,1 3,-6 1,-10-1,-13-3,-9-2,-5-2,-6-1,-12-6,-12-1</inkml:trace>
  <inkml:trace contextRef="#ctx0" brushRef="#br0" timeOffset="566.775">1271 509,'-60'20,"0"4,2 2,1 2,-38 27,88-51,0 0,0 0,1 1,0-1,0 2,0-1,0 1,1-1,0 1,0 1,1-1,0 1,0 0,0 0,1 0,0 0,0 1,1-1,0 1,0 0,1-1,0 1,0 0,1 0,0 0,1 0,-1 0,1 0,1-1,0 4,0-7,-1 0,1-1,0 1,0-1,0 0,1 0,-1 0,1 0,-1 0,1 0,0-1,0 1,0-1,1 0,-1 0,0 0,1 0,0 0,-1-1,1 0,0 0,0 0,-1 0,1 0,0-1,0 0,0 0,0 0,0 0,0 0,0-1,0 0,118-47,-78 18,-1-1,-2-3,-1-1,27-32,-65 64,0 0,0 1,0-1,0 0,0 1,1-1,-1 1,1 0,0 0,0 0,-1 0,1 0,0 1,1-1,-1 1,0 0,0 0,0 0,1 0,-1 0,1 1,-1 0,0 0,1 0,-1 0,1 0,-1 0,0 1,1 0,-1 0,0 0,1 0,2 2,18 29,-13-13</inkml:trace>
  <inkml:trace contextRef="#ctx0" brushRef="#br0" timeOffset="935.688">1609 960,'263'-418,"-225"374,-37 44,0 0,-1 1,1-1,0 0,0 0,-1 1,1-1,0 0,-1 1,1-1,0 1,-1-1,1 1,-1-1,1 1,-1-1,1 1,-1 0,1-1,-1 1,1 0,-1-1,0 1,1 0,-1-1,0 1,0 0,0 0,0-1,1 1,-1 0,0 0,0-1,0 1,-1 0,1 0,0 0,0-1,0 1,0 0,-1-1,1 1,0 0,-1 0,1-1,-1 1,1-1,-1 1,1 0,-6 22,-9 98,15-117,1 0,0 0,-1 1,1-1,1-1,-1 1,1 0,-1 0,1 0,0-1,0 1,1-1,-1 1,1-1,0 0,0 0,0 0,0-1,0 1,0-1,1 1,-1-1,1 0,0-1,0 1,0-1,-1 1,2-1,4 1,0 0,1-1,0 0,-1 0,1-1,0 0,0-1,-1 0,1 0,-1-1,1-1,-1 0,0 0,0 0,0-1,0-1,-1 1,0-1,1-1,-2 0,1 0,-1 0,0-1,0 0,4-7,89-93,-82 87</inkml:trace>
  <inkml:trace contextRef="#ctx0" brushRef="#br0" timeOffset="1222.333">2795 339,'-29'17,"-13"4,2 3,0 1,2 2,1 1,1 3,-12 14,44-42,0 0,0 0,1 1,-1-1,1 1,0 0,0 0,0 0,1 1,-1-1,1 1,0-1,0 1,1 0,0-1,-1 1,2 0,-1 0,0 0,1 0,0 0,0 0,1 0,-1 0,1 0,0 0,0 0,1-1,-1 1,1 0,0-1,0 1,2 1,7 5,1 0,0-1,1 0,0-1,0-1,1 0,0 0,0-2,1 0,0 0,0-1,1-1,-1-1,1 0,-1-1,1 0,0-2,9 0,-13 2,0-1,0-1,1 0,-1 0,0-1,1-1,-1 0,0-1,0 0,0-1,-1 0,1-1,-1 0,0 0,-1-2,10-6,-7 0</inkml:trace>
  <inkml:trace contextRef="#ctx0" brushRef="#br0" timeOffset="1521.563">2936 763,'26'7,"0"-1,1-2,0 0,0-2,0 0,0-2,0-1,0-2,0 0,0-2,-1 0,0-2,22-9,-39 12,-1 0,0 0,1-1,-2 0,1 0,-1-1,1 0,-1 0,-1-1,0 0,0 0,0-1,-1 1,0-1,0 0,-1-1,0 1,0-1,-1 0,0 0,-1 0,0 0,0 0,-1-5,-1 11,-1 0,0 0,0 0,0 0,0 0,0 1,-1-1,1 0,-1 1,0-1,1 1,-1-1,-1 1,1 0,0 0,0 0,-1 0,1 0,-1 1,0-1,1 1,-1-1,0 1,0 0,0 0,0 1,0-1,0 0,0 1,0 0,0 0,0 0,-2 0,-102 19,91-11,0 0,0 0,0 2,1-1,1 2,0 0,0 1,1 1,1 0,0 0,0 1,2 1,0-1,0 2,2 0,-1 2,7-14,0 1,0-1,0 1,1 0,0 0,0 0,0 0,1 0,0 0,0 0,0 0,0 0,1 0,0 0,0 0,0 0,1-1,0 1,-1 0,2-1,-1 1,0-1,1 0,0 0,0 0,0 0,1 0,-1-1,1 1,3 1,2 3,1-2,0 0,1 0,-1-1,1 0,0 0,1-2,-1 1,1-1,-1-1,1 0,8 0,15-1,-4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5:54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457 741,'-1'-2,"-1"0,0 1,1-1,-1 0,0 0,0 1,0-1,0 1,0 0,0-1,0 1,0 0,-1 0,1 0,0 1,-1-1,1 1,-1-1,1 1,-1 0,1 0,-1 0,1 0,-3 0,-9 2,0 1,1 0,-1 1,0 1,1 0,0 1,0 0,1 1,0 0,0 1,-1 1,0-1,-14 8,1 1,1 2,1 0,0 1,-14 18,31-30,0 0,1 1,0 0,0 0,1 0,0 0,0 1,1 0,1 0,0 0,0 1,1-1,0 1,0-1,2 1,-1-1,1 1,1 4,0-10,0 0,0 0,1 0,-1-1,1 1,0 0,1-1,-1 0,1 1,0-1,0 0,0 0,0-1,1 1,-1-1,1 1,0-1,0 0,0-1,1 1,-1-1,1 0,-1 0,1 0,0 0,1-1,5 3,1-1,-1-1,1 0,0 0,-1-1,1-1,0 0,0-1,0 0,8-2,6-7,-1-1,0-1,-1-1,0-2,-1 0,-1-1,0-1,-1-1,-1-1,-1-1,-1-1,7-10,-8 13,29-34,-2-1,-2-2,-3-2,-2-1,-3-2,15-41,-37 74,-2-1,-1 0,-2 0,0-1,-2 0,-1 0,-1 0,-2-1,-1 1,-1 0,-1-1,-7-26,8 49,0 0,0 1,-1-1,0 1,0-1,-1 1,0 0,0 0,0 0,-1 0,0 1,0-1,0 1,0 0,-1 0,0 1,0-1,-1 1,1 0,-1 0,0 1,0 0,0 0,0 0,-1 1,1 0,0 0,-1 1,0-1,1 1,-1 1,0-1,0 1,-2 1,0 0,1 0,-1 1,0 0,1 1,-1 0,1 0,0 1,0 0,0 0,0 1,1 0,0 0,0 1,0 0,1 0,0 1,0 0,1 0,-1 0,-3 8,-4 8,0 0,2 1,1 1,1-1,0 2,-1 13,5-16,2-1,0 1,1 0,2 0,0 0,1 0,1 0,2-1,0 1,1-1,1 0,2 0,0 0,1-1,1-1,1 0,0 0,2-1,0 0,1-1,6 4,278 291,-246-242,-44-67</inkml:trace>
  <inkml:trace contextRef="#ctx0" brushRef="#br0" timeOffset="250.308">1247 1024,'10'24,"3"3,-1-8,-2-11,-3-8</inkml:trace>
  <inkml:trace contextRef="#ctx0" brushRef="#br0" timeOffset="480.543">1247 629,'-9'-14,"-4"0,5 6,5 6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6:0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74,'-3'-5,"0"0,-1 0,1 0,-1 0,0 1,0 0,-1-1,1 1,-1 1,0-1,0 1,0 0,-1 0,1 0,0 1,-1 0,0 0,0 0,0 1,1 0,-1 0,0 0,0 1,0 0,0 0,-1 0,1 1,1 0,-1 0,0 0,0 1,0 0,1 0,-1 1,1 0,-1-1,-1 3,-10 15,1 0,0 1,2 0,1 2,0-1,2 1,1 1,0 0,2 1,1 0,1 0,-3 25,-33 186,1 6,3 60,28 149,10-447,-1 0,1 0,0 0,0 0,0 0,0 0,1 0,-1 0,1 0,0 0,1 0,-1 0,1-1,-1 1,1 0,0-1,0 1,1-1,-1 0,1 0,0 0,0 0,0 0,0-1,0 1,0-1,1 0,-1 0,1 0,0 0,1 0,31 8,1-3,0 0,1-3,-1 0,1-3,0-1,-1-2,2-2,17-6,-32 4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5:58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1581,'6'16,"-1"1,0-1,-1 1,-1 0,-1-1,0 1,-1 0,-1 9,6 59,7 31,-5 0,-6 81,25 59,-9-148,-20-96</inkml:trace>
  <inkml:trace contextRef="#ctx0" brushRef="#br0" timeOffset="218.328">226 2287,'44'-15,"37"-9,10-5,-5 2,-8 0,-12 6,-13 6,-16 0,-8 4,-5 3,-2 3,-5-2,1-1,-4 2</inkml:trace>
  <inkml:trace contextRef="#ctx0" brushRef="#br0" timeOffset="551.999">1045 2540,'0'15,"0"-23,0-25,50-189,-39 192,1 0,2 1,0 0,2 1,15-19,2 18,-16 21</inkml:trace>
  <inkml:trace contextRef="#ctx0" brushRef="#br0" timeOffset="1350.779">1806 2117,'-31'7,"1"2,0 2,0 0,1 2,1 1,0 1,1 2,-20 15,40-26,0 1,1 0,0 0,0 0,1 1,0-1,0 1,0 1,1-1,1 1,-1-1,1 3,2-8,0 0,0 1,0-1,0 0,1 1,0-1,0 1,0-1,0 0,0 1,0-1,1 0,0 1,0-1,0 0,0 0,0 1,1-1,-1 0,1 0,0-1,0 1,0 0,0-1,0 1,1-1,-1 1,1-1,-1 0,1 0,0 0,0-1,0 1,1 0,2 0,0 1,0-1,0-1,1 1,-1-1,0 0,1 0,-1-1,1 0,-1 0,1-1,-1 0,0 0,1 0,-1-1,0 1,0-2,0 1,0-1,0 0,0 0,-1 0,0-1,3-1,9-9,-1-1,0 0,0-1,-2-1,0 0,6-11,53-92,-73 120,0-1,-1 1,1-1,0 1,0-1,0 1,0-1,1 1,-1-1,0 1,0 0,0-1,0 1,0-1,0 1,1 0,-1-1,0 1,0-1,1 1,-1 0,0-1,1 1,-1 0,0-1,1 1,-1 0,0 0,1-1,-1 1,1 0,-1 0,0 0,1 0,-1 0,1-1,-1 1,1 0,-1 0,1 0,-1 0,0 0,1 0,-1 0,1 0,-1 1,1-1,-1 0,0 0,1 0,-1 0,1 1,-1-1,0 0,1 0,-1 1,1-1,-1 0,0 0,0 1,1-1,-1 1,0-1,1 0,-1 1,4 32,-4-22,2 4,0-1,1 1,0-1,1 1,0-1,2-1,-1 1,2-1,0 0,0 0,1 0,1-1,0-1,1 1,0-2,0 1,12 8,-18-17,-1 0,1 0,0-1,-1 1,1-1,0 0,0 0,0 0,0 0,0-1,0 0,0 0,0 0,0 0,0 0,0-1,0 0,0 0,0 0,0 0,-1-1,1 1,0-1,-1 0,1 0,-1 0,0-1,0 1,0-1,0 0,0 0,0 0,-1 0,1 0,-1 0,0-1,0 1,0-1,-1 0,1 1,-1-1,0 0,1-1,25-91,-23 75,1 0,2 1,0-1,0 2,2-1,8-12,-17 32,0-1,0 1,1-1,-1 1,0-1,1 1,-1 0,1-1,-1 1,1-1,-1 1,1 0,-1 0,1-1,-1 1,1 0,-1 0,1-1,-1 1,1 0,-1 0,1 0,0 0,-1 0,1 0,-1 0,1 0,-1 0,1 0,0 0,-1 1,1-1,-1 0,1 0,-1 0,1 1,-1-1,1 0,-1 1,1-1,-1 0,1 1,-1-1,0 1,1-1,-1 1,0-1,1 0,-1 1,0-1,1 1,-1 0,0-1,0 1,0-1,0 1,0-1,1 1,-1 0,0-1,0 1,11 36,-6-10,-3-6,1-1,2 0,0 0,0 0,2-1,1 0,6 13,39 32,-52-63,1 1,0-1,0 0,-1 0,1 0,0 0,0 0,0 0,0-1,0 1,0-1,0 1,1-1,-1 0,0 0,0 0,0 0,0 0,0 0,0-1,0 1,1-1,-1 1,0-1,-1 0,1 0,0 0,0 0,0 0,0 0,-1 0,1-1,0 1,-1-1,1 1,0-3,11-13,0-1,-2-1,0 0,-1-1,-1 0,-1-1,-1 0,4-18,15-37,16-24,-31 88</inkml:trace>
  <inkml:trace contextRef="#ctx0" brushRef="#br0" timeOffset="2104.65">2794 2315,'36'-15,"-1"-2,-1-1,0-2,-2-1,0-2,13-12,-40 32,-1 0,1-1,0 1,-1-1,0 0,0 0,0 0,-1-1,1 1,-1-1,0 0,-1 0,1 0,-1 0,0 0,0 0,0-1,-1 1,0-1,0 1,0-5,-4 7,0 0,0-1,-1 1,1 1,-1-1,0 0,0 1,0 0,0 0,0 0,0 0,-1 1,1 0,0 0,-1 0,1 0,-1 1,0-1,1 1,-1 0,1 1,-1-1,1 1,-1 0,0 0,-7 1,0 1,0-1,0 2,1 0,0 0,0 1,0 0,0 1,1 1,0-1,0 1,1 1,-1 0,2 0,-1 1,1 0,-2 5,5-9,1 1,0 0,0 0,0 1,1-1,0 1,0 0,1 0,0 0,0 0,1 0,-1 0,2 0,-1 1,1-1,0 0,0 1,1-1,0 0,1 0,-1 0,1 0,1 0,-1 0,1 0,0 0,1-1,-1 0,2 2,5 1,-1-1,2 1,-1-2,1 1,0-1,0-1,1 0,0-1,0 0,1-1,-1 0,1-1,-1 0,1-1,0-1,0 0,0 0,1-1,-1-1,5-1,16-3,-1-1,0-1,-1-2,1-1,-2-1,0-2,26-15,-13 4,-1-3,-2-1,0-1,-2-3,-2-1,32-36,-46 46,-1-2,-1-1,-1 0,-1-1,-1-1,-2-1,-1-1,-1 0,-2-1,-1 0,1-7,-12-78,-1 113,1-1,-1 1,0-1,0 1,0-1,0 1,-1 0,0 0,1-1,-1 1,0 0,0 0,-1 1,1-1,-1 0,1 1,-1 0,0-1,0 1,0 0,0 0,0 1,0-1,-1 1,1-1,-1 1,1 0,-1 0,1 1,-2-1,-5 3,0 1,1 0,0 0,0 1,0 0,0 0,0 1,1 1,0-1,0 1,0 1,1-1,0 1,0 0,1 1,-5 6,-6 5,0 0,2 1,0 0,1 1,1 1,1 0,2 1,0 0,1 1,1 0,1 0,1 1,2-1,0 1,2 0,0 1,2-1,1 0,2 16,1-29,0 0,0-1,1 1,0-1,1-1,0 1,1-1,0 0,1 0,0-1,0 0,1 0,0-1,1 0,0-1,0 0,0 0,1-1,0-1,0 0,1 0,0-1,-1-1,1 0,0 0,0-1,1-1,-1 0,0-1,1 0,-1 0,0-2,1 0,21-7,-1-2,0-1,0-2,-1-1,-1-2,-1-1,0-1,-2-1,0-2,-1-1,11-13,3 1,0-3,-3-1,-1-1,-2-3,-2 0,-2-3,-2 0,-2-2,-2 0,4-17,-23 53,-1 0,-1-1,0 0,-1 0,0 1,-1-2,0 1,-1 0,-1 0,0 0,-2-12,2 23,-1 0,1 0,-1 1,0-1,0 0,0 0,0 1,0-1,-1 1,1-1,0 1,-1-1,1 1,-1 0,1-1,-1 1,0 0,1 0,-1 0,0 1,0-1,0 0,0 1,0-1,0 1,0 0,0-1,1 1,-1 0,0 0,0 0,0 1,0-1,0 0,0 1,-1 0,-68 26,47-14,2 2,0 0,0 2,2 0,0 1,1 2,1-1,1 2,1 0,0 1,2 1,1 1,0-1,2 2,1 0,1 0,1 1,1 0,1 0,-2 25,7-39,1-1,0 1,1 0,0-1,0 1,1 0,1-1,0 0,1 0,0 0,0 0,2 0,-1-1,1 0,0 0,1 0,0-1,1 0,0-1,0 1,1-2,0 1,0-1,1 0,0-1,0 0,1-1,-1 0,1-1,6 2,-2-2,0-1,0 0,0-1,0-1,0-1,0 0,1 0,-1-2,14-3,-1-2</inkml:trace>
  <inkml:trace contextRef="#ctx0" brushRef="#br0" timeOffset="2932.255">4657 2146,'80'-6,"-1"-4,-1-3,0-3,37-15,6-33,-118 62,1-1,-1 0,1 0,-1 0,0 0,0-1,0 1,0-1,-1 0,0 1,1-1,-2-1,1 1,0 0,-1 0,0-1,1 1,-2 0,1-1,-1 1,1-1,-1 1,0-1,-1 0,1 1,-1 0,0-1,0 0,-1 2,1-1,-1 0,0 1,-1-1,1 1,0 0,-1 0,0 0,0 0,0 0,0 0,0 1,-1-1,1 1,-1 0,1 0,-1 1,0-1,0 1,1-1,-1 1,0 0,0 1,-1-1,1 1,0 0,0 0,-1 0,-115 22,101-13,2 1,-1 1,1 0,1 1,0 1,0 0,2 1,-1 1,2 0,0 1,1 1,1-1,-10 19,18-29,0-1,-1 1,2 0,-1 0,1 0,0 1,0-1,1 1,0-1,0 1,0-1,1 1,0-1,0 1,1-1,-1 1,2-1,-1 1,1-1,0 1,0-1,0 0,1 0,0 0,0-1,1 1,0-1,0 1,0-1,1 0,14 2,0-1,0 0,0-2,0-1,1 0,-1-1,1-1,0-1,-1-1,1 0,0-2,-1 0,0-1,0-1,0-1,0-1,10-5,55-12,0-3,-2-4,-2-4,-1-3,64-43,-66 13,-75 66,-1 1,1-1,-1 0,1 0,-1 0,1 0,-1 0,0 0,0 0,0 0,0 0,-1 0,1-1,0 1,-1 0,0-1,1 1,-1 0,0-1,0 1,0 0,-1-1,1 1,-1 0,1-1,-1 1,0 0,1 0,-1-1,0 1,-1 0,1 0,0 0,-1 0,1 1,-1-1,1 0,-1 1,0-1,-1-1,-6 0,-1 0,1 0,-1 1,0 0,0 1,1 0,-1 0,0 1,0 1,0-1,0 2,0-1,1 1,-1 1,0 0,1 0,0 1,0 0,0 0,-7 5,-6 4,1 1,0 0,0 2,1 0,2 1,-1 1,2 1,0 1,2 0,0 1,1 0,1 2,-8 19,18-37,1 0,0 0,0 0,1 0,-1 0,1 0,0 1,1-1,-1 0,1 1,0-1,0 0,1 1,0-1,0 0,0 1,0-1,1 0,0 0,0 0,0 0,1-1,0 1,-1 0,2-1,-1 0,0 0,1 0,0 0,0-1,0 1,0-1,4 2,7 2,0-1,0-1,1 0,-1-1,1-1,0-1,0 0,0-1,0 0,0-2,0 0,0 0,0-2,0 0,-1 0,1-2,-1 0,13-6,9-6,0-1,-2-2,0-1,-2-2,0-1,28-28,-31 23,0-1,-3-1,0-1,-2-1,-2-2,0 0,-3-1,-1-1,-2-1,-1-1,-2 0,-2-1,-2-1,-1 1,-3-2,-1 1,-1-1,-3-27,-1 65,0 1,0-1,0 1,0-1,-1 1,1 0,-1-1,0 1,0 0,0 0,0-1,-1 1,1 0,-1 0,0 0,0 1,0-1,0 0,-1 1,1-1,-1 1,1 0,-1 0,0 0,0 0,0 0,0 1,0-1,0 1,0 0,0 0,-1 0,1 0,0 1,-1-1,1 1,-1 0,1 0,0 0,-1 0,1 1,-1-1,1 1,-3 1,-13 4,1 2,-1 0,2 1,-1 1,1 1,1 0,0 1,0 1,1 0,1 1,0 1,1 0,1 1,0 0,1 1,1 0,-1 3,-1 0,1 1,0 1,2-1,0 2,2-1,0 1,1 0,2 1,0-1,2 1,0 0,2 0,1-1,0 1,2 0,1-1,0 1,2-1,1 0,1-1,0 0,2 0,1-1,0 0,8 10,8 0,2-1,1-1,0-2,3-1,0-1,1-2,1-1,9 2,52 23,-57-32</inkml:trace>
  <inkml:trace contextRef="#ctx0" brushRef="#br0" timeOffset="3867.743">6491 1129,'116'-15,"0"5,1 5,66 8,-179-4,0 0,0 1,0 0,0 0,0 0,0 0,0 0,0 1,0 0,0 0,-1 0,1 0,0 1,0-1,-1 1,1 0,-1 0,1 1,-1-1,0 0,0 1,0 0,0 0,-1 0,1 0,-1 0,0 1,0-1,0 1,0-1,0 1,-1 0,1 0,-1-1,0 3,-64 152,48-99,2 0,4 1,1 0,4 1,2 0,3 0,4 14,-3 48,-1 639,-1-760,1 0,0 0,-1 0,1-1,-1 1,0 0,1 0,-1 0,0 0,0 0,0 0,-1 0,1 0,0-1,-1 1,1 0,-1 0,1 0,-1 0,0-1,0 1,0 0,0-1,0 1,0-1,-1 1,1-1,0 0,-1 1,1-1,-1 0,1 0,-1 0,0 0,1 0,-1 0,0-1,0 1,1 0,-1-1,0 0,0 1,0-1,0 0,0 0,0 0,0 0,0 0,1 0,-3-1,-11-6,0 1,0 1,0 0,-1 2,1-1,-1 2,0 0,0 1,0 0,0 1,-16 3,8 3</inkml:trace>
  <inkml:trace contextRef="#ctx0" brushRef="#br0" timeOffset="15441.917">678 1,'16'226,"-9"-169,-3 1,-3 0,-2 0,-2 0,-9 43,6-50,0 289,6-328</inkml:trace>
  <inkml:trace contextRef="#ctx0" brushRef="#br0" timeOffset="16291.46">0 594,'107'-23,"-86"21,1 1,-1 0,0 2,0 0,0 2,0 0,8 3,-12-2,0-1,-1-1,1-1,0 0,0-1,0-1,0-1,-1 0,3-1,178-18,1-5,84-4,-85 31,-93-26,-111 10,-5 9</inkml:trace>
  <inkml:trace contextRef="#ctx0" brushRef="#br0" timeOffset="17237.944">395 114,'22'11,"0"1,-1 1,-1 2,0 0,0 0,-2 2,4 5,91 136,-58-71,-45-73,2-1,-1 0,1-1,1 0,0-1,1 0,0-1,1-1,0 0,2 0,-8-5,-1 0,1 1,-1 0,0 1,-1-1,1 1,-1 1,0 0,-1 0,1 0,-1 1,-1-1,0 1,0 1,3 5,-4-2,2 0,-1 0,1 0,1-1,0 0,1-1,0 0,0 0,1 0,1-1,-1-1,6 4,-7-8</inkml:trace>
  <inkml:trace contextRef="#ctx0" brushRef="#br0" timeOffset="18174.471">1129 57,'-217'238,"126"-131,-137 137,174-193,2 3,3 2,-3 9,-23 23,61-76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23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650 114,'-23'-89,"22"89,0 0,0 0,0-1,0 1,0 0,0 0,0 0,0 0,0 0,0 1,0-1,0 0,0 0,0 1,0-1,0 0,0 1,0-1,1 1,-1-1,0 1,0 0,0-1,1 1,-1 0,0-1,1 1,-1 0,1 0,-1 0,1-1,-1 1,1 0,-1 0,1 0,0 0,-1 0,1 0,0 0,0 0,0 0,0 0,0 0,0 0,0 0,0 0,0 0,1 0,-1 0,1 1,-9 212,10-140,-4 47,-1-72,1 0,3 1,2-1,1 1,4-1,1-1,2 0,2 0,8 13,-16-52,-1 0,2 0,-1 0,1-1,1 0,0 0,0 0,0-1,1 0,1 0,-7-5,0-1,1 1,-1 0,1-1,-1 1,1-1,0 0,-1 0,1 0,0 0,0-1,0 1,0-1,-1 1,1-1,0 0,0 0,0-1,0 1,0-1,0 1,0-1,0 0,-1 0,1 0,0 0,-1 0,1-1,-1 1,1-1,-1 0,0 0,1 0,-1 0,0 0,1-2,22-30,-1-1,-2-2,-1 0,-2-1,13-39,-14 37,81-219,-82 200,-16 59,0 0,0 1,-1-1,1 0,0 0,0 0,0 0,-1 1,1-1,0 0,-1 1,1-1,0 1,-1-1,1 1,0-1,-1 1,1-1,-1 1,1-1,-1 1,1 0,-1-1,1 1,-1 0,0-1,1 1,-1 0,0 0,0 0,1-1,-1 1,0 0,0 0,0-1,0 1,0 0,0 0,0 0,22 213,-16-182,1 0,2 0,1-1,1-1,2 0,0 0,17 24,-26-49,-1 1,1-1,1 0,-1 0,1 0,-1-1,1 1,1-1,-1 0,0-1,1 1,0-1,0 0,0-1,0 1,0-1,1-1,-1 1,1-1,-1 0,1 0,-1-1,1 0,-1 0,1 0,-1-1,1 0,-1-1,1 1,-1-1,0 0,0-1,0 1,0-1,0-1,0 1,-1-1,3-2,8-12,-1-1,0 0,-2-1,0 0,-1-1,-2-1,2-3,0 1,12-27,-2-2,-2 0,-2-1,-3-1,-2 0,-3-1,-2 0,-2-1,-3 0,-3-10,-2 67,2 12</inkml:trace>
  <inkml:trace contextRef="#ctx0" brushRef="#br0" timeOffset="455.183">2202 594,'-8'4,"1"1,0 0,0 1,0-1,0 1,1 1,0-1,0 1,1 0,0 0,0 1,1-1,0 1,0 0,0 1,1-1,0 4,-1-5,1 1,1-1,-1 1,1 0,1 0,0-1,0 1,0 0,1 0,0 0,0 0,1 0,0 0,1 0,0 0,0 0,0-1,1 1,0-1,1 0,-1 0,2 0,-1 0,4 4,-4-5,1 0,0 0,1-1,-1 1,1-1,0 0,0-1,0 0,1 1,0-2,0 1,0-1,0 0,0-1,0 0,1 0,-1 0,1-1,0 0,-1-1,1 0,0 0,-1 0,1-1,0 0,-1-1,1 1,-1-2,0 1,1-1,-1 0,-1 0,1-1,6-4,-2-2,-1 0,0-1,-1 0,-1 0,1-1,-2 0,1-1,-2 0,0 0,0 0,-1-1,-1 0,0 0,-1 0,-1 0,1-10,-3 12,-1 0,0 1,-1-1,0 1,-1-1,0 1,-1 0,0 0,0 0,-2 1,1-1,-1 1,-3-3,6 8,0 0,-1 0,0 1,0-1,0 1,0 0,0 0,-1 0,0 1,0-1,0 1,0 0,-1 1,1-1,-1 1,1 0,-1 1,0-1,0 1,1 0,-1 1,0-1,0 1,0 1,0-1,-5 1,6 1,-1 1,1 0,0-1,-1 2,1-1,1 0,-1 1,0 0,1 0,0 1,0-1,0 1,0 0,1 0,0 0,0 0,0 1,1-1,0 1,0-1,0 1,1 0,0 0,0 0,0 0,1 0,-1 0,2 1,-3 18</inkml:trace>
  <inkml:trace contextRef="#ctx0" brushRef="#br0" timeOffset="854.592">2739 791,'0'43,"0"-37,0-25,25-156,-21 151,0 0,2 0,0 1,2-1,0 1,2 1,2-3,-12 24,1 0,-1 0,1 0,-1 0,1 0,-1 0,1 0,0 1,-1-1,1 0,0 0,0 1,-1-1,1 0,0 1,0-1,0 1,0-1,0 1,0 0,0-1,0 1,0 0,0 0,0-1,0 1,0 0,0 0,0 0,0 0,0 1,0-1,0 0,0 0,0 1,0-1,0 0,0 1,0-1,0 1,0-1,0 1,0-1,0 1,-1 0,1 0,0-1,0 1,-1 0,1 0,-1 0,1 0,-1 0,1 0,-1 0,1 0,6 15</inkml:trace>
  <inkml:trace contextRef="#ctx0" brushRef="#br0" timeOffset="1201.848">3219 1,'21'163,"-14"294,6-385,-10-61,0 0,0 0,-2 1,1-1,-1 0,-1 1,0-1,-1 0,-1 11,1-23,1 1,0 0,0 0,0 0,-1-1,1 1,0 0,0 0,-1 0,1 0,0-1,-1 1,1 0,0 0,-1 0,1 0,0 0,0 0,-1 0,1 0,0 0,-1 0,1 0,0 0,-1 0,1 0,0 0,-1 0,1 1,0-1,0 0,-1 0,1 0,0 0,0 1,-1-1,1 0,0 0,0 0,-1 1,1-1,0 0,0 0,0 1,0-1,0 0,-1 1,1-1,0 0,0 0,0 1,0-1,0 0,0 1,0-1,0 0,0 1,0-1,0 0,0 1,0-1,0 0,-7-25,4 5</inkml:trace>
  <inkml:trace contextRef="#ctx0" brushRef="#br0" timeOffset="1584.327">3557 86,'-192'264,"189"-261,0 0,1 0,-1 1,1-1,-1 1,1-1,1 1,-1 0,0-1,1 1,0 0,0 0,0 0,0 1,1-1,-1 0,1 0,0 0,0 0,1 0,-1 0,1 1,0-1,0 0,0 0,1-1,-1 1,1 0,0 0,0-1,1 1,-1-1,1 0,0 2,159 86,-139-70,0 2,-2 0,-1 2,-1 0,-1 1,13 25,-18-32,1-2</inkml:trace>
  <inkml:trace contextRef="#ctx0" brushRef="#br0" timeOffset="2289.777">0 1441,'123'19,"0"-6,35-3,-120-8,244 8,1-12,20-14,1040-105,-430 19,-546 90,-343 13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1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2,'3'34,"1"-1,1 0,3 0,0 0,9 19,-12-36,47 147,7-2,56 102,-101-233,-2 0,-1 1,-2 0,0 0,0 13,-8-40,-1 2,1 1,0-1,0 0,1 0,-1 0,1 0,1 0,-1 0,1 0,0-1,1 1,-1-1,1 0,2 3,-3-8,-1 0,1-1,-1 1,1 0,-1-1,1 0,-1 1,1-1,-1 0,0 0,0 0,1-1,-1 1,0 0,0-1,0 0,0 1,-1-1,1 0,0 0,-1 0,1 0,-1 0,0 0,1 0,-1-1,1 0,25-37,-2 0,-2-2,-1-1,3-14,62-114,-39 66,-48 104,0 0,0 0,1 0,-1 0,1 0,-1 1,1-1,-1 0,1 0,-1 0,1 1,0-1,-1 0,1 1,0-1,0 1,-1-1,1 1,0-1,0 1,0 0,0-1,0 1,0 0,-1-1,1 1,0 0,0 0,0 0,0 0,0 0,0 0,0 0,0 0,0 1,0-1,0 0,0 1,-1-1,1 0,0 1,0-1,0 1,0-1,-1 1,1-1,0 1,-1 0,1-1,0 1,-1 0,1 0,-1-1,1 1,-1 0,1 0,29 49,18 148,-47-189,3 16,0-1,1 1,2-1,0 0,2 0,0-1,2-1,1 1,5 6,-17-27,1 1,-1-1,1 0,0 0,0 0,0 0,0 0,0 0,0 0,1 0,-1 0,1 0,-1-1,1 1,0-1,-1 1,1-1,0 0,0 1,0-1,0 0,0 0,0 0,0-1,1 1,-1 0,0-1,0 0,1 1,-1-1,0 0,1 0,-1 0,0-1,0 1,1 0,-1-1,0 1,0-1,0 0,0 0,0 0,1 0,-2 0,1 0,0-1,0 1,0-1,-1 1,1-1,94-197,-55 99,106-247,5-14,-125 294,-17 41</inkml:trace>
  <inkml:trace contextRef="#ctx0" brushRef="#br0" timeOffset="835.949">1976 398,'285'0,"-115"-29,-144 28,-3 1</inkml:trace>
  <inkml:trace contextRef="#ctx0" brushRef="#br0" timeOffset="1434.943">2005 652,'1'2,"1"-1,-1 1,1 0,-1 0,1-1,0 1,0-1,0 1,0-1,0 0,0 1,0-1,0 0,0-1,0 1,0 0,1-1,-1 1,0-1,1 0,-1 1,0-1,1 0,-1 0,1-1,0 2,15 0,0 0,0-2,0 1,0-2,0-1,0 0,9-4,103-17,86 8,-204 16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5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85,'0'965,"-23"-838,17-144,16-32,-3 24</inkml:trace>
  <inkml:trace contextRef="#ctx0" brushRef="#br0" timeOffset="365.954">0 1,'20'5,"24"1,11 0,0-1,1-2,-5-1,-1-1,-4 0,-6-1,-4 0,-4-1,-2 1,-2 0,-1 0,1 0,-6 0</inkml:trace>
  <inkml:trace contextRef="#ctx0" brushRef="#br0" timeOffset="616.28">114 452,'28'19,"20"7,6-2,4-4,-8-11,-9-7,-5-3,-4-3,-4-4,0-1,-2 1,1 1,0 3,-5-3,-5-1</inkml:trace>
  <inkml:trace contextRef="#ctx0" brushRef="#br0" timeOffset="1260.529">1299 565,'-6'-3,"1"0,-1 0,0 1,1-1,-1 1,0 0,0 1,-1 0,1 0,0 0,0 0,0 1,-1 0,1 1,0-1,-1 1,-4 1,1 0,-1 1,1 0,0 0,0 1,0 1,0-1,1 1,-8 6,15-10,-1 1,1-1,0 1,-1-1,1 1,0 0,0 0,0 0,0 0,1 0,-1 1,0-1,1 0,0 1,-1-1,1 1,0-1,0 1,1 0,-1 0,0-1,1 1,0 0,-1 0,1 0,0-1,1 1,-1 0,0 0,1-1,0 1,-1 0,1 0,0-1,0 1,1-1,-1 1,0-1,2 1,57 63,-50-57,1 0,-2 1,0 1,0 0,0 0,-2 1,1 0,1 5,-2-2,-1 2,0-1,-1 1,-1 0,0 0,-2 0,0 1,0 2,-2-15,0 0,0 0,-1 0,1-1,-1 1,0 0,0 0,-1 0,0-1,1 1,-1-1,-1 1,1-1,-1 0,0 0,0 0,0 0,0 0,-1-1,1 1,-1-1,0 0,0 0,0-1,0 1,-1-1,1 0,-1 0,1 0,-4 0,-4 2,-1-1,0 0,1-1,-1 0,-1-1,1-1,0 0,0 0,0-2,0 1,0-2,1 0,-1 0,1-1,-1-1,1 0,0-1,-10-6,4-4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23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650 114,'-23'-89,"22"89,0 0,0 0,0-1,0 1,0 0,0 0,0 0,0 0,0 0,0 1,0-1,0 0,0 0,0 1,0-1,0 0,0 1,0-1,1 1,-1-1,0 1,0 0,0-1,1 1,-1 0,0-1,1 1,-1 0,1 0,-1 0,1-1,-1 1,1 0,-1 0,1 0,0 0,-1 0,1 0,0 0,0 0,0 0,0 0,0 0,0 0,0 0,0 0,0 0,1 0,-1 0,1 1,-9 212,10-140,-4 47,-1-72,1 0,3 1,2-1,1 1,4-1,1-1,2 0,2 0,8 13,-16-52,-1 0,2 0,-1 0,1-1,1 0,0 0,0 0,0-1,1 0,1 0,-7-5,0-1,1 1,-1 0,1-1,-1 1,1-1,0 0,-1 0,1 0,0 0,0-1,0 1,0-1,-1 1,1-1,0 0,0 0,0-1,0 1,0-1,0 1,0-1,0 0,-1 0,1 0,0 0,-1 0,1-1,-1 1,1-1,-1 0,0 0,1 0,-1 0,0 0,1-2,22-30,-1-1,-2-2,-1 0,-2-1,13-39,-14 37,81-219,-82 200,-16 59,0 0,0 1,-1-1,1 0,0 0,0 0,0 0,-1 1,1-1,0 0,-1 1,1-1,0 1,-1-1,1 1,0-1,-1 1,1-1,-1 1,1-1,-1 1,1 0,-1-1,1 1,-1 0,0-1,1 1,-1 0,0 0,0 0,1-1,-1 1,0 0,0 0,0-1,0 1,0 0,0 0,0 0,22 213,-16-182,1 0,2 0,1-1,1-1,2 0,0 0,17 24,-26-49,-1 1,1-1,1 0,-1 0,1 0,-1-1,1 1,1-1,-1 0,0-1,1 1,0-1,0 0,0-1,0 1,0-1,1-1,-1 1,1-1,-1 0,1 0,-1-1,1 0,-1 0,1 0,-1-1,1 0,-1-1,1 1,-1-1,0 0,0-1,0 1,0-1,0-1,0 1,-1-1,3-2,8-12,-1-1,0 0,-2-1,0 0,-1-1,-2-1,2-3,0 1,12-27,-2-2,-2 0,-2-1,-3-1,-2 0,-3-1,-2 0,-2-1,-3 0,-3-10,-2 67,2 12</inkml:trace>
  <inkml:trace contextRef="#ctx0" brushRef="#br0" timeOffset="455.183">2202 594,'-8'4,"1"1,0 0,0 1,0-1,0 1,1 1,0-1,0 1,1 0,0 0,0 1,1-1,0 1,0 0,0 1,1-1,0 4,-1-5,1 1,1-1,-1 1,1 0,1 0,0-1,0 1,0 0,1 0,0 0,0 0,1 0,0 0,1 0,0 0,0 0,0-1,1 1,0-1,1 0,-1 0,2 0,-1 0,4 4,-4-5,1 0,0 0,1-1,-1 1,1-1,0 0,0-1,0 0,1 1,0-2,0 1,0-1,0 0,0-1,0 0,1 0,-1 0,1-1,0 0,-1-1,1 0,0 0,-1 0,1-1,0 0,-1-1,1 1,-1-2,0 1,1-1,-1 0,-1 0,1-1,6-4,-2-2,-1 0,0-1,-1 0,-1 0,1-1,-2 0,1-1,-2 0,0 0,0 0,-1-1,-1 0,0 0,-1 0,-1 0,1-10,-3 12,-1 0,0 1,-1-1,0 1,-1-1,0 1,-1 0,0 0,0 0,-2 1,1-1,-1 1,-3-3,6 8,0 0,-1 0,0 1,0-1,0 1,0 0,0 0,-1 0,0 1,0-1,0 1,0 0,-1 1,1-1,-1 1,1 0,-1 1,0-1,0 1,1 0,-1 1,0-1,0 1,0 1,0-1,-5 1,6 1,-1 1,1 0,0-1,-1 2,1-1,1 0,-1 1,0 0,1 0,0 1,0-1,0 1,0 0,1 0,0 0,0 0,0 1,1-1,0 1,0-1,0 1,1 0,0 0,0 0,0 0,1 0,-1 0,2 1,-3 18</inkml:trace>
  <inkml:trace contextRef="#ctx0" brushRef="#br0" timeOffset="854.592">2739 791,'0'43,"0"-37,0-25,25-156,-21 151,0 0,2 0,0 1,2-1,0 1,2 1,2-3,-12 24,1 0,-1 0,1 0,-1 0,1 0,-1 0,1 0,0 1,-1-1,1 0,0 0,0 1,-1-1,1 0,0 1,0-1,0 1,0-1,0 1,0 0,0-1,0 1,0 0,0 0,0-1,0 1,0 0,0 0,0 0,0 0,0 1,0-1,0 0,0 0,0 1,0-1,0 0,0 1,0-1,0 1,0-1,0 1,0-1,0 1,-1 0,1 0,0-1,0 1,-1 0,1 0,-1 0,1 0,-1 0,1 0,-1 0,1 0,6 15</inkml:trace>
  <inkml:trace contextRef="#ctx0" brushRef="#br0" timeOffset="1201.848">3219 1,'21'163,"-14"294,6-385,-10-61,0 0,0 0,-2 1,1-1,-1 0,-1 1,0-1,-1 0,-1 11,1-23,1 1,0 0,0 0,0 0,-1-1,1 1,0 0,0 0,-1 0,1 0,0-1,-1 1,1 0,0 0,-1 0,1 0,0 0,0 0,-1 0,1 0,0 0,-1 0,1 0,0 0,-1 0,1 0,0 0,-1 0,1 1,0-1,0 0,-1 0,1 0,0 0,0 1,-1-1,1 0,0 0,0 0,-1 1,1-1,0 0,0 0,0 1,0-1,0 0,-1 1,1-1,0 0,0 0,0 1,0-1,0 0,0 1,0-1,0 0,0 1,0-1,0 0,0 1,0-1,0 0,-7-25,4 5</inkml:trace>
  <inkml:trace contextRef="#ctx0" brushRef="#br0" timeOffset="1584.327">3557 86,'-192'264,"189"-261,0 0,1 0,-1 1,1-1,-1 1,1-1,1 1,-1 0,0-1,1 1,0 0,0 0,0 0,0 1,1-1,-1 0,1 0,0 0,0 0,1 0,-1 0,1 1,0-1,0 0,0 0,1-1,-1 1,1 0,0 0,0-1,1 1,-1-1,1 0,0 2,159 86,-139-70,0 2,-2 0,-1 2,-1 0,-1 1,13 25,-18-32,1-2</inkml:trace>
  <inkml:trace contextRef="#ctx0" brushRef="#br0" timeOffset="2289.777">0 1441,'123'19,"0"-6,35-3,-120-8,244 8,1-12,20-14,1040-105,-430 19,-546 90,-343 13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1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2,'3'34,"1"-1,1 0,3 0,0 0,9 19,-12-36,47 147,7-2,56 102,-101-233,-2 0,-1 1,-2 0,0 0,0 13,-8-40,-1 2,1 1,0-1,0 0,1 0,-1 0,1 0,1 0,-1 0,1 0,0-1,1 1,-1-1,1 0,2 3,-3-8,-1 0,1-1,-1 1,1 0,-1-1,1 0,-1 1,1-1,-1 0,0 0,0 0,1-1,-1 1,0 0,0-1,0 0,0 1,-1-1,1 0,0 0,-1 0,1 0,-1 0,0 0,1 0,-1-1,1 0,25-37,-2 0,-2-2,-1-1,3-14,62-114,-39 66,-48 104,0 0,0 0,1 0,-1 0,1 0,-1 1,1-1,-1 0,1 0,-1 0,1 1,0-1,-1 0,1 1,0-1,0 1,-1-1,1 1,0-1,0 1,0 0,0-1,0 1,0 0,-1-1,1 1,0 0,0 0,0 0,0 0,0 0,0 0,0 0,0 0,0 1,0-1,0 0,0 1,-1-1,1 0,0 1,0-1,0 1,0-1,-1 1,1-1,0 1,-1 0,1-1,0 1,-1 0,1 0,-1-1,1 1,-1 0,1 0,29 49,18 148,-47-189,3 16,0-1,1 1,2-1,0 0,2 0,0-1,2-1,1 1,5 6,-17-27,1 1,-1-1,1 0,0 0,0 0,0 0,0 0,0 0,0 0,1 0,-1 0,1 0,-1-1,1 1,0-1,-1 1,1-1,0 0,0 1,0-1,0 0,0 0,0 0,0-1,1 1,-1 0,0-1,0 0,1 1,-1-1,0 0,1 0,-1 0,0-1,0 1,1 0,-1-1,0 1,0-1,0 0,0 0,0 0,1 0,-2 0,1 0,0-1,0 1,0-1,-1 1,1-1,94-197,-55 99,106-247,5-14,-125 294,-17 41</inkml:trace>
  <inkml:trace contextRef="#ctx0" brushRef="#br0" timeOffset="835.949">1976 398,'285'0,"-115"-29,-144 28,-3 1</inkml:trace>
  <inkml:trace contextRef="#ctx0" brushRef="#br0" timeOffset="1434.943">2005 652,'1'2,"1"-1,-1 1,1 0,-1 0,1-1,0 1,0-1,0 1,0-1,0 0,0 1,0-1,0 0,0-1,0 1,0 0,1-1,-1 1,0-1,1 0,-1 1,0-1,1 0,-1 0,1-1,0 2,15 0,0 0,0-2,0 1,0-2,0-1,0 0,9-4,103-17,86 8,-204 16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5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85,'0'965,"-23"-838,17-144,16-32,-3 24</inkml:trace>
  <inkml:trace contextRef="#ctx0" brushRef="#br0" timeOffset="365.954">0 1,'20'5,"24"1,11 0,0-1,1-2,-5-1,-1-1,-4 0,-6-1,-4 0,-4-1,-2 1,-2 0,-1 0,1 0,-6 0</inkml:trace>
  <inkml:trace contextRef="#ctx0" brushRef="#br0" timeOffset="616.28">114 452,'28'19,"20"7,6-2,4-4,-8-11,-9-7,-5-3,-4-3,-4-4,0-1,-2 1,1 1,0 3,-5-3,-5-1</inkml:trace>
  <inkml:trace contextRef="#ctx0" brushRef="#br0" timeOffset="1260.529">1299 565,'-6'-3,"1"0,-1 0,0 1,1-1,-1 1,0 0,0 1,-1 0,1 0,0 0,0 0,0 1,-1 0,1 1,0-1,-1 1,-4 1,1 0,-1 1,1 0,0 0,0 1,0 1,0-1,1 1,-8 6,15-10,-1 1,1-1,0 1,-1-1,1 1,0 0,0 0,0 0,0 0,1 0,-1 1,0-1,1 0,0 1,-1-1,1 1,0-1,0 1,1 0,-1 0,0-1,1 1,0 0,-1 0,1 0,0-1,1 1,-1 0,0 0,1-1,0 1,-1 0,1 0,0-1,0 1,1-1,-1 1,0-1,2 1,57 63,-50-57,1 0,-2 1,0 1,0 0,0 0,-2 1,1 0,1 5,-2-2,-1 2,0-1,-1 1,-1 0,0 0,-2 0,0 1,0 2,-2-15,0 0,0 0,-1 0,1-1,-1 1,0 0,0 0,-1 0,0-1,1 1,-1-1,-1 1,1-1,-1 0,0 0,0 0,0 0,0 0,-1-1,1 1,-1-1,0 0,0 0,0-1,0 1,-1-1,1 0,-1 0,1 0,-4 0,-4 2,-1-1,0 0,1-1,-1 0,-1-1,1-1,0 0,0 0,0-2,0 1,0-2,1 0,-1 0,1-1,-1-1,1 0,0-1,-10-6,4-4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4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88,'10'-9,"2"0,-1 0,1 1,0 1,1 0,-1 0,2 2,-1-1,0 2,1 0,0 0,0 1,0 1,0 0,1 1,-1 1,0 0,1 1,-1 0,0 1,0 1,6 2,27 5,-35-9,0 1,0 0,0 1,0 0,0 1,0 0,-1 1,0 0,0 1,0 0,0 1,-1 0,0 1,-1 0,0 0,0 1,7 9,-7-6,0 0,0 1,-1 0,0 0,-1 1,-1 0,0 0,-1 0,-1 1,0 0,-1 0,-1 0,0 0,-1 1,0-1,-2 0,1 1,-2-1,-1 2,-34 191,9-90,17-79,2 1,1 0,2 0,1 23,6 219,-1-270,0 0,1 0,0 0,1 0,0-1,0 1,2-1,-1 1,1-1,1 0,0-1,1 1,0-1,0 0,1 0,1-1,-1 0,1 0,1-1,0 0,0 0,0-1,2 0,81 30,-196-14,95-22,1 0,0 1,0 0,0 0,0 0,1 1,-1 1,1-1,-1 1,1 0,0 1,1 0,-1 0,1 0,0 1,0 0,1 0,0 0,0 1,0 0,1 0,0 0,0 0,1 1,0-1,0 1,0 0,1 1,3 189,27-28,-28 225,0-383,-1-1,0 0,-1 1,-1-1,0 0,0 0,-1 0,0-1,-1 1,-1-1,1 0,-1-1,-1 1,0-1,0 0,-1-1,0 0,0 0,-9 6,5-3,0 1,0-1,-1-1,0-1,-1 1,0-2,0 0,-1-1,0 0,-5 0,-144 25,111-26,53-7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0,'-14'48,"-5"26,1 9,3-4,5-11,3-12,9-11,7-8,4-11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41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6,'0'-4,"0"2,0 7,-5 8,-1 6,-5 4,-5 4,-5 1,2 1,-2 1,-1 0,-2-1,-2 0,-1-1,4-4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4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31 707,'-2'-12,"-4"35,3-8,-5 31,2 1,2-1,2 1,4 31,-2-55,0-13,1 0,0 1,0-1,1 0,1 0,0-1,0 1,1 0,0-1,0 0,4 4,-6-10,0 1,0-1,1 0,-1 0,1 0,0 0,0 0,0-1,0 1,1-1,-1 0,1 0,-1 0,1-1,0 1,-1-1,1 0,0 0,0 0,0 0,0-1,0 1,0-1,0 0,0 0,0-1,0 1,0-1,4-1,3-3,1-1,-1 0,1-1,-2 0,1-1,-1 0,0 0,-1-1,0-1,-1 1,1-1,-2-1,0 0,0 0,-1 0,0-1,52-69,-57 79,0 0,0 0,0 1,1-1,-1 0,0 1,1-1,-1 1,1-1,-1 1,1 0,0 0,0 0,-1 0,1 0,0 0,0 0,0 0,0 1,0-1,0 1,0 0,0-1,1 1,-1 0,0 0,0 0,0 1,0-1,0 0,0 1,0-1,0 1,0 0,0 0,0 0,0 0,-1 0,1 0,0 0,-1 0,1 1,-1-1,1 1,-1-1,1 1,-1 0,0-1,0 1,0 0,0 0,0 0,0 0,-1 0,1 2,9 26,44 91,-52-117,1-1,0 1,0-1,0 0,0 0,0 0,0-1,1 1,-1-1,1 0,0 0,0 0,0 0,0 0,0-1,0 0,0 0,0 0,0 0,1-1,-1 0,0 0,1 0,-1 0,0-1,0 1,1-1,-1 0,0-1,4 0,-1-1,0 0,1-1,-1 0,-1 0,1 0,-1-1,1 0,-1-1,-1 1,1-1,-1 0,0 0,0-1,-1 0,0 1,0-1,0-1,-1 1,0-1,-1 1,1-1,-2 0,1 0,5-26,-2 0,-1 0,-1 0,-3-34,-1-42,1 77</inkml:trace>
  <inkml:trace contextRef="#ctx0" brushRef="#br0" timeOffset="1221.594">990 1,'-101'482,"92"-393,4 1,7 67,-1-80,-1-62,0 0,1 0,1 0,0 0,1 0,1-1,0 1,1-1,1 0,4 8,-9-20,0-1,0 1,0-1,0 1,0-1,0 1,0-1,1 0,-1 0,1 0,-1 0,0 0,1 0,0 0,-1 0,1 0,-1-1,1 1,0-1,0 1,-1-1,1 0,0 0,0 0,0 0,-1 0,1 0,0 0,0 0,-1-1,1 1,0-1,0 1,-1-1,1 0,-1 1,1-1,0 0,-1 0,60-50,-52 42,162-179,-158 174,-10 10,0 0,1 0,-1 0,0 1,1 0,0 0,0 0,0 0,0 0,0 1,1 0,-1 0,1 0,-1 0,1 1,0-1,0 1,-2 3,0 1,0-1,-1 1,1 0,-1-1,0 1,0 0,0 0,0 1,0-1,-1 0,1 0,-1 1,0-1,0 1,0 0,-1-1,1 1,-1-1,0 1,0 0,0-1,0 1,-1 0,0-1,0 3,1 2,-1-2,0 1,0-1,1 1,0-1,0 1,1-1,-1 1,1-1,1 1,-1-1,1 0,1 0,-1 0,1 0,0 0,0 0,0-1,1 1,0-1,0 0,1 0,-1-1,1 1,0-1,0 0,1 0,-1-1,1 1,-1-1,1 0,0-1,0 0,1 0,1 1,6-4,0-1,0 0,0-1,-1-1,1 0,-1 0,0-1,0-1,0-1,-1 1,0-2,0 0,-1 0,0-1,0 0,-1-1,0-1,-1 1,0-1,-1-1,0 0,1-3,-6 11,4-4,-1 0,0-1,-1 1,0-1,0 0,-1 0,0 0,-1-1,0 1,0-1,-1 0,0 0,0-8,-2 17,0-1,0 0,0 1,-1-1,1 1,-1-1,1 0,-1 1,1-1,-1 1,0-1,1 1,-1 0,0-1,0 1,0 0,0-1,-1 1,1 0,0 0,0 0,-1 0,1 0,-1 0,1 1,-1-1,1 0,-1 1,1-1,-1 1,1-1,-1 1,0 0,1 0,-1 0,0 0,1 0,-1 0,0 0,1 0,-2 1,-61 32,50-23,0 2,1 0,0 1,0 0,2 1,0 0,0 1,1 0,1 1,1 0,0 0,1 1,1 0,0 0,1 0,0 5,5-19,0 1,1 0,-1-1,0 1,1-1,0 1,0 0,0-1,0 0,1 1,-1-1,1 0,0 1,0-1,0 0,0-1,1 1,-1 0,1-1,0 1,-1-1,1 0,0 0,1 0,-1 0,0 0,0-1,1 1,-1-1,1 0,-1 0,1 0,-1-1,1 1,0-1,-1 0,2 0,139-14,-91-1,-1-3,-1-2,-1-2,-1-2,-1-2,24-19,-54 34,-2 0,1-1,-2-1,1 0,-2-1,0-1,-1 0,0-1,-1 0,-1-1,-1 0,0-1,4-11,-13 27,0 0,0 0,-1-1,1 1,0 0,-1-1,0 1,1 0,-1-1,0 1,0-1,0 1,-1 0,1-1,0 1,-1-1,0 1,1 0,-1 0,0-1,0 1,0 0,-1 0,1 0,0 0,-1 0,0 1,1-1,-1 0,0 1,0-1,0 1,0-1,0 1,0 0,0 0,0 0,0 0,-1 0,1 1,0-1,-1 0,1 1,0 0,-1 0,1 0,-1 0,1 0,-2 0,-11 5,0 0,1 1,-1 0,1 1,1 1,-1 0,1 1,1 0,-1 1,2 1,-1-1,1 2,1 0,-8 12,16-23,1 0,0 0,0 0,0 0,0 1,0-1,0 0,0 0,0 1,0-1,0 1,1-1,-1 1,1-1,-1 1,1-1,0 1,-1-1,1 1,0-1,0 1,0 0,0-1,0 1,0-1,1 1,-1-1,1 1,-1-1,1 1,-1-1,1 1,0-1,0 1,-1-1,1 0,0 0,0 1,0-1,1 0,-1 0,0 0,0 0,1 0,-1 0,0-1,1 1,-1 0,1-1,-1 1,11 3,0 0,1-1,-1 0,0-1,1 0,0-1,-1-1,1 0,0 0,-1-1,1-1,-1 0,1-1,-1 0,3-2,110-11,-122 17,0-1,0 1,1 0,-1 0,0 1,0-1,0 1,0-1,0 1,-1 0,1 0,0 0,-1 0,0 1,1-1,-1 1,0-1,0 1,0 0,-1 0,1 0,-1 0,1 0,-1 0,0 0,0 0,-1 1,1-1,0 2,31 55,-27-56,0 0,1-1,0 1,-1-1,1-1,1 1,-1-1,0 0,0 0,1-1,-1 0,1 0,-1 0,1-1,-1 0,1 0,-1-1,1 0,-1 0,1 0,-1-1,0 0,0 0,1-1,14-3,-1 0,1-2,-1 0,0-1,-1-1,0-1,-1-1,0 0,0-1,-1-2,4-3,-5 7,-1-1,-1-1,0 0,0-1,-2 0,0-1,0-1,-2 0,0 0,2-6,-11 20,0 0,0-1,0 1,0 0,-1-1,1 1,-1-1,0 1,0-1,0 1,0-1,0 1,0-1,-1 1,1-1,-1 1,1 0,-1-1,0 1,0 0,0 0,-1-1,1 1,0 0,-1 0,1 0,-1 1,0-1,0 0,0 0,1 1,-1 0,-1-1,1 1,0 0,0 0,0 0,-1 0,1 0,0 0,-1 1,1-1,-1 1,1 0,-1 0,1 0,-1 0,1 0,-1 0,1 1,-1-1,1 1,0-1,-1 1,1 0,0 0,0 0,-1 1,1-1,-10 7,0 0,1 1,1 1,0-1,0 1,0 1,1 0,1 0,0 1,1 0,0 1,1-1,-2 7,4-12,0 0,0 1,1-1,1 1,-1 0,1 0,0 0,1 0,0 0,0 0,1 0,0 1,1-1,-1 0,2 0,-1 0,1 0,0 0,1 0,-1-1,2 1,-1-1,1 1,0-1,1-1,-1 1,9 3,1-1,0-1,0 0,1-1,0 0,0-2,0 1,1-2,0 0,0-1,0-1,0 0,12-1,85-16,-88 10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1,'0'33,"0"21,0 7,0-8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1,'-5'14,"-1"6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1,'-2'7,"0"1,-1-1,1 1,-2-1,1 0,-1 0,0 0,0-1,-1 1,0-1,0 0,0-1,-1 1,-1 0,2-1,-9 9,9-11,1 1,0-1,0 1,1-1,-1 1,1 1,0-1,0 0,0 1,0-1,1 1,0 0,0 0,0 0,1 0,-1 0,1 0,2-2,0 0,1 0,-1-1,1 1,-1-1,1 1,0-1,0 0,0 0,0 0,0 0,0 0,1 0,-1 0,1-1,-1 1,1-1,-1 0,4 1,14 10,-17-10,1 0,-1 0,1 0,-1 0,1 1,-1-1,0 1,0 0,-1 0,1 0,0 0,-1 1,0-1,0 1,0-1,0 1,-1 0,1 0,-1-1,0 1,0 0,0 0,-1 0,1 0,-1 0,0 1,0-1,0 0,-1 0,0 0,1 0,-2 0,1 0,-1 1,-1 0,-1-1,0 1,0-1,0-1,-1 1,1 0,-1-1,0 0,0 0,0 0,0-1,0 0,-1 0,1 0,-1-1,1 1,-1-1,0-1,0 1,1-1,-1 0,0 0,0-1,1 1,-1-1,-5-2,-7-3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9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1,'-4'38,"-8"23,0 5,-4-3,1-8,4-14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9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1,'-4'38,"-3"13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0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0 205,'120'-152,"-118"149,-1 1,1 0,0 0,0 0,0 0,1 0,-1 0,0 0,1 1,-1-1,1 1,-1 0,1 0,0 0,-1 0,1 0,0 0,0 1,0 0,0-1,-1 1,1 0,0 0,0 0,0 1,0-1,0 1,-1 0,1 0,0 0,0 0,-1 0,1 0,-1 1,1-1,-1 1,0 0,1-1,-1 1,31 45,-29-40,-1-1,2 1,-1-1,0 0,1-1,0 1,1-1,-1 0,1 0,0 0,0-1,1 0,-1 0,7 2,-8-4,0 0,0-1,0 1,0-1,0 0,0-1,0 1,1-1,-1 0,0 0,0-1,0 1,0-1,1 0,-1-1,0 1,-1-1,1 0,0 0,0-1,-1 1,0-1,1 0,-1 0,0-1,0 1,-1-1,1 0,-1 0,0 0,0 0,1-2,54-96,-50 85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0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231 476,'-14'6,"-1"1,1 0,0 0,1 2,0 0,0 0,1 1,0 0,1 1,0 1,1 0,0 0,1 1,0 0,1 1,0-1,-2 10,5-12,1 1,0 0,1-1,0 1,1 1,0-1,1 0,1 0,0 0,1 8,-1-17,0 1,1 0,-1 0,1 0,0 0,0 0,0-1,1 1,-1 0,1-1,0 0,0 1,0-1,0 0,1 0,-1 0,1 0,0 0,0-1,0 1,0-1,0 0,1 0,-1 0,1 0,-1 0,1-1,-1 0,1 0,0 0,0 0,0 0,3-1,3-1,1-1,-1 0,0-1,0 0,0-1,-1 0,1 0,-1-1,0 0,0-1,-1 0,1-1,-1 1,6-8,-3 5,20-15,-2-1,0-1,-2-2,-1-1,-1-1,-2-1,-1-1,-1-1,-2-1,-1-1,-2 0,-1-1,-2-1,-2 0,-1-1,-2 0,-2 0,-1-1,0-38,-5 72,0 1,0-1,0 0,0 1,-1-1,0 1,0-1,0 1,0-1,-1 1,0 0,0 0,0-1,0 2,-1-1,1 0,-1 0,0 1,0-1,0 1,-1 0,1 0,-1 0,0 0,0 1,0 0,0 0,0 0,0 0,-1 0,1 1,0 0,-1 0,1 0,-1 0,0 1,1 0,-1 0,1 0,-1 0,0 1,1 0,-1 0,1 0,-4 2,-6 5,1 2,0 0,0 0,1 1,1 1,0 0,0 0,1 1,1 1,0-1,0 1,2 1,0 0,1 0,0 0,1 1,1 0,0 0,1 0,1 0,1 0,0 1,1-1,0 0,2 1,0-1,1 0,0 0,5 13,-1-11,1-1,0 0,1-1,0 0,2 0,0-1,0-1,2 1,13 11,-14-16,1 0,0-1,0 0,1-2,0 1,1-1,0-1,0-1,0 0,1-1,-1-1,1 0,0-1,0-1,0 0,0-1,8-1,3 0,-3 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2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0,'-5'15,"-1"4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2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3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0 255,'16'4,"-1"0,0-1,1 0,0-1,-1-1,1-1,0 0,0-1,-1-1,1 0,5-2,-13 2,0 0,0 0,0-1,-1 0,1 0,-1-1,1 0,-1 0,0-1,-1 0,1 0,-1-1,0 0,0 0,-1 0,0 0,0-1,0 0,-1 0,0 0,0-1,-1-1,-2 4,0 0,0 0,-1-1,0 1,0 0,0 0,-1 0,0-1,0 1,0 0,0 0,-1 0,0 0,0 1,-1-1,1 0,-1 1,0-1,0 1,0 0,-1 0,1 0,-1 1,0-1,0 1,0 0,-1 0,1 0,-1 1,1 0,-1 0,0 0,0 0,0 0,0 1,0 0,-1 0,1 1,0 0,0-1,0 2,-1-1,1 1,0-1,0 1,0 1,0-1,0 1,-2 0,-20 8,3 2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3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0 183,'7'-11,"-5"7,0-1,0 0,1 1,-1-1,1 1,0 0,1 0,-1 0,1 1,-1-1,1 1,0 0,1 0,-1 0,0 0,3 0,31 42,-33-33,0 0,1 0,-1-1,2 1,-1-2,0 1,1-1,0 1,0-2,0 1,0-1,1 0,-1-1,1 0,0 0,-1 0,1-1,0 0,0-1,0 0,0 0,0-1,0 0,0 0,6-2,12-4,0-1,-1-1,0-1,0-1,-1-1,-1-1,2-2,122-94,-129 93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4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219 415,'-21'17,"1"1,1 1,0 1,2 0,0 1,1 1,2 1,0 0,1 1,2 0,0 1,1 4,7-24,1-1,0 1,0 0,0 0,1 0,0 0,0 0,0 0,0 0,1 0,0 0,0 0,0 0,1 0,0 0,0 0,0 0,0 0,1 0,0 0,0 0,0-1,1 1,-1-1,1 0,0 0,1 0,-1 0,1 0,-1 0,4 1,7 0,0 0,1-1,-1-1,1 0,0-1,0-1,0 0,0-1,0 0,0-1,0-1,-1-1,1 0,0-1,-1 0,0-1,0-1,6-4,-1 0,0-2,-1 0,0-1,-1-1,-1 0,0-2,-1 1,0-2,-1 0,-1-1,-1 0,-1-1,0 0,-2-1,0 0,3-13,-8 19,0 0,-1-1,-1 1,0-1,-1 1,-1-1,0 0,-1 1,0-1,-2 1,-2-13,3 21,1 0,-1 1,0-1,0 1,-1-1,0 1,0 0,0 0,0 0,-1 0,0 1,0 0,0-1,0 1,-1 1,0-1,0 1,0 0,0 0,0 0,0 0,-1 1,1 0,-1 0,0 1,0 0,1 0,-1 0,0 0,-1 1,-87 19,91-18,0 1,1-1,-1 0,0 1,1 0,-1-1,1 1,0 0,0 0,-1 0,1 1,0-1,1 0,-1 1,0 0,1-1,0 1,-1 0,1 0,0-1,0 1,1 0,-1 0,0 0,1 0,0 0,0 0,0 0,0 0,0 2,1-2,1 1,-1-1,0 0,1 1,0-1,-1 0,1 0,1 0,-1 0,0 0,1-1,-1 1,1-1,0 1,0-1,0 0,0 0,0 0,0-1,1 1,-1-1,0 0,1 1,-1-2,1 1,-1 0,2-1,101 6,-83-8,0-1,0-1,-1-2,1 0,-1-1,0-1,-1-2,0 0,0-1,-1 0,-1-2,0-1,0 0,-2-1,0-1,0-1,-2 0,0-1,-1-1,-1 0,-1-1,0 0,-2-1,0 0,-1-1,18-51,-26 73,-1 0,1 0,0-1,-1 1,1 0,0 0,0 0,-1 0,1 0,0 0,-1 0,1 1,0-1,0 0,-1 0,1 0,0 1,-1-1,1 0,-1 1,1-1,0 1,-1-1,1 1,-1-1,1 1,-1-1,1 1,-1-1,0 1,1-1,-1 1,0 0,1-1,-1 1,0 0,0-1,1 1,-1 0,0 0,0-1,0 1,0 0,0-1,0 1,0 0,0 0,-1-1,1 1,0 0,0 0,20 102,-3 1,1 101,-11-118,19 164,12 266,-36-486,-1-1,-2 1,-1 0,-1-1,-2 1,-1-1,-2 0,0 0,-2-1,-1-1,-2 1,-1-2,0 0,-3-1,0 0,-16 18,31-41,0 1,-1-1,1 0,0 0,-1 0,0 0,0 0,0-1,0 1,0-1,0 0,-1 0,1 0,-1 0,0-1,1 0,-1 1,0-1,0 0,0-1,0 1,0-1,1 0,-1 0,0 0,0 0,0-1,0 1,0-1,0 0,0 0,1-1,-1 1,0-1,1 1,-1-1,1-1,0 1,0 0,0-1,0 1,0-1,0 0,1 0,-1 0,-1-3,-1-11,1 0,0 0,1 0,1 0,1 0,0-1,1 1,1 0,1-1,1 1,0 0,1 0,0 0,2 1,6-14,9-22,3 2,2 1,2 1,2 2,2 0,2 2,1 2,4 0,-9 9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55 677,'-14'34,"-5"16,5-1,6-9</inkml:trace>
  <inkml:trace contextRef="#ctx0" brushRef="#br0" timeOffset="231.607">83 367,'0'0</inkml:trace>
  <inkml:trace contextRef="#ctx0" brushRef="#br0" timeOffset="387.74">225 904,'5'-24,"1"-13,5-5,0 0,3 3,0 2,1 4,4 2,3 1,3 6,1 8,-3 5</inkml:trace>
  <inkml:trace contextRef="#ctx0" brushRef="#br0" timeOffset="630.344">563 791,'33'-19,"-1"0,-1-2,-1-1,-1-2,-1 0,6-10,-32 33,0-1,0 1,0 0,0-1,0 0,0 1,-1-1,1 0,-1 0,1 0,-1 0,0 0,1 0,-1 0,0 0,-1-1,1 1,0 0,-1-1,1 1,-1 0,0-1,1 1,-1-1,-1 1,1-1,0 1,0 0,-1-1,1 1,-1 0,0-1,0 1,0 0,0 0,0-1,0 1,-1 0,1 0,-1 1,-1-3,-6 3,0 0,0 0,0 0,0 1,-1 1,1 0,0 0,0 0,0 1,0 1,1 0,-1 0,0 0,1 1,0 0,0 1,0 0,1 0,0 1,0 0,0 0,0 0,1 1,0 0,1 1,-1-1,1 1,1 0,-4 7,1-4,0 0,1 0,0 1,1 0,0 0,1 0,0 1,1 0,0-1,1 1,1 0,0 0,0 0,2 0,-1 0,3 7,-2-16,1 0,0-1,0 1,1 0,-1-1,1 0,0 0,-1 0,1 0,1 0,-1 0,0-1,1 0,-1 1,1-1,0-1,-1 1,1 0,0-1,0 0,0 0,0 0,1 0,3-1,104-7,-45-17,-36 12</inkml:trace>
  <inkml:trace contextRef="#ctx0" brushRef="#br0" timeOffset="898.23">1269 537,'-27'21,"0"1,2 1,0 1,2 1,0 2,2 0,1 1,-13 27,30-53,1 0,1 1,-1 0,0-1,1 1,-1 0,1 0,0 0,0 0,0 0,0 0,1 1,-1-1,1 0,0 0,-1 0,2 1,-1-1,0 0,1 0,-1 0,1 0,0 0,0 0,0 0,0 0,1 0,-1 0,1 0,0-1,0 1,0 0,0-1,0 0,1 0,-1 1,0-1,1-1,0 1,11 2,0-2,0 0,0-1,1 0,-1-1,0-1,0 0,1-1,-1-1,0 0,-1 0,1-2,-1 0,1 0,-1-1,3-3,8-3,0-1,-1-1,-1-1,0 0,-1-2,0-1,-2-1,0 0,11-16,-6 6</inkml:trace>
  <inkml:trace contextRef="#ctx0" brushRef="#br0" timeOffset="1134.06">1890 0,'-29'39,"-14"26,0 12,3 3,8-7,9-7,4-10,5-5,6-6,3-5,3-6,2-4,0-1,6-2,1 1,0-1,-2 0,-1-5</inkml:trace>
  <inkml:trace contextRef="#ctx0" brushRef="#br0" timeOffset="1300.207">1523 509,'38'0,"23"5,5 1,-8 5,-10 0,-12 3,-8 0,-9-3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7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83 164,'-17'494,"-40"-84,48-361,50-194,-33 113</inkml:trace>
  <inkml:trace contextRef="#ctx0" brushRef="#br0" timeOffset="304.665">83 136,'25'5,"0"-1,1-1,-1-2,1 0,-1-2,0-1,1 0,-1-2,22-7,414-115,-437 122,-23 19,-8-4</inkml:trace>
  <inkml:trace contextRef="#ctx0" brushRef="#br0" timeOffset="573.942">55 644,'10'5,"17"1,9 1,3-2,0-2,3-6,-1-2,-3-5,2-2,-1 3,-3-4,-2 2,-2 2,-2 3,-1 2,-6 2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1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405 5,'-25'2,"1"1,-1 2,1 0,0 2,1 0,-1 2,2 1,-1 0,1 2,1 0,0 2,1 0,0 1,2 1,-8 8,21-18,0 0,1 1,0-1,0 1,1 0,-1 0,1 0,1 1,0-1,0 1,0-1,1 1,0-1,0 1,1 0,0 0,1-1,-1 1,2 0,-1-1,1 1,1 2,1-6,0-1,0 0,1 1,-1-1,1-1,0 1,0-1,0 0,0 0,0 0,0-1,1 0,-1 0,0 0,1 0,-1-1,1 0,-1 0,1-1,-1 1,0-1,1-1,-1 1,0-1,0 1,0-1,0-1,0 1,0-1,0 0,22-11,-1-1,0-1,-1-1,-1-2,-1 0,0-1,-2-2,0 0,-2-1,0-1,3-8,64-71,-86 103,0 0,0-1,1 1,-1-1,0 1,0 0,0-1,1 1,-1-1,0 1,0 0,1-1,-1 1,0 0,1 0,-1-1,0 1,1 0,-1 0,1-1,-1 1,0 0,1 0,-1 0,1 0,-1 0,1-1,-1 1,0 0,1 0,-1 0,1 0,-1 0,1 1,-1-1,1 0,-1 0,0 0,1 0,-1 0,1 0,-1 1,0-1,1 0,-1 0,0 1,1-1,-1 0,0 1,1-1,-1 0,0 1,0-1,1 0,-1 1,0-1,0 1,0-1,1 0,-1 1,0-1,0 1,0-1,0 1,0-1,0 0,0 1,0 0,2 36,-2-31,-3 433,31-154,-27-267,0-1,-2 1,0 0,-1-1,0 1,-2-1,0 0,-1 0,0-1,-2 1,0-1,0 0,-2-1,0 0,-1 0,-10 12,18-24,0-1,0 1,0-1,0 1,-1-1,1 0,-1 0,1 0,-1 0,0-1,0 1,0-1,0 1,0-1,0 0,0 0,0-1,0 1,0-1,0 1,-1-1,1 0,0 0,0 0,-1-1,1 1,0-1,0 0,0 1,0-2,0 1,0 0,0 0,0-1,0 0,1 0,-1 1,1-1,-1-1,1 1,0 0,0-1,0 1,0-1,0 1,0-1,1 0,-1 0,1 0,0 0,0 0,0 0,1-11,2 1,-1 0,2 0,0 0,0 0,1 1,1-1,0 1,0 0,1 0,1 1,0-1,9-9,-8 8,9-15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5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0 253,'27'10,"-1"-2,1 0,1-2,-1-1,1-1,0-1,0-2,0-1,0-1,0-1,23-5,-41 5,0-1,-1 0,1 0,-1-1,0 0,0 0,-1-1,1-1,-1 1,0-1,0-1,-1 1,0-1,0-1,-1 1,0-1,0 0,0 0,-1-1,-1 0,0 0,0 0,0 0,-1-1,-1 1,1-1,-2 0,1-5,-2 12,0-1,0 1,-1 0,1-1,-1 1,0-1,0 1,0 0,-1 0,1 0,-1 0,0 0,0 0,0 0,0 0,0 0,-1 1,1 0,-1-1,1 1,-1 0,0 0,0 0,0 0,0 1,0-1,0 1,-1 0,1 0,-1 0,-106-5,89 10,1 2,-1 0,1 2,1 0,0 1,0 1,0 1,1 0,1 1,0 1,1 1,0 0,1 1,1 1,0 0,2 1,-1 1,2 0,1 0,-6 13,14-26,0-1,0 1,1 0,0-1,0 1,0 0,0 0,1-1,0 1,0 0,0 0,1 0,-1 0,1-1,0 1,1 0,-1 0,1-1,0 1,0-1,0 0,0 0,1 0,0 0,0 0,0 0,0 0,1-1,-1 0,1 0,0 0,0 0,0 0,0-1,3 1,10 4,0-1,0-1,1 0,0-2,0 0,0-1,0 0,0-2,0 0,1-1,-1-1,1-1,33-9,-33 5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6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461 651,'-46'6,"0"1,0 3,1 2,-10 6,40-13,0 1,0 0,1 2,0 0,0 0,1 1,0 1,0 0,1 1,1 0,0 1,0 0,1 1,0 1,6-9,1-1,0 1,0 0,0 0,0 0,1 0,0 0,0 0,1 1,-1-1,1 0,0 1,0 0,1-1,0 1,0-1,0 1,1 0,0-1,0 1,0-1,1 0,-1 1,1-1,1 0,-1 0,1 0,0 0,0 0,0-1,0 1,1-1,0 0,0 0,0 0,0-1,1 0,4 3,6-4,-1 0,1-2,-1 0,1-1,0 0,-1-1,0 0,1-2,-1 0,0 0,-1-1,1-1,-1 0,0-1,0 0,-1-1,0 0,6-7,16-10,-2-1,0-2,-2-1,-1-1,-2-2,-1 0,-1-2,-2-1,17-35,-24 38,-2 0,-1-1,-1 0,-2-1,-2-1,-1 1,-1-1,-2-1,-2 1,-1 0,-4-36,2 60,0 0,-1 0,0 0,-1 0,-1 1,1-1,-2 1,1 0,-1 0,-1 0,0 1,-1-2,4 8,0-1,1 1,-1 0,0 0,-1 0,1 0,0 1,-1-1,0 1,0 0,1 0,-1 0,0 0,0 1,-1 0,1 0,0 0,0 0,-1 1,1-1,0 1,-1 0,1 1,0-1,-1 1,1-1,0 1,0 1,0-1,0 0,0 1,-1 0,-7 6,1 1,-1 0,1 1,1 0,0 1,0 0,1 0,1 1,0 0,0 0,1 1,1 0,0 1,1-1,0 1,-1 10,-3 11,2 0,2 1,1 0,2 0,1 0,2 0,2 0,1 0,4 16,-2-25,1 1,2-1,0 0,2-1,1 0,1 0,1-2,1 0,1 0,1-1,1-2,1 1,3 0,-14-12,0-1,0 0,1 0,0-1,1-1,0 1,0-1,0-1,1 0,0 0,0-1,1-1,-1 0,1 0,0-1,0-1,0 0,0 0,1-2,3 1,-9-2,-1-1,1 0,-1 0,0 0,1-1,-2 0,1 0,0-1,0 1,-1-1,0 0,0-1,4-4,6-6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6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0,'-19'39,"-7"16,2 5,9-8,12-8,7-17,7-12,2-14,-1-7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0 454,'114'-334,"-79"265,-34 69,0-1,0 1,0 0,0-1,0 1,0 0,0 0,0 0,0 0,1 0,-1 0,0 0,0 1,0-1,0 0,0 0,0 1,0-1,0 1,0-1,0 1,0-1,0 1,-1 0,1-1,0 1,0 0,-1 0,1 0,0-1,-1 1,1 0,-1 0,1 0,-1 0,1 0,-1 0,0 0,1 0,-1 0,0 0,0 1,0-1,0 0,0 0,0 0,0 0,0 0,0 1,9 33,-6-19,0-1,2 1,-1-1,2 0,0 0,1-1,0 0,2 0,-1-1,6 7,-4-14,0-1,0 0,0 0,0-1,1 0,0-1,0 0,0-1,0 0,0-1,0 0,0-1,0 0,1-1,-1 0,0 0,0-1,0-1,0 0,7-3,-2 1,1-1,-1 0,0-1,-1 0,0-1,0-1,-1-1,0 0,0-1,-1 0,-1-1,0 0,0-1,-1 0,-1-1,-1-1,0 1,0-1,0-5,19-48,-23 48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0,'0'10,"0"3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1,'-46'61,"-26"34,71-93,0 0,0 0,0 0,1 0,-1 0,0 0,1 0,-1 0,1 0,0 0,0 0,0 0,0 1,0-1,0 0,0 0,1 0,-1 0,1 0,-1 0,1 0,0 0,0 0,0 0,0 0,0-1,0 1,1 0,-1-1,1 1,-1-1,1 1,0 0,68 39,-43-27,-24-14,0 1,0 0,0 1,-1-1,1 0,0 1,-1-1,1 1,0 0,-1 0,0 0,0 0,1 0,-1 1,-1-1,1 1,0-1,0 1,-1 0,0 0,1-1,-1 1,0 0,0 0,-1 0,1 0,-1 0,1 1,-1-1,0 0,0 0,-1 0,1 0,0 0,-1 0,0 0,0 0,-6 7,-1-1,0 0,0 0,-1-1,0 0,-1 0,1-1,-1 0,-1-1,0 0,1-1,-2 0,1-1,0 0,-1-1,0 0,0-1,0 0,0-1,0 0,0-1,0 0,0-1,-5-1,16 2,-1 1,0-1,1 0,-1 0,0-1,1 1,-1 0,0-1,1 1,-1 0,1-1,-1 0,1 1,-1-1,1 0,-1 0,1 0,-1 0,1 0,0 0,0 0,0-1,0 1,0 0,0-1,0 1,0-1,0 1,0-1,1 1,-1-1,1 1,-1-1,1 0,0 1,-1-1,1 0,0 1,0-1,0 0,0 1,1-1,-1 0,0 1,1-1,0-1,8-12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86 734,'27'255,"-27"-218,-2-1,-2 0,-1 0,-1-1,-3 1,-11 31,19-62,0-1,0 0,0 0,-1 0,1 0,-1-1,0 1,0 0,0-1,-1 1,0-1,1 0,-1 0,0 0,0 0,-3 2,4-6,0 1,1-1,-1 0,1 0,-1 0,1 0,-1 0,1 0,0 0,-1 0,1 0,0-1,0 1,0 0,0-1,0 1,0-1,0 1,1-1,-1 1,0-1,1 0,-1 1,1-1,0 0,0 0,-1 1,1-1,0 0,1 0,-1 1,0-1,0 0,1 1,-1-1,1 0,-1 1,2-2,3-21,2 1,1-1,0 1,2 1,1 0,1 0,0 1,14-16,9-20,-15 20,2 0,1 1,2 1,1 2,2 0,1 2,2 1,23-18,-44 42,0-1,0 1,1 1,0 0,0 1,0 0,0 0,1 1,-1 1,4-1,-11 3,0-1,-1 1,1 0,0 0,0 0,-1 1,1 0,0-1,-1 1,1 0,-1 1,1-1,-1 1,1-1,-1 1,0 0,0 0,0 1,0-1,0 0,-1 1,1 0,-1 0,1 0,-1 0,0 0,0 0,-1 0,1 1,0-1,-1 1,0-1,0 2,1 2,-1 0,0 0,-1-1,0 1,0 0,0 0,-1 0,0 0,0-1,-1 1,1 0,-2-1,1 1,-1-1,0 0,0 0,0 0,-1 0,0-1,-2 2,-98 101,95-100,-1 0,0-1,0 0,0 0,-1-1,0 0,0-1,-1 0,1-1,-1-1,-11 3,-2-3</inkml:trace>
  <inkml:trace contextRef="#ctx0" brushRef="#br0" timeOffset="431.747">988 226,'-26'189,"-23"130,21-145,23-96,11-61</inkml:trace>
  <inkml:trace contextRef="#ctx0" brushRef="#br0" timeOffset="900.108">1525 565,'-60'38,"2"3,2 2,2 3,-10 13,-11 46,73-103,0 1,1 0,-1 0,1 0,0 0,0 1,0-1,0 0,1 0,0 1,-1-1,1 0,0 0,0 1,1-1,-1 0,1 1,-1-1,1 0,0 0,0 0,1 0,-1 0,1 0,-1 0,1 0,0-1,0 1,0 0,1-1,-1 0,0 1,1-1,0 0,-1-1,2 2,1 0,0-1,0 0,1 0,-1 0,0-1,1 0,-1 0,1 0,-1 0,1-1,-1 0,1 0,-1-1,1 0,-1 0,0 0,1 0,-1-1,0 0,0 0,0 0,0-1,0 1,0-1,2-2,104-99,-99 91,122-147,-134 159,0 1,1-1,-1 0,0 1,1-1,-1 0,0 1,1-1,-1 1,1-1,-1 1,1-1,-1 1,1-1,-1 1,1-1,0 1,-1 0,1-1,0 1,-1 0,1 0,0-1,-1 1,1 0,0 0,-1 0,1 0,0 0,0 0,-1 0,1 0,0 0,0 0,-1 0,1 0,0 1,-1-1,1 0,0 1,-1-1,1 0,-1 1,1-1,0 1,-1-1,1 1,-1-1,1 1,-1-1,1 1,6 41,-5-19,46 89,-45-108,-1-1,1 1,0-1,0 0,0 0,0-1,1 1,-1-1,1 1,0-1,-1 0,1-1,0 1,0 0,0-1,1 0,-1 0,0 0,0-1,0 0,1 1,-1-1,0-1,0 1,1-1,-1 1,1-2,13-3</inkml:trace>
  <inkml:trace contextRef="#ctx0" brushRef="#br0" timeOffset="1147.708">2259 481,'-38'24,"0"1,2 3,2 0,0 3,2 0,-21 28,49-55,0 0,0 0,0 0,1 1,-1-1,1 1,0 0,0 0,1 0,0 1,0-1,0 0,0 1,1-1,0 1,0 0,0-1,1 1,0 0,0-1,0 1,1 0,0-1,0 1,0-1,1 1,0-1,0 1,0-1,1 0,0 0,2 3,4 0,0 0,1 0,0-1,0 0,1-1,0 0,0-1,1 0,-1-1,1 0,0-1,0 0,0-1,0 0,1-1,-1 0,2-1,98-31,-97 22</inkml:trace>
  <inkml:trace contextRef="#ctx0" brushRef="#br0" timeOffset="1500.629">2456 678,'32'6,"0"0,0-3,1 0,-1-2,1-2,-1-1,0-1,0-2,0-1,0-1,4-3,-23 6,-1 1,0-1,0-1,-1 0,1-1,-1 0,0-1,-1 0,1-1,-1 0,-1 0,0-1,0-1,0 1,-2-1,1-1,-1 1,2-5,-8 13,-1 0,1 1,-1-1,1 0,-1 1,0-1,1 0,-1 0,0 1,0-1,0 0,-1 0,1 0,0 1,-1-1,1 0,-1 1,1-1,-1 0,0 1,0-1,0 1,0-1,0 1,0-1,0 1,0 0,0-1,-1 1,1 0,0 0,-1 0,1 0,-1 0,0 1,1-1,-1 0,0 1,1-1,-2 0,-71-5,55 11,-1 0,2 2,-1 0,1 1,0 0,1 2,0 0,0 1,1 1,1 0,0 1,0 1,2 0,-1 1,2 1,0-1,1 2,1 0,-6 13,10-20,2 1,-1 1,1-1,1 0,0 1,0 0,1 0,1 0,0 9,1-17,0 0,0 0,0 1,0-1,1 0,0 1,0-1,0 0,1 0,-1 0,1 0,0 0,0-1,0 1,1 0,-1-1,1 0,0 1,0-1,0 0,0 0,1-1,-1 1,1-1,0 0,-1 0,5 2,7 0,0-1,0 0,0-1,0 0,1-2,-1 1,15-3,-13 1,14 0</inkml:trace>
  <inkml:trace contextRef="#ctx0" brushRef="#br0" timeOffset="2349.08">3077 1045,'90'-132,"-66"90,7-11,2 2,3 1,1 1,3 2,32-28,-71 73,0 1,0-1,0 0,0 0,0 0,1 1,-1-1,1 1,-1-1,1 1,0-1,-1 1,1 0,0 0,0 0,0 0,0 0,0 1,0-1,0 0,0 1,0-1,0 1,0 0,1 0,-1 0,0 0,0 0,0 0,0 1,0-1,0 1,0-1,0 1,0 0,0 0,0 0,0 0,0 0,0 0,-1 1,1-1,0 0,-1 1,1-1,-1 1,1 0,8 189,-9-189,-1 0,1 0,0-1,0 1,0 0,0-1,0 1,0 0,0-1,1 0,-1 1,0-1,1 0,-1 0,1 1,-1-1,1 0,0-1,0 1,-1 0,1 0,0-1,0 1,0-1,0 0,-1 1,1-1,0 0,0 0,0 0,0 0,0 0,0-1,0 1,-1-1,1 1,1-1,68-32,-69 31,229-135,-229 135,-1 1,1 0,0-1,0 1,0 0,0 0,0 0,0 1,0-1,1 0,-1 1,0-1,0 1,0 0,1 0,-1 0,0 0,0 0,1 0,-1 1,0-1,0 1,0-1,0 1,0 0,0 0,0 0,0 0,0 0,0 1,0-1,0 0,-1 1,1-1,-1 1,1 0,-1-1,0 1,1 0,-1 0,0 0,0 0,0 0,-1 0,1 0,0 1,-1-1,1 0,-1 0,4 55,-5-51,0 0,1-1,0 1,0 0,0 0,1 0,0 0,0 0,0-1,1 1,0 0,0-1,0 1,1-1,0 0,0 0,0 0,0 0,1-1,0 1,0-1,0 0,1 0,1 1,14 5</inkml:trace>
  <inkml:trace contextRef="#ctx0" brushRef="#br0" timeOffset="2665.563">4178 875,'281'-146,"-189"70,-90 73,1 0,0 0,-1-1,0 1,1-1,-2 0,1 0,0 1,-1-1,1 0,-1 0,0 0,-1-1,1 1,-1 0,1 0,-1 0,-1-1,1 1,0 0,-1 0,0 0,0 0,0 0,-1 0,0-2,0 3,0 0,-1 0,1 0,-1 0,0 0,0 0,0 1,0-1,0 1,0 0,-1 0,1 0,-1 1,0-1,1 1,-1-1,0 1,0 1,0-1,0 0,1 1,-1 0,0 0,0 0,-2 1,-98 23,94-17,1 0,0 0,1 0,-1 1,2 1,-1-1,1 1,0 0,1 1,0 0,0 0,1 0,1 1,0-1,0 1,1 0,0 0,1 0,0 1,1-1,0 1,1-1,0 0,1 1,1 7,0-12,-1 1,1-1,0 0,1 0,-1-1,1 1,1 0,-1-1,1 0,1 0,-1 0,1 0,0-1,0 0,0 0,1 0,-1-1,1 1,1-1,-1-1,0 1,1-1,0 0,0-1,0 1,0-1,0-1,0 0,0 0,1 0,-1-1,4 0,74 0,-60-1</inkml:trace>
  <inkml:trace contextRef="#ctx0" brushRef="#br0" timeOffset="3034.32">4685 847,'320'-185,"-319"184,-1 0,1 0,-1 0,1 0,-1 0,1 0,0 0,-1 0,1 0,0 1,0-1,0 0,-1 0,1 1,0-1,0 1,0-1,0 1,0-1,0 1,0 0,0-1,1 1,-1 0,0 0,0 0,0 0,0 0,0 0,0 0,0 0,0 0,0 1,0-1,1 0,-1 1,0-1,0 1,0-1,-1 1,1-1,0 1,0 0,0-1,0 1,0 0,-1 0,1 0,0-1,-1 1,1 0,-1 0,1 0,-1 0,1 0,-1 0,0 0,1 0,-1 0,0 1,0-1,0 0,0 0,0 0,0 0,0 1,-7 33,5-30,0 0,0 0,1 0,-1 1,1-1,0 0,1 1,-1-1,1 1,0-1,0 1,1-1,0 0,0 1,0-1,0 0,1 1,0-1,0 0,0 0,1-1,0 1,0 0,0-1,0 0,1 0,0 0,0 0,1 1,0-2,0-1,0 1,1-1,-1 0,1-1,-1 1,1-1,0 0,-1-1,1 1,0-1,0 0,0-1,-1 1,1-1,0 0,-1-1,1 1,-1-1,1 0,-1 0,0-1,0 0,0 0,3-2,110-98,-46 19,-59 67</inkml:trace>
  <inkml:trace contextRef="#ctx0" brushRef="#br0" timeOffset="3279.163">5786 1,'-9'38,"-4"27,1 13,2 2,3-8,2-6,3-5,1-8,1-4,1-5,-1-5,1 0,-1-1,5-8,2-4,-1-1,-1 0,-1-5</inkml:trace>
  <inkml:trace contextRef="#ctx0" brushRef="#br0" timeOffset="3431.397">5505 452,'38'-5,"32"-1,9 0,0 1,-7 1,-13 2,-15 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2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57,'11'191,"3"-44,-7 1,-9 94,0-62,13-119,15-82,101-109,-66 74,94-81,-154 136,0-1,0 1,0 0,1-1,-1 1,0 0,1 0,-1 0,1 0,-1 0,1 1,-1-1,1 0,-1 1,1-1,0 1,0-1,-1 1,1 0,0 0,0 0,-1 0,1 0,0 0,0 0,-1 1,1-1,0 0,-1 1,1 0,0-1,-1 1,1 0,-1 0,1 0,-1 0,0 0,1 0,-1 0,0 0,0 1,1-1,-1 1,0-1,-1 1,1-1,0 1,0-1,-1 1,1-1,0 1,-1 0,0 0,1-1,-1 3,1 11,0 0,-1 0,0 0,-1 0,-1 0,-1 0,0 0,0-1,-4 7,-3 28,8-27</inkml:trace>
  <inkml:trace contextRef="#ctx0" brushRef="#br0" timeOffset="270.257">989 226,'-15'43,"-9"39,-1 9,5 0,0-11,3-10,6-12,3-11,0-8,0-7,1-3,3-3,1 0,7-5,2-10,0-8</inkml:trace>
  <inkml:trace contextRef="#ctx0" brushRef="#br0" timeOffset="436.629">622 537,'38'0,"28"0,11 0,-2 0,-4 0,-10 0,-10 0,-9 0,-12 0</inkml:trace>
  <inkml:trace contextRef="#ctx0" brushRef="#br0" timeOffset="1988.032">1836 1016,'56'-17,"0"-4,-1-1,-1-3,-2-2,0-3,-2-2,-2-2,0-2,-3-2,-1-2,-2-2,-2-1,21-32,-46 55,-1-1,-1 0,-1-1,-1-1,0 1,-2-2,-1 1,-1-1,-1-1,-1 1,-1-1,-2 0,0 0,-1 0,-3-16,3 38,-1 0,0-1,0 1,0 0,-1-1,1 1,-1 0,0-1,0 1,0 0,0 0,-1 0,1 0,-1 0,0 0,0 0,0 1,0-1,0 0,0 1,-1 0,1 0,-1 0,0 0,0 0,1 0,-1 0,0 1,-1 0,1 0,0-1,0 2,0-1,-1 0,1 1,0-1,-1 1,1 0,0 0,-1 1,1-1,-11 6,0 1,1 0,0 1,0 0,1 1,0 0,0 1,1 0,1 1,0 1,0-1,1 1,0 1,1 1,-7 8,1 0,1 1,1 0,1 1,1 0,1 1,2 0,0 0,1 1,2 0,1 0,1 0,1 0,1 0,1 0,2 0,3 18,2-24,1 0,0-1,1-1,1 0,1 0,0-1,1-1,1 0,1 0,3 1,-9-9,1-1,-1-1,1 0,1 0,-1-1,1 0,0-1,0 0,0 0,0-2,1 1,-1-1,1-1,-1 0,1-1,0 0,-1-1,1 0,0-1,-1 0,0 0,1-2,-1 1,0-1,-1-1,1 0,-1-1,0 0,0 0,5-5,18-11,-1-1,0-1,-2-2,-1-1,-2-1,10-14,-33 36,24-25,-28 30,1 1,-1 0,1-1,-1 1,1-1,-1 1,1 0,-1-1,1 1,0 0,-1 0,1 0,-1-1,1 1,0 0,-1 0,1 0,0 0,-1 0,1 0,0 0,-1 0,1 0,-1 1,1-1,0 0,-1 0,1 0,-1 1,1-1,-1 0,1 1,0-1,-1 1,1-1,-1 0,0 1,1-1,-1 1,1-1,-1 1,0-1,1 1,-1 0,0-1,0 1,1-1,-1 1,0 0,0-1,0 1,0-1,0 1,0 0,0 0,32 140,-27-127,29 58,-32-70,0-1,-1 1,1 0,0-1,0 0,0 1,0-1,0 0,0 0,1 0,-1 0,0 0,0-1,1 1,-1-1,0 1,1-1,-1 0,1 0,-1 0,0 0,1 0,-1-1,1 1,-1-1,0 0,1 1,-1-1,0 0,0 0,0-1,0 1,141-111,85-98,-128 141,-99 68,0 1,0-1,0 1,0-1,0 1,0 0,0-1,0 1,0 0,0 0,0-1,1 1,-1 0,0 0,0 0,0 1,0-1,0 0,0 0,0 0,0 1,0-1,0 1,0-1,0 1,0-1,0 1,0-1,0 1,0 0,0 0,-1-1,1 1,0 0,0 0,-1 0,1 0,-1 0,1 0,-1 0,1 0,-1 0,0 0,1 0,-1 0,0 0,0 0,0 0,0 0,0 1,-2 58,-7-30,6-22,0 0,0 1,1-1,0 1,1-1,-1 1,2 0,-1 0,1-1,1 1,-1 0,3 5,-3-12,1 0,0 0,1-1,-1 1,0-1,0 1,1-1,-1 1,0-1,1 0,0 0,-1 0,1 0,0 0,-1 0,1 0,0 0,0-1,0 1,0 0,0-1,0 0,-1 0,1 1,0-1,0 0,0-1,0 1,0 0,0 0,0-1,0 1,0-1,0 0,0 0,-1 1,70-32,244-169,-309 198,-4 1,0 1,0-1,0 0,0 0,0 1,0-1,0 1,1 0,-1 0,1 0,-1 0,0 0,1 0,0 0,-1 1,1 0,-1-1,1 1,0 0,-1 0,1 0,0 1,-1-1,1 1,-1-1,1 1,-1 0,1 0,-1 0,0 0,1 0,-1 1,0-1,0 1,0-1,0 1,0 0,0 0,0 0,-1 0,1 0,-1 0,1 0,-1 1,0-1,0 1,0-1,15 187,8-161,-22-30</inkml:trace>
  <inkml:trace contextRef="#ctx0" brushRef="#br0" timeOffset="2241.596">3161 1,'-4'0,"12"5,5 1</inkml:trace>
  <inkml:trace contextRef="#ctx0" brushRef="#br0" timeOffset="3140.868">1356 678,'43'-5,"38"-1,11 0,-2 1,-10 1,-10 2,-12 1,-6 0,-7 1,-12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5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582 254,'-109'41,"1"5,-54 35,148-74,9-6,-1 1,1 0,0 1,0-1,0 1,1 0,-1 0,1 0,0 1,-1 0,2-1,-1 1,0 1,1-1,0 1,0-1,0 1,-1 2,6-4,0 1,0-1,0 1,0-1,1 0,-1 0,1 0,0-1,0 1,0-1,0 1,0-1,0 0,1 0,-1 0,1-1,-1 1,1-1,0 0,0 0,-1 0,1-1,2 1,55 14,80 32,-137-45,0 0,0 0,-1 1,0 0,1 0,-1 0,0 0,0 0,0 1,-1-1,0 1,1 0,-1-1,0 1,-1 0,1 0,-1 1,1-1,-1 0,0 0,-1 1,1-1,-1 0,0 1,0-1,0 0,-1 1,0-1,1 0,-2 1,1 1,-2 2,-1 1,0-1,0 1,0-1,-1 0,0-1,-1 1,0-1,0 0,-1-1,1 1,-1-1,-1 0,-3 2,-18 8,-1-1,0-1,-1-2,0-1,-5 0,-78 29,110-38,3-1,-1 0,1 0,0 0,-1 0,1-1,-1 1,1 0,-1-1,1 1,-1-1,0 0,1 1,-1-1,1 0,-1 0,0 0,1 0,-1 0,1 0,-1-1,0 1,1-1,-1 1,1-1,-1 1,0-1,0-8</inkml:trace>
  <inkml:trace contextRef="#ctx0" brushRef="#br0" timeOffset="264.124">1006 0,'-26'490,"10"-353,9-85,1 0,3 0,2 0,3 18,9-34,-13-44</inkml:trace>
  <inkml:trace contextRef="#ctx0" brushRef="#br0" timeOffset="517.228">639 537,'43'-10,"39"-8,14 0,-4 2,-7 4,-10 4,-12 3,-13 3,-4 2,-6 0,-4 6,-5 1,-6 0</inkml:trace>
  <inkml:trace contextRef="#ctx0" brushRef="#br0" timeOffset="815.856">1458 734,'-43'120,"54"-172,4 2,2 2,2 0,2 1,2 1,2 1,2 2,10-10,-35 49,1 1,0 0,0 0,0 0,0 0,1 0,-1 1,1-1,-1 1,1 0,0 0,0 1,0-1,0 1,0 0,3-1,10 1</inkml:trace>
  <inkml:trace contextRef="#ctx0" brushRef="#br0" timeOffset="1262.106">2107 508,'-28'12,"0"2,2 1,0 0,0 2,2 2,0 0,1 1,1 1,1 1,1 1,-1 4,17-21,0 1,1 0,0 1,0-1,1 1,0-1,0 1,0 0,1-1,1 1,-1 0,1 3,0-8,1 0,-1 0,0 0,1 0,-1 0,1 0,0 0,0 0,0-1,0 1,1 0,-1-1,1 1,0-1,-1 1,1-1,0 0,0 0,1 0,-1 0,0 0,1 0,-1-1,1 1,-1-1,1 0,0 0,0 0,0 0,-1 0,1 0,0-1,2 1,5-3,-1 1,1-2,-1 1,0-1,0-1,0 1,0-2,0 1,-1-1,0 0,0-1,0 0,-1 0,0-1,0 0,0 0,-1-1,1-1,5-4,64-66,121-109,-197 186,1 1,0-1,-1 1,1 0,0-1,0 1,0 0,0 0,0 0,0 0,0 0,0 0,1 0,-1 0,0 0,1 1,-1-1,0 0,1 1,-1-1,1 1,-1-1,1 1,-1 0,1 0,-1 0,1 0,-1 0,1 0,-1 0,1 0,-1 0,1 1,-1-1,1 1,-1-1,0 1,1-1,-1 1,0 0,1 0,-1 0,0 0,0 0,0 0,0 0,0 0,0 0,0 0,0 1,0-1,0 0,-1 1,1-1,-1 0,1 1,-1-1,1 1,-1 0,0 101,-1-89,-1 1,2-1,0 1,1-1,0 0,1 1,1-1,0 0,1 0,42 40,-26-45</inkml:trace>
  <inkml:trace contextRef="#ctx0" brushRef="#br0" timeOffset="1499.297">2756 621,'5'29,"6"4,2-3</inkml:trace>
  <inkml:trace contextRef="#ctx0" brushRef="#br0" timeOffset="1663.267">2813 141,'0'0</inkml:trace>
  <inkml:trace contextRef="#ctx0" brushRef="#br0" timeOffset="5802.398">2756 621,'0'-5,"5"-1,1 5,0 7,-1 8,-1 6,-2 4,-1 4,-1 0,0 2,0 0,0-1,4-4,3-8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23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360 56,'-1'-3,"1"1,0-1,-1 1,1-1,-1 1,0 0,1-1,-1 1,-1 0,1-1,0 1,0 0,-1 0,1 0,-1 0,0 0,0 1,1-1,-1 0,0 1,0-1,-1 1,1 0,0 0,0 0,-1 0,1 0,0 0,-1 1,1-1,-1 1,1-1,-1 1,1 0,-1 0,1 0,-2 1,-97 13,95-14,1 1,0 1,0-1,0 1,0 0,0 0,0 0,0 0,0 1,1 0,-1 0,1 0,0 1,0 0,0-1,1 1,-1 0,1 1,0-1,0 1,0-1,1 1,0 0,0 0,0 0,0 0,1 0,0 1,0-1,0 0,1 1,0-1,0 0,0 1,0-1,1 1,5 10,1 0,0 0,2 0,-1-1,2-1,0 1,1-2,0 1,10 8,35 45,-48-53,-1 0,-1 0,0 0,-1 1,-1 0,0 0,-1 0,1 12,-3-22,-1 0,0-1,1 1,-1 0,-1 0,1-1,-1 1,0 0,0-1,0 1,-1-1,1 1,-1-1,0 0,-1 0,1 0,-1 0,1 0,-1 0,0-1,-1 1,1-1,0 0,-1 0,0 0,0 0,0-1,0 1,0-1,0 0,-1-1,1 1,-1-1,1 0,-1 0,0 0,1 0,-1-1,0 0,0 0,1 0,-5-1,-1 0,1 0,0-1,-1 0,1 0,0-1,0 0,0-1,1 0,-1 0,1-1,0 0,0-1,1 1,-1-2,1 1,1-1,-1 0,-6-9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23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650 114,'-23'-89,"22"89,0 0,0 0,0-1,0 1,0 0,0 0,0 0,0 0,0 0,0 1,0-1,0 0,0 0,0 1,0-1,0 0,0 1,0-1,1 1,-1-1,0 1,0 0,0-1,1 1,-1 0,0-1,1 1,-1 0,1 0,-1 0,1-1,-1 1,1 0,-1 0,1 0,0 0,-1 0,1 0,0 0,0 0,0 0,0 0,0 0,0 0,0 0,0 0,0 0,1 0,-1 0,1 1,-9 212,10-140,-4 47,-1-72,1 0,3 1,2-1,1 1,4-1,1-1,2 0,2 0,8 13,-16-52,-1 0,2 0,-1 0,1-1,1 0,0 0,0 0,0-1,1 0,1 0,-7-5,0-1,1 1,-1 0,1-1,-1 1,1-1,0 0,-1 0,1 0,0 0,0-1,0 1,0-1,-1 1,1-1,0 0,0 0,0-1,0 1,0-1,0 1,0-1,0 0,-1 0,1 0,0 0,-1 0,1-1,-1 1,1-1,-1 0,0 0,1 0,-1 0,0 0,1-2,22-30,-1-1,-2-2,-1 0,-2-1,13-39,-14 37,81-219,-82 200,-16 59,0 0,0 1,-1-1,1 0,0 0,0 0,0 0,-1 1,1-1,0 0,-1 1,1-1,0 1,-1-1,1 1,0-1,-1 1,1-1,-1 1,1-1,-1 1,1 0,-1-1,1 1,-1 0,0-1,1 1,-1 0,0 0,0 0,1-1,-1 1,0 0,0 0,0-1,0 1,0 0,0 0,0 0,22 213,-16-182,1 0,2 0,1-1,1-1,2 0,0 0,17 24,-26-49,-1 1,1-1,1 0,-1 0,1 0,-1-1,1 1,1-1,-1 0,0-1,1 1,0-1,0 0,0-1,0 1,0-1,1-1,-1 1,1-1,-1 0,1 0,-1-1,1 0,-1 0,1 0,-1-1,1 0,-1-1,1 1,-1-1,0 0,0-1,0 1,0-1,0-1,0 1,-1-1,3-2,8-12,-1-1,0 0,-2-1,0 0,-1-1,-2-1,2-3,0 1,12-27,-2-2,-2 0,-2-1,-3-1,-2 0,-3-1,-2 0,-2-1,-3 0,-3-10,-2 67,2 12</inkml:trace>
  <inkml:trace contextRef="#ctx0" brushRef="#br0" timeOffset="455.183">2202 594,'-8'4,"1"1,0 0,0 1,0-1,0 1,1 1,0-1,0 1,1 0,0 0,0 1,1-1,0 1,0 0,0 1,1-1,0 4,-1-5,1 1,1-1,-1 1,1 0,1 0,0-1,0 1,0 0,1 0,0 0,0 0,1 0,0 0,1 0,0 0,0 0,0-1,1 1,0-1,1 0,-1 0,2 0,-1 0,4 4,-4-5,1 0,0 0,1-1,-1 1,1-1,0 0,0-1,0 0,1 1,0-2,0 1,0-1,0 0,0-1,0 0,1 0,-1 0,1-1,0 0,-1-1,1 0,0 0,-1 0,1-1,0 0,-1-1,1 1,-1-2,0 1,1-1,-1 0,-1 0,1-1,6-4,-2-2,-1 0,0-1,-1 0,-1 0,1-1,-2 0,1-1,-2 0,0 0,0 0,-1-1,-1 0,0 0,-1 0,-1 0,1-10,-3 12,-1 0,0 1,-1-1,0 1,-1-1,0 1,-1 0,0 0,0 0,-2 1,1-1,-1 1,-3-3,6 8,0 0,-1 0,0 1,0-1,0 1,0 0,0 0,-1 0,0 1,0-1,0 1,0 0,-1 1,1-1,-1 1,1 0,-1 1,0-1,0 1,1 0,-1 1,0-1,0 1,0 1,0-1,-5 1,6 1,-1 1,1 0,0-1,-1 2,1-1,1 0,-1 1,0 0,1 0,0 1,0-1,0 1,0 0,1 0,0 0,0 0,0 1,1-1,0 1,0-1,0 1,1 0,0 0,0 0,0 0,1 0,-1 0,2 1,-3 18</inkml:trace>
  <inkml:trace contextRef="#ctx0" brushRef="#br0" timeOffset="854.592">2739 791,'0'43,"0"-37,0-25,25-156,-21 151,0 0,2 0,0 1,2-1,0 1,2 1,2-3,-12 24,1 0,-1 0,1 0,-1 0,1 0,-1 0,1 0,0 1,-1-1,1 0,0 0,0 1,-1-1,1 0,0 1,0-1,0 1,0-1,0 1,0 0,0-1,0 1,0 0,0 0,0-1,0 1,0 0,0 0,0 0,0 0,0 1,0-1,0 0,0 0,0 1,0-1,0 0,0 1,0-1,0 1,0-1,0 1,0-1,0 1,-1 0,1 0,0-1,0 1,-1 0,1 0,-1 0,1 0,-1 0,1 0,-1 0,1 0,6 15</inkml:trace>
  <inkml:trace contextRef="#ctx0" brushRef="#br0" timeOffset="1201.848">3219 1,'21'163,"-14"294,6-385,-10-61,0 0,0 0,-2 1,1-1,-1 0,-1 1,0-1,-1 0,-1 11,1-23,1 1,0 0,0 0,0 0,-1-1,1 1,0 0,0 0,-1 0,1 0,0-1,-1 1,1 0,0 0,-1 0,1 0,0 0,0 0,-1 0,1 0,0 0,-1 0,1 0,0 0,-1 0,1 0,0 0,-1 0,1 1,0-1,0 0,-1 0,1 0,0 0,0 1,-1-1,1 0,0 0,0 0,-1 1,1-1,0 0,0 0,0 1,0-1,0 0,-1 1,1-1,0 0,0 0,0 1,0-1,0 0,0 1,0-1,0 0,0 1,0-1,0 0,0 1,0-1,0 0,-7-25,4 5</inkml:trace>
  <inkml:trace contextRef="#ctx0" brushRef="#br0" timeOffset="1584.327">3557 86,'-192'264,"189"-261,0 0,1 0,-1 1,1-1,-1 1,1-1,1 1,-1 0,0-1,1 1,0 0,0 0,0 0,0 1,1-1,-1 0,1 0,0 0,0 0,1 0,-1 0,1 1,0-1,0 0,0 0,1-1,-1 1,1 0,0 0,0-1,1 1,-1-1,1 0,0 2,159 86,-139-70,0 2,-2 0,-1 2,-1 0,-1 1,13 25,-18-32,1-2</inkml:trace>
  <inkml:trace contextRef="#ctx0" brushRef="#br0" timeOffset="2289.777">0 1441,'123'19,"0"-6,35-3,-120-8,244 8,1-12,20-14,1040-105,-430 19,-546 90,-343 13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1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2,'3'34,"1"-1,1 0,3 0,0 0,9 19,-12-36,47 147,7-2,56 102,-101-233,-2 0,-1 1,-2 0,0 0,0 13,-8-40,-1 2,1 1,0-1,0 0,1 0,-1 0,1 0,1 0,-1 0,1 0,0-1,1 1,-1-1,1 0,2 3,-3-8,-1 0,1-1,-1 1,1 0,-1-1,1 0,-1 1,1-1,-1 0,0 0,0 0,1-1,-1 1,0 0,0-1,0 0,0 1,-1-1,1 0,0 0,-1 0,1 0,-1 0,0 0,1 0,-1-1,1 0,25-37,-2 0,-2-2,-1-1,3-14,62-114,-39 66,-48 104,0 0,0 0,1 0,-1 0,1 0,-1 1,1-1,-1 0,1 0,-1 0,1 1,0-1,-1 0,1 1,0-1,0 1,-1-1,1 1,0-1,0 1,0 0,0-1,0 1,0 0,-1-1,1 1,0 0,0 0,0 0,0 0,0 0,0 0,0 0,0 0,0 1,0-1,0 0,0 1,-1-1,1 0,0 1,0-1,0 1,0-1,-1 1,1-1,0 1,-1 0,1-1,0 1,-1 0,1 0,-1-1,1 1,-1 0,1 0,29 49,18 148,-47-189,3 16,0-1,1 1,2-1,0 0,2 0,0-1,2-1,1 1,5 6,-17-27,1 1,-1-1,1 0,0 0,0 0,0 0,0 0,0 0,0 0,1 0,-1 0,1 0,-1-1,1 1,0-1,-1 1,1-1,0 0,0 1,0-1,0 0,0 0,0 0,0-1,1 1,-1 0,0-1,0 0,1 1,-1-1,0 0,1 0,-1 0,0-1,0 1,1 0,-1-1,0 1,0-1,0 0,0 0,0 0,1 0,-2 0,1 0,0-1,0 1,0-1,-1 1,1-1,94-197,-55 99,106-247,5-14,-125 294,-17 41</inkml:trace>
  <inkml:trace contextRef="#ctx0" brushRef="#br0" timeOffset="835.949">1976 398,'285'0,"-115"-29,-144 28,-3 1</inkml:trace>
  <inkml:trace contextRef="#ctx0" brushRef="#br0" timeOffset="1434.943">2005 652,'1'2,"1"-1,-1 1,1 0,-1 0,1-1,0 1,0-1,0 1,0-1,0 0,0 1,0-1,0 0,0-1,0 1,0 0,1-1,-1 1,0-1,1 0,-1 1,0-1,1 0,-1 0,1-1,0 2,15 0,0 0,0-2,0 1,0-2,0-1,0 0,9-4,103-17,86 8,-204 16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5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85,'0'965,"-23"-838,17-144,16-32,-3 24</inkml:trace>
  <inkml:trace contextRef="#ctx0" brushRef="#br0" timeOffset="365.954">0 1,'20'5,"24"1,11 0,0-1,1-2,-5-1,-1-1,-4 0,-6-1,-4 0,-4-1,-2 1,-2 0,-1 0,1 0,-6 0</inkml:trace>
  <inkml:trace contextRef="#ctx0" brushRef="#br0" timeOffset="616.28">114 452,'28'19,"20"7,6-2,4-4,-8-11,-9-7,-5-3,-4-3,-4-4,0-1,-2 1,1 1,0 3,-5-3,-5-1</inkml:trace>
  <inkml:trace contextRef="#ctx0" brushRef="#br0" timeOffset="1260.529">1299 565,'-6'-3,"1"0,-1 0,0 1,1-1,-1 1,0 0,0 1,-1 0,1 0,0 0,0 0,0 1,-1 0,1 1,0-1,-1 1,-4 1,1 0,-1 1,1 0,0 0,0 1,0 1,0-1,1 1,-8 6,15-10,-1 1,1-1,0 1,-1-1,1 1,0 0,0 0,0 0,0 0,1 0,-1 1,0-1,1 0,0 1,-1-1,1 1,0-1,0 1,1 0,-1 0,0-1,1 1,0 0,-1 0,1 0,0-1,1 1,-1 0,0 0,1-1,0 1,-1 0,1 0,0-1,0 1,1-1,-1 1,0-1,2 1,57 63,-50-57,1 0,-2 1,0 1,0 0,0 0,-2 1,1 0,1 5,-2-2,-1 2,0-1,-1 1,-1 0,0 0,-2 0,0 1,0 2,-2-15,0 0,0 0,-1 0,1-1,-1 1,0 0,0 0,-1 0,0-1,1 1,-1-1,-1 1,1-1,-1 0,0 0,0 0,0 0,0 0,-1-1,1 1,-1-1,0 0,0 0,0-1,0 1,-1-1,1 0,-1 0,1 0,-4 0,-4 2,-1-1,0 0,1-1,-1 0,-1-1,1-1,0 0,0 0,0-2,0 1,0-2,1 0,-1 0,1-1,-1-1,1 0,0-1,-10-6,4-4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41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6,'0'-4,"0"2,0 7,-5 8,-1 6,-5 4,-5 4,-5 1,2 1,-2 1,-1 0,-2-1,-2 0,-1-1,4-4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1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0 194,'75'-39,"1"3,2 3,1 4,2 3,1 3,31 15,-110 8,0 1,0-1,0 1,0 0,0 0,0 0,-1 0,1 0,0 1,0-1,-1 1,1 0,-1-1,0 1,1 1,-1-1,0 0,0 0,0 1,-1-1,1 1,0 0,-1-1,0 1,0 0,0 0,0 0,0 0,0 0,-1 0,1 0,-1 0,0 0,0 3,-3 12,0 1,-2 0,0-1,-1 0,0 0,-2-1,0 0,-1 0,-1-1,0 0,-5 4,5-4,-125 169,92-132,3 1,3 1,-25 51,60-103,0-1,1 1,-1 0,1-1,0 1,0 0,0 0,0 0,0 0,1 0,-1 0,1 1,0-1,0 0,0 0,0 0,1 0,-1 0,1 0,0 0,-1 0,2 0,-1 0,0 0,0 0,1-1,0 1,-1 0,1-1,0 0,0 1,1-1,-1 0,0 0,1 0,-1 0,1-1,0 1,-1 0,1-1,0 0,0 0,0 0,0 0,3 0,22 3,0-1,1-2,-1 0,1-2,-1-1,1-2,-1 0,0-2,0-1,23-10,72-29,-99 34</inkml:trace>
  <inkml:trace contextRef="#ctx0" brushRef="#br0" timeOffset="246.304">1045 449,'38'-10,"27"-3,8 1,-4 2,-10 3,-8 3,-10 2,-6 1,-5 1,-7 0</inkml:trace>
  <inkml:trace contextRef="#ctx0" brushRef="#br0" timeOffset="687.028">1666 363,'-8'20,"2"-1,0 1,1 0,1 0,1 0,1 1,0-1,2 1,0 0,2-1,0 1,1-1,5 15,-7-31,0 0,0 0,0 0,1-1,-1 1,1-1,0 1,0-1,0 1,1-1,-1 0,1 0,-1 0,1 0,0-1,0 1,1-1,-1 0,0 0,1 0,0 0,-1 0,1-1,0 0,0 1,-1-2,1 1,0 0,0-1,0 1,0-1,0 0,0-1,0 1,0-1,0 0,0 0,0 0,0 0,-1 0,1-1,20-11,-1-2,-1 0,0-1,-1-1,-1-1,-1-1,0-1,-2-1,8-12,17-15,-42 47,0 1,0-1,0 0,1 1,-1-1,0 1,1-1,-1 0,0 1,1-1,-1 1,1-1,-1 1,1-1,-1 1,1-1,-1 1,1 0,-1-1,1 1,0 0,-1-1,1 1,0 0,-1 0,1 0,0-1,-1 1,1 0,0 0,-1 0,1 0,0 0,-1 0,1 0,0 1,-1-1,1 0,0 0,-1 0,1 1,0-1,-1 0,1 1,-1-1,1 1,-1-1,1 0,-1 1,1-1,-1 1,1 0,8 40,-6-21,-2-13,-1-1,1 1,1-1,-1 0,1 1,0-1,0 0,1 0,0-1,0 1,0 0,1-1,0 0,0 0,0 0,0 0,1-1,0 1,0-1,0 0,0-1,1 1,0-1,-1 0,1-1,0 1,0-1,1 0,-1-1,0 0,4 1,5-5,0-1,0 0,-1-2,1 1,-1-2,0 1,-1-2,1 0,-2-1,1 0,-1-1,-1 0,1-1,-2 0,0-1,0 0,-1 0,7-14,-7 15,74-84,-70 84</inkml:trace>
  <inkml:trace contextRef="#ctx0" brushRef="#br0" timeOffset="1899.944">3020 279,'-50'19,"1"2,1 2,2 2,0 2,1 2,1 3,-45 58,87-87,0-1,0 1,0 0,0 0,1-1,-1 2,1-1,0 0,0 0,0 0,0 0,0 1,1-1,-1 0,1 1,0-1,0 0,0 1,1-1,-1 0,1 1,0-1,0 0,0 0,0 1,0-1,1 0,-1 0,1 0,0-1,0 1,0 0,0-1,1 1,0 0,5 1,0-1,1 1,-1-2,0 1,1-1,0 0,-1-1,1 0,0-1,0 1,-1-2,1 1,0-1,0 0,-1-1,1 0,-1-1,1 0,-1 0,0 0,0-1,0-1,-1 1,5-4,35-23,-1-2,-2-2,-1-1,5-10,-47 45,-1 0,1 0,-1 0,1 0,-1 0,1 0,0 0,0 0,-1 0,1 0,0 0,0 1,0-1,0 0,0 0,0 1,0-1,0 1,0-1,1 1,-1 0,0-1,0 1,0 0,0 0,1-1,-1 1,0 0,0 0,1 1,-1-1,0 0,0 0,0 0,0 1,1-1,-1 1,0-1,0 1,0-1,0 1,0 0,0-1,0 1,0 0,0 0,-1 0,1 0,0 0,0 0,-1 0,1 0,8 186,-8-184,0 0,1 0,-1-1,0 1,1 0,0 0,-1-1,1 1,0-1,1 0,-1 1,0-1,1 0,-1 0,1 0,-1-1,1 1,0-1,0 1,0-1,0 0,0 0,0 0,0-1,0 1,0-1,0 1,0-1,0 0,1 0,-1-1,0 1,0-1,0 1,0-1,0 0,0 0,0 0,2-2,7-2,1 0,-1-1,0-1,0 0,-1-1,0 0,-1-1,7-6,153-217,-170 233,0-1,0 0,1 1,-1-1,0 0,0 1,1-1,-1 0,0 0,1 1,-1-1,0 0,1 0,-1 0,0 1,1-1,-1 0,0 0,1 0,-1 0,1 0,-1 0,0 0,1 0,-1 0,1 0,-1 0,0 0,1 0,-1 0,0 0,1 0,-1-1,1 1,-1 0,0 0,1 0,-1-1,0 1,1 0,-1 0,0-1,0 1,1 0,-1-1,0 1,0 0,1-1,-1 1,0 0,0-1,0 1,0 0,0-1,0 1,1 0,-1-1,0 1,0-1,0 1,0 0,0-1,-9 34,5-26,1 0,0 0,0 1,0-1,1 1,0-1,0 1,1 0,0 0,0 0,1 0,0 0,1 0,0 0,0 0,0 0,1 0,0-1,1 1,0-1,0 1,0-1,1 0,0 0,1-1,-1 1,1-1,1 0,-1 0,1 0,-2-3,-1 0,1 0,0-1,0 1,1-1,-1 0,0 0,1 0,-1-1,1 0,0 0,-1 0,1 0,0 0,-1-1,1 0,0 0,0-1,0 1,-1-1,1 0,0 0,-1-1,1 1,-1-1,0 0,4-2,3-2,0 0,-1-1,1-1,-2 0,1 0,-1-1,0 0,-1-1,8-10,-2-1,0-1,-1-1,-2 0,0-1,-1 0,-2-1,0 0,1-14,10-14,1 68,-2 97,-13-42,5-11,-2 0,-3 1,-3-1,-5 55,-23 80,-5-2,30-182,0 0,0-1,-1 0,0 1,-1-1,0 0,0 0,-1 0,-1-1,1 1,-1-1,0 0,-1 0,0-1,-5 6,9-12,0 1,-1 0,1-1,0 0,0 1,-1-1,1 0,0 0,-1 0,1 0,-1-1,0 1,1-1,-1 0,1 1,-1-1,0 0,1-1,-1 1,1 0,-1-1,1 1,-1-1,1 0,-1 0,1 0,-1 0,1 0,0-1,0 1,-1-1,1 1,0-1,1 0,-1 0,0 0,0 0,1 0,-2-2,-37-99,36 86,-4-21,1 0,1-1,3 0,0-25,4 53,-1 0,1 1,1-1,0 0,1 1,0-1,0 1,1 0,1 0,-1 0,2 0,-1 1,1 0,1 0,-1 1,2 0,-1 0,1 0,0 1,18-11,1 1,0 2,0 0,2 2,8-2,97-29,-109 40</inkml:trace>
  <inkml:trace contextRef="#ctx0" brushRef="#br0" timeOffset="2272.62">4572 166,'-204'67,"201"-67,0 1,0 0,1 0,-1 0,0 0,0 0,0 0,1 1,-1-1,1 1,-1 0,1 0,0 0,0 0,0 0,0 0,0 1,0-1,0 1,1-1,-1 1,1 0,0 0,0-1,0 1,0 0,0 0,1 0,-1 0,1 0,0 0,0 0,0 0,0 0,1 0,-1 0,1 0,-1 0,1 0,0 0,1 0,4 4,1-1,0 1,0-2,1 1,-1-1,1 0,1-1,-1 1,1-2,-1 1,1-1,1 0,-1-1,1 1,-1 1,-1 0,1 0,-1 1,1 0,-1 0,0 1,-1 0,0 0,5 6,-7-7,-1-1,-1 1,1 0,-1 0,0 0,0 1,0-1,-1 1,0 0,0-1,0 1,-1 0,0 0,0 0,0 0,-1 1,0-1,0 0,-1 0,0 0,0 0,0 0,0 0,-1 0,0-1,-1 1,1 0,-1-1,0 0,0 1,-1-1,1 0,-2 1,-3 3,0 0,0 0,0 0,-1-1,-1-1,1 1,-1-2,0 1,-1-1,1-1,-1 0,0 0,-1-1,1-1,-1 0,0 0,0-1,-9 0,2-6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4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31 707,'-2'-12,"-4"35,3-8,-5 31,2 1,2-1,2 1,4 31,-2-55,0-13,1 0,0 1,0-1,1 0,1 0,0-1,0 1,1 0,0-1,0 0,4 4,-6-10,0 1,0-1,1 0,-1 0,1 0,0 0,0 0,0-1,0 1,1-1,-1 0,1 0,-1 0,1-1,0 1,-1-1,1 0,0 0,0 0,0 0,0-1,0 1,0-1,0 0,0 0,0-1,0 1,0-1,4-1,3-3,1-1,-1 0,1-1,-2 0,1-1,-1 0,0 0,-1-1,0-1,-1 1,1-1,-2-1,0 0,0 0,-1 0,0-1,52-69,-57 79,0 0,0 0,0 1,1-1,-1 0,0 1,1-1,-1 1,1-1,-1 1,1 0,0 0,0 0,-1 0,1 0,0 0,0 0,0 0,0 1,0-1,0 1,0 0,0-1,1 1,-1 0,0 0,0 0,0 1,0-1,0 0,0 1,0-1,0 1,0 0,0 0,0 0,0 0,-1 0,1 0,0 0,-1 0,1 1,-1-1,1 1,-1-1,1 1,-1 0,0-1,0 1,0 0,0 0,0 0,0 0,-1 0,1 2,9 26,44 91,-52-117,1-1,0 1,0-1,0 0,0 0,0 0,0-1,1 1,-1-1,1 0,0 0,0 0,0 0,0 0,0-1,0 0,0 0,0 0,0 0,1-1,-1 0,0 0,1 0,-1 0,0-1,0 1,1-1,-1 0,0-1,4 0,-1-1,0 0,1-1,-1 0,-1 0,1 0,-1-1,1 0,-1-1,-1 1,1-1,-1 0,0 0,0-1,-1 0,0 1,0-1,0-1,-1 1,0-1,-1 1,1-1,-2 0,1 0,5-26,-2 0,-1 0,-1 0,-3-34,-1-42,1 77</inkml:trace>
  <inkml:trace contextRef="#ctx0" brushRef="#br0" timeOffset="1221.594">990 1,'-101'482,"92"-393,4 1,7 67,-1-80,-1-62,0 0,1 0,1 0,0 0,1 0,1-1,0 1,1-1,1 0,4 8,-9-20,0-1,0 1,0-1,0 1,0-1,0 1,0-1,1 0,-1 0,1 0,-1 0,0 0,1 0,0 0,-1 0,1 0,-1-1,1 1,0-1,0 1,-1-1,1 0,0 0,0 0,0 0,-1 0,1 0,0 0,0 0,-1-1,1 1,0-1,0 1,-1-1,1 0,-1 1,1-1,0 0,-1 0,60-50,-52 42,162-179,-158 174,-10 10,0 0,1 0,-1 0,0 1,1 0,0 0,0 0,0 0,0 0,0 1,1 0,-1 0,1 0,-1 0,1 1,0-1,0 1,-2 3,0 1,0-1,-1 1,1 0,-1-1,0 1,0 0,0 0,0 1,0-1,-1 0,1 0,-1 1,0-1,0 1,0 0,-1-1,1 1,-1-1,0 1,0 0,0-1,0 1,-1 0,0-1,0 3,1 2,-1-2,0 1,0-1,1 1,0-1,0 1,1-1,-1 1,1-1,1 1,-1-1,1 0,1 0,-1 0,1 0,0 0,0 0,0-1,1 1,0-1,0 0,1 0,-1-1,1 1,0-1,0 0,1 0,-1-1,1 1,-1-1,1 0,0-1,0 0,1 0,1 1,6-4,0-1,0 0,0-1,-1-1,1 0,-1 0,0-1,0-1,0-1,-1 1,0-2,0 0,-1 0,0-1,0 0,-1-1,0-1,-1 1,0-1,-1-1,0 0,1-3,-6 11,4-4,-1 0,0-1,-1 1,0-1,0 0,-1 0,0 0,-1-1,0 1,0-1,-1 0,0 0,0-8,-2 17,0-1,0 0,0 1,-1-1,1 1,-1-1,1 0,-1 1,1-1,-1 1,0-1,1 1,-1 0,0-1,0 1,0 0,0-1,-1 1,1 0,0 0,0 0,-1 0,1 0,-1 0,1 1,-1-1,1 0,-1 1,1-1,-1 1,1-1,-1 1,0 0,1 0,-1 0,0 0,1 0,-1 0,0 0,1 0,-2 1,-61 32,50-23,0 2,1 0,0 1,0 0,2 1,0 0,0 1,1 0,1 1,1 0,0 0,1 1,1 0,0 0,1 0,0 5,5-19,0 1,1 0,-1-1,0 1,1-1,0 1,0 0,0-1,0 0,1 1,-1-1,1 0,0 1,0-1,0 0,0-1,1 1,-1 0,1-1,0 1,-1-1,1 0,0 0,1 0,-1 0,0 0,0-1,1 1,-1-1,1 0,-1 0,1 0,-1-1,1 1,0-1,-1 0,2 0,139-14,-91-1,-1-3,-1-2,-1-2,-1-2,-1-2,24-19,-54 34,-2 0,1-1,-2-1,1 0,-2-1,0-1,-1 0,0-1,-1 0,-1-1,-1 0,0-1,4-11,-13 27,0 0,0 0,-1-1,1 1,0 0,-1-1,0 1,1 0,-1-1,0 1,0-1,0 1,-1 0,1-1,0 1,-1-1,0 1,1 0,-1 0,0-1,0 1,0 0,-1 0,1 0,0 0,-1 0,0 1,1-1,-1 0,0 1,0-1,0 1,0-1,0 1,0 0,0 0,0 0,0 0,-1 0,1 1,0-1,-1 0,1 1,0 0,-1 0,1 0,-1 0,1 0,-2 0,-11 5,0 0,1 1,-1 0,1 1,1 1,-1 0,1 1,1 0,-1 1,2 1,-1-1,1 2,1 0,-8 12,16-23,1 0,0 0,0 0,0 0,0 1,0-1,0 0,0 0,0 1,0-1,0 1,1-1,-1 1,1-1,-1 1,1-1,0 1,-1-1,1 1,0-1,0 1,0 0,0-1,0 1,0-1,1 1,-1-1,1 1,-1-1,1 1,-1-1,1 1,0-1,0 1,-1-1,1 0,0 0,0 1,0-1,1 0,-1 0,0 0,0 0,1 0,-1 0,0-1,1 1,-1 0,1-1,-1 1,11 3,0 0,1-1,-1 0,0-1,1 0,0-1,-1-1,1 0,0 0,-1-1,1-1,-1 0,1-1,-1 0,3-2,110-11,-122 17,0-1,0 1,1 0,-1 0,0 1,0-1,0 1,0-1,0 1,-1 0,1 0,0 0,-1 0,0 1,1-1,-1 1,0-1,0 1,0 0,-1 0,1 0,-1 0,1 0,-1 0,0 0,0 0,-1 1,1-1,0 2,31 55,-27-56,0 0,1-1,0 1,-1-1,1-1,1 1,-1-1,0 0,0 0,1-1,-1 0,1 0,-1 0,1-1,-1 0,1 0,-1-1,1 0,-1 0,1 0,-1-1,0 0,0 0,1-1,14-3,-1 0,1-2,-1 0,0-1,-1-1,0-1,-1-1,0 0,0-1,-1-2,4-3,-5 7,-1-1,-1-1,0 0,0-1,-2 0,0-1,0-1,-2 0,0 0,2-6,-11 20,0 0,0-1,0 1,0 0,-1-1,1 1,-1-1,0 1,0-1,0 1,0-1,0 1,0-1,-1 1,1-1,-1 1,1 0,-1-1,0 1,0 0,0 0,-1-1,1 1,0 0,-1 0,1 0,-1 1,0-1,0 0,0 0,1 1,-1 0,-1-1,1 1,0 0,0 0,0 0,-1 0,1 0,0 0,-1 1,1-1,-1 1,1 0,-1 0,1 0,-1 0,1 0,-1 0,1 1,-1-1,1 1,0-1,-1 1,1 0,0 0,0 0,-1 1,1-1,-10 7,0 0,1 1,1 1,0-1,0 1,0 1,1 0,1 0,0 1,1 0,0 1,1-1,-2 7,4-12,0 0,0 1,1-1,1 1,-1 0,1 0,0 0,1 0,0 0,0 0,1 0,0 1,1-1,-1 0,2 0,-1 0,1 0,0 0,1 0,-1-1,2 1,-1-1,1 1,0-1,1-1,-1 1,9 3,1-1,0-1,0 0,1-1,0 0,0-2,0 1,1-2,0 0,0-1,0-1,0 0,12-1,85-16,-88 10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1,'0'33,"0"21,0 7,0-8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1,'-5'14,"-1"6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1,'-2'7,"0"1,-1-1,1 1,-2-1,1 0,-1 0,0 0,0-1,-1 1,0-1,0 0,0-1,-1 1,-1 0,2-1,-9 9,9-11,1 1,0-1,0 1,1-1,-1 1,1 1,0-1,0 0,0 1,0-1,1 1,0 0,0 0,0 0,1 0,-1 0,1 0,2-2,0 0,1 0,-1-1,1 1,-1-1,1 1,0-1,0 0,0 0,0 0,0 0,0 0,1 0,-1 0,1-1,-1 1,1-1,-1 0,4 1,14 10,-17-10,1 0,-1 0,1 0,-1 0,1 1,-1-1,0 1,0 0,-1 0,1 0,0 0,-1 1,0-1,0 1,0-1,0 1,-1 0,1 0,-1-1,0 1,0 0,0 0,-1 0,1 0,-1 0,0 1,0-1,0 0,-1 0,0 0,1 0,-2 0,1 0,-1 1,-1 0,-1-1,0 1,0-1,0-1,-1 1,1 0,-1-1,0 0,0 0,0 0,0-1,0 0,-1 0,1 0,-1-1,1 1,-1-1,0-1,0 1,1-1,-1 0,0 0,0-1,1 1,-1-1,-5-2,-7-3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9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1,'-4'38,"-8"23,0 5,-4-3,1-8,4-14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9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1,'-4'38,"-3"13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0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0 205,'120'-152,"-118"149,-1 1,1 0,0 0,0 0,0 0,1 0,-1 0,0 0,1 1,-1-1,1 1,-1 0,1 0,0 0,-1 0,1 0,0 0,0 1,0 0,0-1,-1 1,1 0,0 0,0 0,0 1,0-1,0 1,-1 0,1 0,0 0,0 0,-1 0,1 0,-1 1,1-1,-1 1,0 0,1-1,-1 1,31 45,-29-40,-1-1,2 1,-1-1,0 0,1-1,0 1,1-1,-1 0,1 0,0 0,0-1,1 0,-1 0,7 2,-8-4,0 0,0-1,0 1,0-1,0 0,0-1,0 1,1-1,-1 0,0 0,0-1,0 1,0-1,1 0,-1-1,0 1,-1-1,1 0,0 0,0-1,-1 1,0-1,1 0,-1 0,0-1,0 1,-1-1,1 0,-1 0,0 0,0 0,1-2,54-96,-50 85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0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231 476,'-14'6,"-1"1,1 0,0 0,1 2,0 0,0 0,1 1,0 0,1 1,0 1,1 0,0 0,1 1,0 0,1 1,0-1,-2 10,5-12,1 1,0 0,1-1,0 1,1 1,0-1,1 0,1 0,0 0,1 8,-1-17,0 1,1 0,-1 0,1 0,0 0,0 0,0-1,1 1,-1 0,1-1,0 0,0 1,0-1,0 0,1 0,-1 0,1 0,0 0,0-1,0 1,0-1,0 0,1 0,-1 0,1 0,-1 0,1-1,-1 0,1 0,0 0,0 0,0 0,3-1,3-1,1-1,-1 0,0-1,0 0,0-1,-1 0,1 0,-1-1,0 0,0-1,-1 0,1-1,-1 1,6-8,-3 5,20-15,-2-1,0-1,-2-2,-1-1,-1-1,-2-1,-1-1,-1-1,-2-1,-1-1,-2 0,-1-1,-2-1,-2 0,-1-1,-2 0,-2 0,-1-1,0-38,-5 72,0 1,0-1,0 0,0 1,-1-1,0 1,0-1,0 1,0-1,-1 1,0 0,0 0,0-1,0 2,-1-1,1 0,-1 0,0 1,0-1,0 1,-1 0,1 0,-1 0,0 0,0 1,0 0,0 0,0 0,0 0,-1 0,1 1,0 0,-1 0,1 0,-1 0,0 1,1 0,-1 0,1 0,-1 0,0 1,1 0,-1 0,1 0,-4 2,-6 5,1 2,0 0,0 0,1 1,1 1,0 0,0 0,1 1,1 1,0-1,0 1,2 1,0 0,1 0,0 0,1 1,1 0,0 0,1 0,1 0,1 0,0 1,1-1,0 0,2 1,0-1,1 0,0 0,5 13,-1-11,1-1,0 0,1-1,0 0,2 0,0-1,0-1,2 1,13 11,-14-16,1 0,0-1,0 0,1-2,0 1,1-1,0-1,0-1,0 0,1-1,-1-1,1 0,0-1,0-1,0 0,0-1,8-1,3 0,-3 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2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0,'-5'15,"-1"4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2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1,'-77'127,"5"3,-12 45,0-3,61-126,14-22,-2-1,-1 0,-1 0,-1-2,-1 0,-1 0,0-1,-2-1,-5 3,-54 13,53-31</inkml:trace>
  <inkml:trace contextRef="#ctx0" brushRef="#br0" timeOffset="254.26">0 311,'465'156,"-132"-60,-327-95,-1 0,1 0,-1 1,0 0,1 0,-1 0,0 1,0 0,0 0,-1 0,1 0,-1 1,0 0,0 0,0 0,0 0,-1 1,1-1,0 4,-2 3</inkml:trace>
  <inkml:trace contextRef="#ctx0" brushRef="#br0" timeOffset="501.5">876 481,'-15'-5,"-13"8,-8 8,-3 8,2-1,-4 3,2-3,1 1,3-4,3-4,2-3,0 1,2-1,0-1,1-3,4-1</inkml:trace>
  <inkml:trace contextRef="#ctx0" brushRef="#br0" timeOffset="7184.357">424 86,'3'-36,"3"30,2 23,-2 9,-2 0,-1 0,0 1,-2-1,-2 1,-1 13,0 19,2 365,25-258,-5-110,-22-55,-2-8</inkml:trace>
  <inkml:trace contextRef="#ctx0" brushRef="#br0" timeOffset="7588.794">29 621,'48'0,"40"-9,14-9,0 0,-8-3,-11-2,-9-2,-13-2,-7 5,-8 0,-7 4,-5 1,-4-2,-2 2,-1 4,-5 0,-2 2,-4 2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3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0 255,'16'4,"-1"0,0-1,1 0,0-1,-1-1,1-1,0 0,0-1,-1-1,1 0,5-2,-13 2,0 0,0 0,0-1,-1 0,1 0,-1-1,1 0,-1 0,0-1,-1 0,1 0,-1-1,0 0,0 0,-1 0,0 0,0-1,0 0,-1 0,0 0,0-1,-1-1,-2 4,0 0,0 0,-1-1,0 1,0 0,0 0,-1 0,0-1,0 1,0 0,0 0,-1 0,0 0,0 1,-1-1,1 0,-1 1,0-1,0 1,0 0,-1 0,1 0,-1 1,0-1,0 1,0 0,-1 0,1 0,-1 1,1 0,-1 0,0 0,0 0,0 0,0 1,0 0,-1 0,1 1,0 0,0-1,0 2,-1-1,1 1,0-1,0 1,0 1,0-1,0 1,-2 0,-20 8,3 2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3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0 183,'7'-11,"-5"7,0-1,0 0,1 1,-1-1,1 1,0 0,1 0,-1 0,1 1,-1-1,1 1,0 0,1 0,-1 0,0 0,3 0,31 42,-33-33,0 0,1 0,-1-1,2 1,-1-2,0 1,1-1,0 1,0-2,0 1,0-1,1 0,-1-1,1 0,0 0,-1 0,1-1,0 0,0-1,0 0,0 0,0-1,0 0,0 0,6-2,12-4,0-1,-1-1,0-1,0-1,-1-1,-1-1,2-2,122-94,-129 93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4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219 415,'-21'17,"1"1,1 1,0 1,2 0,0 1,1 1,2 1,0 0,1 1,2 0,0 1,1 4,7-24,1-1,0 1,0 0,0 0,1 0,0 0,0 0,0 0,0 0,1 0,0 0,0 0,0 0,1 0,0 0,0 0,0 0,0 0,1 0,0 0,0 0,0-1,1 1,-1-1,1 0,0 0,1 0,-1 0,1 0,-1 0,4 1,7 0,0 0,1-1,-1-1,1 0,0-1,0-1,0 0,0-1,0 0,0-1,0-1,-1-1,1 0,0-1,-1 0,0-1,0-1,6-4,-1 0,0-2,-1 0,0-1,-1-1,-1 0,0-2,-1 1,0-2,-1 0,-1-1,-1 0,-1-1,0 0,-2-1,0 0,3-13,-8 19,0 0,-1-1,-1 1,0-1,-1 1,-1-1,0 0,-1 1,0-1,-2 1,-2-13,3 21,1 0,-1 1,0-1,0 1,-1-1,0 1,0 0,0 0,0 0,-1 0,0 1,0 0,0-1,0 1,-1 1,0-1,0 1,0 0,0 0,0 0,0 0,-1 1,1 0,-1 0,0 1,0 0,1 0,-1 0,0 0,-1 1,-87 19,91-18,0 1,1-1,-1 0,0 1,1 0,-1-1,1 1,0 0,0 0,-1 0,1 1,0-1,1 0,-1 1,0 0,1-1,0 1,-1 0,1 0,0-1,0 1,1 0,-1 0,0 0,1 0,0 0,0 0,0 0,0 0,0 2,1-2,1 1,-1-1,0 0,1 1,0-1,-1 0,1 0,1 0,-1 0,0 0,1-1,-1 1,1-1,0 1,0-1,0 0,0 0,0 0,0-1,1 1,-1-1,0 0,1 1,-1-2,1 1,-1 0,2-1,101 6,-83-8,0-1,0-1,-1-2,1 0,-1-1,0-1,-1-2,0 0,0-1,-1 0,-1-2,0-1,0 0,-2-1,0-1,0-1,-2 0,0-1,-1-1,-1 0,-1-1,0 0,-2-1,0 0,-1-1,18-51,-26 73,-1 0,1 0,0-1,-1 1,1 0,0 0,0 0,-1 0,1 0,0 0,-1 0,1 1,0-1,0 0,-1 0,1 0,0 1,-1-1,1 0,-1 1,1-1,0 1,-1-1,1 1,-1-1,1 1,-1-1,1 1,-1-1,0 1,1-1,-1 1,0 0,1-1,-1 1,0 0,0-1,1 1,-1 0,0 0,0-1,0 1,0 0,0-1,0 1,0 0,0 0,-1-1,1 1,0 0,0 0,20 102,-3 1,1 101,-11-118,19 164,12 266,-36-486,-1-1,-2 1,-1 0,-1-1,-2 1,-1-1,-2 0,0 0,-2-1,-1-1,-2 1,-1-2,0 0,-3-1,0 0,-16 18,31-41,0 1,-1-1,1 0,0 0,-1 0,0 0,0 0,0-1,0 1,0-1,0 0,-1 0,1 0,-1 0,0-1,1 0,-1 1,0-1,0 0,0-1,0 1,0-1,1 0,-1 0,0 0,0 0,0-1,0 1,0-1,0 0,0 0,1-1,-1 1,0-1,1 1,-1-1,1-1,0 1,0 0,0-1,0 1,0-1,0 0,1 0,-1 0,-1-3,-1-11,1 0,0 0,1 0,1 0,1 0,0-1,1 1,1 0,1-1,1 1,0 0,1 0,0 0,2 1,6-14,9-22,3 2,2 1,2 1,2 2,2 0,2 2,1 2,4 0,-9 9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55 677,'-14'34,"-5"16,5-1,6-9</inkml:trace>
  <inkml:trace contextRef="#ctx0" brushRef="#br0" timeOffset="231.607">83 367,'0'0</inkml:trace>
  <inkml:trace contextRef="#ctx0" brushRef="#br0" timeOffset="387.74">225 904,'5'-24,"1"-13,5-5,0 0,3 3,0 2,1 4,4 2,3 1,3 6,1 8,-3 5</inkml:trace>
  <inkml:trace contextRef="#ctx0" brushRef="#br0" timeOffset="630.344">563 791,'33'-19,"-1"0,-1-2,-1-1,-1-2,-1 0,6-10,-32 33,0-1,0 1,0 0,0-1,0 0,0 1,-1-1,1 0,-1 0,1 0,-1 0,0 0,1 0,-1 0,0 0,-1-1,1 1,0 0,-1-1,1 1,-1 0,0-1,1 1,-1-1,-1 1,1-1,0 1,0 0,-1-1,1 1,-1 0,0-1,0 1,0 0,0 0,0-1,0 1,-1 0,1 0,-1 1,-1-3,-6 3,0 0,0 0,0 0,0 1,-1 1,1 0,0 0,0 0,0 1,0 1,1 0,-1 0,0 0,1 1,0 0,0 1,0 0,1 0,0 1,0 0,0 0,0 0,1 1,0 0,1 1,-1-1,1 1,1 0,-4 7,1-4,0 0,1 0,0 1,1 0,0 0,1 0,0 1,1 0,0-1,1 1,1 0,0 0,0 0,2 0,-1 0,3 7,-2-16,1 0,0-1,0 1,1 0,-1-1,1 0,0 0,-1 0,1 0,1 0,-1 0,0-1,1 0,-1 1,1-1,0-1,-1 1,1 0,0-1,0 0,0 0,0 0,1 0,3-1,104-7,-45-17,-36 12</inkml:trace>
  <inkml:trace contextRef="#ctx0" brushRef="#br0" timeOffset="898.23">1269 537,'-27'21,"0"1,2 1,0 1,2 1,0 2,2 0,1 1,-13 27,30-53,1 0,1 1,-1 0,0-1,1 1,-1 0,1 0,0 0,0 0,0 0,0 0,1 1,-1-1,1 0,0 0,-1 0,2 1,-1-1,0 0,1 0,-1 0,1 0,0 0,0 0,0 0,0 0,1 0,-1 0,1 0,0-1,0 1,0 0,0-1,0 0,1 0,-1 1,0-1,1-1,0 1,11 2,0-2,0 0,0-1,1 0,-1-1,0-1,0 0,1-1,-1-1,0 0,-1 0,1-2,-1 0,1 0,-1-1,3-3,8-3,0-1,-1-1,-1-1,0 0,-1-2,0-1,-2-1,0 0,11-16,-6 6</inkml:trace>
  <inkml:trace contextRef="#ctx0" brushRef="#br0" timeOffset="1134.06">1890 0,'-29'39,"-14"26,0 12,3 3,8-7,9-7,4-10,5-5,6-6,3-5,3-6,2-4,0-1,6-2,1 1,0-1,-2 0,-1-5</inkml:trace>
  <inkml:trace contextRef="#ctx0" brushRef="#br0" timeOffset="1300.207">1523 509,'38'0,"23"5,5 1,-8 5,-10 0,-12 3,-8 0,-9-3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7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83 164,'-17'494,"-40"-84,48-361,50-194,-33 113</inkml:trace>
  <inkml:trace contextRef="#ctx0" brushRef="#br0" timeOffset="304.665">83 136,'25'5,"0"-1,1-1,-1-2,1 0,-1-2,0-1,1 0,-1-2,22-7,414-115,-437 122,-23 19,-8-4</inkml:trace>
  <inkml:trace contextRef="#ctx0" brushRef="#br0" timeOffset="573.942">55 644,'10'5,"17"1,9 1,3-2,0-2,3-6,-1-2,-3-5,2-2,-1 3,-3-4,-2 2,-2 2,-2 3,-1 2,-6 2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1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405 5,'-25'2,"1"1,-1 2,1 0,0 2,1 0,-1 2,2 1,-1 0,1 2,1 0,0 2,1 0,0 1,2 1,-8 8,21-18,0 0,1 1,0-1,0 1,1 0,-1 0,1 0,1 1,0-1,0 1,0-1,1 1,0-1,0 1,1 0,0 0,1-1,-1 1,2 0,-1-1,1 1,1 2,1-6,0-1,0 0,1 1,-1-1,1-1,0 1,0-1,0 0,0 0,0 0,0-1,1 0,-1 0,0 0,1 0,-1-1,1 0,-1 0,1-1,-1 1,0-1,1-1,-1 1,0-1,0 1,0-1,0-1,0 1,0-1,0 0,22-11,-1-1,0-1,-1-1,-1-2,-1 0,0-1,-2-2,0 0,-2-1,0-1,3-8,64-71,-86 103,0 0,0-1,1 1,-1-1,0 1,0 0,0-1,1 1,-1-1,0 1,0 0,1-1,-1 1,0 0,1 0,-1-1,0 1,1 0,-1 0,1-1,-1 1,0 0,1 0,-1 0,1 0,-1 0,1-1,-1 1,0 0,1 0,-1 0,1 0,-1 0,1 1,-1-1,1 0,-1 0,0 0,1 0,-1 0,1 0,-1 1,0-1,1 0,-1 0,0 1,1-1,-1 0,0 1,1-1,-1 0,0 1,0-1,1 0,-1 1,0-1,0 1,0-1,1 0,-1 1,0-1,0 1,0-1,0 1,0-1,0 0,0 1,0 0,2 36,-2-31,-3 433,31-154,-27-267,0-1,-2 1,0 0,-1-1,0 1,-2-1,0 0,-1 0,0-1,-2 1,0-1,0 0,-2-1,0 0,-1 0,-10 12,18-24,0-1,0 1,0-1,0 1,-1-1,1 0,-1 0,1 0,-1 0,0-1,0 1,0-1,0 1,0-1,0 0,0 0,0-1,0 1,0-1,0 1,-1-1,1 0,0 0,0 0,-1-1,1 1,0-1,0 0,0 1,0-2,0 1,0 0,0 0,0-1,0 0,1 0,-1 1,1-1,-1-1,1 1,0 0,0-1,0 1,0-1,0 1,0-1,1 0,-1 0,1 0,0 0,0 0,0 0,1-11,2 1,-1 0,2 0,0 0,0 0,1 1,1-1,0 1,0 0,1 0,1 1,0-1,9-9,-8 8,9-15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5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0 253,'27'10,"-1"-2,1 0,1-2,-1-1,1-1,0-1,0-2,0-1,0-1,0-1,23-5,-41 5,0-1,-1 0,1 0,-1-1,0 0,0 0,-1-1,1-1,-1 1,0-1,0-1,-1 1,0-1,0-1,-1 1,0-1,0 0,0 0,-1-1,-1 0,0 0,0 0,0 0,-1-1,-1 1,1-1,-2 0,1-5,-2 12,0-1,0 1,-1 0,1-1,-1 1,0-1,0 1,0 0,-1 0,1 0,-1 0,0 0,0 0,0 0,0 0,0 0,-1 1,1 0,-1-1,1 1,-1 0,0 0,0 0,0 0,0 1,0-1,0 1,-1 0,1 0,-1 0,-106-5,89 10,1 2,-1 0,1 2,1 0,0 1,0 1,0 1,1 0,1 1,0 1,1 1,0 0,1 1,1 1,0 0,2 1,-1 1,2 0,1 0,-6 13,14-26,0-1,0 1,1 0,0-1,0 1,0 0,0 0,1-1,0 1,0 0,0 0,1 0,-1 0,1-1,0 1,1 0,-1 0,1-1,0 1,0-1,0 0,0 0,1 0,0 0,0 0,0 0,0 0,1-1,-1 0,1 0,0 0,0 0,0 0,0-1,3 1,10 4,0-1,0-1,1 0,0-2,0 0,0-1,0 0,0-2,0 0,1-1,-1-1,1-1,33-9,-33 5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6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461 651,'-46'6,"0"1,0 3,1 2,-10 6,40-13,0 1,0 0,1 2,0 0,0 0,1 1,0 1,0 0,1 1,1 0,0 1,0 0,1 1,0 1,6-9,1-1,0 1,0 0,0 0,0 0,1 0,0 0,0 0,1 1,-1-1,1 0,0 1,0 0,1-1,0 1,0-1,0 1,1 0,0-1,0 1,0-1,1 0,-1 1,1-1,1 0,-1 0,1 0,0 0,0 0,0-1,0 1,1-1,0 0,0 0,0 0,0-1,1 0,4 3,6-4,-1 0,1-2,-1 0,1-1,0 0,-1-1,0 0,1-2,-1 0,0 0,-1-1,1-1,-1 0,0-1,0 0,-1-1,0 0,6-7,16-10,-2-1,0-2,-2-1,-1-1,-2-2,-1 0,-1-2,-2-1,17-35,-24 38,-2 0,-1-1,-1 0,-2-1,-2-1,-1 1,-1-1,-2-1,-2 1,-1 0,-4-36,2 60,0 0,-1 0,0 0,-1 0,-1 1,1-1,-2 1,1 0,-1 0,-1 0,0 1,-1-2,4 8,0-1,1 1,-1 0,0 0,-1 0,1 0,0 1,-1-1,0 1,0 0,1 0,-1 0,0 0,0 1,-1 0,1 0,0 0,0 0,-1 1,1-1,0 1,-1 0,1 1,0-1,-1 1,1-1,0 1,0 1,0-1,0 0,0 1,-1 0,-7 6,1 1,-1 0,1 1,1 0,0 1,0 0,1 0,1 1,0 0,0 0,1 1,1 0,0 1,1-1,0 1,-1 10,-3 11,2 0,2 1,1 0,2 0,1 0,2 0,2 0,1 0,4 16,-2-25,1 1,2-1,0 0,2-1,1 0,1 0,1-2,1 0,1 0,1-1,1-2,1 1,3 0,-14-12,0-1,0 0,1 0,0-1,1-1,0 1,0-1,0-1,1 0,0 0,0-1,1-1,-1 0,1 0,0-1,0-1,0 0,0 0,1-2,3 1,-9-2,-1-1,1 0,-1 0,0 0,1-1,-2 0,1 0,0-1,0 1,-1-1,0 0,0-1,4-4,6-6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6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0,'-19'39,"-7"16,2 5,9-8,12-8,7-17,7-12,2-14,-1-7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0,'0'10,"0"3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9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340 497,'0'43,"-5"39,-2 14,-4-4,0-8,2-14,2-8,2-11,2-9,-2-7,-2-4,1-3,2-2,1 1,1-6</inkml:trace>
  <inkml:trace contextRef="#ctx0" brushRef="#br0" timeOffset="250.469">170 609,'43'5,"39"-3,14-2,1-2,-7-4,-13-1,-11-5,-11 0,-11 2,-7 3,-11-3,-4 1,-12 7,-11 3,-11 7,-3 2</inkml:trace>
  <inkml:trace contextRef="#ctx0" brushRef="#br0" timeOffset="435.336">283 976,'43'0,"39"-4,9-7,0-2,-12-2,-13 0,-14 3,-11-1,-8 2,-9 2</inkml:trace>
  <inkml:trace contextRef="#ctx0" brushRef="#br0" timeOffset="756.746">1187 864,'38'0,"32"0,9 0,-4 0,-15-5,-13-1,-9 0,-7 1,-4 1,-6 2</inkml:trace>
  <inkml:trace contextRef="#ctx0" brushRef="#br0" timeOffset="1005.08">1271 1175,'38'-5,"33"-6,8-7,0 1,-8 2,-11 4,-11 5,-10 2,-6 2,-9 2</inkml:trace>
  <inkml:trace contextRef="#ctx0" brushRef="#br0" timeOffset="1458.103">1835 1429,'123'-255,"-111"227,2 1,0 1,2 1,1 0,0 1,2 1,1 0,1 2,0 0,2 2,0 0,1 1,10-4,-32 20,0 0,0 1,0-1,1 0,-1 1,0 0,0-1,1 1,-1 0,1 0,-1 0,1 0,0 1,-1-1,1 1,0 0,-1 0,1-1,0 2,0-1,-1 0,1 1,0-1,-1 1,1-1,-1 1,1 0,-1 0,1 1,-1-1,0 0,1 1,-1 0,0-1,0 1,0 0,0 0,-1 0,1 0,0 0,-1 1,0-1,1 0,-1 1,0-1,0 1,0-1,0 1,-1-1,1 1,-1 1,-45 168,45-171,-1 1,1 0,-1-1,1 1,0 0,0 0,0-1,0 1,0 0,0-1,0 1,0 0,1-1,-1 1,1 0,-1-1,1 1,-1 0,1-1,0 1,0-1,0 0,0 1,0-1,0 0,0 1,1-1,-1 0,0 0,1 0,-1 0,1 0,-1 0,1-1,-1 1,1 0,0-1,-1 1,1-1,0 0,-1 1,1-1,0 0,-1 0,1 0,0 0,0-1,1 1,80-29,-10-20,58-27,-130 74,1 1,0 0,0 0,0 0,0 0,0 0,0 1,0-1,0 1,0-1,1 1,-1 0,0 0,0 0,0 0,0 0,0 0,1 0,-1 1,0-1,0 1,0 0,0 0,0-1,0 1,0 0,0 1,-1-1,1 0,0 1,-1-1,1 1,0-1,-1 1,0-1,1 1,-1 0,0 0,0 0,0 0,0 0,-1 0,1 0,0 0,-1 0,1 0,-1 0,0 0,0 1,0 0,-9 52,7-49,0 1,0 0,1 1,0-1,0 0,1 0,0 0,0 1,1-1,0 0,0 0,0 0,1 0,2 6,22 6,-11-18</inkml:trace>
  <inkml:trace contextRef="#ctx0" brushRef="#br0" timeOffset="2038.527">3303 921,'-29'5,"0"2,0 0,1 2,0 2,0 0,1 2,1 1,0 1,1 1,1 1,-19 17,-14 25,55-57,0 0,1-1,-1 2,1-1,-1 0,1 0,0 0,0 1,0-1,0 0,0 1,1-1,-1 1,1-1,0 1,-1-1,1 1,0 0,0-1,1 1,-1-1,1 1,-1-1,1 1,0-1,-1 0,2 1,-1-1,1 2,3-1,0 0,0-1,1 0,-1 0,1 0,0 0,-1-1,1 0,0 0,0-1,0 0,0 0,0 0,0-1,-1 1,1-1,0-1,0 1,-1-1,1 0,-1 0,0-1,1 0,2-1,-3 2,24-12,-1 0,0-2,-2 0,0-2,0-1,-1-2,78-55,-100 74,-1 0,1 1,-1-1,1 0,0 1,-1-1,1 1,0 0,0 0,0 0,0 0,0 1,0-1,0 1,0 0,0 0,0 0,1 0,-1 0,0 1,0-1,0 1,0 0,0 0,-1 0,1 0,0 1,0-1,-1 1,1-1,0 1,-1 0,0 0,1 0,-1 1,0-1,1 2,26 39,-26-37,0-1,0 0,0 0,0 0,1 0,0-1,0 1,0-1,0 0,1 0,0 0,-1-1,2 0,-1 0,0 0,1 0,2-1,0 1,0-2,0 1,1-1,-1 0,0-1,1 0,-1 0,0-1,1 0,-1 0,0-1,0 0,0-1,0 0,0 0,5-3,6-6</inkml:trace>
  <inkml:trace contextRef="#ctx0" brushRef="#br0" timeOffset="2423.445">3077 609,'379'-65,"-250"45,-167 19,1-1,-1-2,1-1,0-2,1-1,0-3,-32-12,55 19,1-1,0 0,0 0,0-1,1-1,0 0,0 0,1-1,0-1,0 1,1-2,0 1,1-1,0-1,0 1,1-1,1-1,-1 1,2-1,0 0,0 0,1-1,1 0,0 1,0-7,2-6</inkml:trace>
  <inkml:trace contextRef="#ctx0" brushRef="#br0" timeOffset="3175.542">1 328,'212'-52,"-74"16,1 7,24 2,-63 10,-100 17,0 0,-1 0,1-1,0 1,0 0,0 0,-1 0,1 0,0 0,0 0,-1 0,1 0,0 0,0-1,-1 1,1 0,0 0,0 0,0 0,0-1,-1 1,1 0,0 0,0 0,0-1,0 1,0 0,0 0,0-1,-1 1,1 0,0 0,0-1,0 1,0 0,0 0,0-1,0 1,0 0,0 0,1-1,-32-1,-35 2,34 2,0-2,0-1,0-2,0-1,0-1,0-2,1-1,0-2,28 10,1-1,0 1,0-1,0 0,0 0,0 0,0 0,0 0,0 0,0 0,0-1,0 1,1-1,-1 1,1-1,-1 0,1 1,0-1,-1 0,1 0,0 0,0 0,0 0,1 0,-1-1,0 1,1 0,-1 0,1 0,0-1,0 1,0 0,0 0,0-1,0 1,1 0,-1 0,1 0,0-1,-1 1,1 0,0 0,0 0,0 0,1 0,-1 1,0-1,1 0,-1 0,1 1,0-1,19-15,1 3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1,'-46'61,"-26"34,71-93,0 0,0 0,0 0,1 0,-1 0,0 0,1 0,-1 0,1 0,0 0,0 0,0 0,0 1,0-1,0 0,0 0,1 0,-1 0,1 0,-1 0,1 0,0 0,0 0,0 0,0 0,0-1,0 1,1 0,-1-1,1 1,-1-1,1 1,0 0,68 39,-43-27,-24-14,0 1,0 0,0 1,-1-1,1 0,0 1,-1-1,1 1,0 0,-1 0,0 0,0 0,1 0,-1 1,-1-1,1 1,0-1,0 1,-1 0,0 0,1-1,-1 1,0 0,0 0,-1 0,1 0,-1 0,1 1,-1-1,0 0,0 0,-1 0,1 0,0 0,-1 0,0 0,0 0,-6 7,-1-1,0 0,0 0,-1-1,0 0,-1 0,1-1,-1 0,-1-1,0 0,1-1,-2 0,1-1,0 0,-1-1,0 0,0-1,0 0,0-1,0 0,0-1,0 0,0-1,-5-1,16 2,-1 1,0-1,1 0,-1 0,0-1,1 1,-1 0,0-1,1 1,-1 0,1-1,-1 0,1 1,-1-1,1 0,-1 0,1 0,-1 0,1 0,0 0,0 0,0-1,0 1,0 0,0-1,0 1,0-1,0 1,0-1,1 1,-1-1,1 1,-1-1,1 0,0 1,-1-1,1 0,0 1,0-1,0 0,0 1,1-1,-1 0,0 1,1-1,0-1,8-12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86 734,'27'255,"-27"-218,-2-1,-2 0,-1 0,-1-1,-3 1,-11 31,19-62,0-1,0 0,0 0,-1 0,1 0,-1-1,0 1,0 0,0-1,-1 1,0-1,1 0,-1 0,0 0,0 0,-3 2,4-6,0 1,1-1,-1 0,1 0,-1 0,1 0,-1 0,1 0,0 0,-1 0,1 0,0-1,0 1,0 0,0-1,0 1,0-1,0 1,1-1,-1 1,0-1,1 0,-1 1,1-1,0 0,0 0,-1 1,1-1,0 0,1 0,-1 1,0-1,0 0,1 1,-1-1,1 0,-1 1,2-2,3-21,2 1,1-1,0 1,2 1,1 0,1 0,0 1,14-16,9-20,-15 20,2 0,1 1,2 1,1 2,2 0,1 2,2 1,23-18,-44 42,0-1,0 1,1 1,0 0,0 1,0 0,0 0,1 1,-1 1,4-1,-11 3,0-1,-1 1,1 0,0 0,0 0,-1 1,1 0,0-1,-1 1,1 0,-1 1,1-1,-1 1,1-1,-1 1,0 0,0 0,0 1,0-1,0 0,-1 1,1 0,-1 0,1 0,-1 0,0 0,0 0,-1 0,1 1,0-1,-1 1,0-1,0 2,1 2,-1 0,0 0,-1-1,0 1,0 0,0 0,-1 0,0 0,0-1,-1 1,1 0,-2-1,1 1,-1-1,0 0,0 0,0 0,-1 0,0-1,-2 2,-98 101,95-100,-1 0,0-1,0 0,0 0,-1-1,0 0,0-1,-1 0,1-1,-1-1,-11 3,-2-3</inkml:trace>
  <inkml:trace contextRef="#ctx0" brushRef="#br0" timeOffset="431.747">988 226,'-26'189,"-23"130,21-145,23-96,11-61</inkml:trace>
  <inkml:trace contextRef="#ctx0" brushRef="#br0" timeOffset="900.108">1525 565,'-60'38,"2"3,2 2,2 3,-10 13,-11 46,73-103,0 1,1 0,-1 0,1 0,0 0,0 1,0-1,0 0,1 0,0 1,-1-1,1 0,0 0,0 1,1-1,-1 0,1 1,-1-1,1 0,0 0,0 0,1 0,-1 0,1 0,-1 0,1 0,0-1,0 1,0 0,1-1,-1 0,0 1,1-1,0 0,-1-1,2 2,1 0,0-1,0 0,1 0,-1 0,0-1,1 0,-1 0,1 0,-1 0,1-1,-1 0,1 0,-1-1,1 0,-1 0,0 0,1 0,-1-1,0 0,0 0,0 0,0-1,0 1,0-1,2-2,104-99,-99 91,122-147,-134 159,0 1,1-1,-1 0,0 1,1-1,-1 0,0 1,1-1,-1 1,1-1,-1 1,1-1,-1 1,1-1,-1 1,1-1,0 1,-1 0,1-1,0 1,-1 0,1 0,0-1,-1 1,1 0,0 0,-1 0,1 0,0 0,0 0,-1 0,1 0,0 0,0 0,-1 0,1 0,0 1,-1-1,1 0,0 1,-1-1,1 0,-1 1,1-1,0 1,-1-1,1 1,-1-1,1 1,-1-1,1 1,6 41,-5-19,46 89,-45-108,-1-1,1 1,0-1,0 0,0 0,0-1,1 1,-1-1,1 1,0-1,-1 0,1-1,0 1,0 0,0-1,1 0,-1 0,0 0,0-1,0 0,1 1,-1-1,0-1,0 1,1-1,-1 1,1-2,13-3</inkml:trace>
  <inkml:trace contextRef="#ctx0" brushRef="#br0" timeOffset="1147.708">2259 481,'-38'24,"0"1,2 3,2 0,0 3,2 0,-21 28,49-55,0 0,0 0,0 0,1 1,-1-1,1 1,0 0,0 0,1 0,0 1,0-1,0 0,0 1,1-1,0 1,0 0,0-1,1 1,0 0,0-1,0 1,1 0,0-1,0 1,0-1,1 1,0-1,0 1,0-1,1 0,0 0,2 3,4 0,0 0,1 0,0-1,0 0,1-1,0 0,0-1,1 0,-1-1,1 0,0-1,0 0,0-1,0 0,1-1,-1 0,2-1,98-31,-97 22</inkml:trace>
  <inkml:trace contextRef="#ctx0" brushRef="#br0" timeOffset="1500.629">2456 678,'32'6,"0"0,0-3,1 0,-1-2,1-2,-1-1,0-1,0-2,0-1,0-1,4-3,-23 6,-1 1,0-1,0-1,-1 0,1-1,-1 0,0-1,-1 0,1-1,-1 0,-1 0,0-1,0-1,0 1,-2-1,1-1,-1 1,2-5,-8 13,-1 0,1 1,-1-1,1 0,-1 1,0-1,1 0,-1 0,0 1,0-1,0 0,-1 0,1 0,0 1,-1-1,1 0,-1 1,1-1,-1 0,0 1,0-1,0 1,0-1,0 1,0-1,0 1,0 0,0-1,-1 1,1 0,0 0,-1 0,1 0,-1 0,0 1,1-1,-1 0,0 1,1-1,-2 0,-71-5,55 11,-1 0,2 2,-1 0,1 1,0 0,1 2,0 0,0 1,1 1,1 0,0 1,0 1,2 0,-1 1,2 1,0-1,1 2,1 0,-6 13,10-20,2 1,-1 1,1-1,1 0,0 1,0 0,1 0,1 0,0 9,1-17,0 0,0 0,0 1,0-1,1 0,0 1,0-1,0 0,1 0,-1 0,1 0,0 0,0-1,0 1,1 0,-1-1,1 0,0 1,0-1,0 0,0 0,1-1,-1 1,1-1,0 0,-1 0,5 2,7 0,0-1,0 0,0-1,0 0,1-2,-1 1,15-3,-13 1,14 0</inkml:trace>
  <inkml:trace contextRef="#ctx0" brushRef="#br0" timeOffset="2349.08">3077 1045,'90'-132,"-66"90,7-11,2 2,3 1,1 1,3 2,32-28,-71 73,0 1,0-1,0 0,0 0,0 0,1 1,-1-1,1 1,-1-1,1 1,0-1,-1 1,1 0,0 0,0 0,0 0,0 0,0 1,0-1,0 0,0 1,0-1,0 1,0 0,1 0,-1 0,0 0,0 0,0 0,0 1,0-1,0 1,0-1,0 1,0 0,0 0,0 0,0 0,0 0,0 0,-1 1,1-1,0 0,-1 1,1-1,-1 1,1 0,8 189,-9-189,-1 0,1 0,0-1,0 1,0 0,0-1,0 1,0 0,0-1,1 0,-1 1,0-1,1 0,-1 0,1 1,-1-1,1 0,0-1,0 1,-1 0,1 0,0-1,0 1,0-1,0 0,-1 1,1-1,0 0,0 0,0 0,0 0,0 0,0-1,0 1,-1-1,1 1,1-1,68-32,-69 31,229-135,-229 135,-1 1,1 0,0-1,0 1,0 0,0 0,0 0,0 1,0-1,1 0,-1 1,0-1,0 1,0 0,1 0,-1 0,0 0,0 0,1 0,-1 1,0-1,0 1,0-1,0 1,0 0,0 0,0 0,0 0,0 0,0 1,0-1,0 0,-1 1,1-1,-1 1,1 0,-1-1,0 1,1 0,-1 0,0 0,0 0,0 0,-1 0,1 0,0 1,-1-1,1 0,-1 0,4 55,-5-51,0 0,1-1,0 1,0 0,0 0,1 0,0 0,0 0,0-1,1 1,0 0,0-1,0 1,1-1,0 0,0 0,0 0,0 0,1-1,0 1,0-1,0 0,1 0,1 1,14 5</inkml:trace>
  <inkml:trace contextRef="#ctx0" brushRef="#br0" timeOffset="2665.563">4178 875,'281'-146,"-189"70,-90 73,1 0,0 0,-1-1,0 1,1-1,-2 0,1 0,0 1,-1-1,1 0,-1 0,0 0,-1-1,1 1,-1 0,1 0,-1 0,-1-1,1 1,0 0,-1 0,0 0,0 0,0 0,-1 0,0-2,0 3,0 0,-1 0,1 0,-1 0,0 0,0 0,0 1,0-1,0 1,0 0,-1 0,1 0,-1 1,0-1,1 1,-1-1,0 1,0 1,0-1,0 0,1 1,-1 0,0 0,0 0,-2 1,-98 23,94-17,1 0,0 0,1 0,-1 1,2 1,-1-1,1 1,0 0,1 1,0 0,0 0,1 0,1 1,0-1,0 1,1 0,0 0,1 0,0 1,1-1,0 1,1-1,0 0,1 1,1 7,0-12,-1 1,1-1,0 0,1 0,-1-1,1 1,1 0,-1-1,1 0,1 0,-1 0,1 0,0-1,0 0,0 0,1 0,-1-1,1 1,1-1,-1-1,0 1,1-1,0 0,0-1,0 1,0-1,0-1,0 0,0 0,1 0,-1-1,4 0,74 0,-60-1</inkml:trace>
  <inkml:trace contextRef="#ctx0" brushRef="#br0" timeOffset="3034.32">4685 847,'320'-185,"-319"184,-1 0,1 0,-1 0,1 0,-1 0,1 0,0 0,-1 0,1 0,0 1,0-1,0 0,-1 0,1 1,0-1,0 1,0-1,0 1,0-1,0 1,0 0,0-1,1 1,-1 0,0 0,0 0,0 0,0 0,0 0,0 0,0 0,0 0,0 1,0-1,1 0,-1 1,0-1,0 1,0-1,-1 1,1-1,0 1,0 0,0-1,0 1,0 0,-1 0,1 0,0-1,-1 1,1 0,-1 0,1 0,-1 0,1 0,-1 0,0 0,1 0,-1 0,0 1,0-1,0 0,0 0,0 0,0 0,0 1,-7 33,5-30,0 0,0 0,1 0,-1 1,1-1,0 0,1 1,-1-1,1 1,0-1,0 1,1-1,0 0,0 1,0-1,0 0,1 1,0-1,0 0,0 0,1-1,0 1,0 0,0-1,0 0,1 0,0 0,0 0,1 1,0-2,0-1,0 1,1-1,-1 0,1-1,-1 1,1-1,0 0,-1-1,1 1,0-1,0 0,0-1,-1 1,1-1,0 0,-1-1,1 1,-1-1,1 0,-1 0,0-1,0 0,0 0,3-2,110-98,-46 19,-59 67</inkml:trace>
  <inkml:trace contextRef="#ctx0" brushRef="#br0" timeOffset="3279.163">5786 1,'-9'38,"-4"27,1 13,2 2,3-8,2-6,3-5,1-8,1-4,1-5,-1-5,1 0,-1-1,5-8,2-4,-1-1,-1 0,-1-5</inkml:trace>
  <inkml:trace contextRef="#ctx0" brushRef="#br0" timeOffset="3431.397">5505 452,'38'-5,"32"-1,9 0,0 1,-7 1,-13 2,-15 1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2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57,'11'191,"3"-44,-7 1,-9 94,0-62,13-119,15-82,101-109,-66 74,94-81,-154 136,0-1,0 1,0 0,1-1,-1 1,0 0,1 0,-1 0,1 0,-1 0,1 1,-1-1,1 0,-1 1,1-1,0 1,0-1,-1 1,1 0,0 0,0 0,-1 0,1 0,0 0,0 0,-1 1,1-1,0 0,-1 1,1 0,0-1,-1 1,1 0,-1 0,1 0,-1 0,0 0,1 0,-1 0,0 0,0 1,1-1,-1 1,0-1,-1 1,1-1,0 1,0-1,-1 1,1-1,0 1,-1 0,0 0,1-1,-1 3,1 11,0 0,-1 0,0 0,-1 0,-1 0,-1 0,0 0,0-1,-4 7,-3 28,8-27</inkml:trace>
  <inkml:trace contextRef="#ctx0" brushRef="#br0" timeOffset="270.257">989 226,'-15'43,"-9"39,-1 9,5 0,0-11,3-10,6-12,3-11,0-8,0-7,1-3,3-3,1 0,7-5,2-10,0-8</inkml:trace>
  <inkml:trace contextRef="#ctx0" brushRef="#br0" timeOffset="436.629">622 537,'38'0,"28"0,11 0,-2 0,-4 0,-10 0,-10 0,-9 0,-12 0</inkml:trace>
  <inkml:trace contextRef="#ctx0" brushRef="#br0" timeOffset="1988.032">1836 1016,'56'-17,"0"-4,-1-1,-1-3,-2-2,0-3,-2-2,-2-2,0-2,-3-2,-1-2,-2-2,-2-1,21-32,-46 55,-1-1,-1 0,-1-1,-1-1,0 1,-2-2,-1 1,-1-1,-1-1,-1 1,-1-1,-2 0,0 0,-1 0,-3-16,3 38,-1 0,0-1,0 1,0 0,-1-1,1 1,-1 0,0-1,0 1,0 0,0 0,-1 0,1 0,-1 0,0 0,0 0,0 1,0-1,0 0,0 1,-1 0,1 0,-1 0,0 0,0 0,1 0,-1 0,0 1,-1 0,1 0,0-1,0 2,0-1,-1 0,1 1,0-1,-1 1,1 0,0 0,-1 1,1-1,-11 6,0 1,1 0,0 1,0 0,1 1,0 0,0 1,1 0,1 1,0 1,0-1,1 1,0 1,1 1,-7 8,1 0,1 1,1 0,1 1,1 0,1 1,2 0,0 0,1 1,2 0,1 0,1 0,1 0,1 0,1 0,2 0,3 18,2-24,1 0,0-1,1-1,1 0,1 0,0-1,1-1,1 0,1 0,3 1,-9-9,1-1,-1-1,1 0,1 0,-1-1,1 0,0-1,0 0,0 0,0-2,1 1,-1-1,1-1,-1 0,1-1,0 0,-1-1,1 0,0-1,-1 0,0 0,1-2,-1 1,0-1,-1-1,1 0,-1-1,0 0,0 0,5-5,18-11,-1-1,0-1,-2-2,-1-1,-2-1,10-14,-33 36,24-25,-28 30,1 1,-1 0,1-1,-1 1,1-1,-1 1,1 0,-1-1,1 1,0 0,-1 0,1 0,-1-1,1 1,0 0,-1 0,1 0,0 0,-1 0,1 0,0 0,-1 0,1 0,-1 1,1-1,0 0,-1 0,1 0,-1 1,1-1,-1 0,1 1,0-1,-1 1,1-1,-1 0,0 1,1-1,-1 1,1-1,-1 1,0-1,1 1,-1 0,0-1,0 1,1-1,-1 1,0 0,0-1,0 1,0-1,0 1,0 0,0 0,32 140,-27-127,29 58,-32-70,0-1,-1 1,1 0,0-1,0 0,0 1,0-1,0 0,0 0,1 0,-1 0,0 0,0-1,1 1,-1-1,0 1,1-1,-1 0,1 0,-1 0,0 0,1 0,-1-1,1 1,-1-1,0 0,1 1,-1-1,0 0,0 0,0-1,0 1,141-111,85-98,-128 141,-99 68,0 1,0-1,0 1,0-1,0 1,0 0,0-1,0 1,0 0,0 0,0-1,1 1,-1 0,0 0,0 0,0 1,0-1,0 0,0 0,0 0,0 1,0-1,0 1,0-1,0 1,0-1,0 1,0-1,0 1,0 0,0 0,-1-1,1 1,0 0,0 0,-1 0,1 0,-1 0,1 0,-1 0,1 0,-1 0,0 0,1 0,-1 0,0 0,0 0,0 0,0 0,0 1,-2 58,-7-30,6-22,0 0,0 1,1-1,0 1,1-1,-1 1,2 0,-1 0,1-1,1 1,-1 0,3 5,-3-12,1 0,0 0,1-1,-1 1,0-1,0 1,1-1,-1 1,0-1,1 0,0 0,-1 0,1 0,0 0,-1 0,1 0,0 0,0-1,0 1,0 0,0-1,0 0,-1 0,1 1,0-1,0 0,0-1,0 1,0 0,0 0,0-1,0 1,0-1,0 0,0 0,-1 1,70-32,244-169,-309 198,-4 1,0 1,0-1,0 0,0 0,0 1,0-1,0 1,1 0,-1 0,1 0,-1 0,0 0,1 0,0 0,-1 1,1 0,-1-1,1 1,0 0,-1 0,1 0,0 1,-1-1,1 1,-1-1,1 1,-1 0,1 0,-1 0,0 0,1 0,-1 1,0-1,0 1,0-1,0 1,0 0,0 0,0 0,-1 0,1 0,-1 0,1 0,-1 1,0-1,0 1,0-1,15 187,8-161,-22-30</inkml:trace>
  <inkml:trace contextRef="#ctx0" brushRef="#br0" timeOffset="2241.596">3161 1,'-4'0,"12"5,5 1</inkml:trace>
  <inkml:trace contextRef="#ctx0" brushRef="#br0" timeOffset="3140.868">1356 678,'43'-5,"38"-1,11 0,-2 1,-10 1,-10 2,-12 1,-6 0,-7 1,-12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5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582 254,'-109'41,"1"5,-54 35,148-74,9-6,-1 1,1 0,0 1,0-1,0 1,1 0,-1 0,1 0,0 1,-1 0,2-1,-1 1,0 1,1-1,0 1,0-1,0 1,-1 2,6-4,0 1,0-1,0 1,0-1,1 0,-1 0,1 0,0-1,0 1,0-1,0 1,0-1,0 0,1 0,-1 0,1-1,-1 1,1-1,0 0,0 0,-1 0,1-1,2 1,55 14,80 32,-137-45,0 0,0 0,-1 1,0 0,1 0,-1 0,0 0,0 0,0 1,-1-1,0 1,1 0,-1-1,0 1,-1 0,1 0,-1 1,1-1,-1 0,0 0,-1 1,1-1,-1 0,0 1,0-1,0 0,-1 1,0-1,1 0,-2 1,1 1,-2 2,-1 1,0-1,0 1,0-1,-1 0,0-1,-1 1,0-1,0 0,-1-1,1 1,-1-1,-1 0,-3 2,-18 8,-1-1,0-1,-1-2,0-1,-5 0,-78 29,110-38,3-1,-1 0,1 0,0 0,-1 0,1-1,-1 1,1 0,-1-1,1 1,-1-1,0 0,1 1,-1-1,1 0,-1 0,0 0,1 0,-1 0,1 0,-1-1,0 1,1-1,-1 1,1-1,-1 1,0-1,0-8</inkml:trace>
  <inkml:trace contextRef="#ctx0" brushRef="#br0" timeOffset="264.124">1006 0,'-26'490,"10"-353,9-85,1 0,3 0,2 0,3 18,9-34,-13-44</inkml:trace>
  <inkml:trace contextRef="#ctx0" brushRef="#br0" timeOffset="517.228">639 537,'43'-10,"39"-8,14 0,-4 2,-7 4,-10 4,-12 3,-13 3,-4 2,-6 0,-4 6,-5 1,-6 0</inkml:trace>
  <inkml:trace contextRef="#ctx0" brushRef="#br0" timeOffset="815.856">1458 734,'-43'120,"54"-172,4 2,2 2,2 0,2 1,2 1,2 1,2 2,10-10,-35 49,1 1,0 0,0 0,0 0,0 0,1 0,-1 1,1-1,-1 1,1 0,0 0,0 1,0-1,0 1,0 0,3-1,10 1</inkml:trace>
  <inkml:trace contextRef="#ctx0" brushRef="#br0" timeOffset="1262.106">2107 508,'-28'12,"0"2,2 1,0 0,0 2,2 2,0 0,1 1,1 1,1 1,1 1,-1 4,17-21,0 1,1 0,0 1,0-1,1 1,0-1,0 1,0 0,1-1,1 1,-1 0,1 3,0-8,1 0,-1 0,0 0,1 0,-1 0,1 0,0 0,0 0,0-1,0 1,1 0,-1-1,1 1,0-1,-1 1,1-1,0 0,0 0,1 0,-1 0,0 0,1 0,-1-1,1 1,-1-1,1 0,0 0,0 0,0 0,-1 0,1 0,0-1,2 1,5-3,-1 1,1-2,-1 1,0-1,0-1,0 1,0-2,0 1,-1-1,0 0,0-1,0 0,-1 0,0-1,0 0,0 0,-1-1,1-1,5-4,64-66,121-109,-197 186,1 1,0-1,-1 1,1 0,0-1,0 1,0 0,0 0,0 0,0 0,0 0,0 0,1 0,-1 0,0 0,1 1,-1-1,0 0,1 1,-1-1,1 1,-1-1,1 1,-1 0,1 0,-1 0,1 0,-1 0,1 0,-1 0,1 0,-1 0,1 1,-1-1,1 1,-1-1,0 1,1-1,-1 1,0 0,1 0,-1 0,0 0,0 0,0 0,0 0,0 0,0 0,0 0,0 1,0-1,0 0,-1 1,1-1,-1 0,1 1,-1-1,1 1,-1 0,0 101,-1-89,-1 1,2-1,0 1,1-1,0 0,1 1,1-1,0 0,1 0,42 40,-26-45</inkml:trace>
  <inkml:trace contextRef="#ctx0" brushRef="#br0" timeOffset="1499.297">2756 621,'5'29,"6"4,2-3</inkml:trace>
  <inkml:trace contextRef="#ctx0" brushRef="#br0" timeOffset="1663.267">2813 141,'0'0</inkml:trace>
  <inkml:trace contextRef="#ctx0" brushRef="#br0" timeOffset="5802.398">2756 621,'0'-5,"5"-1,1 5,0 7,-1 8,-1 6,-2 4,-1 4,-1 0,0 2,0 0,0-1,4-4,3-8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23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360 56,'-1'-3,"1"1,0-1,-1 1,1-1,-1 1,0 0,1-1,-1 1,-1 0,1-1,0 1,0 0,-1 0,1 0,-1 0,0 0,0 1,1-1,-1 0,0 1,0-1,-1 1,1 0,0 0,0 0,-1 0,1 0,0 0,-1 1,1-1,-1 1,1-1,-1 1,1 0,-1 0,1 0,-2 1,-97 13,95-14,1 1,0 1,0-1,0 1,0 0,0 0,0 0,0 0,0 1,1 0,-1 0,1 0,0 1,0 0,0-1,1 1,-1 0,1 1,0-1,0 1,0-1,1 1,0 0,0 0,0 0,0 0,1 0,0 1,0-1,0 0,1 1,0-1,0 0,0 1,0-1,1 1,5 10,1 0,0 0,2 0,-1-1,2-1,0 1,1-2,0 1,10 8,35 45,-48-53,-1 0,-1 0,0 0,-1 1,-1 0,0 0,-1 0,1 12,-3-22,-1 0,0-1,1 1,-1 0,-1 0,1-1,-1 1,0 0,0-1,0 1,-1-1,1 1,-1-1,0 0,-1 0,1 0,-1 0,1 0,-1 0,0-1,-1 1,1-1,0 0,-1 0,0 0,0 0,0-1,0 1,0-1,0 0,-1-1,1 1,-1-1,1 0,-1 0,0 0,1 0,-1-1,0 0,0 0,1 0,-5-1,-1 0,1 0,0-1,-1 0,1 0,0-1,0 0,0-1,1 0,-1 0,1-1,0 0,0-1,1 1,-1-2,1 1,1-1,-1 0,-6-9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1:41.86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1545 1045,'-9'-3,"0"1,0 1,0-1,0 2,0-1,0 1,-1 1,1-1,0 2,0-1,0 1,0 1,0-1,1 1,-1 1,1 0,-1 0,1 1,1 0,-1 0,-6 6,-16 7,-365 250,372-255,-1 1,1 1,1 1,1 1,1 0,0 2,1 1,1 0,1 1,-8 13,-37 97,60-129,1 0,-1 0,0 0,0 0,0-1,0 1,-1-1,1 1,0-1,-1 0,1 0,-1 0,1 0,-1 0,1-1,-1 1,0-1,1 1,-1-1,0 0,1 0,-1-1,0 1,1 0,-1-1,1 1,-1-1,1 0,-1 0,1 0,-1 0,1-1,0 1,-1-1,1 1,0-1,-1-1,-32-10,28 11,0 0,0 1,0-1,0 2,0-1,0 1,0 0,0 1,0-1,0 1,0 1,0-1,0 1,0 1,1-1,-1 1,1 0,-1 0,1 1,0 0,-1 2,-153 120,153-121,0 1,0-1,1 1,0 0,0 0,1 1,0 0,0 0,0 0,1 1,0-1,1 1,-1 0,1 0,1 1,0-1,0 0,1 1,-1-1,2 1,-1-1,2 1,-1 0,1-1,0 1,1-1,-1 0,2 1,-1-1,1 0,1 0,-1 0,3 1,6 15,-1-1,1 0,2 0,0-1,1 0,1-1,1-1,0-1,2-1,18 15,-31-30,-1 1,1-1,0-1,0 1,0-1,0 0,1-1,-1 1,0-1,1 0,-1-1,1 0,-1 0,1 0,-1-1,1 0,-1 0,0 0,1-1,-1 0,0 0,0-1,0 0,0 0,-1 0,1 0,-1-1,0 0,0 0,0-1,-1 1,1-1,-1 0,0-1,2-3,8-10,-1-1,-1 0,0-1,-2-1,0 1,-2-2,0 1,-2-1,4-19,6-12,-12 47,0-1,0 0,-1 0,0 0,0-1,-1 1,0-1,-1 1,1-1,-2 0,1 1,-1-1,-1 0,0 0,0 1,0-1,-1 1,0-1,-1 1,0 0,0 0,-1 0,0 0,0 1,-1-1,0 1,-3-3,4 7,0 1,1-1,-1 1,0 0,0 0,-1 1,1-1,0 1,0 0,-1 0,1 0,-1 1,1 0,-1-1,1 1,-1 1,1-1,0 1,-1 0,1 0,0 0,-1 1,1-1,-2 2,-95 56,100-58,-12 6,0 1,2 1,-1 0,1 1,0 0,1 0,0 1,0 1,2 0,-1 0,1 0,1 1,1 1,0-1,0 1,1 0,1 0,0 0,1 1,1-1,0 6,2-19,-1 1,1-1,0 0,0 1,0-1,0 0,0 0,1 1,-1-1,0 0,1 0,-1 1,0-1,1 0,0 0,-1 0,1 0,0 0,-1 0,1 0,0 0,0 0,0 0,0 0,0 0,0 0,0-1,0 1,0 0,0-1,1 1,-1-1,0 1,0-1,1 0,-1 0,0 1,0-1,1 0,-1 0,0 0,1 0,-1 0,0-1,0 1,1 0,-1-1,0 1,0-1,1 1,-1-1,0 1,0-1,0 0,0 1,0-1,0 0,0 0,0 0,13-11,0-1,-1 0,-1 0,0-2,-1 1,0-1,-1-1,-1 0,0-1,18-28,-19 34,0 0,-1-1,-1 1,0-1,0-1,-1 1,-1-1,0 0,-1 0,0 0,-1-3,-2 14,0-1,0 1,-1-1,1 1,-1 0,1-1,-1 1,0 0,0-1,0 1,0 0,-1 0,1 0,0 0,-1 0,0 0,1 0,-1 1,0-1,0 0,0 1,0 0,0-1,0 1,0 0,-1 0,1 0,0 0,-1 1,1-1,0 1,-1-1,1 1,-1 0,1 0,-1 0,1 0,-1 0,-95 21,-28 41,124-61,0 0,-1 0,1 1,0-1,0 0,0 1,1-1,-1 1,0-1,1 1,-1 0,1 0,-1 0,1 0,0 0,0 0,0 0,0 0,0 0,0 1,0-1,1 0,-1 1,1-1,0 0,0 1,0-1,0 0,0 1,0-1,1 0,-1 1,1-1,-1 0,1 1,1 0,0 12,5 85,-45-118,36 18,0 0,0 1,0-1,1 0,-1 1,0-1,0 1,1-1,-1 1,0 0,1 0,-1-1,1 1,-1 0,1 1,-1-1,1 0,0 0,-1 1,1-1,0 0,0 1,0-1,0 1,0 0,1-1,-1 1,0 0,1-1,-1 1,1 0,0 0,-1-1,1 2,-7 65,7-66,5 58,-4-60,0 0,0 0,0 0,0-1,0 1,0 0,0-1,0 1,-1-1,1 1,0-1,0 1,-1-1,1 0,0 1,-1-1,1 0,0 0,-1 1,1-1,-1 0,0 0,1 0,-1 0,1 0,-1 0,0 1,0-1,0 0,0 0,1 0,-1 0,0 0,0 0,-1 0,3-5,0 0,-1 0,0 0,0 0,-1 0,0 0,0 0,0 0,-1-1,0 1,0 0,0 1,-1-1,0 0,0 0,0 1,-1-1,0 1,0 0,0 0,-1 0,0 0,0 0,0 1,0 0,-1-1,1 2,-1-1,-2-1,5 4,0 1,0-1,0 0,0 1,0-1,0 1,0 0,0 0,0 0,0 0,0 0,0 0,0 0,0 0,0 1,0-1,0 1,0 0,0 0,0-1,1 1,-1 0,0 0,0 1,1-1,-1 0,1 1,-1-1,1 1,0-1,0 1,-1-1,1 1,0 0,0 0,0 0,1-1,-1 1,0 0,1 1,-3 82,7-71,-4-10,0 1,0-1,0 0,1 0,0 1,-1-1,2 0,-1 0,0 0,1 0,0 0,0 0,0-1,0 1,1-1,-1 1,1-1,0 0,0 0,0 0,0 0,1-1,-1 1,1-1,-1 0,1 0,0 0,0 0,0-1,0 0,0 0,0 0,0 0,5 0,245-48,-244 46,18 2,-1-2,1-1,-1-1,1-1,-1-2,-1-1,1-1,-1-1,-1-1,2-2,148-95,98-81,58-39,-260 185,1 3,2 3,2 3,72-20,146-47,-204 60,-55 27,0 1,0 2,1 1,1 2,-1 2,1 1,15 2,202 4,-246-1,-1 0,1 0,0 1,-1 0,0 0,1 1,-1 0,0 1,0-1,0 1,-1 0,1 1,-1 0,0 0,-1 0,1 0,-1 1,0 0,4 6,140 179,-145-184,-1-1,-1 2,1-1,-1 0,0 0,-1 1,1-1,-2 1,1 0,-1-1,0 1,0-1,-1 1,0 0,-1-1,0 0,0 1,0-1,-1 0,0 0,0 0,-1 0,0-1,0 0,0 1,-1-1,-72 69,35-42,-50 21,33-23,60-30,0 1,0 0,0-1,0 1,0-1,1 1,-1-1,1 0,-1 0,1 1,-1-1,1 0,0-1,-1 1,1 0,0 0,0-1,0 1,0-1,0 1,0-1,-1 0,1 0,0 0,0 0,0 0,0 0,0 0,0-1,0 1,-1 0,188 16,-171-15,-28-8,-84-32,76 29,0 2,-1 0,1 1,-1 1,-1 1,-19-3,29 8,0 1,-1 0,1 1,0 0,-1 1,1 0,0 1,1 0,-1 0,1 1,0 0,-5 4,4-3,10-6,-1 1,1-1,-1 1,0-1,1 1,-1-1,1 1,-1-1,0 0,1 1,-1-1,0 0,1 0,-1 0,0 1,1-1,-1 0,0 0,0 0,1 0,-1 0,0 0,0 0,1-1,-1 1,0 0,1 0,-1-1,0 1,1 0,-1 0,0-1,1 1,-1-1,1 1,-1-1,1 1,-1-1,1 1,-1-1,1 1,-1-1,1 0,0 1,-1-1,1 0,0 1,-1-1,1 0,0 1,0-1,0 0,0 0,0 1,0-1,0 0,0 1,0-1,0 0,0 0,0 1,0-1,1 0,8-47,96-174,-76 170,-29 52,1-1,-1 1,1-1,-1 1,1-1,-1 0,0 1,1-1,-1 0,0 1,1-1,-1 0,0 0,0 1,0-1,0 0,0 1,0-1,0 0,0 0,0 1,0-1,0 0,0 0,0 1,0-1,-1 0,1 1,0-1,-1 0,1 1,0-1,-1 0,1 1,-1-1,1 1,-1-1,1 1,-1-1,0 1,1-1,-1 1,1-1,-1 1,0 0,0 0,1-1,-1 1,0 0,1 0,-1 0,0-1,0 1,1 0,-1 0,0 0,0 1,1-1,-1 0,0 0,0 0,1 0,-1 1,-49 8,45-6,0 0,-1 0,1-1,-1 0,1 0,-1 0,0-1,0 0,0 0,1-1,-1 1,0-1,0 0,0-1,0 0,0 0,0 0,1 0,-1-1,0 0,1 0,-1-1,1 1,0-1,0-1,0 1,0 0,1-1,-1 0,0-2,-63-126,-15-12,-29 18,99 108,0 0,0 1,-2 1,0 0,-1 1,-1 1,-13-9,29 23,0 0,1 0,-1 0,0 0,0 0,0-1,1 1,-1 0,0 0,0 0,1-1,-1 1,0 0,1-1,-1 1,0-1,1 1,-1 0,0-1,1 0,-1 1,1-1,-1 1,1-1,-1 0,1 1,0-1,-1 0,1 1,0-1,-1 0,1 0,0 1,0-1,0 0,0 0,0 1,0-1,0 0,0 0,0 0,0 1,0-1,0 0,0 0,1 1,-1-1,0 0,1 0,-1 1,0-1,1 0,-1 1,1-1,-1 1,1-1,-1 1,1-1,0 1,-1-1,1 1,0-1,-1 1,1-1,178-3,-135 4,29 3,-1-4,0-3,0-4,9-3,242-70,-10-6,-269 73,-36 10,0 0,0 1,1 0,-1 1,1 0,0 0,-1 1,1 0,0 1,0 0,0 0,0 1,6 1,-15-2,0 0,0 1,-1-1,1 0,0 0,0 0,-1 1,1-1,0 0,0 1,0-1,-1 0,1 0,0 1,0-1,0 0,0 1,0-1,0 0,0 1,0-1,0 0,-1 1,1-1,1 0,-1 1,0-1,0 0,0 1,0-1,0 0,0 1,0-1,0 0,0 0,1 1,-1-1,0 0,0 1,0-1,1 0,-1 0,0 0,0 1,1-1,-1 0,0 0,0 0,1 1,-1-1,0 0,1 0,-1 0,0 0,1 0,-1 0,0 0,1 0,-1 0,0 0,1 0,-1 0,0 0,1 0,-1 0,0 0,1 0,-27 8,-64 8,93 21,-59 14,54-51,1 0,-1 0,1 1,-1-1,1 1,-1-1,1 1,0 0,-1 0,1-1,0 1,0 0,0 0,0 0,0 0,0 1,0-1,0 0,0 0,0 0,0 1,1-1,-1 0,0 1,1-1,0 1,-1-1,1 1,0-1,-1 1,1-1,0 1,0-1,0 1,1-1,-1 1,0-1,0 1,1-1,-1 0,1 1,-1-1,1 1,0-1,0 0,-1 0,1 1,0-1,0 0,0 0,0 0,0 0,1 0,-1 0,0 0,0 0,1-1,-1 1,0 0,1-1,0 1,126-13,-92 5,30-9,0-2,-2-4,32-16,17-5,306-99,-187 77,3 10,87-2,-274 51,-1-2,-1-2,1-1,1-4,-47 15,-1 0,1 0,0 0,0 0,0 0,0-1,0 1,0 0,0 0,-1-1,1 1,0-1,0 1,0-1,-1 1,1-1,0 1,-1-1,1 1,0-1,-1 0,1 0,-1 1,1-1,-1 0,1 0,-1 0,1 1,-1-1,0 0,0 0,1 0,-1 0,0 0,0 0,0 1,0-1,0 0,0 0,0 0,0 0,-1 0,1 0,0 0,0 0,-1 1,1-1,-1 0,1 0,-1 0,1 1,-1-1,1 0,-1 1,-46-21,23 24,0 0,0 1,0 2,1 0,0 1,-15 8,5-3,-49 18,-165 43,-5-18,55-2,152-44,1 2,1 2,0 2,1 2,1 1,-12 9,30-15,-1-2,0-1,0 0,0-2,-1-1,0-1,0-1,-1-2,1 0,-13-2,-244 28,112-4,9 5,-72 1,-27-4,111-12,-138 31,61-7,-380 47,195-48,-86 19,164-46,328-9,-1 0,1-1,0 0,0 0,0 0,0 0,-1-1,1 0,0 0,0 0,0-1,0 0,1 0,-1 0,0 0,1-1,-1 0,1 0,0 0,0 0,0-1,1 1,-1-1,1 0,-1 0,2 0,-1-1,0 1,1-1,0 0,0 1,0-1,0-2,0-7,1 1,1-1,1 1,0-1,0 1,1 0,1 0,0-1,1 1,0 1,1-1,1 1,0 0,1 0,0 0,8-9,113-193,-102 175,1 1,1 2,3 0,0 2,9-4,-7 10,1 1,2 2,0 2,2 1,0 2,16-5,-21 9,75-31,1 6,3 4,10 2,-60 17,-55 16,-2 0,0-1,0 1,1 1,0-1,-1 1,1 0,0 0,-1 0,1 1,0 0,0 0,-1 1,1-1,0 1,-1 0,1 1,0-1,-1 1,0 0,1 1,-4 1,-1-1,0 1,-1-1,1 1,-1-1,1 1,-1-1,0 1,0-1,-1 1,1 0,-1-1,0 1,0-1,0 0,0 1,0-1,-1 0,0 0,0 1,1-1,-2-1,1 1,-2 2,4-4,-57 84,46-68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23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650 114,'-23'-89,"22"89,0 0,0 0,0-1,0 1,0 0,0 0,0 0,0 0,0 0,0 1,0-1,0 0,0 0,0 1,0-1,0 0,0 1,0-1,1 1,-1-1,0 1,0 0,0-1,1 1,-1 0,0-1,1 1,-1 0,1 0,-1 0,1-1,-1 1,1 0,-1 0,1 0,0 0,-1 0,1 0,0 0,0 0,0 0,0 0,0 0,0 0,0 0,0 0,0 0,1 0,-1 0,1 1,-9 212,10-140,-4 47,-1-72,1 0,3 1,2-1,1 1,4-1,1-1,2 0,2 0,8 13,-16-52,-1 0,2 0,-1 0,1-1,1 0,0 0,0 0,0-1,1 0,1 0,-7-5,0-1,1 1,-1 0,1-1,-1 1,1-1,0 0,-1 0,1 0,0 0,0-1,0 1,0-1,-1 1,1-1,0 0,0 0,0-1,0 1,0-1,0 1,0-1,0 0,-1 0,1 0,0 0,-1 0,1-1,-1 1,1-1,-1 0,0 0,1 0,-1 0,0 0,1-2,22-30,-1-1,-2-2,-1 0,-2-1,13-39,-14 37,81-219,-82 200,-16 59,0 0,0 1,-1-1,1 0,0 0,0 0,0 0,-1 1,1-1,0 0,-1 1,1-1,0 1,-1-1,1 1,0-1,-1 1,1-1,-1 1,1-1,-1 1,1 0,-1-1,1 1,-1 0,0-1,1 1,-1 0,0 0,0 0,1-1,-1 1,0 0,0 0,0-1,0 1,0 0,0 0,0 0,22 213,-16-182,1 0,2 0,1-1,1-1,2 0,0 0,17 24,-26-49,-1 1,1-1,1 0,-1 0,1 0,-1-1,1 1,1-1,-1 0,0-1,1 1,0-1,0 0,0-1,0 1,0-1,1-1,-1 1,1-1,-1 0,1 0,-1-1,1 0,-1 0,1 0,-1-1,1 0,-1-1,1 1,-1-1,0 0,0-1,0 1,0-1,0-1,0 1,-1-1,3-2,8-12,-1-1,0 0,-2-1,0 0,-1-1,-2-1,2-3,0 1,12-27,-2-2,-2 0,-2-1,-3-1,-2 0,-3-1,-2 0,-2-1,-3 0,-3-10,-2 67,2 12</inkml:trace>
  <inkml:trace contextRef="#ctx0" brushRef="#br0" timeOffset="455.183">2202 594,'-8'4,"1"1,0 0,0 1,0-1,0 1,1 1,0-1,0 1,1 0,0 0,0 1,1-1,0 1,0 0,0 1,1-1,0 4,-1-5,1 1,1-1,-1 1,1 0,1 0,0-1,0 1,0 0,1 0,0 0,0 0,1 0,0 0,1 0,0 0,0 0,0-1,1 1,0-1,1 0,-1 0,2 0,-1 0,4 4,-4-5,1 0,0 0,1-1,-1 1,1-1,0 0,0-1,0 0,1 1,0-2,0 1,0-1,0 0,0-1,0 0,1 0,-1 0,1-1,0 0,-1-1,1 0,0 0,-1 0,1-1,0 0,-1-1,1 1,-1-2,0 1,1-1,-1 0,-1 0,1-1,6-4,-2-2,-1 0,0-1,-1 0,-1 0,1-1,-2 0,1-1,-2 0,0 0,0 0,-1-1,-1 0,0 0,-1 0,-1 0,1-10,-3 12,-1 0,0 1,-1-1,0 1,-1-1,0 1,-1 0,0 0,0 0,-2 1,1-1,-1 1,-3-3,6 8,0 0,-1 0,0 1,0-1,0 1,0 0,0 0,-1 0,0 1,0-1,0 1,0 0,-1 1,1-1,-1 1,1 0,-1 1,0-1,0 1,1 0,-1 1,0-1,0 1,0 1,0-1,-5 1,6 1,-1 1,1 0,0-1,-1 2,1-1,1 0,-1 1,0 0,1 0,0 1,0-1,0 1,0 0,1 0,0 0,0 0,0 1,1-1,0 1,0-1,0 1,1 0,0 0,0 0,0 0,1 0,-1 0,2 1,-3 18</inkml:trace>
  <inkml:trace contextRef="#ctx0" brushRef="#br0" timeOffset="854.592">2739 791,'0'43,"0"-37,0-25,25-156,-21 151,0 0,2 0,0 1,2-1,0 1,2 1,2-3,-12 24,1 0,-1 0,1 0,-1 0,1 0,-1 0,1 0,0 1,-1-1,1 0,0 0,0 1,-1-1,1 0,0 1,0-1,0 1,0-1,0 1,0 0,0-1,0 1,0 0,0 0,0-1,0 1,0 0,0 0,0 0,0 0,0 1,0-1,0 0,0 0,0 1,0-1,0 0,0 1,0-1,0 1,0-1,0 1,0-1,0 1,-1 0,1 0,0-1,0 1,-1 0,1 0,-1 0,1 0,-1 0,1 0,-1 0,1 0,6 15</inkml:trace>
  <inkml:trace contextRef="#ctx0" brushRef="#br0" timeOffset="1201.848">3219 1,'21'163,"-14"294,6-385,-10-61,0 0,0 0,-2 1,1-1,-1 0,-1 1,0-1,-1 0,-1 11,1-23,1 1,0 0,0 0,0 0,-1-1,1 1,0 0,0 0,-1 0,1 0,0-1,-1 1,1 0,0 0,-1 0,1 0,0 0,0 0,-1 0,1 0,0 0,-1 0,1 0,0 0,-1 0,1 0,0 0,-1 0,1 1,0-1,0 0,-1 0,1 0,0 0,0 1,-1-1,1 0,0 0,0 0,-1 1,1-1,0 0,0 0,0 1,0-1,0 0,-1 1,1-1,0 0,0 0,0 1,0-1,0 0,0 1,0-1,0 0,0 1,0-1,0 0,0 1,0-1,0 0,-7-25,4 5</inkml:trace>
  <inkml:trace contextRef="#ctx0" brushRef="#br0" timeOffset="1584.327">3557 86,'-192'264,"189"-261,0 0,1 0,-1 1,1-1,-1 1,1-1,1 1,-1 0,0-1,1 1,0 0,0 0,0 0,0 1,1-1,-1 0,1 0,0 0,0 0,1 0,-1 0,1 1,0-1,0 0,0 0,1-1,-1 1,1 0,0 0,0-1,1 1,-1-1,1 0,0 2,159 86,-139-70,0 2,-2 0,-1 2,-1 0,-1 1,13 25,-18-32,1-2</inkml:trace>
  <inkml:trace contextRef="#ctx0" brushRef="#br0" timeOffset="2289.777">0 1441,'123'19,"0"-6,35-3,-120-8,244 8,1-12,20-14,1040-105,-430 19,-546 90,-343 13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1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2,'3'34,"1"-1,1 0,3 0,0 0,9 19,-12-36,47 147,7-2,56 102,-101-233,-2 0,-1 1,-2 0,0 0,0 13,-8-40,-1 2,1 1,0-1,0 0,1 0,-1 0,1 0,1 0,-1 0,1 0,0-1,1 1,-1-1,1 0,2 3,-3-8,-1 0,1-1,-1 1,1 0,-1-1,1 0,-1 1,1-1,-1 0,0 0,0 0,1-1,-1 1,0 0,0-1,0 0,0 1,-1-1,1 0,0 0,-1 0,1 0,-1 0,0 0,1 0,-1-1,1 0,25-37,-2 0,-2-2,-1-1,3-14,62-114,-39 66,-48 104,0 0,0 0,1 0,-1 0,1 0,-1 1,1-1,-1 0,1 0,-1 0,1 1,0-1,-1 0,1 1,0-1,0 1,-1-1,1 1,0-1,0 1,0 0,0-1,0 1,0 0,-1-1,1 1,0 0,0 0,0 0,0 0,0 0,0 0,0 0,0 0,0 1,0-1,0 0,0 1,-1-1,1 0,0 1,0-1,0 1,0-1,-1 1,1-1,0 1,-1 0,1-1,0 1,-1 0,1 0,-1-1,1 1,-1 0,1 0,29 49,18 148,-47-189,3 16,0-1,1 1,2-1,0 0,2 0,0-1,2-1,1 1,5 6,-17-27,1 1,-1-1,1 0,0 0,0 0,0 0,0 0,0 0,0 0,1 0,-1 0,1 0,-1-1,1 1,0-1,-1 1,1-1,0 0,0 1,0-1,0 0,0 0,0 0,0-1,1 1,-1 0,0-1,0 0,1 1,-1-1,0 0,1 0,-1 0,0-1,0 1,1 0,-1-1,0 1,0-1,0 0,0 0,0 0,1 0,-2 0,1 0,0-1,0 1,0-1,-1 1,1-1,94-197,-55 99,106-247,5-14,-125 294,-17 41</inkml:trace>
  <inkml:trace contextRef="#ctx0" brushRef="#br0" timeOffset="835.949">1976 398,'285'0,"-115"-29,-144 28,-3 1</inkml:trace>
  <inkml:trace contextRef="#ctx0" brushRef="#br0" timeOffset="1434.943">2005 652,'1'2,"1"-1,-1 1,1 0,-1 0,1-1,0 1,0-1,0 1,0-1,0 0,0 1,0-1,0 0,0-1,0 1,0 0,1-1,-1 1,0-1,1 0,-1 1,0-1,1 0,-1 0,1-1,0 2,15 0,0 0,0-2,0 1,0-2,0-1,0 0,9-4,103-17,86 8,-204 16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5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85,'0'965,"-23"-838,17-144,16-32,-3 24</inkml:trace>
  <inkml:trace contextRef="#ctx0" brushRef="#br0" timeOffset="365.954">0 1,'20'5,"24"1,11 0,0-1,1-2,-5-1,-1-1,-4 0,-6-1,-4 0,-4-1,-2 1,-2 0,-1 0,1 0,-6 0</inkml:trace>
  <inkml:trace contextRef="#ctx0" brushRef="#br0" timeOffset="616.28">114 452,'28'19,"20"7,6-2,4-4,-8-11,-9-7,-5-3,-4-3,-4-4,0-1,-2 1,1 1,0 3,-5-3,-5-1</inkml:trace>
  <inkml:trace contextRef="#ctx0" brushRef="#br0" timeOffset="1260.529">1299 565,'-6'-3,"1"0,-1 0,0 1,1-1,-1 1,0 0,0 1,-1 0,1 0,0 0,0 0,0 1,-1 0,1 1,0-1,-1 1,-4 1,1 0,-1 1,1 0,0 0,0 1,0 1,0-1,1 1,-8 6,15-10,-1 1,1-1,0 1,-1-1,1 1,0 0,0 0,0 0,0 0,1 0,-1 1,0-1,1 0,0 1,-1-1,1 1,0-1,0 1,1 0,-1 0,0-1,1 1,0 0,-1 0,1 0,0-1,1 1,-1 0,0 0,1-1,0 1,-1 0,1 0,0-1,0 1,1-1,-1 1,0-1,2 1,57 63,-50-57,1 0,-2 1,0 1,0 0,0 0,-2 1,1 0,1 5,-2-2,-1 2,0-1,-1 1,-1 0,0 0,-2 0,0 1,0 2,-2-15,0 0,0 0,-1 0,1-1,-1 1,0 0,0 0,-1 0,0-1,1 1,-1-1,-1 1,1-1,-1 0,0 0,0 0,0 0,0 0,-1-1,1 1,-1-1,0 0,0 0,0-1,0 1,-1-1,1 0,-1 0,1 0,-4 0,-4 2,-1-1,0 0,1-1,-1 0,-1-1,1-1,0 0,0 0,0-2,0 1,0-2,1 0,-1 0,1-1,-1-1,1 0,0-1,-10-6,4-4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41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6,'0'-4,"0"2,0 7,-5 8,-1 6,-5 4,-5 4,-5 1,2 1,-2 1,-1 0,-2-1,-2 0,-1-1,4-4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05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1 340,'24'0,"17"-5,7-2,0 1,-3 1,0 2,-3 0,-4 2,-3 1,-3 0,-2 0,-2 0,0 0,-5 1</inkml:trace>
  <inkml:trace contextRef="#ctx0" brushRef="#br0" timeOffset="249.059">255 1,'0'43,"0"29,0 6,0-4,0-6,0-9,0-11,0-8,0-6,0-4,0-2,0-1,0-1,0-5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4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31 707,'-2'-12,"-4"35,3-8,-5 31,2 1,2-1,2 1,4 31,-2-55,0-13,1 0,0 1,0-1,1 0,1 0,0-1,0 1,1 0,0-1,0 0,4 4,-6-10,0 1,0-1,1 0,-1 0,1 0,0 0,0 0,0-1,0 1,1-1,-1 0,1 0,-1 0,1-1,0 1,-1-1,1 0,0 0,0 0,0 0,0-1,0 1,0-1,0 0,0 0,0-1,0 1,0-1,4-1,3-3,1-1,-1 0,1-1,-2 0,1-1,-1 0,0 0,-1-1,0-1,-1 1,1-1,-2-1,0 0,0 0,-1 0,0-1,52-69,-57 79,0 0,0 0,0 1,1-1,-1 0,0 1,1-1,-1 1,1-1,-1 1,1 0,0 0,0 0,-1 0,1 0,0 0,0 0,0 0,0 1,0-1,0 1,0 0,0-1,1 1,-1 0,0 0,0 0,0 1,0-1,0 0,0 1,0-1,0 1,0 0,0 0,0 0,0 0,-1 0,1 0,0 0,-1 0,1 1,-1-1,1 1,-1-1,1 1,-1 0,0-1,0 1,0 0,0 0,0 0,0 0,-1 0,1 2,9 26,44 91,-52-117,1-1,0 1,0-1,0 0,0 0,0 0,0-1,1 1,-1-1,1 0,0 0,0 0,0 0,0 0,0-1,0 0,0 0,0 0,0 0,1-1,-1 0,0 0,1 0,-1 0,0-1,0 1,1-1,-1 0,0-1,4 0,-1-1,0 0,1-1,-1 0,-1 0,1 0,-1-1,1 0,-1-1,-1 1,1-1,-1 0,0 0,0-1,-1 0,0 1,0-1,0-1,-1 1,0-1,-1 1,1-1,-2 0,1 0,5-26,-2 0,-1 0,-1 0,-3-34,-1-42,1 77</inkml:trace>
  <inkml:trace contextRef="#ctx0" brushRef="#br0" timeOffset="1221.594">990 1,'-101'482,"92"-393,4 1,7 67,-1-80,-1-62,0 0,1 0,1 0,0 0,1 0,1-1,0 1,1-1,1 0,4 8,-9-20,0-1,0 1,0-1,0 1,0-1,0 1,0-1,1 0,-1 0,1 0,-1 0,0 0,1 0,0 0,-1 0,1 0,-1-1,1 1,0-1,0 1,-1-1,1 0,0 0,0 0,0 0,-1 0,1 0,0 0,0 0,-1-1,1 1,0-1,0 1,-1-1,1 0,-1 1,1-1,0 0,-1 0,60-50,-52 42,162-179,-158 174,-10 10,0 0,1 0,-1 0,0 1,1 0,0 0,0 0,0 0,0 0,0 1,1 0,-1 0,1 0,-1 0,1 1,0-1,0 1,-2 3,0 1,0-1,-1 1,1 0,-1-1,0 1,0 0,0 0,0 1,0-1,-1 0,1 0,-1 1,0-1,0 1,0 0,-1-1,1 1,-1-1,0 1,0 0,0-1,0 1,-1 0,0-1,0 3,1 2,-1-2,0 1,0-1,1 1,0-1,0 1,1-1,-1 1,1-1,1 1,-1-1,1 0,1 0,-1 0,1 0,0 0,0 0,0-1,1 1,0-1,0 0,1 0,-1-1,1 1,0-1,0 0,1 0,-1-1,1 1,-1-1,1 0,0-1,0 0,1 0,1 1,6-4,0-1,0 0,0-1,-1-1,1 0,-1 0,0-1,0-1,0-1,-1 1,0-2,0 0,-1 0,0-1,0 0,-1-1,0-1,-1 1,0-1,-1-1,0 0,1-3,-6 11,4-4,-1 0,0-1,-1 1,0-1,0 0,-1 0,0 0,-1-1,0 1,0-1,-1 0,0 0,0-8,-2 17,0-1,0 0,0 1,-1-1,1 1,-1-1,1 0,-1 1,1-1,-1 1,0-1,1 1,-1 0,0-1,0 1,0 0,0-1,-1 1,1 0,0 0,0 0,-1 0,1 0,-1 0,1 1,-1-1,1 0,-1 1,1-1,-1 1,1-1,-1 1,0 0,1 0,-1 0,0 0,1 0,-1 0,0 0,1 0,-2 1,-61 32,50-23,0 2,1 0,0 1,0 0,2 1,0 0,0 1,1 0,1 1,1 0,0 0,1 1,1 0,0 0,1 0,0 5,5-19,0 1,1 0,-1-1,0 1,1-1,0 1,0 0,0-1,0 0,1 1,-1-1,1 0,0 1,0-1,0 0,0-1,1 1,-1 0,1-1,0 1,-1-1,1 0,0 0,1 0,-1 0,0 0,0-1,1 1,-1-1,1 0,-1 0,1 0,-1-1,1 1,0-1,-1 0,2 0,139-14,-91-1,-1-3,-1-2,-1-2,-1-2,-1-2,24-19,-54 34,-2 0,1-1,-2-1,1 0,-2-1,0-1,-1 0,0-1,-1 0,-1-1,-1 0,0-1,4-11,-13 27,0 0,0 0,-1-1,1 1,0 0,-1-1,0 1,1 0,-1-1,0 1,0-1,0 1,-1 0,1-1,0 1,-1-1,0 1,1 0,-1 0,0-1,0 1,0 0,-1 0,1 0,0 0,-1 0,0 1,1-1,-1 0,0 1,0-1,0 1,0-1,0 1,0 0,0 0,0 0,0 0,-1 0,1 1,0-1,-1 0,1 1,0 0,-1 0,1 0,-1 0,1 0,-2 0,-11 5,0 0,1 1,-1 0,1 1,1 1,-1 0,1 1,1 0,-1 1,2 1,-1-1,1 2,1 0,-8 12,16-23,1 0,0 0,0 0,0 0,0 1,0-1,0 0,0 0,0 1,0-1,0 1,1-1,-1 1,1-1,-1 1,1-1,0 1,-1-1,1 1,0-1,0 1,0 0,0-1,0 1,0-1,1 1,-1-1,1 1,-1-1,1 1,-1-1,1 1,0-1,0 1,-1-1,1 0,0 0,0 1,0-1,1 0,-1 0,0 0,0 0,1 0,-1 0,0-1,1 1,-1 0,1-1,-1 1,11 3,0 0,1-1,-1 0,0-1,1 0,0-1,-1-1,1 0,0 0,-1-1,1-1,-1 0,1-1,-1 0,3-2,110-11,-122 17,0-1,0 1,1 0,-1 0,0 1,0-1,0 1,0-1,0 1,-1 0,1 0,0 0,-1 0,0 1,1-1,-1 1,0-1,0 1,0 0,-1 0,1 0,-1 0,1 0,-1 0,0 0,0 0,-1 1,1-1,0 2,31 55,-27-56,0 0,1-1,0 1,-1-1,1-1,1 1,-1-1,0 0,0 0,1-1,-1 0,1 0,-1 0,1-1,-1 0,1 0,-1-1,1 0,-1 0,1 0,-1-1,0 0,0 0,1-1,14-3,-1 0,1-2,-1 0,0-1,-1-1,0-1,-1-1,0 0,0-1,-1-2,4-3,-5 7,-1-1,-1-1,0 0,0-1,-2 0,0-1,0-1,-2 0,0 0,2-6,-11 20,0 0,0-1,0 1,0 0,-1-1,1 1,-1-1,0 1,0-1,0 1,0-1,0 1,0-1,-1 1,1-1,-1 1,1 0,-1-1,0 1,0 0,0 0,-1-1,1 1,0 0,-1 0,1 0,-1 1,0-1,0 0,0 0,1 1,-1 0,-1-1,1 1,0 0,0 0,0 0,-1 0,1 0,0 0,-1 1,1-1,-1 1,1 0,-1 0,1 0,-1 0,1 0,-1 0,1 1,-1-1,1 1,0-1,-1 1,1 0,0 0,0 0,-1 1,1-1,-10 7,0 0,1 1,1 1,0-1,0 1,0 1,1 0,1 0,0 1,1 0,0 1,1-1,-2 7,4-12,0 0,0 1,1-1,1 1,-1 0,1 0,0 0,1 0,0 0,0 0,1 0,0 1,1-1,-1 0,2 0,-1 0,1 0,0 0,1 0,-1-1,2 1,-1-1,1 1,0-1,1-1,-1 1,9 3,1-1,0-1,0 0,1-1,0 0,0-2,0 1,1-2,0 0,0-1,0-1,0 0,12-1,85-16,-88 10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1,'0'33,"0"21,0 7,0-8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1,'-5'14,"-1"6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1,'-2'7,"0"1,-1-1,1 1,-2-1,1 0,-1 0,0 0,0-1,-1 1,0-1,0 0,0-1,-1 1,-1 0,2-1,-9 9,9-11,1 1,0-1,0 1,1-1,-1 1,1 1,0-1,0 0,0 1,0-1,1 1,0 0,0 0,0 0,1 0,-1 0,1 0,2-2,0 0,1 0,-1-1,1 1,-1-1,1 1,0-1,0 0,0 0,0 0,0 0,0 0,1 0,-1 0,1-1,-1 1,1-1,-1 0,4 1,14 10,-17-10,1 0,-1 0,1 0,-1 0,1 1,-1-1,0 1,0 0,-1 0,1 0,0 0,-1 1,0-1,0 1,0-1,0 1,-1 0,1 0,-1-1,0 1,0 0,0 0,-1 0,1 0,-1 0,0 1,0-1,0 0,-1 0,0 0,1 0,-2 0,1 0,-1 1,-1 0,-1-1,0 1,0-1,0-1,-1 1,1 0,-1-1,0 0,0 0,0 0,0-1,0 0,-1 0,1 0,-1-1,1 1,-1-1,0-1,0 1,1-1,-1 0,0 0,0-1,1 1,-1-1,-5-2,-7-3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9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1,'-4'38,"-8"23,0 5,-4-3,1-8,4-14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9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1,'-4'38,"-3"13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0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0 205,'120'-152,"-118"149,-1 1,1 0,0 0,0 0,0 0,1 0,-1 0,0 0,1 1,-1-1,1 1,-1 0,1 0,0 0,-1 0,1 0,0 0,0 1,0 0,0-1,-1 1,1 0,0 0,0 0,0 1,0-1,0 1,-1 0,1 0,0 0,0 0,-1 0,1 0,-1 1,1-1,-1 1,0 0,1-1,-1 1,31 45,-29-40,-1-1,2 1,-1-1,0 0,1-1,0 1,1-1,-1 0,1 0,0 0,0-1,1 0,-1 0,7 2,-8-4,0 0,0-1,0 1,0-1,0 0,0-1,0 1,1-1,-1 0,0 0,0-1,0 1,0-1,1 0,-1-1,0 1,-1-1,1 0,0 0,0-1,-1 1,0-1,1 0,-1 0,0-1,0 1,-1-1,1 0,-1 0,0 0,0 0,1-2,54-96,-50 85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0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231 476,'-14'6,"-1"1,1 0,0 0,1 2,0 0,0 0,1 1,0 0,1 1,0 1,1 0,0 0,1 1,0 0,1 1,0-1,-2 10,5-12,1 1,0 0,1-1,0 1,1 1,0-1,1 0,1 0,0 0,1 8,-1-17,0 1,1 0,-1 0,1 0,0 0,0 0,0-1,1 1,-1 0,1-1,0 0,0 1,0-1,0 0,1 0,-1 0,1 0,0 0,0-1,0 1,0-1,0 0,1 0,-1 0,1 0,-1 0,1-1,-1 0,1 0,0 0,0 0,0 0,3-1,3-1,1-1,-1 0,0-1,0 0,0-1,-1 0,1 0,-1-1,0 0,0-1,-1 0,1-1,-1 1,6-8,-3 5,20-15,-2-1,0-1,-2-2,-1-1,-1-1,-2-1,-1-1,-1-1,-2-1,-1-1,-2 0,-1-1,-2-1,-2 0,-1-1,-2 0,-2 0,-1-1,0-38,-5 72,0 1,0-1,0 0,0 1,-1-1,0 1,0-1,0 1,0-1,-1 1,0 0,0 0,0-1,0 2,-1-1,1 0,-1 0,0 1,0-1,0 1,-1 0,1 0,-1 0,0 0,0 1,0 0,0 0,0 0,0 0,-1 0,1 1,0 0,-1 0,1 0,-1 0,0 1,1 0,-1 0,1 0,-1 0,0 1,1 0,-1 0,1 0,-4 2,-6 5,1 2,0 0,0 0,1 1,1 1,0 0,0 0,1 1,1 1,0-1,0 1,2 1,0 0,1 0,0 0,1 1,1 0,0 0,1 0,1 0,1 0,0 1,1-1,0 0,2 1,0-1,1 0,0 0,5 13,-1-11,1-1,0 0,1-1,0 0,2 0,0-1,0-1,2 1,13 11,-14-16,1 0,0-1,0 0,1-2,0 1,1-1,0-1,0-1,0 0,1-1,-1-1,1 0,0-1,0-1,0 0,0-1,8-1,3 0,-3 1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2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0,'-5'15,"-1"4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2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1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251 775,'-29'72,"-83"225,55-127,5-66,51-126,21-43,2 2,4 0,2 2,3 0,2 3,19-24,55-61,-60 105,-46 37,0 0,0 1,0-1,1 0,-1 1,0-1,1 1,-1-1,0 1,1 0,-1 0,0-1,1 1,-1 0,0 0,1 0,-1 1,0-1,1 0,-1 0,0 1,1-1,-1 1,0-1,1 1,-1-1,0 1,0 0,0 0,0 0,0-1,0 1,0 0,0 0,0 0,0 1,0-1,-1 0,1 0,0 0,0 1,2 10,0 0,0 1,-1-1,-1 0,0 1,-1-1,0 0,-1 1,-1 8,0 14,0 221,2-255,-1-1,1 1,0 0,0-1,-1 1,1 0,0-1,0 1,0 0,0 0,0-1,0 1,0 0,0-1,1 1,-1 0,0 0,0-1,0 1,1 0,-1-1,0 1,1-1,-1 1,1 0,-1-1,1 1,-1-1,1 1,-1-1,1 1,-1-1,1 0,0 1,-1-1,1 0,0 1,-1-1,1 0,0 0,-1 1,1-1,0 0,-1 0,1 0,0 0,0 0,-1 0,1 0,0 0,-1 0,1-1,0 1,0 0,-1 0,1-1,0 1,-1 0,1-1,-1 1,1-1,0 1,-1 0,1-1,-1 0,1 1,-1-1,1 0,31-41,9-21,3 1,3 2,2 2,3 2,22-16,28 3,-102 69,1 0,-1-1,1 1,0 0,-1-1,1 1,0 0,-1-1,1 1,0 0,-1 0,1 0,0 0,0 0,-1 0,1 0,0 0,-1 0,1 0,0 0,-1 0,1 1,0-1,0 0,-1 0,1 1,-1-1,1 1,0-1,-1 0,1 1,-1-1,1 1,-1-1,1 1,-1-1,1 1,-1 0,0-1,1 1,-1 0,0-1,0 1,1 0,-1-1,0 1,0 0,0-1,0 1,0 0,0-1,0 1,0 0,0 0,0-1,0 1,0 0,0-1,-1 1,-10 44,-3-1,1-1,2 2,2 0,2 0,2 0,1 36,3-50,0-23,0 0,0 0,1 0,0 0,1 0,-1 0,2 0,-1 0,1 0,0 0,1-1,0 1,0-1,2 3,7 2</inkml:trace>
  <inkml:trace contextRef="#ctx0" brushRef="#br0" timeOffset="801.738">1605 803,'-84'69,"4"3,2 5,4 2,-21 34,92-111,0 1,0-1,0 0,1 0,-1 1,1 0,0-1,0 1,0 0,0 0,0 0,0 0,1 1,0-1,0 0,0 1,0-1,0 1,0-1,1 1,0-1,0 1,0-1,0 1,0-1,1 1,0-1,-1 1,1-1,0 1,1-1,-1 0,1 0,-1 0,1 0,0 0,0 0,0 0,1 0,-1-1,1 1,-1-1,1 0,1 1,5 0,-1-1,1-1,0 0,-1 0,1-1,0 0,-1 0,1-1,0 0,-1 0,1-1,-1 0,1-1,-1 0,0 0,0-1,0 0,-1 0,4-3,22-12,-1-2,-1-1,-1-1,-1-1,4-7,-27 26,33-33,-3-1,-1-2,-1-1,18-34,-27 48,-25 28,0 1,0-1,0 1,0-1,0 0,0 1,0-1,0 1,0-1,0 1,0-1,0 0,0 1,1-1,-1 1,0-1,0 0,1 1,-1-1,0 0,0 1,1-1,-1 0,0 1,1-1,-1 0,0 0,1 1,-1-1,1 0,-1 0,0 0,1 0,-1 1,1-1,-1 0,1 0,-1 0,0 0,1 0,-1 0,1 0,-1 0,1 0,-1 0,1-1,-1 1,0 0,1 0,-1 0,1 0,-1-1,0 1,1 0,-1 0,0-1,1 1,-1 0,0-1,1 1,-1 0,0-1,0 1,1 0,-1-1,0 1,0-1,-9 75,6-65,1 0,0-1,1 1,0 0,0 0,1 0,0 0,0 0,1 0,0 0,1 0,0 0,0 0,1 0,0-1,1 0,0 0,4 8,-2-9,-1-1,1 0,0 0,0 0,1 0,-1-1,1 0,0-1,1 0,-1 0,1 0,0-1,0 0,0 0,0-1,0 0,0-1,1 0,-1 0,1-1,-1 0,1 0,-1-1,1 0,0-1,8-1,0-2,0 0,0-1,-1 0,0-2,0 0,-1-1,0 0,0-1,-1-1,9-8,12-16,-1-1,-2-1,-1-2,-2-1,-2-1,-1-1,-3-2,-1 0,-3-2,-1 0,-2-1,-3 0,-1-1,-3-1,1-23,-3 0,-2 0,-3 0,-6-44,4 111,0-1,0 0,-1 0,0 1,0-1,0 1,0-1,-1 1,0-1,0 1,-1 0,1 0,-1 0,0 0,-1 0,1 0,-3-1,5 6,0 0,0 1,0-1,0 0,0 1,0-1,0 1,0-1,0 1,0 0,0-1,0 1,1 0,-1 0,0 0,0-1,1 1,-1 0,0 0,1 0,-1 0,1 0,0 0,-1 0,1 0,0 0,-1 0,1 1,0-1,0 0,0 0,0 0,0 0,0 1,-1 3,-40 275,34-209,-3 66,6 0,9 77,24 88,-30-233,1-163,0 68</inkml:trace>
  <inkml:trace contextRef="#ctx0" brushRef="#br0" timeOffset="1050.675">2114 718,'43'-5,"29"-1,11-5,2 0,-9 1,-8-2,-11 1,-5 2,-7 3,-6-2,-5-1,-3 3,-3 1,-6-3,-1 0,0 1,-4-3,-4 1</inkml:trace>
  <inkml:trace contextRef="#ctx0" brushRef="#br0" timeOffset="1506.04">3073 69,'-96'544,"82"-467,2-17,3-1,2 2,3-1,3 37,26 8,-23-103,-1 1,1 0,0-1,-1 1,1-1,0 1,0-1,1 0,-1 0,0 0,1 0,-1 0,1-1,0 1,0-1,-1 0,1 1,0-1,0-1,0 1,0 0,0-1,0 1,1-1,-1 0,0 0,0 0,0-1,0 1,0-1,0 1,2-2,9-4,-1 0,1-1,-1-1,-1 0,1-1,-2 0,1-1,-1 0,0 0,8-12,-1 3,22-25,-29 30,1 0,0 1,1 0,1 1,-1 1,2 0,0 1,0 0,1 1,0 1,2 0,-16 7,-1 0,1 1,0-1,-1 1,1 0,0 0,0 0,0 0,-1 0,1 0,0 0,0 0,-1 1,1-1,0 1,-1-1,1 1,0 0,-1-1,1 1,-1 0,1 0,-1 0,1 0,-1 1,0-1,0 0,0 1,1-1,-1 0,0 1,-1-1,1 1,0 0,0-1,-1 1,1 0,-1-1,1 1,-1 0,1 1,3 80,-4-73,-2 24,0-21,1 0,0 0,1-1,0 1,1 0,1 0,0-1,1 1,0-1,1 0,0 0,4 8,2-6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3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0 255,'16'4,"-1"0,0-1,1 0,0-1,-1-1,1-1,0 0,0-1,-1-1,1 0,5-2,-13 2,0 0,0 0,0-1,-1 0,1 0,-1-1,1 0,-1 0,0-1,-1 0,1 0,-1-1,0 0,0 0,-1 0,0 0,0-1,0 0,-1 0,0 0,0-1,-1-1,-2 4,0 0,0 0,-1-1,0 1,0 0,0 0,-1 0,0-1,0 1,0 0,0 0,-1 0,0 0,0 1,-1-1,1 0,-1 1,0-1,0 1,0 0,-1 0,1 0,-1 1,0-1,0 1,0 0,-1 0,1 0,-1 1,1 0,-1 0,0 0,0 0,0 0,0 1,0 0,-1 0,1 1,0 0,0-1,0 2,-1-1,1 1,0-1,0 1,0 1,0-1,0 1,-2 0,-20 8,3 2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3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0 183,'7'-11,"-5"7,0-1,0 0,1 1,-1-1,1 1,0 0,1 0,-1 0,1 1,-1-1,1 1,0 0,1 0,-1 0,0 0,3 0,31 42,-33-33,0 0,1 0,-1-1,2 1,-1-2,0 1,1-1,0 1,0-2,0 1,0-1,1 0,-1-1,1 0,0 0,-1 0,1-1,0 0,0-1,0 0,0 0,0-1,0 0,0 0,6-2,12-4,0-1,-1-1,0-1,0-1,-1-1,-1-1,2-2,122-94,-129 93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4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219 415,'-21'17,"1"1,1 1,0 1,2 0,0 1,1 1,2 1,0 0,1 1,2 0,0 1,1 4,7-24,1-1,0 1,0 0,0 0,1 0,0 0,0 0,0 0,0 0,1 0,0 0,0 0,0 0,1 0,0 0,0 0,0 0,0 0,1 0,0 0,0 0,0-1,1 1,-1-1,1 0,0 0,1 0,-1 0,1 0,-1 0,4 1,7 0,0 0,1-1,-1-1,1 0,0-1,0-1,0 0,0-1,0 0,0-1,0-1,-1-1,1 0,0-1,-1 0,0-1,0-1,6-4,-1 0,0-2,-1 0,0-1,-1-1,-1 0,0-2,-1 1,0-2,-1 0,-1-1,-1 0,-1-1,0 0,-2-1,0 0,3-13,-8 19,0 0,-1-1,-1 1,0-1,-1 1,-1-1,0 0,-1 1,0-1,-2 1,-2-13,3 21,1 0,-1 1,0-1,0 1,-1-1,0 1,0 0,0 0,0 0,-1 0,0 1,0 0,0-1,0 1,-1 1,0-1,0 1,0 0,0 0,0 0,0 0,-1 1,1 0,-1 0,0 1,0 0,1 0,-1 0,0 0,-1 1,-87 19,91-18,0 1,1-1,-1 0,0 1,1 0,-1-1,1 1,0 0,0 0,-1 0,1 1,0-1,1 0,-1 1,0 0,1-1,0 1,-1 0,1 0,0-1,0 1,1 0,-1 0,0 0,1 0,0 0,0 0,0 0,0 0,0 2,1-2,1 1,-1-1,0 0,1 1,0-1,-1 0,1 0,1 0,-1 0,0 0,1-1,-1 1,1-1,0 1,0-1,0 0,0 0,0 0,0-1,1 1,-1-1,0 0,1 1,-1-2,1 1,-1 0,2-1,101 6,-83-8,0-1,0-1,-1-2,1 0,-1-1,0-1,-1-2,0 0,0-1,-1 0,-1-2,0-1,0 0,-2-1,0-1,0-1,-2 0,0-1,-1-1,-1 0,-1-1,0 0,-2-1,0 0,-1-1,18-51,-26 73,-1 0,1 0,0-1,-1 1,1 0,0 0,0 0,-1 0,1 0,0 0,-1 0,1 1,0-1,0 0,-1 0,1 0,0 1,-1-1,1 0,-1 1,1-1,0 1,-1-1,1 1,-1-1,1 1,-1-1,1 1,-1-1,0 1,1-1,-1 1,0 0,1-1,-1 1,0 0,0-1,1 1,-1 0,0 0,0-1,0 1,0 0,0-1,0 1,0 0,0 0,-1-1,1 1,0 0,0 0,20 102,-3 1,1 101,-11-118,19 164,12 266,-36-486,-1-1,-2 1,-1 0,-1-1,-2 1,-1-1,-2 0,0 0,-2-1,-1-1,-2 1,-1-2,0 0,-3-1,0 0,-16 18,31-41,0 1,-1-1,1 0,0 0,-1 0,0 0,0 0,0-1,0 1,0-1,0 0,-1 0,1 0,-1 0,0-1,1 0,-1 1,0-1,0 0,0-1,0 1,0-1,1 0,-1 0,0 0,0 0,0-1,0 1,0-1,0 0,0 0,1-1,-1 1,0-1,1 1,-1-1,1-1,0 1,0 0,0-1,0 1,0-1,0 0,1 0,-1 0,-1-3,-1-11,1 0,0 0,1 0,1 0,1 0,0-1,1 1,1 0,1-1,1 1,0 0,1 0,0 0,2 1,6-14,9-22,3 2,2 1,2 1,2 2,2 0,2 2,1 2,4 0,-9 9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55 677,'-14'34,"-5"16,5-1,6-9</inkml:trace>
  <inkml:trace contextRef="#ctx0" brushRef="#br0" timeOffset="231.607">83 367,'0'0</inkml:trace>
  <inkml:trace contextRef="#ctx0" brushRef="#br0" timeOffset="387.74">225 904,'5'-24,"1"-13,5-5,0 0,3 3,0 2,1 4,4 2,3 1,3 6,1 8,-3 5</inkml:trace>
  <inkml:trace contextRef="#ctx0" brushRef="#br0" timeOffset="630.344">563 791,'33'-19,"-1"0,-1-2,-1-1,-1-2,-1 0,6-10,-32 33,0-1,0 1,0 0,0-1,0 0,0 1,-1-1,1 0,-1 0,1 0,-1 0,0 0,1 0,-1 0,0 0,-1-1,1 1,0 0,-1-1,1 1,-1 0,0-1,1 1,-1-1,-1 1,1-1,0 1,0 0,-1-1,1 1,-1 0,0-1,0 1,0 0,0 0,0-1,0 1,-1 0,1 0,-1 1,-1-3,-6 3,0 0,0 0,0 0,0 1,-1 1,1 0,0 0,0 0,0 1,0 1,1 0,-1 0,0 0,1 1,0 0,0 1,0 0,1 0,0 1,0 0,0 0,0 0,1 1,0 0,1 1,-1-1,1 1,1 0,-4 7,1-4,0 0,1 0,0 1,1 0,0 0,1 0,0 1,1 0,0-1,1 1,1 0,0 0,0 0,2 0,-1 0,3 7,-2-16,1 0,0-1,0 1,1 0,-1-1,1 0,0 0,-1 0,1 0,1 0,-1 0,0-1,1 0,-1 1,1-1,0-1,-1 1,1 0,0-1,0 0,0 0,0 0,1 0,3-1,104-7,-45-17,-36 12</inkml:trace>
  <inkml:trace contextRef="#ctx0" brushRef="#br0" timeOffset="898.23">1269 537,'-27'21,"0"1,2 1,0 1,2 1,0 2,2 0,1 1,-13 27,30-53,1 0,1 1,-1 0,0-1,1 1,-1 0,1 0,0 0,0 0,0 0,0 0,1 1,-1-1,1 0,0 0,-1 0,2 1,-1-1,0 0,1 0,-1 0,1 0,0 0,0 0,0 0,0 0,1 0,-1 0,1 0,0-1,0 1,0 0,0-1,0 0,1 0,-1 1,0-1,1-1,0 1,11 2,0-2,0 0,0-1,1 0,-1-1,0-1,0 0,1-1,-1-1,0 0,-1 0,1-2,-1 0,1 0,-1-1,3-3,8-3,0-1,-1-1,-1-1,0 0,-1-2,0-1,-2-1,0 0,11-16,-6 6</inkml:trace>
  <inkml:trace contextRef="#ctx0" brushRef="#br0" timeOffset="1134.06">1890 0,'-29'39,"-14"26,0 12,3 3,8-7,9-7,4-10,5-5,6-6,3-5,3-6,2-4,0-1,6-2,1 1,0-1,-2 0,-1-5</inkml:trace>
  <inkml:trace contextRef="#ctx0" brushRef="#br0" timeOffset="1300.207">1523 509,'38'0,"23"5,5 1,-8 5,-10 0,-12 3,-8 0,-9-3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7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83 164,'-17'494,"-40"-84,48-361,50-194,-33 113</inkml:trace>
  <inkml:trace contextRef="#ctx0" brushRef="#br0" timeOffset="304.665">83 136,'25'5,"0"-1,1-1,-1-2,1 0,-1-2,0-1,1 0,-1-2,22-7,414-115,-437 122,-23 19,-8-4</inkml:trace>
  <inkml:trace contextRef="#ctx0" brushRef="#br0" timeOffset="573.942">55 644,'10'5,"17"1,9 1,3-2,0-2,3-6,-1-2,-3-5,2-2,-1 3,-3-4,-2 2,-2 2,-2 3,-1 2,-6 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1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405 5,'-25'2,"1"1,-1 2,1 0,0 2,1 0,-1 2,2 1,-1 0,1 2,1 0,0 2,1 0,0 1,2 1,-8 8,21-18,0 0,1 1,0-1,0 1,1 0,-1 0,1 0,1 1,0-1,0 1,0-1,1 1,0-1,0 1,1 0,0 0,1-1,-1 1,2 0,-1-1,1 1,1 2,1-6,0-1,0 0,1 1,-1-1,1-1,0 1,0-1,0 0,0 0,0 0,0-1,1 0,-1 0,0 0,1 0,-1-1,1 0,-1 0,1-1,-1 1,0-1,1-1,-1 1,0-1,0 1,0-1,0-1,0 1,0-1,0 0,22-11,-1-1,0-1,-1-1,-1-2,-1 0,0-1,-2-2,0 0,-2-1,0-1,3-8,64-71,-86 103,0 0,0-1,1 1,-1-1,0 1,0 0,0-1,1 1,-1-1,0 1,0 0,1-1,-1 1,0 0,1 0,-1-1,0 1,1 0,-1 0,1-1,-1 1,0 0,1 0,-1 0,1 0,-1 0,1-1,-1 1,0 0,1 0,-1 0,1 0,-1 0,1 1,-1-1,1 0,-1 0,0 0,1 0,-1 0,1 0,-1 1,0-1,1 0,-1 0,0 1,1-1,-1 0,0 1,1-1,-1 0,0 1,0-1,1 0,-1 1,0-1,0 1,0-1,1 0,-1 1,0-1,0 1,0-1,0 1,0-1,0 0,0 1,0 0,2 36,-2-31,-3 433,31-154,-27-267,0-1,-2 1,0 0,-1-1,0 1,-2-1,0 0,-1 0,0-1,-2 1,0-1,0 0,-2-1,0 0,-1 0,-10 12,18-24,0-1,0 1,0-1,0 1,-1-1,1 0,-1 0,1 0,-1 0,0-1,0 1,0-1,0 1,0-1,0 0,0 0,0-1,0 1,0-1,0 1,-1-1,1 0,0 0,0 0,-1-1,1 1,0-1,0 0,0 1,0-2,0 1,0 0,0 0,0-1,0 0,1 0,-1 1,1-1,-1-1,1 1,0 0,0-1,0 1,0-1,0 1,0-1,1 0,-1 0,1 0,0 0,0 0,0 0,1-11,2 1,-1 0,2 0,0 0,0 0,1 1,1-1,0 1,0 0,1 0,1 1,0-1,9-9,-8 8,9-15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5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0 253,'27'10,"-1"-2,1 0,1-2,-1-1,1-1,0-1,0-2,0-1,0-1,0-1,23-5,-41 5,0-1,-1 0,1 0,-1-1,0 0,0 0,-1-1,1-1,-1 1,0-1,0-1,-1 1,0-1,0-1,-1 1,0-1,0 0,0 0,-1-1,-1 0,0 0,0 0,0 0,-1-1,-1 1,1-1,-2 0,1-5,-2 12,0-1,0 1,-1 0,1-1,-1 1,0-1,0 1,0 0,-1 0,1 0,-1 0,0 0,0 0,0 0,0 0,0 0,-1 1,1 0,-1-1,1 1,-1 0,0 0,0 0,0 0,0 1,0-1,0 1,-1 0,1 0,-1 0,-106-5,89 10,1 2,-1 0,1 2,1 0,0 1,0 1,0 1,1 0,1 1,0 1,1 1,0 0,1 1,1 1,0 0,2 1,-1 1,2 0,1 0,-6 13,14-26,0-1,0 1,1 0,0-1,0 1,0 0,0 0,1-1,0 1,0 0,0 0,1 0,-1 0,1-1,0 1,1 0,-1 0,1-1,0 1,0-1,0 0,0 0,1 0,0 0,0 0,0 0,0 0,1-1,-1 0,1 0,0 0,0 0,0 0,0-1,3 1,10 4,0-1,0-1,1 0,0-2,0 0,0-1,0 0,0-2,0 0,1-1,-1-1,1-1,33-9,-33 5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6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461 651,'-46'6,"0"1,0 3,1 2,-10 6,40-13,0 1,0 0,1 2,0 0,0 0,1 1,0 1,0 0,1 1,1 0,0 1,0 0,1 1,0 1,6-9,1-1,0 1,0 0,0 0,0 0,1 0,0 0,0 0,1 1,-1-1,1 0,0 1,0 0,1-1,0 1,0-1,0 1,1 0,0-1,0 1,0-1,1 0,-1 1,1-1,1 0,-1 0,1 0,0 0,0 0,0-1,0 1,1-1,0 0,0 0,0 0,0-1,1 0,4 3,6-4,-1 0,1-2,-1 0,1-1,0 0,-1-1,0 0,1-2,-1 0,0 0,-1-1,1-1,-1 0,0-1,0 0,-1-1,0 0,6-7,16-10,-2-1,0-2,-2-1,-1-1,-2-2,-1 0,-1-2,-2-1,17-35,-24 38,-2 0,-1-1,-1 0,-2-1,-2-1,-1 1,-1-1,-2-1,-2 1,-1 0,-4-36,2 60,0 0,-1 0,0 0,-1 0,-1 1,1-1,-2 1,1 0,-1 0,-1 0,0 1,-1-2,4 8,0-1,1 1,-1 0,0 0,-1 0,1 0,0 1,-1-1,0 1,0 0,1 0,-1 0,0 0,0 1,-1 0,1 0,0 0,0 0,-1 1,1-1,0 1,-1 0,1 1,0-1,-1 1,1-1,0 1,0 1,0-1,0 0,0 1,-1 0,-7 6,1 1,-1 0,1 1,1 0,0 1,0 0,1 0,1 1,0 0,0 0,1 1,1 0,0 1,1-1,0 1,-1 10,-3 11,2 0,2 1,1 0,2 0,1 0,2 0,2 0,1 0,4 16,-2-25,1 1,2-1,0 0,2-1,1 0,1 0,1-2,1 0,1 0,1-1,1-2,1 1,3 0,-14-12,0-1,0 0,1 0,0-1,1-1,0 1,0-1,0-1,1 0,0 0,0-1,1-1,-1 0,1 0,0-1,0-1,0 0,0 0,1-2,3 1,-9-2,-1-1,1 0,-1 0,0 0,1-1,-2 0,1 0,0-1,0 1,-1-1,0 0,0-1,4-4,6-6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6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0,'-19'39,"-7"16,2 5,9-8,12-8,7-17,7-12,2-14,-1-7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0,'0'10,"0"3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0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0 349,'168'11,"-135"-5,0-1,0-2,0-2,1-1,-1-1,1-2,29-7,236-2,-274 7,-31-7,-11 7,-2 2</inkml:trace>
  <inkml:trace contextRef="#ctx0" brushRef="#br0" timeOffset="338.53">57 519,'2'4,"1"0,0 0,0-1,0 1,0 0,1-1,-1 0,1 0,0 0,0 0,0-1,0 1,0-1,1 0,-1 0,1-1,-1 1,1-1,0 0,0-1,-1 1,1-1,0 1,0-2,2 1,49 3,0-2,0-3,0-3,24-5,-10 2,124 5,-176 5,-7-2</inkml:trace>
  <inkml:trace contextRef="#ctx0" brushRef="#br0" timeOffset="901.385">451 11,'2'-1,"-1"0,1 0,-1 0,1 0,-1 0,1 0,-1 1,1-1,0 0,-1 1,1 0,0-1,-1 1,1 0,0 0,0 0,-1 0,1 0,0 0,0 1,-1-1,1 0,0 1,-1 0,1-1,0 1,-1 0,1 0,-1 0,1 0,-1 0,0 0,1 0,-1 0,0 0,1 1,-2-1,196 134,-51-27,-143-108,12 9,0 0,-1 0,0 1,0 1,-1 0,-1 1,0 0,0 1,-1 0,-1 0,2 5,-10-16,0 1,-1-1,1 0,-1 1,0-1,0 0,0 1,0-1,0 0,0 1,-1-1,1 0,-1 1,0-1,1 0,-1 0,0 1,0-1,-1 0,1 0,0 0,-1 0,1-1,-1 1,0 0,1-1,-1 1,0-1,0 1,-1 0,-72 37,55-30,-43 24,1 3,2 2,1 2,3 3,-18 20,10 8,63-61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1,'-46'61,"-26"34,71-93,0 0,0 0,0 0,1 0,-1 0,0 0,1 0,-1 0,1 0,0 0,0 0,0 0,0 1,0-1,0 0,0 0,1 0,-1 0,1 0,-1 0,1 0,0 0,0 0,0 0,0 0,0-1,0 1,1 0,-1-1,1 1,-1-1,1 1,0 0,68 39,-43-27,-24-14,0 1,0 0,0 1,-1-1,1 0,0 1,-1-1,1 1,0 0,-1 0,0 0,0 0,1 0,-1 1,-1-1,1 1,0-1,0 1,-1 0,0 0,1-1,-1 1,0 0,0 0,-1 0,1 0,-1 0,1 1,-1-1,0 0,0 0,-1 0,1 0,0 0,-1 0,0 0,0 0,-6 7,-1-1,0 0,0 0,-1-1,0 0,-1 0,1-1,-1 0,-1-1,0 0,1-1,-2 0,1-1,0 0,-1-1,0 0,0-1,0 0,0-1,0 0,0-1,0 0,0-1,-5-1,16 2,-1 1,0-1,1 0,-1 0,0-1,1 1,-1 0,0-1,1 1,-1 0,1-1,-1 0,1 1,-1-1,1 0,-1 0,1 0,-1 0,1 0,0 0,0 0,0-1,0 1,0 0,0-1,0 1,0-1,0 1,0-1,1 1,-1-1,1 1,-1-1,1 0,0 1,-1-1,1 0,0 1,0-1,0 0,0 1,1-1,-1 0,0 1,1-1,0-1,8-12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86 734,'27'255,"-27"-218,-2-1,-2 0,-1 0,-1-1,-3 1,-11 31,19-62,0-1,0 0,0 0,-1 0,1 0,-1-1,0 1,0 0,0-1,-1 1,0-1,1 0,-1 0,0 0,0 0,-3 2,4-6,0 1,1-1,-1 0,1 0,-1 0,1 0,-1 0,1 0,0 0,-1 0,1 0,0-1,0 1,0 0,0-1,0 1,0-1,0 1,1-1,-1 1,0-1,1 0,-1 1,1-1,0 0,0 0,-1 1,1-1,0 0,1 0,-1 1,0-1,0 0,1 1,-1-1,1 0,-1 1,2-2,3-21,2 1,1-1,0 1,2 1,1 0,1 0,0 1,14-16,9-20,-15 20,2 0,1 1,2 1,1 2,2 0,1 2,2 1,23-18,-44 42,0-1,0 1,1 1,0 0,0 1,0 0,0 0,1 1,-1 1,4-1,-11 3,0-1,-1 1,1 0,0 0,0 0,-1 1,1 0,0-1,-1 1,1 0,-1 1,1-1,-1 1,1-1,-1 1,0 0,0 0,0 1,0-1,0 0,-1 1,1 0,-1 0,1 0,-1 0,0 0,0 0,-1 0,1 1,0-1,-1 1,0-1,0 2,1 2,-1 0,0 0,-1-1,0 1,0 0,0 0,-1 0,0 0,0-1,-1 1,1 0,-2-1,1 1,-1-1,0 0,0 0,0 0,-1 0,0-1,-2 2,-98 101,95-100,-1 0,0-1,0 0,0 0,-1-1,0 0,0-1,-1 0,1-1,-1-1,-11 3,-2-3</inkml:trace>
  <inkml:trace contextRef="#ctx0" brushRef="#br0" timeOffset="431.747">988 226,'-26'189,"-23"130,21-145,23-96,11-61</inkml:trace>
  <inkml:trace contextRef="#ctx0" brushRef="#br0" timeOffset="900.108">1525 565,'-60'38,"2"3,2 2,2 3,-10 13,-11 46,73-103,0 1,1 0,-1 0,1 0,0 0,0 1,0-1,0 0,1 0,0 1,-1-1,1 0,0 0,0 1,1-1,-1 0,1 1,-1-1,1 0,0 0,0 0,1 0,-1 0,1 0,-1 0,1 0,0-1,0 1,0 0,1-1,-1 0,0 1,1-1,0 0,-1-1,2 2,1 0,0-1,0 0,1 0,-1 0,0-1,1 0,-1 0,1 0,-1 0,1-1,-1 0,1 0,-1-1,1 0,-1 0,0 0,1 0,-1-1,0 0,0 0,0 0,0-1,0 1,0-1,2-2,104-99,-99 91,122-147,-134 159,0 1,1-1,-1 0,0 1,1-1,-1 0,0 1,1-1,-1 1,1-1,-1 1,1-1,-1 1,1-1,-1 1,1-1,0 1,-1 0,1-1,0 1,-1 0,1 0,0-1,-1 1,1 0,0 0,-1 0,1 0,0 0,0 0,-1 0,1 0,0 0,0 0,-1 0,1 0,0 1,-1-1,1 0,0 1,-1-1,1 0,-1 1,1-1,0 1,-1-1,1 1,-1-1,1 1,-1-1,1 1,6 41,-5-19,46 89,-45-108,-1-1,1 1,0-1,0 0,0 0,0-1,1 1,-1-1,1 1,0-1,-1 0,1-1,0 1,0 0,0-1,1 0,-1 0,0 0,0-1,0 0,1 1,-1-1,0-1,0 1,1-1,-1 1,1-2,13-3</inkml:trace>
  <inkml:trace contextRef="#ctx0" brushRef="#br0" timeOffset="1147.708">2259 481,'-38'24,"0"1,2 3,2 0,0 3,2 0,-21 28,49-55,0 0,0 0,0 0,1 1,-1-1,1 1,0 0,0 0,1 0,0 1,0-1,0 0,0 1,1-1,0 1,0 0,0-1,1 1,0 0,0-1,0 1,1 0,0-1,0 1,0-1,1 1,0-1,0 1,0-1,1 0,0 0,2 3,4 0,0 0,1 0,0-1,0 0,1-1,0 0,0-1,1 0,-1-1,1 0,0-1,0 0,0-1,0 0,1-1,-1 0,2-1,98-31,-97 22</inkml:trace>
  <inkml:trace contextRef="#ctx0" brushRef="#br0" timeOffset="1500.629">2456 678,'32'6,"0"0,0-3,1 0,-1-2,1-2,-1-1,0-1,0-2,0-1,0-1,4-3,-23 6,-1 1,0-1,0-1,-1 0,1-1,-1 0,0-1,-1 0,1-1,-1 0,-1 0,0-1,0-1,0 1,-2-1,1-1,-1 1,2-5,-8 13,-1 0,1 1,-1-1,1 0,-1 1,0-1,1 0,-1 0,0 1,0-1,0 0,-1 0,1 0,0 1,-1-1,1 0,-1 1,1-1,-1 0,0 1,0-1,0 1,0-1,0 1,0-1,0 1,0 0,0-1,-1 1,1 0,0 0,-1 0,1 0,-1 0,0 1,1-1,-1 0,0 1,1-1,-2 0,-71-5,55 11,-1 0,2 2,-1 0,1 1,0 0,1 2,0 0,0 1,1 1,1 0,0 1,0 1,2 0,-1 1,2 1,0-1,1 2,1 0,-6 13,10-20,2 1,-1 1,1-1,1 0,0 1,0 0,1 0,1 0,0 9,1-17,0 0,0 0,0 1,0-1,1 0,0 1,0-1,0 0,1 0,-1 0,1 0,0 0,0-1,0 1,1 0,-1-1,1 0,0 1,0-1,0 0,0 0,1-1,-1 1,1-1,0 0,-1 0,5 2,7 0,0-1,0 0,0-1,0 0,1-2,-1 1,15-3,-13 1,14 0</inkml:trace>
  <inkml:trace contextRef="#ctx0" brushRef="#br0" timeOffset="2349.08">3077 1045,'90'-132,"-66"90,7-11,2 2,3 1,1 1,3 2,32-28,-71 73,0 1,0-1,0 0,0 0,0 0,1 1,-1-1,1 1,-1-1,1 1,0-1,-1 1,1 0,0 0,0 0,0 0,0 0,0 1,0-1,0 0,0 1,0-1,0 1,0 0,1 0,-1 0,0 0,0 0,0 0,0 1,0-1,0 1,0-1,0 1,0 0,0 0,0 0,0 0,0 0,0 0,-1 1,1-1,0 0,-1 1,1-1,-1 1,1 0,8 189,-9-189,-1 0,1 0,0-1,0 1,0 0,0-1,0 1,0 0,0-1,1 0,-1 1,0-1,1 0,-1 0,1 1,-1-1,1 0,0-1,0 1,-1 0,1 0,0-1,0 1,0-1,0 0,-1 1,1-1,0 0,0 0,0 0,0 0,0 0,0-1,0 1,-1-1,1 1,1-1,68-32,-69 31,229-135,-229 135,-1 1,1 0,0-1,0 1,0 0,0 0,0 0,0 1,0-1,1 0,-1 1,0-1,0 1,0 0,1 0,-1 0,0 0,0 0,1 0,-1 1,0-1,0 1,0-1,0 1,0 0,0 0,0 0,0 0,0 0,0 1,0-1,0 0,-1 1,1-1,-1 1,1 0,-1-1,0 1,1 0,-1 0,0 0,0 0,0 0,-1 0,1 0,0 1,-1-1,1 0,-1 0,4 55,-5-51,0 0,1-1,0 1,0 0,0 0,1 0,0 0,0 0,0-1,1 1,0 0,0-1,0 1,1-1,0 0,0 0,0 0,0 0,1-1,0 1,0-1,0 0,1 0,1 1,14 5</inkml:trace>
  <inkml:trace contextRef="#ctx0" brushRef="#br0" timeOffset="2665.563">4178 875,'281'-146,"-189"70,-90 73,1 0,0 0,-1-1,0 1,1-1,-2 0,1 0,0 1,-1-1,1 0,-1 0,0 0,-1-1,1 1,-1 0,1 0,-1 0,-1-1,1 1,0 0,-1 0,0 0,0 0,0 0,-1 0,0-2,0 3,0 0,-1 0,1 0,-1 0,0 0,0 0,0 1,0-1,0 1,0 0,-1 0,1 0,-1 1,0-1,1 1,-1-1,0 1,0 1,0-1,0 0,1 1,-1 0,0 0,0 0,-2 1,-98 23,94-17,1 0,0 0,1 0,-1 1,2 1,-1-1,1 1,0 0,1 1,0 0,0 0,1 0,1 1,0-1,0 1,1 0,0 0,1 0,0 1,1-1,0 1,1-1,0 0,1 1,1 7,0-12,-1 1,1-1,0 0,1 0,-1-1,1 1,1 0,-1-1,1 0,1 0,-1 0,1 0,0-1,0 0,0 0,1 0,-1-1,1 1,1-1,-1-1,0 1,1-1,0 0,0-1,0 1,0-1,0-1,0 0,0 0,1 0,-1-1,4 0,74 0,-60-1</inkml:trace>
  <inkml:trace contextRef="#ctx0" brushRef="#br0" timeOffset="3034.32">4685 847,'320'-185,"-319"184,-1 0,1 0,-1 0,1 0,-1 0,1 0,0 0,-1 0,1 0,0 1,0-1,0 0,-1 0,1 1,0-1,0 1,0-1,0 1,0-1,0 1,0 0,0-1,1 1,-1 0,0 0,0 0,0 0,0 0,0 0,0 0,0 0,0 0,0 1,0-1,1 0,-1 1,0-1,0 1,0-1,-1 1,1-1,0 1,0 0,0-1,0 1,0 0,-1 0,1 0,0-1,-1 1,1 0,-1 0,1 0,-1 0,1 0,-1 0,0 0,1 0,-1 0,0 1,0-1,0 0,0 0,0 0,0 0,0 1,-7 33,5-30,0 0,0 0,1 0,-1 1,1-1,0 0,1 1,-1-1,1 1,0-1,0 1,1-1,0 0,0 1,0-1,0 0,1 1,0-1,0 0,0 0,1-1,0 1,0 0,0-1,0 0,1 0,0 0,0 0,1 1,0-2,0-1,0 1,1-1,-1 0,1-1,-1 1,1-1,0 0,-1-1,1 1,0-1,0 0,0-1,-1 1,1-1,0 0,-1-1,1 1,-1-1,1 0,-1 0,0-1,0 0,0 0,3-2,110-98,-46 19,-59 67</inkml:trace>
  <inkml:trace contextRef="#ctx0" brushRef="#br0" timeOffset="3279.163">5786 1,'-9'38,"-4"27,1 13,2 2,3-8,2-6,3-5,1-8,1-4,1-5,-1-5,1 0,-1-1,5-8,2-4,-1-1,-1 0,-1-5</inkml:trace>
  <inkml:trace contextRef="#ctx0" brushRef="#br0" timeOffset="3431.397">5505 452,'38'-5,"32"-1,9 0,0 1,-7 1,-13 2,-15 1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2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57,'11'191,"3"-44,-7 1,-9 94,0-62,13-119,15-82,101-109,-66 74,94-81,-154 136,0-1,0 1,0 0,1-1,-1 1,0 0,1 0,-1 0,1 0,-1 0,1 1,-1-1,1 0,-1 1,1-1,0 1,0-1,-1 1,1 0,0 0,0 0,-1 0,1 0,0 0,0 0,-1 1,1-1,0 0,-1 1,1 0,0-1,-1 1,1 0,-1 0,1 0,-1 0,0 0,1 0,-1 0,0 0,0 1,1-1,-1 1,0-1,-1 1,1-1,0 1,0-1,-1 1,1-1,0 1,-1 0,0 0,1-1,-1 3,1 11,0 0,-1 0,0 0,-1 0,-1 0,-1 0,0 0,0-1,-4 7,-3 28,8-27</inkml:trace>
  <inkml:trace contextRef="#ctx0" brushRef="#br0" timeOffset="270.257">989 226,'-15'43,"-9"39,-1 9,5 0,0-11,3-10,6-12,3-11,0-8,0-7,1-3,3-3,1 0,7-5,2-10,0-8</inkml:trace>
  <inkml:trace contextRef="#ctx0" brushRef="#br0" timeOffset="436.629">622 537,'38'0,"28"0,11 0,-2 0,-4 0,-10 0,-10 0,-9 0,-12 0</inkml:trace>
  <inkml:trace contextRef="#ctx0" brushRef="#br0" timeOffset="1988.032">1836 1016,'56'-17,"0"-4,-1-1,-1-3,-2-2,0-3,-2-2,-2-2,0-2,-3-2,-1-2,-2-2,-2-1,21-32,-46 55,-1-1,-1 0,-1-1,-1-1,0 1,-2-2,-1 1,-1-1,-1-1,-1 1,-1-1,-2 0,0 0,-1 0,-3-16,3 38,-1 0,0-1,0 1,0 0,-1-1,1 1,-1 0,0-1,0 1,0 0,0 0,-1 0,1 0,-1 0,0 0,0 0,0 1,0-1,0 0,0 1,-1 0,1 0,-1 0,0 0,0 0,1 0,-1 0,0 1,-1 0,1 0,0-1,0 2,0-1,-1 0,1 1,0-1,-1 1,1 0,0 0,-1 1,1-1,-11 6,0 1,1 0,0 1,0 0,1 1,0 0,0 1,1 0,1 1,0 1,0-1,1 1,0 1,1 1,-7 8,1 0,1 1,1 0,1 1,1 0,1 1,2 0,0 0,1 1,2 0,1 0,1 0,1 0,1 0,1 0,2 0,3 18,2-24,1 0,0-1,1-1,1 0,1 0,0-1,1-1,1 0,1 0,3 1,-9-9,1-1,-1-1,1 0,1 0,-1-1,1 0,0-1,0 0,0 0,0-2,1 1,-1-1,1-1,-1 0,1-1,0 0,-1-1,1 0,0-1,-1 0,0 0,1-2,-1 1,0-1,-1-1,1 0,-1-1,0 0,0 0,5-5,18-11,-1-1,0-1,-2-2,-1-1,-2-1,10-14,-33 36,24-25,-28 30,1 1,-1 0,1-1,-1 1,1-1,-1 1,1 0,-1-1,1 1,0 0,-1 0,1 0,-1-1,1 1,0 0,-1 0,1 0,0 0,-1 0,1 0,0 0,-1 0,1 0,-1 1,1-1,0 0,-1 0,1 0,-1 1,1-1,-1 0,1 1,0-1,-1 1,1-1,-1 0,0 1,1-1,-1 1,1-1,-1 1,0-1,1 1,-1 0,0-1,0 1,1-1,-1 1,0 0,0-1,0 1,0-1,0 1,0 0,0 0,32 140,-27-127,29 58,-32-70,0-1,-1 1,1 0,0-1,0 0,0 1,0-1,0 0,0 0,1 0,-1 0,0 0,0-1,1 1,-1-1,0 1,1-1,-1 0,1 0,-1 0,0 0,1 0,-1-1,1 1,-1-1,0 0,1 1,-1-1,0 0,0 0,0-1,0 1,141-111,85-98,-128 141,-99 68,0 1,0-1,0 1,0-1,0 1,0 0,0-1,0 1,0 0,0 0,0-1,1 1,-1 0,0 0,0 0,0 1,0-1,0 0,0 0,0 0,0 1,0-1,0 1,0-1,0 1,0-1,0 1,0-1,0 1,0 0,0 0,-1-1,1 1,0 0,0 0,-1 0,1 0,-1 0,1 0,-1 0,1 0,-1 0,0 0,1 0,-1 0,0 0,0 0,0 0,0 0,0 1,-2 58,-7-30,6-22,0 0,0 1,1-1,0 1,1-1,-1 1,2 0,-1 0,1-1,1 1,-1 0,3 5,-3-12,1 0,0 0,1-1,-1 1,0-1,0 1,1-1,-1 1,0-1,1 0,0 0,-1 0,1 0,0 0,-1 0,1 0,0 0,0-1,0 1,0 0,0-1,0 0,-1 0,1 1,0-1,0 0,0-1,0 1,0 0,0 0,0-1,0 1,0-1,0 0,0 0,-1 1,70-32,244-169,-309 198,-4 1,0 1,0-1,0 0,0 0,0 1,0-1,0 1,1 0,-1 0,1 0,-1 0,0 0,1 0,0 0,-1 1,1 0,-1-1,1 1,0 0,-1 0,1 0,0 1,-1-1,1 1,-1-1,1 1,-1 0,1 0,-1 0,0 0,1 0,-1 1,0-1,0 1,0-1,0 1,0 0,0 0,0 0,-1 0,1 0,-1 0,1 0,-1 1,0-1,0 1,0-1,15 187,8-161,-22-30</inkml:trace>
  <inkml:trace contextRef="#ctx0" brushRef="#br0" timeOffset="2241.596">3161 1,'-4'0,"12"5,5 1</inkml:trace>
  <inkml:trace contextRef="#ctx0" brushRef="#br0" timeOffset="3140.868">1356 678,'43'-5,"38"-1,11 0,-2 1,-10 1,-10 2,-12 1,-6 0,-7 1,-12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5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582 254,'-109'41,"1"5,-54 35,148-74,9-6,-1 1,1 0,0 1,0-1,0 1,1 0,-1 0,1 0,0 1,-1 0,2-1,-1 1,0 1,1-1,0 1,0-1,0 1,-1 2,6-4,0 1,0-1,0 1,0-1,1 0,-1 0,1 0,0-1,0 1,0-1,0 1,0-1,0 0,1 0,-1 0,1-1,-1 1,1-1,0 0,0 0,-1 0,1-1,2 1,55 14,80 32,-137-45,0 0,0 0,-1 1,0 0,1 0,-1 0,0 0,0 0,0 1,-1-1,0 1,1 0,-1-1,0 1,-1 0,1 0,-1 1,1-1,-1 0,0 0,-1 1,1-1,-1 0,0 1,0-1,0 0,-1 1,0-1,1 0,-2 1,1 1,-2 2,-1 1,0-1,0 1,0-1,-1 0,0-1,-1 1,0-1,0 0,-1-1,1 1,-1-1,-1 0,-3 2,-18 8,-1-1,0-1,-1-2,0-1,-5 0,-78 29,110-38,3-1,-1 0,1 0,0 0,-1 0,1-1,-1 1,1 0,-1-1,1 1,-1-1,0 0,1 1,-1-1,1 0,-1 0,0 0,1 0,-1 0,1 0,-1-1,0 1,1-1,-1 1,1-1,-1 1,0-1,0-8</inkml:trace>
  <inkml:trace contextRef="#ctx0" brushRef="#br0" timeOffset="264.124">1006 0,'-26'490,"10"-353,9-85,1 0,3 0,2 0,3 18,9-34,-13-44</inkml:trace>
  <inkml:trace contextRef="#ctx0" brushRef="#br0" timeOffset="517.228">639 537,'43'-10,"39"-8,14 0,-4 2,-7 4,-10 4,-12 3,-13 3,-4 2,-6 0,-4 6,-5 1,-6 0</inkml:trace>
  <inkml:trace contextRef="#ctx0" brushRef="#br0" timeOffset="815.856">1458 734,'-43'120,"54"-172,4 2,2 2,2 0,2 1,2 1,2 1,2 2,10-10,-35 49,1 1,0 0,0 0,0 0,0 0,1 0,-1 1,1-1,-1 1,1 0,0 0,0 1,0-1,0 1,0 0,3-1,10 1</inkml:trace>
  <inkml:trace contextRef="#ctx0" brushRef="#br0" timeOffset="1262.106">2107 508,'-28'12,"0"2,2 1,0 0,0 2,2 2,0 0,1 1,1 1,1 1,1 1,-1 4,17-21,0 1,1 0,0 1,0-1,1 1,0-1,0 1,0 0,1-1,1 1,-1 0,1 3,0-8,1 0,-1 0,0 0,1 0,-1 0,1 0,0 0,0 0,0-1,0 1,1 0,-1-1,1 1,0-1,-1 1,1-1,0 0,0 0,1 0,-1 0,0 0,1 0,-1-1,1 1,-1-1,1 0,0 0,0 0,0 0,-1 0,1 0,0-1,2 1,5-3,-1 1,1-2,-1 1,0-1,0-1,0 1,0-2,0 1,-1-1,0 0,0-1,0 0,-1 0,0-1,0 0,0 0,-1-1,1-1,5-4,64-66,121-109,-197 186,1 1,0-1,-1 1,1 0,0-1,0 1,0 0,0 0,0 0,0 0,0 0,0 0,1 0,-1 0,0 0,1 1,-1-1,0 0,1 1,-1-1,1 1,-1-1,1 1,-1 0,1 0,-1 0,1 0,-1 0,1 0,-1 0,1 0,-1 0,1 1,-1-1,1 1,-1-1,0 1,1-1,-1 1,0 0,1 0,-1 0,0 0,0 0,0 0,0 0,0 0,0 0,0 0,0 1,0-1,0 0,-1 1,1-1,-1 0,1 1,-1-1,1 1,-1 0,0 101,-1-89,-1 1,2-1,0 1,1-1,0 0,1 1,1-1,0 0,1 0,42 40,-26-45</inkml:trace>
  <inkml:trace contextRef="#ctx0" brushRef="#br0" timeOffset="1499.297">2756 621,'5'29,"6"4,2-3</inkml:trace>
  <inkml:trace contextRef="#ctx0" brushRef="#br0" timeOffset="1663.267">2813 141,'0'0</inkml:trace>
  <inkml:trace contextRef="#ctx0" brushRef="#br0" timeOffset="5802.398">2756 621,'0'-5,"5"-1,1 5,0 7,-1 8,-1 6,-2 4,-1 4,-1 0,0 2,0 0,0-1,4-4,3-8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23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360 56,'-1'-3,"1"1,0-1,-1 1,1-1,-1 1,0 0,1-1,-1 1,-1 0,1-1,0 1,0 0,-1 0,1 0,-1 0,0 0,0 1,1-1,-1 0,0 1,0-1,-1 1,1 0,0 0,0 0,-1 0,1 0,0 0,-1 1,1-1,-1 1,1-1,-1 1,1 0,-1 0,1 0,-2 1,-97 13,95-14,1 1,0 1,0-1,0 1,0 0,0 0,0 0,0 0,0 1,1 0,-1 0,1 0,0 1,0 0,0-1,1 1,-1 0,1 1,0-1,0 1,0-1,1 1,0 0,0 0,0 0,0 0,1 0,0 1,0-1,0 0,1 1,0-1,0 0,0 1,0-1,1 1,5 10,1 0,0 0,2 0,-1-1,2-1,0 1,1-2,0 1,10 8,35 45,-48-53,-1 0,-1 0,0 0,-1 1,-1 0,0 0,-1 0,1 12,-3-22,-1 0,0-1,1 1,-1 0,-1 0,1-1,-1 1,0 0,0-1,0 1,-1-1,1 1,-1-1,0 0,-1 0,1 0,-1 0,1 0,-1 0,0-1,-1 1,1-1,0 0,-1 0,0 0,0 0,0-1,0 1,0-1,0 0,-1-1,1 1,-1-1,1 0,-1 0,0 0,1 0,-1-1,0 0,0 0,1 0,-5-1,-1 0,1 0,0-1,-1 0,1 0,0-1,0 0,0-1,1 0,-1 0,1-1,0 0,0-1,1 1,-1-2,1 1,1-1,-1 0,-6-9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23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650 114,'-23'-89,"22"89,0 0,0 0,0-1,0 1,0 0,0 0,0 0,0 0,0 0,0 1,0-1,0 0,0 0,0 1,0-1,0 0,0 1,0-1,1 1,-1-1,0 1,0 0,0-1,1 1,-1 0,0-1,1 1,-1 0,1 0,-1 0,1-1,-1 1,1 0,-1 0,1 0,0 0,-1 0,1 0,0 0,0 0,0 0,0 0,0 0,0 0,0 0,0 0,0 0,1 0,-1 0,1 1,-9 212,10-140,-4 47,-1-72,1 0,3 1,2-1,1 1,4-1,1-1,2 0,2 0,8 13,-16-52,-1 0,2 0,-1 0,1-1,1 0,0 0,0 0,0-1,1 0,1 0,-7-5,0-1,1 1,-1 0,1-1,-1 1,1-1,0 0,-1 0,1 0,0 0,0-1,0 1,0-1,-1 1,1-1,0 0,0 0,0-1,0 1,0-1,0 1,0-1,0 0,-1 0,1 0,0 0,-1 0,1-1,-1 1,1-1,-1 0,0 0,1 0,-1 0,0 0,1-2,22-30,-1-1,-2-2,-1 0,-2-1,13-39,-14 37,81-219,-82 200,-16 59,0 0,0 1,-1-1,1 0,0 0,0 0,0 0,-1 1,1-1,0 0,-1 1,1-1,0 1,-1-1,1 1,0-1,-1 1,1-1,-1 1,1-1,-1 1,1 0,-1-1,1 1,-1 0,0-1,1 1,-1 0,0 0,0 0,1-1,-1 1,0 0,0 0,0-1,0 1,0 0,0 0,0 0,22 213,-16-182,1 0,2 0,1-1,1-1,2 0,0 0,17 24,-26-49,-1 1,1-1,1 0,-1 0,1 0,-1-1,1 1,1-1,-1 0,0-1,1 1,0-1,0 0,0-1,0 1,0-1,1-1,-1 1,1-1,-1 0,1 0,-1-1,1 0,-1 0,1 0,-1-1,1 0,-1-1,1 1,-1-1,0 0,0-1,0 1,0-1,0-1,0 1,-1-1,3-2,8-12,-1-1,0 0,-2-1,0 0,-1-1,-2-1,2-3,0 1,12-27,-2-2,-2 0,-2-1,-3-1,-2 0,-3-1,-2 0,-2-1,-3 0,-3-10,-2 67,2 12</inkml:trace>
  <inkml:trace contextRef="#ctx0" brushRef="#br0" timeOffset="455.183">2202 594,'-8'4,"1"1,0 0,0 1,0-1,0 1,1 1,0-1,0 1,1 0,0 0,0 1,1-1,0 1,0 0,0 1,1-1,0 4,-1-5,1 1,1-1,-1 1,1 0,1 0,0-1,0 1,0 0,1 0,0 0,0 0,1 0,0 0,1 0,0 0,0 0,0-1,1 1,0-1,1 0,-1 0,2 0,-1 0,4 4,-4-5,1 0,0 0,1-1,-1 1,1-1,0 0,0-1,0 0,1 1,0-2,0 1,0-1,0 0,0-1,0 0,1 0,-1 0,1-1,0 0,-1-1,1 0,0 0,-1 0,1-1,0 0,-1-1,1 1,-1-2,0 1,1-1,-1 0,-1 0,1-1,6-4,-2-2,-1 0,0-1,-1 0,-1 0,1-1,-2 0,1-1,-2 0,0 0,0 0,-1-1,-1 0,0 0,-1 0,-1 0,1-10,-3 12,-1 0,0 1,-1-1,0 1,-1-1,0 1,-1 0,0 0,0 0,-2 1,1-1,-1 1,-3-3,6 8,0 0,-1 0,0 1,0-1,0 1,0 0,0 0,-1 0,0 1,0-1,0 1,0 0,-1 1,1-1,-1 1,1 0,-1 1,0-1,0 1,1 0,-1 1,0-1,0 1,0 1,0-1,-5 1,6 1,-1 1,1 0,0-1,-1 2,1-1,1 0,-1 1,0 0,1 0,0 1,0-1,0 1,0 0,1 0,0 0,0 0,0 1,1-1,0 1,0-1,0 1,1 0,0 0,0 0,0 0,1 0,-1 0,2 1,-3 18</inkml:trace>
  <inkml:trace contextRef="#ctx0" brushRef="#br0" timeOffset="854.592">2739 791,'0'43,"0"-37,0-25,25-156,-21 151,0 0,2 0,0 1,2-1,0 1,2 1,2-3,-12 24,1 0,-1 0,1 0,-1 0,1 0,-1 0,1 0,0 1,-1-1,1 0,0 0,0 1,-1-1,1 0,0 1,0-1,0 1,0-1,0 1,0 0,0-1,0 1,0 0,0 0,0-1,0 1,0 0,0 0,0 0,0 0,0 1,0-1,0 0,0 0,0 1,0-1,0 0,0 1,0-1,0 1,0-1,0 1,0-1,0 1,-1 0,1 0,0-1,0 1,-1 0,1 0,-1 0,1 0,-1 0,1 0,-1 0,1 0,6 15</inkml:trace>
  <inkml:trace contextRef="#ctx0" brushRef="#br0" timeOffset="1201.848">3219 1,'21'163,"-14"294,6-385,-10-61,0 0,0 0,-2 1,1-1,-1 0,-1 1,0-1,-1 0,-1 11,1-23,1 1,0 0,0 0,0 0,-1-1,1 1,0 0,0 0,-1 0,1 0,0-1,-1 1,1 0,0 0,-1 0,1 0,0 0,0 0,-1 0,1 0,0 0,-1 0,1 0,0 0,-1 0,1 0,0 0,-1 0,1 1,0-1,0 0,-1 0,1 0,0 0,0 1,-1-1,1 0,0 0,0 0,-1 1,1-1,0 0,0 0,0 1,0-1,0 0,-1 1,1-1,0 0,0 0,0 1,0-1,0 0,0 1,0-1,0 0,0 1,0-1,0 0,0 1,0-1,0 0,-7-25,4 5</inkml:trace>
  <inkml:trace contextRef="#ctx0" brushRef="#br0" timeOffset="1584.327">3557 86,'-192'264,"189"-261,0 0,1 0,-1 1,1-1,-1 1,1-1,1 1,-1 0,0-1,1 1,0 0,0 0,0 0,0 1,1-1,-1 0,1 0,0 0,0 0,1 0,-1 0,1 1,0-1,0 0,0 0,1-1,-1 1,1 0,0 0,0-1,1 1,-1-1,1 0,0 2,159 86,-139-70,0 2,-2 0,-1 2,-1 0,-1 1,13 25,-18-32,1-2</inkml:trace>
  <inkml:trace contextRef="#ctx0" brushRef="#br0" timeOffset="2289.777">0 1441,'123'19,"0"-6,35-3,-120-8,244 8,1-12,20-14,1040-105,-430 19,-546 90,-343 13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1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2,'3'34,"1"-1,1 0,3 0,0 0,9 19,-12-36,47 147,7-2,56 102,-101-233,-2 0,-1 1,-2 0,0 0,0 13,-8-40,-1 2,1 1,0-1,0 0,1 0,-1 0,1 0,1 0,-1 0,1 0,0-1,1 1,-1-1,1 0,2 3,-3-8,-1 0,1-1,-1 1,1 0,-1-1,1 0,-1 1,1-1,-1 0,0 0,0 0,1-1,-1 1,0 0,0-1,0 0,0 1,-1-1,1 0,0 0,-1 0,1 0,-1 0,0 0,1 0,-1-1,1 0,25-37,-2 0,-2-2,-1-1,3-14,62-114,-39 66,-48 104,0 0,0 0,1 0,-1 0,1 0,-1 1,1-1,-1 0,1 0,-1 0,1 1,0-1,-1 0,1 1,0-1,0 1,-1-1,1 1,0-1,0 1,0 0,0-1,0 1,0 0,-1-1,1 1,0 0,0 0,0 0,0 0,0 0,0 0,0 0,0 0,0 1,0-1,0 0,0 1,-1-1,1 0,0 1,0-1,0 1,0-1,-1 1,1-1,0 1,-1 0,1-1,0 1,-1 0,1 0,-1-1,1 1,-1 0,1 0,29 49,18 148,-47-189,3 16,0-1,1 1,2-1,0 0,2 0,0-1,2-1,1 1,5 6,-17-27,1 1,-1-1,1 0,0 0,0 0,0 0,0 0,0 0,0 0,1 0,-1 0,1 0,-1-1,1 1,0-1,-1 1,1-1,0 0,0 1,0-1,0 0,0 0,0 0,0-1,1 1,-1 0,0-1,0 0,1 1,-1-1,0 0,1 0,-1 0,0-1,0 1,1 0,-1-1,0 1,0-1,0 0,0 0,0 0,1 0,-2 0,1 0,0-1,0 1,0-1,-1 1,1-1,94-197,-55 99,106-247,5-14,-125 294,-17 41</inkml:trace>
  <inkml:trace contextRef="#ctx0" brushRef="#br0" timeOffset="835.949">1976 398,'285'0,"-115"-29,-144 28,-3 1</inkml:trace>
  <inkml:trace contextRef="#ctx0" brushRef="#br0" timeOffset="1434.943">2005 652,'1'2,"1"-1,-1 1,1 0,-1 0,1-1,0 1,0-1,0 1,0-1,0 0,0 1,0-1,0 0,0-1,0 1,0 0,1-1,-1 1,0-1,1 0,-1 1,0-1,1 0,-1 0,1-1,0 2,15 0,0 0,0-2,0 1,0-2,0-1,0 0,9-4,103-17,86 8,-204 16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35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85,'0'965,"-23"-838,17-144,16-32,-3 24</inkml:trace>
  <inkml:trace contextRef="#ctx0" brushRef="#br0" timeOffset="365.954">0 1,'20'5,"24"1,11 0,0-1,1-2,-5-1,-1-1,-4 0,-6-1,-4 0,-4-1,-2 1,-2 0,-1 0,1 0,-6 0</inkml:trace>
  <inkml:trace contextRef="#ctx0" brushRef="#br0" timeOffset="616.28">114 452,'28'19,"20"7,6-2,4-4,-8-11,-9-7,-5-3,-4-3,-4-4,0-1,-2 1,1 1,0 3,-5-3,-5-1</inkml:trace>
  <inkml:trace contextRef="#ctx0" brushRef="#br0" timeOffset="1260.529">1299 565,'-6'-3,"1"0,-1 0,0 1,1-1,-1 1,0 0,0 1,-1 0,1 0,0 0,0 0,0 1,-1 0,1 1,0-1,-1 1,-4 1,1 0,-1 1,1 0,0 0,0 1,0 1,0-1,1 1,-8 6,15-10,-1 1,1-1,0 1,-1-1,1 1,0 0,0 0,0 0,0 0,1 0,-1 1,0-1,1 0,0 1,-1-1,1 1,0-1,0 1,1 0,-1 0,0-1,1 1,0 0,-1 0,1 0,0-1,1 1,-1 0,0 0,1-1,0 1,-1 0,1 0,0-1,0 1,1-1,-1 1,0-1,2 1,57 63,-50-57,1 0,-2 1,0 1,0 0,0 0,-2 1,1 0,1 5,-2-2,-1 2,0-1,-1 1,-1 0,0 0,-2 0,0 1,0 2,-2-15,0 0,0 0,-1 0,1-1,-1 1,0 0,0 0,-1 0,0-1,1 1,-1-1,-1 1,1-1,-1 0,0 0,0 0,0 0,0 0,-1-1,1 1,-1-1,0 0,0 0,0-1,0 1,-1-1,1 0,-1 0,1 0,-4 0,-4 2,-1-1,0 0,1-1,-1 0,-1-1,1-1,0 0,0 0,0-2,0 1,0-2,1 0,-1 0,1-1,-1-1,1 0,0-1,-10-6,4-4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41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6,'0'-4,"0"2,0 7,-5 8,-1 6,-5 4,-5 4,-5 1,2 1,-2 1,-1 0,-2-1,-2 0,-1-1,4-4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4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31 707,'-2'-12,"-4"35,3-8,-5 31,2 1,2-1,2 1,4 31,-2-55,0-13,1 0,0 1,0-1,1 0,1 0,0-1,0 1,1 0,0-1,0 0,4 4,-6-10,0 1,0-1,1 0,-1 0,1 0,0 0,0 0,0-1,0 1,1-1,-1 0,1 0,-1 0,1-1,0 1,-1-1,1 0,0 0,0 0,0 0,0-1,0 1,0-1,0 0,0 0,0-1,0 1,0-1,4-1,3-3,1-1,-1 0,1-1,-2 0,1-1,-1 0,0 0,-1-1,0-1,-1 1,1-1,-2-1,0 0,0 0,-1 0,0-1,52-69,-57 79,0 0,0 0,0 1,1-1,-1 0,0 1,1-1,-1 1,1-1,-1 1,1 0,0 0,0 0,-1 0,1 0,0 0,0 0,0 0,0 1,0-1,0 1,0 0,0-1,1 1,-1 0,0 0,0 0,0 1,0-1,0 0,0 1,0-1,0 1,0 0,0 0,0 0,0 0,-1 0,1 0,0 0,-1 0,1 1,-1-1,1 1,-1-1,1 1,-1 0,0-1,0 1,0 0,0 0,0 0,0 0,-1 0,1 2,9 26,44 91,-52-117,1-1,0 1,0-1,0 0,0 0,0 0,0-1,1 1,-1-1,1 0,0 0,0 0,0 0,0 0,0-1,0 0,0 0,0 0,0 0,1-1,-1 0,0 0,1 0,-1 0,0-1,0 1,1-1,-1 0,0-1,4 0,-1-1,0 0,1-1,-1 0,-1 0,1 0,-1-1,1 0,-1-1,-1 1,1-1,-1 0,0 0,0-1,-1 0,0 1,0-1,0-1,-1 1,0-1,-1 1,1-1,-2 0,1 0,5-26,-2 0,-1 0,-1 0,-3-34,-1-42,1 77</inkml:trace>
  <inkml:trace contextRef="#ctx0" brushRef="#br0" timeOffset="1221.594">990 1,'-101'482,"92"-393,4 1,7 67,-1-80,-1-62,0 0,1 0,1 0,0 0,1 0,1-1,0 1,1-1,1 0,4 8,-9-20,0-1,0 1,0-1,0 1,0-1,0 1,0-1,1 0,-1 0,1 0,-1 0,0 0,1 0,0 0,-1 0,1 0,-1-1,1 1,0-1,0 1,-1-1,1 0,0 0,0 0,0 0,-1 0,1 0,0 0,0 0,-1-1,1 1,0-1,0 1,-1-1,1 0,-1 1,1-1,0 0,-1 0,60-50,-52 42,162-179,-158 174,-10 10,0 0,1 0,-1 0,0 1,1 0,0 0,0 0,0 0,0 0,0 1,1 0,-1 0,1 0,-1 0,1 1,0-1,0 1,-2 3,0 1,0-1,-1 1,1 0,-1-1,0 1,0 0,0 0,0 1,0-1,-1 0,1 0,-1 1,0-1,0 1,0 0,-1-1,1 1,-1-1,0 1,0 0,0-1,0 1,-1 0,0-1,0 3,1 2,-1-2,0 1,0-1,1 1,0-1,0 1,1-1,-1 1,1-1,1 1,-1-1,1 0,1 0,-1 0,1 0,0 0,0 0,0-1,1 1,0-1,0 0,1 0,-1-1,1 1,0-1,0 0,1 0,-1-1,1 1,-1-1,1 0,0-1,0 0,1 0,1 1,6-4,0-1,0 0,0-1,-1-1,1 0,-1 0,0-1,0-1,0-1,-1 1,0-2,0 0,-1 0,0-1,0 0,-1-1,0-1,-1 1,0-1,-1-1,0 0,1-3,-6 11,4-4,-1 0,0-1,-1 1,0-1,0 0,-1 0,0 0,-1-1,0 1,0-1,-1 0,0 0,0-8,-2 17,0-1,0 0,0 1,-1-1,1 1,-1-1,1 0,-1 1,1-1,-1 1,0-1,1 1,-1 0,0-1,0 1,0 0,0-1,-1 1,1 0,0 0,0 0,-1 0,1 0,-1 0,1 1,-1-1,1 0,-1 1,1-1,-1 1,1-1,-1 1,0 0,1 0,-1 0,0 0,1 0,-1 0,0 0,1 0,-2 1,-61 32,50-23,0 2,1 0,0 1,0 0,2 1,0 0,0 1,1 0,1 1,1 0,0 0,1 1,1 0,0 0,1 0,0 5,5-19,0 1,1 0,-1-1,0 1,1-1,0 1,0 0,0-1,0 0,1 1,-1-1,1 0,0 1,0-1,0 0,0-1,1 1,-1 0,1-1,0 1,-1-1,1 0,0 0,1 0,-1 0,0 0,0-1,1 1,-1-1,1 0,-1 0,1 0,-1-1,1 1,0-1,-1 0,2 0,139-14,-91-1,-1-3,-1-2,-1-2,-1-2,-1-2,24-19,-54 34,-2 0,1-1,-2-1,1 0,-2-1,0-1,-1 0,0-1,-1 0,-1-1,-1 0,0-1,4-11,-13 27,0 0,0 0,-1-1,1 1,0 0,-1-1,0 1,1 0,-1-1,0 1,0-1,0 1,-1 0,1-1,0 1,-1-1,0 1,1 0,-1 0,0-1,0 1,0 0,-1 0,1 0,0 0,-1 0,0 1,1-1,-1 0,0 1,0-1,0 1,0-1,0 1,0 0,0 0,0 0,0 0,-1 0,1 1,0-1,-1 0,1 1,0 0,-1 0,1 0,-1 0,1 0,-2 0,-11 5,0 0,1 1,-1 0,1 1,1 1,-1 0,1 1,1 0,-1 1,2 1,-1-1,1 2,1 0,-8 12,16-23,1 0,0 0,0 0,0 0,0 1,0-1,0 0,0 0,0 1,0-1,0 1,1-1,-1 1,1-1,-1 1,1-1,0 1,-1-1,1 1,0-1,0 1,0 0,0-1,0 1,0-1,1 1,-1-1,1 1,-1-1,1 1,-1-1,1 1,0-1,0 1,-1-1,1 0,0 0,0 1,0-1,1 0,-1 0,0 0,0 0,1 0,-1 0,0-1,1 1,-1 0,1-1,-1 1,11 3,0 0,1-1,-1 0,0-1,1 0,0-1,-1-1,1 0,0 0,-1-1,1-1,-1 0,1-1,-1 0,3-2,110-11,-122 17,0-1,0 1,1 0,-1 0,0 1,0-1,0 1,0-1,0 1,-1 0,1 0,0 0,-1 0,0 1,1-1,-1 1,0-1,0 1,0 0,-1 0,1 0,-1 0,1 0,-1 0,0 0,0 0,-1 1,1-1,0 2,31 55,-27-56,0 0,1-1,0 1,-1-1,1-1,1 1,-1-1,0 0,0 0,1-1,-1 0,1 0,-1 0,1-1,-1 0,1 0,-1-1,1 0,-1 0,1 0,-1-1,0 0,0 0,1-1,14-3,-1 0,1-2,-1 0,0-1,-1-1,0-1,-1-1,0 0,0-1,-1-2,4-3,-5 7,-1-1,-1-1,0 0,0-1,-2 0,0-1,0-1,-2 0,0 0,2-6,-11 20,0 0,0-1,0 1,0 0,-1-1,1 1,-1-1,0 1,0-1,0 1,0-1,0 1,0-1,-1 1,1-1,-1 1,1 0,-1-1,0 1,0 0,0 0,-1-1,1 1,0 0,-1 0,1 0,-1 1,0-1,0 0,0 0,1 1,-1 0,-1-1,1 1,0 0,0 0,0 0,-1 0,1 0,0 0,-1 1,1-1,-1 1,1 0,-1 0,1 0,-1 0,1 0,-1 0,1 1,-1-1,1 1,0-1,-1 1,1 0,0 0,0 0,-1 1,1-1,-10 7,0 0,1 1,1 1,0-1,0 1,0 1,1 0,1 0,0 1,1 0,0 1,1-1,-2 7,4-12,0 0,0 1,1-1,1 1,-1 0,1 0,0 0,1 0,0 0,0 0,1 0,0 1,1-1,-1 0,2 0,-1 0,1 0,0 0,1 0,-1-1,2 1,-1-1,1 1,0-1,1-1,-1 1,9 3,1-1,0-1,0 0,1-1,0 0,0-2,0 1,1-2,0 0,0-1,0-1,0 0,12-1,85-16,-88 10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3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37,'-10'20,"1"0,2 0,0 1,1 0,1 1,0-1,2 1,1 0,1 0,0 3,1-24,-1 244,0-241,1 0,0 0,0 0,0 0,0 0,1 0,-1 0,1 0,0 0,0 0,1 0,-1-1,1 1,-1 0,1-1,0 0,1 1,-1-1,1 0,-1 0,1 0,0 0,0-1,0 1,0-1,1 0,-1 0,1 0,-1 0,1 0,0-1,-1 0,1 0,0 0,0 0,0 0,1-1,9-5,-1-1,0-1,-1 0,1-1,-1 0,-1 0,0-2,0 1,-1-1,0-1,0 0,-2 0,1-1,4-10,93-141,-106 164,0 0,1-1,-1 1,0 0,1 0,-1-1,0 1,1 0,-1-1,1 1,-1 0,1-1,-1 1,1 0,0-1,-1 1,1-1,0 0,-1 1,1-1,0 1,0-1,-1 0,1 1,0-1,0 0,0 0,-1 0,1 0,0 0,0 0,0 0,-1 0,1 0,0 0,0 0,0 0,-1-1,1 1,0 0,0-1,0 1,-1 0,1-1,0 1,-1-1,1 1,0-1,-1 1,1-1,-1 0,1 1,-1-1,1 0,-1 1,0-1,1 0,-1 0,0 1,1-1,-1 0,0 0,0 0,0 1,0-2,1 10,37 145,-36-148,0-1,1 1,-1-1,1 0,0 0,0 0,0 0,0-1,1 1,0-1,-1 0,1 0,0 0,1 0,-1-1,0 0,1 0,-1 0,1 0,0-1,0 0,-1 0,1 0,0 0,0-1,0 0,0 0,0 0,0-1,3 0,3-1,0-1,0-1,0 1,-1-2,0 1,1-2,-2 1,1-1,-1-1,0 0,0 0,0-1,-1 0,-1 0,1-1,-1 1,-1-2,1 1,-2-1,13-21,-1-1,-2-1,-1 0,-2 0,3-16,-10 34,-1-1,-1 1,0-1,-1 0,0 0,-2 0,0 0,0 0,-2 0,0 0,-1-2,-10 6,8 17</inkml:trace>
  <inkml:trace contextRef="#ctx0" brushRef="#br0" timeOffset="4929.755">1103 375,'-12'9,"1"0,1 1,-1 0,1 1,1 0,0 1,1 0,0 0,1 1,0 0,1 0,0 1,1-1,1 1,0 0,-1 13,5-24,0 1,0 0,0-1,0 1,1-1,0 1,0-1,0 0,0 1,0-1,1 0,-1 0,1 1,0-1,0 0,0-1,1 1,-1 0,0-1,1 1,0-1,0 0,0 0,0 0,0 0,0 0,0-1,0 1,1-1,-1 0,0 0,4 0,2 1,1-1,-1 0,1-1,0 0,-1 0,1-1,-1 0,1-1,-1 0,0 0,7-3,0 0,0-1,-1 0,1-1,-2 0,1-1,-1-1,0 0,-1-1,0-1,0 0,-1 0,-1-2,0 1,-1-1,0-1,-1 0,0 0,-1-1,0-2,-7 14,0-1,0 1,0-1,-1 1,0-1,1 0,-1 1,-1-1,1 1,0-1,-1 1,0-1,0 1,0-1,0 1,0 0,-1 0,1-1,-1 1,0 0,0 0,0 1,-1-1,1 0,0 1,-1-1,0 1,0 0,1 0,-1 0,-1 0,1 0,0 1,0 0,-1-1,1 1,0 0,-1 1,1-1,-1 1,0-1,-7-1,0-1,0 2,0 0,0 0,-1 1,1 0,0 1,0 0,-1 1,1 0,0 1,1 0,-1 1,0 0,1 1,-6 3,-2 4</inkml:trace>
  <inkml:trace contextRef="#ctx0" brushRef="#br0" timeOffset="5467.835">1526 375,'5'229,"-7"-197,1-18,0-21,1-22,5 8,1 1,1-1,1 2,0-1,1 1,2 0,0 1,1 0,0 1,1 0,1 1,10-8,-18 17,43-37,-48 43,0 0,1 0,-1 0,0 0,0 1,0-1,0 0,1 1,-1-1,0 1,1-1,-1 1,0 0,1 0,-1-1,0 1,1 0,-1 0,1 0,-1 1,0-1,1 0,-1 0,0 1,1-1,-1 1,0-1,0 1,1-1,-1 1,0 0,0 0,0 0,0-1,0 1,0 0,0 0,0 0,0 1,0-1,-1 0,1 0,0 1,14 43,-8-21</inkml:trace>
  <inkml:trace contextRef="#ctx0" brushRef="#br0" timeOffset="5780.545">2120 8,'6'18,"0"1,-1 0,-1 0,-1 0,-1 1,-1-1,0 1,-1 6,0-10,-25 176,-7-46,23-128</inkml:trace>
  <inkml:trace contextRef="#ctx0" brushRef="#br0" timeOffset="6095.669">2486 93,'-24'14,"-274"170,296-184,0 1,0 0,-1 0,1 0,0 0,0 0,0 0,0 0,1 1,-1-1,0 1,0 0,1-1,-1 1,1 0,0 0,-1 0,1 0,0 0,0 0,0 0,0 0,1 1,-1-1,1 0,-1 1,1-1,0 0,0 0,0 1,0-1,0 0,0 1,1-1,-1 0,1 1,-1-1,1 0,0 0,0 0,0 0,0 0,1 0,-1 0,0 0,1 0,-1 0,1-1,0 1,0 0,91 51,39 33,-92-54,-30-31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1,'0'33,"0"21,0 7,0-8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1,'-5'14,"-1"6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8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1,'-2'7,"0"1,-1-1,1 1,-2-1,1 0,-1 0,0 0,0-1,-1 1,0-1,0 0,0-1,-1 1,-1 0,2-1,-9 9,9-11,1 1,0-1,0 1,1-1,-1 1,1 1,0-1,0 0,0 1,0-1,1 1,0 0,0 0,0 0,1 0,-1 0,1 0,2-2,0 0,1 0,-1-1,1 1,-1-1,1 1,0-1,0 0,0 0,0 0,0 0,0 0,1 0,-1 0,1-1,-1 1,1-1,-1 0,4 1,14 10,-17-10,1 0,-1 0,1 0,-1 0,1 1,-1-1,0 1,0 0,-1 0,1 0,0 0,-1 1,0-1,0 1,0-1,0 1,-1 0,1 0,-1-1,0 1,0 0,0 0,-1 0,1 0,-1 0,0 1,0-1,0 0,-1 0,0 0,1 0,-2 0,1 0,-1 1,-1 0,-1-1,0 1,0-1,0-1,-1 1,1 0,-1-1,0 0,0 0,0 0,0-1,0 0,-1 0,1 0,-1-1,1 1,-1-1,0-1,0 1,1-1,-1 0,0 0,0-1,1 1,-1-1,-5-2,-7-3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9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1,'-4'38,"-8"23,0 5,-4-3,1-8,4-14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9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1,'-4'38,"-3"13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0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0 205,'120'-152,"-118"149,-1 1,1 0,0 0,0 0,0 0,1 0,-1 0,0 0,1 1,-1-1,1 1,-1 0,1 0,0 0,-1 0,1 0,0 0,0 1,0 0,0-1,-1 1,1 0,0 0,0 0,0 1,0-1,0 1,-1 0,1 0,0 0,0 0,-1 0,1 0,-1 1,1-1,-1 1,0 0,1-1,-1 1,31 45,-29-40,-1-1,2 1,-1-1,0 0,1-1,0 1,1-1,-1 0,1 0,0 0,0-1,1 0,-1 0,7 2,-8-4,0 0,0-1,0 1,0-1,0 0,0-1,0 1,1-1,-1 0,0 0,0-1,0 1,0-1,1 0,-1-1,0 1,-1-1,1 0,0 0,0-1,-1 1,0-1,1 0,-1 0,0-1,0 1,-1-1,1 0,-1 0,0 0,0 0,1-2,54-96,-50 85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0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231 476,'-14'6,"-1"1,1 0,0 0,1 2,0 0,0 0,1 1,0 0,1 1,0 1,1 0,0 0,1 1,0 0,1 1,0-1,-2 10,5-12,1 1,0 0,1-1,0 1,1 1,0-1,1 0,1 0,0 0,1 8,-1-17,0 1,1 0,-1 0,1 0,0 0,0 0,0-1,1 1,-1 0,1-1,0 0,0 1,0-1,0 0,1 0,-1 0,1 0,0 0,0-1,0 1,0-1,0 0,1 0,-1 0,1 0,-1 0,1-1,-1 0,1 0,0 0,0 0,0 0,3-1,3-1,1-1,-1 0,0-1,0 0,0-1,-1 0,1 0,-1-1,0 0,0-1,-1 0,1-1,-1 1,6-8,-3 5,20-15,-2-1,0-1,-2-2,-1-1,-1-1,-2-1,-1-1,-1-1,-2-1,-1-1,-2 0,-1-1,-2-1,-2 0,-1-1,-2 0,-2 0,-1-1,0-38,-5 72,0 1,0-1,0 0,0 1,-1-1,0 1,0-1,0 1,0-1,-1 1,0 0,0 0,0-1,0 2,-1-1,1 0,-1 0,0 1,0-1,0 1,-1 0,1 0,-1 0,0 0,0 1,0 0,0 0,0 0,0 0,-1 0,1 1,0 0,-1 0,1 0,-1 0,0 1,1 0,-1 0,1 0,-1 0,0 1,1 0,-1 0,1 0,-4 2,-6 5,1 2,0 0,0 0,1 1,1 1,0 0,0 0,1 1,1 1,0-1,0 1,2 1,0 0,1 0,0 0,1 1,1 0,0 0,1 0,1 0,1 0,0 1,1-1,0 0,2 1,0-1,1 0,0 0,5 13,-1-11,1-1,0 0,1-1,0 0,2 0,0-1,0-1,2 1,13 11,-14-16,1 0,0-1,0 0,1-2,0 1,1-1,0-1,0-1,0 0,1-1,-1-1,1 0,0-1,0-1,0 0,0-1,8-1,3 0,-3 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2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0,'-5'15,"-1"4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2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3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0 255,'16'4,"-1"0,0-1,1 0,0-1,-1-1,1-1,0 0,0-1,-1-1,1 0,5-2,-13 2,0 0,0 0,0-1,-1 0,1 0,-1-1,1 0,-1 0,0-1,-1 0,1 0,-1-1,0 0,0 0,-1 0,0 0,0-1,0 0,-1 0,0 0,0-1,-1-1,-2 4,0 0,0 0,-1-1,0 1,0 0,0 0,-1 0,0-1,0 1,0 0,0 0,-1 0,0 0,0 1,-1-1,1 0,-1 1,0-1,0 1,0 0,-1 0,1 0,-1 1,0-1,0 1,0 0,-1 0,1 0,-1 1,1 0,-1 0,0 0,0 0,0 0,0 1,0 0,-1 0,1 1,0 0,0-1,0 2,-1-1,1 1,0-1,0 1,0 1,0-1,0 1,-2 0,-20 8,3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8.1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405 368,'40'-46,"-41"45,1 0,-1 0,0 0,0 1,1-1,-1 0,0 1,0-1,0 1,0-1,0 1,0 0,0-1,0 1,0 0,0-1,0 1,0 0,0 0,0 0,0 0,0 0,0 0,-1 0,1 1,0-1,0 0,0 1,0-1,0 0,0 1,0-1,1 1,-1 0,0-1,0 1,-1 0,-328 125,252-82,78-43,0 0,1 0,-1 0,0 0,1 0,-1 0,1 0,-1 0,1 0,-1 0,1 0,0 0,-1 0,1-1,0 1,0 0,-1 0,1-1,0 1,0 0,0-1,0 1,0-1,0 1,0-1,0 0,0 1,0-1,0 0,0 0,1 0,-1 0,0 0,0 0,0 0,0 0,0 0,0-1,0 1,1 0,-1 0,168 2,-168-3,1 1,-1-1,1 1,0 0,-1 0,1 0,-1 0,1 0,0 0,-1 0,1 0,-1 1,1-1,-1 1,1-1,-1 1,1-1,-1 1,0 0,1 0,-1 0,0 0,1 0,-1 0,0 0,0 0,0 0,0 1,0-1,0 0,0 1,-1-1,1 0,0 1,-1-1,1 1,-1-1,0 1,1 0,-1-1,0 1,0-1,0 1,0-1,0 1,0 0,-1-1,1 1,0-1,-1 1,1-1,-1 1,0-1,1 1,-1-1,0 0,0 1,0-1,0 0,-1 1,-8 10,-1 0,0-1,-1-1,0 0,-1-1,0 0,-1-1,-7 4,-30 20,48-31,0 0,1-1,-1 1,0 0,1 1,-1-1,1 0,0 1,-1-1,1 1,0 0,0 0,0 0,0 0,1 0,-1 0,0 1,1-1,-1 0,1 1,0-1,0 1,0 0,0-1,1 1,-1 0,1-1,-1 1,1 0,0 0,0-1,0 1,0 0,1 0,-1-1,1 1,0 0,-1-1,1 1,1 0,-1-1,0 1,0-1,1 0,0 1,-1-1,3 2,6 2,1 1,1-2,-1 1,1-1,0-1,0 0,0-1,0-1,1 1,-1-2,1 0,-1 0,1-1,0-1,2 0,-11 0,0 1,0-1,0 0,-1 0,1 0,0-1,0 1,-1-1,1 0,-1 0,0 0,1-1,-1 1,0-1,0 1,-1-1,1 0,0 0,-1 0,0-1,0 1,0-1,0 1,0-2,6-16</inkml:trace>
  <inkml:trace contextRef="#ctx0" brushRef="#br0" timeOffset="303.666">264 1,'-19'199,"8"0,12 101,-1-159,0-122,1 0,1 0,0 0,1 0,1-1,1 1,1-1,0 0,1 0,1-1,1 0,0-1,7 8,-3-8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0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0,-10 0,-9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3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0 183,'7'-11,"-5"7,0-1,0 0,1 1,-1-1,1 1,0 0,1 0,-1 0,1 1,-1-1,1 1,0 0,1 0,-1 0,0 0,3 0,31 42,-33-33,0 0,1 0,-1-1,2 1,-1-2,0 1,1-1,0 1,0-2,0 1,0-1,1 0,-1-1,1 0,0 0,-1 0,1-1,0 0,0-1,0 0,0 0,0-1,0 0,0 0,6-2,12-4,0-1,-1-1,0-1,0-1,-1-1,-1-1,2-2,122-94,-129 93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4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219 415,'-21'17,"1"1,1 1,0 1,2 0,0 1,1 1,2 1,0 0,1 1,2 0,0 1,1 4,7-24,1-1,0 1,0 0,0 0,1 0,0 0,0 0,0 0,0 0,1 0,0 0,0 0,0 0,1 0,0 0,0 0,0 0,0 0,1 0,0 0,0 0,0-1,1 1,-1-1,1 0,0 0,1 0,-1 0,1 0,-1 0,4 1,7 0,0 0,1-1,-1-1,1 0,0-1,0-1,0 0,0-1,0 0,0-1,0-1,-1-1,1 0,0-1,-1 0,0-1,0-1,6-4,-1 0,0-2,-1 0,0-1,-1-1,-1 0,0-2,-1 1,0-2,-1 0,-1-1,-1 0,-1-1,0 0,-2-1,0 0,3-13,-8 19,0 0,-1-1,-1 1,0-1,-1 1,-1-1,0 0,-1 1,0-1,-2 1,-2-13,3 21,1 0,-1 1,0-1,0 1,-1-1,0 1,0 0,0 0,0 0,-1 0,0 1,0 0,0-1,0 1,-1 1,0-1,0 1,0 0,0 0,0 0,0 0,-1 1,1 0,-1 0,0 1,0 0,1 0,-1 0,0 0,-1 1,-87 19,91-18,0 1,1-1,-1 0,0 1,1 0,-1-1,1 1,0 0,0 0,-1 0,1 1,0-1,1 0,-1 1,0 0,1-1,0 1,-1 0,1 0,0-1,0 1,1 0,-1 0,0 0,1 0,0 0,0 0,0 0,0 0,0 2,1-2,1 1,-1-1,0 0,1 1,0-1,-1 0,1 0,1 0,-1 0,0 0,1-1,-1 1,1-1,0 1,0-1,0 0,0 0,0 0,0-1,1 1,-1-1,0 0,1 1,-1-2,1 1,-1 0,2-1,101 6,-83-8,0-1,0-1,-1-2,1 0,-1-1,0-1,-1-2,0 0,0-1,-1 0,-1-2,0-1,0 0,-2-1,0-1,0-1,-2 0,0-1,-1-1,-1 0,-1-1,0 0,-2-1,0 0,-1-1,18-51,-26 73,-1 0,1 0,0-1,-1 1,1 0,0 0,0 0,-1 0,1 0,0 0,-1 0,1 1,0-1,0 0,-1 0,1 0,0 1,-1-1,1 0,-1 1,1-1,0 1,-1-1,1 1,-1-1,1 1,-1-1,1 1,-1-1,0 1,1-1,-1 1,0 0,1-1,-1 1,0 0,0-1,1 1,-1 0,0 0,0-1,0 1,0 0,0-1,0 1,0 0,0 0,-1-1,1 1,0 0,0 0,20 102,-3 1,1 101,-11-118,19 164,12 266,-36-486,-1-1,-2 1,-1 0,-1-1,-2 1,-1-1,-2 0,0 0,-2-1,-1-1,-2 1,-1-2,0 0,-3-1,0 0,-16 18,31-41,0 1,-1-1,1 0,0 0,-1 0,0 0,0 0,0-1,0 1,0-1,0 0,-1 0,1 0,-1 0,0-1,1 0,-1 1,0-1,0 0,0-1,0 1,0-1,1 0,-1 0,0 0,0 0,0-1,0 1,0-1,0 0,0 0,1-1,-1 1,0-1,1 1,-1-1,1-1,0 1,0 0,0-1,0 1,0-1,0 0,1 0,-1 0,-1-3,-1-11,1 0,0 0,1 0,1 0,1 0,0-1,1 1,1 0,1-1,1 1,0 0,1 0,0 0,2 1,6-14,9-22,3 2,2 1,2 1,2 2,2 0,2 2,1 2,4 0,-9 9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55 677,'-14'34,"-5"16,5-1,6-9</inkml:trace>
  <inkml:trace contextRef="#ctx0" brushRef="#br0" timeOffset="231.607">83 367,'0'0</inkml:trace>
  <inkml:trace contextRef="#ctx0" brushRef="#br0" timeOffset="387.74">225 904,'5'-24,"1"-13,5-5,0 0,3 3,0 2,1 4,4 2,3 1,3 6,1 8,-3 5</inkml:trace>
  <inkml:trace contextRef="#ctx0" brushRef="#br0" timeOffset="630.344">563 791,'33'-19,"-1"0,-1-2,-1-1,-1-2,-1 0,6-10,-32 33,0-1,0 1,0 0,0-1,0 0,0 1,-1-1,1 0,-1 0,1 0,-1 0,0 0,1 0,-1 0,0 0,-1-1,1 1,0 0,-1-1,1 1,-1 0,0-1,1 1,-1-1,-1 1,1-1,0 1,0 0,-1-1,1 1,-1 0,0-1,0 1,0 0,0 0,0-1,0 1,-1 0,1 0,-1 1,-1-3,-6 3,0 0,0 0,0 0,0 1,-1 1,1 0,0 0,0 0,0 1,0 1,1 0,-1 0,0 0,1 1,0 0,0 1,0 0,1 0,0 1,0 0,0 0,0 0,1 1,0 0,1 1,-1-1,1 1,1 0,-4 7,1-4,0 0,1 0,0 1,1 0,0 0,1 0,0 1,1 0,0-1,1 1,1 0,0 0,0 0,2 0,-1 0,3 7,-2-16,1 0,0-1,0 1,1 0,-1-1,1 0,0 0,-1 0,1 0,1 0,-1 0,0-1,1 0,-1 1,1-1,0-1,-1 1,1 0,0-1,0 0,0 0,0 0,1 0,3-1,104-7,-45-17,-36 12</inkml:trace>
  <inkml:trace contextRef="#ctx0" brushRef="#br0" timeOffset="898.23">1269 537,'-27'21,"0"1,2 1,0 1,2 1,0 2,2 0,1 1,-13 27,30-53,1 0,1 1,-1 0,0-1,1 1,-1 0,1 0,0 0,0 0,0 0,0 0,1 1,-1-1,1 0,0 0,-1 0,2 1,-1-1,0 0,1 0,-1 0,1 0,0 0,0 0,0 0,0 0,1 0,-1 0,1 0,0-1,0 1,0 0,0-1,0 0,1 0,-1 1,0-1,1-1,0 1,11 2,0-2,0 0,0-1,1 0,-1-1,0-1,0 0,1-1,-1-1,0 0,-1 0,1-2,-1 0,1 0,-1-1,3-3,8-3,0-1,-1-1,-1-1,0 0,-1-2,0-1,-2-1,0 0,11-16,-6 6</inkml:trace>
  <inkml:trace contextRef="#ctx0" brushRef="#br0" timeOffset="1134.06">1890 0,'-29'39,"-14"26,0 12,3 3,8-7,9-7,4-10,5-5,6-6,3-5,3-6,2-4,0-1,6-2,1 1,0-1,-2 0,-1-5</inkml:trace>
  <inkml:trace contextRef="#ctx0" brushRef="#br0" timeOffset="1300.207">1523 509,'38'0,"23"5,5 1,-8 5,-10 0,-12 3,-8 0,-9-3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8:57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83 164,'-17'494,"-40"-84,48-361,50-194,-33 113</inkml:trace>
  <inkml:trace contextRef="#ctx0" brushRef="#br0" timeOffset="304.665">83 136,'25'5,"0"-1,1-1,-1-2,1 0,-1-2,0-1,1 0,-1-2,22-7,414-115,-437 122,-23 19,-8-4</inkml:trace>
  <inkml:trace contextRef="#ctx0" brushRef="#br0" timeOffset="573.942">55 644,'10'5,"17"1,9 1,3-2,0-2,3-6,-1-2,-3-5,2-2,-1 3,-3-4,-2 2,-2 2,-2 3,-1 2,-6 2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1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405 5,'-25'2,"1"1,-1 2,1 0,0 2,1 0,-1 2,2 1,-1 0,1 2,1 0,0 2,1 0,0 1,2 1,-8 8,21-18,0 0,1 1,0-1,0 1,1 0,-1 0,1 0,1 1,0-1,0 1,0-1,1 1,0-1,0 1,1 0,0 0,1-1,-1 1,2 0,-1-1,1 1,1 2,1-6,0-1,0 0,1 1,-1-1,1-1,0 1,0-1,0 0,0 0,0 0,0-1,1 0,-1 0,0 0,1 0,-1-1,1 0,-1 0,1-1,-1 1,0-1,1-1,-1 1,0-1,0 1,0-1,0-1,0 1,0-1,0 0,22-11,-1-1,0-1,-1-1,-1-2,-1 0,0-1,-2-2,0 0,-2-1,0-1,3-8,64-71,-86 103,0 0,0-1,1 1,-1-1,0 1,0 0,0-1,1 1,-1-1,0 1,0 0,1-1,-1 1,0 0,1 0,-1-1,0 1,1 0,-1 0,1-1,-1 1,0 0,1 0,-1 0,1 0,-1 0,1-1,-1 1,0 0,1 0,-1 0,1 0,-1 0,1 1,-1-1,1 0,-1 0,0 0,1 0,-1 0,1 0,-1 1,0-1,1 0,-1 0,0 1,1-1,-1 0,0 1,1-1,-1 0,0 1,0-1,1 0,-1 1,0-1,0 1,0-1,1 0,-1 1,0-1,0 1,0-1,0 1,0-1,0 0,0 1,0 0,2 36,-2-31,-3 433,31-154,-27-267,0-1,-2 1,0 0,-1-1,0 1,-2-1,0 0,-1 0,0-1,-2 1,0-1,0 0,-2-1,0 0,-1 0,-10 12,18-24,0-1,0 1,0-1,0 1,-1-1,1 0,-1 0,1 0,-1 0,0-1,0 1,0-1,0 1,0-1,0 0,0 0,0-1,0 1,0-1,0 1,-1-1,1 0,0 0,0 0,-1-1,1 1,0-1,0 0,0 1,0-2,0 1,0 0,0 0,0-1,0 0,1 0,-1 1,1-1,-1-1,1 1,0 0,0-1,0 1,0-1,0 1,0-1,1 0,-1 0,1 0,0 0,0 0,0 0,1-11,2 1,-1 0,2 0,0 0,0 0,1 1,1-1,0 1,0 0,1 0,1 1,0-1,9-9,-8 8,9-15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5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0 253,'27'10,"-1"-2,1 0,1-2,-1-1,1-1,0-1,0-2,0-1,0-1,0-1,23-5,-41 5,0-1,-1 0,1 0,-1-1,0 0,0 0,-1-1,1-1,-1 1,0-1,0-1,-1 1,0-1,0-1,-1 1,0-1,0 0,0 0,-1-1,-1 0,0 0,0 0,0 0,-1-1,-1 1,1-1,-2 0,1-5,-2 12,0-1,0 1,-1 0,1-1,-1 1,0-1,0 1,0 0,-1 0,1 0,-1 0,0 0,0 0,0 0,0 0,0 0,-1 1,1 0,-1-1,1 1,-1 0,0 0,0 0,0 0,0 1,0-1,0 1,-1 0,1 0,-1 0,-106-5,89 10,1 2,-1 0,1 2,1 0,0 1,0 1,0 1,1 0,1 1,0 1,1 1,0 0,1 1,1 1,0 0,2 1,-1 1,2 0,1 0,-6 13,14-26,0-1,0 1,1 0,0-1,0 1,0 0,0 0,1-1,0 1,0 0,0 0,1 0,-1 0,1-1,0 1,1 0,-1 0,1-1,0 1,0-1,0 0,0 0,1 0,0 0,0 0,0 0,0 0,1-1,-1 0,1 0,0 0,0 0,0 0,0-1,3 1,10 4,0-1,0-1,1 0,0-2,0 0,0-1,0 0,0-2,0 0,1-1,-1-1,1-1,33-9,-33 5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6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461 651,'-46'6,"0"1,0 3,1 2,-10 6,40-13,0 1,0 0,1 2,0 0,0 0,1 1,0 1,0 0,1 1,1 0,0 1,0 0,1 1,0 1,6-9,1-1,0 1,0 0,0 0,0 0,1 0,0 0,0 0,1 1,-1-1,1 0,0 1,0 0,1-1,0 1,0-1,0 1,1 0,0-1,0 1,0-1,1 0,-1 1,1-1,1 0,-1 0,1 0,0 0,0 0,0-1,0 1,1-1,0 0,0 0,0 0,0-1,1 0,4 3,6-4,-1 0,1-2,-1 0,1-1,0 0,-1-1,0 0,1-2,-1 0,0 0,-1-1,1-1,-1 0,0-1,0 0,-1-1,0 0,6-7,16-10,-2-1,0-2,-2-1,-1-1,-2-2,-1 0,-1-2,-2-1,17-35,-24 38,-2 0,-1-1,-1 0,-2-1,-2-1,-1 1,-1-1,-2-1,-2 1,-1 0,-4-36,2 60,0 0,-1 0,0 0,-1 0,-1 1,1-1,-2 1,1 0,-1 0,-1 0,0 1,-1-2,4 8,0-1,1 1,-1 0,0 0,-1 0,1 0,0 1,-1-1,0 1,0 0,1 0,-1 0,0 0,0 1,-1 0,1 0,0 0,0 0,-1 1,1-1,0 1,-1 0,1 1,0-1,-1 1,1-1,0 1,0 1,0-1,0 0,0 1,-1 0,-7 6,1 1,-1 0,1 1,1 0,0 1,0 0,1 0,1 1,0 0,0 0,1 1,1 0,0 1,1-1,0 1,-1 10,-3 11,2 0,2 1,1 0,2 0,1 0,2 0,2 0,1 0,4 16,-2-25,1 1,2-1,0 0,2-1,1 0,1 0,1-2,1 0,1 0,1-1,1-2,1 1,3 0,-14-12,0-1,0 0,1 0,0-1,1-1,0 1,0-1,0-1,1 0,0 0,0-1,1-1,-1 0,1 0,0-1,0-1,0 0,0 0,1-2,3 1,-9-2,-1-1,1 0,-1 0,0 0,1-1,-2 0,1 0,0-1,0 1,-1-1,0 0,0-1,4-4,6-6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6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0,'-19'39,"-7"16,2 5,9-8,12-8,7-17,7-12,2-14,-1-7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0,'0'10,"0"3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1,'-46'61,"-26"34,71-93,0 0,0 0,0 0,1 0,-1 0,0 0,1 0,-1 0,1 0,0 0,0 0,0 0,0 1,0-1,0 0,0 0,1 0,-1 0,1 0,-1 0,1 0,0 0,0 0,0 0,0 0,0-1,0 1,1 0,-1-1,1 1,-1-1,1 1,0 0,68 39,-43-27,-24-14,0 1,0 0,0 1,-1-1,1 0,0 1,-1-1,1 1,0 0,-1 0,0 0,0 0,1 0,-1 1,-1-1,1 1,0-1,0 1,-1 0,0 0,1-1,-1 1,0 0,0 0,-1 0,1 0,-1 0,1 1,-1-1,0 0,0 0,-1 0,1 0,0 0,-1 0,0 0,0 0,-6 7,-1-1,0 0,0 0,-1-1,0 0,-1 0,1-1,-1 0,-1-1,0 0,1-1,-2 0,1-1,0 0,-1-1,0 0,0-1,0 0,0-1,0 0,0-1,0 0,0-1,-5-1,16 2,-1 1,0-1,1 0,-1 0,0-1,1 1,-1 0,0-1,1 1,-1 0,1-1,-1 0,1 1,-1-1,1 0,-1 0,1 0,-1 0,1 0,0 0,0 0,0-1,0 1,0 0,0-1,0 1,0-1,0 1,0-1,1 1,-1-1,1 1,-1-1,1 0,0 1,-1-1,1 0,0 1,0-1,0 0,0 1,1-1,-1 0,0 1,1-1,0-1,8-12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1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52,'19'-5,"16"-1,7 0,1 1,-2-3,-3-1,-3 2,-3 1,-7 8,-7 2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7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86 734,'27'255,"-27"-218,-2-1,-2 0,-1 0,-1-1,-3 1,-11 31,19-62,0-1,0 0,0 0,-1 0,1 0,-1-1,0 1,0 0,0-1,-1 1,0-1,1 0,-1 0,0 0,0 0,-3 2,4-6,0 1,1-1,-1 0,1 0,-1 0,1 0,-1 0,1 0,0 0,-1 0,1 0,0-1,0 1,0 0,0-1,0 1,0-1,0 1,1-1,-1 1,0-1,1 0,-1 1,1-1,0 0,0 0,-1 1,1-1,0 0,1 0,-1 1,0-1,0 0,1 1,-1-1,1 0,-1 1,2-2,3-21,2 1,1-1,0 1,2 1,1 0,1 0,0 1,14-16,9-20,-15 20,2 0,1 1,2 1,1 2,2 0,1 2,2 1,23-18,-44 42,0-1,0 1,1 1,0 0,0 1,0 0,0 0,1 1,-1 1,4-1,-11 3,0-1,-1 1,1 0,0 0,0 0,-1 1,1 0,0-1,-1 1,1 0,-1 1,1-1,-1 1,1-1,-1 1,0 0,0 0,0 1,0-1,0 0,-1 1,1 0,-1 0,1 0,-1 0,0 0,0 0,-1 0,1 1,0-1,-1 1,0-1,0 2,1 2,-1 0,0 0,-1-1,0 1,0 0,0 0,-1 0,0 0,0-1,-1 1,1 0,-2-1,1 1,-1-1,0 0,0 0,0 0,-1 0,0-1,-2 2,-98 101,95-100,-1 0,0-1,0 0,0 0,-1-1,0 0,0-1,-1 0,1-1,-1-1,-11 3,-2-3</inkml:trace>
  <inkml:trace contextRef="#ctx0" brushRef="#br0" timeOffset="431.747">988 226,'-26'189,"-23"130,21-145,23-96,11-61</inkml:trace>
  <inkml:trace contextRef="#ctx0" brushRef="#br0" timeOffset="900.108">1525 565,'-60'38,"2"3,2 2,2 3,-10 13,-11 46,73-103,0 1,1 0,-1 0,1 0,0 0,0 1,0-1,0 0,1 0,0 1,-1-1,1 0,0 0,0 1,1-1,-1 0,1 1,-1-1,1 0,0 0,0 0,1 0,-1 0,1 0,-1 0,1 0,0-1,0 1,0 0,1-1,-1 0,0 1,1-1,0 0,-1-1,2 2,1 0,0-1,0 0,1 0,-1 0,0-1,1 0,-1 0,1 0,-1 0,1-1,-1 0,1 0,-1-1,1 0,-1 0,0 0,1 0,-1-1,0 0,0 0,0 0,0-1,0 1,0-1,2-2,104-99,-99 91,122-147,-134 159,0 1,1-1,-1 0,0 1,1-1,-1 0,0 1,1-1,-1 1,1-1,-1 1,1-1,-1 1,1-1,-1 1,1-1,0 1,-1 0,1-1,0 1,-1 0,1 0,0-1,-1 1,1 0,0 0,-1 0,1 0,0 0,0 0,-1 0,1 0,0 0,0 0,-1 0,1 0,0 1,-1-1,1 0,0 1,-1-1,1 0,-1 1,1-1,0 1,-1-1,1 1,-1-1,1 1,-1-1,1 1,6 41,-5-19,46 89,-45-108,-1-1,1 1,0-1,0 0,0 0,0-1,1 1,-1-1,1 1,0-1,-1 0,1-1,0 1,0 0,0-1,1 0,-1 0,0 0,0-1,0 0,1 1,-1-1,0-1,0 1,1-1,-1 1,1-2,13-3</inkml:trace>
  <inkml:trace contextRef="#ctx0" brushRef="#br0" timeOffset="1147.708">2259 481,'-38'24,"0"1,2 3,2 0,0 3,2 0,-21 28,49-55,0 0,0 0,0 0,1 1,-1-1,1 1,0 0,0 0,1 0,0 1,0-1,0 0,0 1,1-1,0 1,0 0,0-1,1 1,0 0,0-1,0 1,1 0,0-1,0 1,0-1,1 1,0-1,0 1,0-1,1 0,0 0,2 3,4 0,0 0,1 0,0-1,0 0,1-1,0 0,0-1,1 0,-1-1,1 0,0-1,0 0,0-1,0 0,1-1,-1 0,2-1,98-31,-97 22</inkml:trace>
  <inkml:trace contextRef="#ctx0" brushRef="#br0" timeOffset="1500.629">2456 678,'32'6,"0"0,0-3,1 0,-1-2,1-2,-1-1,0-1,0-2,0-1,0-1,4-3,-23 6,-1 1,0-1,0-1,-1 0,1-1,-1 0,0-1,-1 0,1-1,-1 0,-1 0,0-1,0-1,0 1,-2-1,1-1,-1 1,2-5,-8 13,-1 0,1 1,-1-1,1 0,-1 1,0-1,1 0,-1 0,0 1,0-1,0 0,-1 0,1 0,0 1,-1-1,1 0,-1 1,1-1,-1 0,0 1,0-1,0 1,0-1,0 1,0-1,0 1,0 0,0-1,-1 1,1 0,0 0,-1 0,1 0,-1 0,0 1,1-1,-1 0,0 1,1-1,-2 0,-71-5,55 11,-1 0,2 2,-1 0,1 1,0 0,1 2,0 0,0 1,1 1,1 0,0 1,0 1,2 0,-1 1,2 1,0-1,1 2,1 0,-6 13,10-20,2 1,-1 1,1-1,1 0,0 1,0 0,1 0,1 0,0 9,1-17,0 0,0 0,0 1,0-1,1 0,0 1,0-1,0 0,1 0,-1 0,1 0,0 0,0-1,0 1,1 0,-1-1,1 0,0 1,0-1,0 0,0 0,1-1,-1 1,1-1,0 0,-1 0,5 2,7 0,0-1,0 0,0-1,0 0,1-2,-1 1,15-3,-13 1,14 0</inkml:trace>
  <inkml:trace contextRef="#ctx0" brushRef="#br0" timeOffset="2349.08">3077 1045,'90'-132,"-66"90,7-11,2 2,3 1,1 1,3 2,32-28,-71 73,0 1,0-1,0 0,0 0,0 0,1 1,-1-1,1 1,-1-1,1 1,0-1,-1 1,1 0,0 0,0 0,0 0,0 0,0 1,0-1,0 0,0 1,0-1,0 1,0 0,1 0,-1 0,0 0,0 0,0 0,0 1,0-1,0 1,0-1,0 1,0 0,0 0,0 0,0 0,0 0,0 0,-1 1,1-1,0 0,-1 1,1-1,-1 1,1 0,8 189,-9-189,-1 0,1 0,0-1,0 1,0 0,0-1,0 1,0 0,0-1,1 0,-1 1,0-1,1 0,-1 0,1 1,-1-1,1 0,0-1,0 1,-1 0,1 0,0-1,0 1,0-1,0 0,-1 1,1-1,0 0,0 0,0 0,0 0,0 0,0-1,0 1,-1-1,1 1,1-1,68-32,-69 31,229-135,-229 135,-1 1,1 0,0-1,0 1,0 0,0 0,0 0,0 1,0-1,1 0,-1 1,0-1,0 1,0 0,1 0,-1 0,0 0,0 0,1 0,-1 1,0-1,0 1,0-1,0 1,0 0,0 0,0 0,0 0,0 0,0 1,0-1,0 0,-1 1,1-1,-1 1,1 0,-1-1,0 1,1 0,-1 0,0 0,0 0,0 0,-1 0,1 0,0 1,-1-1,1 0,-1 0,4 55,-5-51,0 0,1-1,0 1,0 0,0 0,1 0,0 0,0 0,0-1,1 1,0 0,0-1,0 1,1-1,0 0,0 0,0 0,0 0,1-1,0 1,0-1,0 0,1 0,1 1,14 5</inkml:trace>
  <inkml:trace contextRef="#ctx0" brushRef="#br0" timeOffset="2665.563">4178 875,'281'-146,"-189"70,-90 73,1 0,0 0,-1-1,0 1,1-1,-2 0,1 0,0 1,-1-1,1 0,-1 0,0 0,-1-1,1 1,-1 0,1 0,-1 0,-1-1,1 1,0 0,-1 0,0 0,0 0,0 0,-1 0,0-2,0 3,0 0,-1 0,1 0,-1 0,0 0,0 0,0 1,0-1,0 1,0 0,-1 0,1 0,-1 1,0-1,1 1,-1-1,0 1,0 1,0-1,0 0,1 1,-1 0,0 0,0 0,-2 1,-98 23,94-17,1 0,0 0,1 0,-1 1,2 1,-1-1,1 1,0 0,1 1,0 0,0 0,1 0,1 1,0-1,0 1,1 0,0 0,1 0,0 1,1-1,0 1,1-1,0 0,1 1,1 7,0-12,-1 1,1-1,0 0,1 0,-1-1,1 1,1 0,-1-1,1 0,1 0,-1 0,1 0,0-1,0 0,0 0,1 0,-1-1,1 1,1-1,-1-1,0 1,1-1,0 0,0-1,0 1,0-1,0-1,0 0,0 0,1 0,-1-1,4 0,74 0,-60-1</inkml:trace>
  <inkml:trace contextRef="#ctx0" brushRef="#br0" timeOffset="3034.32">4685 847,'320'-185,"-319"184,-1 0,1 0,-1 0,1 0,-1 0,1 0,0 0,-1 0,1 0,0 1,0-1,0 0,-1 0,1 1,0-1,0 1,0-1,0 1,0-1,0 1,0 0,0-1,1 1,-1 0,0 0,0 0,0 0,0 0,0 0,0 0,0 0,0 0,0 1,0-1,1 0,-1 1,0-1,0 1,0-1,-1 1,1-1,0 1,0 0,0-1,0 1,0 0,-1 0,1 0,0-1,-1 1,1 0,-1 0,1 0,-1 0,1 0,-1 0,0 0,1 0,-1 0,0 1,0-1,0 0,0 0,0 0,0 0,0 1,-7 33,5-30,0 0,0 0,1 0,-1 1,1-1,0 0,1 1,-1-1,1 1,0-1,0 1,1-1,0 0,0 1,0-1,0 0,1 1,0-1,0 0,0 0,1-1,0 1,0 0,0-1,0 0,1 0,0 0,0 0,1 1,0-2,0-1,0 1,1-1,-1 0,1-1,-1 1,1-1,0 0,-1-1,1 1,0-1,0 0,0-1,-1 1,1-1,0 0,-1-1,1 1,-1-1,1 0,-1 0,0-1,0 0,0 0,3-2,110-98,-46 19,-59 67</inkml:trace>
  <inkml:trace contextRef="#ctx0" brushRef="#br0" timeOffset="3279.163">5786 1,'-9'38,"-4"27,1 13,2 2,3-8,2-6,3-5,1-8,1-4,1-5,-1-5,1 0,-1-1,5-8,2-4,-1-1,-1 0,-1-5</inkml:trace>
  <inkml:trace contextRef="#ctx0" brushRef="#br0" timeOffset="3431.397">5505 452,'38'-5,"32"-1,9 0,0 1,-7 1,-13 2,-15 1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12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57,'11'191,"3"-44,-7 1,-9 94,0-62,13-119,15-82,101-109,-66 74,94-81,-154 136,0-1,0 1,0 0,1-1,-1 1,0 0,1 0,-1 0,1 0,-1 0,1 1,-1-1,1 0,-1 1,1-1,0 1,0-1,-1 1,1 0,0 0,0 0,-1 0,1 0,0 0,0 0,-1 1,1-1,0 0,-1 1,1 0,0-1,-1 1,1 0,-1 0,1 0,-1 0,0 0,1 0,-1 0,0 0,0 1,1-1,-1 1,0-1,-1 1,1-1,0 1,0-1,-1 1,1-1,0 1,-1 0,0 0,1-1,-1 3,1 11,0 0,-1 0,0 0,-1 0,-1 0,-1 0,0 0,0-1,-4 7,-3 28,8-27</inkml:trace>
  <inkml:trace contextRef="#ctx0" brushRef="#br0" timeOffset="270.257">989 226,'-15'43,"-9"39,-1 9,5 0,0-11,3-10,6-12,3-11,0-8,0-7,1-3,3-3,1 0,7-5,2-10,0-8</inkml:trace>
  <inkml:trace contextRef="#ctx0" brushRef="#br0" timeOffset="436.629">622 537,'38'0,"28"0,11 0,-2 0,-4 0,-10 0,-10 0,-9 0,-12 0</inkml:trace>
  <inkml:trace contextRef="#ctx0" brushRef="#br0" timeOffset="1988.032">1836 1016,'56'-17,"0"-4,-1-1,-1-3,-2-2,0-3,-2-2,-2-2,0-2,-3-2,-1-2,-2-2,-2-1,21-32,-46 55,-1-1,-1 0,-1-1,-1-1,0 1,-2-2,-1 1,-1-1,-1-1,-1 1,-1-1,-2 0,0 0,-1 0,-3-16,3 38,-1 0,0-1,0 1,0 0,-1-1,1 1,-1 0,0-1,0 1,0 0,0 0,-1 0,1 0,-1 0,0 0,0 0,0 1,0-1,0 0,0 1,-1 0,1 0,-1 0,0 0,0 0,1 0,-1 0,0 1,-1 0,1 0,0-1,0 2,0-1,-1 0,1 1,0-1,-1 1,1 0,0 0,-1 1,1-1,-11 6,0 1,1 0,0 1,0 0,1 1,0 0,0 1,1 0,1 1,0 1,0-1,1 1,0 1,1 1,-7 8,1 0,1 1,1 0,1 1,1 0,1 1,2 0,0 0,1 1,2 0,1 0,1 0,1 0,1 0,1 0,2 0,3 18,2-24,1 0,0-1,1-1,1 0,1 0,0-1,1-1,1 0,1 0,3 1,-9-9,1-1,-1-1,1 0,1 0,-1-1,1 0,0-1,0 0,0 0,0-2,1 1,-1-1,1-1,-1 0,1-1,0 0,-1-1,1 0,0-1,-1 0,0 0,1-2,-1 1,0-1,-1-1,1 0,-1-1,0 0,0 0,5-5,18-11,-1-1,0-1,-2-2,-1-1,-2-1,10-14,-33 36,24-25,-28 30,1 1,-1 0,1-1,-1 1,1-1,-1 1,1 0,-1-1,1 1,0 0,-1 0,1 0,-1-1,1 1,0 0,-1 0,1 0,0 0,-1 0,1 0,0 0,-1 0,1 0,-1 1,1-1,0 0,-1 0,1 0,-1 1,1-1,-1 0,1 1,0-1,-1 1,1-1,-1 0,0 1,1-1,-1 1,1-1,-1 1,0-1,1 1,-1 0,0-1,0 1,1-1,-1 1,0 0,0-1,0 1,0-1,0 1,0 0,0 0,32 140,-27-127,29 58,-32-70,0-1,-1 1,1 0,0-1,0 0,0 1,0-1,0 0,0 0,1 0,-1 0,0 0,0-1,1 1,-1-1,0 1,1-1,-1 0,1 0,-1 0,0 0,1 0,-1-1,1 1,-1-1,0 0,1 1,-1-1,0 0,0 0,0-1,0 1,141-111,85-98,-128 141,-99 68,0 1,0-1,0 1,0-1,0 1,0 0,0-1,0 1,0 0,0 0,0-1,1 1,-1 0,0 0,0 0,0 1,0-1,0 0,0 0,0 0,0 1,0-1,0 1,0-1,0 1,0-1,0 1,0-1,0 1,0 0,0 0,-1-1,1 1,0 0,0 0,-1 0,1 0,-1 0,1 0,-1 0,1 0,-1 0,0 0,1 0,-1 0,0 0,0 0,0 0,0 0,0 1,-2 58,-7-30,6-22,0 0,0 1,1-1,0 1,1-1,-1 1,2 0,-1 0,1-1,1 1,-1 0,3 5,-3-12,1 0,0 0,1-1,-1 1,0-1,0 1,1-1,-1 1,0-1,1 0,0 0,-1 0,1 0,0 0,-1 0,1 0,0 0,0-1,0 1,0 0,0-1,0 0,-1 0,1 1,0-1,0 0,0-1,0 1,0 0,0 0,0-1,0 1,0-1,0 0,0 0,-1 1,70-32,244-169,-309 198,-4 1,0 1,0-1,0 0,0 0,0 1,0-1,0 1,1 0,-1 0,1 0,-1 0,0 0,1 0,0 0,-1 1,1 0,-1-1,1 1,0 0,-1 0,1 0,0 1,-1-1,1 1,-1-1,1 1,-1 0,1 0,-1 0,0 0,1 0,-1 1,0-1,0 1,0-1,0 1,0 0,0 0,0 0,-1 0,1 0,-1 0,1 0,-1 1,0-1,0 1,0-1,15 187,8-161,-22-30</inkml:trace>
  <inkml:trace contextRef="#ctx0" brushRef="#br0" timeOffset="2241.596">3161 1,'-4'0,"12"5,5 1</inkml:trace>
  <inkml:trace contextRef="#ctx0" brushRef="#br0" timeOffset="3140.868">1356 678,'43'-5,"38"-1,11 0,-2 1,-10 1,-10 2,-12 1,-6 0,-7 1,-12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05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582 254,'-109'41,"1"5,-54 35,148-74,9-6,-1 1,1 0,0 1,0-1,0 1,1 0,-1 0,1 0,0 1,-1 0,2-1,-1 1,0 1,1-1,0 1,0-1,0 1,-1 2,6-4,0 1,0-1,0 1,0-1,1 0,-1 0,1 0,0-1,0 1,0-1,0 1,0-1,0 0,1 0,-1 0,1-1,-1 1,1-1,0 0,0 0,-1 0,1-1,2 1,55 14,80 32,-137-45,0 0,0 0,-1 1,0 0,1 0,-1 0,0 0,0 0,0 1,-1-1,0 1,1 0,-1-1,0 1,-1 0,1 0,-1 1,1-1,-1 0,0 0,-1 1,1-1,-1 0,0 1,0-1,0 0,-1 1,0-1,1 0,-2 1,1 1,-2 2,-1 1,0-1,0 1,0-1,-1 0,0-1,-1 1,0-1,0 0,-1-1,1 1,-1-1,-1 0,-3 2,-18 8,-1-1,0-1,-1-2,0-1,-5 0,-78 29,110-38,3-1,-1 0,1 0,0 0,-1 0,1-1,-1 1,1 0,-1-1,1 1,-1-1,0 0,1 1,-1-1,1 0,-1 0,0 0,1 0,-1 0,1 0,-1-1,0 1,1-1,-1 1,1-1,-1 1,0-1,0-8</inkml:trace>
  <inkml:trace contextRef="#ctx0" brushRef="#br0" timeOffset="264.124">1006 0,'-26'490,"10"-353,9-85,1 0,3 0,2 0,3 18,9-34,-13-44</inkml:trace>
  <inkml:trace contextRef="#ctx0" brushRef="#br0" timeOffset="517.228">639 537,'43'-10,"39"-8,14 0,-4 2,-7 4,-10 4,-12 3,-13 3,-4 2,-6 0,-4 6,-5 1,-6 0</inkml:trace>
  <inkml:trace contextRef="#ctx0" brushRef="#br0" timeOffset="815.856">1458 734,'-43'120,"54"-172,4 2,2 2,2 0,2 1,2 1,2 1,2 2,10-10,-35 49,1 1,0 0,0 0,0 0,0 0,1 0,-1 1,1-1,-1 1,1 0,0 0,0 1,0-1,0 1,0 0,3-1,10 1</inkml:trace>
  <inkml:trace contextRef="#ctx0" brushRef="#br0" timeOffset="1262.106">2107 508,'-28'12,"0"2,2 1,0 0,0 2,2 2,0 0,1 1,1 1,1 1,1 1,-1 4,17-21,0 1,1 0,0 1,0-1,1 1,0-1,0 1,0 0,1-1,1 1,-1 0,1 3,0-8,1 0,-1 0,0 0,1 0,-1 0,1 0,0 0,0 0,0-1,0 1,1 0,-1-1,1 1,0-1,-1 1,1-1,0 0,0 0,1 0,-1 0,0 0,1 0,-1-1,1 1,-1-1,1 0,0 0,0 0,0 0,-1 0,1 0,0-1,2 1,5-3,-1 1,1-2,-1 1,0-1,0-1,0 1,0-2,0 1,-1-1,0 0,0-1,0 0,-1 0,0-1,0 0,0 0,-1-1,1-1,5-4,64-66,121-109,-197 186,1 1,0-1,-1 1,1 0,0-1,0 1,0 0,0 0,0 0,0 0,0 0,0 0,1 0,-1 0,0 0,1 1,-1-1,0 0,1 1,-1-1,1 1,-1-1,1 1,-1 0,1 0,-1 0,1 0,-1 0,1 0,-1 0,1 0,-1 0,1 1,-1-1,1 1,-1-1,0 1,1-1,-1 1,0 0,1 0,-1 0,0 0,0 0,0 0,0 0,0 0,0 0,0 0,0 1,0-1,0 0,-1 1,1-1,-1 0,1 1,-1-1,1 1,-1 0,0 101,-1-89,-1 1,2-1,0 1,1-1,0 0,1 1,1-1,0 0,1 0,42 40,-26-45</inkml:trace>
  <inkml:trace contextRef="#ctx0" brushRef="#br0" timeOffset="1499.297">2756 621,'5'29,"6"4,2-3</inkml:trace>
  <inkml:trace contextRef="#ctx0" brushRef="#br0" timeOffset="1663.267">2813 141,'0'0</inkml:trace>
  <inkml:trace contextRef="#ctx0" brushRef="#br0" timeOffset="5802.398">2756 621,'0'-5,"5"-1,1 5,0 7,-1 8,-1 6,-2 4,-1 4,-1 0,0 2,0 0,0-1,4-4,3-8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59:23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360 56,'-1'-3,"1"1,0-1,-1 1,1-1,-1 1,0 0,1-1,-1 1,-1 0,1-1,0 1,0 0,-1 0,1 0,-1 0,0 0,0 1,1-1,-1 0,0 1,0-1,-1 1,1 0,0 0,0 0,-1 0,1 0,0 0,-1 1,1-1,-1 1,1-1,-1 1,1 0,-1 0,1 0,-2 1,-97 13,95-14,1 1,0 1,0-1,0 1,0 0,0 0,0 0,0 0,0 1,1 0,-1 0,1 0,0 1,0 0,0-1,1 1,-1 0,1 1,0-1,0 1,0-1,1 1,0 0,0 0,0 0,0 0,1 0,0 1,0-1,0 0,1 1,0-1,0 0,0 1,0-1,1 1,5 10,1 0,0 0,2 0,-1-1,2-1,0 1,1-2,0 1,10 8,35 45,-48-53,-1 0,-1 0,0 0,-1 1,-1 0,0 0,-1 0,1 12,-3-22,-1 0,0-1,1 1,-1 0,-1 0,1-1,-1 1,0 0,0-1,0 1,-1-1,1 1,-1-1,0 0,-1 0,1 0,-1 0,1 0,-1 0,0-1,-1 1,1-1,0 0,-1 0,0 0,0 0,0-1,0 1,0-1,0 0,-1-1,1 1,-1-1,1 0,-1 0,0 0,1 0,-1-1,0 0,0 0,1 0,-5-1,-1 0,1 0,0-1,-1 0,1 0,0-1,0 0,0-1,1 0,-1 0,1-1,0 0,0-1,1 1,-1-2,1 1,1-1,-1 0,-6-9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2:57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1,'1'355,"6"-270,3-1,5 0,8 22,-21-92,1-1,0 0,1 0,1 0,0 0,0-1,1 0,1 0,0 0,0-1,1 0,1 0,0-1,1 0,-8-8,1-1,0 1,0-1,0 1,0-1,0 0,0 0,1 0,-1-1,0 1,0-1,1 0,-1 0,0 0,0 0,1 0,-1-1,0 0,0 1,0-1,0 0,0-1,0 1,0 0,0-1,0 0,0 0,-1 0,1 0,-1 0,1 0,-1 0,1-2,67-91,66-200,-101 242,-35 52,1 0,0 0,0 0,0 1,0-1,0 0,0 1,0-1,0 0,0 1,0-1,0 1,0-1,0 1,0 0,1 0,-1-1,0 1,0 0,0 0,1 0,-1 0,0 0,0 1,0-1,0 0,1 0,-1 1,0-1,0 1,0-1,0 1,0-1,0 1,0 0,0 0,0-1,0 1,-1 0,1 0,0 0,0 0,-1 0,1 0,0 0,-1 0,1 0,-1 0,0 0,1 1,12 26,-1-1,-2 2,-1-1,-1 2,1 9,27 88,-26-99,2-1,0 0,2 0,1-2,1 0,16 20,-27-39,0 1,0-1,1 0,0-1,1 1,-1-1,1 0,0-1,0 0,0 0,0 0,1-1,0 0,0-1,0 1,0-2,0 1,0-1,0 0,0-1,1 1,-1-2,0 1,0-1,0-1,0 1,0-1,0-1,0 0,0 0,-1 0,3-2,11-11,-2-1,0-1,-1-1,0 0,-2-1,0-1,-2 0,0-1,-1-1,-2 0,8-20,0-7,-2-1,-3-1,-2-1,-1 1,-3-12,0 8,-2 26,-1 0,-2 0,0-1,-3 1,0-1,-2 1,-1-1,-2 1,-5-19,10 48,1 1,-1-1,0 0,0 1,0-1,1 1,-1-1,0 0,0 1,0-1,0 0,0 1,0-1,0 1,0-1,0 0,-1 1,1-1,0 1,0-1,0 0,-1 1,1-1,0 1,-1-1,1 1,-1-1,1 1,0-1,-1 1,1-1,-1 1,1 0,-1-1,1 1,-1 0,0-1,1 1,-1 0,1 0,-1 0,0-1,1 1,-1 0,1 0,-1 0,0 0,1 0,-1 0,0 0,1 0,-1 0,1 1,-1-1,0 0,1 0,-1 0,1 1,-1-1,1 0,-1 1,1-1,-1 1,1-1,-1 0,1 1,-1-1,1 1,0-1,-1 1,-4 17</inkml:trace>
  <inkml:trace contextRef="#ctx0" brushRef="#br0" timeOffset="445.442">1892 565,'-11'13,"1"1,0 0,1 1,1 0,0 0,2 1,-1 0,2 0,0 0,1 1,0 0,2-1,0 1,1 1,0-1,2 0,0 0,2 11,-2-25,-1 0,1 0,0-1,0 1,0 0,1 0,-1 0,1-1,-1 1,1-1,0 1,0-1,0 0,0 0,0 0,1 0,-1 0,1 0,-1 0,1-1,0 1,0-1,-1 0,1 0,0 0,0 0,0-1,0 1,0-1,0 0,0 0,0 0,0 0,0 0,0 0,1-1,-2 0,3 0,6-2,1-1,-1-1,0 1,0-2,-1 1,0-2,0 1,0-1,3-4,-1 1,0 0,0-1,-1 0,0-1,-1 0,-1-1,0 0,0 0,-2-1,1 0,-2 0,0-1,-1 0,0 0,-1-1,-1 1,0-1,-1 1,-1-1,0 0,-2-12,0 21,-1 1,1-1,-1 1,-1-1,1 1,-1 0,0 0,-1 0,1 0,-1 0,0 1,-1 0,1 0,-1 0,0 0,0 1,0 0,-1 0,0 0,0 1,0 0,0 0,0 0,-1 1,1 0,-1 0,1 0,-1 1,0 0,0 1,1-1,-1 1,0 0,0 1,1 0,-1 0,0 0,1 1,-1 0,1 1,-1-1,1 1,0 0,0 0,-5 5,-8 9</inkml:trace>
  <inkml:trace contextRef="#ctx0" brushRef="#br0" timeOffset="777.392">2427 847,'-17'51,"8"-73,12-5,2 1,0 0,2 0,1 0,11-22,-12 28,56-112,-52 120</inkml:trace>
  <inkml:trace contextRef="#ctx0" brushRef="#br0" timeOffset="1115.41">3020 28,'-4'18,"-22"91,5 1,4 0,3 29,15-93,2-1,2-1,1 1,6 14,13 94,-24-124,1-11,-2-36,-1-32,1 25</inkml:trace>
  <inkml:trace contextRef="#ctx0" brushRef="#br0" timeOffset="1416.96">3303 226,'-53'51,"2"3,3 3,-39 58,85-112,-1-1,1 1,0 0,-1-1,1 1,1 0,-1 1,0-1,1 0,0 0,-1 1,1-1,1 0,-1 1,0-1,1 1,0 0,0-1,0 1,0-1,0 1,1-1,-1 1,1-1,0 1,0-1,1 0,-1 1,1-1,-1 0,1 0,0 0,0 0,0-1,1 1,-1 0,2 0,146 65,-140-63,0 1,0 0,-1 0,1 1,-2 0,1 1,-1 0,0 0,-1 0,0 1,0 1,-1-1,0 1,0 0,-1 0,-1 1,2 5,-4-11,0 0,0 1,0-1,0 0,1-1,0 1,0 0,0-1,0 0,1 1,0-1,0-1,0 1,0-1,0 1,1-1,0 0,2 1,14 3</inkml:trace>
  <inkml:trace contextRef="#ctx0" brushRef="#br0" timeOffset="2047.42">28 1496,'-27'-12,"27"12,1 0,-1 0,0 0,1 0,-1 0,0 0,1 0,-1 0,0 0,1 0,-1 0,1 0,-1 0,0 0,1 0,-1 0,0-1,0 1,1 0,-1 0,0 0,1-1,-1 1,0 0,0 0,1-1,-1 1,0 0,0-1,0 1,1 0,-1-1,0 1,0 0,0-1,0 1,0 0,0-1,0 1,0 0,1-1,-1 1,-1 0,1-1,0 1,0 0,0-1,0 1,0 0,0-1,0 1,0 0,0-1,-1 1,1 0,0-1,0 1,0 0,-1-1,1 1,155-9,429-72,-162 17,276 0,335 52,-632 14,-110-30,-248 31,-33 4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2:57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1,'1'355,"6"-270,3-1,5 0,8 22,-21-92,1-1,0 0,1 0,1 0,0 0,0-1,1 0,1 0,0 0,0-1,1 0,1 0,0-1,1 0,-8-8,1-1,0 1,0-1,0 1,0-1,0 0,0 0,1 0,-1-1,0 1,0-1,1 0,-1 0,0 0,0 0,1 0,-1-1,0 0,0 1,0-1,0 0,0-1,0 1,0 0,0-1,0 0,0 0,-1 0,1 0,-1 0,1 0,-1 0,1-2,67-91,66-200,-101 242,-35 52,1 0,0 0,0 0,0 1,0-1,0 0,0 1,0-1,0 0,0 1,0-1,0 1,0-1,0 1,0 0,1 0,-1-1,0 1,0 0,0 0,1 0,-1 0,0 0,0 1,0-1,0 0,1 0,-1 1,0-1,0 1,0-1,0 1,0-1,0 1,0 0,0 0,0-1,0 1,-1 0,1 0,0 0,0 0,-1 0,1 0,0 0,-1 0,1 0,-1 0,0 0,1 1,12 26,-1-1,-2 2,-1-1,-1 2,1 9,27 88,-26-99,2-1,0 0,2 0,1-2,1 0,16 20,-27-39,0 1,0-1,1 0,0-1,1 1,-1-1,1 0,0-1,0 0,0 0,0 0,1-1,0 0,0-1,0 1,0-2,0 1,0-1,0 0,0-1,1 1,-1-2,0 1,0-1,0-1,0 1,0-1,0-1,0 0,0 0,-1 0,3-2,11-11,-2-1,0-1,-1-1,0 0,-2-1,0-1,-2 0,0-1,-1-1,-2 0,8-20,0-7,-2-1,-3-1,-2-1,-1 1,-3-12,0 8,-2 26,-1 0,-2 0,0-1,-3 1,0-1,-2 1,-1-1,-2 1,-5-19,10 48,1 1,-1-1,0 0,0 1,0-1,1 1,-1-1,0 0,0 1,0-1,0 0,0 1,0-1,0 1,0-1,0 0,-1 1,1-1,0 1,0-1,0 0,-1 1,1-1,0 1,-1-1,1 1,-1-1,1 1,0-1,-1 1,1-1,-1 1,1 0,-1-1,1 1,-1 0,0-1,1 1,-1 0,1 0,-1 0,0-1,1 1,-1 0,1 0,-1 0,0 0,1 0,-1 0,0 0,1 0,-1 0,1 1,-1-1,0 0,1 0,-1 0,1 1,-1-1,1 0,-1 1,1-1,-1 1,1-1,-1 0,1 1,-1-1,1 1,0-1,-1 1,-4 17</inkml:trace>
  <inkml:trace contextRef="#ctx0" brushRef="#br0" timeOffset="445.442">1892 565,'-11'13,"1"1,0 0,1 1,1 0,0 0,2 1,-1 0,2 0,0 0,1 1,0 0,2-1,0 1,1 1,0-1,2 0,0 0,2 11,-2-25,-1 0,1 0,0-1,0 1,0 0,1 0,-1 0,1-1,-1 1,1-1,0 1,0-1,0 0,0 0,0 0,1 0,-1 0,1 0,-1 0,1-1,0 1,0-1,-1 0,1 0,0 0,0 0,0-1,0 1,0-1,0 0,0 0,0 0,0 0,0 0,0 0,1-1,-2 0,3 0,6-2,1-1,-1-1,0 1,0-2,-1 1,0-2,0 1,0-1,3-4,-1 1,0 0,0-1,-1 0,0-1,-1 0,-1-1,0 0,0 0,-2-1,1 0,-2 0,0-1,-1 0,0 0,-1-1,-1 1,0-1,-1 1,-1-1,0 0,-2-12,0 21,-1 1,1-1,-1 1,-1-1,1 1,-1 0,0 0,-1 0,1 0,-1 0,0 1,-1 0,1 0,-1 0,0 0,0 1,0 0,-1 0,0 0,0 1,0 0,0 0,0 0,-1 1,1 0,-1 0,1 0,-1 1,0 0,0 1,1-1,-1 1,0 0,0 1,1 0,-1 0,0 0,1 1,-1 0,1 1,-1-1,1 1,0 0,0 0,-5 5,-8 9</inkml:trace>
  <inkml:trace contextRef="#ctx0" brushRef="#br0" timeOffset="777.392">2427 847,'-17'51,"8"-73,12-5,2 1,0 0,2 0,1 0,11-22,-12 28,56-112,-52 120</inkml:trace>
  <inkml:trace contextRef="#ctx0" brushRef="#br0" timeOffset="1115.41">3020 28,'-4'18,"-22"91,5 1,4 0,3 29,15-93,2-1,2-1,1 1,6 14,13 94,-24-124,1-11,-2-36,-1-32,1 25</inkml:trace>
  <inkml:trace contextRef="#ctx0" brushRef="#br0" timeOffset="1416.96">3303 226,'-53'51,"2"3,3 3,-39 58,85-112,-1-1,1 1,0 0,-1-1,1 1,1 0,-1 1,0-1,1 0,0 0,-1 1,1-1,1 0,-1 1,0-1,1 1,0 0,0-1,0 1,0-1,0 1,1-1,-1 1,1-1,0 1,0-1,1 0,-1 1,1-1,-1 0,1 0,0 0,0 0,0-1,1 1,-1 0,2 0,146 65,-140-63,0 1,0 0,-1 0,1 1,-2 0,1 1,-1 0,0 0,-1 0,0 1,0 1,-1-1,0 1,0 0,-1 0,-1 1,2 5,-4-11,0 0,0 1,0-1,0 0,1-1,0 1,0 0,0-1,0 0,1 1,0-1,0-1,0 1,0-1,0 1,1-1,0 0,2 1,14 3</inkml:trace>
  <inkml:trace contextRef="#ctx0" brushRef="#br0" timeOffset="2047.42">28 1496,'-27'-12,"27"12,1 0,-1 0,0 0,1 0,-1 0,0 0,1 0,-1 0,0 0,1 0,-1 0,1 0,-1 0,0 0,1 0,-1 0,0-1,0 1,1 0,-1 0,0 0,1-1,-1 1,0 0,0 0,1-1,-1 1,0 0,0-1,0 1,1 0,-1-1,0 1,0 0,0-1,0 1,0 0,0-1,0 1,0 0,1-1,-1 1,-1 0,1-1,0 1,0 0,0-1,0 1,0 0,0-1,0 1,0 0,0-1,-1 1,1 0,0-1,0 1,0 0,-1-1,1 1,155-9,429-72,-162 17,276 0,335 52,-632 14,-110-30,-248 31,-33 4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02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790 227,'-38'54,"-104"111,-268 240,280-276,119-117</inkml:trace>
  <inkml:trace contextRef="#ctx0" brushRef="#br0" timeOffset="446.398">0 396,'54'20,"130"66,-134-56,-4 1,1-3,2-2,1-3,0-1,2-2,17 2,37-1,-105-21,-1 1,1-1,-1 0,1 0,0 0,-1 0,1 0,-1 0,1-1,-1 1,1 0,0 0,-1 0,1 0,-1-1,1 1,-1 0,1-1,-1 1,1 0,-1-1,1 1,-1 0,0-1,1 1,-1-1,0 1,1-1,-1 1,0-1,1 1,-1-1,0 1,0-1,0 0,1 1,-1-1,0 1,0-1,0 0,0 1,0-1,0 1,0-1,0 1,-1-1,1 0,0 1,0-1,0 1,-1-1,1 1,0-1,0 1,-1-1,1 1,-1-1,-7-9</inkml:trace>
  <inkml:trace contextRef="#ctx0" brushRef="#br0" timeOffset="829.178">847 424,'-158'28,"1"7,-144 52,261-75,-86 23,154-44,-11 2</inkml:trace>
  <inkml:trace contextRef="#ctx0" brushRef="#br0" timeOffset="1295.045">282 1,'22'113,"9"83,-6-55,-7 2,0 142,-18-117,15-129,-3-27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0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367 729,'-13'-2,"0"1,0 0,0 1,0 0,0 2,0-1,0 1,0 1,0 0,1 1,-1 1,1 0,0 0,1 1,-1 1,1 0,0 0,1 1,0 0,0 1,1 0,0 1,0 0,1 0,1 1,0 0,0 0,-2 6,-35 157,42-168,1 0,1 0,-1 0,1 0,1 0,-1 0,1 0,0 0,0 0,0-1,1 1,0 0,0 0,1-1,-1 0,1 1,0-1,1 0,-1 0,1-1,0 1,0-1,1 1,-1-2,1 1,0 0,0-1,0 0,1 0,-1 0,0-1,1 0,0 0,0 0,0-1,1 1,7-1,1-1,-1 0,1 0,-1-2,0 0,1 0,-1-2,1 0,-8 3,17-5</inkml:trace>
  <inkml:trace contextRef="#ctx0" brushRef="#br0" timeOffset="281.659">734 870,'-13'17,"0"1,2 1,0 0,1 0,1 1,1 1,1 0,0 0,2 0,0 0,0 18,5-35,1 0,-1 1,1-1,1 0,-1 1,1-1,-1 0,1 0,0 0,1 0,-1 0,1-1,-1 1,1-1,0 0,0 1,1-1,-1-1,1 1,-1 0,1-1,0 0,0 0,0 0,0 0,0-1,1 1,-1-1,0 0,1-1,-1 1,1-1,-1 0,1 0,-1 0,0 0,1-1,-1 0,1 0,-1 0,0 0,0-1,0 1,1-1,-2 0,3-2,7 0,0-1,0-1,0 0,-1-1,0 0,-1-1,0 0,0-1,0 0,-1-1,-1 0,1-1,-2 0,1 0,-2-1,0 1,3-7,-5 9,-2 4,1 0,-1 0,0 0,-1-1,1 1,-1-1,0 1,0-1,-1 0,1 0,-1 0,-1 1,1-1,-1 0,0 0,0 0,-1 0,0 0,0 0,0 0,-1 0,-1-4,-1 2,-1 1,0 0,0 0,0 0,-1 1,0 0,0 0,-1 0,1 1,-1 0,0 0,-1 0,1 1,-1 0,0 1,0 0,0 0,0 1,-1 0,1 0,-5 0,-11 4</inkml:trace>
  <inkml:trace contextRef="#ctx0" brushRef="#br0" timeOffset="751.867">1157 1124,'235'-309,"-235"309,0 0,0 1,0-1,0 1,0-1,0 1,0-1,0 1,0-1,0 1,0-1,0 1,1-1,-1 1,0-1,0 0,1 1,-1-1,0 1,0-1,1 0,-1 1,1-1,-1 0,0 1,1-1,-1 0,1 0,-1 1,0-1,1 0,-1 0,1 0,-1 0,1 1,-1-1,1 0,-1 0,1 0,-1 0,1 0,-1 0,1 0,-1 0,1-1,-1 1,1 0,-1 0,0 0,1 0,-1-1,1 1,-1 0,1 0,-1-1,0 1,1 0,-1-1,0 1,1-1,-1 1,0 0,0-1,1 1,-1-1,0 1,0 0,0-1,1 0,-5 40,0-24,1-11,0 1,1-1,0 0,0 1,0-1,0 1,1 0,0 0,0 0,0-1,1 1,-1 0,1 0,0 0,1 0,-1 0,1 0,0 0,0 0,1-1,-1 1,1 0,0-1,0 1,1-1,-1 0,1 0,0 0,0 0,0 0,1 0,-1-1,1 0,0 0,4 3,1-5,-1 0,1-1,-1 0,1 0,0-1,-1 0,1 0,-1-1,1 0,-1-1,0 0,0 0,0-1,-1 0,1 0,-1 0,0-1,0-1,0 1,-1-1,0 0,0 0,0-1,-1 0,0 0,0 0,-1-1,0 1,0-1,-1 0,2-5,15-31,-12 26</inkml:trace>
  <inkml:trace contextRef="#ctx0" brushRef="#br0" timeOffset="1413.897">1835 362,'39'-4,"1"-2,-1-2,0-2,-1-1,0-2,0-1,-2-2,0-2,-1-1,-1-1,6-7,-31 21,0-1,0-1,-1 1,0-2,0 1,-1-1,0 0,0 0,-1-1,-1 0,1 0,-2 0,1-1,-2 0,1 1,-1-1,-1-1,0-1,-2 13,-1 0,1 1,-1-1,1 0,-1 0,1 1,-1-1,1 0,-1 0,1 0,-1 0,0 0,1 0,-1 0,1 0,-1 0,0 0,1 0,-1 0,1 0,-1 0,1-1,-1 1,1 0,-1 0,0-1,1 1,0 0,-1-1,1 1,-1 0,1-1,-1 1,1-1,0 1,-1-1,1 1,0-1,-1 1,1-1,0 1,0-1,0 1,-1-1,1 0,0 1,0-1,0 1,0-1,0 1,0-1,0 0,0 1,0-1,0 1,1-1,-50 209,39-148,-120 766,126-792,-1 0,-2 0,-2 0,-1-1,-1 0,-2-1,-1 0,-2-1,-1-1,-11 15,26-43,1 1,0 0,-1-1,1 1,-1-1,0 1,0-1,0 0,0 0,0 0,-1 0,1 0,0-1,-1 1,1-1,-1 1,0-1,0 0,1 0,-1 0,0 0,0-1,0 1,0-1,0 0,0 1,0-2,0 1,0 0,0 0,0-1,1 0,-1 1,0-1,0 0,0-1,1 1,-1 0,1-1,-1 1,1-1,-1 0,1 0,0 0,0 0,0 0,0 0,0-1,0 1,1-1,-1 1,0-3,-3-15,1 1,1-1,1 0,1 0,0 0,1 0,2 0,0 1,1-1,1 0,0 1,7-15,-4 12,0 1,2 0,0 0,1 1,1 0,1 1,1 0,1 1,0 1,1 0,1 1,1 0,3-1,-11 9,0 1,1 1,-1-1,1 1,1 1,-1 0,1 1,0 0,0 0,0 1,0 0,1 1,-1 1,1 0,2 0,10 0</inkml:trace>
  <inkml:trace contextRef="#ctx0" brushRef="#br0" timeOffset="1683.896">2568 729,'-2'15,"1"0,0 0,1 0,0 0,1 0,1 0,0 0,1-1,1 1,1-1,-1 0,2 0,0 0,1 0,0-1,3 2,-8-12,0 0,1-1,-1 1,0-1,1 0,0 0,-1 0,1 0,0 0,0 0,0-1,0 0,0 1,1-1,-1 0,0-1,1 1,-1-1,0 1,1-1,-1 0,1 0,-1 0,0-1,1 1,-1-1,0 0,0 0,1 0,-1 0,0-1,0 1,0-1,0 0,0 0,-1 0,1 0,-1 0,1 0,0-1,83-95,-43 48,-2-2,-2-2,9-20,-37 56</inkml:trace>
  <inkml:trace contextRef="#ctx0" brushRef="#br0" timeOffset="2054.194">3359 644,'-1'1,"-12"0,0 1,0 1,0 0,0 1,1 0,0 1,0 0,0 1,0 0,1 1,0 1,-1 1,11-6,0 0,1 0,0 1,0-1,0 0,0 0,0 1,1-1,-1 0,1 0,0 0,0 0,0 0,1 0,-1 0,0 0,1 0,0 0,0-1,0 1,0-1,0 0,0 1,1-1,-1 0,1 0,0 0,-1-1,1 1,0-1,0 1,0-1,0 0,0 0,0 0,1-1,13 12,-13-10,-1 0,1 0,-1 1,0-1,0 1,0 0,-1 0,1 0,-1 0,1 0,-1 0,0 1,0-1,-1 1,1 0,-1-1,0 1,0 0,0 0,0 0,0 0,-1 0,0 0,0 0,0 0,0 0,-1 0,1-1,-1 1,0 0,-1 0,1 0,0-1,-1 1,0 0,0-1,0 0,0 1,-1-1,1 0,-1 0,0 0,0-1,0 1,0 0,-74 37,58-34</inkml:trace>
  <inkml:trace contextRef="#ctx0" brushRef="#br0" timeOffset="2433.886">3472 1011,'66'-17,"-1"-3,-1-2,-2-4,10-7,-61 29,0-1,1 0,-1-1,-1 0,0-1,1 0,-2-1,1 0,-1 0,-1-1,1 0,-2-1,1 1,-1-2,-1 1,0-1,0 0,-1 0,0 0,-1-1,1-4,-5 12,-1-1,1 1,-1-1,0 1,0-1,0 1,-1 0,0-1,1 1,-1 0,-1 0,1 0,-1 0,1 1,-1-1,0 1,0 0,-1-1,1 1,-1 1,1-1,-1 0,0 1,0 0,0 0,0 0,-1 1,1-1,0 1,-1 0,1 0,-1 0,1 1,-1 0,1-1,-1 2,1-1,-1 0,1 1,-1 0,1 0,-3 1,-16 8,1 0,1 1,0 2,0 0,1 1,1 1,1 0,0 2,0 0,0 4,2-4,1 1,1 0,0 1,2 0,0 1,-4 11,12-23,0 0,1 0,0 0,0 1,1-1,0 1,1-1,-1 1,2-1,-1 1,1 0,1 0,0-1,0 1,0 0,1-1,0 0,3 5,-1-5,0-1,1 1,0-1,0-1,1 1,-1-1,2 0,-1 0,1 0,-1-1,2 0,-1-1,0 0,1 0,0 0,0-1,0 0,0 0,0-1,6 0,173 12,-183-14,237-20,-210 14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3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28,'5'172,"-8"-87,0-39,1 0,3-1,2 1,8 44,-7-74,1 0,0 0,1 0,1-1,1 0,0 0,0-1,2 0,0 0,0-1,3 1,-10-10,1 0,0 0,0 0,0-1,1 1,-1-1,1 0,0-1,-1 1,1-1,1 0,-1 0,0 0,0-1,1 0,-1 0,1 0,-1 0,1-1,-1 0,1-1,-1 1,1-1,-1 0,1 0,-1 0,0-1,0 0,0 0,0 0,0-1,0 0,0 0,3-3,12-11,0-1,-1-1,-1-1,0 0,-2-2,10-16,12-15,-38 53,0-1,1 1,-1-1,0 1,0-1,0 0,1 1,-1-1,0 1,1-1,-1 1,0 0,1-1,-1 1,1-1,-1 1,0 0,1-1,-1 1,1 0,-1-1,1 1,-1 0,1 0,0 0,-1-1,1 1,-1 0,1 0,-1 0,1 0,-1 0,1 0,0 0,-1 0,1 0,-1 0,1 0,-1 1,1-1,0 0,-1 0,1 1,-1-1,1 0,-1 0,0 1,1-1,-1 1,1-1,-1 0,1 1,-1 0,11 33,-9-26,6 27,-7-22,1 0,1 0,0 0,0 0,1-1,1 0,0 0,1 0,0 0,1-1,0 0,1 0,0-1,1 0,0-1,0 1,1-2,-5-4,1-1,-1 0,1-1,-1 1,1-1,0 0,0 0,0-1,0 0,0 0,0 0,0-1,1 0,-1 0,0-1,0 0,0 0,0 0,0 0,0-1,0 0,-1-1,1 1,-1-1,1 0,-1 0,0-1,1 0,13-11,0 0,-1-1,-1-1,-1 0,0-1,7-12,-7 6,-1-1,-1 0,-2 0,0-1,-2-1,-1 0,-1 0,-2-1,0 0,-2 0,-1-1,-1 1,-1-1,-3-11,-1-235,3 275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6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434 28,'-11'-5,"1"1,0 0,-1 0,0 1,0 1,0 0,0 0,0 1,0 1,-1 0,1 0,0 1,0 1,0 0,-10 3,13 0,1 0,0 1,1 0,-1 0,1 0,1 1,-1 0,1 0,0 1,1 0,-1-1,2 1,-1 1,1-1,0 0,1 1,0 0,0 2,-53 246,33-41,9-135,10-57,0 0,-2-1,0 1,-2-1,0 0,-2-1,-5 10,12-29,1-2,0 0,0 0,0 0,0 0,0 0,0 0,0 0,0 0,1 1,-1-1,0 0,1 1,-1-1,1 0,0 1,-1-1,1 0,0 1,0-1,0 1,0-1,0 1,0-1,0 0,0 1,1-1,-1 1,0-1,1 0,-1 1,1-1,0 0,-1 0,1 1,0-1,0 0,0 0,0 0,0 0,0 0,0 0,0 0,0 0,1 0,10 1,1 0,-1 0,1-1,0-1,-1 0,1-1,0 0,-1-1,1-1,-1 0,11-4,65-9,-65 14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3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493 171,'-91'134,"62"-91,-2 0,-1-2,-2-2,-2 0,-2-3,-1-1,-27 18,-24 15,89-66,0-1,1 0,-1 1,0-1,1 0,-1 1,1-1,-1 1,1-1,0 1,0-1,-1 1,1 0,0-1,1 1,-1-1,0 1,0-1,1 1,-1-1,0 1,1-1,0 0,-1 1,1-1,0 1,0-1,0 0,0 0,0 0,0 1,0-1,0 0,0 0,0 0,1-1,-1 1,0 0,1 0,-1-1,0 1,1-1,64 26,83-3,-7 3,-139-24,0-1,0 0,1 0,-1 0,0 0,1 0,-1 0,0-1,1 0,-1 0,1 0,-1 0,0 0,1-1,-1 1,0-1,1 0,-1 0,0 0,0-1,0 1,0-1,0 0,0 1,0-1,-1-1,1 1,0 0,-1-1,0 1,0-1,0 1,0-1,0 0,0 0,-1 0,1 0,-1-1,4-155,-8 92,-27-295,30 254,0 96</inkml:trace>
  <inkml:trace contextRef="#ctx0" brushRef="#br0" timeOffset="431.37">917 1,'-40'345,"5"-37,32-286,-16 45,8-78,7-4</inkml:trace>
  <inkml:trace contextRef="#ctx0" brushRef="#br0" timeOffset="831.828">1227 198,'-46'23,"0"-2,2 3,0 1,1 2,-10 11,50-36,-1-1,1 1,-1 0,1 0,0 0,0 1,0-1,0 1,0-1,0 1,1 0,-1 0,1 1,0-1,0 0,0 1,1-1,-1 1,1 0,0-1,0 1,0 0,0 0,0 0,1 0,0-1,0 1,0 0,0 0,1 0,-1 0,1 0,0 0,0-1,1 1,-1 0,1-1,0 1,0-1,0 1,71 39,-67-41,0 0,0 0,0 1,0 0,0 0,-1 0,1 1,-1 0,0 0,0 0,-1 1,1 0,-1-1,0 2,0-1,0 0,-1 1,0 0,0-1,0 1,-1 0,4 100,8-75,-2-25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7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43,'-7'27,"0"1,2 0,1 0,2 0,0 1,2-1,1 1,4 19,-5-45,0-1,0 1,0 0,1 0,0-1,-1 1,1 0,0-1,0 1,1-1,-1 1,0-1,1 1,-1-1,1 0,0 0,0 0,0 0,0 0,0 0,0-1,1 1,-1-1,1 1,-1-1,1 0,-1 0,1 0,0 0,-1 0,1-1,0 1,0-1,-1 0,1 0,0 0,0 0,0 0,-1-1,1 1,0-1,-1 0,1 1,0-1,-1-1,1 1,-1 0,1-1,10-6,0-1,-1-1,0 0,0 0,-1-1,-1-1,8-9,10-11,-28 31,0 1,1 0,-1-1,0 1,0 0,1-1,-1 1,0 0,1-1,-1 1,1 0,-1-1,0 1,1 0,-1 0,1 0,-1-1,0 1,1 0,-1 0,1 0,-1 0,1 0,-1 0,1 0,-1 0,1 0,-1 0,0 0,1 0,-1 0,1 0,-1 0,1 1,-1-1,0 0,1 0,-1 0,1 1,-1-1,0 0,1 1,-1-1,0 0,1 1,-1-1,0 0,0 1,1-1,-1 1,0-1,0 0,0 1,1-1,-1 1,0-1,0 1,0-1,0 0,0 1,0-1,0 1,0-1,6 44,-3-22,-2-18,0 0,1 1,-1-1,1 0,0 0,0 0,1 0,-1 0,1 0,0-1,0 1,0-1,1 0,-1 0,1 0,-1 0,1-1,0 1,0-1,0 0,0 0,1-1,-1 1,0-1,1 0,-1 0,1 0,0-1,-1 0,1 1,-1-2,1 1,-1 0,1-1,-1 0,1 0,-1 0,3-2,10-7,0-1,-1-1,-1-1,0 0,-1-1,-1 0,0-1,0 0,-2-1,0-1,-1 0,0 0,-2-1,6-17,-10 27,0 0,-1 0,0 0,-1-1,0 0,0 1,-1-1,0 0,-1 0,0 0,0 0,-1 1,0-1,-1-7,-9 4,-2 6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7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47,'-9'23,"-43"158,51-179,1 0,-1 0,0 0,1 1,-1-1,1 0,0 1,0-1,0 0,0 1,0-1,0 0,0 1,1-1,0 0,-1 1,1-1,0 0,0 0,0 0,0 0,0 0,1 0,-1 0,1 0,-1 0,1-1,-1 1,1-1,0 1,0-1,0 0,0 1,0-1,0 0,0 0,0 0,1-1,-1 1,0-1,1 1,-1-1,0 0,1 1,-1-1,1-1,6-2,0-1,0 0,-1-1,0 0,0-1,0 1,0-1,-1-1,0 0,0 0,-1 0,0 0,0-1,-1 0,0-1,0 1,-1-1,0-1,30-78,-33 85,0-1,0 1,-1-1,1 0,-1 1,1-1,-1 1,0-1,-1 0,1 1,0-1,-1 0,0 1,0-1,0 1,0 0,-1-1,0 1,1 0,-1 0,0 0,0 0,-1 0,1 0,0 0,-1 1,0-1,0 1,0 0,0 0,0 0,0 0,0 1,0-1,-1 1,1 0,-1 0,1 0,-1 0,1 0,-1 1,0 0,1 0,-1 0,0 0,1 0,-1 1,1 0,-1-1,1 1,-1 1,1-1,-1 0,1 1,0 0,0 0,0 0,0 0,0 0,-2 2,-11 12,1-1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2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9,'1'1,"0"-1,0 1,0 0,0-1,0 1,0 0,0 0,-1 0,1 0,0-1,0 1,-1 0,1 0,-1 1,1-1,-1 0,1 0,-1 0,1 0,-1 0,0 1,0-1,0 0,0 0,0 0,0 0,0 1,0-1,0 0,0 0,-1 0,1 1,0-1,-1 0,1 0,-1 0,1 0,-1 0,0 0,1 0,-1 0,0 0,0 0,-1 8,-4 209,40-362,-29 131,0 1,1 0,1 1,0-1,1 1,0 1,0-1,1 1,1 1,-1 0,10-6,-19 15,1-1,0 1,0 0,0 0,-1 0,1 0,0-1,0 1,0 0,0 1,-1-1,1 0,0 0,0 0,0 0,-1 1,1-1,0 0,0 1,-1-1,1 0,0 1,-1-1,1 1,0-1,-1 1,1 0,-1-1,1 1,-1 0,1-1,-1 1,1 0,-1-1,0 1,1 0,-1 0,0 0,0-1,1 1,-1 0,0 0,0 0,0-1,0 1,0 0,0 0,0 0,-1 0,1-1,0 1,0 0,-1 0,1-1,0 1,-1 0,1 0,-1-1,1 1,-1 0,1-1,-1 1,1-1,-1 1,0 0,0 21,5-6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22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82 225,'-17'384,"-31"-170,31-143,24-61,-1-14</inkml:trace>
  <inkml:trace contextRef="#ctx0" brushRef="#br0" timeOffset="316.103">336 508,'-23'15,"-15"10,0 1,2 2,1 2,-3 5,35-33,1-1,0 0,0 0,0 1,0-1,0 1,0 0,0 0,1 0,-1 0,1 0,-1 0,1 0,0 0,-1 0,1 1,0-1,1 0,-1 1,0-1,1 1,-1-1,1 1,0-1,0 1,0-1,0 1,0-1,1 1,-1-1,1 1,-1-1,1 0,0 1,0-1,0 0,0 1,1-1,-1 0,1 0,-1 0,113 45,-51 21,-30-44,-15-17</inkml:trace>
  <inkml:trace contextRef="#ctx0" brushRef="#br0" timeOffset="1046.696">477 0,'74'33,"96"4,-165-33,-1 1,1 0,-1 0,0 0,-1 0,1 0,-1 1,0 0,0 0,-1 0,0 0,0 0,0 0,-1 0,0 1,0-1,0 1,-1-1,0 0,0 1,-1-1,0 1,0-1,0 0,-2 4,2 17,-28 262,25-234,2 1,3-1,2 1,7 33,19 76,-27-163,-1 0,0-1,0 1,0 0,0 0,-1-1,1 1,0 0,-1 0,1 0,-1 0,0 0,1 0,-1 0,0 0,0 0,-1 0,1 0,0 0,-1 0,1-1,-1 1,1 0,-1 0,0 0,0 0,0-1,0 1,0 0,0-1,0 1,-1-1,1 1,-1-1,1 0,-1 1,1-1,-1 0,0 0,1 0,-1 0,0-1,0 1,0 0,0-1,-1 1,-109-8,-128 51,216-43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38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0,'-22'87,"18"-65,1 0,1 0,1 1,1-1,1 0,1 0,3 14,-4-32,-1-1,1 1,-1-1,1 0,0 1,1-1,-1 0,0 0,1 0,0 0,0 0,0 0,0 0,0-1,0 1,1-1,-1 1,1-1,0 0,-1 0,1 0,0 0,0-1,1 1,-1-1,0 0,0 0,1 0,-1 0,0-1,1 1,-1-1,1 0,-1 0,1 0,-1 0,1-1,-1 1,0-1,1 0,-1 0,1 0,13-8,-1 0,1-1,-2 0,0-1,0-1,-1 0,0-1,-1-1,-1 0,0 0,-1-2,-1 1,0-1,-1-1,0 0,-2 0,0 0,-1-1,2-10,4 7,-6 31,-5 40,-1-43,0 20,-2-12,2 0,-1 0,2 0,0-1,1 1,1 0,0 0,0-1,2 0,0 1,1-2,-5-10,1 0,0-1,0 1,0-1,0 1,0-1,1 0,-1 0,1 0,0-1,-1 1,1 0,0-1,0 0,0 0,0 0,0 0,0 0,0 0,0-1,1 1,-1-1,0 0,0 0,0 0,0-1,1 1,-1-1,0 0,0 0,1 0,4-2,0 0,-1 0,0 0,1-1,-1 0,-1-1,1 1,0-1,-1-1,0 1,3-5,1-4,0 1,-2-1,1-1,-2 0,0 0,-1 0,0-1,-2 0,0 0,0 0,-1 0,-1-1,-1 1,-1-1,0-7,0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18 678,'5'0,"1"5,0 6,-1 6,-1 5,-7-1,-2 0,-1 2,2 2,0 1,-3-4,-1-1,1-3</inkml:trace>
  <inkml:trace contextRef="#ctx0" brushRef="#br0" timeOffset="248.802">18 282,'0'5,"0"2</inkml:trace>
  <inkml:trace contextRef="#ctx0" brushRef="#br0" timeOffset="1632.925">470 1,'0'72,"-11"179,-54 42,30-145,11-19,24-129,0-1,0 1,0 0,1 0,-1-1,0 1,0 0,0-1,1 1,-1 0,0 0,0-1,1 1,-1 0,0 0,0 0,1-1,-1 1,0 0,1 0,-1 0,0 0,1 0,-1 0,0 0,1 0,-1 0,0 0,1 0,-1 0,1 0,-1 0,0 0,1 0,-1 0,0 0,1 0,-1 0,0 1,0-1,1 0,-1 0,0 0,1 1,-1-1,0 0,0 0,1 1,-1-1,0 0,0 0,0 1,1-1,-1 0,0 1,0-1,0 0,0 1,0-1,11-13</inkml:trace>
  <inkml:trace contextRef="#ctx0" brushRef="#br0" timeOffset="1950.776">188 508,'29'-5,"19"-1,6 0,-2 1,-4 1,-6 2,-5 1,-9-4,-4-2,-7 2</inkml:trace>
  <inkml:trace contextRef="#ctx0" brushRef="#br0" timeOffset="2550.994">696 1,'-1'255,"-25"-85,-5 55,37-124,-3-100,0-1,0 1,0-1,0 0,-1 0,1 0,0 0,0 0,0-1,0 0,-1 1,1-1,0 0,-1 0,1 0,0-1,-1 1,0 0,1-1,-1 0,0 0,0 0,0 0,0 0,0 0,0 0,1 0,13-11,-3 2,0 0,1 1,0 0,1 1,0 1,1 1,0 0,1 0,-16 6,1 1,0-1,0 1,-1 0,1-1,0 1,0 0,0 0,0 0,-1 0,1 1,0-1,0 0,0 1,-1-1,1 1,0 0,0 0,-1-1,1 1,-1 0,1 0,-1 0,1 1,-1-1,0 0,1 1,-1-1,0 0,0 1,0-1,0 1,0 0,0-1,-1 1,1 0,-1 0,1-1,-1 1,1 1,4 78,-5-72,-3 50,2-33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50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54,'0'0,"0"1,0-1,0 1,0-1,0 1,0-1,0 1,0-1,0 1,0-1,0 1,-1-1,1 1,0-1,0 1,0-1,-1 1,1-1,0 1,-1-1,1 0,0 1,-1-1,1 0,0 1,-1-1,1 0,-1 1,1-1,-1 0,1 0,-1 1,1-1,-1 0,1 0,-1 0,1 0,-1 0,1 0,-1 0,1 0,-1 0,1 0,-1 0,1 0,-1 0,1 0,-1 0,1-1,-1 1,1 0,-1 0,1-1,0 1,-1 0,1 0,-1-1,1 1,0-1,-1 1,1 0,0-1,-1 1,-7 164,10-111,-2-44,0 0,1 0,1 0,0 0,0-1,0 1,1-1,1 1,-1-1,1 0,1 0,-1-1,1 1,1-1,-1 0,1 0,0-1,1 0,0 0,0 0,0-1,3 2,-7-6,-1 0,0 0,1 0,-1 0,1 0,-1-1,1 1,-1-1,1 1,-1-1,1 0,0 0,-1 0,1 0,-1-1,1 1,-1-1,1 0,-1 1,1-1,-1 0,0-1,1 1,-1 0,0-1,0 1,0-1,0 1,0-1,0 0,0 0,-1 0,1 0,-1 0,1 0,0-2,43-87,-45 91,61-132,-61 131,0 1,0-1,0 1,0-1,0 1,0-1,0 1,0-1,0 1,0-1,1 1,-1 0,0-1,0 1,0-1,1 1,-1-1,0 1,0 0,1-1,-1 1,0 0,1-1,-1 1,0 0,1-1,-1 1,0 0,1 0,-1-1,1 1,-1 0,1 0,-1 0,0 0,1 0,-1 0,1-1,-1 1,1 0,-1 0,1 0,-1 0,1 1,-1-1,1 0,-1 0,0 0,1 0,-1 0,1 1,-1-1,1 0,-1 0,0 1,1-1,-1 0,0 0,1 1,-1-1,0 1,1-1,-1 0,0 1,0-1,5 34,-4-24,-1 0,0 0,1 0,1-1,0 1,0 0,1-1,0 1,0-1,1 0,0 0,1 0,0-1,0 1,1-1,0 0,2 1,-5-7,0 0,1-1,-1 1,0-1,1 1,-1-1,1 0,-1 0,1-1,0 1,-1-1,1 0,0 0,-1 0,1 0,0 0,-1-1,1 0,-1 0,1 0,-1 0,1 0,-1-1,0 0,1 1,-1-1,0 0,0-1,-1 1,1 0,0-1,-1 0,2-1,6-7,-1 0,0 0,0-1,-2 0,1 0,-2-1,0 0,1-4,8-20,-5 15,-1-1,-2 0,0 0,-1-1,-1 0,0-16,-4 12,-1 4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56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336 343,'-43'-1,"27"0,1 0,-1 1,0 1,0 0,1 1,-1 1,1 0,-1 2,10-1,1 0,-1 0,1 0,0 1,0 0,0 0,1 0,0 1,0-1,0 1,1 0,0 0,0 0,0 1,1-1,0 1,0-1,1 1,-1 0,2 0,-1-1,1 1,0 0,0 2,-9 46,-4 115,10-73,-20 44,9-82,11-52,0 1,1 0,0-1,0 1,1 0,0 0,0 0,1 1,0-1,1 0,0 0,0 3,2-8,-1 0,1 0,-1 0,1 0,0-1,0 1,0-1,1 0,-1 0,1 0,-1 0,1 0,0-1,-1 1,1-1,0 0,0-1,0 1,0 0,0-1,0 0,0 0,0 0,0-1,1 0,30 5,11 5,-26-5</inkml:trace>
  <inkml:trace contextRef="#ctx0" brushRef="#br0" timeOffset="783.606">336 738,'-45'92,"43"-86,0 1,1-1,-1 1,1-1,0 1,1-1,0 1,0 0,0-1,1 1,0 0,0-1,1 1,-1-1,2 0,-1 1,1-1,2 4,-4-9,0 0,0 1,0-1,1 0,-1 0,0 0,1 0,-1 0,1-1,-1 1,1 0,-1-1,1 1,-1-1,1 1,0-1,-1 0,1 1,0-1,-1 0,1 0,0 0,0-1,-1 1,1 0,-1-1,1 1,0-1,-1 1,1-1,-1 0,1 1,-1-1,1 0,0-1,48-40,39-76,-88 118,0 1,0-1,0 0,-1 0,1 1,0-1,0 0,0 1,-1-1,1 0,0 1,-1-1,1 1,0-1,-1 1,1 0,-1-1,1 1,-1 0,1-1,-1 1,1 0,-1-1,0 1,1 0,-1 0,0 0,0-1,0 1,1 0,-1 0,0 0,0 0,0-1,0 1,0 0,-1 0,1 0,0 0,0-1,0 1,-1 0,3 8,-1-5,-1 1,1-1,0 0,1 0,-1 0,1 0,-1 0,1 0,0-1,1 1,-1 0,1-1,0 0,-1 0,1 0,1 0,-1 0,0 0,1-1,-1 1,1-1,0 0,0 0,0-1,0 1,0-1,0 0,0 0,0 0,1-1,-1 1,0-1,0 0,1 0,-1-1,0 1,0-1,1 0,-1 0,1-1,2-1,-1-1,0-1,0 1,0-1,-1 0,1-1,-1 1,-1-1,1 0,-1 0,0-1,0 1,-1-1,1 0,-2 0,1 0,-1 0,0 0,0-4,3-15</inkml:trace>
  <inkml:trace contextRef="#ctx0" brushRef="#br0" timeOffset="1345.166">928 907,'13'-5,"-1"-1,0 0,-1-1,1-1,-1 0,-1 0,0-1,0-1,0 1,-1-2,29-54,-38 63,0 1,1-1,-1 1,0-1,0 1,0-1,0 1,0-1,0 1,0-1,0 1,0 0,-1-1,1 1,-1-1,1 1,-1 0,0-1,1 1,-1 0,0-1,0 1,0 0,0 0,0 0,0 0,0 0,0 0,0 0,-1 0,1 1,0-1,0 0,-1 1,1-1,-1 1,1-1,-1 1,1 0,0-1,-1 1,1 0,-1 0,1 0,-1 0,1 1,-1-1,0 0,-7 1,-1 0,0 0,1 1,-1 0,1 0,-1 1,1 1,0-1,0 2,1-1,-1 1,1 0,0 1,1 0,-1 0,1 1,0 0,1 0,-1 0,-2 7,7-12,1 0,0 0,0 0,0 1,0-1,0 0,1 1,-1-1,1 0,-1 1,1-1,0 1,0-1,0 1,0-1,0 1,1-1,-1 0,1 1,0-1,-1 1,1-1,0 0,1 0,-1 0,0 0,0 1,1-2,0 1,-1 0,1 0,0 0,0 0,70 49,-68-49,102 38,-68-34,-23-9</inkml:trace>
  <inkml:trace contextRef="#ctx0" brushRef="#br0" timeOffset="1615.8">1295 851,'0'19,"5"7,2-2</inkml:trace>
  <inkml:trace contextRef="#ctx0" brushRef="#br0" timeOffset="1836.131">1352 540,'0'0</inkml:trace>
  <inkml:trace contextRef="#ctx0" brushRef="#br0" timeOffset="3164.013">1719 681,'-26'20,"2"0,0 2,1 0,1 2,1 0,2 1,-3 6,21-30,0 0,0 0,0 0,0 0,0 1,0-1,0 0,1 0,-1 1,0-1,1 0,-1 1,1-1,-1 0,1 1,0-1,0 1,0-1,0 0,0 1,0-1,0 1,0-1,0 1,0-1,1 0,-1 1,1-1,-1 0,1 1,0-1,-1 0,1 0,0 1,0-1,0 0,0 0,0 0,0 0,0 0,0 0,0 0,0-1,1 1,-1 0,0-1,1 1,-1-1,0 1,1-1,-1 1,0-1,1 0,-1 0,1 0,-1 0,1 0,-1 0,1 0,-1 0,0-1,1 1,-1-1,0 1,1-1,8-3,-1 0,0-1,0 0,0-1,-1 0,0 0,0-1,0 0,-1 0,0-1,5-7,4-3,78-81,-93 98,0 0,0 1,0-1,0 0,0 1,0-1,0 1,0-1,0 1,0 0,0-1,0 1,0 0,1 0,-1 0,0 0,0 0,0 0,0 0,0 0,0 0,1 0,-1 1,0-1,0 0,0 1,0-1,0 1,0 0,0-1,0 1,0-1,-1 1,1 0,0 0,0 0,0 0,-1-1,1 1,0 0,-1 0,1 0,-1 0,1 0,-1 0,0 1,1-1,-1 0,0 0,0 0,0 1,6 63,-6-61,-22 203,13-158,6-22,-1-1,-2 0,0-1,-2 1,0-1,-2-1,-1 0,0 0,-2-1,-1 0,-13 15,27-37,-1 0,1 0,-1 0,0 0,0 0,1 0,-1 0,0-1,0 1,0 0,0 0,0-1,0 1,0-1,0 1,0-1,0 1,0-1,0 0,0 1,0-1,-1 0,1 0,0 0,0 0,0 0,0 0,-1 0,1 0,0 0,0-1,0 1,0 0,0-1,0 1,0-1,0 1,0-1,0 0,0 1,0-1,0 0,0 0,0 1,0-1,1 0,-1 0,0 0,1 0,-1 0,1 0,-1 0,1 0,-1 0,1-1,0 1,0 0,-1 0,1 0,0 0,0 0,0-1,0 1,0 0,1 0,-1 0,0 0,1-1,-2-15,1-1,0 0,2 1,0-1,1 1,0 0,2 0,0 0,1 0,0 1,2 0,0 0,0 1,2 0,0 1,11-13,143-238,-33-69,-86 247,-35 72,0-1,-1-1,-1 0,-1 0,0 0,-2-1,1 0,-2 0,1-14,-4 31,-1-1,0 0,0 1,0-1,0 1,0-1,0 1,0-1,0 0,-1 1,1-1,-1 1,1-1,-1 1,1-1,-1 1,0 0,0-1,0 1,0 0,0-1,0 1,0 0,0 0,0 0,-1 0,1 0,0 0,-1 1,1-1,0 0,-1 1,1-1,-1 1,1-1,-1 1,0 0,1-1,-1 1,1 0,-1 0,0 0,1 0,-1 1,1-1,-1 0,1 1,-1-1,1 1,-1-1,1 1,-1 0,1-1,0 1,-1 0,1 0,0 0,0 0,0 0,-1 1,1-1,1 0,-1 0,0 1,0-1,0 1,1-1,-1 2,-8 14,1 1,1 0,1 1,0 0,1 0,2 0,0 0,0 1,2-1,1 1,0-1,1 1,3 10,-2 29,26 138,-26-10,-2-187,0 1,0-1,0 1,0-1,0 1,0-1,0 1,0-1,1 0,-1 1,0-1,0 1,0-1,0 1,1-1,-1 0,0 1,1-1,-1 0,0 1,1-1,-1 0,0 1,1-1,-1 0,0 0,1 1,-1-1,1 0,-1 0,1 0,-1 0,0 0,1 1,-1-1,1 0,-1 0,1 0,-1 0,1 0,-1 0,1-1,-1 1,0 0,1 0,-1 0,1 0,-1 0,1-1,-1 1,0 0,1 0,-1-1,0 1,1 0,-1-1,0 1,1 0,-1-1,0 1,1 0,-1-1,0 1,25-27,-23 24,16-20,1 1,1 0,1 1,1 2,1 0,0 1,10-4,-32 21,0 1,-1 0,1-1,0 1,-1 0,1-1,0 1,0 0,0 0,-1 0,1-1,0 1,0 0,0 0,-1 0,1 1,0-1,0 0,0 0,-1 0,1 0,0 1,0-1,-1 0,1 1,0-1,-1 1,1-1,0 1,-1-1,1 1,-1-1,1 1,-1-1,1 1,-1 0,1-1,-1 1,1 0,-1 0,0-1,0 1,1 0,-1 0,0-1,0 1,0 0,0 0,0 0,0-1,0 1,0 1,2 52,-3-45,-2 156,3-152</inkml:trace>
  <inkml:trace contextRef="#ctx0" brushRef="#br0" timeOffset="4215.437">2509 174,'0'375,"-29"-138,28-225</inkml:trace>
  <inkml:trace contextRef="#ctx0" brushRef="#br0" timeOffset="4468.445">2312 512,'43'5,"19"1,4 0,-5-1,-7-1,-9-2,-7-1,-9 0</inkml:trace>
  <inkml:trace contextRef="#ctx0" brushRef="#br0" timeOffset="14202.707">2735 964,'30'1,"-25"1,1-1,-1 0,1 0,0-1,-1 1,1-1,0 0,-1-1,1 0,-1 1,1-2,-1 1,1-1,-1 0,0 0,1 0,-1-1,-1 1,1-1,0-1,-1 1,1-1,-1 1,1-3,-9-71,16-152,-29 48,23 80,3 44,11-66,-19 117,1-1,-1 1,0 0,-1 0,0 0,0 0,0-1,-1 1,0 0,0 0,0 0,-1 0,0 0,0 0,-1 1,1-1,-1 1,0-1,-1 1,1 0,-1 0,0 1,0-1,-1 1,1 0,-4-2,-56-4,56 15,8 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05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53 706,'-20'75,"18"-60,-5 474,-16-342,23-147,0-1,0 1,1 0,-1 0,0 0,0 0,1-1,-1 1,0 0,0 0,1 0,-1 0,0 0,1 0,-1 0,0-1,0 1,1 0,-1 0,0 0,1 0,-1 0,0 0,1 1,-1-1,0 0,0 0,1 0,-1 0,0 0,1 0,-1 0,0 1,0-1,0 0,1 0,-1 0,0 1,0-1,1 0,-1 0,0 0,0 1,0-1,0 0,0 1,1-1,-1 0,0 0,0 1,0-1,0 0,0 1,0-1,0 0,0 0,0 1,0-1,16-23,108-173,-123 193,0 1,0-1,0 0,1 1,-1-1,1 1,0 0,-1-1,1 1,0 0,0 0,0 0,1 0,-1 1,0-1,1 0,-1 1,1 0,-1 0,1-1,0 1,0 1,-1-1,1 0,0 1,0 0,0-1,0 1,0 0,-1 0,1 1,0-1,0 1,0-1,0 1,-1 0,1 0,0 0,-1 0,1 1,-1-1,1 1,0 0,97 232,-98-231,-1-1,1 1,0-1,0 0,0 0,0 1,0-1,0-1,1 1,-1 0,1 0,-1-1,1 0,-1 1,1-1,0 0,0 0,0-1,0 1,-1 0,1-1,0 0,0 0,0 0,0 0,0 0,0 0,0-1,0 1,0-1,0 0,-1 0,1 0,2-1,7-7,0-1,0 0,-1-1,0 0,-1 0,0-1,-1 0,0-1,-1 0,0 0,-1-1,-1 0,4-13,2 1,-1 0,-2-1,-1 0,0-1,-3 1,0-1,-1-1,-2 1,-1 0,-2-1,0 1,-2 0,-1 0,-1 0,-1 0,-10-23,10 32,0-1,-2 2,0-1,-2 1,0 0,0 1,-2 0,0 0,-1 2,-1-1,0 2,-1 0,0 0,-1 2,-1 0,0 1,-1 0,0 2,0 0,-1 1,-17-5,26 10,1 1,-1 1,0-1,1 1,-1 1,0 0,0 0,0 1,1 0,-1 1,0 0,1 1,0 0,-1 0,1 1,0 0,1 1,-1-1,1 2,0-1,0 1,1 1,-1-1,1 1,1 0,-1 1,1 0,1 0,0 0,-4 6,-1 21,4-3</inkml:trace>
  <inkml:trace contextRef="#ctx0" brushRef="#br0" timeOffset="416.196">985 1016,'-112'67,"108"-64,0 0,0 1,1-1,-1 1,1 0,0 0,0 0,1 1,-1-1,1 0,0 1,0 0,0-1,1 1,-1 0,1 0,0 0,1 0,-1 0,1 0,0 0,1 0,-1 0,1 1,2-1,0 0,0 0,1 0,-1-1,1 1,1-1,-1 0,0-1,1 1,0-1,0 1,0-1,0-1,0 1,1-1,-1 0,1 0,-1-1,1 1,0-1,0 0,0-1,-1 0,1 0,0 0,0 0,0-1,0 0,4-1,1-2,0 1,0-1,0-1,-1 0,0-1,0 0,0 0,-1-1,0 0,0-1,0 1,-1-2,-1 1,1-1,-1-1,-1 1,0-1,0 0,-1-1,0 1,-1-1,0 0,-1 0,0 0,-1-1,0 1,-1-1,0 0,0 5,0 1,-1-1,0 1,-1-1,1 1,-1 0,0-1,-1 1,0 0,0 0,0 0,0 0,-1 0,0 0,0 1,-1-1,0 1,0 0,0 0,0 0,-1 1,0-1,0 1,0 0,0 1,-1-1,1 1,-1 0,-3-1,6 4,0-1,-1 1,1-1,0 1,-1 0,1 1,0-1,-1 1,1-1,0 1,0 0,0 0,-1 0,1 0,0 1,0-1,1 1,-1 0,0 0,1 0,-3 2,-12 13</inkml:trace>
  <inkml:trace contextRef="#ctx0" brushRef="#br0" timeOffset="894.756">1295 1355,'153'-289,"-153"288,0 1,0 0,-1-1,1 1,0-1,0 1,0-1,0 1,0-1,0 1,1-1,-1 1,0-1,0 1,0-1,0 1,0-1,1 1,-1 0,0-1,0 1,1-1,-1 1,0 0,1-1,-1 1,0 0,1-1,-1 1,1 0,-1 0,0-1,1 1,-1 0,1 0,-1 0,1-1,-1 1,1 0,-1 0,1 0,-1 0,1 0,-1 0,1 0,-1 0,1 0,-1 0,0 1,1-1,-1 0,1 0,-1 0,1 0,-1 1,1-1,-1 0,0 1,1-1,-1 0,0 0,1 1,-1-1,0 1,1-1,4 36,-4-18,0-12,-1-1,1 1,0 0,1-1,-1 1,1-1,0 1,1-1,-1 0,1 0,0 0,0 0,1 0,-1-1,1 1,0-1,0 0,1 0,-1-1,1 1,0-1,0 0,0 0,0-1,0 1,1-1,-1-1,1 1,-1-1,1 1,0-2,-1 1,1-1,0 1,0-2,-1 1,1-1,2 0,1-3,0 0,-1-1,0 0,0-1,0 1,-1-1,1-1,-2 0,1 0,-1 0,0-1,0 1,-1-2,0 1,-1 0,1-1,-2 0,1 0,1-9,3-1</inkml:trace>
  <inkml:trace contextRef="#ctx0" brushRef="#br0" timeOffset="106892.92">1973 1,'0'4,"-5"7,-2 7,-4-1,0 2,-3 3,0 2,3 2,-1-4,1 0,-2 1,0 0,-1 3,6-5,4-4</inkml:trace>
  <inkml:trace contextRef="#ctx0" brushRef="#br0" timeOffset="113212.419">2170 565,'-17'226,"-13"-55,8-2,6-67,15-90</inkml:trace>
  <inkml:trace contextRef="#ctx0" brushRef="#br0" timeOffset="113845.967">1916 847,'5'0,"6"0,6 0,6 0,2 0,3 0,1 0,0 0,1 0,-1 0,0 0,0 0,-1 0,0 0,-4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2:57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1,'1'355,"6"-270,3-1,5 0,8 22,-21-92,1-1,0 0,1 0,1 0,0 0,0-1,1 0,1 0,0 0,0-1,1 0,1 0,0-1,1 0,-8-8,1-1,0 1,0-1,0 1,0-1,0 0,0 0,1 0,-1-1,0 1,0-1,1 0,-1 0,0 0,0 0,1 0,-1-1,0 0,0 1,0-1,0 0,0-1,0 1,0 0,0-1,0 0,0 0,-1 0,1 0,-1 0,1 0,-1 0,1-2,67-91,66-200,-101 242,-35 52,1 0,0 0,0 0,0 1,0-1,0 0,0 1,0-1,0 0,0 1,0-1,0 1,0-1,0 1,0 0,1 0,-1-1,0 1,0 0,0 0,1 0,-1 0,0 0,0 1,0-1,0 0,1 0,-1 1,0-1,0 1,0-1,0 1,0-1,0 1,0 0,0 0,0-1,0 1,-1 0,1 0,0 0,0 0,-1 0,1 0,0 0,-1 0,1 0,-1 0,0 0,1 1,12 26,-1-1,-2 2,-1-1,-1 2,1 9,27 88,-26-99,2-1,0 0,2 0,1-2,1 0,16 20,-27-39,0 1,0-1,1 0,0-1,1 1,-1-1,1 0,0-1,0 0,0 0,0 0,1-1,0 0,0-1,0 1,0-2,0 1,0-1,0 0,0-1,1 1,-1-2,0 1,0-1,0-1,0 1,0-1,0-1,0 0,0 0,-1 0,3-2,11-11,-2-1,0-1,-1-1,0 0,-2-1,0-1,-2 0,0-1,-1-1,-2 0,8-20,0-7,-2-1,-3-1,-2-1,-1 1,-3-12,0 8,-2 26,-1 0,-2 0,0-1,-3 1,0-1,-2 1,-1-1,-2 1,-5-19,10 48,1 1,-1-1,0 0,0 1,0-1,1 1,-1-1,0 0,0 1,0-1,0 0,0 1,0-1,0 1,0-1,0 0,-1 1,1-1,0 1,0-1,0 0,-1 1,1-1,0 1,-1-1,1 1,-1-1,1 1,0-1,-1 1,1-1,-1 1,1 0,-1-1,1 1,-1 0,0-1,1 1,-1 0,1 0,-1 0,0-1,1 1,-1 0,1 0,-1 0,0 0,1 0,-1 0,0 0,1 0,-1 0,1 1,-1-1,0 0,1 0,-1 0,1 1,-1-1,1 0,-1 1,1-1,-1 1,1-1,-1 0,1 1,-1-1,1 1,0-1,-1 1,-4 17</inkml:trace>
  <inkml:trace contextRef="#ctx0" brushRef="#br0" timeOffset="445.442">1892 565,'-11'13,"1"1,0 0,1 1,1 0,0 0,2 1,-1 0,2 0,0 0,1 1,0 0,2-1,0 1,1 1,0-1,2 0,0 0,2 11,-2-25,-1 0,1 0,0-1,0 1,0 0,1 0,-1 0,1-1,-1 1,1-1,0 1,0-1,0 0,0 0,0 0,1 0,-1 0,1 0,-1 0,1-1,0 1,0-1,-1 0,1 0,0 0,0 0,0-1,0 1,0-1,0 0,0 0,0 0,0 0,0 0,0 0,1-1,-2 0,3 0,6-2,1-1,-1-1,0 1,0-2,-1 1,0-2,0 1,0-1,3-4,-1 1,0 0,0-1,-1 0,0-1,-1 0,-1-1,0 0,0 0,-2-1,1 0,-2 0,0-1,-1 0,0 0,-1-1,-1 1,0-1,-1 1,-1-1,0 0,-2-12,0 21,-1 1,1-1,-1 1,-1-1,1 1,-1 0,0 0,-1 0,1 0,-1 0,0 1,-1 0,1 0,-1 0,0 0,0 1,0 0,-1 0,0 0,0 1,0 0,0 0,0 0,-1 1,1 0,-1 0,1 0,-1 1,0 0,0 1,1-1,-1 1,0 0,0 1,1 0,-1 0,0 0,1 1,-1 0,1 1,-1-1,1 1,0 0,0 0,-5 5,-8 9</inkml:trace>
  <inkml:trace contextRef="#ctx0" brushRef="#br0" timeOffset="777.392">2427 847,'-17'51,"8"-73,12-5,2 1,0 0,2 0,1 0,11-22,-12 28,56-112,-52 120</inkml:trace>
  <inkml:trace contextRef="#ctx0" brushRef="#br0" timeOffset="1115.41">3020 28,'-4'18,"-22"91,5 1,4 0,3 29,15-93,2-1,2-1,1 1,6 14,13 94,-24-124,1-11,-2-36,-1-32,1 25</inkml:trace>
  <inkml:trace contextRef="#ctx0" brushRef="#br0" timeOffset="1416.96">3303 226,'-53'51,"2"3,3 3,-39 58,85-112,-1-1,1 1,0 0,-1-1,1 1,1 0,-1 1,0-1,1 0,0 0,-1 1,1-1,1 0,-1 1,0-1,1 1,0 0,0-1,0 1,0-1,0 1,1-1,-1 1,1-1,0 1,0-1,1 0,-1 1,1-1,-1 0,1 0,0 0,0 0,0-1,1 1,-1 0,2 0,146 65,-140-63,0 1,0 0,-1 0,1 1,-2 0,1 1,-1 0,0 0,-1 0,0 1,0 1,-1-1,0 1,0 0,-1 0,-1 1,2 5,-4-11,0 0,0 1,0-1,0 0,1-1,0 1,0 0,0-1,0 0,1 1,0-1,0-1,0 1,0-1,0 1,1-1,0 0,2 1,14 3</inkml:trace>
  <inkml:trace contextRef="#ctx0" brushRef="#br0" timeOffset="2047.42">28 1496,'-27'-12,"27"12,1 0,-1 0,0 0,1 0,-1 0,0 0,1 0,-1 0,0 0,1 0,-1 0,1 0,-1 0,0 0,1 0,-1 0,0-1,0 1,1 0,-1 0,0 0,1-1,-1 1,0 0,0 0,1-1,-1 1,0 0,0-1,0 1,1 0,-1-1,0 1,0 0,0-1,0 1,0 0,0-1,0 1,0 0,1-1,-1 1,-1 0,1-1,0 1,0 0,0-1,0 1,0 0,0-1,0 1,0 0,0-1,-1 1,1 0,0-1,0 1,0 0,-1-1,1 1,155-9,429-72,-162 17,276 0,335 52,-632 14,-110-30,-248 31,-33 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1,'0'10,"0"7,-5 7,-1 3,-5-3,0-5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02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790 227,'-38'54,"-104"111,-268 240,280-276,119-117</inkml:trace>
  <inkml:trace contextRef="#ctx0" brushRef="#br0" timeOffset="446.398">0 396,'54'20,"130"66,-134-56,-4 1,1-3,2-2,1-3,0-1,2-2,17 2,37-1,-105-21,-1 1,1-1,-1 0,1 0,0 0,-1 0,1 0,-1 0,1-1,-1 1,1 0,0 0,-1 0,1 0,-1-1,1 1,-1 0,1-1,-1 1,1 0,-1-1,1 1,-1 0,0-1,1 1,-1-1,0 1,1-1,-1 1,0-1,1 1,-1-1,0 1,0-1,0 0,1 1,-1-1,0 1,0-1,0 0,0 1,0-1,0 1,0-1,0 1,-1-1,1 0,0 1,0-1,0 1,-1-1,1 1,0-1,0 1,-1-1,1 1,-1-1,-7-9</inkml:trace>
  <inkml:trace contextRef="#ctx0" brushRef="#br0" timeOffset="829.178">847 424,'-158'28,"1"7,-144 52,261-75,-86 23,154-44,-11 2</inkml:trace>
  <inkml:trace contextRef="#ctx0" brushRef="#br0" timeOffset="1295.045">282 1,'22'113,"9"83,-6-55,-7 2,0 142,-18-117,15-129,-3-27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0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367 729,'-13'-2,"0"1,0 0,0 1,0 0,0 2,0-1,0 1,0 1,0 0,1 1,-1 1,1 0,0 0,1 1,-1 1,1 0,0 0,1 1,0 0,0 1,1 0,0 1,0 0,1 0,1 1,0 0,0 0,-2 6,-35 157,42-168,1 0,1 0,-1 0,1 0,1 0,-1 0,1 0,0 0,0 0,0-1,1 1,0 0,0 0,1-1,-1 0,1 1,0-1,1 0,-1 0,1-1,0 1,0-1,1 1,-1-2,1 1,0 0,0-1,0 0,1 0,-1 0,0-1,1 0,0 0,0 0,0-1,1 1,7-1,1-1,-1 0,1 0,-1-2,0 0,1 0,-1-2,1 0,-8 3,17-5</inkml:trace>
  <inkml:trace contextRef="#ctx0" brushRef="#br0" timeOffset="281.659">734 870,'-13'17,"0"1,2 1,0 0,1 0,1 1,1 1,1 0,0 0,2 0,0 0,0 18,5-35,1 0,-1 1,1-1,1 0,-1 1,1-1,-1 0,1 0,0 0,1 0,-1 0,1-1,-1 1,1-1,0 0,0 1,1-1,-1-1,1 1,-1 0,1-1,0 0,0 0,0 0,0 0,0-1,1 1,-1-1,0 0,1-1,-1 1,1-1,-1 0,1 0,-1 0,0 0,1-1,-1 0,1 0,-1 0,0 0,0-1,0 1,1-1,-2 0,3-2,7 0,0-1,0-1,0 0,-1-1,0 0,-1-1,0 0,0-1,0 0,-1-1,-1 0,1-1,-2 0,1 0,-2-1,0 1,3-7,-5 9,-2 4,1 0,-1 0,0 0,-1-1,1 1,-1-1,0 1,0-1,-1 0,1 0,-1 0,-1 1,1-1,-1 0,0 0,0 0,-1 0,0 0,0 0,0 0,-1 0,-1-4,-1 2,-1 1,0 0,0 0,0 0,-1 1,0 0,0 0,-1 0,1 1,-1 0,0 0,-1 0,1 1,-1 0,0 1,0 0,0 0,0 1,-1 0,1 0,-5 0,-11 4</inkml:trace>
  <inkml:trace contextRef="#ctx0" brushRef="#br0" timeOffset="751.867">1157 1124,'235'-309,"-235"309,0 0,0 1,0-1,0 1,0-1,0 1,0-1,0 1,0-1,0 1,0-1,0 1,1-1,-1 1,0-1,0 0,1 1,-1-1,0 1,0-1,1 0,-1 1,1-1,-1 0,0 1,1-1,-1 0,1 0,-1 1,0-1,1 0,-1 0,1 0,-1 0,1 1,-1-1,1 0,-1 0,1 0,-1 0,1 0,-1 0,1 0,-1 0,1-1,-1 1,1 0,-1 0,0 0,1 0,-1-1,1 1,-1 0,1 0,-1-1,0 1,1 0,-1-1,0 1,1-1,-1 1,0 0,0-1,1 1,-1-1,0 1,0 0,0-1,1 0,-5 40,0-24,1-11,0 1,1-1,0 0,0 1,0-1,0 1,1 0,0 0,0 0,0-1,1 1,-1 0,1 0,0 0,1 0,-1 0,1 0,0 0,0 0,1-1,-1 1,1 0,0-1,0 1,1-1,-1 0,1 0,0 0,0 0,0 0,1 0,-1-1,1 0,0 0,4 3,1-5,-1 0,1-1,-1 0,1 0,0-1,-1 0,1 0,-1-1,1 0,-1-1,0 0,0 0,0-1,-1 0,1 0,-1 0,0-1,0-1,0 1,-1-1,0 0,0 0,0-1,-1 0,0 0,0 0,-1-1,0 1,0-1,-1 0,2-5,15-31,-12 26</inkml:trace>
  <inkml:trace contextRef="#ctx0" brushRef="#br0" timeOffset="1413.897">1835 362,'39'-4,"1"-2,-1-2,0-2,-1-1,0-2,0-1,-2-2,0-2,-1-1,-1-1,6-7,-31 21,0-1,0-1,-1 1,0-2,0 1,-1-1,0 0,0 0,-1-1,-1 0,1 0,-2 0,1-1,-2 0,1 1,-1-1,-1-1,0-1,-2 13,-1 0,1 1,-1-1,1 0,-1 0,1 1,-1-1,1 0,-1 0,1 0,-1 0,0 0,1 0,-1 0,1 0,-1 0,0 0,1 0,-1 0,1 0,-1 0,1-1,-1 1,1 0,-1 0,0-1,1 1,0 0,-1-1,1 1,-1 0,1-1,-1 1,1-1,0 1,-1-1,1 1,0-1,-1 1,1-1,0 1,0-1,0 1,-1-1,1 0,0 1,0-1,0 1,0-1,0 1,0-1,0 0,0 1,0-1,0 1,1-1,-50 209,39-148,-120 766,126-792,-1 0,-2 0,-2 0,-1-1,-1 0,-2-1,-1 0,-2-1,-1-1,-11 15,26-43,1 1,0 0,-1-1,1 1,-1-1,0 1,0-1,0 0,0 0,0 0,-1 0,1 0,0-1,-1 1,1-1,-1 1,0-1,0 0,1 0,-1 0,0 0,0-1,0 1,0-1,0 0,0 1,0-2,0 1,0 0,0 0,0-1,1 0,-1 1,0-1,0 0,0-1,1 1,-1 0,1-1,-1 1,1-1,-1 0,1 0,0 0,0 0,0 0,0 0,0-1,0 1,1-1,-1 1,0-3,-3-15,1 1,1-1,1 0,1 0,0 0,1 0,2 0,0 1,1-1,1 0,0 1,7-15,-4 12,0 1,2 0,0 0,1 1,1 0,1 1,1 0,1 1,0 1,1 0,1 1,1 0,3-1,-11 9,0 1,1 1,-1-1,1 1,1 1,-1 0,1 1,0 0,0 0,0 1,0 0,1 1,-1 1,1 0,2 0,10 0</inkml:trace>
  <inkml:trace contextRef="#ctx0" brushRef="#br0" timeOffset="1683.896">2568 729,'-2'15,"1"0,0 0,1 0,0 0,1 0,1 0,0 0,1-1,1 1,1-1,-1 0,2 0,0 0,1 0,0-1,3 2,-8-12,0 0,1-1,-1 1,0-1,1 0,0 0,-1 0,1 0,0 0,0 0,0-1,0 0,0 1,1-1,-1 0,0-1,1 1,-1-1,0 1,1-1,-1 0,1 0,-1 0,0-1,1 1,-1-1,0 0,0 0,1 0,-1 0,0-1,0 1,0-1,0 0,0 0,-1 0,1 0,-1 0,1 0,0-1,83-95,-43 48,-2-2,-2-2,9-20,-37 56</inkml:trace>
  <inkml:trace contextRef="#ctx0" brushRef="#br0" timeOffset="2054.194">3359 644,'-1'1,"-12"0,0 1,0 1,0 0,0 1,1 0,0 1,0 0,0 1,0 0,1 1,0 1,-1 1,11-6,0 0,1 0,0 1,0-1,0 0,0 0,0 1,1-1,-1 0,1 0,0 0,0 0,0 0,1 0,-1 0,0 0,1 0,0 0,0-1,0 1,0-1,0 0,0 1,1-1,-1 0,1 0,0 0,-1-1,1 1,0-1,0 1,0-1,0 0,0 0,0 0,1-1,13 12,-13-10,-1 0,1 0,-1 1,0-1,0 1,0 0,-1 0,1 0,-1 0,1 0,-1 0,0 1,0-1,-1 1,1 0,-1-1,0 1,0 0,0 0,0 0,0 0,-1 0,0 0,0 0,0 0,0 0,-1 0,1-1,-1 1,0 0,-1 0,1 0,0-1,-1 1,0 0,0-1,0 0,0 1,-1-1,1 0,-1 0,0 0,0-1,0 1,0 0,-74 37,58-34</inkml:trace>
  <inkml:trace contextRef="#ctx0" brushRef="#br0" timeOffset="2433.886">3472 1011,'66'-17,"-1"-3,-1-2,-2-4,10-7,-61 29,0-1,1 0,-1-1,-1 0,0-1,1 0,-2-1,1 0,-1 0,-1-1,1 0,-2-1,1 1,-1-2,-1 1,0-1,0 0,-1 0,0 0,-1-1,1-4,-5 12,-1-1,1 1,-1-1,0 1,0-1,0 1,-1 0,0-1,1 1,-1 0,-1 0,1 0,-1 0,1 1,-1-1,0 1,0 0,-1-1,1 1,-1 1,1-1,-1 0,0 1,0 0,0 0,0 0,-1 1,1-1,0 1,-1 0,1 0,-1 0,1 1,-1 0,1-1,-1 2,1-1,-1 0,1 1,-1 0,1 0,-3 1,-16 8,1 0,1 1,0 2,0 0,1 1,1 1,1 0,0 2,0 0,0 4,2-4,1 1,1 0,0 1,2 0,0 1,-4 11,12-23,0 0,1 0,0 0,0 1,1-1,0 1,1-1,-1 1,2-1,-1 1,1 0,1 0,0-1,0 1,0 0,1-1,0 0,3 5,-1-5,0-1,1 1,0-1,0-1,1 1,-1-1,2 0,-1 0,1 0,-1-1,2 0,-1-1,0 0,1 0,0 0,0-1,0 0,0 0,0-1,6 0,173 12,-183-14,237-20,-210 14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3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28,'5'172,"-8"-87,0-39,1 0,3-1,2 1,8 44,-7-74,1 0,0 0,1 0,1-1,1 0,0 0,0-1,2 0,0 0,0-1,3 1,-10-10,1 0,0 0,0 0,0-1,1 1,-1-1,1 0,0-1,-1 1,1-1,1 0,-1 0,0 0,0-1,1 0,-1 0,1 0,-1 0,1-1,-1 0,1-1,-1 1,1-1,-1 0,1 0,-1 0,0-1,0 0,0 0,0 0,0-1,0 0,0 0,3-3,12-11,0-1,-1-1,-1-1,0 0,-2-2,10-16,12-15,-38 53,0-1,1 1,-1-1,0 1,0-1,0 0,1 1,-1-1,0 1,1-1,-1 1,0 0,1-1,-1 1,1-1,-1 1,0 0,1-1,-1 1,1 0,-1-1,1 1,-1 0,1 0,0 0,-1-1,1 1,-1 0,1 0,-1 0,1 0,-1 0,1 0,0 0,-1 0,1 0,-1 0,1 0,-1 1,1-1,0 0,-1 0,1 1,-1-1,1 0,-1 0,0 1,1-1,-1 1,1-1,-1 0,1 1,-1 0,11 33,-9-26,6 27,-7-22,1 0,1 0,0 0,0 0,1-1,1 0,0 0,1 0,0 0,1-1,0 0,1 0,0-1,1 0,0-1,0 1,1-2,-5-4,1-1,-1 0,1-1,-1 1,1-1,0 0,0 0,0-1,0 0,0 0,0 0,0-1,1 0,-1 0,0-1,0 0,0 0,0 0,0 0,0-1,0 0,-1-1,1 1,-1-1,1 0,-1 0,0-1,1 0,13-11,0 0,-1-1,-1-1,-1 0,0-1,7-12,-7 6,-1-1,-1 0,-2 0,0-1,-2-1,-1 0,-1 0,-2-1,0 0,-2 0,-1-1,-1 1,-1-1,-3-11,-1-235,3 275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6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434 28,'-11'-5,"1"1,0 0,-1 0,0 1,0 1,0 0,0 0,0 1,0 1,-1 0,1 0,0 1,0 1,0 0,-10 3,13 0,1 0,0 1,1 0,-1 0,1 0,1 1,-1 0,1 0,0 1,1 0,-1-1,2 1,-1 1,1-1,0 0,1 1,0 0,0 2,-53 246,33-41,9-135,10-57,0 0,-2-1,0 1,-2-1,0 0,-2-1,-5 10,12-29,1-2,0 0,0 0,0 0,0 0,0 0,0 0,0 0,0 0,1 1,-1-1,0 0,1 1,-1-1,1 0,0 1,-1-1,1 0,0 1,0-1,0 1,0-1,0 1,0-1,0 0,0 1,1-1,-1 1,0-1,1 0,-1 1,1-1,0 0,-1 0,1 1,0-1,0 0,0 0,0 0,0 0,0 0,0 0,0 0,0 0,1 0,10 1,1 0,-1 0,1-1,0-1,-1 0,1-1,0 0,-1-1,1-1,-1 0,11-4,65-9,-65 14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7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43,'-7'27,"0"1,2 0,1 0,2 0,0 1,2-1,1 1,4 19,-5-45,0-1,0 1,0 0,1 0,0-1,-1 1,1 0,0-1,0 1,1-1,-1 1,0-1,1 1,-1-1,1 0,0 0,0 0,0 0,0 0,0 0,0-1,1 1,-1-1,1 1,-1-1,1 0,-1 0,1 0,0 0,-1 0,1-1,0 1,0-1,-1 0,1 0,0 0,0 0,0 0,-1-1,1 1,0-1,-1 0,1 1,0-1,-1-1,1 1,-1 0,1-1,10-6,0-1,-1-1,0 0,0 0,-1-1,-1-1,8-9,10-11,-28 31,0 1,1 0,-1-1,0 1,0 0,1-1,-1 1,0 0,1-1,-1 1,1 0,-1-1,0 1,1 0,-1 0,1 0,-1-1,0 1,1 0,-1 0,1 0,-1 0,1 0,-1 0,1 0,-1 0,1 0,-1 0,0 0,1 0,-1 0,1 0,-1 0,1 1,-1-1,0 0,1 0,-1 0,1 1,-1-1,0 0,1 1,-1-1,0 0,1 1,-1-1,0 0,0 1,1-1,-1 1,0-1,0 0,0 1,1-1,-1 1,0-1,0 1,0-1,0 0,0 1,0-1,0 1,0-1,6 44,-3-22,-2-18,0 0,1 1,-1-1,1 0,0 0,0 0,1 0,-1 0,1 0,0-1,0 1,0-1,1 0,-1 0,1 0,-1 0,1-1,0 1,0-1,0 0,0 0,1-1,-1 1,0-1,1 0,-1 0,1 0,0-1,-1 0,1 1,-1-2,1 1,-1 0,1-1,-1 0,1 0,-1 0,3-2,10-7,0-1,-1-1,-1-1,0 0,-1-1,-1 0,0-1,0 0,-2-1,0-1,-1 0,0 0,-2-1,6-17,-10 27,0 0,-1 0,0 0,-1-1,0 0,0 1,-1-1,0 0,-1 0,0 0,0 0,-1 1,0-1,-1-7,-9 4,-2 6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7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47,'-9'23,"-43"158,51-179,1 0,-1 0,0 0,1 1,-1-1,1 0,0 1,0-1,0 0,0 1,0-1,0 0,0 1,1-1,0 0,-1 1,1-1,0 0,0 0,0 0,0 0,0 0,1 0,-1 0,1 0,-1 0,1-1,-1 1,1-1,0 1,0-1,0 0,0 1,0-1,0 0,0 0,0 0,1-1,-1 1,0-1,1 1,-1-1,0 0,1 1,-1-1,1-1,6-2,0-1,0 0,-1-1,0 0,0-1,0 1,0-1,-1-1,0 0,0 0,-1 0,0 0,0-1,-1 0,0-1,0 1,-1-1,0-1,30-78,-33 85,0-1,0 1,-1-1,1 0,-1 1,1-1,-1 1,0-1,-1 0,1 1,0-1,-1 0,0 1,0-1,0 1,0 0,-1-1,0 1,1 0,-1 0,0 0,0 0,-1 0,1 0,0 0,-1 1,0-1,0 1,0 0,0 0,0 0,0 0,0 1,0-1,-1 1,1 0,-1 0,1 0,-1 0,1 0,-1 1,0 0,1 0,-1 0,0 0,1 0,-1 1,1 0,-1-1,1 1,-1 1,1-1,-1 0,1 1,0 0,0 0,0 0,0 0,0 0,-2 2,-11 12,1-1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2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9,'1'1,"0"-1,0 1,0 0,0-1,0 1,0 0,0 0,-1 0,1 0,0-1,0 1,-1 0,1 0,-1 1,1-1,-1 0,1 0,-1 0,1 0,-1 0,0 1,0-1,0 0,0 0,0 0,0 0,0 1,0-1,0 0,0 0,-1 0,1 1,0-1,-1 0,1 0,-1 0,1 0,-1 0,0 0,1 0,-1 0,0 0,0 0,-1 8,-4 209,40-362,-29 131,0 1,1 0,1 1,0-1,1 1,0 1,0-1,1 1,1 1,-1 0,10-6,-19 15,1-1,0 1,0 0,0 0,-1 0,1 0,0-1,0 1,0 0,0 1,-1-1,1 0,0 0,0 0,0 0,-1 1,1-1,0 0,0 1,-1-1,1 0,0 1,-1-1,1 1,0-1,-1 1,1 0,-1-1,1 1,-1 0,1-1,-1 1,1 0,-1-1,0 1,1 0,-1 0,0 0,0-1,1 1,-1 0,0 0,0 0,0-1,0 1,0 0,0 0,0 0,-1 0,1-1,0 1,0 0,-1 0,1-1,0 1,-1 0,1 0,-1-1,1 1,-1 0,1-1,-1 1,1-1,-1 1,0 0,0 21,5-6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22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82 225,'-17'384,"-31"-170,31-143,24-61,-1-14</inkml:trace>
  <inkml:trace contextRef="#ctx0" brushRef="#br0" timeOffset="316.103">336 508,'-23'15,"-15"10,0 1,2 2,1 2,-3 5,35-33,1-1,0 0,0 0,0 1,0-1,0 1,0 0,0 0,1 0,-1 0,1 0,-1 0,1 0,0 0,-1 0,1 1,0-1,1 0,-1 1,0-1,1 1,-1-1,1 1,0-1,0 1,0-1,0 1,0-1,1 1,-1-1,1 1,-1-1,1 0,0 1,0-1,0 0,0 1,1-1,-1 0,1 0,-1 0,113 45,-51 21,-30-44,-15-17</inkml:trace>
  <inkml:trace contextRef="#ctx0" brushRef="#br0" timeOffset="1046.696">477 0,'74'33,"96"4,-165-33,-1 1,1 0,-1 0,0 0,-1 0,1 0,-1 1,0 0,0 0,-1 0,0 0,0 0,0 0,-1 0,0 1,0-1,0 1,-1-1,0 0,0 1,-1-1,0 1,0-1,0 0,-2 4,2 17,-28 262,25-234,2 1,3-1,2 1,7 33,19 76,-27-163,-1 0,0-1,0 1,0 0,0 0,-1-1,1 1,0 0,-1 0,1 0,-1 0,0 0,1 0,-1 0,0 0,0 0,-1 0,1 0,0 0,-1 0,1-1,-1 1,1 0,-1 0,0 0,0 0,0-1,0 1,0 0,0-1,0 1,-1-1,1 1,-1-1,1 0,-1 1,1-1,-1 0,0 0,1 0,-1 0,0-1,0 1,0 0,0-1,-1 1,-109-8,-128 51,216-43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38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0,'-22'87,"18"-65,1 0,1 0,1 1,1-1,1 0,1 0,3 14,-4-32,-1-1,1 1,-1-1,1 0,0 1,1-1,-1 0,0 0,1 0,0 0,0 0,0 0,0 0,0-1,0 1,1-1,-1 1,1-1,0 0,-1 0,1 0,0 0,0-1,1 1,-1-1,0 0,0 0,1 0,-1 0,0-1,1 1,-1-1,1 0,-1 0,1 0,-1 0,1-1,-1 1,0-1,1 0,-1 0,1 0,13-8,-1 0,1-1,-2 0,0-1,0-1,-1 0,0-1,-1-1,-1 0,0 0,-1-2,-1 1,0-1,-1-1,0 0,-2 0,0 0,-1-1,2-10,4 7,-6 31,-5 40,-1-43,0 20,-2-12,2 0,-1 0,2 0,0-1,1 1,1 0,0 0,0-1,2 0,0 1,1-2,-5-10,1 0,0-1,0 1,0-1,0 1,0-1,1 0,-1 0,1 0,0-1,-1 1,1 0,0-1,0 0,0 0,0 0,0 0,0 0,0 0,0-1,1 1,-1-1,0 0,0 0,0 0,0-1,1 1,-1-1,0 0,0 0,1 0,4-2,0 0,-1 0,0 0,1-1,-1 0,-1-1,1 1,0-1,-1-1,0 1,3-5,1-4,0 1,-2-1,1-1,-2 0,0 0,-1 0,0-1,-2 0,0 0,0 0,-1 0,-1-1,-1 1,-1-1,0-7,0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18 678,'5'0,"1"5,0 6,-1 6,-1 5,-7-1,-2 0,-1 2,2 2,0 1,-3-4,-1-1,1-3</inkml:trace>
  <inkml:trace contextRef="#ctx0" brushRef="#br0" timeOffset="248.802">18 282,'0'5,"0"2</inkml:trace>
  <inkml:trace contextRef="#ctx0" brushRef="#br0" timeOffset="1632.925">470 1,'0'72,"-11"179,-54 42,30-145,11-19,24-129,0-1,0 1,0 0,1 0,-1-1,0 1,0 0,0-1,1 1,-1 0,0 0,0-1,1 1,-1 0,0 0,0 0,1-1,-1 1,0 0,1 0,-1 0,0 0,1 0,-1 0,0 0,1 0,-1 0,0 0,1 0,-1 0,1 0,-1 0,0 0,1 0,-1 0,0 0,1 0,-1 0,0 1,0-1,1 0,-1 0,0 0,1 1,-1-1,0 0,0 0,1 1,-1-1,0 0,0 0,0 1,1-1,-1 0,0 1,0-1,0 0,0 1,0-1,11-13</inkml:trace>
  <inkml:trace contextRef="#ctx0" brushRef="#br0" timeOffset="1950.776">188 508,'29'-5,"19"-1,6 0,-2 1,-4 1,-6 2,-5 1,-9-4,-4-2,-7 2</inkml:trace>
  <inkml:trace contextRef="#ctx0" brushRef="#br0" timeOffset="2550.994">696 1,'-1'255,"-25"-85,-5 55,37-124,-3-100,0-1,0 1,0-1,0 0,-1 0,1 0,0 0,0 0,0-1,0 0,-1 1,1-1,0 0,-1 0,1 0,0-1,-1 1,0 0,1-1,-1 0,0 0,0 0,0 0,0 0,0 0,0 0,1 0,13-11,-3 2,0 0,1 1,0 0,1 1,0 1,1 1,0 0,1 0,-16 6,1 1,0-1,0 1,-1 0,1-1,0 1,0 0,0 0,0 0,-1 0,1 1,0-1,0 0,0 1,-1-1,1 1,0 0,0 0,-1-1,1 1,-1 0,1 0,-1 0,1 1,-1-1,0 0,1 1,-1-1,0 0,0 1,0-1,0 1,0 0,0-1,-1 1,1 0,-1 0,1-1,-1 1,1 1,4 78,-5-72,-3 50,2-33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1,'0'14,"0"6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50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54,'0'0,"0"1,0-1,0 1,0-1,0 1,0-1,0 1,0-1,0 1,0-1,0 1,-1-1,1 1,0-1,0 1,0-1,-1 1,1-1,0 1,-1-1,1 0,0 1,-1-1,1 0,0 1,-1-1,1 0,-1 1,1-1,-1 0,1 0,-1 1,1-1,-1 0,1 0,-1 0,1 0,-1 0,1 0,-1 0,1 0,-1 0,1 0,-1 0,1 0,-1 0,1 0,-1 0,1-1,-1 1,1 0,-1 0,1-1,0 1,-1 0,1 0,-1-1,1 1,0-1,-1 1,1 0,0-1,-1 1,-7 164,10-111,-2-44,0 0,1 0,1 0,0 0,0-1,0 1,1-1,1 1,-1-1,1 0,1 0,-1-1,1 1,1-1,-1 0,1 0,0-1,1 0,0 0,0 0,0-1,3 2,-7-6,-1 0,0 0,1 0,-1 0,1 0,-1-1,1 1,-1-1,1 1,-1-1,1 0,0 0,-1 0,1 0,-1-1,1 1,-1-1,1 0,-1 1,1-1,-1 0,0-1,1 1,-1 0,0-1,0 1,0-1,0 1,0-1,0 0,0 0,-1 0,1 0,-1 0,1 0,0-2,43-87,-45 91,61-132,-61 131,0 1,0-1,0 1,0-1,0 1,0-1,0 1,0-1,0 1,0-1,1 1,-1 0,0-1,0 1,0-1,1 1,-1-1,0 1,0 0,1-1,-1 1,0 0,1-1,-1 1,0 0,1-1,-1 1,0 0,1 0,-1-1,1 1,-1 0,1 0,-1 0,0 0,1 0,-1 0,1-1,-1 1,1 0,-1 0,1 0,-1 0,1 1,-1-1,1 0,-1 0,0 0,1 0,-1 0,1 1,-1-1,1 0,-1 0,0 1,1-1,-1 0,0 0,1 1,-1-1,0 1,1-1,-1 0,0 1,0-1,5 34,-4-24,-1 0,0 0,1 0,1-1,0 1,0 0,1-1,0 1,0-1,1 0,0 0,1 0,0-1,0 1,1-1,0 0,2 1,-5-7,0 0,1-1,-1 1,0-1,1 1,-1-1,1 0,-1 0,1-1,0 1,-1-1,1 0,0 0,-1 0,1 0,0 0,-1-1,1 0,-1 0,1 0,-1 0,1 0,-1-1,0 0,1 1,-1-1,0 0,0-1,-1 1,1 0,0-1,-1 0,2-1,6-7,-1 0,0 0,0-1,-2 0,1 0,-2-1,0 0,1-4,8-20,-5 15,-1-1,-2 0,0 0,-1-1,-1 0,0-16,-4 12,-1 4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56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336 343,'-43'-1,"27"0,1 0,-1 1,0 1,0 0,1 1,-1 1,1 0,-1 2,10-1,1 0,-1 0,1 0,0 1,0 0,0 0,1 0,0 1,0-1,0 1,1 0,0 0,0 0,0 1,1-1,0 1,0-1,1 1,-1 0,2 0,-1-1,1 1,0 0,0 2,-9 46,-4 115,10-73,-20 44,9-82,11-52,0 1,1 0,0-1,0 1,1 0,0 0,0 0,1 1,0-1,1 0,0 0,0 3,2-8,-1 0,1 0,-1 0,1 0,0-1,0 1,0-1,1 0,-1 0,1 0,-1 0,1 0,0-1,-1 1,1-1,0 0,0-1,0 1,0 0,0-1,0 0,0 0,0 0,0-1,1 0,30 5,11 5,-26-5</inkml:trace>
  <inkml:trace contextRef="#ctx0" brushRef="#br0" timeOffset="783.606">336 738,'-45'92,"43"-86,0 1,1-1,-1 1,1-1,0 1,1-1,0 1,0 0,0-1,1 1,0 0,0-1,1 1,-1-1,2 0,-1 1,1-1,2 4,-4-9,0 0,0 1,0-1,1 0,-1 0,0 0,1 0,-1 0,1-1,-1 1,1 0,-1-1,1 1,-1-1,1 1,0-1,-1 0,1 1,0-1,-1 0,1 0,0 0,0-1,-1 1,1 0,-1-1,1 1,0-1,-1 1,1-1,-1 0,1 1,-1-1,1 0,0-1,48-40,39-76,-88 118,0 1,0-1,0 0,-1 0,1 1,0-1,0 0,0 1,-1-1,1 0,0 1,-1-1,1 1,0-1,-1 1,1 0,-1-1,1 1,-1 0,1-1,-1 1,1 0,-1-1,0 1,1 0,-1 0,0 0,0-1,0 1,1 0,-1 0,0 0,0 0,0-1,0 1,0 0,-1 0,1 0,0 0,0-1,0 1,-1 0,3 8,-1-5,-1 1,1-1,0 0,1 0,-1 0,1 0,-1 0,1 0,0-1,1 1,-1 0,1-1,0 0,-1 0,1 0,1 0,-1 0,0 0,1-1,-1 1,1-1,0 0,0 0,0-1,0 1,0-1,0 0,0 0,0 0,1-1,-1 1,0-1,0 0,1 0,-1-1,0 1,0-1,1 0,-1 0,1-1,2-1,-1-1,0-1,0 1,0-1,-1 0,1-1,-1 1,-1-1,1 0,-1 0,0-1,0 1,-1-1,1 0,-2 0,1 0,-1 0,0 0,0-4,3-15</inkml:trace>
  <inkml:trace contextRef="#ctx0" brushRef="#br0" timeOffset="1345.166">928 907,'13'-5,"-1"-1,0 0,-1-1,1-1,-1 0,-1 0,0-1,0-1,0 1,-1-2,29-54,-38 63,0 1,1-1,-1 1,0-1,0 1,0-1,0 1,0-1,0 1,0-1,0 1,0 0,-1-1,1 1,-1-1,1 1,-1 0,0-1,1 1,-1 0,0-1,0 1,0 0,0 0,0 0,0 0,0 0,0 0,0 0,-1 0,1 1,0-1,0 0,-1 1,1-1,-1 1,1-1,-1 1,1 0,0-1,-1 1,1 0,-1 0,1 0,-1 0,1 1,-1-1,0 0,-7 1,-1 0,0 0,1 1,-1 0,1 0,-1 1,1 1,0-1,0 2,1-1,-1 1,1 0,0 1,1 0,-1 0,1 1,0 0,1 0,-1 0,-2 7,7-12,1 0,0 0,0 0,0 1,0-1,0 0,1 1,-1-1,1 0,-1 1,1-1,0 1,0-1,0 1,0-1,0 1,1-1,-1 0,1 1,0-1,-1 1,1-1,0 0,1 0,-1 0,0 0,0 1,1-2,0 1,-1 0,1 0,0 0,0 0,70 49,-68-49,102 38,-68-34,-23-9</inkml:trace>
  <inkml:trace contextRef="#ctx0" brushRef="#br0" timeOffset="1615.8">1295 851,'0'19,"5"7,2-2</inkml:trace>
  <inkml:trace contextRef="#ctx0" brushRef="#br0" timeOffset="1836.131">1352 540,'0'0</inkml:trace>
  <inkml:trace contextRef="#ctx0" brushRef="#br0" timeOffset="3164.013">1719 681,'-26'20,"2"0,0 2,1 0,1 2,1 0,2 1,-3 6,21-30,0 0,0 0,0 0,0 0,0 1,0-1,0 0,1 0,-1 1,0-1,1 0,-1 1,1-1,-1 0,1 1,0-1,0 1,0-1,0 0,0 1,0-1,0 1,0-1,0 1,0-1,1 0,-1 1,1-1,-1 0,1 1,0-1,-1 0,1 0,0 1,0-1,0 0,0 0,0 0,0 0,0 0,0 0,0 0,0-1,1 1,-1 0,0-1,1 1,-1-1,0 1,1-1,-1 1,0-1,1 0,-1 0,1 0,-1 0,1 0,-1 0,1 0,-1 0,0-1,1 1,-1-1,0 1,1-1,8-3,-1 0,0-1,0 0,0-1,-1 0,0 0,0-1,0 0,-1 0,0-1,5-7,4-3,78-81,-93 98,0 0,0 1,0-1,0 0,0 1,0-1,0 1,0-1,0 1,0 0,0-1,0 1,0 0,1 0,-1 0,0 0,0 0,0 0,0 0,0 0,0 0,1 0,-1 1,0-1,0 0,0 1,0-1,0 1,0 0,0-1,0 1,0-1,-1 1,1 0,0 0,0 0,0 0,-1-1,1 1,0 0,-1 0,1 0,-1 0,1 0,-1 0,0 1,1-1,-1 0,0 0,0 0,0 1,6 63,-6-61,-22 203,13-158,6-22,-1-1,-2 0,0-1,-2 1,0-1,-2-1,-1 0,0 0,-2-1,-1 0,-13 15,27-37,-1 0,1 0,-1 0,0 0,0 0,1 0,-1 0,0-1,0 1,0 0,0 0,0-1,0 1,0-1,0 1,0-1,0 1,0-1,0 0,0 1,0-1,-1 0,1 0,0 0,0 0,0 0,0 0,-1 0,1 0,0 0,0-1,0 1,0 0,0-1,0 1,0-1,0 1,0-1,0 0,0 1,0-1,0 0,0 0,0 1,0-1,1 0,-1 0,0 0,1 0,-1 0,1 0,-1 0,1 0,-1 0,1-1,0 1,0 0,-1 0,1 0,0 0,0 0,0-1,0 1,0 0,1 0,-1 0,0 0,1-1,-2-15,1-1,0 0,2 1,0-1,1 1,0 0,2 0,0 0,1 0,0 1,2 0,0 0,0 1,2 0,0 1,11-13,143-238,-33-69,-86 247,-35 72,0-1,-1-1,-1 0,-1 0,0 0,-2-1,1 0,-2 0,1-14,-4 31,-1-1,0 0,0 1,0-1,0 1,0-1,0 1,0-1,0 0,-1 1,1-1,-1 1,1-1,-1 1,1-1,-1 1,0 0,0-1,0 1,0 0,0-1,0 1,0 0,0 0,0 0,-1 0,1 0,0 0,-1 1,1-1,0 0,-1 1,1-1,-1 1,1-1,-1 1,0 0,1-1,-1 1,1 0,-1 0,0 0,1 0,-1 1,1-1,-1 0,1 1,-1-1,1 1,-1-1,1 1,-1 0,1-1,0 1,-1 0,1 0,0 0,0 0,0 0,-1 1,1-1,1 0,-1 0,0 1,0-1,0 1,1-1,-1 2,-8 14,1 1,1 0,1 1,0 0,1 0,2 0,0 0,0 1,2-1,1 1,0-1,1 1,3 10,-2 29,26 138,-26-10,-2-187,0 1,0-1,0 1,0-1,0 1,0-1,0 1,0-1,1 0,-1 1,0-1,0 1,0-1,0 1,1-1,-1 0,0 1,1-1,-1 0,0 1,1-1,-1 0,0 1,1-1,-1 0,0 0,1 1,-1-1,1 0,-1 0,1 0,-1 0,0 0,1 1,-1-1,1 0,-1 0,1 0,-1 0,1 0,-1 0,1-1,-1 1,0 0,1 0,-1 0,1 0,-1 0,1-1,-1 1,0 0,1 0,-1-1,0 1,1 0,-1-1,0 1,1 0,-1-1,0 1,1 0,-1-1,0 1,25-27,-23 24,16-20,1 1,1 0,1 1,1 2,1 0,0 1,10-4,-32 21,0 1,-1 0,1-1,0 1,-1 0,1-1,0 1,0 0,0 0,-1 0,1-1,0 1,0 0,0 0,-1 0,1 1,0-1,0 0,0 0,-1 0,1 0,0 1,0-1,-1 0,1 1,0-1,-1 1,1-1,0 1,-1-1,1 1,-1-1,1 1,-1-1,1 1,-1 0,1-1,-1 1,1 0,-1 0,0-1,0 1,1 0,-1 0,0-1,0 1,0 0,0 0,0 0,0-1,0 1,0 1,2 52,-3-45,-2 156,3-152</inkml:trace>
  <inkml:trace contextRef="#ctx0" brushRef="#br0" timeOffset="4215.437">2509 174,'0'375,"-29"-138,28-225</inkml:trace>
  <inkml:trace contextRef="#ctx0" brushRef="#br0" timeOffset="4468.445">2312 512,'43'5,"19"1,4 0,-5-1,-7-1,-9-2,-7-1,-9 0</inkml:trace>
  <inkml:trace contextRef="#ctx0" brushRef="#br0" timeOffset="14202.707">2735 964,'30'1,"-25"1,1-1,-1 0,1 0,0-1,-1 1,1-1,0 0,-1-1,1 0,-1 1,1-2,-1 1,1-1,-1 0,0 0,1 0,-1-1,-1 1,1-1,0-1,-1 1,1-1,-1 1,1-3,-9-71,16-152,-29 48,23 80,3 44,11-66,-19 117,1-1,-1 1,0 0,-1 0,0 0,0 0,0-1,-1 1,0 0,0 0,0 0,-1 0,0 0,0 0,-1 1,1-1,-1 1,0-1,-1 1,1 0,-1 0,0 1,0-1,-1 1,1 0,-4-2,-56-4,56 15,8 2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05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53 706,'-20'75,"18"-60,-5 474,-16-342,23-147,0-1,0 1,1 0,-1 0,0 0,0 0,1-1,-1 1,0 0,0 0,1 0,-1 0,0 0,1 0,-1 0,0-1,0 1,1 0,-1 0,0 0,1 0,-1 0,0 0,1 1,-1-1,0 0,0 0,1 0,-1 0,0 0,1 0,-1 0,0 1,0-1,0 0,1 0,-1 0,0 1,0-1,1 0,-1 0,0 0,0 1,0-1,0 0,0 1,1-1,-1 0,0 0,0 1,0-1,0 0,0 1,0-1,0 0,0 0,0 1,0-1,16-23,108-173,-123 193,0 1,0-1,0 0,1 1,-1-1,1 1,0 0,-1-1,1 1,0 0,0 0,0 0,1 0,-1 1,0-1,1 0,-1 1,1 0,-1 0,1-1,0 1,0 1,-1-1,1 0,0 1,0 0,0-1,0 1,0 0,-1 0,1 1,0-1,0 1,0-1,0 1,-1 0,1 0,0 0,-1 0,1 1,-1-1,1 1,0 0,97 232,-98-231,-1-1,1 1,0-1,0 0,0 0,0 1,0-1,0-1,1 1,-1 0,1 0,-1-1,1 0,-1 1,1-1,0 0,0 0,0-1,0 1,-1 0,1-1,0 0,0 0,0 0,0 0,0 0,0 0,0-1,0 1,0-1,0 0,-1 0,1 0,2-1,7-7,0-1,0 0,-1-1,0 0,-1 0,0-1,-1 0,0-1,-1 0,0 0,-1-1,-1 0,4-13,2 1,-1 0,-2-1,-1 0,0-1,-3 1,0-1,-1-1,-2 1,-1 0,-2-1,0 1,-2 0,-1 0,-1 0,-1 0,-10-23,10 32,0-1,-2 2,0-1,-2 1,0 0,0 1,-2 0,0 0,-1 2,-1-1,0 2,-1 0,0 0,-1 2,-1 0,0 1,-1 0,0 2,0 0,-1 1,-17-5,26 10,1 1,-1 1,0-1,1 1,-1 1,0 0,0 0,0 1,1 0,-1 1,0 0,1 1,0 0,-1 0,1 1,0 0,1 1,-1-1,1 2,0-1,0 1,1 1,-1-1,1 1,1 0,-1 1,1 0,1 0,0 0,-4 6,-1 21,4-3</inkml:trace>
  <inkml:trace contextRef="#ctx0" brushRef="#br0" timeOffset="416.196">985 1016,'-112'67,"108"-64,0 0,0 1,1-1,-1 1,1 0,0 0,0 0,1 1,-1-1,1 0,0 1,0 0,0-1,1 1,-1 0,1 0,0 0,1 0,-1 0,1 0,0 0,1 0,-1 0,1 1,2-1,0 0,0 0,1 0,-1-1,1 1,1-1,-1 0,0-1,1 1,0-1,0 1,0-1,0-1,0 1,1-1,-1 0,1 0,-1-1,1 1,0-1,0 0,0-1,-1 0,1 0,0 0,0 0,0-1,0 0,4-1,1-2,0 1,0-1,0-1,-1 0,0-1,0 0,0 0,-1-1,0 0,0-1,0 1,-1-2,-1 1,1-1,-1-1,-1 1,0-1,0 0,-1-1,0 1,-1-1,0 0,-1 0,0 0,-1-1,0 1,-1-1,0 0,0 5,0 1,-1-1,0 1,-1-1,1 1,-1 0,0-1,-1 1,0 0,0 0,0 0,0 0,-1 0,0 0,0 1,-1-1,0 1,0 0,0 0,0 0,-1 1,0-1,0 1,0 0,0 1,-1-1,1 1,-1 0,-3-1,6 4,0-1,-1 1,1-1,0 1,-1 0,1 1,0-1,-1 1,1-1,0 1,0 0,0 0,-1 0,1 0,0 1,0-1,1 1,-1 0,0 0,1 0,-3 2,-12 13</inkml:trace>
  <inkml:trace contextRef="#ctx0" brushRef="#br0" timeOffset="894.756">1295 1355,'153'-289,"-153"288,0 1,0 0,-1-1,1 1,0-1,0 1,0-1,0 1,0-1,0 1,1-1,-1 1,0-1,0 1,0-1,0 1,0-1,1 1,-1 0,0-1,0 1,1-1,-1 1,0 0,1-1,-1 1,0 0,1-1,-1 1,1 0,-1 0,0-1,1 1,-1 0,1 0,-1 0,1-1,-1 1,1 0,-1 0,1 0,-1 0,1 0,-1 0,1 0,-1 0,1 0,-1 0,0 1,1-1,-1 0,1 0,-1 0,1 0,-1 1,1-1,-1 0,0 1,1-1,-1 0,0 0,1 1,-1-1,0 1,1-1,4 36,-4-18,0-12,-1-1,1 1,0 0,1-1,-1 1,1-1,0 1,1-1,-1 0,1 0,0 0,0 0,1 0,-1-1,1 1,0-1,0 0,1 0,-1-1,1 1,0-1,0 0,0 0,0-1,0 1,1-1,-1-1,1 1,-1-1,1 1,0-2,-1 1,1-1,0 1,0-2,-1 1,1-1,2 0,1-3,0 0,-1-1,0 0,0-1,0 1,-1-1,1-1,-2 0,1 0,-1 0,0-1,0 1,-1-2,0 1,-1 0,1-1,-2 0,1 0,1-9,3-1</inkml:trace>
  <inkml:trace contextRef="#ctx0" brushRef="#br0" timeOffset="106892.92">1973 1,'0'4,"-5"7,-2 7,-4-1,0 2,-3 3,0 2,3 2,-1-4,1 0,-2 1,0 0,-1 3,6-5,4-4</inkml:trace>
  <inkml:trace contextRef="#ctx0" brushRef="#br0" timeOffset="113212.419">2170 565,'-17'226,"-13"-55,8-2,6-67,15-90</inkml:trace>
  <inkml:trace contextRef="#ctx0" brushRef="#br0" timeOffset="113845.967">1916 847,'5'0,"6"0,6 0,6 0,2 0,3 0,1 0,0 0,1 0,-1 0,0 0,0 0,-1 0,0 0,-4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16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57,'-103'167,"-104"100,-32 3,208-237,33-61,40-143,-41 145</inkml:trace>
  <inkml:trace contextRef="#ctx0" brushRef="#br0" timeOffset="340.707">0 227,'3'8,"0"0,0 1,0-1,1 0,1-1,-1 1,1-1,1 0,-1 0,1 0,0-1,1 0,-1 0,1-1,0 0,1 0,-1 0,1-1,0 0,0-1,0 0,1 0,6 1,1 4,377 152,-344-141,-38-13,1-1,0 0,0-1,0 0,1 0,0-2,-1 1,1-2,0 0,0 0,0-1,0-1,3 0,1-5</inkml:trace>
  <inkml:trace contextRef="#ctx0" brushRef="#br0" timeOffset="755.672">818 311,'-341'121,"121"-27,90-36,113-52</inkml:trace>
  <inkml:trace contextRef="#ctx0" brushRef="#br0" timeOffset="1267.502">282 1,'0'34,"15"16,-1 1,-4 0,-1 0,1 43,17 141,2-9,-13-158,-4-56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201 153,'-3'0,"-1"0,1 0,0 0,-1 0,1 1,0-1,0 1,0 0,0 0,0 0,0 1,0-1,0 1,0-1,0 1,1 0,-1 0,1 0,-1 1,1-1,0 0,0 1,0 0,0-1,1 1,-1 0,1 0,-1 0,1 0,0 0,0 0,0 0,1 1,-1-1,1 0,0 1,-3 4,-65 247,51-173,6-33,3 0,1 1,3-1,2 1,2 0,2 0,-2-47,0 0,0 1,0-1,1 0,-1 0,1 0,-1 1,1-1,0 0,0 0,0 0,1 0,-1-1,1 1,0 0,0 0,0-1,0 0,0 1,0-1,0 0,1 0,-1 0,1 0,0 0,0-1,-1 1,1-1,0 0,0 0,0 0,1 0,-1 0,0-1,0 1,0-1,0 0,1 0,-1 0,0 0,0-1,0 1,0-1,1 0,-1 0,0 0,0 0,-1 0,1-1,0 0,22-14,0-2,-2-1,0-1,-2-1,0-1,-1-1,-1 0,-1-1,0-4,-7 13,57-87,-4-3,-6-2,13-39,-57 118,-1-1,-1 0,-2-1,-1 0,-1 0,-1-1,0-20,-6 50,-1 0,1 0,-1 0,0 0,1-1,-1 1,0 0,0 0,0 0,0 0,0-1,0 1,0 0,0 0,0 0,-1 0,1-1,0 1,-1 0,1 0,-1 0,1 0,-1 0,0 0,1 0,-1 0,0 0,0 0,0 1,0-1,0 0,1 0,-1 1,0-1,-1 1,1-1,0 1,0-1,0 1,0 0,0-1,0 1,0 0,-1 0,1 0,0 0,0 0,0 0,-1 0,1 0,0 0,0 1,0-1,0 0,0 1,0-1,-1 1,1-1,0 1,0 0,1-1,-1 1,0 0,0 0,0 0,0 0,1-1,-1 2,-12 14,2 0,0 1,1 0,0 0,2 2,0-1,1 1,1 0,0 1,-7 18,-4 5,3 1,1 1,2 0,2 1,2 0,0 29,26 102,22-34,-19-119,-10-20</inkml:trace>
  <inkml:trace contextRef="#ctx0" brushRef="#br0" timeOffset="599.945">737 1000,'169'-277,"-129"214,-39 64,1 0,-1 0,0-1,1 1,-1 0,0 0,1 0,-1 0,0 1,0-1,0 0,0 0,0 1,-1-1,1 0,0 1,0-1,-1 1,1-1,-1 1,0-1,1 1,-1-1,0 1,0 0,0-1,0 1,0-1,0 1,0-1,-1 1,1 0,0-1,-1 1,1 0,20 104,-18-103,-1-1,0 1,1 0,-1-1,1 1,0-1,-1 1,1-1,1 0,-1 0,0 0,0 0,1 0,-1 0,1-1,-1 1,1-1,0 0,0 0,0 0,0 0,-1 0,1-1,0 1,0-1,0 0,1 1,-1-2,0 1,0 0,0 0,0-1,-1 0,2 0,8-5,-1-1,0 0,0-1,0 0,-1-1,0 0,-1-1,0 0,0 0,-1-1,-1 0,0 0,0-1,-1 0,-1 0,0 0,3-11,27-97,-35 102,-3 5</inkml:trace>
  <inkml:trace contextRef="#ctx0" brushRef="#br0" timeOffset="850.028">1584 661,'-5'38,"-1"18,0 4,1-8</inkml:trace>
  <inkml:trace contextRef="#ctx0" brushRef="#br0" timeOffset="1084.364">1500 266,'0'0</inkml:trace>
  <inkml:trace contextRef="#ctx0" brushRef="#br0" timeOffset="1313.924">2008 40,'0'53,"0"88,-18 138,7 41,28-237,-6-109,-10 7</inkml:trace>
  <inkml:trace contextRef="#ctx0" brushRef="#br0" timeOffset="1549.324">1754 548,'38'0,"32"-5,14-1,-3 0,-10 1,-8 1,-9 2,-10 1,-7 1,-5 0,-8 0</inkml:trace>
  <inkml:trace contextRef="#ctx0" brushRef="#br0" timeOffset="1902.004">2656 548,'-13'3,"-13"4,-1 0,1 2,0 1,0 2,1 0,-17 12,41-24,1 0,-1 1,0-1,0 1,0-1,0 1,1-1,-1 1,0 0,0-1,1 1,-1 0,1 0,-1-1,1 1,-1 0,1 0,-1 0,1 0,0 0,-1 0,1 0,0-1,0 1,-1 0,1 0,0 0,0 0,0 0,0 0,1 0,-1 0,0 0,0 0,1 0,-1 0,0 0,1 0,-1-1,1 1,-1 0,1 0,-1 0,1-1,0 1,0 0,42 24,-28-18,-10-5,1 0,-1 1,0-1,0 1,0 0,0 0,-1 1,1-1,-1 1,0 0,0 0,0 1,-1-1,1 1,-1 0,0 0,0 0,-1 0,1 0,-1 1,-1-1,1 1,-1-1,0 1,0-1,0 1,-1 0,0 0,0-1,0 1,-1 0,0 0,0-1,0 1,-1-1,0 1,0-1,0 0,-1 0,0 0,-2 4,-4-3,0 0,-1 0,1-1,-1 0,0-1,-1 0,1-1,0 0,-1-1,0 0,0 0,1-1,-1-1,0 0,0 0,0-1,0 0,-1-1,-8 1,-5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0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397 1,'34'20,"-20"1,0 0,-1 0,-2 1,0 1,-1 0,-2 0,0 1,-1 0,-2 1,0-1,-2 1,0 0,-2 0,-1 0,-1 0,-1 0,-1-1,-1 1,-2 3,-59 182,60-195,-1 0,0 0,-1 0,-1-1,0 0,-1 0,-1-1,0 0,0-1,-1 0,-1-1,-3 2,4-8,0-1,-1 0,0-1,0 0,0 0,0-2,0 1,-1-2,1 0,0 0,0-1,-1 0,-4-2,8 1,0 0,1-1,-1 1,1-2,0 1,0-1,0 0,0-1,1 0,-1 0,1 0,1-1,-1 0,1-1,0 0,0 1,1-2,0 1,0-1,1 1,0-1,0 0,1-1,0 1,0-1,1 1,0-4,-3-13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1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5 141,'-1'-2,"1"1,-1 0,1-1,-1 1,1 0,-1-1,1 1,0-1,0 1,-1-1,1 1,0-1,1 1,-1-1,0 1,0 0,0-1,1 1,-1-1,1 1,-1 0,1-1,0 1,-1 0,1 0,0-1,0 1,0 0,0 0,0 0,0 0,0 0,0 0,1 0,-1 1,0-1,0 0,1 1,-1-1,1 1,-1-1,0 1,1 0,-1-1,1 1,0 0,76-8,-74 8,81-6,0-3,-1-5,54-15,-70 14,-63 14,-1 0,1-1,-1 1,0 0,1 0,-1 1,1-1,-1 1,1 0,-1 0,1 1,-1-1,0 1,1 0,-1 0,0 0,1 1,-1 0,0-1,1 2,7 9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2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30,'-1'-2,"0"1,0 0,-1 0,1 0,0 0,-1 1,1-1,-1 0,1 0,-1 1,1-1,-1 1,0 0,1-1,-1 1,0 0,1 0,-1 0,0 0,1 0,-1 0,0 1,1-1,-1 1,1-1,-1 1,1-1,-1 1,1 0,-1 0,1 0,-1 0,1 0,0 0,-1 0,-8 5,0 1,0 0,0 0,1 1,0 0,0 1,1 0,1 0,-1 1,1 0,1 0,0 1,0 0,1 0,1 0,0 0,0 1,1 0,0 0,1 0,0 10,2-16,0 0,1 1,0-1,0 0,0 0,1-1,0 1,0 0,0 0,1-1,0 1,0-1,0 0,1 0,0 0,0-1,0 1,0-1,1 0,-1 0,1 0,0-1,0 1,1-1,-1-1,1 1,0-1,-1 0,1 0,0 0,0-1,5 1,1 0,0 0,0-1,1 0,-1-1,0 0,0-1,0 0,0-1,0 0,0-1,0-1,0 0,-1 0,0-1,0 0,2-3,-6 4,0-1,0-1,0 1,-1-1,0 0,0-1,0 1,-1-1,0 0,-1-1,1 1,-1-1,-1 0,1 0,-2 0,1 0,-1-1,0 1,-1-1,1 1,-2-1,1 0,-1 1,-1-1,0 0,0 1,0-1,-1 1,-1-1,1 1,-1 0,-1 0,1 0,-2 1,-1-5,2 6,0 0,-1 0,1 0,-1 0,0 1,0 0,-1 0,0 0,0 1,0 0,0 0,-1 0,1 1,-1 0,0 0,0 1,0 0,0 0,0 0,-1 1,1 0,0 1,-1 0,1 0,-1 0,1 1,0 0,0 0,-1 1,1 0,0 1,0-1,0 1,-2 2,-5 7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2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54,'12'131,"-11"-124,1-1,0 1,0-1,0 1,1-1,0 0,0 0,0 0,1-1,0 1,0-1,0 0,1 0,0 0,0-1,0 1,0-1,1 0,0-1,4 3,-6-5,1 0,-1 0,1 0,0-1,0 1,-1-1,1 0,0-1,-1 1,1-1,0 0,-1 0,1 0,0 0,-1-1,0 0,1 0,-1 0,0-1,0 1,0-1,-1 0,1 0,3-4,72-91,-71 85,-1 0,0-1,-1 1,-1-1,0-1,-1 1,0-1,-1 1,0-7,-2-4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3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1,'-16'56,"2"1,2 1,3 0,3 1,2-1,3 1,2 0,4 11,5-6,-3 60,-13-98,3-16,1-1,0 1,0 0,1 0,0 0,1 1,0-1,0 0,1 0,1 0,0 2,20 10,-10-21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1 144,'19'-29,"11"-14,1 5,-5 13,-7 17,-2 13,1 7,2 1,3-2,2-3,2-2,-5-8,-4-7,-7-8,-4-1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29 273,'18'0,"0"0,0-1,0-1,-1 0,1-2,-1 0,1 0,-1-2,-1 0,1-2,-1 1,0-2,12-8,-24 14,-1-1,1 1,-1-1,1 1,-1-1,0 0,-1 0,1-1,-1 1,0 0,0-1,0 0,0 1,-1-1,0 0,0 0,0 0,-1 1,0-1,1 0,-2 0,1 0,-1 0,1 0,-1 0,0 0,-1 1,0-1,1 0,-1 1,-1-1,1 1,-1 0,1 0,-1 0,0 0,-1 0,1 1,-1-1,0 1,1 0,-1 0,-1 0,1 1,0-1,-1 1,1 0,-1 1,1-1,-1 1,0 0,0 0,0 0,0 0,0 1,0 0,-3 0,-4 5,-1 1,1 0,0 0,0 1,1 1,0 0,0 0,1 1,0 1,0-1,1 2,1-1,-1 1,2 0,0 1,0 0,1 0,0 1,1 0,3-8,0-1,0 0,0 0,1 1,0-1,0 1,0-1,0 1,1 0,-1-1,1 1,0 0,1-1,-1 1,1-1,0 1,0 0,1-1,-1 0,1 1,0-1,0 0,0 0,1 0,-1 0,1 0,0-1,0 1,1-1,-1 0,0 0,1 0,0 0,0-1,0 1,0-1,0 0,0 0,1-1,-1 1,1-1,93 11,-74-17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9.9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58,'224'-17,"-50"4,-34-13,-117 25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40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58,'39'-5,"31"-1,9 0,-4 1,-15-3,-13-1,-9 2,-7 1,-4 3,-6 1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41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484 508,'-30'102,"-145"391,61-238,103-231</inkml:trace>
  <inkml:trace contextRef="#ctx0" brushRef="#br0" timeOffset="465.034">455 536,'3'1,"0"1,0 0,0 0,-1 0,1 0,0 1,-1-1,0 1,1-1,-1 1,0 0,0 0,-1 0,1 0,-1 0,1 0,-1 1,0-1,0 0,-1 1,27 188,-14-67,21 98,3-95,-37-126,1-1,-1 0,1 0,-1 0,1 1,-1-1,1 0,0 0,0 0,-1 0,1 0,0 0,0 0,0 0,0-1,0 1,0 0,0 0,0-1,0 1,1-1,-1 1,0-1,0 1,1-1,-1 0,0 0,0 0,1 1,-1-1,0 0,1 0,-1-1,0 1,0 0,1 0,-1-1,0 1,0-1,0 1,1-1,-1 1,0-1,0 0,0 1,0-1,0 0,0 0,0 0,0 0,-1 0,2-1,37-59,4-42,-5-3,4-29,-8 25,16-103,-49 200</inkml:trace>
  <inkml:trace contextRef="#ctx0" brushRef="#br0" timeOffset="2299.894">991 1156,'4'3,"-1"0,1-1,-1 0,1 1,0-1,0-1,0 1,0-1,0 1,1-1,-1 0,0-1,1 1,-1-1,0 0,1 0,-1 0,0 0,1-1,-1 0,0 0,0 0,1 0,-1-1,0 0,0 1,0-1,-1-1,1 1,-1-1,1 1,-1-1,0 0,0 0,0-1,0 1,0 0,-1-1,1 0,-1 0,0 1,-1-1,1 0,0-1,-1 1,0 0,0 0,-1-1,1 1,-1 0,0-1,0-3,-1 5,0 1,0-1,0 1,0-1,-1 1,1-1,-1 1,0 0,1 0,-1 0,0 0,0 0,0 0,-1 0,1 1,0-1,-1 1,1 0,-1-1,1 1,-1 0,0 1,0-1,1 0,-1 1,0 0,0-1,1 1,-1 0,0 0,0 1,0-1,1 0,-1 1,0 0,1 0,-1 0,0 0,1 0,-1 0,1 1,-1-1,1 1,0 0,0-1,0 1,0 0,-1 1,-8 5,0 1,0 0,1 1,0 0,0 1,1-1,1 2,0-1,1 1,0 1,0-1,1 1,1 0,0 1,1-1,1 1,-2 12,4-23,1 1,0 0,0-1,0 1,0 0,1 0,-1-1,1 1,0 0,0-1,0 1,1-1,-1 0,1 1,0-1,0 0,0 0,0 0,1 0,-1 0,1-1,-1 1,1-1,0 1,0-1,0 0,1 0,-1-1,0 1,1 0,-1-1,1 0,3 1,2 0,2-1,-1 0,0 0,0-1,0 0,0 0,0-2,0 1,0-1,0 0,8-4,39-18,-32 11</inkml:trace>
  <inkml:trace contextRef="#ctx0" brushRef="#br0" timeOffset="2744.339">1329 1101,'-1'10,"0"0,0 0,1 1,0-1,0 0,1 0,1 0,0 1,0-2,3 9,-3-15,-1 1,0-1,1 0,0 0,-1 0,1-1,0 1,1 0,-1-1,0 1,1-1,-1 0,1 0,0 0,0 0,0 0,0 0,0-1,0 0,0 1,1-1,-1 0,0-1,1 1,-1-1,0 1,1-1,-1 0,1 0,-1-1,1 1,-1-1,2 0,107-59,-110 60,0-1,-1 1,1 0,0-1,0 1,-1 0,1 0,0 0,0 0,0 0,-1 1,1-1,0 1,-1-1,1 1,0-1,-1 1,1 0,0 0,-1 0,1 0,-1 0,0 0,1 0,-1 0,0 1,0-1,0 0,1 1,-2-1,1 1,0-1,0 1,0 0,-1-1,1 1,-1 0,1-1,-1 1,0 1,27 33,-19-33,-1 0,1 0,0-1,0 0,0-1,0 1,0-1,1-1,-1 0,0 0,0-1,0 1,1-2,-1 1,0-1,-1-1,1 1,0-1,-1-1,1 1,-1-1,0-1,0 1,0-1,-1 0,0-1,0 1,0-1,-1-1,0 1,3-5,3-2,-1-1,0-1,-1 0,0 0,-2 0,1-1,-2-1,0 1,-1-1,-1 0,0-8</inkml:trace>
  <inkml:trace contextRef="#ctx0" brushRef="#br0" timeOffset="3050.185">2289 536,'-24'114,"-10"86,24-32,-19 17,23-167</inkml:trace>
  <inkml:trace contextRef="#ctx0" brushRef="#br0" timeOffset="3262.958">2036 988,'28'4,"20"3,6-1,-1-1,-5-2,-6-1,-5-1,-4 0,-3-1,-7 0</inkml:trace>
  <inkml:trace contextRef="#ctx0" brushRef="#br0" timeOffset="3548.079">2600 1016,'-6'6,"1"0,0 1,0-1,0 1,1 1,0-1,1 1,0-1,0 1,0 0,1 0,0 0,1 0,0 1,0-1,0 7,2-13,0 0,-1 0,1 0,0 0,0 0,0-1,0 1,0 0,0-1,0 1,1-1,-1 1,1-1,-1 0,1 1,-1-1,1 0,0 0,0 0,-1 0,1-1,0 1,0 0,0-1,0 1,0-1,0 0,0 0,0 1,0-1,0 0,0-1,0 1,0 0,0-1,0 1,0-1,0 1,-1-1,2 0,73-39,-71 35,0 0,-1 0,1-1,-1 1,0-1,0 0,-1 0,0 0,0 0,0 0,-1-1,0 1,0-1,-1 0,0 0,0 1,0-1,-1 0,0 0,-1 0,1 0,-2-3,-25-14,9 22</inkml:trace>
  <inkml:trace contextRef="#ctx0" brushRef="#br0" timeOffset="4015.406">2881 1242,'21'-43,"-14"24,1 2,1-1,1 1,0 1,1 0,0 0,2 1,0 0,8-6,-19 20,1 1,-1-1,0 1,0 0,1-1,-1 1,0 1,1-1,-1 0,0 0,0 1,1-1,-1 1,0 0,0 0,0 0,0 0,0 0,0 0,0 0,0 1,0-1,-1 1,1-1,0 1,-1 0,1 0,-1-1,0 1,0 0,0 0,0 0,0 1,0-1,0 0,-1 0,1 0,-1 1,19 23,-14-23,1-1,0 1,-1-1,1 0,0 0,0-1,0 0,0 0,1-1,-1 1,0-1,0 0,0-1,0 0,1 0,-1 0,0-1,-1 1,1-2,0 1,0 0,-1-1,0 0,1-1,-1 1,0-1,-1 0,1 0,-1 0,1-1,-1 0,3-4,7-5,0 3</inkml:trace>
  <inkml:trace contextRef="#ctx0" brushRef="#br0" timeOffset="4413.507">3474 169,'55'87,"-4"2,-4 3,-4 2,7 32,-38-98,-1 1,-2 1,-1 0,-1 0,-1 1,-2 0,-1-1,-1 1,-2 0,-1 1,-2-2,-1 1,-3 11,2-21,-1-1,-1 0,-1 0,0-1,-2 0,0 0,-1-1,0-1,-2 0,0 0,-1-1,-1-1,-15 13,-118 78,117-89</inkml:trace>
  <inkml:trace contextRef="#ctx0" brushRef="#br0" timeOffset="4994.891">370 141,'-50'61,"2"2,3 2,3 2,3 1,-28 70,54-112,1 0,1 0,1 1,2 1,1-1,1 1,1 1,1-1,2 0,1 1,1 0,2-1,0 1,2-1,1 0,2 0,0 0,2-1,1 0,1-1,2 0,1 2,5-1,2 0,0-1,1-2,2 0,0-1,1-1,2-2,0-1,1-1,8 3,-4-3</inkml:trace>
  <inkml:trace contextRef="#ctx0" brushRef="#br0" timeOffset="5748.47">4265 197,'-18'14,"0"1,1 0,1 2,1-1,0 2,1 0,1 1,1 0,0 1,2 0,-1 4,-9 30,2 0,3 2,2-1,3 2,2 0,3 0,2 0,3 0,2 0,3 3,-4 39,-1-85,0 0,0 0,2 0,-1 0,2 0,0-1,0 1,2-1,-1 0,2 0,0 0,0 0,4 4,-7-14,-1-1,1 1,0-1,0 0,0 0,0 0,0 0,0 0,1-1,-1 1,1-1,-1 0,1 0,-1 0,1 0,0-1,-1 0,1 0,0 0,-1 0,1 0,0-1,-1 1,1-1,-1 0,1 0,20-5</inkml:trace>
  <inkml:trace contextRef="#ctx0" brushRef="#br0" timeOffset="6331.749">4265 1269,'225'-303,"-220"296,-3 3,0 0,0 1,1-1,-1 1,1-1,0 1,0 0,0 0,0 0,0 0,1 0,0 1,-1 0,1 0,0 0,0 0,2-1,-3 5,-1-1,0 1,0 0,0 0,-1 0,1 0,0 0,-1 0,1 0,-1 0,1 0,-1 1,0-1,0 1,0-1,-1 1,1-1,0 1,-1 0,0-1,0 1,1-1,-2 1,1 0,0-1,0 1,-1 0,0-1,2 2,11 79,-11-81,0 0,0 0,0 0,0 0,0 0,0 0,1 0,-1-1,0 1,1 0,0-1,-1 0,1 1,0-1,0 0,0 0,0 0,0 0,0 0,0 0,0 0,0-1,0 1,0-1,0 0,1 1,-1-1,0 0,0 0,0 0,1-1,-1 1,0-1,0 1,2-1,8-4,-1-1,0 0,0 0,-1-1,1 0,-1-1,-1 0,0 0,0-1,0 0,-1-1,4-6,29-30,-32 37,-8 7,-1-1,1 1,1 0,-1 0,0 0,0 0,1 0,-1 0,1 1,0-1,-1 0,1 1,0-1,0 1,0 0,0-1,0 1,0 0,1 0,-1 0,0 1,0-1,1 0,-1 1,0 0,1 0,-1-1,1 1,-1 0,0 1,1-1,-1 0,0 1,1-1,-1 1,0 0,1 0,-1 0,0 0,0 0,0 0,0 1,2 1,-1 5,1 0,-1 0,0 0,-1 0,0 1,-1-1,1 1,-1 0,-1 0,0-1,0 1,-2 7,1-9,0 1,1-1,0 1,0-1,0 0,1 1,0-1,1 0,-1 1,2-1,-1 0,1 0,0 0,0-1,1 1,-1-1,2 0,-1 1,12 8</inkml:trace>
  <inkml:trace contextRef="#ctx0" brushRef="#br0" timeOffset="7034.624">5168 1129,'165'-150,"-162"148,0-1,1 0,-1 1,0-1,-1 0,1 0,0-1,-1 1,0-1,0 1,0-1,0 0,0 0,-1 1,0-1,1 0,-1 0,-1-1,1 1,-1 0,0 0,0 0,0 0,0 0,-1-1,1 1,-1 0,0 0,0 0,-1 0,0-1,-3 4,0 0,-1 0,1 1,0-1,0 1,-1 0,1 1,0-1,0 1,-1 0,1 0,0 1,0 0,0-1,0 2,1-1,-1 0,1 1,-1 0,1 0,0 1,0-1,0 1,0 0,1 0,0 0,-1 0,2 0,-1 1,-2 4,0-1,1-1,-1 2,2-1,-1 0,1 1,0 0,1 0,0 0,0 0,1 0,0 0,1 0,0 0,0 0,1 0,0 0,1 0,0 0,0 0,4 8,-2-12,0-1,1 0,-1 0,1 0,0-1,0 0,1 0,-1 0,0 0,1-1,0 0,0 0,-1 0,1-1,0 0,0 0,0-1,0 1,1-1,-1-1,0 1,0-1,0 0,3-1,9 1,-1-1,1 0,0-1,-1-1,0-1,0 0,0-2,-1 0,1 0,-2-1,1-1,-1-1,-1 0,0-1,4-5,14-13,-1-1,-2-2,-1-1,-2-1,8-15,-8 8,-2-2,-1 0,-3-2,-1 0,-2-1,6-33,-19 66,-1 0,0 0,-1 0,0 0,-1-1,0 1,-2-1,1 1,-2-2,2 15,1-1,-1 0,0 1,0-1,0 0,0 1,0-1,0 0,0 1,-1-1,1 0,0 1,0-1,0 1,-1-1,1 0,0 1,-1-1,1 1,0-1,-1 1,1-1,-1 1,1-1,-1 1,1-1,-1 1,1 0,-1-1,1 1,-1 0,0-1,1 1,-1 0,0 0,1 0,-1 0,1-1,-1 1,0 0,1 0,-1 0,0 0,1 0,-1 1,0-1,1 0,-1 0,0 0,1 1,-1-1,1 0,-1 0,0 1,1-1,-1 1,1-1,-1 0,1 1,-1-1,1 1,-25 32,16-9,0 0,2 1,1 0,0 0,2 0,0 11,-1-1,1-1,2 0,1 0,1 0,2 0,2 0,5 23,43 201,-41-234,-7-24</inkml:trace>
  <inkml:trace contextRef="#ctx0" brushRef="#br0" timeOffset="7281.801">5563 762,'43'-5,"34"-1,8 0,-5 1,-12 1,-13 2,-10 1,-8 1,-6 0,-4 0,-5 0</inkml:trace>
  <inkml:trace contextRef="#ctx0" brushRef="#br0" timeOffset="7949.78">6156 931,'18'-4,"-1"0,1-2,-1 0,0-1,-1 0,0-2,0 0,-1 0,0-2,0 0,-1 0,-1-1,0-1,3-5,-14 17,-1-1,1 1,-1-1,1 0,-1 0,0 1,0-1,0 0,0 0,0 0,0 0,0-1,-1 1,1 0,-1 0,1 0,-1-1,0 1,0 0,0 0,0-1,0 1,-1 0,1 0,-1 0,1-1,-1 1,0 0,0 0,0 0,0 0,0 0,0 0,-1 1,1-1,-1 0,1 1,-1-1,1 1,-1-1,0 1,0 0,0 0,0-1,0 1,0 1,0-1,0 0,0 0,0 1,-1-1,1 1,-2 0,-5 1,1 1,-1 0,0 0,1 1,0 0,-1 1,1 0,1 0,-1 1,1 0,-1 0,1 1,1-1,-1 2,1-1,0 1,1 0,-1 0,1 0,1 1,-1 0,1 0,1 0,0 0,0 0,0 1,1 0,0 3,-1-6,2 1,-1-1,1 0,0 1,0-1,0 1,1-1,0 0,0 1,1-1,0 1,0-1,1 0,-1 1,1-1,1 0,-1 0,1 0,0-1,0 1,1-1,0 1,0-1,0 0,0-1,1 1,0-1,0 0,0 0,0 0,1-1,-1 1,1-2,1 2,7-1,-1 0,1-1,0 0,0-1,-1-1,1 0,0-1,0 0,0-1,-1-1,1 0,-1-1,0 0,0-1,0-1,-1 0,0 0,0-1,0-1,3-3,13-10,-2-1,0-1,-2-1,-1-2,0 0,-2-1,12-23,-32 49,70-139,-71 138,0 0,0 1,0-1,0 0,0 0,0 0,0 1,0-1,-1 0,1 0,-1 1,0-1,1 0,-1 1,0-1,0 0,0 1,0-1,0 1,0 0,0-1,-1 1,1 0,0 0,-1 0,1 0,-1 0,1 0,-1 0,0 0,1 1,-1-1,0 0,0 1,1 0,-1-1,0 1,0 0,0 0,1 0,-1 0,0 0,0 0,0 1,1-1,-1 1,0-1,1 1,-1 0,0-1,1 1,-1 0,1 0,-1 0,1 0,-1 0,1 1,0-1,0 0,-1 1,1-1,0 1,0-1,0 1,1-1,-1 1,0 0,-1 1,-1 1,1 0,0-1,0 1,1 0,-1 0,1 0,0 1,0-1,0 0,1 0,-1 0,1 1,0-1,0 0,1 1,-1-1,1 0,0 0,0 0,0 1,1-1,-1 0,1-1,0 1,0 0,1 0,-1-1,1 0,-1 1,1-1,0 0,0 0,1 0,-1-1,1 1,-1-1,2 1,8 6,-7-6,-1 0,0 0,0 1,-1-1,1 1,-1 0,0 1,0-1,0 1,0-1,-1 1,0 0,0 1,0-1,0 0,-1 1,0-1,0 1,0 6,0 3,-2 1,0 0,-1 0,0 0,-2-1,1 1,-2-1,-3 11,6-26,0 4,-1 0,1 0,0 0,0 0,0 0,1 0,-1 0,1 0,0 0,0 0,0 1,1-1,0 0,-1 0,2 0,-1 0,0 0,1-1,-1 1,2 1,8 6</inkml:trace>
  <inkml:trace contextRef="#ctx0" brushRef="#br0" timeOffset="8354.207">7058 0,'34'98,"-5"1,-4 1,-5 1,-2 12,-10-72,-2 0,-2 1,-2-1,-1 1,-2-1,-2 0,-2 1,-1-1,-3-1,-1 1,-2-1,-5 9,5-19,0-1,-2-1,-1 0,-1-1,-1 0,-2-2,-1 0,0-1,-2-1,-1-1,0-1,-16 10,-7-2,27-19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2:57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1,'1'355,"6"-270,3-1,5 0,8 22,-21-92,1-1,0 0,1 0,1 0,0 0,0-1,1 0,1 0,0 0,0-1,1 0,1 0,0-1,1 0,-8-8,1-1,0 1,0-1,0 1,0-1,0 0,0 0,1 0,-1-1,0 1,0-1,1 0,-1 0,0 0,0 0,1 0,-1-1,0 0,0 1,0-1,0 0,0-1,0 1,0 0,0-1,0 0,0 0,-1 0,1 0,-1 0,1 0,-1 0,1-2,67-91,66-200,-101 242,-35 52,1 0,0 0,0 0,0 1,0-1,0 0,0 1,0-1,0 0,0 1,0-1,0 1,0-1,0 1,0 0,1 0,-1-1,0 1,0 0,0 0,1 0,-1 0,0 0,0 1,0-1,0 0,1 0,-1 1,0-1,0 1,0-1,0 1,0-1,0 1,0 0,0 0,0-1,0 1,-1 0,1 0,0 0,0 0,-1 0,1 0,0 0,-1 0,1 0,-1 0,0 0,1 1,12 26,-1-1,-2 2,-1-1,-1 2,1 9,27 88,-26-99,2-1,0 0,2 0,1-2,1 0,16 20,-27-39,0 1,0-1,1 0,0-1,1 1,-1-1,1 0,0-1,0 0,0 0,0 0,1-1,0 0,0-1,0 1,0-2,0 1,0-1,0 0,0-1,1 1,-1-2,0 1,0-1,0-1,0 1,0-1,0-1,0 0,0 0,-1 0,3-2,11-11,-2-1,0-1,-1-1,0 0,-2-1,0-1,-2 0,0-1,-1-1,-2 0,8-20,0-7,-2-1,-3-1,-2-1,-1 1,-3-12,0 8,-2 26,-1 0,-2 0,0-1,-3 1,0-1,-2 1,-1-1,-2 1,-5-19,10 48,1 1,-1-1,0 0,0 1,0-1,1 1,-1-1,0 0,0 1,0-1,0 0,0 1,0-1,0 1,0-1,0 0,-1 1,1-1,0 1,0-1,0 0,-1 1,1-1,0 1,-1-1,1 1,-1-1,1 1,0-1,-1 1,1-1,-1 1,1 0,-1-1,1 1,-1 0,0-1,1 1,-1 0,1 0,-1 0,0-1,1 1,-1 0,1 0,-1 0,0 0,1 0,-1 0,0 0,1 0,-1 0,1 1,-1-1,0 0,1 0,-1 0,1 1,-1-1,1 0,-1 1,1-1,-1 1,1-1,-1 0,1 1,-1-1,1 1,0-1,-1 1,-4 17</inkml:trace>
  <inkml:trace contextRef="#ctx0" brushRef="#br0" timeOffset="445.442">1892 565,'-11'13,"1"1,0 0,1 1,1 0,0 0,2 1,-1 0,2 0,0 0,1 1,0 0,2-1,0 1,1 1,0-1,2 0,0 0,2 11,-2-25,-1 0,1 0,0-1,0 1,0 0,1 0,-1 0,1-1,-1 1,1-1,0 1,0-1,0 0,0 0,0 0,1 0,-1 0,1 0,-1 0,1-1,0 1,0-1,-1 0,1 0,0 0,0 0,0-1,0 1,0-1,0 0,0 0,0 0,0 0,0 0,0 0,1-1,-2 0,3 0,6-2,1-1,-1-1,0 1,0-2,-1 1,0-2,0 1,0-1,3-4,-1 1,0 0,0-1,-1 0,0-1,-1 0,-1-1,0 0,0 0,-2-1,1 0,-2 0,0-1,-1 0,0 0,-1-1,-1 1,0-1,-1 1,-1-1,0 0,-2-12,0 21,-1 1,1-1,-1 1,-1-1,1 1,-1 0,0 0,-1 0,1 0,-1 0,0 1,-1 0,1 0,-1 0,0 0,0 1,0 0,-1 0,0 0,0 1,0 0,0 0,0 0,-1 1,1 0,-1 0,1 0,-1 1,0 0,0 1,1-1,-1 1,0 0,0 1,1 0,-1 0,0 0,1 1,-1 0,1 1,-1-1,1 1,0 0,0 0,-5 5,-8 9</inkml:trace>
  <inkml:trace contextRef="#ctx0" brushRef="#br0" timeOffset="777.392">2427 847,'-17'51,"8"-73,12-5,2 1,0 0,2 0,1 0,11-22,-12 28,56-112,-52 120</inkml:trace>
  <inkml:trace contextRef="#ctx0" brushRef="#br0" timeOffset="1115.41">3020 28,'-4'18,"-22"91,5 1,4 0,3 29,15-93,2-1,2-1,1 1,6 14,13 94,-24-124,1-11,-2-36,-1-32,1 25</inkml:trace>
  <inkml:trace contextRef="#ctx0" brushRef="#br0" timeOffset="1416.96">3303 226,'-53'51,"2"3,3 3,-39 58,85-112,-1-1,1 1,0 0,-1-1,1 1,1 0,-1 1,0-1,1 0,0 0,-1 1,1-1,1 0,-1 1,0-1,1 1,0 0,0-1,0 1,0-1,0 1,1-1,-1 1,1-1,0 1,0-1,1 0,-1 1,1-1,-1 0,1 0,0 0,0 0,0-1,1 1,-1 0,2 0,146 65,-140-63,0 1,0 0,-1 0,1 1,-2 0,1 1,-1 0,0 0,-1 0,0 1,0 1,-1-1,0 1,0 0,-1 0,-1 1,2 5,-4-11,0 0,0 1,0-1,0 0,1-1,0 1,0 0,0-1,0 0,1 1,0-1,0-1,0 1,0-1,0 1,1-1,0 0,2 1,14 3</inkml:trace>
  <inkml:trace contextRef="#ctx0" brushRef="#br0" timeOffset="2047.42">28 1496,'-27'-12,"27"12,1 0,-1 0,0 0,1 0,-1 0,0 0,1 0,-1 0,0 0,1 0,-1 0,1 0,-1 0,0 0,1 0,-1 0,0-1,0 1,1 0,-1 0,0 0,1-1,-1 1,0 0,0 0,1-1,-1 1,0 0,0-1,0 1,1 0,-1-1,0 1,0 0,0-1,0 1,0 0,0-1,0 1,0 0,1-1,-1 1,-1 0,1-1,0 1,0 0,0-1,0 1,0 0,0-1,0 1,0 0,0-1,-1 1,1 0,0-1,0 1,0 0,-1-1,1 1,155-9,429-72,-162 17,276 0,335 52,-632 14,-110-30,-248 31,-33 4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02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790 227,'-38'54,"-104"111,-268 240,280-276,119-117</inkml:trace>
  <inkml:trace contextRef="#ctx0" brushRef="#br0" timeOffset="446.398">0 396,'54'20,"130"66,-134-56,-4 1,1-3,2-2,1-3,0-1,2-2,17 2,37-1,-105-21,-1 1,1-1,-1 0,1 0,0 0,-1 0,1 0,-1 0,1-1,-1 1,1 0,0 0,-1 0,1 0,-1-1,1 1,-1 0,1-1,-1 1,1 0,-1-1,1 1,-1 0,0-1,1 1,-1-1,0 1,1-1,-1 1,0-1,1 1,-1-1,0 1,0-1,0 0,1 1,-1-1,0 1,0-1,0 0,0 1,0-1,0 1,0-1,0 1,-1-1,1 0,0 1,0-1,0 1,-1-1,1 1,0-1,0 1,-1-1,1 1,-1-1,-7-9</inkml:trace>
  <inkml:trace contextRef="#ctx0" brushRef="#br0" timeOffset="829.178">847 424,'-158'28,"1"7,-144 52,261-75,-86 23,154-44,-11 2</inkml:trace>
  <inkml:trace contextRef="#ctx0" brushRef="#br0" timeOffset="1295.045">282 1,'22'113,"9"83,-6-55,-7 2,0 142,-18-117,15-129,-3-27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0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367 729,'-13'-2,"0"1,0 0,0 1,0 0,0 2,0-1,0 1,0 1,0 0,1 1,-1 1,1 0,0 0,1 1,-1 1,1 0,0 0,1 1,0 0,0 1,1 0,0 1,0 0,1 0,1 1,0 0,0 0,-2 6,-35 157,42-168,1 0,1 0,-1 0,1 0,1 0,-1 0,1 0,0 0,0 0,0-1,1 1,0 0,0 0,1-1,-1 0,1 1,0-1,1 0,-1 0,1-1,0 1,0-1,1 1,-1-2,1 1,0 0,0-1,0 0,1 0,-1 0,0-1,1 0,0 0,0 0,0-1,1 1,7-1,1-1,-1 0,1 0,-1-2,0 0,1 0,-1-2,1 0,-8 3,17-5</inkml:trace>
  <inkml:trace contextRef="#ctx0" brushRef="#br0" timeOffset="281.659">734 870,'-13'17,"0"1,2 1,0 0,1 0,1 1,1 1,1 0,0 0,2 0,0 0,0 18,5-35,1 0,-1 1,1-1,1 0,-1 1,1-1,-1 0,1 0,0 0,1 0,-1 0,1-1,-1 1,1-1,0 0,0 1,1-1,-1-1,1 1,-1 0,1-1,0 0,0 0,0 0,0 0,0-1,1 1,-1-1,0 0,1-1,-1 1,1-1,-1 0,1 0,-1 0,0 0,1-1,-1 0,1 0,-1 0,0 0,0-1,0 1,1-1,-2 0,3-2,7 0,0-1,0-1,0 0,-1-1,0 0,-1-1,0 0,0-1,0 0,-1-1,-1 0,1-1,-2 0,1 0,-2-1,0 1,3-7,-5 9,-2 4,1 0,-1 0,0 0,-1-1,1 1,-1-1,0 1,0-1,-1 0,1 0,-1 0,-1 1,1-1,-1 0,0 0,0 0,-1 0,0 0,0 0,0 0,-1 0,-1-4,-1 2,-1 1,0 0,0 0,0 0,-1 1,0 0,0 0,-1 0,1 1,-1 0,0 0,-1 0,1 1,-1 0,0 1,0 0,0 0,0 1,-1 0,1 0,-5 0,-11 4</inkml:trace>
  <inkml:trace contextRef="#ctx0" brushRef="#br0" timeOffset="751.867">1157 1124,'235'-309,"-235"309,0 0,0 1,0-1,0 1,0-1,0 1,0-1,0 1,0-1,0 1,0-1,0 1,1-1,-1 1,0-1,0 0,1 1,-1-1,0 1,0-1,1 0,-1 1,1-1,-1 0,0 1,1-1,-1 0,1 0,-1 1,0-1,1 0,-1 0,1 0,-1 0,1 1,-1-1,1 0,-1 0,1 0,-1 0,1 0,-1 0,1 0,-1 0,1-1,-1 1,1 0,-1 0,0 0,1 0,-1-1,1 1,-1 0,1 0,-1-1,0 1,1 0,-1-1,0 1,1-1,-1 1,0 0,0-1,1 1,-1-1,0 1,0 0,0-1,1 0,-5 40,0-24,1-11,0 1,1-1,0 0,0 1,0-1,0 1,1 0,0 0,0 0,0-1,1 1,-1 0,1 0,0 0,1 0,-1 0,1 0,0 0,0 0,1-1,-1 1,1 0,0-1,0 1,1-1,-1 0,1 0,0 0,0 0,0 0,1 0,-1-1,1 0,0 0,4 3,1-5,-1 0,1-1,-1 0,1 0,0-1,-1 0,1 0,-1-1,1 0,-1-1,0 0,0 0,0-1,-1 0,1 0,-1 0,0-1,0-1,0 1,-1-1,0 0,0 0,0-1,-1 0,0 0,0 0,-1-1,0 1,0-1,-1 0,2-5,15-31,-12 26</inkml:trace>
  <inkml:trace contextRef="#ctx0" brushRef="#br0" timeOffset="1413.897">1835 362,'39'-4,"1"-2,-1-2,0-2,-1-1,0-2,0-1,-2-2,0-2,-1-1,-1-1,6-7,-31 21,0-1,0-1,-1 1,0-2,0 1,-1-1,0 0,0 0,-1-1,-1 0,1 0,-2 0,1-1,-2 0,1 1,-1-1,-1-1,0-1,-2 13,-1 0,1 1,-1-1,1 0,-1 0,1 1,-1-1,1 0,-1 0,1 0,-1 0,0 0,1 0,-1 0,1 0,-1 0,0 0,1 0,-1 0,1 0,-1 0,1-1,-1 1,1 0,-1 0,0-1,1 1,0 0,-1-1,1 1,-1 0,1-1,-1 1,1-1,0 1,-1-1,1 1,0-1,-1 1,1-1,0 1,0-1,0 1,-1-1,1 0,0 1,0-1,0 1,0-1,0 1,0-1,0 0,0 1,0-1,0 1,1-1,-50 209,39-148,-120 766,126-792,-1 0,-2 0,-2 0,-1-1,-1 0,-2-1,-1 0,-2-1,-1-1,-11 15,26-43,1 1,0 0,-1-1,1 1,-1-1,0 1,0-1,0 0,0 0,0 0,-1 0,1 0,0-1,-1 1,1-1,-1 1,0-1,0 0,1 0,-1 0,0 0,0-1,0 1,0-1,0 0,0 1,0-2,0 1,0 0,0 0,0-1,1 0,-1 1,0-1,0 0,0-1,1 1,-1 0,1-1,-1 1,1-1,-1 0,1 0,0 0,0 0,0 0,0 0,0-1,0 1,1-1,-1 1,0-3,-3-15,1 1,1-1,1 0,1 0,0 0,1 0,2 0,0 1,1-1,1 0,0 1,7-15,-4 12,0 1,2 0,0 0,1 1,1 0,1 1,1 0,1 1,0 1,1 0,1 1,1 0,3-1,-11 9,0 1,1 1,-1-1,1 1,1 1,-1 0,1 1,0 0,0 0,0 1,0 0,1 1,-1 1,1 0,2 0,10 0</inkml:trace>
  <inkml:trace contextRef="#ctx0" brushRef="#br0" timeOffset="1683.896">2568 729,'-2'15,"1"0,0 0,1 0,0 0,1 0,1 0,0 0,1-1,1 1,1-1,-1 0,2 0,0 0,1 0,0-1,3 2,-8-12,0 0,1-1,-1 1,0-1,1 0,0 0,-1 0,1 0,0 0,0 0,0-1,0 0,0 1,1-1,-1 0,0-1,1 1,-1-1,0 1,1-1,-1 0,1 0,-1 0,0-1,1 1,-1-1,0 0,0 0,1 0,-1 0,0-1,0 1,0-1,0 0,0 0,-1 0,1 0,-1 0,1 0,0-1,83-95,-43 48,-2-2,-2-2,9-20,-37 56</inkml:trace>
  <inkml:trace contextRef="#ctx0" brushRef="#br0" timeOffset="2054.194">3359 644,'-1'1,"-12"0,0 1,0 1,0 0,0 1,1 0,0 1,0 0,0 1,0 0,1 1,0 1,-1 1,11-6,0 0,1 0,0 1,0-1,0 0,0 0,0 1,1-1,-1 0,1 0,0 0,0 0,0 0,1 0,-1 0,0 0,1 0,0 0,0-1,0 1,0-1,0 0,0 1,1-1,-1 0,1 0,0 0,-1-1,1 1,0-1,0 1,0-1,0 0,0 0,0 0,1-1,13 12,-13-10,-1 0,1 0,-1 1,0-1,0 1,0 0,-1 0,1 0,-1 0,1 0,-1 0,0 1,0-1,-1 1,1 0,-1-1,0 1,0 0,0 0,0 0,0 0,-1 0,0 0,0 0,0 0,0 0,-1 0,1-1,-1 1,0 0,-1 0,1 0,0-1,-1 1,0 0,0-1,0 0,0 1,-1-1,1 0,-1 0,0 0,0-1,0 1,0 0,-74 37,58-34</inkml:trace>
  <inkml:trace contextRef="#ctx0" brushRef="#br0" timeOffset="2433.886">3472 1011,'66'-17,"-1"-3,-1-2,-2-4,10-7,-61 29,0-1,1 0,-1-1,-1 0,0-1,1 0,-2-1,1 0,-1 0,-1-1,1 0,-2-1,1 1,-1-2,-1 1,0-1,0 0,-1 0,0 0,-1-1,1-4,-5 12,-1-1,1 1,-1-1,0 1,0-1,0 1,-1 0,0-1,1 1,-1 0,-1 0,1 0,-1 0,1 1,-1-1,0 1,0 0,-1-1,1 1,-1 1,1-1,-1 0,0 1,0 0,0 0,0 0,-1 1,1-1,0 1,-1 0,1 0,-1 0,1 1,-1 0,1-1,-1 2,1-1,-1 0,1 1,-1 0,1 0,-3 1,-16 8,1 0,1 1,0 2,0 0,1 1,1 1,1 0,0 2,0 0,0 4,2-4,1 1,1 0,0 1,2 0,0 1,-4 11,12-23,0 0,1 0,0 0,0 1,1-1,0 1,1-1,-1 1,2-1,-1 1,1 0,1 0,0-1,0 1,0 0,1-1,0 0,3 5,-1-5,0-1,1 1,0-1,0-1,1 1,-1-1,2 0,-1 0,1 0,-1-1,2 0,-1-1,0 0,1 0,0 0,0-1,0 0,0 0,0-1,6 0,173 12,-183-14,237-20,-210 14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3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28,'5'172,"-8"-87,0-39,1 0,3-1,2 1,8 44,-7-74,1 0,0 0,1 0,1-1,1 0,0 0,0-1,2 0,0 0,0-1,3 1,-10-10,1 0,0 0,0 0,0-1,1 1,-1-1,1 0,0-1,-1 1,1-1,1 0,-1 0,0 0,0-1,1 0,-1 0,1 0,-1 0,1-1,-1 0,1-1,-1 1,1-1,-1 0,1 0,-1 0,0-1,0 0,0 0,0 0,0-1,0 0,0 0,3-3,12-11,0-1,-1-1,-1-1,0 0,-2-2,10-16,12-15,-38 53,0-1,1 1,-1-1,0 1,0-1,0 0,1 1,-1-1,0 1,1-1,-1 1,0 0,1-1,-1 1,1-1,-1 1,0 0,1-1,-1 1,1 0,-1-1,1 1,-1 0,1 0,0 0,-1-1,1 1,-1 0,1 0,-1 0,1 0,-1 0,1 0,0 0,-1 0,1 0,-1 0,1 0,-1 1,1-1,0 0,-1 0,1 1,-1-1,1 0,-1 0,0 1,1-1,-1 1,1-1,-1 0,1 1,-1 0,11 33,-9-26,6 27,-7-22,1 0,1 0,0 0,0 0,1-1,1 0,0 0,1 0,0 0,1-1,0 0,1 0,0-1,1 0,0-1,0 1,1-2,-5-4,1-1,-1 0,1-1,-1 1,1-1,0 0,0 0,0-1,0 0,0 0,0 0,0-1,1 0,-1 0,0-1,0 0,0 0,0 0,0 0,0-1,0 0,-1-1,1 1,-1-1,1 0,-1 0,0-1,1 0,13-11,0 0,-1-1,-1-1,-1 0,0-1,7-12,-7 6,-1-1,-1 0,-2 0,0-1,-2-1,-1 0,-1 0,-2-1,0 0,-2 0,-1-1,-1 1,-1-1,-3-11,-1-235,3 275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6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434 28,'-11'-5,"1"1,0 0,-1 0,0 1,0 1,0 0,0 0,0 1,0 1,-1 0,1 0,0 1,0 1,0 0,-10 3,13 0,1 0,0 1,1 0,-1 0,1 0,1 1,-1 0,1 0,0 1,1 0,-1-1,2 1,-1 1,1-1,0 0,1 1,0 0,0 2,-53 246,33-41,9-135,10-57,0 0,-2-1,0 1,-2-1,0 0,-2-1,-5 10,12-29,1-2,0 0,0 0,0 0,0 0,0 0,0 0,0 0,0 0,1 1,-1-1,0 0,1 1,-1-1,1 0,0 1,-1-1,1 0,0 1,0-1,0 1,0-1,0 1,0-1,0 0,0 1,1-1,-1 1,0-1,1 0,-1 1,1-1,0 0,-1 0,1 1,0-1,0 0,0 0,0 0,0 0,0 0,0 0,0 0,0 0,1 0,10 1,1 0,-1 0,1-1,0-1,-1 0,1-1,0 0,-1-1,1-1,-1 0,11-4,65-9,-65 14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7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43,'-7'27,"0"1,2 0,1 0,2 0,0 1,2-1,1 1,4 19,-5-45,0-1,0 1,0 0,1 0,0-1,-1 1,1 0,0-1,0 1,1-1,-1 1,0-1,1 1,-1-1,1 0,0 0,0 0,0 0,0 0,0 0,0-1,1 1,-1-1,1 1,-1-1,1 0,-1 0,1 0,0 0,-1 0,1-1,0 1,0-1,-1 0,1 0,0 0,0 0,0 0,-1-1,1 1,0-1,-1 0,1 1,0-1,-1-1,1 1,-1 0,1-1,10-6,0-1,-1-1,0 0,0 0,-1-1,-1-1,8-9,10-11,-28 31,0 1,1 0,-1-1,0 1,0 0,1-1,-1 1,0 0,1-1,-1 1,1 0,-1-1,0 1,1 0,-1 0,1 0,-1-1,0 1,1 0,-1 0,1 0,-1 0,1 0,-1 0,1 0,-1 0,1 0,-1 0,0 0,1 0,-1 0,1 0,-1 0,1 1,-1-1,0 0,1 0,-1 0,1 1,-1-1,0 0,1 1,-1-1,0 0,1 1,-1-1,0 0,0 1,1-1,-1 1,0-1,0 0,0 1,1-1,-1 1,0-1,0 1,0-1,0 0,0 1,0-1,0 1,0-1,6 44,-3-22,-2-18,0 0,1 1,-1-1,1 0,0 0,0 0,1 0,-1 0,1 0,0-1,0 1,0-1,1 0,-1 0,1 0,-1 0,1-1,0 1,0-1,0 0,0 0,1-1,-1 1,0-1,1 0,-1 0,1 0,0-1,-1 0,1 1,-1-2,1 1,-1 0,1-1,-1 0,1 0,-1 0,3-2,10-7,0-1,-1-1,-1-1,0 0,-1-1,-1 0,0-1,0 0,-2-1,0-1,-1 0,0 0,-2-1,6-17,-10 27,0 0,-1 0,0 0,-1-1,0 0,0 1,-1-1,0 0,-1 0,0 0,0 0,-1 1,0-1,-1-7,-9 4,-2 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20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41,'-9'18,"0"1,2 0,0 0,1 1,1 0,1 0,0 1,1 14,2-33,1 0,0 0,0 0,0 1,0-1,0 0,0 0,0 0,1 0,-1 1,1-1,0 0,0 0,0 0,0 0,0 0,0 0,0-1,0 1,1 0,-1 0,1-1,-1 1,1-1,0 0,0 1,-1-1,1 0,0 0,0 0,0 0,0 0,0-1,1 1,-1-1,0 1,0-1,0 0,0 0,1 1,-1-2,0 1,0 0,0 0,1-1,-1 1,0-1,0 0,0 0,0 1,0-1,0-1,0 1,15-10,0-1,-1-1,0-1,-1 0,-1-1,0 0,-1-1,-1-1,0 0,-1-1,72-87,-82 103,0 1,0 0,0-1,1 1,-1 0,0 0,1 0,-1 0,1 0,-1 0,1 1,-1-1,1 0,0 1,-1-1,1 1,0 0,0-1,-1 1,1 0,0 0,0 0,-1 0,1 1,0-1,-1 0,1 1,0-1,-1 1,1 0,0-1,-1 1,1 0,-1 0,1 0,-1 0,0 0,1 0,-1 0,0 1,0-1,0 0,0 1,0-1,0 1,0-1,0 1,-1 0,1-1,-1 1,1-1,-1 1,1 0,-1 0,0-1,0 3,5 24,-2 0,-1 0,-1 1,-1-1,-3 15,0 26,3-5,1-7,-3-1,-1 1,-4-1,-3 5,7-45,-1 0,0-1,-2 0,0 0,0 0,-2 0,1-1,-2 0,0-1,-1 0,0-1,-1 1,0-2,-1 0,0 0,-7 4,18-13,-1-1,1 1,0-1,-1 1,1-1,-1 1,1-1,-1 0,0 1,1-1,-1 0,0 0,0 0,0-1,0 1,0 0,0-1,0 1,0-1,0 0,0 0,0 0,0 0,0 0,0 0,0 0,0-1,-1 1,1-1,1 1,-1-1,0 0,0 0,0 0,0 0,0 0,1 0,-1 0,0-1,1 1,-1 0,1-1,0 0,-1 1,1-1,0 0,0 0,0 1,0-1,1 0,-1 0,0 0,1 0,1-8,1 0,0 0,1 0,0 0,1 1,0 0,0-1,1 1,0 1,1-1,0 1,0 0,1 0,0 1,0 0,0 0,1 1,0 0,7-9,32-28,3 2,1 2,1 2,50-24,-70 43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7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47,'-9'23,"-43"158,51-179,1 0,-1 0,0 0,1 1,-1-1,1 0,0 1,0-1,0 0,0 1,0-1,0 0,0 1,1-1,0 0,-1 1,1-1,0 0,0 0,0 0,0 0,0 0,1 0,-1 0,1 0,-1 0,1-1,-1 1,1-1,0 1,0-1,0 0,0 1,0-1,0 0,0 0,0 0,1-1,-1 1,0-1,1 1,-1-1,0 0,1 1,-1-1,1-1,6-2,0-1,0 0,-1-1,0 0,0-1,0 1,0-1,-1-1,0 0,0 0,-1 0,0 0,0-1,-1 0,0-1,0 1,-1-1,0-1,30-78,-33 85,0-1,0 1,-1-1,1 0,-1 1,1-1,-1 1,0-1,-1 0,1 1,0-1,-1 0,0 1,0-1,0 1,0 0,-1-1,0 1,1 0,-1 0,0 0,0 0,-1 0,1 0,0 0,-1 1,0-1,0 1,0 0,0 0,0 0,0 0,0 1,0-1,-1 1,1 0,-1 0,1 0,-1 0,1 0,-1 1,0 0,1 0,-1 0,0 0,1 0,-1 1,1 0,-1-1,1 1,-1 1,1-1,-1 0,1 1,0 0,0 0,0 0,0 0,0 0,-2 2,-11 12,1-1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2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9,'1'1,"0"-1,0 1,0 0,0-1,0 1,0 0,0 0,-1 0,1 0,0-1,0 1,-1 0,1 0,-1 1,1-1,-1 0,1 0,-1 0,1 0,-1 0,0 1,0-1,0 0,0 0,0 0,0 0,0 1,0-1,0 0,0 0,-1 0,1 1,0-1,-1 0,1 0,-1 0,1 0,-1 0,0 0,1 0,-1 0,0 0,0 0,-1 8,-4 209,40-362,-29 131,0 1,1 0,1 1,0-1,1 1,0 1,0-1,1 1,1 1,-1 0,10-6,-19 15,1-1,0 1,0 0,0 0,-1 0,1 0,0-1,0 1,0 0,0 1,-1-1,1 0,0 0,0 0,0 0,-1 1,1-1,0 0,0 1,-1-1,1 0,0 1,-1-1,1 1,0-1,-1 1,1 0,-1-1,1 1,-1 0,1-1,-1 1,1 0,-1-1,0 1,1 0,-1 0,0 0,0-1,1 1,-1 0,0 0,0 0,0-1,0 1,0 0,0 0,0 0,-1 0,1-1,0 1,0 0,-1 0,1-1,0 1,-1 0,1 0,-1-1,1 1,-1 0,1-1,-1 1,1-1,-1 1,0 0,0 21,5-6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22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82 225,'-17'384,"-31"-170,31-143,24-61,-1-14</inkml:trace>
  <inkml:trace contextRef="#ctx0" brushRef="#br0" timeOffset="316.103">336 508,'-23'15,"-15"10,0 1,2 2,1 2,-3 5,35-33,1-1,0 0,0 0,0 1,0-1,0 1,0 0,0 0,1 0,-1 0,1 0,-1 0,1 0,0 0,-1 0,1 1,0-1,1 0,-1 1,0-1,1 1,-1-1,1 1,0-1,0 1,0-1,0 1,0-1,1 1,-1-1,1 1,-1-1,1 0,0 1,0-1,0 0,0 1,1-1,-1 0,1 0,-1 0,113 45,-51 21,-30-44,-15-17</inkml:trace>
  <inkml:trace contextRef="#ctx0" brushRef="#br0" timeOffset="1046.696">477 0,'74'33,"96"4,-165-33,-1 1,1 0,-1 0,0 0,-1 0,1 0,-1 1,0 0,0 0,-1 0,0 0,0 0,0 0,-1 0,0 1,0-1,0 1,-1-1,0 0,0 1,-1-1,0 1,0-1,0 0,-2 4,2 17,-28 262,25-234,2 1,3-1,2 1,7 33,19 76,-27-163,-1 0,0-1,0 1,0 0,0 0,-1-1,1 1,0 0,-1 0,1 0,-1 0,0 0,1 0,-1 0,0 0,0 0,-1 0,1 0,0 0,-1 0,1-1,-1 1,1 0,-1 0,0 0,0 0,0-1,0 1,0 0,0-1,0 1,-1-1,1 1,-1-1,1 0,-1 1,1-1,-1 0,0 0,1 0,-1 0,0-1,0 1,0 0,0-1,-1 1,-109-8,-128 51,216-43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38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0,'-22'87,"18"-65,1 0,1 0,1 1,1-1,1 0,1 0,3 14,-4-32,-1-1,1 1,-1-1,1 0,0 1,1-1,-1 0,0 0,1 0,0 0,0 0,0 0,0 0,0-1,0 1,1-1,-1 1,1-1,0 0,-1 0,1 0,0 0,0-1,1 1,-1-1,0 0,0 0,1 0,-1 0,0-1,1 1,-1-1,1 0,-1 0,1 0,-1 0,1-1,-1 1,0-1,1 0,-1 0,1 0,13-8,-1 0,1-1,-2 0,0-1,0-1,-1 0,0-1,-1-1,-1 0,0 0,-1-2,-1 1,0-1,-1-1,0 0,-2 0,0 0,-1-1,2-10,4 7,-6 31,-5 40,-1-43,0 20,-2-12,2 0,-1 0,2 0,0-1,1 1,1 0,0 0,0-1,2 0,0 1,1-2,-5-10,1 0,0-1,0 1,0-1,0 1,0-1,1 0,-1 0,1 0,0-1,-1 1,1 0,0-1,0 0,0 0,0 0,0 0,0 0,0 0,0-1,1 1,-1-1,0 0,0 0,0 0,0-1,1 1,-1-1,0 0,0 0,1 0,4-2,0 0,-1 0,0 0,1-1,-1 0,-1-1,1 1,0-1,-1-1,0 1,3-5,1-4,0 1,-2-1,1-1,-2 0,0 0,-1 0,0-1,-2 0,0 0,0 0,-1 0,-1-1,-1 1,-1-1,0-7,0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18 678,'5'0,"1"5,0 6,-1 6,-1 5,-7-1,-2 0,-1 2,2 2,0 1,-3-4,-1-1,1-3</inkml:trace>
  <inkml:trace contextRef="#ctx0" brushRef="#br0" timeOffset="248.802">18 282,'0'5,"0"2</inkml:trace>
  <inkml:trace contextRef="#ctx0" brushRef="#br0" timeOffset="1632.925">470 1,'0'72,"-11"179,-54 42,30-145,11-19,24-129,0-1,0 1,0 0,1 0,-1-1,0 1,0 0,0-1,1 1,-1 0,0 0,0-1,1 1,-1 0,0 0,0 0,1-1,-1 1,0 0,1 0,-1 0,0 0,1 0,-1 0,0 0,1 0,-1 0,0 0,1 0,-1 0,1 0,-1 0,0 0,1 0,-1 0,0 0,1 0,-1 0,0 1,0-1,1 0,-1 0,0 0,1 1,-1-1,0 0,0 0,1 1,-1-1,0 0,0 0,0 1,1-1,-1 0,0 1,0-1,0 0,0 1,0-1,11-13</inkml:trace>
  <inkml:trace contextRef="#ctx0" brushRef="#br0" timeOffset="1950.776">188 508,'29'-5,"19"-1,6 0,-2 1,-4 1,-6 2,-5 1,-9-4,-4-2,-7 2</inkml:trace>
  <inkml:trace contextRef="#ctx0" brushRef="#br0" timeOffset="2550.994">696 1,'-1'255,"-25"-85,-5 55,37-124,-3-100,0-1,0 1,0-1,0 0,-1 0,1 0,0 0,0 0,0-1,0 0,-1 1,1-1,0 0,-1 0,1 0,0-1,-1 1,0 0,1-1,-1 0,0 0,0 0,0 0,0 0,0 0,0 0,1 0,13-11,-3 2,0 0,1 1,0 0,1 1,0 1,1 1,0 0,1 0,-16 6,1 1,0-1,0 1,-1 0,1-1,0 1,0 0,0 0,0 0,-1 0,1 1,0-1,0 0,0 1,-1-1,1 1,0 0,0 0,-1-1,1 1,-1 0,1 0,-1 0,1 1,-1-1,0 0,1 1,-1-1,0 0,0 1,0-1,0 1,0 0,0-1,-1 1,1 0,-1 0,1-1,-1 1,1 1,4 78,-5-72,-3 50,2-33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50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54,'0'0,"0"1,0-1,0 1,0-1,0 1,0-1,0 1,0-1,0 1,0-1,0 1,-1-1,1 1,0-1,0 1,0-1,-1 1,1-1,0 1,-1-1,1 0,0 1,-1-1,1 0,0 1,-1-1,1 0,-1 1,1-1,-1 0,1 0,-1 1,1-1,-1 0,1 0,-1 0,1 0,-1 0,1 0,-1 0,1 0,-1 0,1 0,-1 0,1 0,-1 0,1 0,-1 0,1-1,-1 1,1 0,-1 0,1-1,0 1,-1 0,1 0,-1-1,1 1,0-1,-1 1,1 0,0-1,-1 1,-7 164,10-111,-2-44,0 0,1 0,1 0,0 0,0-1,0 1,1-1,1 1,-1-1,1 0,1 0,-1-1,1 1,1-1,-1 0,1 0,0-1,1 0,0 0,0 0,0-1,3 2,-7-6,-1 0,0 0,1 0,-1 0,1 0,-1-1,1 1,-1-1,1 1,-1-1,1 0,0 0,-1 0,1 0,-1-1,1 1,-1-1,1 0,-1 1,1-1,-1 0,0-1,1 1,-1 0,0-1,0 1,0-1,0 1,0-1,0 0,0 0,-1 0,1 0,-1 0,1 0,0-2,43-87,-45 91,61-132,-61 131,0 1,0-1,0 1,0-1,0 1,0-1,0 1,0-1,0 1,0-1,1 1,-1 0,0-1,0 1,0-1,1 1,-1-1,0 1,0 0,1-1,-1 1,0 0,1-1,-1 1,0 0,1-1,-1 1,0 0,1 0,-1-1,1 1,-1 0,1 0,-1 0,0 0,1 0,-1 0,1-1,-1 1,1 0,-1 0,1 0,-1 0,1 1,-1-1,1 0,-1 0,0 0,1 0,-1 0,1 1,-1-1,1 0,-1 0,0 1,1-1,-1 0,0 0,1 1,-1-1,0 1,1-1,-1 0,0 1,0-1,5 34,-4-24,-1 0,0 0,1 0,1-1,0 1,0 0,1-1,0 1,0-1,1 0,0 0,1 0,0-1,0 1,1-1,0 0,2 1,-5-7,0 0,1-1,-1 1,0-1,1 1,-1-1,1 0,-1 0,1-1,0 1,-1-1,1 0,0 0,-1 0,1 0,0 0,-1-1,1 0,-1 0,1 0,-1 0,1 0,-1-1,0 0,1 1,-1-1,0 0,0-1,-1 1,1 0,0-1,-1 0,2-1,6-7,-1 0,0 0,0-1,-2 0,1 0,-2-1,0 0,1-4,8-20,-5 15,-1-1,-2 0,0 0,-1-1,-1 0,0-16,-4 12,-1 4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56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336 343,'-43'-1,"27"0,1 0,-1 1,0 1,0 0,1 1,-1 1,1 0,-1 2,10-1,1 0,-1 0,1 0,0 1,0 0,0 0,1 0,0 1,0-1,0 1,1 0,0 0,0 0,0 1,1-1,0 1,0-1,1 1,-1 0,2 0,-1-1,1 1,0 0,0 2,-9 46,-4 115,10-73,-20 44,9-82,11-52,0 1,1 0,0-1,0 1,1 0,0 0,0 0,1 1,0-1,1 0,0 0,0 3,2-8,-1 0,1 0,-1 0,1 0,0-1,0 1,0-1,1 0,-1 0,1 0,-1 0,1 0,0-1,-1 1,1-1,0 0,0-1,0 1,0 0,0-1,0 0,0 0,0 0,0-1,1 0,30 5,11 5,-26-5</inkml:trace>
  <inkml:trace contextRef="#ctx0" brushRef="#br0" timeOffset="783.606">336 738,'-45'92,"43"-86,0 1,1-1,-1 1,1-1,0 1,1-1,0 1,0 0,0-1,1 1,0 0,0-1,1 1,-1-1,2 0,-1 1,1-1,2 4,-4-9,0 0,0 1,0-1,1 0,-1 0,0 0,1 0,-1 0,1-1,-1 1,1 0,-1-1,1 1,-1-1,1 1,0-1,-1 0,1 1,0-1,-1 0,1 0,0 0,0-1,-1 1,1 0,-1-1,1 1,0-1,-1 1,1-1,-1 0,1 1,-1-1,1 0,0-1,48-40,39-76,-88 118,0 1,0-1,0 0,-1 0,1 1,0-1,0 0,0 1,-1-1,1 0,0 1,-1-1,1 1,0-1,-1 1,1 0,-1-1,1 1,-1 0,1-1,-1 1,1 0,-1-1,0 1,1 0,-1 0,0 0,0-1,0 1,1 0,-1 0,0 0,0 0,0-1,0 1,0 0,-1 0,1 0,0 0,0-1,0 1,-1 0,3 8,-1-5,-1 1,1-1,0 0,1 0,-1 0,1 0,-1 0,1 0,0-1,1 1,-1 0,1-1,0 0,-1 0,1 0,1 0,-1 0,0 0,1-1,-1 1,1-1,0 0,0 0,0-1,0 1,0-1,0 0,0 0,0 0,1-1,-1 1,0-1,0 0,1 0,-1-1,0 1,0-1,1 0,-1 0,1-1,2-1,-1-1,0-1,0 1,0-1,-1 0,1-1,-1 1,-1-1,1 0,-1 0,0-1,0 1,-1-1,1 0,-2 0,1 0,-1 0,0 0,0-4,3-15</inkml:trace>
  <inkml:trace contextRef="#ctx0" brushRef="#br0" timeOffset="1345.166">928 907,'13'-5,"-1"-1,0 0,-1-1,1-1,-1 0,-1 0,0-1,0-1,0 1,-1-2,29-54,-38 63,0 1,1-1,-1 1,0-1,0 1,0-1,0 1,0-1,0 1,0-1,0 1,0 0,-1-1,1 1,-1-1,1 1,-1 0,0-1,1 1,-1 0,0-1,0 1,0 0,0 0,0 0,0 0,0 0,0 0,0 0,-1 0,1 1,0-1,0 0,-1 1,1-1,-1 1,1-1,-1 1,1 0,0-1,-1 1,1 0,-1 0,1 0,-1 0,1 1,-1-1,0 0,-7 1,-1 0,0 0,1 1,-1 0,1 0,-1 1,1 1,0-1,0 2,1-1,-1 1,1 0,0 1,1 0,-1 0,1 1,0 0,1 0,-1 0,-2 7,7-12,1 0,0 0,0 0,0 1,0-1,0 0,1 1,-1-1,1 0,-1 1,1-1,0 1,0-1,0 1,0-1,0 1,1-1,-1 0,1 1,0-1,-1 1,1-1,0 0,1 0,-1 0,0 0,0 1,1-2,0 1,-1 0,1 0,0 0,0 0,70 49,-68-49,102 38,-68-34,-23-9</inkml:trace>
  <inkml:trace contextRef="#ctx0" brushRef="#br0" timeOffset="1615.8">1295 851,'0'19,"5"7,2-2</inkml:trace>
  <inkml:trace contextRef="#ctx0" brushRef="#br0" timeOffset="1836.131">1352 540,'0'0</inkml:trace>
  <inkml:trace contextRef="#ctx0" brushRef="#br0" timeOffset="3164.013">1719 681,'-26'20,"2"0,0 2,1 0,1 2,1 0,2 1,-3 6,21-30,0 0,0 0,0 0,0 0,0 1,0-1,0 0,1 0,-1 1,0-1,1 0,-1 1,1-1,-1 0,1 1,0-1,0 1,0-1,0 0,0 1,0-1,0 1,0-1,0 1,0-1,1 0,-1 1,1-1,-1 0,1 1,0-1,-1 0,1 0,0 1,0-1,0 0,0 0,0 0,0 0,0 0,0 0,0 0,0-1,1 1,-1 0,0-1,1 1,-1-1,0 1,1-1,-1 1,0-1,1 0,-1 0,1 0,-1 0,1 0,-1 0,1 0,-1 0,0-1,1 1,-1-1,0 1,1-1,8-3,-1 0,0-1,0 0,0-1,-1 0,0 0,0-1,0 0,-1 0,0-1,5-7,4-3,78-81,-93 98,0 0,0 1,0-1,0 0,0 1,0-1,0 1,0-1,0 1,0 0,0-1,0 1,0 0,1 0,-1 0,0 0,0 0,0 0,0 0,0 0,0 0,1 0,-1 1,0-1,0 0,0 1,0-1,0 1,0 0,0-1,0 1,0-1,-1 1,1 0,0 0,0 0,0 0,-1-1,1 1,0 0,-1 0,1 0,-1 0,1 0,-1 0,0 1,1-1,-1 0,0 0,0 0,0 1,6 63,-6-61,-22 203,13-158,6-22,-1-1,-2 0,0-1,-2 1,0-1,-2-1,-1 0,0 0,-2-1,-1 0,-13 15,27-37,-1 0,1 0,-1 0,0 0,0 0,1 0,-1 0,0-1,0 1,0 0,0 0,0-1,0 1,0-1,0 1,0-1,0 1,0-1,0 0,0 1,0-1,-1 0,1 0,0 0,0 0,0 0,0 0,-1 0,1 0,0 0,0-1,0 1,0 0,0-1,0 1,0-1,0 1,0-1,0 0,0 1,0-1,0 0,0 0,0 1,0-1,1 0,-1 0,0 0,1 0,-1 0,1 0,-1 0,1 0,-1 0,1-1,0 1,0 0,-1 0,1 0,0 0,0 0,0-1,0 1,0 0,1 0,-1 0,0 0,1-1,-2-15,1-1,0 0,2 1,0-1,1 1,0 0,2 0,0 0,1 0,0 1,2 0,0 0,0 1,2 0,0 1,11-13,143-238,-33-69,-86 247,-35 72,0-1,-1-1,-1 0,-1 0,0 0,-2-1,1 0,-2 0,1-14,-4 31,-1-1,0 0,0 1,0-1,0 1,0-1,0 1,0-1,0 0,-1 1,1-1,-1 1,1-1,-1 1,1-1,-1 1,0 0,0-1,0 1,0 0,0-1,0 1,0 0,0 0,0 0,-1 0,1 0,0 0,-1 1,1-1,0 0,-1 1,1-1,-1 1,1-1,-1 1,0 0,1-1,-1 1,1 0,-1 0,0 0,1 0,-1 1,1-1,-1 0,1 1,-1-1,1 1,-1-1,1 1,-1 0,1-1,0 1,-1 0,1 0,0 0,0 0,0 0,-1 1,1-1,1 0,-1 0,0 1,0-1,0 1,1-1,-1 2,-8 14,1 1,1 0,1 1,0 0,1 0,2 0,0 0,0 1,2-1,1 1,0-1,1 1,3 10,-2 29,26 138,-26-10,-2-187,0 1,0-1,0 1,0-1,0 1,0-1,0 1,0-1,1 0,-1 1,0-1,0 1,0-1,0 1,1-1,-1 0,0 1,1-1,-1 0,0 1,1-1,-1 0,0 1,1-1,-1 0,0 0,1 1,-1-1,1 0,-1 0,1 0,-1 0,0 0,1 1,-1-1,1 0,-1 0,1 0,-1 0,1 0,-1 0,1-1,-1 1,0 0,1 0,-1 0,1 0,-1 0,1-1,-1 1,0 0,1 0,-1-1,0 1,1 0,-1-1,0 1,1 0,-1-1,0 1,1 0,-1-1,0 1,25-27,-23 24,16-20,1 1,1 0,1 1,1 2,1 0,0 1,10-4,-32 21,0 1,-1 0,1-1,0 1,-1 0,1-1,0 1,0 0,0 0,-1 0,1-1,0 1,0 0,0 0,-1 0,1 1,0-1,0 0,0 0,-1 0,1 0,0 1,0-1,-1 0,1 1,0-1,-1 1,1-1,0 1,-1-1,1 1,-1-1,1 1,-1-1,1 1,-1 0,1-1,-1 1,1 0,-1 0,0-1,0 1,1 0,-1 0,0-1,0 1,0 0,0 0,0 0,0-1,0 1,0 1,2 52,-3-45,-2 156,3-152</inkml:trace>
  <inkml:trace contextRef="#ctx0" brushRef="#br0" timeOffset="4215.437">2509 174,'0'375,"-29"-138,28-225</inkml:trace>
  <inkml:trace contextRef="#ctx0" brushRef="#br0" timeOffset="4468.445">2312 512,'43'5,"19"1,4 0,-5-1,-7-1,-9-2,-7-1,-9 0</inkml:trace>
  <inkml:trace contextRef="#ctx0" brushRef="#br0" timeOffset="14202.707">2735 964,'30'1,"-25"1,1-1,-1 0,1 0,0-1,-1 1,1-1,0 0,-1-1,1 0,-1 1,1-2,-1 1,1-1,-1 0,0 0,1 0,-1-1,-1 1,1-1,0-1,-1 1,1-1,-1 1,1-3,-9-71,16-152,-29 48,23 80,3 44,11-66,-19 117,1-1,-1 1,0 0,-1 0,0 0,0 0,0-1,-1 1,0 0,0 0,0 0,-1 0,0 0,0 0,-1 1,1-1,-1 1,0-1,-1 1,1 0,-1 0,0 1,0-1,-1 1,1 0,-4-2,-56-4,56 15,8 2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05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53 706,'-20'75,"18"-60,-5 474,-16-342,23-147,0-1,0 1,1 0,-1 0,0 0,0 0,1-1,-1 1,0 0,0 0,1 0,-1 0,0 0,1 0,-1 0,0-1,0 1,1 0,-1 0,0 0,1 0,-1 0,0 0,1 1,-1-1,0 0,0 0,1 0,-1 0,0 0,1 0,-1 0,0 1,0-1,0 0,1 0,-1 0,0 1,0-1,1 0,-1 0,0 0,0 1,0-1,0 0,0 1,1-1,-1 0,0 0,0 1,0-1,0 0,0 1,0-1,0 0,0 0,0 1,0-1,16-23,108-173,-123 193,0 1,0-1,0 0,1 1,-1-1,1 1,0 0,-1-1,1 1,0 0,0 0,0 0,1 0,-1 1,0-1,1 0,-1 1,1 0,-1 0,1-1,0 1,0 1,-1-1,1 0,0 1,0 0,0-1,0 1,0 0,-1 0,1 1,0-1,0 1,0-1,0 1,-1 0,1 0,0 0,-1 0,1 1,-1-1,1 1,0 0,97 232,-98-231,-1-1,1 1,0-1,0 0,0 0,0 1,0-1,0-1,1 1,-1 0,1 0,-1-1,1 0,-1 1,1-1,0 0,0 0,0-1,0 1,-1 0,1-1,0 0,0 0,0 0,0 0,0 0,0 0,0-1,0 1,0-1,0 0,-1 0,1 0,2-1,7-7,0-1,0 0,-1-1,0 0,-1 0,0-1,-1 0,0-1,-1 0,0 0,-1-1,-1 0,4-13,2 1,-1 0,-2-1,-1 0,0-1,-3 1,0-1,-1-1,-2 1,-1 0,-2-1,0 1,-2 0,-1 0,-1 0,-1 0,-10-23,10 32,0-1,-2 2,0-1,-2 1,0 0,0 1,-2 0,0 0,-1 2,-1-1,0 2,-1 0,0 0,-1 2,-1 0,0 1,-1 0,0 2,0 0,-1 1,-17-5,26 10,1 1,-1 1,0-1,1 1,-1 1,0 0,0 0,0 1,1 0,-1 1,0 0,1 1,0 0,-1 0,1 1,0 0,1 1,-1-1,1 2,0-1,0 1,1 1,-1-1,1 1,1 0,-1 1,1 0,1 0,0 0,-4 6,-1 21,4-3</inkml:trace>
  <inkml:trace contextRef="#ctx0" brushRef="#br0" timeOffset="416.196">985 1016,'-112'67,"108"-64,0 0,0 1,1-1,-1 1,1 0,0 0,0 0,1 1,-1-1,1 0,0 1,0 0,0-1,1 1,-1 0,1 0,0 0,1 0,-1 0,1 0,0 0,1 0,-1 0,1 1,2-1,0 0,0 0,1 0,-1-1,1 1,1-1,-1 0,0-1,1 1,0-1,0 1,0-1,0-1,0 1,1-1,-1 0,1 0,-1-1,1 1,0-1,0 0,0-1,-1 0,1 0,0 0,0 0,0-1,0 0,4-1,1-2,0 1,0-1,0-1,-1 0,0-1,0 0,0 0,-1-1,0 0,0-1,0 1,-1-2,-1 1,1-1,-1-1,-1 1,0-1,0 0,-1-1,0 1,-1-1,0 0,-1 0,0 0,-1-1,0 1,-1-1,0 0,0 5,0 1,-1-1,0 1,-1-1,1 1,-1 0,0-1,-1 1,0 0,0 0,0 0,0 0,-1 0,0 0,0 1,-1-1,0 1,0 0,0 0,0 0,-1 1,0-1,0 1,0 0,0 1,-1-1,1 1,-1 0,-3-1,6 4,0-1,-1 1,1-1,0 1,-1 0,1 1,0-1,-1 1,1-1,0 1,0 0,0 0,-1 0,1 0,0 1,0-1,1 1,-1 0,0 0,1 0,-3 2,-12 13</inkml:trace>
  <inkml:trace contextRef="#ctx0" brushRef="#br0" timeOffset="894.756">1295 1355,'153'-289,"-153"288,0 1,0 0,-1-1,1 1,0-1,0 1,0-1,0 1,0-1,0 1,1-1,-1 1,0-1,0 1,0-1,0 1,0-1,1 1,-1 0,0-1,0 1,1-1,-1 1,0 0,1-1,-1 1,0 0,1-1,-1 1,1 0,-1 0,0-1,1 1,-1 0,1 0,-1 0,1-1,-1 1,1 0,-1 0,1 0,-1 0,1 0,-1 0,1 0,-1 0,1 0,-1 0,0 1,1-1,-1 0,1 0,-1 0,1 0,-1 1,1-1,-1 0,0 1,1-1,-1 0,0 0,1 1,-1-1,0 1,1-1,4 36,-4-18,0-12,-1-1,1 1,0 0,1-1,-1 1,1-1,0 1,1-1,-1 0,1 0,0 0,0 0,1 0,-1-1,1 1,0-1,0 0,1 0,-1-1,1 1,0-1,0 0,0 0,0-1,0 1,1-1,-1-1,1 1,-1-1,1 1,0-2,-1 1,1-1,0 1,0-2,-1 1,1-1,2 0,1-3,0 0,-1-1,0 0,0-1,0 1,-1-1,1-1,-2 0,1 0,-1 0,0-1,0 1,-1-2,0 1,-1 0,1-1,-2 0,1 0,1-9,3-1</inkml:trace>
  <inkml:trace contextRef="#ctx0" brushRef="#br0" timeOffset="106892.92">1973 1,'0'4,"-5"7,-2 7,-4-1,0 2,-3 3,0 2,3 2,-1-4,1 0,-2 1,0 0,-1 3,6-5,4-4</inkml:trace>
  <inkml:trace contextRef="#ctx0" brushRef="#br0" timeOffset="113212.419">2170 565,'-17'226,"-13"-55,8-2,6-67,15-90</inkml:trace>
  <inkml:trace contextRef="#ctx0" brushRef="#br0" timeOffset="113845.967">1916 847,'5'0,"6"0,6 0,6 0,2 0,3 0,1 0,0 0,1 0,-1 0,0 0,0 0,-1 0,0 0,-4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16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57,'-103'167,"-104"100,-32 3,208-237,33-61,40-143,-41 145</inkml:trace>
  <inkml:trace contextRef="#ctx0" brushRef="#br0" timeOffset="340.707">0 227,'3'8,"0"0,0 1,0-1,1 0,1-1,-1 1,1-1,1 0,-1 0,1 0,0-1,1 0,-1 0,1-1,0 0,1 0,-1 0,1-1,0 0,0-1,0 0,1 0,6 1,1 4,377 152,-344-141,-38-13,1-1,0 0,0-1,0 0,1 0,0-2,-1 1,1-2,0 0,0 0,0-1,0-1,3 0,1-5</inkml:trace>
  <inkml:trace contextRef="#ctx0" brushRef="#br0" timeOffset="755.672">818 311,'-341'121,"121"-27,90-36,113-52</inkml:trace>
  <inkml:trace contextRef="#ctx0" brushRef="#br0" timeOffset="1267.502">282 1,'0'34,"15"16,-1 1,-4 0,-1 0,1 43,17 141,2-9,-13-158,-4-56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201 153,'-3'0,"-1"0,1 0,0 0,-1 0,1 1,0-1,0 1,0 0,0 0,0 0,0 1,0-1,0 1,0-1,0 1,1 0,-1 0,1 0,-1 1,1-1,0 0,0 1,0 0,0-1,1 1,-1 0,1 0,-1 0,1 0,0 0,0 0,0 0,1 1,-1-1,1 0,0 1,-3 4,-65 247,51-173,6-33,3 0,1 1,3-1,2 1,2 0,2 0,-2-47,0 0,0 1,0-1,1 0,-1 0,1 0,-1 1,1-1,0 0,0 0,0 0,1 0,-1-1,1 1,0 0,0 0,0-1,0 0,0 1,0-1,0 0,1 0,-1 0,1 0,0 0,0-1,-1 1,1-1,0 0,0 0,0 0,1 0,-1 0,0-1,0 1,0-1,0 0,1 0,-1 0,0 0,0-1,0 1,0-1,1 0,-1 0,0 0,0 0,-1 0,1-1,0 0,22-14,0-2,-2-1,0-1,-2-1,0-1,-1-1,-1 0,-1-1,0-4,-7 13,57-87,-4-3,-6-2,13-39,-57 118,-1-1,-1 0,-2-1,-1 0,-1 0,-1-1,0-20,-6 50,-1 0,1 0,-1 0,0 0,1-1,-1 1,0 0,0 0,0 0,0 0,0-1,0 1,0 0,0 0,0 0,-1 0,1-1,0 1,-1 0,1 0,-1 0,1 0,-1 0,0 0,1 0,-1 0,0 0,0 0,0 1,0-1,0 0,1 0,-1 1,0-1,-1 1,1-1,0 1,0-1,0 1,0 0,0-1,0 1,0 0,-1 0,1 0,0 0,0 0,0 0,-1 0,1 0,0 0,0 1,0-1,0 0,0 1,0-1,-1 1,1-1,0 1,0 0,1-1,-1 1,0 0,0 0,0 0,0 0,1-1,-1 2,-12 14,2 0,0 1,1 0,0 0,2 2,0-1,1 1,1 0,0 1,-7 18,-4 5,3 1,1 1,2 0,2 1,2 0,0 29,26 102,22-34,-19-119,-10-20</inkml:trace>
  <inkml:trace contextRef="#ctx0" brushRef="#br0" timeOffset="599.945">737 1000,'169'-277,"-129"214,-39 64,1 0,-1 0,0-1,1 1,-1 0,0 0,1 0,-1 0,0 1,0-1,0 0,0 0,0 1,-1-1,1 0,0 1,0-1,-1 1,1-1,-1 1,0-1,1 1,-1-1,0 1,0 0,0-1,0 1,0-1,0 1,0-1,-1 1,1 0,0-1,-1 1,1 0,20 104,-18-103,-1-1,0 1,1 0,-1-1,1 1,0-1,-1 1,1-1,1 0,-1 0,0 0,0 0,1 0,-1 0,1-1,-1 1,1-1,0 0,0 0,0 0,0 0,-1 0,1-1,0 1,0-1,0 0,1 1,-1-2,0 1,0 0,0 0,0-1,-1 0,2 0,8-5,-1-1,0 0,0-1,0 0,-1-1,0 0,-1-1,0 0,0 0,-1-1,-1 0,0 0,0-1,-1 0,-1 0,0 0,3-11,27-97,-35 102,-3 5</inkml:trace>
  <inkml:trace contextRef="#ctx0" brushRef="#br0" timeOffset="850.028">1584 661,'-5'38,"-1"18,0 4,1-8</inkml:trace>
  <inkml:trace contextRef="#ctx0" brushRef="#br0" timeOffset="1084.364">1500 266,'0'0</inkml:trace>
  <inkml:trace contextRef="#ctx0" brushRef="#br0" timeOffset="1313.924">2008 40,'0'53,"0"88,-18 138,7 41,28-237,-6-109,-10 7</inkml:trace>
  <inkml:trace contextRef="#ctx0" brushRef="#br0" timeOffset="1549.324">1754 548,'38'0,"32"-5,14-1,-3 0,-10 1,-8 1,-9 2,-10 1,-7 1,-5 0,-8 0</inkml:trace>
  <inkml:trace contextRef="#ctx0" brushRef="#br0" timeOffset="1902.004">2656 548,'-13'3,"-13"4,-1 0,1 2,0 1,0 2,1 0,-17 12,41-24,1 0,-1 1,0-1,0 1,0-1,0 1,1-1,-1 1,0 0,0-1,1 1,-1 0,1 0,-1-1,1 1,-1 0,1 0,-1 0,1 0,0 0,-1 0,1 0,0-1,0 1,-1 0,1 0,0 0,0 0,0 0,0 0,1 0,-1 0,0 0,0 0,1 0,-1 0,0 0,1 0,-1-1,1 1,-1 0,1 0,-1 0,1-1,0 1,0 0,42 24,-28-18,-10-5,1 0,-1 1,0-1,0 1,0 0,0 0,-1 1,1-1,-1 1,0 0,0 0,0 1,-1-1,1 1,-1 0,0 0,0 0,-1 0,1 0,-1 1,-1-1,1 1,-1-1,0 1,0-1,0 1,-1 0,0 0,0-1,0 1,-1 0,0 0,0-1,0 1,-1-1,0 1,0-1,0 0,-1 0,0 0,-2 4,-4-3,0 0,-1 0,1-1,-1 0,0-1,-1 0,1-1,0 0,-1-1,0 0,0 0,1-1,-1-1,0 0,0 0,0-1,0 0,-1-1,-8 1,-5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8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1 362,'68'-1,"0"-3,0-3,22-7,-82 13,-1 1,0-1,0-1,0 1,0-1,0 0,-1-1,1 0,-1 0,1 0,-1-1,0 0,0 0,0 0,-1-1,0 0,0 0,0 0,0-1,-1 1,0-1,0 0,-1-1,1 1,0-3,-4 4,-1 0,1 0,-1-1,0 1,0 0,-1 0,1 0,-1 0,0 0,-1 1,1-1,-1 1,0-1,0 1,0 0,0 0,-1 0,0 1,0-1,0 1,0 0,0 0,-1 0,1 1,-1-1,0 1,0 0,0 0,0 1,0 0,0 0,-5-1,0-1,0 1,0-1,-1 2,1-1,-1 1,1 1,0 0,-1 1,1 0,-1 0,1 1,0 0,0 1,0 0,0 1,0 0,1 0,0 1,0 1,0-1,0 1,1 1,0 0,0 0,1 0,0 1,0 0,1 0,0 1,0 0,1 0,1 0,-3 6,4-8,0 1,1-1,0 0,0 1,1-1,0 1,1 0,-1-1,1 1,1 0,-1-1,1 1,1-1,0 1,0-1,0 1,1-1,0 0,0 0,0 0,1-1,0 1,1-1,0 0,0 0,0 0,0-1,2 1,12 4,0-2,1 0,0-1,0-1,0-1,1-1,0 0,0-2,0 0,0-2,0 0,0-1,11-3,12 3,-18 0</inkml:trace>
  <inkml:trace contextRef="#ctx0" brushRef="#br0" timeOffset="380.95">594 532,'223'-261,"-182"223,-40 38,-1 1,1-1,0 1,0-1,-1 1,1 0,-1 0,1-1,-1 1,1 0,-1 0,1-1,-1 1,1 0,-1 0,0 0,0 0,1 0,-1-1,0 1,0 0,0 0,0 0,0 0,0 0,0 0,0 0,-1 0,1 0,0-1,0 1,-1 0,1 0,-1 0,1 0,-1-1,1 1,-1 0,1 0,-1-1,0 1,0 6,-1 3,0-6,0 0,0 0,1 0,-1 0,1 0,0 0,1 0,-1 0,1 1,-1-1,1 0,0 1,1-1,-1 0,1 0,0 0,0 1,0-1,1 0,-1 0,1 0,0-1,0 1,0 0,1-1,-1 1,1-1,0 0,0 0,0 0,0 0,0 0,1-1,0 0,-1 1,5 0,2-2,0-1,1 0,-1-1,0 0,0-1,1 0,-1 0,0-1,-1-1,1 1,-1-2,1 1,-1-1,0-1,-1 1,0-2,0 1,0-1,0 0,-1-1,0 0,-1 0,0 0,0-1,-1 0,0 0,0 0,-1 0,-1-1,1-2,5-13</inkml:trace>
  <inkml:trace contextRef="#ctx0" brushRef="#br0" timeOffset="1113.287">1271 391,'53'-5,"-22"3,0-1,0-1,-1-1,0-2,0-1,-1-1,0-2,23-12,-49 22,0 0,0-1,0 1,0-1,0 0,-1 0,1 0,-1 0,1 0,-1-1,0 1,0-1,0 1,0-1,0 0,-1 0,1 0,-1 0,0 0,0 0,0 0,0 0,0-1,-1 1,0 0,1 0,-1-1,0 1,-1 0,1-1,-1 1,1 0,-1 0,0 0,0-1,0 1,-1 0,1 0,-1 1,1-1,-1 0,0 0,0 1,0-1,-1 1,1 0,0 0,-2-1,-6-1,-1 1,0 1,0-1,1 2,-2-1,1 1,0 1,0 0,0 1,0 0,0 1,0 0,0 0,1 1,-1 1,1 0,0 0,0 1,0 0,0 1,1 0,0 1,0-1,1 2,0-1,-2 3,4-5,-1 0,1 0,0 0,0 1,1 0,0 0,0 0,0 1,1-1,0 1,0 0,1 0,0 1,0-1,0 1,1 0,1-1,-1 1,1 0,0 0,1 0,0 0,0 0,1 0,1 6,2-9,0 1,1-1,0 0,0 0,1-1,-1 0,1 1,0-2,0 1,0-1,0 0,1 0,-1-1,1 0,0 0,0 0,0-1,0 0,0 0,4-1,17 0,1-1,-1-1,1-1,-1-2,0-1,0-1,-1-1,0-2,0 0,14-10,11-6,-1-3,-1-1,25-23,-30 22,-34 24,0 0,-1-1,0-1,0 1,0-1,-1-1,-1 0,0 0,0-1,-1 1,0-2,-1 1,0-1,-1 0,0 0,-1-1,-1 1,0-1,0 0,-3 12,1-1,-1 0,0 0,0 1,0-1,0 0,0 0,0 0,0 1,-1-1,1 0,0 1,-1-1,0 0,1 1,-1-1,0 0,0 1,0-1,0 1,0 0,0-1,0 1,-1 0,1 0,0-1,-1 1,1 0,-1 1,1-1,-1 0,0 0,1 0,-1 1,0-1,1 1,-1 0,0-1,1 1,-1 0,0 0,0 0,0 0,-72 28,68-24,0-2,1 0,-1 1,0 0,1 1,-1-1,1 1,0 0,0 0,1 0,-1 1,1 0,0-1,0 2,1-1,-1 0,1 1,0 0,1-1,-1 1,1 0,0 0,1 1,0-1,0 0,0 0,0 1,1-1,1 6,2-7,1-1,-1 1,2-1,-1 0,0 0,1 0,-1-1,1 0,0 0,0 0,1 0,-1-1,0 0,1 0,0 0,-1-1,1 0,0 0,0 0,2-1,15 5,80 36,-100-39,0 0,0 0,-1 0,1 0,-1 0,1 0,-1 1,0-1,0 1,0 0,0 0,-1 0,1-1,-1 2,1-1,-1 0,0 0,0 0,-1 0,1 1,0-1,-1 0,0 1,0-1,0 0,0 1,-1-1,1 0,-1 1,0-1,-1 2,-48 81,45-68,11-16</inkml:trace>
  <inkml:trace contextRef="#ctx0" brushRef="#br0" timeOffset="1666.863">2513 165,'-22'7,"1"1,0 1,0 1,1 1,0 1,1 0,1 1,0 2,1 0,0 0,-13 17,23-25,2-3,1-1,-1 1,1 0,0 0,0 1,0-1,0 1,1 0,0 0,0 0,0 1,0-1,1 1,0-1,0 1,1 0,0 0,0 0,0 0,1 0,-1 4,4-7,-1 0,1-1,0 1,0-1,0 1,0-1,0 0,1-1,-1 1,0 0,1-1,-1 0,1 0,0 0,-1 0,1 0,0-1,0 0,-1 0,1 0,0 0,0 0,0-1,-1 0,1 1,0-2,-1 1,1 0,-1-1,1 0,13-5,0 0,-1-1,0-1,0-1,-1 0,0-2,-1 1,0-1,-1-1,11-14,74-61,-96 86,1 0,0 0,-1 1,1-1,0 1,0 0,0 0,0 0,0 0,0 1,0-1,0 1,1-1,-1 1,0 0,0 1,0-1,0 0,0 1,0 0,0 0,0 0,0 0,0 0,0 0,0 1,0-1,-1 1,1 0,-1 0,1 0,-1 0,0 0,0 1,0-1,0 1,0-1,0 1,-1 0,1 0,-1-1,0 1,0 0,0 0,0 0,-1 1,1 0,12 48,-3 0,-1 0,-3 1,-3 0,-1 0,-6 45,3-3,0-79,0 0,-1 0,-1 0,0-1,-1 1,-1-1,0 0,-1 0,-1-1,-6 12,9-19,-1 0,1 1,-1-2,-1 1,1 0,-1-1,0 0,-1-1,1 1,-1-1,0-1,0 1,-1-1,0 0,1-1,-1 0,0 0,0-1,-1 0,-7 1,12-2,1-1,0 0,-1-1,1 1,0-1,0 1,-1-1,1 0,0 0,0 0,0-1,0 1,0-1,0 1,0-1,1 0,-1 0,1-1,-1 1,1 0,0-1,0 1,0-1,0 0,0 0,0 0,1 0,0 0,-1 0,1 0,0 0,1 0,-1-1,1 1,-1 0,1-1,0 1,0 0,0-1,1 1,-1 0,1 0,0-1,-1 1,3-2,4-17,2 0,1 1,1 0,0 1,2 0,0 1,1 0,1 1,1 1,0 1,2-1,29-34,-23 24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0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397 1,'34'20,"-20"1,0 0,-1 0,-2 1,0 1,-1 0,-2 0,0 1,-1 0,-2 1,0-1,-2 1,0 0,-2 0,-1 0,-1 0,-1 0,-1-1,-1 1,-2 3,-59 182,60-195,-1 0,0 0,-1 0,-1-1,0 0,-1 0,-1-1,0 0,0-1,-1 0,-1-1,-3 2,4-8,0-1,-1 0,0-1,0 0,0 0,0-2,0 1,-1-2,1 0,0 0,0-1,-1 0,-4-2,8 1,0 0,1-1,-1 1,1-2,0 1,0-1,0 0,0-1,1 0,-1 0,1 0,1-1,-1 0,1-1,0 0,0 1,1-2,0 1,0-1,1 1,0-1,0 0,1-1,0 1,0-1,1 1,0-4,-3-13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1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5 141,'-1'-2,"1"1,-1 0,1-1,-1 1,1 0,-1-1,1 1,0-1,0 1,-1-1,1 1,0-1,1 1,-1-1,0 1,0 0,0-1,1 1,-1-1,1 1,-1 0,1-1,0 1,-1 0,1 0,0-1,0 1,0 0,0 0,0 0,0 0,0 0,0 0,1 0,-1 1,0-1,0 0,1 1,-1-1,1 1,-1-1,0 1,1 0,-1-1,1 1,0 0,76-8,-74 8,81-6,0-3,-1-5,54-15,-70 14,-63 14,-1 0,1-1,-1 1,0 0,1 0,-1 1,1-1,-1 1,1 0,-1 0,1 1,-1-1,0 1,1 0,-1 0,0 0,1 1,-1 0,0-1,1 2,7 9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2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30,'-1'-2,"0"1,0 0,-1 0,1 0,0 0,-1 1,1-1,-1 0,1 0,-1 1,1-1,-1 1,0 0,1-1,-1 1,0 0,1 0,-1 0,0 0,1 0,-1 0,0 1,1-1,-1 1,1-1,-1 1,1-1,-1 1,1 0,-1 0,1 0,-1 0,1 0,0 0,-1 0,-8 5,0 1,0 0,0 0,1 1,0 0,0 1,1 0,1 0,-1 1,1 0,1 0,0 1,0 0,1 0,1 0,0 0,0 1,1 0,0 0,1 0,0 10,2-16,0 0,1 1,0-1,0 0,0 0,1-1,0 1,0 0,0 0,1-1,0 1,0-1,0 0,1 0,0 0,0-1,0 1,0-1,1 0,-1 0,1 0,0-1,0 1,1-1,-1-1,1 1,0-1,-1 0,1 0,0 0,0-1,5 1,1 0,0 0,0-1,1 0,-1-1,0 0,0-1,0 0,0-1,0 0,0-1,0-1,0 0,-1 0,0-1,0 0,2-3,-6 4,0-1,0-1,0 1,-1-1,0 0,0-1,0 1,-1-1,0 0,-1-1,1 1,-1-1,-1 0,1 0,-2 0,1 0,-1-1,0 1,-1-1,1 1,-2-1,1 0,-1 1,-1-1,0 0,0 1,0-1,-1 1,-1-1,1 1,-1 0,-1 0,1 0,-2 1,-1-5,2 6,0 0,-1 0,1 0,-1 0,0 1,0 0,-1 0,0 0,0 1,0 0,0 0,-1 0,1 1,-1 0,0 0,0 1,0 0,0 0,0 0,-1 1,1 0,0 1,-1 0,1 0,-1 0,1 1,0 0,0 0,-1 1,1 0,0 1,0-1,0 1,-2 2,-5 7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2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54,'12'131,"-11"-124,1-1,0 1,0-1,0 1,1-1,0 0,0 0,0 0,1-1,0 1,0-1,0 0,1 0,0 0,0-1,0 1,0-1,1 0,0-1,4 3,-6-5,1 0,-1 0,1 0,0-1,0 1,-1-1,1 0,0-1,-1 1,1-1,0 0,-1 0,1 0,0 0,-1-1,0 0,1 0,-1 0,0-1,0 1,0-1,-1 0,1 0,3-4,72-91,-71 85,-1 0,0-1,-1 1,-1-1,0-1,-1 1,0-1,-1 1,0-7,-2-4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3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1,'-16'56,"2"1,2 1,3 0,3 1,2-1,3 1,2 0,4 11,5-6,-3 60,-13-98,3-16,1-1,0 1,0 0,1 0,0 0,1 1,0-1,0 0,1 0,1 0,0 2,20 10,-10-21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29 273,'18'0,"0"0,0-1,0-1,-1 0,1-2,-1 0,1 0,-1-2,-1 0,1-2,-1 1,0-2,12-8,-24 14,-1-1,1 1,-1-1,1 1,-1-1,0 0,-1 0,1-1,-1 1,0 0,0-1,0 0,0 1,-1-1,0 0,0 0,0 0,-1 1,0-1,1 0,-2 0,1 0,-1 0,1 0,-1 0,0 0,-1 1,0-1,1 0,-1 1,-1-1,1 1,-1 0,1 0,-1 0,0 0,-1 0,1 1,-1-1,0 1,1 0,-1 0,-1 0,1 1,0-1,-1 1,1 0,-1 1,1-1,-1 1,0 0,0 0,0 0,0 0,0 1,0 0,-3 0,-4 5,-1 1,1 0,0 0,0 1,1 1,0 0,0 0,1 1,0 1,0-1,1 2,1-1,-1 1,2 0,0 1,0 0,1 0,0 1,1 0,3-8,0-1,0 0,0 0,1 1,0-1,0 1,0-1,0 1,1 0,-1-1,1 1,0 0,1-1,-1 1,1-1,0 1,0 0,1-1,-1 0,1 1,0-1,0 0,0 0,1 0,-1 0,1 0,0-1,0 1,1-1,-1 0,0 0,1 0,0 0,0-1,0 1,0-1,0 0,0 0,1-1,-1 1,1-1,93 11,-74-17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9.9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58,'224'-17,"-50"4,-34-13,-117 25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40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58,'39'-5,"31"-1,9 0,-4 1,-15-3,-13-1,-9 2,-7 1,-4 3,-6 1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41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484 508,'-30'102,"-145"391,61-238,103-231</inkml:trace>
  <inkml:trace contextRef="#ctx0" brushRef="#br0" timeOffset="465.034">455 536,'3'1,"0"1,0 0,0 0,-1 0,1 0,0 1,-1-1,0 1,1-1,-1 1,0 0,0 0,-1 0,1 0,-1 0,1 0,-1 1,0-1,0 0,-1 1,27 188,-14-67,21 98,3-95,-37-126,1-1,-1 0,1 0,-1 0,1 1,-1-1,1 0,0 0,0 0,-1 0,1 0,0 0,0 0,0 0,0-1,0 1,0 0,0 0,0-1,0 1,1-1,-1 1,0-1,0 1,1-1,-1 0,0 0,0 0,1 1,-1-1,0 0,1 0,-1-1,0 1,0 0,1 0,-1-1,0 1,0-1,0 1,1-1,-1 1,0-1,0 0,0 1,0-1,0 0,0 0,0 0,0 0,-1 0,2-1,37-59,4-42,-5-3,4-29,-8 25,16-103,-49 200</inkml:trace>
  <inkml:trace contextRef="#ctx0" brushRef="#br0" timeOffset="2299.894">991 1156,'4'3,"-1"0,1-1,-1 0,1 1,0-1,0-1,0 1,0-1,0 1,1-1,-1 0,0-1,1 1,-1-1,0 0,1 0,-1 0,0 0,1-1,-1 0,0 0,0 0,1 0,-1-1,0 0,0 1,0-1,-1-1,1 1,-1-1,1 1,-1-1,0 0,0 0,0-1,0 1,0 0,-1-1,1 0,-1 0,0 1,-1-1,1 0,0-1,-1 1,0 0,0 0,-1-1,1 1,-1 0,0-1,0-3,-1 5,0 1,0-1,0 1,0-1,-1 1,1-1,-1 1,0 0,1 0,-1 0,0 0,0 0,0 0,-1 0,1 1,0-1,-1 1,1 0,-1-1,1 1,-1 0,0 1,0-1,1 0,-1 1,0 0,0-1,1 1,-1 0,0 0,0 1,0-1,1 0,-1 1,0 0,1 0,-1 0,0 0,1 0,-1 0,1 1,-1-1,1 1,0 0,0-1,0 1,0 0,-1 1,-8 5,0 1,0 0,1 1,0 0,0 1,1-1,1 2,0-1,1 1,0 1,0-1,1 1,1 0,0 1,1-1,1 1,-2 12,4-23,1 1,0 0,0-1,0 1,0 0,1 0,-1-1,1 1,0 0,0-1,0 1,1-1,-1 0,1 1,0-1,0 0,0 0,0 0,1 0,-1 0,1-1,-1 1,1-1,0 1,0-1,0 0,1 0,-1-1,0 1,1 0,-1-1,1 0,3 1,2 0,2-1,-1 0,0 0,0-1,0 0,0 0,0-2,0 1,0-1,0 0,8-4,39-18,-32 11</inkml:trace>
  <inkml:trace contextRef="#ctx0" brushRef="#br0" timeOffset="2744.339">1329 1101,'-1'10,"0"0,0 0,1 1,0-1,0 0,1 0,1 0,0 1,0-2,3 9,-3-15,-1 1,0-1,1 0,0 0,-1 0,1-1,0 1,1 0,-1-1,0 1,1-1,-1 0,1 0,0 0,0 0,0 0,0 0,0-1,0 0,0 1,1-1,-1 0,0-1,1 1,-1-1,0 1,1-1,-1 0,1 0,-1-1,1 1,-1-1,2 0,107-59,-110 60,0-1,-1 1,1 0,0-1,0 1,-1 0,1 0,0 0,0 0,0 0,-1 1,1-1,0 1,-1-1,1 1,0-1,-1 1,1 0,0 0,-1 0,1 0,-1 0,0 0,1 0,-1 0,0 1,0-1,0 0,1 1,-2-1,1 1,0-1,0 1,0 0,-1-1,1 1,-1 0,1-1,-1 1,0 1,27 33,-19-33,-1 0,1 0,0-1,0 0,0-1,0 1,0-1,1-1,-1 0,0 0,0-1,0 1,1-2,-1 1,0-1,-1-1,1 1,0-1,-1-1,1 1,-1-1,0-1,0 1,0-1,-1 0,0-1,0 1,0-1,-1-1,0 1,3-5,3-2,-1-1,0-1,-1 0,0 0,-2 0,1-1,-2-1,0 1,-1-1,-1 0,0-8</inkml:trace>
  <inkml:trace contextRef="#ctx0" brushRef="#br0" timeOffset="3050.185">2289 536,'-24'114,"-10"86,24-32,-19 17,23-167</inkml:trace>
  <inkml:trace contextRef="#ctx0" brushRef="#br0" timeOffset="3262.958">2036 988,'28'4,"20"3,6-1,-1-1,-5-2,-6-1,-5-1,-4 0,-3-1,-7 0</inkml:trace>
  <inkml:trace contextRef="#ctx0" brushRef="#br0" timeOffset="3548.079">2600 1016,'-6'6,"1"0,0 1,0-1,0 1,1 1,0-1,1 1,0-1,0 1,0 0,1 0,0 0,1 0,0 1,0-1,0 7,2-13,0 0,-1 0,1 0,0 0,0 0,0-1,0 1,0 0,0-1,0 1,1-1,-1 1,1-1,-1 0,1 1,-1-1,1 0,0 0,0 0,-1 0,1-1,0 1,0 0,0-1,0 1,0-1,0 0,0 0,0 1,0-1,0 0,0-1,0 1,0 0,0-1,0 1,0-1,0 1,-1-1,2 0,73-39,-71 35,0 0,-1 0,1-1,-1 1,0-1,0 0,-1 0,0 0,0 0,0 0,-1-1,0 1,0-1,-1 0,0 0,0 1,0-1,-1 0,0 0,-1 0,1 0,-2-3,-25-14,9 22</inkml:trace>
  <inkml:trace contextRef="#ctx0" brushRef="#br0" timeOffset="4015.406">2881 1242,'21'-43,"-14"24,1 2,1-1,1 1,0 1,1 0,0 0,2 1,0 0,8-6,-19 20,1 1,-1-1,0 1,0 0,1-1,-1 1,0 1,1-1,-1 0,0 0,0 1,1-1,-1 1,0 0,0 0,0 0,0 0,0 0,0 0,0 0,0 1,0-1,-1 1,1-1,0 1,-1 0,1 0,-1-1,0 1,0 0,0 0,0 0,0 1,0-1,0 0,-1 0,1 0,-1 1,19 23,-14-23,1-1,0 1,-1-1,1 0,0 0,0-1,0 0,0 0,1-1,-1 1,0-1,0 0,0-1,0 0,1 0,-1 0,0-1,-1 1,1-2,0 1,0 0,-1-1,0 0,1-1,-1 1,0-1,-1 0,1 0,-1 0,1-1,-1 0,3-4,7-5,0 3</inkml:trace>
  <inkml:trace contextRef="#ctx0" brushRef="#br0" timeOffset="4413.507">3474 169,'55'87,"-4"2,-4 3,-4 2,7 32,-38-98,-1 1,-2 1,-1 0,-1 0,-1 1,-2 0,-1-1,-1 1,-2 0,-1 1,-2-2,-1 1,-3 11,2-21,-1-1,-1 0,-1 0,0-1,-2 0,0 0,-1-1,0-1,-2 0,0 0,-1-1,-1-1,-15 13,-118 78,117-89</inkml:trace>
  <inkml:trace contextRef="#ctx0" brushRef="#br0" timeOffset="4994.891">370 141,'-50'61,"2"2,3 2,3 2,3 1,-28 70,54-112,1 0,1 0,1 1,2 1,1-1,1 1,1 1,1-1,2 0,1 1,1 0,2-1,0 1,2-1,1 0,2 0,0 0,2-1,1 0,1-1,2 0,1 2,5-1,2 0,0-1,1-2,2 0,0-1,1-1,2-2,0-1,1-1,8 3,-4-3</inkml:trace>
  <inkml:trace contextRef="#ctx0" brushRef="#br0" timeOffset="5748.47">4265 197,'-18'14,"0"1,1 0,1 2,1-1,0 2,1 0,1 1,1 0,0 1,2 0,-1 4,-9 30,2 0,3 2,2-1,3 2,2 0,3 0,2 0,3 0,2 0,3 3,-4 39,-1-85,0 0,0 0,2 0,-1 0,2 0,0-1,0 1,2-1,-1 0,2 0,0 0,0 0,4 4,-7-14,-1-1,1 1,0-1,0 0,0 0,0 0,0 0,0 0,1-1,-1 1,1-1,-1 0,1 0,-1 0,1 0,0-1,-1 0,1 0,0 0,-1 0,1 0,0-1,-1 1,1-1,-1 0,1 0,20-5</inkml:trace>
  <inkml:trace contextRef="#ctx0" brushRef="#br0" timeOffset="6331.749">4265 1269,'225'-303,"-220"296,-3 3,0 0,0 1,1-1,-1 1,1-1,0 1,0 0,0 0,0 0,0 0,1 0,0 1,-1 0,1 0,0 0,0 0,2-1,-3 5,-1-1,0 1,0 0,0 0,-1 0,1 0,0 0,-1 0,1 0,-1 0,1 0,-1 1,0-1,0 1,0-1,-1 1,1-1,0 1,-1 0,0-1,0 1,1-1,-2 1,1 0,0-1,0 1,-1 0,0-1,2 2,11 79,-11-81,0 0,0 0,0 0,0 0,0 0,0 0,1 0,-1-1,0 1,1 0,0-1,-1 0,1 1,0-1,0 0,0 0,0 0,0 0,0 0,0 0,0 0,0-1,0 1,0-1,0 0,1 1,-1-1,0 0,0 0,0 0,1-1,-1 1,0-1,0 1,2-1,8-4,-1-1,0 0,0 0,-1-1,1 0,-1-1,-1 0,0 0,0-1,0 0,-1-1,4-6,29-30,-32 37,-8 7,-1-1,1 1,1 0,-1 0,0 0,0 0,1 0,-1 0,1 1,0-1,-1 0,1 1,0-1,0 1,0 0,0-1,0 1,0 0,1 0,-1 0,0 1,0-1,1 0,-1 1,0 0,1 0,-1-1,1 1,-1 0,0 1,1-1,-1 0,0 1,1-1,-1 1,0 0,1 0,-1 0,0 0,0 0,0 0,0 1,2 1,-1 5,1 0,-1 0,0 0,-1 0,0 1,-1-1,1 1,-1 0,-1 0,0-1,0 1,-2 7,1-9,0 1,1-1,0 1,0-1,0 0,1 1,0-1,1 0,-1 1,2-1,-1 0,1 0,0 0,0-1,1 1,-1-1,2 0,-1 1,12 8</inkml:trace>
  <inkml:trace contextRef="#ctx0" brushRef="#br0" timeOffset="7034.624">5168 1129,'165'-150,"-162"148,0-1,1 0,-1 1,0-1,-1 0,1 0,0-1,-1 1,0-1,0 1,0-1,0 0,0 0,-1 1,0-1,1 0,-1 0,-1-1,1 1,-1 0,0 0,0 0,0 0,0 0,-1-1,1 1,-1 0,0 0,0 0,-1 0,0-1,-3 4,0 0,-1 0,1 1,0-1,0 1,-1 0,1 1,0-1,0 1,-1 0,1 0,0 1,0 0,0-1,0 2,1-1,-1 0,1 1,-1 0,1 0,0 1,0-1,0 1,0 0,1 0,0 0,-1 0,2 0,-1 1,-2 4,0-1,1-1,-1 2,2-1,-1 0,1 1,0 0,1 0,0 0,0 0,1 0,0 0,1 0,0 0,0 0,1 0,0 0,1 0,0 0,0 0,4 8,-2-12,0-1,1 0,-1 0,1 0,0-1,0 0,1 0,-1 0,0 0,1-1,0 0,0 0,-1 0,1-1,0 0,0 0,0-1,0 1,1-1,-1-1,0 1,0-1,0 0,3-1,9 1,-1-1,1 0,0-1,-1-1,0-1,0 0,0-2,-1 0,1 0,-2-1,1-1,-1-1,-1 0,0-1,4-5,14-13,-1-1,-2-2,-1-1,-2-1,8-15,-8 8,-2-2,-1 0,-3-2,-1 0,-2-1,6-33,-19 66,-1 0,0 0,-1 0,0 0,-1-1,0 1,-2-1,1 1,-2-2,2 15,1-1,-1 0,0 1,0-1,0 0,0 1,0-1,0 0,0 1,-1-1,1 0,0 1,0-1,0 1,-1-1,1 0,0 1,-1-1,1 1,0-1,-1 1,1-1,-1 1,1-1,-1 1,1-1,-1 1,1 0,-1-1,1 1,-1 0,0-1,1 1,-1 0,0 0,1 0,-1 0,1-1,-1 1,0 0,1 0,-1 0,0 0,1 0,-1 1,0-1,1 0,-1 0,0 0,1 1,-1-1,1 0,-1 0,0 1,1-1,-1 1,1-1,-1 0,1 1,-1-1,1 1,-25 32,16-9,0 0,2 1,1 0,0 0,2 0,0 11,-1-1,1-1,2 0,1 0,1 0,2 0,2 0,5 23,43 201,-41-234,-7-24</inkml:trace>
  <inkml:trace contextRef="#ctx0" brushRef="#br0" timeOffset="7281.801">5563 762,'43'-5,"34"-1,8 0,-5 1,-12 1,-13 2,-10 1,-8 1,-6 0,-4 0,-5 0</inkml:trace>
  <inkml:trace contextRef="#ctx0" brushRef="#br0" timeOffset="7949.78">6156 931,'18'-4,"-1"0,1-2,-1 0,0-1,-1 0,0-2,0 0,-1 0,0-2,0 0,-1 0,-1-1,0-1,3-5,-14 17,-1-1,1 1,-1-1,1 0,-1 0,0 1,0-1,0 0,0 0,0 0,0 0,0-1,-1 1,1 0,-1 0,1 0,-1-1,0 1,0 0,0 0,0-1,0 1,-1 0,1 0,-1 0,1-1,-1 1,0 0,0 0,0 0,0 0,0 0,0 0,-1 1,1-1,-1 0,1 1,-1-1,1 1,-1-1,0 1,0 0,0 0,0-1,0 1,0 1,0-1,0 0,0 0,0 1,-1-1,1 1,-2 0,-5 1,1 1,-1 0,0 0,1 1,0 0,-1 1,1 0,1 0,-1 1,1 0,-1 0,1 1,1-1,-1 2,1-1,0 1,1 0,-1 0,1 0,1 1,-1 0,1 0,1 0,0 0,0 0,0 1,1 0,0 3,-1-6,2 1,-1-1,1 0,0 1,0-1,0 1,1-1,0 0,0 1,1-1,0 1,0-1,1 0,-1 1,1-1,1 0,-1 0,1 0,0-1,0 1,1-1,0 1,0-1,0 0,0-1,1 1,0-1,0 0,0 0,0 0,1-1,-1 1,1-2,1 2,7-1,-1 0,1-1,0 0,0-1,-1-1,1 0,0-1,0 0,0-1,-1-1,1 0,-1-1,0 0,0-1,0-1,-1 0,0 0,0-1,0-1,3-3,13-10,-2-1,0-1,-2-1,-1-2,0 0,-2-1,12-23,-32 49,70-139,-71 138,0 0,0 1,0-1,0 0,0 0,0 0,0 1,0-1,-1 0,1 0,-1 1,0-1,1 0,-1 1,0-1,0 0,0 1,0-1,0 1,0 0,0-1,-1 1,1 0,0 0,-1 0,1 0,-1 0,1 0,-1 0,0 0,1 1,-1-1,0 0,0 1,1 0,-1-1,0 1,0 0,0 0,1 0,-1 0,0 0,0 0,0 1,1-1,-1 1,0-1,1 1,-1 0,0-1,1 1,-1 0,1 0,-1 0,1 0,-1 0,1 1,0-1,0 0,-1 1,1-1,0 1,0-1,0 1,1-1,-1 1,0 0,-1 1,-1 1,1 0,0-1,0 1,1 0,-1 0,1 0,0 1,0-1,0 0,1 0,-1 0,1 1,0-1,0 0,1 1,-1-1,1 0,0 0,0 0,0 1,1-1,-1 0,1-1,0 1,0 0,1 0,-1-1,1 0,-1 1,1-1,0 0,0 0,1 0,-1-1,1 1,-1-1,2 1,8 6,-7-6,-1 0,0 0,0 1,-1-1,1 1,-1 0,0 1,0-1,0 1,0-1,-1 1,0 0,0 1,0-1,0 0,-1 1,0-1,0 1,0 6,0 3,-2 1,0 0,-1 0,0 0,-2-1,1 1,-2-1,-3 11,6-26,0 4,-1 0,1 0,0 0,0 0,0 0,1 0,-1 0,1 0,0 0,0 0,0 1,1-1,0 0,-1 0,2 0,-1 0,0 0,1-1,-1 1,2 1,8 6</inkml:trace>
  <inkml:trace contextRef="#ctx0" brushRef="#br0" timeOffset="8354.207">7058 0,'34'98,"-5"1,-4 1,-5 1,-2 12,-10-72,-2 0,-2 1,-2-1,-1 1,-2-1,-2 0,-2 1,-1-1,-3-1,-1 1,-2-1,-5 9,5-19,0-1,-2-1,-1 0,-1-1,-1 0,-2-2,-1 0,0-1,-2-1,-1-1,0-1,-16 10,-7-2,27-19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7:05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427 122,'-39'44,"1"1,3 3,1 1,-7 18,-129 243,100-182,157-286,114-206,-121 175,-75 227,4 192,32 32,6-160,-45-100,0 1,0-1,0 1,0-1,1 0,-1 0,1 0,-1 0,1 0,0 0,0-1,-1 0,1 1,0-1,1 0,-1 0,0-1,0 1,0-1,0 1,1-1,-1 0,0 0,0-1,0 1,1-1,-1 1,0-1,0 0,0 0,0 0,2-2,6-5,0-1,-1-1,0 1,-1-1,0-1,-1 0,0 0,-1-1,0 0,0 0,-1 0,-1-1,0 0,-1-2,8-13,41-97,-6-2,-6-1,-1-15,-33 114,-4 20,-3 16,-2 8</inkml:trace>
  <inkml:trace contextRef="#ctx0" brushRef="#br0" timeOffset="483.188">1161 403,'-10'10,"-2"3</inkml:trace>
  <inkml:trace contextRef="#ctx0" brushRef="#br0" timeOffset="1098.841">1217 770,'65'-102,"-39"57,2 2,1 0,3 2,26-25,-57 65,0-1,0 1,0 0,0-1,0 1,0 0,1 0,-1 0,1 0,-1 0,0 0,1 0,0 1,-1-1,1 0,-1 1,1-1,0 1,-1 0,1 0,0-1,-1 1,1 0,0 0,0 1,-1-1,1 0,0 0,-1 1,1-1,0 1,-1 0,1-1,-1 1,1 0,-1 0,1 0,-1 0,0 0,0 0,1 0,-1 1,0-1,0 0,0 1,0-1,0 1,0-1,-1 1,1-1,0 1,-1 0,1-1,-1 1,0 0,0-1,1 1,-1 0,0-1,0 1,-1 0,1-1,3 23,10 42,-12-64,0-1,0 1,0-1,0 1,0-1,0 1,0-1,1 0,-1 0,0 0,1 0,-1 0,1 0,-1 0,1 0,0-1,-1 1,1 0,-1-1,1 1,0-1,0 0,-1 0,1 0,0 0,0 0,-1 0,1 0,0 0,0 0,-1-1,1 1,0-1,-1 0,1 1,0-1,13-6,0 0,-1-1,0-1,0 0,-1-1,0 0,-1-1,1-1,48-38,-58 48,60-33,-61 34,-1 1,1 0,-1-1,1 1,-1 0,1 0,-1 0,1 0,-1 0,1 0,-1 0,1 0,-1 1,1-1,-1 1,0-1,1 1,-1-1,1 1,-1 0,0 0,0-1,1 1,-1 0,0 0,0 0,0 0,0 1,0-1,0 0,-1 0,1 1,0-1,0 0,-1 1,1-1,-1 1,1-1,-1 1,0-1,0 1,0-1,0 2,2 80,7 24,17-77,-11-21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6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28 508,'10'2,"0"1,0-2,0 1,0-2,0 1,0-1,1-1,-1 0,0 0,0-1,0 0,0-1,-1 0,1-1,-1 0,1 0,-1-1,0 0,-1 0,0-1,0-1,0 1,0-1,5-8,-12 14,0 0,0 0,0 0,0-1,0 1,0 0,0-1,-1 1,1-1,-1 1,1-1,-1 1,1-1,-1 1,0-1,0 1,0-1,0 1,0-1,0 0,0 1,0-1,-1 1,1-1,-1 1,1-1,-1 1,1-1,-1 1,0 0,0-1,0 1,0 0,0 0,0-1,0 1,0 0,0 0,-1 0,1 0,0 1,-1-1,1 0,0 0,-1 1,1-1,-1 1,-3-2,0 1,0 0,0 1,0-1,0 1,0 0,0 0,0 0,1 1,-1 0,0 0,0 0,0 0,1 1,-2 0,-6 5,-1-1,1 2,1 0,0 0,0 1,0 0,1 1,1 0,0 1,0 0,1 0,0 1,1 0,0 1,1-1,1 1,0 0,0 0,1 4,3-14,1 0,0 1,0-1,1 1,-1-1,1 1,-1-1,1 1,0-1,0 0,1 0,-1 1,1-1,-1 0,1 0,0 0,0-1,0 1,1 0,-1-1,1 1,-1-1,1 0,0 0,0 0,0 0,0-1,0 1,0-1,0 1,1-1,-1 0,0-1,1 1,-1 0,1-1,-1 0,1 0,-1 0,1 0,-1-1,1 1,-1-1,0 0,1 0,-1 0,145-57,-144 55,17-8</inkml:trace>
  <inkml:trace contextRef="#ctx0" brushRef="#br0" timeOffset="296.707">705 0,'-10'39,"-2"21,-1 7,-1-5,0-7,4-8,2-8,4-5,2-4,1-2,1-1,0-6</inkml:trace>
  <inkml:trace contextRef="#ctx0" brushRef="#br0" timeOffset="550.963">507 311,'19'4,"21"3,8-1,1-1,-3-1,-4-2,-6-1,-3 0,-2-1,-2-1,-2 1,-4 0</inkml:trace>
  <inkml:trace contextRef="#ctx0" brushRef="#br0" timeOffset="731.128">987 508,'14'5,"10"-4,1-1</inkml:trace>
  <inkml:trace contextRef="#ctx0" brushRef="#br0" timeOffset="987.516">1043 113,'0'0</inkml:trace>
  <inkml:trace contextRef="#ctx0" brushRef="#br0" timeOffset="1149.657">1551 141,'-57'50,"2"3,3 1,-38 54,88-107,-1 1,1 0,0 0,0 0,0 0,0 0,1 1,-1-1,1 0,-1 1,1-1,0 1,0 0,0-1,0 1,0 0,1 0,-1 0,1-1,0 1,0 0,0 0,0 0,0 0,1 0,-1-1,1 1,0 0,-1 0,1-1,1 1,-1-1,0 1,1-1,-1 1,1-1,0 0,0 1,0-1,0 0,0-1,1 2,9 2,1-1,-1 0,1-1,0-1,-1 0,1-1,0 0,0-1,0 0,0-1,0 0,0-1,0-1,-1 0,1-1,-1 0,0-1,10-5,-14 7,15-5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7:03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368 116,'20'39,"-1"1,-2 1,-2 1,-1 0,-3 1,6 40,-16-67,-1-1,-1 1,0-1,-1 1,-1-1,0 0,-1 0,0 0,-2 0,0-1,0 1,-1-2,-1 1,0-1,-7 8,9-10,-1 0,0 0,-1-1,0 0,-1 0,0-1,0 0,-1-1,0 0,0 0,-1-1,-10 5,-106 24,122-36,0 0,0 0,1 0,-1-1,0 1,0-1,1 0,-1 0,0-1,1 0,-1 1,1-2,0 1,0 0,0-1,0 0,0 0,0 0,1 0,-1 0,1-1,0 0,0 0,0 0,-1-3,-7-13</inkml:trace>
  <inkml:trace contextRef="#ctx0" brushRef="#br0" timeOffset="269.356">1 88,'38'4,"47"-2,18-2,6-6,-6-2,-11-4,-6-1,-14-2,-9 2,-5 2,-9 3,-7 4,-6 1,-5 3,-2 0,-6 5,-8 7,-5 0</inkml:trace>
  <inkml:trace contextRef="#ctx0" brushRef="#br0" timeOffset="755.32">1017 426,'7'4,"0"0,0 0,1-1,-1 0,1 0,-1-1,1 0,0 0,0-1,0 0,0 0,0-1,0 0,8-1,-1 1,244 0,-176-12,-58 6</inkml:trace>
  <inkml:trace contextRef="#ctx0" brushRef="#br0" timeOffset="971.438">1101 652,'39'5,"36"-3,10-3,1-5,-10-1,-18-1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7:00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28,'-24'13,"0"1,1 1,1 1,1 1,0 1,1 1,1 0,0 1,2 2,1 0,0 0,2 1,0 1,2 1,-4 11,13-28,1-1,-1 2,1-1,1 0,0 0,0 1,0-1,1 0,0 1,1-1,0 0,0 1,1-1,0 0,1 0,-1 0,1 0,1-1,0 1,0-1,0 0,1 0,0 0,0-1,1 1,0-1,0-1,0 1,1-1,-1 0,1-1,1 1,-1-1,1-1,-1 1,1-1,0-1,0 0,0 0,0 0,1-1,-1 0,0-1,1 1,-1-2,1 1,7-3,-4 0,-1 0,0-2,0 1,0-1,-1-1,0 0,0 0,0-1,-1 0,0-1,0 0,-1 0,0-1,0 0,-1-1,0 0,-1 0,4-9,0-1,-2 1,0-2,-1 1,-2-1,0 0,-1-1,-1 1,0-1,-2 1,-1-1,-1 0,0 1,-2-1,0 1,-5-12,5 25,0 1,0-1,-1 0,0 1,-1 0,0 0,0 0,0 1,-1 0,0 0,0 0,-1 1,1-1,-2 1,4 2,1 1,-1 0,1-1,-1 2,0-1,0 0,0 1,0-1,0 1,-1 0,1 1,0-1,0 1,-1 0,1 0,0 0,0 0,-1 1,1-1,0 1,0 1,0-1,0 0,0 1,0 0,0 0,-3 2,-7 8</inkml:trace>
  <inkml:trace contextRef="#ctx0" brushRef="#br0" timeOffset="370.09">959 366,'-32'120,"62"-206,-21 51,3 1,0 0,3 0,0 2,2-1,2 2,1 1,3-3,65-65,-87 98,1 0,-1 0,1-1,-1 1,1 1,-1-1,1 0,-1 0,1 1,-1-1,1 0,-1 1,0 0,1-1,-1 1,0 0,1-1,-1 1,0 0,0 0,0 0,1 0,-1 1,0-1,-1 0,1 0,0 0,0 1,0-1,-1 1,1-1,-1 0,1 1,-1-1,1 1,-1-1,0 1,0-1,0 1,0-1,0 2,1 0,6 20</inkml:trace>
  <inkml:trace contextRef="#ctx0" brushRef="#br0" timeOffset="1502.288">0 960,'53'-15,"61"-18,24-10,4-1,-7 6,-13 6,-18 7,-16 4,-15 4,-9 7,-10 4,-16 3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2:57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1,'1'355,"6"-270,3-1,5 0,8 22,-21-92,1-1,0 0,1 0,1 0,0 0,0-1,1 0,1 0,0 0,0-1,1 0,1 0,0-1,1 0,-8-8,1-1,0 1,0-1,0 1,0-1,0 0,0 0,1 0,-1-1,0 1,0-1,1 0,-1 0,0 0,0 0,1 0,-1-1,0 0,0 1,0-1,0 0,0-1,0 1,0 0,0-1,0 0,0 0,-1 0,1 0,-1 0,1 0,-1 0,1-2,67-91,66-200,-101 242,-35 52,1 0,0 0,0 0,0 1,0-1,0 0,0 1,0-1,0 0,0 1,0-1,0 1,0-1,0 1,0 0,1 0,-1-1,0 1,0 0,0 0,1 0,-1 0,0 0,0 1,0-1,0 0,1 0,-1 1,0-1,0 1,0-1,0 1,0-1,0 1,0 0,0 0,0-1,0 1,-1 0,1 0,0 0,0 0,-1 0,1 0,0 0,-1 0,1 0,-1 0,0 0,1 1,12 26,-1-1,-2 2,-1-1,-1 2,1 9,27 88,-26-99,2-1,0 0,2 0,1-2,1 0,16 20,-27-39,0 1,0-1,1 0,0-1,1 1,-1-1,1 0,0-1,0 0,0 0,0 0,1-1,0 0,0-1,0 1,0-2,0 1,0-1,0 0,0-1,1 1,-1-2,0 1,0-1,0-1,0 1,0-1,0-1,0 0,0 0,-1 0,3-2,11-11,-2-1,0-1,-1-1,0 0,-2-1,0-1,-2 0,0-1,-1-1,-2 0,8-20,0-7,-2-1,-3-1,-2-1,-1 1,-3-12,0 8,-2 26,-1 0,-2 0,0-1,-3 1,0-1,-2 1,-1-1,-2 1,-5-19,10 48,1 1,-1-1,0 0,0 1,0-1,1 1,-1-1,0 0,0 1,0-1,0 0,0 1,0-1,0 1,0-1,0 0,-1 1,1-1,0 1,0-1,0 0,-1 1,1-1,0 1,-1-1,1 1,-1-1,1 1,0-1,-1 1,1-1,-1 1,1 0,-1-1,1 1,-1 0,0-1,1 1,-1 0,1 0,-1 0,0-1,1 1,-1 0,1 0,-1 0,0 0,1 0,-1 0,0 0,1 0,-1 0,1 1,-1-1,0 0,1 0,-1 0,1 1,-1-1,1 0,-1 1,1-1,-1 1,1-1,-1 0,1 1,-1-1,1 1,0-1,-1 1,-4 17</inkml:trace>
  <inkml:trace contextRef="#ctx0" brushRef="#br0" timeOffset="445.442">1892 565,'-11'13,"1"1,0 0,1 1,1 0,0 0,2 1,-1 0,2 0,0 0,1 1,0 0,2-1,0 1,1 1,0-1,2 0,0 0,2 11,-2-25,-1 0,1 0,0-1,0 1,0 0,1 0,-1 0,1-1,-1 1,1-1,0 1,0-1,0 0,0 0,0 0,1 0,-1 0,1 0,-1 0,1-1,0 1,0-1,-1 0,1 0,0 0,0 0,0-1,0 1,0-1,0 0,0 0,0 0,0 0,0 0,0 0,1-1,-2 0,3 0,6-2,1-1,-1-1,0 1,0-2,-1 1,0-2,0 1,0-1,3-4,-1 1,0 0,0-1,-1 0,0-1,-1 0,-1-1,0 0,0 0,-2-1,1 0,-2 0,0-1,-1 0,0 0,-1-1,-1 1,0-1,-1 1,-1-1,0 0,-2-12,0 21,-1 1,1-1,-1 1,-1-1,1 1,-1 0,0 0,-1 0,1 0,-1 0,0 1,-1 0,1 0,-1 0,0 0,0 1,0 0,-1 0,0 0,0 1,0 0,0 0,0 0,-1 1,1 0,-1 0,1 0,-1 1,0 0,0 1,1-1,-1 1,0 0,0 1,1 0,-1 0,0 0,1 1,-1 0,1 1,-1-1,1 1,0 0,0 0,-5 5,-8 9</inkml:trace>
  <inkml:trace contextRef="#ctx0" brushRef="#br0" timeOffset="777.392">2427 847,'-17'51,"8"-73,12-5,2 1,0 0,2 0,1 0,11-22,-12 28,56-112,-52 120</inkml:trace>
  <inkml:trace contextRef="#ctx0" brushRef="#br0" timeOffset="1115.41">3020 28,'-4'18,"-22"91,5 1,4 0,3 29,15-93,2-1,2-1,1 1,6 14,13 94,-24-124,1-11,-2-36,-1-32,1 25</inkml:trace>
  <inkml:trace contextRef="#ctx0" brushRef="#br0" timeOffset="1416.96">3303 226,'-53'51,"2"3,3 3,-39 58,85-112,-1-1,1 1,0 0,-1-1,1 1,1 0,-1 1,0-1,1 0,0 0,-1 1,1-1,1 0,-1 1,0-1,1 1,0 0,0-1,0 1,0-1,0 1,1-1,-1 1,1-1,0 1,0-1,1 0,-1 1,1-1,-1 0,1 0,0 0,0 0,0-1,1 1,-1 0,2 0,146 65,-140-63,0 1,0 0,-1 0,1 1,-2 0,1 1,-1 0,0 0,-1 0,0 1,0 1,-1-1,0 1,0 0,-1 0,-1 1,2 5,-4-11,0 0,0 1,0-1,0 0,1-1,0 1,0 0,0-1,0 0,1 1,0-1,0-1,0 1,0-1,0 1,1-1,0 0,2 1,14 3</inkml:trace>
  <inkml:trace contextRef="#ctx0" brushRef="#br0" timeOffset="2047.42">28 1496,'-27'-12,"27"12,1 0,-1 0,0 0,1 0,-1 0,0 0,1 0,-1 0,0 0,1 0,-1 0,1 0,-1 0,0 0,1 0,-1 0,0-1,0 1,1 0,-1 0,0 0,1-1,-1 1,0 0,0 0,1-1,-1 1,0 0,0-1,0 1,1 0,-1-1,0 1,0 0,0-1,0 1,0 0,0-1,0 1,0 0,1-1,-1 1,-1 0,1-1,0 1,0 0,0-1,0 1,0 0,0-1,0 1,0 0,0-1,-1 1,1 0,0-1,0 1,0 0,-1-1,1 1,155-9,429-72,-162 17,276 0,335 52,-632 14,-110-30,-248 31,-33 4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02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790 227,'-38'54,"-104"111,-268 240,280-276,119-117</inkml:trace>
  <inkml:trace contextRef="#ctx0" brushRef="#br0" timeOffset="446.398">0 396,'54'20,"130"66,-134-56,-4 1,1-3,2-2,1-3,0-1,2-2,17 2,37-1,-105-21,-1 1,1-1,-1 0,1 0,0 0,-1 0,1 0,-1 0,1-1,-1 1,1 0,0 0,-1 0,1 0,-1-1,1 1,-1 0,1-1,-1 1,1 0,-1-1,1 1,-1 0,0-1,1 1,-1-1,0 1,1-1,-1 1,0-1,1 1,-1-1,0 1,0-1,0 0,1 1,-1-1,0 1,0-1,0 0,0 1,0-1,0 1,0-1,0 1,-1-1,1 0,0 1,0-1,0 1,-1-1,1 1,0-1,0 1,-1-1,1 1,-1-1,-7-9</inkml:trace>
  <inkml:trace contextRef="#ctx0" brushRef="#br0" timeOffset="829.178">847 424,'-158'28,"1"7,-144 52,261-75,-86 23,154-44,-11 2</inkml:trace>
  <inkml:trace contextRef="#ctx0" brushRef="#br0" timeOffset="1295.045">282 1,'22'113,"9"83,-6-55,-7 2,0 142,-18-117,15-129,-3-27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0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367 729,'-13'-2,"0"1,0 0,0 1,0 0,0 2,0-1,0 1,0 1,0 0,1 1,-1 1,1 0,0 0,1 1,-1 1,1 0,0 0,1 1,0 0,0 1,1 0,0 1,0 0,1 0,1 1,0 0,0 0,-2 6,-35 157,42-168,1 0,1 0,-1 0,1 0,1 0,-1 0,1 0,0 0,0 0,0-1,1 1,0 0,0 0,1-1,-1 0,1 1,0-1,1 0,-1 0,1-1,0 1,0-1,1 1,-1-2,1 1,0 0,0-1,0 0,1 0,-1 0,0-1,1 0,0 0,0 0,0-1,1 1,7-1,1-1,-1 0,1 0,-1-2,0 0,1 0,-1-2,1 0,-8 3,17-5</inkml:trace>
  <inkml:trace contextRef="#ctx0" brushRef="#br0" timeOffset="281.659">734 870,'-13'17,"0"1,2 1,0 0,1 0,1 1,1 1,1 0,0 0,2 0,0 0,0 18,5-35,1 0,-1 1,1-1,1 0,-1 1,1-1,-1 0,1 0,0 0,1 0,-1 0,1-1,-1 1,1-1,0 0,0 1,1-1,-1-1,1 1,-1 0,1-1,0 0,0 0,0 0,0 0,0-1,1 1,-1-1,0 0,1-1,-1 1,1-1,-1 0,1 0,-1 0,0 0,1-1,-1 0,1 0,-1 0,0 0,0-1,0 1,1-1,-2 0,3-2,7 0,0-1,0-1,0 0,-1-1,0 0,-1-1,0 0,0-1,0 0,-1-1,-1 0,1-1,-2 0,1 0,-2-1,0 1,3-7,-5 9,-2 4,1 0,-1 0,0 0,-1-1,1 1,-1-1,0 1,0-1,-1 0,1 0,-1 0,-1 1,1-1,-1 0,0 0,0 0,-1 0,0 0,0 0,0 0,-1 0,-1-4,-1 2,-1 1,0 0,0 0,0 0,-1 1,0 0,0 0,-1 0,1 1,-1 0,0 0,-1 0,1 1,-1 0,0 1,0 0,0 0,0 1,-1 0,1 0,-5 0,-11 4</inkml:trace>
  <inkml:trace contextRef="#ctx0" brushRef="#br0" timeOffset="751.867">1157 1124,'235'-309,"-235"309,0 0,0 1,0-1,0 1,0-1,0 1,0-1,0 1,0-1,0 1,0-1,0 1,1-1,-1 1,0-1,0 0,1 1,-1-1,0 1,0-1,1 0,-1 1,1-1,-1 0,0 1,1-1,-1 0,1 0,-1 1,0-1,1 0,-1 0,1 0,-1 0,1 1,-1-1,1 0,-1 0,1 0,-1 0,1 0,-1 0,1 0,-1 0,1-1,-1 1,1 0,-1 0,0 0,1 0,-1-1,1 1,-1 0,1 0,-1-1,0 1,1 0,-1-1,0 1,1-1,-1 1,0 0,0-1,1 1,-1-1,0 1,0 0,0-1,1 0,-5 40,0-24,1-11,0 1,1-1,0 0,0 1,0-1,0 1,1 0,0 0,0 0,0-1,1 1,-1 0,1 0,0 0,1 0,-1 0,1 0,0 0,0 0,1-1,-1 1,1 0,0-1,0 1,1-1,-1 0,1 0,0 0,0 0,0 0,1 0,-1-1,1 0,0 0,4 3,1-5,-1 0,1-1,-1 0,1 0,0-1,-1 0,1 0,-1-1,1 0,-1-1,0 0,0 0,0-1,-1 0,1 0,-1 0,0-1,0-1,0 1,-1-1,0 0,0 0,0-1,-1 0,0 0,0 0,-1-1,0 1,0-1,-1 0,2-5,15-31,-12 26</inkml:trace>
  <inkml:trace contextRef="#ctx0" brushRef="#br0" timeOffset="1413.897">1835 362,'39'-4,"1"-2,-1-2,0-2,-1-1,0-2,0-1,-2-2,0-2,-1-1,-1-1,6-7,-31 21,0-1,0-1,-1 1,0-2,0 1,-1-1,0 0,0 0,-1-1,-1 0,1 0,-2 0,1-1,-2 0,1 1,-1-1,-1-1,0-1,-2 13,-1 0,1 1,-1-1,1 0,-1 0,1 1,-1-1,1 0,-1 0,1 0,-1 0,0 0,1 0,-1 0,1 0,-1 0,0 0,1 0,-1 0,1 0,-1 0,1-1,-1 1,1 0,-1 0,0-1,1 1,0 0,-1-1,1 1,-1 0,1-1,-1 1,1-1,0 1,-1-1,1 1,0-1,-1 1,1-1,0 1,0-1,0 1,-1-1,1 0,0 1,0-1,0 1,0-1,0 1,0-1,0 0,0 1,0-1,0 1,1-1,-50 209,39-148,-120 766,126-792,-1 0,-2 0,-2 0,-1-1,-1 0,-2-1,-1 0,-2-1,-1-1,-11 15,26-43,1 1,0 0,-1-1,1 1,-1-1,0 1,0-1,0 0,0 0,0 0,-1 0,1 0,0-1,-1 1,1-1,-1 1,0-1,0 0,1 0,-1 0,0 0,0-1,0 1,0-1,0 0,0 1,0-2,0 1,0 0,0 0,0-1,1 0,-1 1,0-1,0 0,0-1,1 1,-1 0,1-1,-1 1,1-1,-1 0,1 0,0 0,0 0,0 0,0 0,0-1,0 1,1-1,-1 1,0-3,-3-15,1 1,1-1,1 0,1 0,0 0,1 0,2 0,0 1,1-1,1 0,0 1,7-15,-4 12,0 1,2 0,0 0,1 1,1 0,1 1,1 0,1 1,0 1,1 0,1 1,1 0,3-1,-11 9,0 1,1 1,-1-1,1 1,1 1,-1 0,1 1,0 0,0 0,0 1,0 0,1 1,-1 1,1 0,2 0,10 0</inkml:trace>
  <inkml:trace contextRef="#ctx0" brushRef="#br0" timeOffset="1683.896">2568 729,'-2'15,"1"0,0 0,1 0,0 0,1 0,1 0,0 0,1-1,1 1,1-1,-1 0,2 0,0 0,1 0,0-1,3 2,-8-12,0 0,1-1,-1 1,0-1,1 0,0 0,-1 0,1 0,0 0,0 0,0-1,0 0,0 1,1-1,-1 0,0-1,1 1,-1-1,0 1,1-1,-1 0,1 0,-1 0,0-1,1 1,-1-1,0 0,0 0,1 0,-1 0,0-1,0 1,0-1,0 0,0 0,-1 0,1 0,-1 0,1 0,0-1,83-95,-43 48,-2-2,-2-2,9-20,-37 56</inkml:trace>
  <inkml:trace contextRef="#ctx0" brushRef="#br0" timeOffset="2054.194">3359 644,'-1'1,"-12"0,0 1,0 1,0 0,0 1,1 0,0 1,0 0,0 1,0 0,1 1,0 1,-1 1,11-6,0 0,1 0,0 1,0-1,0 0,0 0,0 1,1-1,-1 0,1 0,0 0,0 0,0 0,1 0,-1 0,0 0,1 0,0 0,0-1,0 1,0-1,0 0,0 1,1-1,-1 0,1 0,0 0,-1-1,1 1,0-1,0 1,0-1,0 0,0 0,0 0,1-1,13 12,-13-10,-1 0,1 0,-1 1,0-1,0 1,0 0,-1 0,1 0,-1 0,1 0,-1 0,0 1,0-1,-1 1,1 0,-1-1,0 1,0 0,0 0,0 0,0 0,-1 0,0 0,0 0,0 0,0 0,-1 0,1-1,-1 1,0 0,-1 0,1 0,0-1,-1 1,0 0,0-1,0 0,0 1,-1-1,1 0,-1 0,0 0,0-1,0 1,0 0,-74 37,58-34</inkml:trace>
  <inkml:trace contextRef="#ctx0" brushRef="#br0" timeOffset="2433.886">3472 1011,'66'-17,"-1"-3,-1-2,-2-4,10-7,-61 29,0-1,1 0,-1-1,-1 0,0-1,1 0,-2-1,1 0,-1 0,-1-1,1 0,-2-1,1 1,-1-2,-1 1,0-1,0 0,-1 0,0 0,-1-1,1-4,-5 12,-1-1,1 1,-1-1,0 1,0-1,0 1,-1 0,0-1,1 1,-1 0,-1 0,1 0,-1 0,1 1,-1-1,0 1,0 0,-1-1,1 1,-1 1,1-1,-1 0,0 1,0 0,0 0,0 0,-1 1,1-1,0 1,-1 0,1 0,-1 0,1 1,-1 0,1-1,-1 2,1-1,-1 0,1 1,-1 0,1 0,-3 1,-16 8,1 0,1 1,0 2,0 0,1 1,1 1,1 0,0 2,0 0,0 4,2-4,1 1,1 0,0 1,2 0,0 1,-4 11,12-23,0 0,1 0,0 0,0 1,1-1,0 1,1-1,-1 1,2-1,-1 1,1 0,1 0,0-1,0 1,0 0,1-1,0 0,3 5,-1-5,0-1,1 1,0-1,0-1,1 1,-1-1,2 0,-1 0,1 0,-1-1,2 0,-1-1,0 0,1 0,0 0,0-1,0 0,0 0,0-1,6 0,173 12,-183-14,237-20,-210 14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3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28,'5'172,"-8"-87,0-39,1 0,3-1,2 1,8 44,-7-74,1 0,0 0,1 0,1-1,1 0,0 0,0-1,2 0,0 0,0-1,3 1,-10-10,1 0,0 0,0 0,0-1,1 1,-1-1,1 0,0-1,-1 1,1-1,1 0,-1 0,0 0,0-1,1 0,-1 0,1 0,-1 0,1-1,-1 0,1-1,-1 1,1-1,-1 0,1 0,-1 0,0-1,0 0,0 0,0 0,0-1,0 0,0 0,3-3,12-11,0-1,-1-1,-1-1,0 0,-2-2,10-16,12-15,-38 53,0-1,1 1,-1-1,0 1,0-1,0 0,1 1,-1-1,0 1,1-1,-1 1,0 0,1-1,-1 1,1-1,-1 1,0 0,1-1,-1 1,1 0,-1-1,1 1,-1 0,1 0,0 0,-1-1,1 1,-1 0,1 0,-1 0,1 0,-1 0,1 0,0 0,-1 0,1 0,-1 0,1 0,-1 1,1-1,0 0,-1 0,1 1,-1-1,1 0,-1 0,0 1,1-1,-1 1,1-1,-1 0,1 1,-1 0,11 33,-9-26,6 27,-7-22,1 0,1 0,0 0,0 0,1-1,1 0,0 0,1 0,0 0,1-1,0 0,1 0,0-1,1 0,0-1,0 1,1-2,-5-4,1-1,-1 0,1-1,-1 1,1-1,0 0,0 0,0-1,0 0,0 0,0 0,0-1,1 0,-1 0,0-1,0 0,0 0,0 0,0 0,0-1,0 0,-1-1,1 1,-1-1,1 0,-1 0,0-1,1 0,13-11,0 0,-1-1,-1-1,-1 0,0-1,7-12,-7 6,-1-1,-1 0,-2 0,0-1,-2-1,-1 0,-1 0,-2-1,0 0,-2 0,-1-1,-1 1,-1-1,-3-11,-1-235,3 275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6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434 28,'-11'-5,"1"1,0 0,-1 0,0 1,0 1,0 0,0 0,0 1,0 1,-1 0,1 0,0 1,0 1,0 0,-10 3,13 0,1 0,0 1,1 0,-1 0,1 0,1 1,-1 0,1 0,0 1,1 0,-1-1,2 1,-1 1,1-1,0 0,1 1,0 0,0 2,-53 246,33-41,9-135,10-57,0 0,-2-1,0 1,-2-1,0 0,-2-1,-5 10,12-29,1-2,0 0,0 0,0 0,0 0,0 0,0 0,0 0,0 0,1 1,-1-1,0 0,1 1,-1-1,1 0,0 1,-1-1,1 0,0 1,0-1,0 1,0-1,0 1,0-1,0 0,0 1,1-1,-1 1,0-1,1 0,-1 1,1-1,0 0,-1 0,1 1,0-1,0 0,0 0,0 0,0 0,0 0,0 0,0 0,0 0,1 0,10 1,1 0,-1 0,1-1,0-1,-1 0,1-1,0 0,-1-1,1-1,-1 0,11-4,65-9,-65 14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7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43,'-7'27,"0"1,2 0,1 0,2 0,0 1,2-1,1 1,4 19,-5-45,0-1,0 1,0 0,1 0,0-1,-1 1,1 0,0-1,0 1,1-1,-1 1,0-1,1 1,-1-1,1 0,0 0,0 0,0 0,0 0,0 0,0-1,1 1,-1-1,1 1,-1-1,1 0,-1 0,1 0,0 0,-1 0,1-1,0 1,0-1,-1 0,1 0,0 0,0 0,0 0,-1-1,1 1,0-1,-1 0,1 1,0-1,-1-1,1 1,-1 0,1-1,10-6,0-1,-1-1,0 0,0 0,-1-1,-1-1,8-9,10-11,-28 31,0 1,1 0,-1-1,0 1,0 0,1-1,-1 1,0 0,1-1,-1 1,1 0,-1-1,0 1,1 0,-1 0,1 0,-1-1,0 1,1 0,-1 0,1 0,-1 0,1 0,-1 0,1 0,-1 0,1 0,-1 0,0 0,1 0,-1 0,1 0,-1 0,1 1,-1-1,0 0,1 0,-1 0,1 1,-1-1,0 0,1 1,-1-1,0 0,1 1,-1-1,0 0,0 1,1-1,-1 1,0-1,0 0,0 1,1-1,-1 1,0-1,0 1,0-1,0 0,0 1,0-1,0 1,0-1,6 44,-3-22,-2-18,0 0,1 1,-1-1,1 0,0 0,0 0,1 0,-1 0,1 0,0-1,0 1,0-1,1 0,-1 0,1 0,-1 0,1-1,0 1,0-1,0 0,0 0,1-1,-1 1,0-1,1 0,-1 0,1 0,0-1,-1 0,1 1,-1-2,1 1,-1 0,1-1,-1 0,1 0,-1 0,3-2,10-7,0-1,-1-1,-1-1,0 0,-1-1,-1 0,0-1,0 0,-2-1,0-1,-1 0,0 0,-2-1,6-17,-10 27,0 0,-1 0,0 0,-1-1,0 0,0 1,-1-1,0 0,-1 0,0 0,0 0,-1 1,0-1,-1-7,-9 4,-2 6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17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47,'-9'23,"-43"158,51-179,1 0,-1 0,0 0,1 1,-1-1,1 0,0 1,0-1,0 0,0 1,0-1,0 0,0 1,1-1,0 0,-1 1,1-1,0 0,0 0,0 0,0 0,0 0,1 0,-1 0,1 0,-1 0,1-1,-1 1,1-1,0 1,0-1,0 0,0 1,0-1,0 0,0 0,0 0,1-1,-1 1,0-1,1 1,-1-1,0 0,1 1,-1-1,1-1,6-2,0-1,0 0,-1-1,0 0,0-1,0 1,0-1,-1-1,0 0,0 0,-1 0,0 0,0-1,-1 0,0-1,0 1,-1-1,0-1,30-78,-33 85,0-1,0 1,-1-1,1 0,-1 1,1-1,-1 1,0-1,-1 0,1 1,0-1,-1 0,0 1,0-1,0 1,0 0,-1-1,0 1,1 0,-1 0,0 0,0 0,-1 0,1 0,0 0,-1 1,0-1,0 1,0 0,0 0,0 0,0 0,0 1,0-1,-1 1,1 0,-1 0,1 0,-1 0,1 0,-1 1,0 0,1 0,-1 0,0 0,1 0,-1 1,1 0,-1-1,1 1,-1 1,1-1,-1 0,1 1,0 0,0 0,0 0,0 0,0 0,-2 2,-11 12,1-1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2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9,'1'1,"0"-1,0 1,0 0,0-1,0 1,0 0,0 0,-1 0,1 0,0-1,0 1,-1 0,1 0,-1 1,1-1,-1 0,1 0,-1 0,1 0,-1 0,0 1,0-1,0 0,0 0,0 0,0 0,0 1,0-1,0 0,0 0,-1 0,1 1,0-1,-1 0,1 0,-1 0,1 0,-1 0,0 0,1 0,-1 0,0 0,0 0,-1 8,-4 209,40-362,-29 131,0 1,1 0,1 1,0-1,1 1,0 1,0-1,1 1,1 1,-1 0,10-6,-19 15,1-1,0 1,0 0,0 0,-1 0,1 0,0-1,0 1,0 0,0 1,-1-1,1 0,0 0,0 0,0 0,-1 1,1-1,0 0,0 1,-1-1,1 0,0 1,-1-1,1 1,0-1,-1 1,1 0,-1-1,1 1,-1 0,1-1,-1 1,1 0,-1-1,0 1,1 0,-1 0,0 0,0-1,1 1,-1 0,0 0,0 0,0-1,0 1,0 0,0 0,0 0,-1 0,1-1,0 1,0 0,-1 0,1-1,0 1,-1 0,1 0,-1-1,1 1,-1 0,1-1,-1 1,1-1,-1 1,0 0,0 21,5-6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27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762 256,'-66'71,"4"3,3 2,4 3,-17 35,35-59,-2-2,-3-2,-2-2,-2-1,-28 19,-48 8,103-70</inkml:trace>
  <inkml:trace contextRef="#ctx0" brushRef="#br0" timeOffset="279.85">0 340,'63'56,"3"-4,2-2,2-3,2-3,32 12,26 17,-113-63,-1 1,0 1,0 0,-1 1,-1 0,-1 1,1 1,5 10,7 32,-18-41</inkml:trace>
  <inkml:trace contextRef="#ctx0" brushRef="#br0" timeOffset="512.224">847 594,'-29'10,"-33"12,-11 8,-3 3,6-4,7-2,8 0,9-1,8-5,5 0,3-5,3 1,0-4,6 2,5-2</inkml:trace>
  <inkml:trace contextRef="#ctx0" brushRef="#br0" timeOffset="799.985">480 1,'-27'46,"2"1,3 2,1 0,3 1,1 1,3 1,-6 47,17-54,2 0,2-1,2 1,2 0,2-1,2 0,2 0,1-1,3-1,5 9,-10-22,8 54,-16-59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22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82 225,'-17'384,"-31"-170,31-143,24-61,-1-14</inkml:trace>
  <inkml:trace contextRef="#ctx0" brushRef="#br0" timeOffset="316.103">336 508,'-23'15,"-15"10,0 1,2 2,1 2,-3 5,35-33,1-1,0 0,0 0,0 1,0-1,0 1,0 0,0 0,1 0,-1 0,1 0,-1 0,1 0,0 0,-1 0,1 1,0-1,1 0,-1 1,0-1,1 1,-1-1,1 1,0-1,0 1,0-1,0 1,0-1,1 1,-1-1,1 1,-1-1,1 0,0 1,0-1,0 0,0 1,1-1,-1 0,1 0,-1 0,113 45,-51 21,-30-44,-15-17</inkml:trace>
  <inkml:trace contextRef="#ctx0" brushRef="#br0" timeOffset="1046.696">477 0,'74'33,"96"4,-165-33,-1 1,1 0,-1 0,0 0,-1 0,1 0,-1 1,0 0,0 0,-1 0,0 0,0 0,0 0,-1 0,0 1,0-1,0 1,-1-1,0 0,0 1,-1-1,0 1,0-1,0 0,-2 4,2 17,-28 262,25-234,2 1,3-1,2 1,7 33,19 76,-27-163,-1 0,0-1,0 1,0 0,0 0,-1-1,1 1,0 0,-1 0,1 0,-1 0,0 0,1 0,-1 0,0 0,0 0,-1 0,1 0,0 0,-1 0,1-1,-1 1,1 0,-1 0,0 0,0 0,0-1,0 1,0 0,0-1,0 1,-1-1,1 1,-1-1,1 0,-1 1,1-1,-1 0,0 0,1 0,-1 0,0-1,0 1,0 0,0-1,-1 1,-109-8,-128 51,216-43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38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0,'-22'87,"18"-65,1 0,1 0,1 1,1-1,1 0,1 0,3 14,-4-32,-1-1,1 1,-1-1,1 0,0 1,1-1,-1 0,0 0,1 0,0 0,0 0,0 0,0 0,0-1,0 1,1-1,-1 1,1-1,0 0,-1 0,1 0,0 0,0-1,1 1,-1-1,0 0,0 0,1 0,-1 0,0-1,1 1,-1-1,1 0,-1 0,1 0,-1 0,1-1,-1 1,0-1,1 0,-1 0,1 0,13-8,-1 0,1-1,-2 0,0-1,0-1,-1 0,0-1,-1-1,-1 0,0 0,-1-2,-1 1,0-1,-1-1,0 0,-2 0,0 0,-1-1,2-10,4 7,-6 31,-5 40,-1-43,0 20,-2-12,2 0,-1 0,2 0,0-1,1 1,1 0,0 0,0-1,2 0,0 1,1-2,-5-10,1 0,0-1,0 1,0-1,0 1,0-1,1 0,-1 0,1 0,0-1,-1 1,1 0,0-1,0 0,0 0,0 0,0 0,0 0,0 0,0-1,1 1,-1-1,0 0,0 0,0 0,0-1,1 1,-1-1,0 0,0 0,1 0,4-2,0 0,-1 0,0 0,1-1,-1 0,-1-1,1 1,0-1,-1-1,0 1,3-5,1-4,0 1,-2-1,1-1,-2 0,0 0,-1 0,0-1,-2 0,0 0,0 0,-1 0,-1-1,-1 1,-1-1,0-7,0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18 678,'5'0,"1"5,0 6,-1 6,-1 5,-7-1,-2 0,-1 2,2 2,0 1,-3-4,-1-1,1-3</inkml:trace>
  <inkml:trace contextRef="#ctx0" brushRef="#br0" timeOffset="248.802">18 282,'0'5,"0"2</inkml:trace>
  <inkml:trace contextRef="#ctx0" brushRef="#br0" timeOffset="1632.925">470 1,'0'72,"-11"179,-54 42,30-145,11-19,24-129,0-1,0 1,0 0,1 0,-1-1,0 1,0 0,0-1,1 1,-1 0,0 0,0-1,1 1,-1 0,0 0,0 0,1-1,-1 1,0 0,1 0,-1 0,0 0,1 0,-1 0,0 0,1 0,-1 0,0 0,1 0,-1 0,1 0,-1 0,0 0,1 0,-1 0,0 0,1 0,-1 0,0 1,0-1,1 0,-1 0,0 0,1 1,-1-1,0 0,0 0,1 1,-1-1,0 0,0 0,0 1,1-1,-1 0,0 1,0-1,0 0,0 1,0-1,11-13</inkml:trace>
  <inkml:trace contextRef="#ctx0" brushRef="#br0" timeOffset="1950.776">188 508,'29'-5,"19"-1,6 0,-2 1,-4 1,-6 2,-5 1,-9-4,-4-2,-7 2</inkml:trace>
  <inkml:trace contextRef="#ctx0" brushRef="#br0" timeOffset="2550.994">696 1,'-1'255,"-25"-85,-5 55,37-124,-3-100,0-1,0 1,0-1,0 0,-1 0,1 0,0 0,0 0,0-1,0 0,-1 1,1-1,0 0,-1 0,1 0,0-1,-1 1,0 0,1-1,-1 0,0 0,0 0,0 0,0 0,0 0,0 0,1 0,13-11,-3 2,0 0,1 1,0 0,1 1,0 1,1 1,0 0,1 0,-16 6,1 1,0-1,0 1,-1 0,1-1,0 1,0 0,0 0,0 0,-1 0,1 1,0-1,0 0,0 1,-1-1,1 1,0 0,0 0,-1-1,1 1,-1 0,1 0,-1 0,1 1,-1-1,0 0,1 1,-1-1,0 0,0 1,0-1,0 1,0 0,0-1,-1 1,1 0,-1 0,1-1,-1 1,1 1,4 78,-5-72,-3 50,2-33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50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54,'0'0,"0"1,0-1,0 1,0-1,0 1,0-1,0 1,0-1,0 1,0-1,0 1,-1-1,1 1,0-1,0 1,0-1,-1 1,1-1,0 1,-1-1,1 0,0 1,-1-1,1 0,0 1,-1-1,1 0,-1 1,1-1,-1 0,1 0,-1 1,1-1,-1 0,1 0,-1 0,1 0,-1 0,1 0,-1 0,1 0,-1 0,1 0,-1 0,1 0,-1 0,1 0,-1 0,1-1,-1 1,1 0,-1 0,1-1,0 1,-1 0,1 0,-1-1,1 1,0-1,-1 1,1 0,0-1,-1 1,-7 164,10-111,-2-44,0 0,1 0,1 0,0 0,0-1,0 1,1-1,1 1,-1-1,1 0,1 0,-1-1,1 1,1-1,-1 0,1 0,0-1,1 0,0 0,0 0,0-1,3 2,-7-6,-1 0,0 0,1 0,-1 0,1 0,-1-1,1 1,-1-1,1 1,-1-1,1 0,0 0,-1 0,1 0,-1-1,1 1,-1-1,1 0,-1 1,1-1,-1 0,0-1,1 1,-1 0,0-1,0 1,0-1,0 1,0-1,0 0,0 0,-1 0,1 0,-1 0,1 0,0-2,43-87,-45 91,61-132,-61 131,0 1,0-1,0 1,0-1,0 1,0-1,0 1,0-1,0 1,0-1,1 1,-1 0,0-1,0 1,0-1,1 1,-1-1,0 1,0 0,1-1,-1 1,0 0,1-1,-1 1,0 0,1-1,-1 1,0 0,1 0,-1-1,1 1,-1 0,1 0,-1 0,0 0,1 0,-1 0,1-1,-1 1,1 0,-1 0,1 0,-1 0,1 1,-1-1,1 0,-1 0,0 0,1 0,-1 0,1 1,-1-1,1 0,-1 0,0 1,1-1,-1 0,0 0,1 1,-1-1,0 1,1-1,-1 0,0 1,0-1,5 34,-4-24,-1 0,0 0,1 0,1-1,0 1,0 0,1-1,0 1,0-1,1 0,0 0,1 0,0-1,0 1,1-1,0 0,2 1,-5-7,0 0,1-1,-1 1,0-1,1 1,-1-1,1 0,-1 0,1-1,0 1,-1-1,1 0,0 0,-1 0,1 0,0 0,-1-1,1 0,-1 0,1 0,-1 0,1 0,-1-1,0 0,1 1,-1-1,0 0,0-1,-1 1,1 0,0-1,-1 0,2-1,6-7,-1 0,0 0,0-1,-2 0,1 0,-2-1,0 0,1-4,8-20,-5 15,-1-1,-2 0,0 0,-1-1,-1 0,0-16,-4 12,-1 4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56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336 343,'-43'-1,"27"0,1 0,-1 1,0 1,0 0,1 1,-1 1,1 0,-1 2,10-1,1 0,-1 0,1 0,0 1,0 0,0 0,1 0,0 1,0-1,0 1,1 0,0 0,0 0,0 1,1-1,0 1,0-1,1 1,-1 0,2 0,-1-1,1 1,0 0,0 2,-9 46,-4 115,10-73,-20 44,9-82,11-52,0 1,1 0,0-1,0 1,1 0,0 0,0 0,1 1,0-1,1 0,0 0,0 3,2-8,-1 0,1 0,-1 0,1 0,0-1,0 1,0-1,1 0,-1 0,1 0,-1 0,1 0,0-1,-1 1,1-1,0 0,0-1,0 1,0 0,0-1,0 0,0 0,0 0,0-1,1 0,30 5,11 5,-26-5</inkml:trace>
  <inkml:trace contextRef="#ctx0" brushRef="#br0" timeOffset="783.606">336 738,'-45'92,"43"-86,0 1,1-1,-1 1,1-1,0 1,1-1,0 1,0 0,0-1,1 1,0 0,0-1,1 1,-1-1,2 0,-1 1,1-1,2 4,-4-9,0 0,0 1,0-1,1 0,-1 0,0 0,1 0,-1 0,1-1,-1 1,1 0,-1-1,1 1,-1-1,1 1,0-1,-1 0,1 1,0-1,-1 0,1 0,0 0,0-1,-1 1,1 0,-1-1,1 1,0-1,-1 1,1-1,-1 0,1 1,-1-1,1 0,0-1,48-40,39-76,-88 118,0 1,0-1,0 0,-1 0,1 1,0-1,0 0,0 1,-1-1,1 0,0 1,-1-1,1 1,0-1,-1 1,1 0,-1-1,1 1,-1 0,1-1,-1 1,1 0,-1-1,0 1,1 0,-1 0,0 0,0-1,0 1,1 0,-1 0,0 0,0 0,0-1,0 1,0 0,-1 0,1 0,0 0,0-1,0 1,-1 0,3 8,-1-5,-1 1,1-1,0 0,1 0,-1 0,1 0,-1 0,1 0,0-1,1 1,-1 0,1-1,0 0,-1 0,1 0,1 0,-1 0,0 0,1-1,-1 1,1-1,0 0,0 0,0-1,0 1,0-1,0 0,0 0,0 0,1-1,-1 1,0-1,0 0,1 0,-1-1,0 1,0-1,1 0,-1 0,1-1,2-1,-1-1,0-1,0 1,0-1,-1 0,1-1,-1 1,-1-1,1 0,-1 0,0-1,0 1,-1-1,1 0,-2 0,1 0,-1 0,0 0,0-4,3-15</inkml:trace>
  <inkml:trace contextRef="#ctx0" brushRef="#br0" timeOffset="1345.166">928 907,'13'-5,"-1"-1,0 0,-1-1,1-1,-1 0,-1 0,0-1,0-1,0 1,-1-2,29-54,-38 63,0 1,1-1,-1 1,0-1,0 1,0-1,0 1,0-1,0 1,0-1,0 1,0 0,-1-1,1 1,-1-1,1 1,-1 0,0-1,1 1,-1 0,0-1,0 1,0 0,0 0,0 0,0 0,0 0,0 0,0 0,-1 0,1 1,0-1,0 0,-1 1,1-1,-1 1,1-1,-1 1,1 0,0-1,-1 1,1 0,-1 0,1 0,-1 0,1 1,-1-1,0 0,-7 1,-1 0,0 0,1 1,-1 0,1 0,-1 1,1 1,0-1,0 2,1-1,-1 1,1 0,0 1,1 0,-1 0,1 1,0 0,1 0,-1 0,-2 7,7-12,1 0,0 0,0 0,0 1,0-1,0 0,1 1,-1-1,1 0,-1 1,1-1,0 1,0-1,0 1,0-1,0 1,1-1,-1 0,1 1,0-1,-1 1,1-1,0 0,1 0,-1 0,0 0,0 1,1-2,0 1,-1 0,1 0,0 0,0 0,70 49,-68-49,102 38,-68-34,-23-9</inkml:trace>
  <inkml:trace contextRef="#ctx0" brushRef="#br0" timeOffset="1615.8">1295 851,'0'19,"5"7,2-2</inkml:trace>
  <inkml:trace contextRef="#ctx0" brushRef="#br0" timeOffset="1836.131">1352 540,'0'0</inkml:trace>
  <inkml:trace contextRef="#ctx0" brushRef="#br0" timeOffset="3164.013">1719 681,'-26'20,"2"0,0 2,1 0,1 2,1 0,2 1,-3 6,21-30,0 0,0 0,0 0,0 0,0 1,0-1,0 0,1 0,-1 1,0-1,1 0,-1 1,1-1,-1 0,1 1,0-1,0 1,0-1,0 0,0 1,0-1,0 1,0-1,0 1,0-1,1 0,-1 1,1-1,-1 0,1 1,0-1,-1 0,1 0,0 1,0-1,0 0,0 0,0 0,0 0,0 0,0 0,0 0,0-1,1 1,-1 0,0-1,1 1,-1-1,0 1,1-1,-1 1,0-1,1 0,-1 0,1 0,-1 0,1 0,-1 0,1 0,-1 0,0-1,1 1,-1-1,0 1,1-1,8-3,-1 0,0-1,0 0,0-1,-1 0,0 0,0-1,0 0,-1 0,0-1,5-7,4-3,78-81,-93 98,0 0,0 1,0-1,0 0,0 1,0-1,0 1,0-1,0 1,0 0,0-1,0 1,0 0,1 0,-1 0,0 0,0 0,0 0,0 0,0 0,0 0,1 0,-1 1,0-1,0 0,0 1,0-1,0 1,0 0,0-1,0 1,0-1,-1 1,1 0,0 0,0 0,0 0,-1-1,1 1,0 0,-1 0,1 0,-1 0,1 0,-1 0,0 1,1-1,-1 0,0 0,0 0,0 1,6 63,-6-61,-22 203,13-158,6-22,-1-1,-2 0,0-1,-2 1,0-1,-2-1,-1 0,0 0,-2-1,-1 0,-13 15,27-37,-1 0,1 0,-1 0,0 0,0 0,1 0,-1 0,0-1,0 1,0 0,0 0,0-1,0 1,0-1,0 1,0-1,0 1,0-1,0 0,0 1,0-1,-1 0,1 0,0 0,0 0,0 0,0 0,-1 0,1 0,0 0,0-1,0 1,0 0,0-1,0 1,0-1,0 1,0-1,0 0,0 1,0-1,0 0,0 0,0 1,0-1,1 0,-1 0,0 0,1 0,-1 0,1 0,-1 0,1 0,-1 0,1-1,0 1,0 0,-1 0,1 0,0 0,0 0,0-1,0 1,0 0,1 0,-1 0,0 0,1-1,-2-15,1-1,0 0,2 1,0-1,1 1,0 0,2 0,0 0,1 0,0 1,2 0,0 0,0 1,2 0,0 1,11-13,143-238,-33-69,-86 247,-35 72,0-1,-1-1,-1 0,-1 0,0 0,-2-1,1 0,-2 0,1-14,-4 31,-1-1,0 0,0 1,0-1,0 1,0-1,0 1,0-1,0 0,-1 1,1-1,-1 1,1-1,-1 1,1-1,-1 1,0 0,0-1,0 1,0 0,0-1,0 1,0 0,0 0,0 0,-1 0,1 0,0 0,-1 1,1-1,0 0,-1 1,1-1,-1 1,1-1,-1 1,0 0,1-1,-1 1,1 0,-1 0,0 0,1 0,-1 1,1-1,-1 0,1 1,-1-1,1 1,-1-1,1 1,-1 0,1-1,0 1,-1 0,1 0,0 0,0 0,0 0,-1 1,1-1,1 0,-1 0,0 1,0-1,0 1,1-1,-1 2,-8 14,1 1,1 0,1 1,0 0,1 0,2 0,0 0,0 1,2-1,1 1,0-1,1 1,3 10,-2 29,26 138,-26-10,-2-187,0 1,0-1,0 1,0-1,0 1,0-1,0 1,0-1,1 0,-1 1,0-1,0 1,0-1,0 1,1-1,-1 0,0 1,1-1,-1 0,0 1,1-1,-1 0,0 1,1-1,-1 0,0 0,1 1,-1-1,1 0,-1 0,1 0,-1 0,0 0,1 1,-1-1,1 0,-1 0,1 0,-1 0,1 0,-1 0,1-1,-1 1,0 0,1 0,-1 0,1 0,-1 0,1-1,-1 1,0 0,1 0,-1-1,0 1,1 0,-1-1,0 1,1 0,-1-1,0 1,1 0,-1-1,0 1,25-27,-23 24,16-20,1 1,1 0,1 1,1 2,1 0,0 1,10-4,-32 21,0 1,-1 0,1-1,0 1,-1 0,1-1,0 1,0 0,0 0,-1 0,1-1,0 1,0 0,0 0,-1 0,1 1,0-1,0 0,0 0,-1 0,1 0,0 1,0-1,-1 0,1 1,0-1,-1 1,1-1,0 1,-1-1,1 1,-1-1,1 1,-1-1,1 1,-1 0,1-1,-1 1,1 0,-1 0,0-1,0 1,1 0,-1 0,0-1,0 1,0 0,0 0,0 0,0-1,0 1,0 1,2 52,-3-45,-2 156,3-152</inkml:trace>
  <inkml:trace contextRef="#ctx0" brushRef="#br0" timeOffset="4215.437">2509 174,'0'375,"-29"-138,28-225</inkml:trace>
  <inkml:trace contextRef="#ctx0" brushRef="#br0" timeOffset="4468.445">2312 512,'43'5,"19"1,4 0,-5-1,-7-1,-9-2,-7-1,-9 0</inkml:trace>
  <inkml:trace contextRef="#ctx0" brushRef="#br0" timeOffset="14202.707">2735 964,'30'1,"-25"1,1-1,-1 0,1 0,0-1,-1 1,1-1,0 0,-1-1,1 0,-1 1,1-2,-1 1,1-1,-1 0,0 0,1 0,-1-1,-1 1,1-1,0-1,-1 1,1-1,-1 1,1-3,-9-71,16-152,-29 48,23 80,3 44,11-66,-19 117,1-1,-1 1,0 0,-1 0,0 0,0 0,0-1,-1 1,0 0,0 0,0 0,-1 0,0 0,0 0,-1 1,1-1,-1 1,0-1,-1 1,1 0,-1 0,0 1,0-1,-1 1,1 0,-4-2,-56-4,56 15,8 2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4:05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53 706,'-20'75,"18"-60,-5 474,-16-342,23-147,0-1,0 1,1 0,-1 0,0 0,0 0,1-1,-1 1,0 0,0 0,1 0,-1 0,0 0,1 0,-1 0,0-1,0 1,1 0,-1 0,0 0,1 0,-1 0,0 0,1 1,-1-1,0 0,0 0,1 0,-1 0,0 0,1 0,-1 0,0 1,0-1,0 0,1 0,-1 0,0 1,0-1,1 0,-1 0,0 0,0 1,0-1,0 0,0 1,1-1,-1 0,0 0,0 1,0-1,0 0,0 1,0-1,0 0,0 0,0 1,0-1,16-23,108-173,-123 193,0 1,0-1,0 0,1 1,-1-1,1 1,0 0,-1-1,1 1,0 0,0 0,0 0,1 0,-1 1,0-1,1 0,-1 1,1 0,-1 0,1-1,0 1,0 1,-1-1,1 0,0 1,0 0,0-1,0 1,0 0,-1 0,1 1,0-1,0 1,0-1,0 1,-1 0,1 0,0 0,-1 0,1 1,-1-1,1 1,0 0,97 232,-98-231,-1-1,1 1,0-1,0 0,0 0,0 1,0-1,0-1,1 1,-1 0,1 0,-1-1,1 0,-1 1,1-1,0 0,0 0,0-1,0 1,-1 0,1-1,0 0,0 0,0 0,0 0,0 0,0 0,0-1,0 1,0-1,0 0,-1 0,1 0,2-1,7-7,0-1,0 0,-1-1,0 0,-1 0,0-1,-1 0,0-1,-1 0,0 0,-1-1,-1 0,4-13,2 1,-1 0,-2-1,-1 0,0-1,-3 1,0-1,-1-1,-2 1,-1 0,-2-1,0 1,-2 0,-1 0,-1 0,-1 0,-10-23,10 32,0-1,-2 2,0-1,-2 1,0 0,0 1,-2 0,0 0,-1 2,-1-1,0 2,-1 0,0 0,-1 2,-1 0,0 1,-1 0,0 2,0 0,-1 1,-17-5,26 10,1 1,-1 1,0-1,1 1,-1 1,0 0,0 0,0 1,1 0,-1 1,0 0,1 1,0 0,-1 0,1 1,0 0,1 1,-1-1,1 2,0-1,0 1,1 1,-1-1,1 1,1 0,-1 1,1 0,1 0,0 0,-4 6,-1 21,4-3</inkml:trace>
  <inkml:trace contextRef="#ctx0" brushRef="#br0" timeOffset="416.196">985 1016,'-112'67,"108"-64,0 0,0 1,1-1,-1 1,1 0,0 0,0 0,1 1,-1-1,1 0,0 1,0 0,0-1,1 1,-1 0,1 0,0 0,1 0,-1 0,1 0,0 0,1 0,-1 0,1 1,2-1,0 0,0 0,1 0,-1-1,1 1,1-1,-1 0,0-1,1 1,0-1,0 1,0-1,0-1,0 1,1-1,-1 0,1 0,-1-1,1 1,0-1,0 0,0-1,-1 0,1 0,0 0,0 0,0-1,0 0,4-1,1-2,0 1,0-1,0-1,-1 0,0-1,0 0,0 0,-1-1,0 0,0-1,0 1,-1-2,-1 1,1-1,-1-1,-1 1,0-1,0 0,-1-1,0 1,-1-1,0 0,-1 0,0 0,-1-1,0 1,-1-1,0 0,0 5,0 1,-1-1,0 1,-1-1,1 1,-1 0,0-1,-1 1,0 0,0 0,0 0,0 0,-1 0,0 0,0 1,-1-1,0 1,0 0,0 0,0 0,-1 1,0-1,0 1,0 0,0 1,-1-1,1 1,-1 0,-3-1,6 4,0-1,-1 1,1-1,0 1,-1 0,1 1,0-1,-1 1,1-1,0 1,0 0,0 0,-1 0,1 0,0 1,0-1,1 1,-1 0,0 0,1 0,-3 2,-12 13</inkml:trace>
  <inkml:trace contextRef="#ctx0" brushRef="#br0" timeOffset="894.756">1295 1355,'153'-289,"-153"288,0 1,0 0,-1-1,1 1,0-1,0 1,0-1,0 1,0-1,0 1,1-1,-1 1,0-1,0 1,0-1,0 1,0-1,1 1,-1 0,0-1,0 1,1-1,-1 1,0 0,1-1,-1 1,0 0,1-1,-1 1,1 0,-1 0,0-1,1 1,-1 0,1 0,-1 0,1-1,-1 1,1 0,-1 0,1 0,-1 0,1 0,-1 0,1 0,-1 0,1 0,-1 0,0 1,1-1,-1 0,1 0,-1 0,1 0,-1 1,1-1,-1 0,0 1,1-1,-1 0,0 0,1 1,-1-1,0 1,1-1,4 36,-4-18,0-12,-1-1,1 1,0 0,1-1,-1 1,1-1,0 1,1-1,-1 0,1 0,0 0,0 0,1 0,-1-1,1 1,0-1,0 0,1 0,-1-1,1 1,0-1,0 0,0 0,0-1,0 1,1-1,-1-1,1 1,-1-1,1 1,0-2,-1 1,1-1,0 1,0-2,-1 1,1-1,2 0,1-3,0 0,-1-1,0 0,0-1,0 1,-1-1,1-1,-2 0,1 0,-1 0,0-1,0 1,-1-2,0 1,-1 0,1-1,-2 0,1 0,1-9,3-1</inkml:trace>
  <inkml:trace contextRef="#ctx0" brushRef="#br0" timeOffset="106892.92">1973 1,'0'4,"-5"7,-2 7,-4-1,0 2,-3 3,0 2,3 2,-1-4,1 0,-2 1,0 0,-1 3,6-5,4-4</inkml:trace>
  <inkml:trace contextRef="#ctx0" brushRef="#br0" timeOffset="113212.419">2170 565,'-17'226,"-13"-55,8-2,6-67,15-90</inkml:trace>
  <inkml:trace contextRef="#ctx0" brushRef="#br0" timeOffset="113845.967">1916 847,'5'0,"6"0,6 0,6 0,2 0,3 0,1 0,0 0,1 0,-1 0,0 0,0 0,-1 0,0 0,-4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16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57,'-103'167,"-104"100,-32 3,208-237,33-61,40-143,-41 145</inkml:trace>
  <inkml:trace contextRef="#ctx0" brushRef="#br0" timeOffset="340.707">0 227,'3'8,"0"0,0 1,0-1,1 0,1-1,-1 1,1-1,1 0,-1 0,1 0,0-1,1 0,-1 0,1-1,0 0,1 0,-1 0,1-1,0 0,0-1,0 0,1 0,6 1,1 4,377 152,-344-141,-38-13,1-1,0 0,0-1,0 0,1 0,0-2,-1 1,1-2,0 0,0 0,0-1,0-1,3 0,1-5</inkml:trace>
  <inkml:trace contextRef="#ctx0" brushRef="#br0" timeOffset="755.672">818 311,'-341'121,"121"-27,90-36,113-52</inkml:trace>
  <inkml:trace contextRef="#ctx0" brushRef="#br0" timeOffset="1267.502">282 1,'0'34,"15"16,-1 1,-4 0,-1 0,1 43,17 141,2-9,-13-158,-4-56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201 153,'-3'0,"-1"0,1 0,0 0,-1 0,1 1,0-1,0 1,0 0,0 0,0 0,0 1,0-1,0 1,0-1,0 1,1 0,-1 0,1 0,-1 1,1-1,0 0,0 1,0 0,0-1,1 1,-1 0,1 0,-1 0,1 0,0 0,0 0,0 0,1 1,-1-1,1 0,0 1,-3 4,-65 247,51-173,6-33,3 0,1 1,3-1,2 1,2 0,2 0,-2-47,0 0,0 1,0-1,1 0,-1 0,1 0,-1 1,1-1,0 0,0 0,0 0,1 0,-1-1,1 1,0 0,0 0,0-1,0 0,0 1,0-1,0 0,1 0,-1 0,1 0,0 0,0-1,-1 1,1-1,0 0,0 0,0 0,1 0,-1 0,0-1,0 1,0-1,0 0,1 0,-1 0,0 0,0-1,0 1,0-1,1 0,-1 0,0 0,0 0,-1 0,1-1,0 0,22-14,0-2,-2-1,0-1,-2-1,0-1,-1-1,-1 0,-1-1,0-4,-7 13,57-87,-4-3,-6-2,13-39,-57 118,-1-1,-1 0,-2-1,-1 0,-1 0,-1-1,0-20,-6 50,-1 0,1 0,-1 0,0 0,1-1,-1 1,0 0,0 0,0 0,0 0,0-1,0 1,0 0,0 0,0 0,-1 0,1-1,0 1,-1 0,1 0,-1 0,1 0,-1 0,0 0,1 0,-1 0,0 0,0 0,0 1,0-1,0 0,1 0,-1 1,0-1,-1 1,1-1,0 1,0-1,0 1,0 0,0-1,0 1,0 0,-1 0,1 0,0 0,0 0,0 0,-1 0,1 0,0 0,0 1,0-1,0 0,0 1,0-1,-1 1,1-1,0 1,0 0,1-1,-1 1,0 0,0 0,0 0,0 0,1-1,-1 2,-12 14,2 0,0 1,1 0,0 0,2 2,0-1,1 1,1 0,0 1,-7 18,-4 5,3 1,1 1,2 0,2 1,2 0,0 29,26 102,22-34,-19-119,-10-20</inkml:trace>
  <inkml:trace contextRef="#ctx0" brushRef="#br0" timeOffset="599.945">737 1000,'169'-277,"-129"214,-39 64,1 0,-1 0,0-1,1 1,-1 0,0 0,1 0,-1 0,0 1,0-1,0 0,0 0,0 1,-1-1,1 0,0 1,0-1,-1 1,1-1,-1 1,0-1,1 1,-1-1,0 1,0 0,0-1,0 1,0-1,0 1,0-1,-1 1,1 0,0-1,-1 1,1 0,20 104,-18-103,-1-1,0 1,1 0,-1-1,1 1,0-1,-1 1,1-1,1 0,-1 0,0 0,0 0,1 0,-1 0,1-1,-1 1,1-1,0 0,0 0,0 0,0 0,-1 0,1-1,0 1,0-1,0 0,1 1,-1-2,0 1,0 0,0 0,0-1,-1 0,2 0,8-5,-1-1,0 0,0-1,0 0,-1-1,0 0,-1-1,0 0,0 0,-1-1,-1 0,0 0,0-1,-1 0,-1 0,0 0,3-11,27-97,-35 102,-3 5</inkml:trace>
  <inkml:trace contextRef="#ctx0" brushRef="#br0" timeOffset="850.028">1584 661,'-5'38,"-1"18,0 4,1-8</inkml:trace>
  <inkml:trace contextRef="#ctx0" brushRef="#br0" timeOffset="1084.364">1500 266,'0'0</inkml:trace>
  <inkml:trace contextRef="#ctx0" brushRef="#br0" timeOffset="1313.924">2008 40,'0'53,"0"88,-18 138,7 41,28-237,-6-109,-10 7</inkml:trace>
  <inkml:trace contextRef="#ctx0" brushRef="#br0" timeOffset="1549.324">1754 548,'38'0,"32"-5,14-1,-3 0,-10 1,-8 1,-9 2,-10 1,-7 1,-5 0,-8 0</inkml:trace>
  <inkml:trace contextRef="#ctx0" brushRef="#br0" timeOffset="1902.004">2656 548,'-13'3,"-13"4,-1 0,1 2,0 1,0 2,1 0,-17 12,41-24,1 0,-1 1,0-1,0 1,0-1,0 1,1-1,-1 1,0 0,0-1,1 1,-1 0,1 0,-1-1,1 1,-1 0,1 0,-1 0,1 0,0 0,-1 0,1 0,0-1,0 1,-1 0,1 0,0 0,0 0,0 0,0 0,1 0,-1 0,0 0,0 0,1 0,-1 0,0 0,1 0,-1-1,1 1,-1 0,1 0,-1 0,1-1,0 1,0 0,42 24,-28-18,-10-5,1 0,-1 1,0-1,0 1,0 0,0 0,-1 1,1-1,-1 1,0 0,0 0,0 1,-1-1,1 1,-1 0,0 0,0 0,-1 0,1 0,-1 1,-1-1,1 1,-1-1,0 1,0-1,0 1,-1 0,0 0,0-1,0 1,-1 0,0 0,0-1,0 1,-1-1,0 1,0-1,0 0,-1 0,0 0,-2 4,-4-3,0 0,-1 0,1-1,-1 0,0-1,-1 0,1-1,0 0,-1-1,0 0,0 0,1-1,-1-1,0 0,0 0,0-1,0 0,-1-1,-8 1,-5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0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397 1,'34'20,"-20"1,0 0,-1 0,-2 1,0 1,-1 0,-2 0,0 1,-1 0,-2 1,0-1,-2 1,0 0,-2 0,-1 0,-1 0,-1 0,-1-1,-1 1,-2 3,-59 182,60-195,-1 0,0 0,-1 0,-1-1,0 0,-1 0,-1-1,0 0,0-1,-1 0,-1-1,-3 2,4-8,0-1,-1 0,0-1,0 0,0 0,0-2,0 1,-1-2,1 0,0 0,0-1,-1 0,-4-2,8 1,0 0,1-1,-1 1,1-2,0 1,0-1,0 0,0-1,1 0,-1 0,1 0,1-1,-1 0,1-1,0 0,0 1,1-2,0 1,0-1,1 1,0-1,0 0,1-1,0 1,0-1,1 1,0-4,-3-13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1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5 141,'-1'-2,"1"1,-1 0,1-1,-1 1,1 0,-1-1,1 1,0-1,0 1,-1-1,1 1,0-1,1 1,-1-1,0 1,0 0,0-1,1 1,-1-1,1 1,-1 0,1-1,0 1,-1 0,1 0,0-1,0 1,0 0,0 0,0 0,0 0,0 0,0 0,1 0,-1 1,0-1,0 0,1 1,-1-1,1 1,-1-1,0 1,1 0,-1-1,1 1,0 0,76-8,-74 8,81-6,0-3,-1-5,54-15,-70 14,-63 14,-1 0,1-1,-1 1,0 0,1 0,-1 1,1-1,-1 1,1 0,-1 0,1 1,-1-1,0 1,1 0,-1 0,0 0,1 1,-1 0,0-1,1 2,7 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0,'-22'298,"15"156,8-474,0 0,2 0,0 1,1-1,1 1,1 0,1 0,0 0,4-4,2-1</inkml:trace>
  <inkml:trace contextRef="#ctx0" brushRef="#br0" timeOffset="265.895">311 254,'-225'155,"164"-93,60-60,0 0,0-1,0 1,0 0,0 0,1-1,-1 1,1 0,-1 0,1 0,0 0,-1 0,1 0,0 0,0 0,0 0,1 0,-1 0,0 0,1-1,0 1,-1 0,1 0,0 0,0-1,0 1,0 0,0-1,0 1,0 0,1-1,-1 0,0 1,1-1,-1 0,1 0,0 0,-1 0,1 0,2 1,63 28,-58-28,0 1,0 0,-1 0,0 1,1 1,-1-1,0 1,-1 0,0 1,1 0,-2 0,1 0,-1 1,0 0,4 6,-3 2,-6-12,0-1,0 1,0 0,0-1,1 1,-1-1,1 0,-1 0,1 1,0-1,0 0,0 0,0 0,0-1,0 1,1-1,-1 1,1-1,-1 1,1-1,-1 0,1 0,2 0,12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29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1 829,'403'-522,"-374"484,-3-1,-1 0,-2-2,-2-1,12-34,-19 49,-14 27,0 0,0-1,1 1,-1 0,0-1,0 1,1 0,-1 0,0-1,1 1,-1 0,0 0,1 0,-1-1,0 1,1 0,-1 0,0 0,1 0,-1 0,1 0,-1 0,0 0,1 0,-1 0,1 0,-1 0,0 0,1 0,-1 0,0 0,1 0,-1 0,1 0,-1 1,0-1,1 0,-1 0,0 0,0 1,1-1,-1 0,0 1,1-1,-1 0,0 0,0 1,0-1,1 0,-1 1,0-1,0 0,0 1,0-1,0 1,0-1,1 0,-1 1,0-1,0 1,0-1,0 0,0 1,-1-1,1 0,0 1,0-1,0 1,0-1,0 0,6 164,-8-105,27 237,-22-266,3-1,0 1,2-2,1 1,7 13,-52-97,19 29,-2 1,0 1,-1 0,-1 2,-1 0,-2 1,0 2,0 0,-2 2,-5-2,28 16,0 1,0 0,0-1,0 1,0 1,-1-1,1 0,-1 1,1 0,-1 0,1 0,-1 0,1 0,-1 1,0-1,0 1,1 0,-1 0,0 1,1-1,-1 1,0 0,1 0,-1 0,1 0,-1 0,1 1,0 0,-1 0,1 0,0 0,0 0,0 0,1 1,-1 0,0-1,1 1,-5 16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2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30,'-1'-2,"0"1,0 0,-1 0,1 0,0 0,-1 1,1-1,-1 0,1 0,-1 1,1-1,-1 1,0 0,1-1,-1 1,0 0,1 0,-1 0,0 0,1 0,-1 0,0 1,1-1,-1 1,1-1,-1 1,1-1,-1 1,1 0,-1 0,1 0,-1 0,1 0,0 0,-1 0,-8 5,0 1,0 0,0 0,1 1,0 0,0 1,1 0,1 0,-1 1,1 0,1 0,0 1,0 0,1 0,1 0,0 0,0 1,1 0,0 0,1 0,0 10,2-16,0 0,1 1,0-1,0 0,0 0,1-1,0 1,0 0,0 0,1-1,0 1,0-1,0 0,1 0,0 0,0-1,0 1,0-1,1 0,-1 0,1 0,0-1,0 1,1-1,-1-1,1 1,0-1,-1 0,1 0,0 0,0-1,5 1,1 0,0 0,0-1,1 0,-1-1,0 0,0-1,0 0,0-1,0 0,0-1,0-1,0 0,-1 0,0-1,0 0,2-3,-6 4,0-1,0-1,0 1,-1-1,0 0,0-1,0 1,-1-1,0 0,-1-1,1 1,-1-1,-1 0,1 0,-2 0,1 0,-1-1,0 1,-1-1,1 1,-2-1,1 0,-1 1,-1-1,0 0,0 1,0-1,-1 1,-1-1,1 1,-1 0,-1 0,1 0,-2 1,-1-5,2 6,0 0,-1 0,1 0,-1 0,0 1,0 0,-1 0,0 0,0 1,0 0,0 0,-1 0,1 1,-1 0,0 0,0 1,0 0,0 0,0 0,-1 1,1 0,0 1,-1 0,1 0,-1 0,1 1,0 0,0 0,-1 1,1 0,0 1,0-1,0 1,-2 2,-5 7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2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54,'12'131,"-11"-124,1-1,0 1,0-1,0 1,1-1,0 0,0 0,0 0,1-1,0 1,0-1,0 0,1 0,0 0,0-1,0 1,0-1,1 0,0-1,4 3,-6-5,1 0,-1 0,1 0,0-1,0 1,-1-1,1 0,0-1,-1 1,1-1,0 0,-1 0,1 0,0 0,-1-1,0 0,1 0,-1 0,0-1,0 1,0-1,-1 0,1 0,3-4,72-91,-71 85,-1 0,0-1,-1 1,-1-1,0-1,-1 1,0-1,-1 1,0-7,-2-4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3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1,'-16'56,"2"1,2 1,3 0,3 1,2-1,3 1,2 0,4 11,5-6,-3 60,-13-98,3-16,1-1,0 1,0 0,1 0,0 0,1 1,0-1,0 0,1 0,1 0,0 2,20 10,-10-21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29 273,'18'0,"0"0,0-1,0-1,-1 0,1-2,-1 0,1 0,-1-2,-1 0,1-2,-1 1,0-2,12-8,-24 14,-1-1,1 1,-1-1,1 1,-1-1,0 0,-1 0,1-1,-1 1,0 0,0-1,0 0,0 1,-1-1,0 0,0 0,0 0,-1 1,0-1,1 0,-2 0,1 0,-1 0,1 0,-1 0,0 0,-1 1,0-1,1 0,-1 1,-1-1,1 1,-1 0,1 0,-1 0,0 0,-1 0,1 1,-1-1,0 1,1 0,-1 0,-1 0,1 1,0-1,-1 1,1 0,-1 1,1-1,-1 1,0 0,0 0,0 0,0 0,0 1,0 0,-3 0,-4 5,-1 1,1 0,0 0,0 1,1 1,0 0,0 0,1 1,0 1,0-1,1 2,1-1,-1 1,2 0,0 1,0 0,1 0,0 1,1 0,3-8,0-1,0 0,0 0,1 1,0-1,0 1,0-1,0 1,1 0,-1-1,1 1,0 0,1-1,-1 1,1-1,0 1,0 0,1-1,-1 0,1 1,0-1,0 0,0 0,1 0,-1 0,1 0,0-1,0 1,1-1,-1 0,0 0,1 0,0 0,0-1,0 1,0-1,0 0,0 0,1-1,-1 1,1-1,93 11,-74-17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39.9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58,'224'-17,"-50"4,-34-13,-117 25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40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58,'39'-5,"31"-1,9 0,-4 1,-15-3,-13-1,-9 2,-7 1,-4 3,-6 1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6:41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484 508,'-30'102,"-145"391,61-238,103-231</inkml:trace>
  <inkml:trace contextRef="#ctx0" brushRef="#br0" timeOffset="465.034">455 536,'3'1,"0"1,0 0,0 0,-1 0,1 0,0 1,-1-1,0 1,1-1,-1 1,0 0,0 0,-1 0,1 0,-1 0,1 0,-1 1,0-1,0 0,-1 1,27 188,-14-67,21 98,3-95,-37-126,1-1,-1 0,1 0,-1 0,1 1,-1-1,1 0,0 0,0 0,-1 0,1 0,0 0,0 0,0 0,0-1,0 1,0 0,0 0,0-1,0 1,1-1,-1 1,0-1,0 1,1-1,-1 0,0 0,0 0,1 1,-1-1,0 0,1 0,-1-1,0 1,0 0,1 0,-1-1,0 1,0-1,0 1,1-1,-1 1,0-1,0 0,0 1,0-1,0 0,0 0,0 0,0 0,-1 0,2-1,37-59,4-42,-5-3,4-29,-8 25,16-103,-49 200</inkml:trace>
  <inkml:trace contextRef="#ctx0" brushRef="#br0" timeOffset="2299.894">991 1156,'4'3,"-1"0,1-1,-1 0,1 1,0-1,0-1,0 1,0-1,0 1,1-1,-1 0,0-1,1 1,-1-1,0 0,1 0,-1 0,0 0,1-1,-1 0,0 0,0 0,1 0,-1-1,0 0,0 1,0-1,-1-1,1 1,-1-1,1 1,-1-1,0 0,0 0,0-1,0 1,0 0,-1-1,1 0,-1 0,0 1,-1-1,1 0,0-1,-1 1,0 0,0 0,-1-1,1 1,-1 0,0-1,0-3,-1 5,0 1,0-1,0 1,0-1,-1 1,1-1,-1 1,0 0,1 0,-1 0,0 0,0 0,0 0,-1 0,1 1,0-1,-1 1,1 0,-1-1,1 1,-1 0,0 1,0-1,1 0,-1 1,0 0,0-1,1 1,-1 0,0 0,0 1,0-1,1 0,-1 1,0 0,1 0,-1 0,0 0,1 0,-1 0,1 1,-1-1,1 1,0 0,0-1,0 1,0 0,-1 1,-8 5,0 1,0 0,1 1,0 0,0 1,1-1,1 2,0-1,1 1,0 1,0-1,1 1,1 0,0 1,1-1,1 1,-2 12,4-23,1 1,0 0,0-1,0 1,0 0,1 0,-1-1,1 1,0 0,0-1,0 1,1-1,-1 0,1 1,0-1,0 0,0 0,0 0,1 0,-1 0,1-1,-1 1,1-1,0 1,0-1,0 0,1 0,-1-1,0 1,1 0,-1-1,1 0,3 1,2 0,2-1,-1 0,0 0,0-1,0 0,0 0,0-2,0 1,0-1,0 0,8-4,39-18,-32 11</inkml:trace>
  <inkml:trace contextRef="#ctx0" brushRef="#br0" timeOffset="2744.339">1329 1101,'-1'10,"0"0,0 0,1 1,0-1,0 0,1 0,1 0,0 1,0-2,3 9,-3-15,-1 1,0-1,1 0,0 0,-1 0,1-1,0 1,1 0,-1-1,0 1,1-1,-1 0,1 0,0 0,0 0,0 0,0 0,0-1,0 0,0 1,1-1,-1 0,0-1,1 1,-1-1,0 1,1-1,-1 0,1 0,-1-1,1 1,-1-1,2 0,107-59,-110 60,0-1,-1 1,1 0,0-1,0 1,-1 0,1 0,0 0,0 0,0 0,-1 1,1-1,0 1,-1-1,1 1,0-1,-1 1,1 0,0 0,-1 0,1 0,-1 0,0 0,1 0,-1 0,0 1,0-1,0 0,1 1,-2-1,1 1,0-1,0 1,0 0,-1-1,1 1,-1 0,1-1,-1 1,0 1,27 33,-19-33,-1 0,1 0,0-1,0 0,0-1,0 1,0-1,1-1,-1 0,0 0,0-1,0 1,1-2,-1 1,0-1,-1-1,1 1,0-1,-1-1,1 1,-1-1,0-1,0 1,0-1,-1 0,0-1,0 1,0-1,-1-1,0 1,3-5,3-2,-1-1,0-1,-1 0,0 0,-2 0,1-1,-2-1,0 1,-1-1,-1 0,0-8</inkml:trace>
  <inkml:trace contextRef="#ctx0" brushRef="#br0" timeOffset="3050.185">2289 536,'-24'114,"-10"86,24-32,-19 17,23-167</inkml:trace>
  <inkml:trace contextRef="#ctx0" brushRef="#br0" timeOffset="3262.958">2036 988,'28'4,"20"3,6-1,-1-1,-5-2,-6-1,-5-1,-4 0,-3-1,-7 0</inkml:trace>
  <inkml:trace contextRef="#ctx0" brushRef="#br0" timeOffset="3548.079">2600 1016,'-6'6,"1"0,0 1,0-1,0 1,1 1,0-1,1 1,0-1,0 1,0 0,1 0,0 0,1 0,0 1,0-1,0 7,2-13,0 0,-1 0,1 0,0 0,0 0,0-1,0 1,0 0,0-1,0 1,1-1,-1 1,1-1,-1 0,1 1,-1-1,1 0,0 0,0 0,-1 0,1-1,0 1,0 0,0-1,0 1,0-1,0 0,0 0,0 1,0-1,0 0,0-1,0 1,0 0,0-1,0 1,0-1,0 1,-1-1,2 0,73-39,-71 35,0 0,-1 0,1-1,-1 1,0-1,0 0,-1 0,0 0,0 0,0 0,-1-1,0 1,0-1,-1 0,0 0,0 1,0-1,-1 0,0 0,-1 0,1 0,-2-3,-25-14,9 22</inkml:trace>
  <inkml:trace contextRef="#ctx0" brushRef="#br0" timeOffset="4015.406">2881 1242,'21'-43,"-14"24,1 2,1-1,1 1,0 1,1 0,0 0,2 1,0 0,8-6,-19 20,1 1,-1-1,0 1,0 0,1-1,-1 1,0 1,1-1,-1 0,0 0,0 1,1-1,-1 1,0 0,0 0,0 0,0 0,0 0,0 0,0 0,0 1,0-1,-1 1,1-1,0 1,-1 0,1 0,-1-1,0 1,0 0,0 0,0 0,0 1,0-1,0 0,-1 0,1 0,-1 1,19 23,-14-23,1-1,0 1,-1-1,1 0,0 0,0-1,0 0,0 0,1-1,-1 1,0-1,0 0,0-1,0 0,1 0,-1 0,0-1,-1 1,1-2,0 1,0 0,-1-1,0 0,1-1,-1 1,0-1,-1 0,1 0,-1 0,1-1,-1 0,3-4,7-5,0 3</inkml:trace>
  <inkml:trace contextRef="#ctx0" brushRef="#br0" timeOffset="4413.507">3474 169,'55'87,"-4"2,-4 3,-4 2,7 32,-38-98,-1 1,-2 1,-1 0,-1 0,-1 1,-2 0,-1-1,-1 1,-2 0,-1 1,-2-2,-1 1,-3 11,2-21,-1-1,-1 0,-1 0,0-1,-2 0,0 0,-1-1,0-1,-2 0,0 0,-1-1,-1-1,-15 13,-118 78,117-89</inkml:trace>
  <inkml:trace contextRef="#ctx0" brushRef="#br0" timeOffset="4994.891">370 141,'-50'61,"2"2,3 2,3 2,3 1,-28 70,54-112,1 0,1 0,1 1,2 1,1-1,1 1,1 1,1-1,2 0,1 1,1 0,2-1,0 1,2-1,1 0,2 0,0 0,2-1,1 0,1-1,2 0,1 2,5-1,2 0,0-1,1-2,2 0,0-1,1-1,2-2,0-1,1-1,8 3,-4-3</inkml:trace>
  <inkml:trace contextRef="#ctx0" brushRef="#br0" timeOffset="5748.47">4265 197,'-18'14,"0"1,1 0,1 2,1-1,0 2,1 0,1 1,1 0,0 1,2 0,-1 4,-9 30,2 0,3 2,2-1,3 2,2 0,3 0,2 0,3 0,2 0,3 3,-4 39,-1-85,0 0,0 0,2 0,-1 0,2 0,0-1,0 1,2-1,-1 0,2 0,0 0,0 0,4 4,-7-14,-1-1,1 1,0-1,0 0,0 0,0 0,0 0,0 0,1-1,-1 1,1-1,-1 0,1 0,-1 0,1 0,0-1,-1 0,1 0,0 0,-1 0,1 0,0-1,-1 1,1-1,-1 0,1 0,20-5</inkml:trace>
  <inkml:trace contextRef="#ctx0" brushRef="#br0" timeOffset="6331.749">4265 1269,'225'-303,"-220"296,-3 3,0 0,0 1,1-1,-1 1,1-1,0 1,0 0,0 0,0 0,0 0,1 0,0 1,-1 0,1 0,0 0,0 0,2-1,-3 5,-1-1,0 1,0 0,0 0,-1 0,1 0,0 0,-1 0,1 0,-1 0,1 0,-1 1,0-1,0 1,0-1,-1 1,1-1,0 1,-1 0,0-1,0 1,1-1,-2 1,1 0,0-1,0 1,-1 0,0-1,2 2,11 79,-11-81,0 0,0 0,0 0,0 0,0 0,0 0,1 0,-1-1,0 1,1 0,0-1,-1 0,1 1,0-1,0 0,0 0,0 0,0 0,0 0,0 0,0 0,0-1,0 1,0-1,0 0,1 1,-1-1,0 0,0 0,0 0,1-1,-1 1,0-1,0 1,2-1,8-4,-1-1,0 0,0 0,-1-1,1 0,-1-1,-1 0,0 0,0-1,0 0,-1-1,4-6,29-30,-32 37,-8 7,-1-1,1 1,1 0,-1 0,0 0,0 0,1 0,-1 0,1 1,0-1,-1 0,1 1,0-1,0 1,0 0,0-1,0 1,0 0,1 0,-1 0,0 1,0-1,1 0,-1 1,0 0,1 0,-1-1,1 1,-1 0,0 1,1-1,-1 0,0 1,1-1,-1 1,0 0,1 0,-1 0,0 0,0 0,0 0,0 1,2 1,-1 5,1 0,-1 0,0 0,-1 0,0 1,-1-1,1 1,-1 0,-1 0,0-1,0 1,-2 7,1-9,0 1,1-1,0 1,0-1,0 0,1 1,0-1,1 0,-1 1,2-1,-1 0,1 0,0 0,0-1,1 1,-1-1,2 0,-1 1,12 8</inkml:trace>
  <inkml:trace contextRef="#ctx0" brushRef="#br0" timeOffset="7034.624">5168 1129,'165'-150,"-162"148,0-1,1 0,-1 1,0-1,-1 0,1 0,0-1,-1 1,0-1,0 1,0-1,0 0,0 0,-1 1,0-1,1 0,-1 0,-1-1,1 1,-1 0,0 0,0 0,0 0,0 0,-1-1,1 1,-1 0,0 0,0 0,-1 0,0-1,-3 4,0 0,-1 0,1 1,0-1,0 1,-1 0,1 1,0-1,0 1,-1 0,1 0,0 1,0 0,0-1,0 2,1-1,-1 0,1 1,-1 0,1 0,0 1,0-1,0 1,0 0,1 0,0 0,-1 0,2 0,-1 1,-2 4,0-1,1-1,-1 2,2-1,-1 0,1 1,0 0,1 0,0 0,0 0,1 0,0 0,1 0,0 0,0 0,1 0,0 0,1 0,0 0,0 0,4 8,-2-12,0-1,1 0,-1 0,1 0,0-1,0 0,1 0,-1 0,0 0,1-1,0 0,0 0,-1 0,1-1,0 0,0 0,0-1,0 1,1-1,-1-1,0 1,0-1,0 0,3-1,9 1,-1-1,1 0,0-1,-1-1,0-1,0 0,0-2,-1 0,1 0,-2-1,1-1,-1-1,-1 0,0-1,4-5,14-13,-1-1,-2-2,-1-1,-2-1,8-15,-8 8,-2-2,-1 0,-3-2,-1 0,-2-1,6-33,-19 66,-1 0,0 0,-1 0,0 0,-1-1,0 1,-2-1,1 1,-2-2,2 15,1-1,-1 0,0 1,0-1,0 0,0 1,0-1,0 0,0 1,-1-1,1 0,0 1,0-1,0 1,-1-1,1 0,0 1,-1-1,1 1,0-1,-1 1,1-1,-1 1,1-1,-1 1,1-1,-1 1,1 0,-1-1,1 1,-1 0,0-1,1 1,-1 0,0 0,1 0,-1 0,1-1,-1 1,0 0,1 0,-1 0,0 0,1 0,-1 1,0-1,1 0,-1 0,0 0,1 1,-1-1,1 0,-1 0,0 1,1-1,-1 1,1-1,-1 0,1 1,-1-1,1 1,-25 32,16-9,0 0,2 1,1 0,0 0,2 0,0 11,-1-1,1-1,2 0,1 0,1 0,2 0,2 0,5 23,43 201,-41-234,-7-24</inkml:trace>
  <inkml:trace contextRef="#ctx0" brushRef="#br0" timeOffset="7281.801">5563 762,'43'-5,"34"-1,8 0,-5 1,-12 1,-13 2,-10 1,-8 1,-6 0,-4 0,-5 0</inkml:trace>
  <inkml:trace contextRef="#ctx0" brushRef="#br0" timeOffset="7949.78">6156 931,'18'-4,"-1"0,1-2,-1 0,0-1,-1 0,0-2,0 0,-1 0,0-2,0 0,-1 0,-1-1,0-1,3-5,-14 17,-1-1,1 1,-1-1,1 0,-1 0,0 1,0-1,0 0,0 0,0 0,0 0,0-1,-1 1,1 0,-1 0,1 0,-1-1,0 1,0 0,0 0,0-1,0 1,-1 0,1 0,-1 0,1-1,-1 1,0 0,0 0,0 0,0 0,0 0,0 0,-1 1,1-1,-1 0,1 1,-1-1,1 1,-1-1,0 1,0 0,0 0,0-1,0 1,0 1,0-1,0 0,0 0,0 1,-1-1,1 1,-2 0,-5 1,1 1,-1 0,0 0,1 1,0 0,-1 1,1 0,1 0,-1 1,1 0,-1 0,1 1,1-1,-1 2,1-1,0 1,1 0,-1 0,1 0,1 1,-1 0,1 0,1 0,0 0,0 0,0 1,1 0,0 3,-1-6,2 1,-1-1,1 0,0 1,0-1,0 1,1-1,0 0,0 1,1-1,0 1,0-1,1 0,-1 1,1-1,1 0,-1 0,1 0,0-1,0 1,1-1,0 1,0-1,0 0,0-1,1 1,0-1,0 0,0 0,0 0,1-1,-1 1,1-2,1 2,7-1,-1 0,1-1,0 0,0-1,-1-1,1 0,0-1,0 0,0-1,-1-1,1 0,-1-1,0 0,0-1,0-1,-1 0,0 0,0-1,0-1,3-3,13-10,-2-1,0-1,-2-1,-1-2,0 0,-2-1,12-23,-32 49,70-139,-71 138,0 0,0 1,0-1,0 0,0 0,0 0,0 1,0-1,-1 0,1 0,-1 1,0-1,1 0,-1 1,0-1,0 0,0 1,0-1,0 1,0 0,0-1,-1 1,1 0,0 0,-1 0,1 0,-1 0,1 0,-1 0,0 0,1 1,-1-1,0 0,0 1,1 0,-1-1,0 1,0 0,0 0,1 0,-1 0,0 0,0 0,0 1,1-1,-1 1,0-1,1 1,-1 0,0-1,1 1,-1 0,1 0,-1 0,1 0,-1 0,1 1,0-1,0 0,-1 1,1-1,0 1,0-1,0 1,1-1,-1 1,0 0,-1 1,-1 1,1 0,0-1,0 1,1 0,-1 0,1 0,0 1,0-1,0 0,1 0,-1 0,1 1,0-1,0 0,1 1,-1-1,1 0,0 0,0 0,0 1,1-1,-1 0,1-1,0 1,0 0,1 0,-1-1,1 0,-1 1,1-1,0 0,0 0,1 0,-1-1,1 1,-1-1,2 1,8 6,-7-6,-1 0,0 0,0 1,-1-1,1 1,-1 0,0 1,0-1,0 1,0-1,-1 1,0 0,0 1,0-1,0 0,-1 1,0-1,0 1,0 6,0 3,-2 1,0 0,-1 0,0 0,-2-1,1 1,-2-1,-3 11,6-26,0 4,-1 0,1 0,0 0,0 0,0 0,1 0,-1 0,1 0,0 0,0 0,0 1,1-1,0 0,-1 0,2 0,-1 0,0 0,1-1,-1 1,2 1,8 6</inkml:trace>
  <inkml:trace contextRef="#ctx0" brushRef="#br0" timeOffset="8354.207">7058 0,'34'98,"-5"1,-4 1,-5 1,-2 12,-10-72,-2 0,-2 1,-2-1,-1 1,-2-1,-2 0,-2 1,-1-1,-3-1,-1 1,-2-1,-5 9,5-19,0-1,-2-1,-1 0,-1-1,-1 0,-2-2,-1 0,0-1,-2-1,-1-1,0-1,-16 10,-7-2,27-19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7:05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427 122,'-39'44,"1"1,3 3,1 1,-7 18,-129 243,100-182,157-286,114-206,-121 175,-75 227,4 192,32 32,6-160,-45-100,0 1,0-1,0 1,0-1,1 0,-1 0,1 0,-1 0,1 0,0 0,0-1,-1 0,1 1,0-1,1 0,-1 0,0-1,0 1,0-1,0 1,1-1,-1 0,0 0,0-1,0 1,1-1,-1 1,0-1,0 0,0 0,0 0,2-2,6-5,0-1,-1-1,0 1,-1-1,0-1,-1 0,0 0,-1-1,0 0,0 0,-1 0,-1-1,0 0,-1-2,8-13,41-97,-6-2,-6-1,-1-15,-33 114,-4 20,-3 16,-2 8</inkml:trace>
  <inkml:trace contextRef="#ctx0" brushRef="#br0" timeOffset="483.188">1161 403,'-10'10,"-2"3</inkml:trace>
  <inkml:trace contextRef="#ctx0" brushRef="#br0" timeOffset="1098.841">1217 770,'65'-102,"-39"57,2 2,1 0,3 2,26-25,-57 65,0-1,0 1,0 0,0-1,0 1,0 0,1 0,-1 0,1 0,-1 0,0 0,1 0,0 1,-1-1,1 0,-1 1,1-1,0 1,-1 0,1 0,0-1,-1 1,1 0,0 0,0 1,-1-1,1 0,0 0,-1 1,1-1,0 1,-1 0,1-1,-1 1,1 0,-1 0,1 0,-1 0,0 0,0 0,1 0,-1 1,0-1,0 0,0 1,0-1,0 1,0-1,-1 1,1-1,0 1,-1 0,1-1,-1 1,0 0,0-1,1 1,-1 0,0-1,0 1,-1 0,1-1,3 23,10 42,-12-64,0-1,0 1,0-1,0 1,0-1,0 1,0-1,1 0,-1 0,0 0,1 0,-1 0,1 0,-1 0,1 0,0-1,-1 1,1 0,-1-1,1 1,0-1,0 0,-1 0,1 0,0 0,0 0,-1 0,1 0,0 0,0 0,-1-1,1 1,0-1,-1 0,1 1,0-1,13-6,0 0,-1-1,0-1,0 0,-1-1,0 0,-1-1,1-1,48-38,-58 48,60-33,-61 34,-1 1,1 0,-1-1,1 1,-1 0,1 0,-1 0,1 0,-1 0,1 0,-1 0,1 0,-1 1,1-1,-1 1,0-1,1 1,-1-1,1 1,-1 0,0 0,0-1,1 1,-1 0,0 0,0 0,0 0,0 1,0-1,0 0,-1 0,1 1,0-1,0 0,-1 1,1-1,-1 1,1-1,-1 1,0-1,0 1,0-1,0 2,2 80,7 24,17-77,-11-21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7:03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368 116,'20'39,"-1"1,-2 1,-2 1,-1 0,-3 1,6 40,-16-67,-1-1,-1 1,0-1,-1 1,-1-1,0 0,-1 0,0 0,-2 0,0-1,0 1,-1-2,-1 1,0-1,-7 8,9-10,-1 0,0 0,-1-1,0 0,-1 0,0-1,0 0,-1-1,0 0,0 0,-1-1,-10 5,-106 24,122-36,0 0,0 0,1 0,-1-1,0 1,0-1,1 0,-1 0,0-1,1 0,-1 1,1-2,0 1,0 0,0-1,0 0,0 0,0 0,1 0,-1 0,1-1,0 0,0 0,0 0,-1-3,-7-13</inkml:trace>
  <inkml:trace contextRef="#ctx0" brushRef="#br0" timeOffset="269.356">1 88,'38'4,"47"-2,18-2,6-6,-6-2,-11-4,-6-1,-14-2,-9 2,-5 2,-9 3,-7 4,-6 1,-5 3,-2 0,-6 5,-8 7,-5 0</inkml:trace>
  <inkml:trace contextRef="#ctx0" brushRef="#br0" timeOffset="755.32">1017 426,'7'4,"0"0,0 0,1-1,-1 0,1 0,-1-1,1 0,0 0,0-1,0 0,0 0,0-1,0 0,8-1,-1 1,244 0,-176-12,-58 6</inkml:trace>
  <inkml:trace contextRef="#ctx0" brushRef="#br0" timeOffset="971.438">1101 652,'39'5,"36"-3,10-3,1-5,-10-1,-18-1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07:00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28,'-24'13,"0"1,1 1,1 1,1 1,0 1,1 1,1 0,0 1,2 2,1 0,0 0,2 1,0 1,2 1,-4 11,13-28,1-1,-1 2,1-1,1 0,0 0,0 1,0-1,1 0,0 1,1-1,0 0,0 1,1-1,0 0,1 0,-1 0,1 0,1-1,0 1,0-1,0 0,1 0,0 0,0-1,1 1,0-1,0-1,0 1,1-1,-1 0,1-1,1 1,-1-1,1-1,-1 1,1-1,0-1,0 0,0 0,0 0,1-1,-1 0,0-1,1 1,-1-2,1 1,7-3,-4 0,-1 0,0-2,0 1,0-1,-1-1,0 0,0 0,0-1,-1 0,0-1,0 0,-1 0,0-1,0 0,-1-1,0 0,-1 0,4-9,0-1,-2 1,0-2,-1 1,-2-1,0 0,-1-1,-1 1,0-1,-2 1,-1-1,-1 0,0 1,-2-1,0 1,-5-12,5 25,0 1,0-1,-1 0,0 1,-1 0,0 0,0 0,0 1,-1 0,0 0,0 0,-1 1,1-1,-2 1,4 2,1 1,-1 0,1-1,-1 2,0-1,0 0,0 1,0-1,0 1,-1 0,1 1,0-1,0 1,-1 0,1 0,0 0,0 0,-1 1,1-1,0 1,0 1,0-1,0 0,0 1,0 0,0 0,-3 2,-7 8</inkml:trace>
  <inkml:trace contextRef="#ctx0" brushRef="#br0" timeOffset="370.09">959 366,'-32'120,"62"-206,-21 51,3 1,0 0,3 0,0 2,2-1,2 2,1 1,3-3,65-65,-87 98,1 0,-1 0,1-1,-1 1,1 1,-1-1,1 0,-1 0,1 1,-1-1,1 0,-1 1,0 0,1-1,-1 1,0 0,1-1,-1 1,0 0,0 0,0 0,1 0,-1 1,0-1,-1 0,1 0,0 0,0 1,0-1,-1 1,1-1,-1 0,1 1,-1-1,1 1,-1-1,0 1,0-1,0 1,0-1,0 2,1 0,6 20</inkml:trace>
  <inkml:trace contextRef="#ctx0" brushRef="#br0" timeOffset="1502.288">0 960,'53'-15,"61"-18,24-10,4-1,-7 6,-13 6,-18 7,-16 4,-15 4,-9 7,-10 4,-16 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30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1,'-20'0,"0"0,0 2,0 0,1 1,-1 1,1 1,0 1,0 1,-16 8,34-15,-1 1,1-1,-1 1,1 0,-1 0,1-1,-1 1,1 0,0 0,0 1,-1-1,1 0,0 0,0 0,0 1,0-1,1 1,-1-1,0 1,0-1,1 1,-1-1,1 1,-1-1,1 1,0 0,0-1,0 1,0 0,0-1,0 1,0-1,0 1,1 0,-1-1,1 1,-1-1,1 1,-1-1,1 1,0-1,0 1,1 0,58 56,-40-42,-15-13,0 1,0 0,0 1,-1-1,1 1,-1 0,0 0,0 0,-1 0,0 1,0 0,0-1,0 1,-1 0,0 1,0-1,-1 0,0 0,0 1,0-1,-1 0,0 1,0-1,-1 1,1-1,-1 0,-1 1,1-1,-1 0,-1 2,0-3,-1 0,1 0,-1 0,0 0,-1 0,1-1,-1 1,0-1,0-1,0 1,-1-1,1 1,-1-2,1 1,-1-1,0 1,0-2,-1 1,1-1,0 0,0 0,-1 0,1-1,0 0,-1-1,1 1,0-1,-1 0,1-1,0 1,0-1,0-1,0 1,-18-5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3:30.94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310 506,'-1'-1,"0"0,-1-1,1 1,-1 0,1 0,-1 0,0 0,1 0,-1 1,0-1,0 0,0 1,0-1,1 1,-1 0,0-1,0 1,0 0,0 0,0 0,0 1,0-1,1 0,-1 1,0-1,0 1,0 0,1-1,-1 1,0 0,1 0,-1 0,0 0,1 1,0-1,-1 0,1 1,0-1,-1 0,1 1,-1 1,-36 71,35 34,4-105,-1 0,1 0,0 0,0 0,0 0,0-1,0 1,0 0,1-1,-1 1,1-1,0 1,0-1,0 0,0 0,0 1,0-2,1 1,-1 0,1 0,-1-1,1 1,0-1,0 0,-1 0,1 0,0 0,0-1,0 1,0-1,0 1,0-1,0 0,1 0,7-4,0 1,-1-1,0-1,0 0,0-1,0 0,-1 0,0-1,0 0,-1 0,0-1,0 0,-1-1,0 1,-1-1,1-1,0-2,1 4,-1-1,0 0,0 0,0 0,-1-1,-1 0,0 0,0-1,-1 1,0-1,-1 0,0 0,-1 0,0-1,-1 1,0 0,0-1,-2 1,1-1,-1 1,-1 0,0 0,-2-5,3 14,0-1,-1 1,1 0,-1 0,1 0,-1 0,0 0,1 0,-1 0,0 1,0-1,0 1,-1-1,1 1,0 0,-1 0,1 0,0 0,-1 0,1 0,-1 1,1-1,-1 1,0 0,1 0,-1 0,1 0,-1 0,0 0,1 1,-1-1,1 1,-1 0,1 0,0 0,-1 0,1 0,0 0,-4 1,2 1,-1 0,0 0,0 0,1 0,0 0,-1 1,1 0,1 0,-1 0,0 0,1 1,0-1,0 1,1 0,-1 0,-1 5,2 3,0 0,1 1,1-1,0 1,1-1,0 1,1-1,1 0,0 0,2 6,-1-5,0-1,-2 1,1-1,-2 1,0 0,0 0,-1 0,-1 0,-1 0,0 0,-29 182,31-177</inkml:trace>
  <inkml:trace contextRef="#ctx0" brushRef="#br0" timeOffset="817.703">706 1240,'0'-11,"1"-21,-1 1,-2-1,-1 0,-1 1,-2 0,-7-24,-55-106,59 146</inkml:trace>
  <inkml:trace contextRef="#ctx0" brushRef="#br0" timeOffset="2071.385">169 253,'0'-5,"0"-6,0-7,-4 1,-3-2,1-3,-4 3,0-1,-3-1,-4-2,-4 2,2 1,-2 4,0 4,2 4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5:30.1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1464 524,'-36'-124,"34"120,1 1,-1-1,0 1,-1-1,1 1,0 0,-1 0,0 0,0 0,0 0,0 1,0-1,0 1,-1 0,1 0,-1 0,1 0,-1 1,0 0,0-1,1 1,-1 1,0-1,0 0,0 1,0 0,0 0,0 0,0 1,-2-1,-119 58,87-36,7-5,-1-1,-1-1,0-2,0-2,-1-1,-8 0,21-7,-25 17,35-3,9-13,1-1,-1 1,-1-1,1 1,0-1,-1 0,1 0,-1 0,0-1,0 1,0-1,0 1,-1-1,1 0,-1 0,1-1,-1 1,0-1,0 1,-3 0,-129 17,-63 17,164-23,64-16,91-49,-35 4,-111 70,-203 123,114-88,243-113,-91 41,-56 8,-117 57,97-31,20-9,17-8,0 0,-1 0,1-1,0 0,-1 1,1-1,0 0,-1 0,0 0,1 0,-1-1,0 1,1-1,-1 1,0-1,0 0,1 0,-1 0,0-1,1 1,-1 0,0-1,1 0,-1 0,0 0,0-1,-35-13,38 14,-1 1,1 0,0-1,-1 1,1 0,-1 0,1 0,-1-1,1 1,-1 0,1 0,-1 0,0 0,1 0,-1 0,1 0,-1 0,1 0,-1 0,1 0,-1 0,1 0,-1 1,1-1,-1 0,1 0,-1 0,1 1,-1-1,1 0,0 1,-1-1,1 0,-1 1,1-1,0 1,-1-1,1 1,0-1,0 0,-1 1,1-1,0 1,0-1,0 1,0-1,0 1,-1-1,1 1,0 0,0-1,0 1,0-1,0 1,1-1,-1 1,0-1,0 1,0-1,0 1,0-1,1 1,-1-1,0 1,1-1,-1 0,0 1,1-1,-1 1,0-1,5 7,0-1,1 0,0 0,0 0,0-1,0 0,1 0,0-1,0 1,0-1,0-1,1 0,1 1,14 7,49 10,-70-21,-1 1,1-2,0 1,-1 0,1 0,0-1,-1 1,1 0,-1-1,1 0,-1 1,1-1,-1 0,1 0,-1 0,0 0,1 0,-1 0,0 0,0 0,0-1,0 1,0 0,0-1,0 1,0-1,0 1,-1-1,1 1,-1-1,1 1,-1-1,0 0,1 1,-1-1,0 0,0 1,0-1,0 0,0 1,-1-1,1 0,-19-100,17 100,0 1,-1 0,1 0,0 1,-1-1,1 0,0 1,-1 0,1-1,-1 1,1 0,0 0,-1 0,1 0,-1 1,1-1,0 1,-1-1,1 1,0 0,0 0,-1 0,1 0,0 1,0-1,0 0,0 1,0-1,1 1,-1 0,0 0,1 0,-1-1,1 1,0 1,-13 6,-121 63,129-74,22-12,26-17,210-112,-226 131,-18 8,-18 8,-286 130,679-299,-225 91,-119 54,1 1,1 2,1 2,0 2,0 1,2 2,8 1,-3-1,-18 3,1 1,-1 1,1 2,0 1,26 2,-28 8,-31-8,1 0,0 0,-1 0,1 0,-1 0,1 0,0 0,-1 0,1 0,0 0,0 0,-1 1,1-1,0 0,-1 0,1 0,0 1,0-1,-1 0,1 0,0 0,0 1,-1-1,1 0,0 1,0-1,0 0,-1 0,1 1,0-1,0 0,0 1,0-1,0 0,0 1,0-1,0 0,0 1,0-1,0 0,0 1,0-1,0 0,0 1,0-1,0 0,0 1,1-1,-1 0,0 1,0-1,0 0,0 1,1-1,-1 0,0 0,0 1,1-1,-1 0,0 0,0 0,1 1,-1-1,0 0,1 0,-1 0,0 0,341-102,-285 87,7-1,-1-2,0-4,-2-1,6-7,-64 30,-1 0,0 0,0 0,0 0,0 0,0-1,1 1,-1 0,0 0,0-1,0 1,0-1,0 1,0-1,0 1,0-1,0 0,0 0,0 1,-1-1,1 0,0 0,0 0,-1 0,1 0,0 0,-1 0,1 0,-1 0,0 0,1 0,-1 0,0 0,1 0,-1-1,0 1,0 0,0 0,0 0,0 0,0-1,-1 1,1 0,0 0,-1 0,1 0,0 0,-1 0,1 0,-1 0,0 0,1 0,-1 0,0 0,0 0,-9 0,0 0,0 1,0 1,1 0,-1 0,0 0,0 1,0 1,1 0,-1 0,1 1,0 0,0 1,-8 5,5-4,-70 31,82-37,1 0,-1 1,0-1,0 0,1 0,-1 1,0-1,0 0,1 0,-1 1,0-1,0 0,0 1,1-1,-1 0,0 1,0-1,0 0,0 1,0-1,0 0,0 1,0-1,0 0,0 1,0-1,0 0,0 1,0-1,0 0,0 1,0-1,0 0,-1 1,1-1,0 0,0 1,0-1,0 0,-1 1,1-1,0 0,-1 0,41-7,640-178,-419 126,-237 56,-51 23,-69 16,-1-5,-1-4,-1-5,-6-3,-7 4,104-19,19-5,21-4,34-4,-1 2,1 3,60 5,-125-2,0 1,0 0,0 0,0-1,0 1,0 0,0 0,0 0,0 0,0 0,0 0,-1 0,1 0,0 1,0-1,0 0,0 1,0-1,0 0,-1 1,1-1,0 1,0-1,0 1,-1-1,1 1,0 0,-1-1,1 1,-1 0,1 0,-1 0,1-1,-1 1,1 0,-1 0,0 0,1 0,-1 0,0 0,0-1,0 2,2-1,0 0,-1 0,1 0,0-1,0 1,-1 0,1-1,0 1,0-1,0 0,0 1,0-1,0 0,0 0,0 0,0 0,-1-1,1 1,0-1,0 1,0-1,0 1,0-1,-1 0,2-1,0 2,18-4,-24 8,-214 101,75-59,-109-17,199-30,-123 12,-264 124,24-30,251-74,-3-3,148-25,-1 0,1 1,0 1,0 1,1 1,-1 0,1 1,-16 11,-12 4,-288 119,333-141,-18 8,17-15,118-144,-103 134,2 1,-1 1,2 0,0 0,1 2,0 0,1 1,0 1,12-5,-7 2,118-58,-110 55,-20 15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6:50.27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4763 1927,'-2'52,"-3"0,-2 0,-3 0,-5 13,-21 65,37-130,-1-1,0 1,0 0,0 0,0-1,0 1,0 0,0-1,1 1,-1 0,0 0,0-1,0 1,0 0,1 0,-1-1,0 1,0 0,1 0,-1 0,0 0,1-1,-1 1,0 0,0 0,1 0,-1 0,0 0,1 0,-1 0,0 0,1 0,-1 0,0 0,1 0,-1 0,0 0,1 0,-1 0,0 0,0 0,1 0,-1 0,0 1,1-1,-1 0,0 0,0 0,1 1,-1-1,0 0,0 0,0 0,1 1,-1-1,0 0,0 0,0 1,0-1,1 0,-1 1,0-1,0 0,0 1,0-1,20-27,-18 25,131-174,-133 175,1 1,0-1,-1 0,1 0,0 0,-1 0,1 0,-1 1,1-1,-1 0,0 0,1 0,-1 0,0-1,0 1,1 0,-1 0,0 0,0 0,0 0,-1 0,1 0,0 0,0 0,0 0,-1 0,1 0,0 0,-1 0,1 0,-1 0,0 0,1 0,-1 1,0-1,1 0,-1 0,0 1,0-1,1 0,-1 1,0-1,0 1,0-1,0 1,0-1,0 1,0 0,0-1,0 1,0 0,0 0,0 0,0 0,0 0,0 0,0 0,-1 0,1 0,0 0,0 1,0-1,0 0,0 1,0-1,0 1,1-1,-1 1,0-1,0 1,-25 12,1 1,1 1,0 1,1 1,1 1,-15 15,7-7,20-18,2-2,1-1,-1 1,1 1,1-1,-1 1,1 0,1 1,-1-1,1 1,0 0,1 1,-3 7,7-15,1 1,-1-1,1 1,0-1,0 0,0 1,0-1,0 0,0 0,0 1,0-1,1 0,-1 0,0 0,0-1,1 1,-1 0,1 0,-1-1,1 1,-1-1,1 1,-1-1,1 0,0 1,-1-1,1 0,-1 0,1 0,0-1,-1 1,1 0,-1 0,1-1,-1 1,1-1,-1 1,1-1,-1 0,1 0,-1 0,0 1,1-1,-1-1,0 1,1-1,67-30,-2-4,-1-2,-1-4,11-13,-34 16,-42 39,0-1,-1 0,1 0,-1 1,1-1,0 0,-1 1,0-1,1 1,-1-1,1 0,-1 1,0 0,1-1,-1 1,0-1,0 1,1 0,-1-1,0 1,0 0,0 0,1 0,-1-1,0 1,0 0,0 0,1 0,-1 0,0 1,0-1,0 0,0 0,1 0,-1 1,0-1,0 0,1 1,-1-1,0 0,1 1,-1-1,0 1,-190 71,16-6,164-53,36-13,147-52,50-8,-279 61,87-17,-17 13,-1 2,0-2,0 0,0 0,0-1,0 0,-1-1,0-1,0 0,0 0,-1-1,2-1,-11 7,0-1,0 1,0 0,-1-1,1 1,0 0,0-1,-1 1,1-1,-1 1,1-1,-1 1,0-1,0 1,0-1,1 1,-1-1,-1 0,1 1,0-1,0 1,-1-1,1 1,0-1,-1 1,0-1,1 1,-1-1,0 1,0 0,1-1,-1 1,0 0,-1 0,1 0,-1-1,-47-40,45 39,-22-11,-1 0,-1 2,0 1,-1 1,1 2,-2 1,1 1,-1 1,-21 0,-20-2,-1 4,0 3,0 2,0 4,0 3,1 4,-57 17,70-21,58-9,0 0,1 0,-1-1,0 1,0 0,1 0,-1-1,0 1,0 0,1-1,-1 1,0 0,0-1,0 1,0 0,1-1,-1 1,0 0,0-1,0 1,0 0,0-1,0 1,0 0,0-1,0 1,0-1,0 1,0 0,0-1,0 1,-1 0,1-1,0 1,0 0,0-1,0 1,-1 0,1 0,0-1,0 1,-1 0,1-1,0 1,-1 0,1 0,0 0,0-1,-1 1,1 0,0 0,-1 0,1 0,-1 0,1 0,0 0,-1-1,1 1,0 0,-1 0,1 0,0 1,-1-1,1 0,28-21,-27 21,194-118,113-44,-368 201,-121 53,-3-8,-25-1,176-70,-1-2,0-1,-1-1,0-2,-34 2,67-8,-1-1,1 1,-1 0,1-1,0 0,-1 0,1 0,-1 0,1 0,0 0,-1-1,1 1,-1-1,1 1,0-1,0 0,-1 0,1 0,0 0,0 0,0-1,0 1,0-1,0 1,0-1,1 0,-1 0,1 1,-1-1,1 0,0 0,-1-1,1 1,0 0,1 0,-1-1,0 1,1 0,-1-1,1 1,-1 0,1-1,0 1,0-1,0 1,1-1,-1 1,1 0,-1-1,1 1,0 0,-1-1,1 1,1 0,0-2,130-137,195-167,-311 294,-1 0,-1-2,-1 0,0 0,-1-1,0-1,8-18,-19 35,-1-1,1 0,0 1,-1-1,1 0,-1 1,1-1,-1 0,0 0,0 1,1-1,-1 0,-1 0,1 1,0-1,0 0,-1 0,1 1,-1-1,1 0,-1 1,0-1,1 1,-1-1,0 1,0-1,0 1,0-1,-1 1,1 0,0 0,-1 0,1 0,0-1,-1 2,1-1,-1 0,0 0,1 0,-1 1,0-1,1 1,-1-1,0 1,-1 0,-87-4,83 5,-296 54,116-16,1 2,-2-9,-143 6,320-38,0 2,0-1,-1 0,1-1,-1-1,1 1,0-2,-1 0,1 0,0-1,0 0,0-1,1 0,-1-1,10 4,0 0,0 0,0 0,0 0,0 0,1 0,-1 0,0-1,1 1,-1 0,1 0,-1-1,1 1,-1 0,1-1,0 1,0 0,0-1,0 1,0 0,0-1,0 1,0 0,1-1,-1 1,0 0,1-1,-1 1,1 0,-1 0,1-1,0 1,0 0,-1 0,1 0,0 0,0 0,0 0,0 0,0 0,1 0,49-39,18 4,1 3,2 3,34-8,-21 8,188-61,21 8,74-22,-300 77,-79 25,-239 38,175-20,-892 133,33-78,871-66,1-3,-1-3,0-3,1-2,0-3,1-3,-14-6,72 19,0-1,0 1,0-1,0 1,1-1,-1 0,0 0,1 0,-1-1,1 1,-1 0,1-1,-1 0,1 1,0-1,0 0,0 0,0 0,0-1,1 1,-1 0,1-1,-1 1,1-1,0 1,0-1,0 0,0 0,0 1,1-1,-1 0,1 0,0 0,0 0,0 1,0-1,0 0,1 0,-1 0,1 1,0-1,0 0,0 0,0 1,1-3,11-8,0 0,0 1,1 1,0 0,1 1,1 1,-1 0,1 1,1 1,26-16,376-216,-408 233,5-2,0-1,0 0,0-1,-2-1,1 0,-1-1,2-4,-15 14,-1 1,0 0,1-1,-1 1,0-1,0 1,0 0,0-1,0 1,0-1,-1 1,1 0,0-1,-1 1,1 0,-1-1,1 1,-1 0,0 0,1 0,-1-1,0 1,0 0,0 0,0 0,0 0,0 0,0 1,0-1,0 0,-1 0,1 1,0-1,0 1,-1-1,1 1,0-1,-1 1,1 0,-1 0,1 0,0 0,-1 0,1 0,-1 0,1 0,0 0,-1 1,1-1,0 0,-1 1,1-1,0 1,0 0,-1 0,-1-1,-77 1,0 3,-1 4,2 3,0 4,-45 16,65-18,-147 36,-496 95,592-137,110-9,0 1,1-1,-1 1,0-1,1 1,-1-1,1 1,0-1,-1 1,1-1,0 1,0 0,0 0,0-1,0 1,0 0,1 0,-1 0,0 0,0 0,1 0,-1 1,0-1,1 0,-1 1,1-1,-1 1,1-1,0 1,1-1,0-1,264-142,65-15,-75 37,153-112,-344 186,-66 47,0 0,0 1,1-1,-1 0,0 0,0 0,0 1,0-1,0 0,-1 0,1 0,0 1,0-1,0 0,-1 0,1 0,0 1,-1-1,1 0,-1 1,1-1,-1 0,1 1,-1-1,1 1,-1-1,0 0,1 1,-1 0,0-1,1 1,-1-1,0 1,0 0,1-1,-1 1,0 0,0 0,1 0,-1 0,0 0,0-1,0 2,0-1,1 0,-1 0,0 0,0 0,0 0,1 1,-1-1,0 0,0 1,1-1,-1 0,0 1,1-1,-1 1,0-1,1 1,-1-1,0 2,-68 15,1 3,0 3,2 3,0 3,5-3,-284 126,6 15,-22 33,50 4,258-153,53-50,0 0,0 0,1 0,-1 0,0 0,1 0,-1 0,1 0,-1 0,1 0,-1 0,1 0,0 0,0 0,-1 0,1 0,0-1,0 1,0 0,0-1,0 1,0 0,0-1,0 1,0-1,0 0,0 1,0-1,0 0,0 0,1 0,-1 1,0-1,0 0,0-1,0 1,0 0,0 0,1 0,-1-1,0 1,0 0,0-1,0 1,0-1,0 1,0-1,0 0,-1 1,63-13,0-2,-1-3,0-3,-2-2,12-10,9 0,793-313,-507 220,-351 121,-10 3,0-1,1 1,-1 0,1 1,0-1,0 1,-1 1,1-1,0 1,0 0,0 1,0 0,-1 0,1 0,0 1,-1 0,-4 0,-1 0,1 0,-1 0,0 1,0-1,0 1,0-1,0 1,0-1,-1 1,1-1,-1 1,0 0,0-1,0 1,0 0,0-1,0 1,-1-1,1 1,-1 0,0-1,0 1,0-1,0 0,0 1,-1-1,1 0,-1 0,1 1,-1-1,0-1,-1 2,-41 63,-2-3,-4-1,-40 37,30-33,-464 490,466-491,84-76,394-303,-120 94,11 13,228-109,-513 305,-20 12,-18 9,-265 140,194-110,-899 417,966-450,-96 42,-2-6,-2-4,-2-5,-1-6,-16-2,126-25,1 2,0-1,0-1,0 1,0-1,0-1,-1 0,1 0,0 0,0-1,0 0,0-1,0 0,0 0,1-1,-1 0,0 0,1-1,0 1,0-2,0 1,0-1,6 1,0 0,0 1,1-1,-1 0,1 0,0 0,0 0,0 0,0 0,1 0,-1 1,1-1,0 0,0 0,1 1,-1-1,1 1,0-1,0 1,0-1,0 1,0 0,1 0,0 0,-1 1,1-1,0 0,0 1,0 0,1 0,-1 0,1 0,1 0,121-85,4 6,3 6,99-39,-208 103,489-217,-447 189,-66 39,0-1,0 0,0 0,0 1,0-1,0 0,0 0,-1 1,1-1,0 0,0 0,-1 1,1-1,-1 0,1 1,0-1,-1 1,1-1,-1 0,0 1,1-1,-1 1,1-1,-1 1,0 0,1-1,-1 1,0 0,0-1,1 1,-1 0,0 0,0 0,1-1,-1 1,0 0,0 0,1 0,-1 0,0 0,0 1,1-1,-1 0,0 0,0 1,-1-2,-35 1,-1 0,1 3,0 1,0 2,0 1,1 2,0 1,0 3,25-10,-133 41,2 6,3 6,2 6,-5 10,112-56,0 1,1 2,1 0,0 2,2 2,0 0,-2 6,25-27,0 0,1 1,0-1,0 1,0-1,0 1,0 0,0-1,1 1,-1 0,1 0,0 1,0-1,0 0,0 0,0 0,1 1,-1-1,1 0,0 1,0-1,1 0,-1 0,0 1,1-1,0 0,0 0,0 0,0 1,1-1,-1 0,1-1,-1 1,1 0,0 0,0-1,1 1,0 0,15 7,-1-1,2-1,-1-1,1-1,0 0,0-1,1-1,-1-1,1-1,0-1,0 0,0-2,-1 0,1-1,0-1,4-2,-15 4,116-18,0-6,-2-6,-2-5,26-15,-129 45,825-300,-815 296,413-128,-431 136,-1-2,-1 2,0-1,1 1,0 1,-1 0,1 0,0 0,0 1,-1 1,1-1,0 1,0 1,-1 0,1 0,-1 0,5 3,-11-2,0 0,-1 0,0 1,0-1,1 0,-2 0,1 1,0-1,-1 0,1 1,-1-1,0 1,0-1,-1 1,1-1,-1 0,1 1,-1-1,0 0,-1 0,1 1,0-1,-1 0,0 0,1 0,-1-1,0 1,-1 0,1-1,0 1,-1-1,-1 1,-72 92,-5-3,-67 57,134-136,-300 278,260-229,53-61,1-1,0 1,0 0,0 0,0 0,0 0,0 0,0 0,0 0,0-1,0 1,1 0,-1 0,0 0,0 0,1 0,-1-1,1 1,-1 0,1 0,-1-1,1 1,-1 0,1-1,0 1,-1 0,1-1,0 1,-1-1,1 1,0-1,0 1,0-1,0 0,-1 1,1-1,0 0,0 0,0 0,0 0,0 0,0 0,-1 0,1 0,0 0,0 0,0 0,0 0,0-1,0 1,0 0,-1-1,1 1,0 0,0-1,-1 1,1-1,0 1,0-1,-1 0,1 0,56-13,-1-2,0-3,49-25,-28 12,207-83,106-44,372-96,-670 226,-83 30,-35 13,-289 107,31-14,-847 285,1101-383,-3 1,0 0,0-2,-1-2,0-1,0-1,-26-2,38-14,46-11,63-28,2 4,75-28,-83 40,1143-504,-1045 458,-4-8,63-47,-228 130,-3 2,0 0,-1 0,1 0,-1-1,0 0,-1 0,1-1,-1 1,0-1,0 0,1-4,-6 9,0 0,0-1,0 1,0 0,-1 0,1 0,-1-1,1 1,-1 0,1 0,-1 0,1 0,-1 0,0 0,0 0,1 0,-1 0,0 0,0 0,0 0,0 1,0-1,0 0,0 1,-1-1,1 1,0-1,0 1,0 0,0-1,-1 1,1 0,0 0,0 0,-1 0,1 0,0 0,0 0,-1 0,1 0,0 1,0-1,-1 0,1 1,0-1,0 1,-55 4,0 2,0 2,1 3,1 3,-10 5,-8 0,-1481 455,959-278,568-189,-96 12,121-21,1 0,0 0,-1 0,1 0,-1 0,1 1,0-1,0 0,0 0,0 0,0 0,-1 0,2 0,-1 0,0 0,0 0,0 0,0 0,1 0,-1 0,0 0,1 0,-1 0,1 1,-1-1,1 0,-1 0,1 0,-1 1,1-1,0 0,0 1,-1-1,1 1,0-1,0 1,0-1,-1 1,1-1,0 1,0 0,0-1,0 1,0 0,0 0,0 0,0 0,0 0,1 0,206-119,5 9,4 10,217-67,-347 136,1 3,2 3,13 3,-49 22,-53 0,0 0,0 0,0 1,-1-1,1 0,0 1,0-1,0 1,0-1,-1 1,1-1,0 1,0 0,-1-1,1 1,-1 0,1-1,0 1,-1 0,1 0,-1 0,0-1,1 1,-1 0,0 0,1 0,-1 0,0 0,0 0,0 0,0 0,0 0,0 0,0 0,0-1,0 1,0 0,-1 0,1 0,0 0,-1 0,1 0,-1 0,1-1,-1 1,1 0,-1 0,1-1,-1 1,0 0,1-1,-1 1,0 0,-8 10,-1 0,0-1,-1 0,0 0,0-1,-1 0,0-1,-7 3,2-1,-513 290,115-71,334-175,80-54,1 1,-1-1,1 0,-1 0,1 1,-1-1,1 0,-1 1,1-1,0 0,-1 1,1-1,0 1,-1-1,1 1,0-1,0 1,-1-1,1 1,0-1,0 1,0-1,0 1,0-1,0 1,0-1,0 1,0 0,0-1,0 1,0-1,0 1,0-1,0 1,0-1,1 1,-1-1,0 1,0-1,1 1,-1-1,0 1,1-1,-1 0,0 1,1-1,-1 1,1-1,-1 0,1 0,-1 1,0-1,1 0,-1 0,1 1,0-1,-1 0,1 0,-1 0,1 0,-1 0,1 0,-1 0,40 2,228-61,-198 40,1106-308,-1165 324,193-48,2 8,2 9,72 3,-260 29,-10 1,1 0,-1 0,1 1,-1 1,1-1,-1 2,1-1,-1 1,0 1,0 0,0 1,2 1,-10-4,-1 1,0 0,1-1,-1 1,0 0,0 0,0 0,0 0,-1 0,1 0,0 0,-1 0,0 1,1-1,-1 0,0 0,0 0,0 0,0 1,-1-1,1 0,0 0,-1 0,0 0,1 0,-1 0,0 0,0 0,0 0,0 0,-1 0,1 0,0-1,-1 1,0-1,1 1,-1-1,0 1,1-1,-1 0,0 0,-1 1,-46 41,-1-2,-2-2,-2-2,-10 2,-14 11,-484 312,392-254,146-86,24-22,0-1,1 1,-1 0,0 0,1 0,-1 0,0 0,1-1,-1 1,0 0,1 0,-1 0,0 0,1 0,-1 0,1 0,-1 0,0 0,1 0,-1 0,0 1,1-1,-1 0,0 0,1 0,-1 0,0 1,1-1,-1 0,0 0,0 0,1 1,-1-1,0 0,0 0,1 1,-1-1,0 0,0 1,0-1,1 0,-1 1,0-1,0 0,0 1,0-1,0 0,0 1,0-1,0 1,0-1,0 0,0 1,0-1,0 0,0 1,0-1,0 0,-1 1,1-1,0 0,0 1,0-1,187-56,-123 32,746-258,-493 177,5 15,65 0,-131 58,-214 35,-41-3,0 0,-1 1,1-1,0 0,-1 0,1 0,0 1,-1-1,1 0,-1 1,1-1,-1 0,1 1,-1-1,1 1,-1-1,1 1,-1-1,1 1,-1-1,0 1,1 0,-1-1,0 1,0-1,1 1,-1 0,0-1,0 1,0 0,0-1,0 1,0 0,0-1,0 1,0 0,0-1,0 1,0 0,-1-1,1 1,0 0,0-1,-1 1,1-1,0 1,-1-1,1 1,-1-1,1 1,0-1,-1 1,1-1,-1 1,1-1,-1 0,0 1,1-1,-1 0,1 1,-1-1,0 0,1 0,-1 0,0 1,-23 17,-1 0,0-2,-1-1,-1-1,-13 4,14-5,-671 290,-143 17,391-171,348-132,100-17,1 0,0 1,0-1,-1 0,1 1,-1-1,1 0,0 0,-1 0,1 0,0 1,-1-1,1 0,-1 0,1 0,0 0,-1 0,1 0,-1 0,1 0,-1 0,1 0,0 0,-1 0,1 0,-1-1,1 1,0 0,-1 0,1 0,0 0,-1-1,1 1,-1 0,1 0,0-1,0 1,-1 0,1-1,0 1,0 0,-1-1,1 1,0-1,0 1,0 0,0-1,-1 1,1-1,0 1,0 0,0-1,0 1,0-1,0 1,0 0,0-1,0 1,0-1,0 1,1 0,-1-1,0 1,0-1,0 1,0 0,1-1,-1 1,0-1,27-18,358-155,86-11,447-111,-251 111,-653 181,-31 7,-1 2,-168 46,3 9,-154 74,200-78,-593 232,619-244,97-35,24-9,31-9,1315-374,57 31,-951 256,-415 89,-33 9,-32 8,-316 98,-774 239,875-299,531-106,50-26,54-12,-203 52,31-7,184-16,-337 62,-91 17,-422 138,115-36,-203 38,631-151,17-15,1-5,82-26,-61 13,529-104,-547 123,-179 49,-82 27,-3-6,-2-6,-28 1,10-5,148-48,23-6,577-172,-262 83,-305 76,-214 57,-346 105,479-129,-40 11,-1-5,-53 3,497-80,81-24,-313 58,-108 18,-24 8,-483 125,405-98,94-22,19-8,262-76,-319 76,-72 27,111-25,1-1,-1 0,1 0,-1 1,0-1,1 0,-1 1,0-1,1 0,-1 1,0-1,0 1,1-1,-1 0,0 1,0-1,0 1,1-1,-1 1,0-1,0 1,0-1,0 0,0 1,0-1,0 1,0-1,0 1,0-1,0 1,0-1,-1 1,1-1,0 1,0-1,0 1,-1-1,1 0,0 1,0-1,-1 0,1 1,0-1,-1 0,1 1,0-1,-1 0,1 1,-1-1,1 0,-1 0,1 0,0 1,-1-1,1 0,-1 0,1 0,-1 0,1 0,41 7,309-7,-153 28,-134-26,-1-3,0-2,0-4,0-1,27-10,304-86,-337 87,-72 35,16-18,-1 0,1 0,0 0,-1 1,1-1,-1 0,1 0,0 0,-1 1,1-1,-1 0,1 1,0-1,-1 0,1 1,0-1,-1 0,1 1,0-1,0 0,0 1,-1-1,1 1,0-1,0 1,0-1,0 0,0 1,0-1,-1 1,1-1,0 1,0-1,1 1,-1-1,0 1,0-1,0 0,0 1,0-1,0 1,1-1,-1 1,0-1,0 0,1 1,-1-1,0 0,0 1,1-1,-1 0,0 1,1-1,-1 0,1 1,-1-1,0 0,1 0,-1 0,1 1,-1-1,1 0,-1 0,1 0,-1 0,37 4,-33-4,283-18,-252 14,-15 2,-1 0,1-1,-1-1,0-1,0 0,0-2,-1 0,6-4,-23 11,1-1,-1 0,0 0,1 0,-1 0,0 0,1 0,-1 0,0 0,0 0,0-1,0 1,0 0,0-1,0 1,0-1,-1 1,1-1,-1 0,1 1,-1-1,1 1,-1-1,0 0,0 1,0-1,0-1,-31 19,23-9,0 1,1-1,-1 1,1 1,1-1,0 1,0 0,1 1,0-1,0 1,1 0,0 0,1 0,0 4,5-10,0-1,0 0,1 0,-1 0,1 0,0 0,0 0,0 0,0-1,1 0,-1 0,1 0,-1 0,1 0,0-1,0 1,0-1,-1 0,1 0,0-1,0 1,0-1,0 0,1 0,-1 0,0 0,0-1,0 0,-1 0,1 0,2 0,5 0,503-4,-481 3,-29 1,0 0,0 0,-1 1,1-1,0 1,0 0,0 0,0 0,0 1,0 0,0-1,-1 1,1 1,0-1,-1 0,1 1,-1 0,1 0,-1 0,0 0,0 0,1 1,1 2,5 6,50 48,-58-57,0-1,0 0,0 0,0 0,0 0,0 0,0-1,0 1,1-1,-1 1,0-1,0 0,1 0,-1 0,0 0,0 0,1 0,-1 0,0-1,0 0,0 1,1-1,-1 0,0 0,0 0,0 0,0 0,0 0,-1-1,1 1,0-1,-1 1,2-3,93-73,-94 76,-1-1,1 1,-1-1,0 1,0-1,1 0,-1 1,0-1,-1 0,1 0,0 0,0 0,-1 0,1 0,-1 0,0 0,1 0,-1 0,0 0,0 0,0 0,-1 0,1 0,0 0,-1 0,1 0,-1 0,0 1,0-1,0 0,0 0,0 0,0 1,0-1,0 0,-1 1,1 0,0-1,-1 1,0 0,1-1,-1 1,0 0,1 0,-1 0,0 0,0 1,0-1,0 1,0-1,0 1,0-1,-1 1,-13-7,7 4,0 0,1 0,-1 0,1-1,0-1,0 0,0 0,1 0,0-1,0 0,0 0,1-1,-1 0,2 0,-1 0,1-1,0 1,1-2,0 1,-1-2,4 4,0-1,-1 1,1 0,-1-1,-1 1,1 0,-1 0,0 1,-1-1,1 0,-1 1,0 0,-1 0,1 0,-1 1,0-1,0 1,0 0,-1 1,1-1,-1 1,0 0,0 0,0 1,0 0,-1 0,-1 0,-33-3,0 2,0 2,0 1,0 3,-20 4,-431 67,-136 72,587-129,73-12,292-57,416-102,-521 102,-220 51,0 1,0-1,1 1,-1-1,0 1,1-1,-1 1,1-1,-1 0,1 1,-1-1,1 0,-1 0,1 1,0-1,-1 0,1 0,0 1,0-1,-1 0,1 0,0 0,0 0,0 1,0-1,0 0,0 0,0 0,0 0,1 1,-1-1,0 0,0 0,1 0,-1 1,0-1,1 0,-1 1,1-1,-1 0,1 1,-1-1,1 0,0 1,-1-1,1 1,0-1,-1 1,1-1,1 1,-27-3,1 1,0 1,-1 2,1 0,0 2,-4 1,-7 0,-194 29,-213 60,-203 76,557-147,442-124,258-34,101-14,-699 145,-33 5,-193 58,-781 306,811-293,139-44,42-26,0-1,1 0,-1 1,0 0,1-1,-1 1,1-1,-1 1,1 0,-1-1,1 1,-1 0,1 0,0-1,-1 1,1 0,0 0,0-1,-1 1,1 0,0 0,0 0,0 0,0-1,0 1,0 0,0 0,0 0,1 0,-1-1,0 1,0 0,1 0,-1 0,0-1,1 1,-1 0,1-1,-1 1,1 0,-1-1,1 1,0 0,-1-1,1 1,0-1,-1 1,1-1,0 0,0 1,-1-1,1 0,0 1,1-1,13 5,0-2,0 1,1-2,0 0,-1-1,1 0,0-1,0-1,1-1,-8 2,105-12,1-4,-2-5,56-21,-44 12,117-22,-274 51,-131 22,1 8,1 6,-35 19,15-6,-95 16,242-66,33 2,1 0,-1 0,1 0,-1-1,1 1,-1 0,1-1,0 1,-1 0,1-1,-1 1,1-1,0 1,-1-1,1 1,0-1,0 1,0-1,-1 1,1-1,0 1,0-1,0 1,0-1,0 1,0-1,0 1,0-1,0 1,0-1,0 1,0-1,0 1,0-1,1 1,-1-1,0 1,0-1,0 1,1-1,-1 1,0-1,1 1,-1 0,0-1,1 1,-1-1,1 1,-1 0,1-1,-1 1,1 0,-1 0,0 0,1-1,-1 1,1 0,137-89,-93 66,426-206,-457 222,-3 3,0-1,0 0,0-1,-1 0,0-1,0 0,-1-1,0 0,0 0,-1-1,0 0,5-8,-13 17,0-1,1 0,-1 0,0 0,0 0,0 0,1 0,-1 0,0 0,0 0,-1 0,1 0,0 0,0 0,0 0,-1 0,1 0,0 0,-1 0,1 0,-1 1,1-1,-1 0,1 0,-1 0,0 1,1-1,-1 0,0 1,1-1,-1 0,0 1,0-1,0 1,0-1,0 1,0 0,1-1,-1 1,0 0,0 0,0 0,0-1,0 1,0 0,-1 0,-50-3,-29 9,1 3,0 4,-6 5,-62 11,-128 14,-2-11,-204-7,467-25,-1 1,0 0,0-1,0-1,0-1,1-1,-1 0,1 0,0-2,-11-4,26 9,-1 0,1 0,-1 0,0 0,1 0,-1 0,1-1,-1 1,1 0,-1 0,1-1,-1 1,1 0,-1-1,1 1,-1-1,1 1,-1-1,1 1,0-1,-1 1,1-1,0 1,-1-1,1 1,0-1,0 1,0-1,0 0,-1 1,1-1,0 1,0-1,0 0,0 1,0-1,0 1,0-1,1 0,-1 1,0-1,0 1,0-1,1 1,-1-1,0 0,0 1,1-1,-1 1,1-1,-1 1,0 0,1-1,-1 1,1-1,-1 1,1 0,-1-1,1 1,-1 0,1-1,40-15,-37 15,473-125,80 1,-483 90,-74 34,0 0,1-1,-1 1,0-1,0 1,0 0,0-1,-1 1,1 0,0-1,-1 1,1-1,-1 1,1 0,-1 0,1-1,-1 1,0 0,0 0,1 0,-1 0,0 0,0 0,0 0,0 0,-1 0,1 0,0 0,0 1,0-1,-1 1,1-1,0 1,-1-1,1 1,0-1,-1 1,1 0,0 0,-1 0,1 0,-1 0,1 0,0 0,-1 1,1-1,-1 0,0 1,-44-2,0 2,0 1,1 3,-1 2,-6 3,22-5,-1381 249,1202-230,209-24,1-1,-1 1,0 0,0-1,0 1,0-1,0 1,0-1,0 1,0-1,0 1,0 0,0-1,-1 1,1-1,0 1,0-1,0 1,-1 0,1-1,0 1,0 0,-1-1,1 1,0 0,-1-1,1 1,0 0,-1-1,1 1,0 0,-1 0,1 0,-1-1,1 1,0 0,-1 0,1 0,-1 0,1 0,-1 0,1 0,0 0,-1 0,1 0,-1 0,1 0,-1 0,1 0,-1 0,1 0,0 0,-1 1,1-1,-1 0,1 0,0 1,-1-1,38-19,227-71,454-156,-248 118,-440 119,-30 9,0 0,-1-1,1 1,0 0,0 0,0 0,-1 0,1-1,0 1,0 0,0 0,0 0,0-1,-1 1,1 0,0 0,0-1,0 1,0 0,0 0,0-1,0 1,0 0,0 0,0-1,0 1,0 0,0 0,0-1,0 1,0 0,0 0,0-1,1 1,-1 0,0 0,0-1,0 1,0 0,0 0,1 0,-34-1,-293 47,44 0,-569 77,521-95,-159-12,406-23,84 7,-1 0,1 0,0 0,0 0,-1 0,1 0,0 0,-1 0,1-1,-1 1,1 0,0-1,-1 1,1 0,-1-1,1 1,0-1,-1 1,0 0,1-1,-1 0,1 1,-1-1,1 1,-1-1,0 1,1-1,-1 0,0 1,0-1,0 0,1 1,-1-1,0 0,0 1,0-1,0 0,0 1,0-1,0 0,-1 1,1-1,0 0,0 1,0-1,-1 0,1 1,0-1,-1 0,1 1,0-1,-1 1,1-1,-1 1,1-1,-1 1,1-1,-1 1,1 0,-1-1,0 1,361-135,-181 72,3 7,1 8,63-3,-137 44,-124 26,-305 140,222-115,-479 215,346-130,229-129,1 1,-1 0,1-1,-1 1,1 0,-1 0,1 0,0 0,-1 0,1 0,0 0,0 0,0 0,0 1,0-1,0 0,0 1,0-1,0 1,1-1,-1 1,1 0,-1-1,1 1,-1-1,1 1,0 0,0-1,0 1,0 0,0-1,0 1,1 0,-1-1,0 1,1 0,-1-1,1 1,0-1,-1 1,1-1,0 0,0 1,0-1,0 0,0 1,0-1,1 0,-1 0,0 0,1 0,-1 0,0 0,1 0,-1-1,1 1,-1 0,1-1,0 1,-1-1,1 0,0 1,-1-1,1 0,0 0,28 6,1-1,-1-1,1-2,0-1,0-1,0-2,-1-1,19-5,492-79,14-28,-76 15,836-113,-1246 204,1-2,1 3,1 3,70 5,-136 0,0 0,-1 1,1-1,0 1,0 1,0-1,-1 1,1 0,-1 0,1 1,-1-1,0 1,0 0,2 2,-6-4,0 1,-1-1,1 0,-1 1,1-1,-1 1,1-1,-1 1,0-1,0 1,0-1,0 1,0-1,0 1,0-1,0 1,-1-1,1 1,0-1,-1 1,0-1,1 1,-1-1,0 0,1 1,-1-1,0 0,0 0,0 0,0 0,0 0,-1 0,1 0,0 0,0 0,-1 0,1 0,-23 17,-1 0,0-2,-1-1,0-1,-1-1,-3 0,-1 1,-311 132,-6-16,-5-14,-60-3,299-85,101-23,21-3,23-3,405-69,386-106,29 30,-766 134,-263 70,-520 176,670-222,28-12,1 0,-1 0,0 0,0 1,1-1,-1 0,0 0,0 0,1 0,-1 0,0 0,0 1,1-1,-1 0,0 0,0 0,0 1,0-1,1 0,-1 0,0 1,0-1,0 0,0 0,0 1,0-1,0 0,0 0,0 1,0-1,1 0,-1 0,-1 1,1-1,0 0,0 0,0 1,0-1,0 0,0 1,0-1,0 0,0 0,0 1,-1-1,1 0,0 0,0 0,0 1,0-1,-1 0,1 0,0 0,0 1,30-1,240-46,464-115,-518 126,-209 34,-34 6,-322 75,-160 55,475-121,54-5,23-11,1-2,-1-2,0-2,0-2,29-11,-15 6,318-81,-294 66,-108 20,-267 12,261 1,0 2,1 1,0 2,0 1,1 2,0 1,0 1,1 2,-19 13,-47 19,-94 38,186-84,0-1,0 0,0 0,0 0,0-1,0 1,0-1,0 0,0 0,0 0,0-1,0 1,1-1,-1 0,0 0,1 0,-2-2,-39-16,33 18,-1 1,1 1,0 0,0 0,0 1,-1 0,1 1,0 1,1 0,-1 0,0 1,1 0,0 1,0 0,0 1,1 0,-1 0,1 1,-2 3,-10 8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5:30.1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1464 524,'-36'-124,"34"120,1 1,-1-1,0 1,-1-1,1 1,0 0,-1 0,0 0,0 0,0 0,0 1,0-1,0 1,-1 0,1 0,-1 0,1 0,-1 1,0 0,0-1,1 1,-1 1,0-1,0 0,0 1,0 0,0 0,0 0,0 1,-2-1,-119 58,87-36,7-5,-1-1,-1-1,0-2,0-2,-1-1,-8 0,21-7,-25 17,35-3,9-13,1-1,-1 1,-1-1,1 1,0-1,-1 0,1 0,-1 0,0-1,0 1,0-1,0 1,-1-1,1 0,-1 0,1-1,-1 1,0-1,0 1,-3 0,-129 17,-63 17,164-23,64-16,91-49,-35 4,-111 70,-203 123,114-88,243-113,-91 41,-56 8,-117 57,97-31,20-9,17-8,0 0,-1 0,1-1,0 0,-1 1,1-1,0 0,-1 0,0 0,1 0,-1-1,0 1,1-1,-1 1,0-1,0 0,1 0,-1 0,0-1,1 1,-1 0,0-1,1 0,-1 0,0 0,0-1,-35-13,38 14,-1 1,1 0,0-1,-1 1,1 0,-1 0,1 0,-1-1,1 1,-1 0,1 0,-1 0,0 0,1 0,-1 0,1 0,-1 0,1 0,-1 0,1 0,-1 0,1 0,-1 1,1-1,-1 0,1 0,-1 0,1 1,-1-1,1 0,0 1,-1-1,1 0,-1 1,1-1,0 1,-1-1,1 1,0-1,0 0,-1 1,1-1,0 1,0-1,0 1,0-1,0 1,-1-1,1 1,0 0,0-1,0 1,0-1,0 1,1-1,-1 1,0-1,0 1,0-1,0 1,0-1,1 1,-1-1,0 1,1-1,-1 0,0 1,1-1,-1 1,0-1,5 7,0-1,1 0,0 0,0 0,0-1,0 0,1 0,0-1,0 1,0-1,0-1,1 0,1 1,14 7,49 10,-70-21,-1 1,1-2,0 1,-1 0,1 0,0-1,-1 1,1 0,-1-1,1 0,-1 1,1-1,-1 0,1 0,-1 0,0 0,1 0,-1 0,0 0,0 0,0-1,0 1,0 0,0-1,0 1,0-1,0 1,-1-1,1 1,-1-1,1 1,-1-1,0 0,1 1,-1-1,0 0,0 1,0-1,0 0,0 1,-1-1,1 0,-19-100,17 100,0 1,-1 0,1 0,0 1,-1-1,1 0,0 1,-1 0,1-1,-1 1,1 0,0 0,-1 0,1 0,-1 1,1-1,0 1,-1-1,1 1,0 0,0 0,-1 0,1 0,0 1,0-1,0 0,0 1,0-1,1 1,-1 0,0 0,1 0,-1-1,1 1,0 1,-13 6,-121 63,129-74,22-12,26-17,210-112,-226 131,-18 8,-18 8,-286 130,679-299,-225 91,-119 54,1 1,1 2,1 2,0 2,0 1,2 2,8 1,-3-1,-18 3,1 1,-1 1,1 2,0 1,26 2,-28 8,-31-8,1 0,0 0,-1 0,1 0,-1 0,1 0,0 0,-1 0,1 0,0 0,0 0,-1 1,1-1,0 0,-1 0,1 0,0 1,0-1,-1 0,1 0,0 0,0 1,-1-1,1 0,0 1,0-1,0 0,-1 0,1 1,0-1,0 0,0 1,0-1,0 0,0 1,0-1,0 0,0 1,0-1,0 0,0 1,0-1,0 0,0 1,0-1,0 0,0 1,1-1,-1 0,0 1,0-1,0 0,0 1,1-1,-1 0,0 0,0 1,1-1,-1 0,0 0,0 0,1 1,-1-1,0 0,1 0,-1 0,0 0,341-102,-285 87,7-1,-1-2,0-4,-2-1,6-7,-64 30,-1 0,0 0,0 0,0 0,0 0,0-1,1 1,-1 0,0 0,0-1,0 1,0-1,0 1,0-1,0 1,0-1,0 0,0 0,0 1,-1-1,1 0,0 0,0 0,-1 0,1 0,0 0,-1 0,1 0,-1 0,0 0,1 0,-1 0,0 0,1 0,-1-1,0 1,0 0,0 0,0 0,0 0,0-1,-1 1,1 0,0 0,-1 0,1 0,0 0,-1 0,1 0,-1 0,0 0,1 0,-1 0,0 0,0 0,-9 0,0 0,0 1,0 1,1 0,-1 0,0 0,0 1,0 1,1 0,-1 0,1 1,0 0,0 1,-8 5,5-4,-70 31,82-37,1 0,-1 1,0-1,0 0,1 0,-1 1,0-1,0 0,1 0,-1 1,0-1,0 0,0 1,1-1,-1 0,0 1,0-1,0 0,0 1,0-1,0 0,0 1,0-1,0 0,0 1,0-1,0 0,0 1,0-1,0 0,0 1,0-1,0 0,-1 1,1-1,0 0,0 1,0-1,0 0,-1 1,1-1,0 0,-1 0,41-7,640-178,-419 126,-237 56,-51 23,-69 16,-1-5,-1-4,-1-5,-6-3,-7 4,104-19,19-5,21-4,34-4,-1 2,1 3,60 5,-125-2,0 1,0 0,0 0,0-1,0 1,0 0,0 0,0 0,0 0,0 0,0 0,-1 0,1 0,0 1,0-1,0 0,0 1,0-1,0 0,-1 1,1-1,0 1,0-1,0 1,-1-1,1 1,0 0,-1-1,1 1,-1 0,1 0,-1 0,1-1,-1 1,1 0,-1 0,0 0,1 0,-1 0,0 0,0-1,0 2,2-1,0 0,-1 0,1 0,0-1,0 1,-1 0,1-1,0 1,0-1,0 0,0 1,0-1,0 0,0 0,0 0,0 0,-1-1,1 1,0-1,0 1,0-1,0 1,0-1,-1 0,2-1,0 2,18-4,-24 8,-214 101,75-59,-109-17,199-30,-123 12,-264 124,24-30,251-74,-3-3,148-25,-1 0,1 1,0 1,0 1,1 1,-1 0,1 1,-16 11,-12 4,-288 119,333-141,-18 8,17-15,118-144,-103 134,2 1,-1 1,2 0,0 0,1 2,0 0,1 1,0 1,12-5,-7 2,118-58,-110 55,-20 15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5:30.1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1464 524,'-36'-124,"34"120,1 1,-1-1,0 1,-1-1,1 1,0 0,-1 0,0 0,0 0,0 0,0 1,0-1,0 1,-1 0,1 0,-1 0,1 0,-1 1,0 0,0-1,1 1,-1 1,0-1,0 0,0 1,0 0,0 0,0 0,0 1,-2-1,-119 58,87-36,7-5,-1-1,-1-1,0-2,0-2,-1-1,-8 0,21-7,-25 17,35-3,9-13,1-1,-1 1,-1-1,1 1,0-1,-1 0,1 0,-1 0,0-1,0 1,0-1,0 1,-1-1,1 0,-1 0,1-1,-1 1,0-1,0 1,-3 0,-129 17,-63 17,164-23,64-16,91-49,-35 4,-111 70,-203 123,114-88,243-113,-91 41,-56 8,-117 57,97-31,20-9,17-8,0 0,-1 0,1-1,0 0,-1 1,1-1,0 0,-1 0,0 0,1 0,-1-1,0 1,1-1,-1 1,0-1,0 0,1 0,-1 0,0-1,1 1,-1 0,0-1,1 0,-1 0,0 0,0-1,-35-13,38 14,-1 1,1 0,0-1,-1 1,1 0,-1 0,1 0,-1-1,1 1,-1 0,1 0,-1 0,0 0,1 0,-1 0,1 0,-1 0,1 0,-1 0,1 0,-1 0,1 0,-1 1,1-1,-1 0,1 0,-1 0,1 1,-1-1,1 0,0 1,-1-1,1 0,-1 1,1-1,0 1,-1-1,1 1,0-1,0 0,-1 1,1-1,0 1,0-1,0 1,0-1,0 1,-1-1,1 1,0 0,0-1,0 1,0-1,0 1,1-1,-1 1,0-1,0 1,0-1,0 1,0-1,1 1,-1-1,0 1,1-1,-1 0,0 1,1-1,-1 1,0-1,5 7,0-1,1 0,0 0,0 0,0-1,0 0,1 0,0-1,0 1,0-1,0-1,1 0,1 1,14 7,49 10,-70-21,-1 1,1-2,0 1,-1 0,1 0,0-1,-1 1,1 0,-1-1,1 0,-1 1,1-1,-1 0,1 0,-1 0,0 0,1 0,-1 0,0 0,0 0,0-1,0 1,0 0,0-1,0 1,0-1,0 1,-1-1,1 1,-1-1,1 1,-1-1,0 0,1 1,-1-1,0 0,0 1,0-1,0 0,0 1,-1-1,1 0,-19-100,17 100,0 1,-1 0,1 0,0 1,-1-1,1 0,0 1,-1 0,1-1,-1 1,1 0,0 0,-1 0,1 0,-1 1,1-1,0 1,-1-1,1 1,0 0,0 0,-1 0,1 0,0 1,0-1,0 0,0 1,0-1,1 1,-1 0,0 0,1 0,-1-1,1 1,0 1,-13 6,-121 63,129-74,22-12,26-17,210-112,-226 131,-18 8,-18 8,-286 130,679-299,-225 91,-119 54,1 1,1 2,1 2,0 2,0 1,2 2,8 1,-3-1,-18 3,1 1,-1 1,1 2,0 1,26 2,-28 8,-31-8,1 0,0 0,-1 0,1 0,-1 0,1 0,0 0,-1 0,1 0,0 0,0 0,-1 1,1-1,0 0,-1 0,1 0,0 1,0-1,-1 0,1 0,0 0,0 1,-1-1,1 0,0 1,0-1,0 0,-1 0,1 1,0-1,0 0,0 1,0-1,0 0,0 1,0-1,0 0,0 1,0-1,0 0,0 1,0-1,0 0,0 1,0-1,0 0,0 1,1-1,-1 0,0 1,0-1,0 0,0 1,1-1,-1 0,0 0,0 1,1-1,-1 0,0 0,0 0,1 1,-1-1,0 0,1 0,-1 0,0 0,341-102,-285 87,7-1,-1-2,0-4,-2-1,6-7,-64 30,-1 0,0 0,0 0,0 0,0 0,0-1,1 1,-1 0,0 0,0-1,0 1,0-1,0 1,0-1,0 1,0-1,0 0,0 0,0 1,-1-1,1 0,0 0,0 0,-1 0,1 0,0 0,-1 0,1 0,-1 0,0 0,1 0,-1 0,0 0,1 0,-1-1,0 1,0 0,0 0,0 0,0 0,0-1,-1 1,1 0,0 0,-1 0,1 0,0 0,-1 0,1 0,-1 0,0 0,1 0,-1 0,0 0,0 0,-9 0,0 0,0 1,0 1,1 0,-1 0,0 0,0 1,0 1,1 0,-1 0,1 1,0 0,0 1,-8 5,5-4,-70 31,82-37,1 0,-1 1,0-1,0 0,1 0,-1 1,0-1,0 0,1 0,-1 1,0-1,0 0,0 1,1-1,-1 0,0 1,0-1,0 0,0 1,0-1,0 0,0 1,0-1,0 0,0 1,0-1,0 0,0 1,0-1,0 0,0 1,0-1,0 0,-1 1,1-1,0 0,0 1,0-1,0 0,-1 1,1-1,0 0,-1 0,41-7,640-178,-419 126,-237 56,-51 23,-69 16,-1-5,-1-4,-1-5,-6-3,-7 4,104-19,19-5,21-4,34-4,-1 2,1 3,60 5,-125-2,0 1,0 0,0 0,0-1,0 1,0 0,0 0,0 0,0 0,0 0,0 0,-1 0,1 0,0 1,0-1,0 0,0 1,0-1,0 0,-1 1,1-1,0 1,0-1,0 1,-1-1,1 1,0 0,-1-1,1 1,-1 0,1 0,-1 0,1-1,-1 1,1 0,-1 0,0 0,1 0,-1 0,0 0,0-1,0 2,2-1,0 0,-1 0,1 0,0-1,0 1,-1 0,1-1,0 1,0-1,0 0,0 1,0-1,0 0,0 0,0 0,0 0,-1-1,1 1,0-1,0 1,0-1,0 1,0-1,-1 0,2-1,0 2,18-4,-24 8,-214 101,75-59,-109-17,199-30,-123 12,-264 124,24-30,251-74,-3-3,148-25,-1 0,1 1,0 1,0 1,1 1,-1 0,1 1,-16 11,-12 4,-288 119,333-141,-18 8,17-15,118-144,-103 134,2 1,-1 1,2 0,0 0,1 2,0 0,1 1,0 1,12-5,-7 2,118-58,-110 55,-20 15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7:19.18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0 272,'341'-193,"-196"124,-124 59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7:19.39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1 133,'33'-15,"12"-9,2 0,-1 3,-5 1,-3 3,-9 6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7:19.65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0 458,'34'-19,"15"-7,0-3,-4 3,-9 6</inkml:trace>
  <inkml:trace contextRef="#ctx0" brushRef="#br0" timeOffset="679.821">536 232,'78'-43,"-78"41,0 0,0 0,0 0,-1 0,1 0,-1 0,1-1,-1 1,0 1,0-1,0 0,0 0,0 0,0 0,-1 1,1-1,0 0,-1 1,0-1,1 1,-1 0,0 0,1-1,-1 1,0 0,0 1,0-1,-1 0,0-2,-130-123,132 125,1 0,-1 0,1 1,-1-1,0 0,1 0,-1 1,0-1,1 0,-1 1,0-1,0 1,1-1,-1 1,0-1,0 1,0 0,0-1,0 1,0 0,1 0,-1 0,0-1,0 1,0 0,0 0,0 0,0 1,0-1,0 0,0 0,0 0,0 1,0-1,1 0,-1 1,0-1,0 1,0-1,1 1,-1 0,0-1,0 1,1 0,-1-1,1 1,-1 0,1 0,-1-1,1 1,-1 0,1 0,-1 0,1 0,0 0,0 0,-1-1,1 1,0 0,0 0,0 1,-9 61,11 319,26-163,-10-119,4-139,5-54,3 0,5 3,3 0,18-23,-22 58,-22 35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2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0,'-12'127,"5"-90,1 0,2 1,1-1,2 0,2 14,-9 129,-11 42,-1-121,26-94,6-28,-10 17,168-256,-142 223,-17 20,0 1,2 0,0 1,0 0,2 1,0 0,0 1,13-7,-27 19,1 0,0 0,0 0,0 0,0 0,0 0,0 1,0-1,0 1,0-1,1 1,-1 0,0 0,0 0,0 0,0 0,1 0,-1 1,0-1,0 1,0-1,0 1,0 0,0 0,0 0,0 0,0 0,-1 0,1 1,0-1,-1 1,1-1,-1 1,1-1,-1 1,0 0,1 0,-1 0,0 0,0 0,-1 0,1 1,18 93,-21-77,-1 0,-1-1,-1 0,-1 0,0 0,-1-1,-1 0,-1 0,0-1,-1 0,-1 0,0-1,-1-1,-1 0,0 0,-1-2,0 1,-6 2,11-9,-1-1,1 0,-1-1,-1 0,1 0,0-1,-1 0,0-1,0 0,0-1,1 0,-1-1,0 0,-7-1,16 1,0 0,0 0,-1-1,1 1,0 0,0-1,0 1,0-1,0 0,0 1,0-1,0 0,0 0,1 0,-1-1,0 1,1 0,-1-1,1 1,-1-1,1 1,0-1,-1 0,1 0,0 1,0-1,0 0,0 0,1 0,-1 0,0 0,1 0,0 0,-1-1,1 1,0 0,0 0,0 0,0 0,1 0,-1 0,0 0,1 0,0 0,-1 0,1 0,0 0,0-1,11-14</inkml:trace>
  <inkml:trace contextRef="#ctx0" brushRef="#br0" timeOffset="349.288">586 650,'-2'8,"0"1,0 0,1 0,0 0,1 0,0 0,0 0,1 1,0-1,1-1,0 1,0 0,1 0,0-1,0 1,1-1,0 0,5 7,-5-14,1 0,-1 0,1-1,-1 1,1-1,0 0,-1 0,1 0,-1-1,1 0,0 1,-1-2,0 1,1 0,-1-1,0 0,0 0,0 0,0-1,0 1,0-1,-1 0,1 0,-1 0,0-1,1 0,6-4,0 1,-1-2,0 1,-1-1,0 0,0-1,-1 0,-1 0,1 0,-2-1,1 0,-1 0,-1-1,0 1,-1-1,0 0,-1 0,0-1,-3 10,0-1,0 0,-1 1,0 0,0-1,1 1,-2 0,1 0,0 0,-1 0,1 0,-1 1,0-1,0 1,0 0,0 0,0 0,-1 0,1 0,0 1,-1-1,0 1,1 0,-1 0,0 0,1 1,-1-1,0 1,0 0,1 0,-1 0,0 1,0-1,1 1,-1 0,0 0,1 0,-1 1,1-1,-1 1,1 0,0 0,0 0,-2 2,-24 13,3 1</inkml:trace>
  <inkml:trace contextRef="#ctx0" brushRef="#br0" timeOffset="719.046">1123 509,'-3'4,"-16"15,1 2,1 0,1 1,1 1,0 0,2 1,1 0,-7 23,18-46,0 1,1 0,-1 0,1 0,0 0,-1 0,1-1,0 1,0 0,0 0,0 0,1 0,-1 0,0 0,1 0,-1-1,1 1,0 0,0 0,0-1,-1 1,1 0,1-1,-1 1,0-1,0 1,1-1,-1 0,0 1,1-1,0 0,-1 0,1 0,0 0,-1-1,1 1,0 0,0-1,-1 1,1-1,2 1,86-1,-73-1,-11 1,1 0,0 0,0-1,0 0,0 0,-1-1,1 0,-1 0,1 0,-1-1,0 0,1 0,-2-1,1 1,0-1,-1-1,0 1,1-1,-2 0,1 0,-1 0,0-1,0 1,0-1,-1 0,0 0,0-1,0 1,-1 0,0-1,0 0,-1 1,0-1,1-3,-4 3,0 1,0 0,-1 0,0 0,0 0,0 1,0-1,-1 1,0-1,0 1,-1 1,1-1,-1 0,0 1,0 0,-1 0,1 1,-1 0,0 0,1 0,-1 0,-1 1,1 0,0 0,-1 1,-4-1,-15-3</inkml:trace>
  <inkml:trace contextRef="#ctx0" brushRef="#br0" timeOffset="1085.275">1518 142,'-14'35,"2"0,2 1,2 0,0 1,3 0,1 0,2 0,1 0,2 1,3 14,-2 41,-19 8,18-102,-1 1,0 0,1 0,-1 0,0-1,0 1,1 0,-1-1,0 1,0 0,1 0,-1-1,0 1,0 0,0-1,0 1,0-1,1 1,-1 0,0-1,0 1,0 0,0-1,0 1,0 0,0-1,0 1,0-1,0 1,-1 0,1-1,0 1,0 0,0-1,0 1,0 0,-1-1,1 1,0 0,0-1,-1 1,1 0,0 0,0-1,-1 1,1 0,0 0,-1 0,1-1,0 1,-1 0,1 0,0 0,-1 0,1 0,0 0,-1 0,1 0,-1 0,1 0,0 0,-1 0,1 0,41-104,-27 83</inkml:trace>
  <inkml:trace contextRef="#ctx0" brushRef="#br0" timeOffset="1422.87">1800 226,'-249'289,"247"-289,1 1,0 0,0-1,0 1,0 0,0 0,0 0,0 0,0 0,0 0,0 0,0 0,1 0,-1 0,0 1,1-1,-1 0,1 0,0 1,-1-1,1 0,0 1,0-1,0 0,-1 1,2-1,-1 0,0 1,0-1,0 0,0 1,1-1,-1 0,1 0,-1 1,1-1,0 0,-1 0,1 0,0 0,0 0,-1 0,1 0,0 0,0 0,0 0,0 0,1 0,-1-1,0 1,0 0,0-1,1 1,-1-1,0 1,0-1,1 0,-1 0,0 1,1-1,0 0,-1 0,8 0,1 1,-1 1,1 0,-1 0,0 1,0 0,0 0,0 1,0 0,-1 1,0 0,0 0,0 1,0 0,-1 0,0 0,-1 1,2 2,14 26,-18-27,0 1,1-1,0 0,0-1,1 1,0-1,0 0,1-1,0 0,0 0,1 0,-1-1,2 1,11 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9:24.36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13831 508,'-3'-11,"-1"-1,-1 1,0 0,0 0,-1 0,0 1,-1 0,0 0,-1 1,0 0,-1 0,1 0,-2 1,1 1,-6-3,5 9,0 0,1 1,-1 0,0 1,0 0,1 1,-1 0,0 0,1 1,0 1,0-1,0 1,0 1,0 0,1 0,0 0,0 1,0 1,1-1,0 1,-2 2,-32 28,-2-2,-2-1,-1-3,-2-2,0-2,-20 7,-141 66,38-11,118-48,29-25,1 2,1 0,0 2,1 0,2 2,0 0,-1 3,-70 129,-20-67,109-86,1 1,-1-1,1 0,0 0,-1 0,1 0,0 1,0-1,0 0,0 0,0 0,0 1,0-1,0 0,1 0,-1 0,0 0,1 1,-1-1,1 0,-1 0,1 0,0 0,-1 0,1 0,0 0,0 0,0 0,-1-1,1 1,0 0,0 0,0-1,0 1,0-1,1 1,-1-1,0 1,0-1,0 0,0 1,0-1,1 0,-1 0,0 0,0 0,0 0,2 0,61 1,159-67,-49-28,-168 90,0-1,-1 1,1-1,-1 0,0 0,0-1,-1 0,1 0,-1 0,-1 0,1 0,-1-1,0 0,1-4,3-1,0 1,1-1,0 1,0 0,1 1,1 0,0 0,0 1,1 1,0 0,12-7,11-10,80-59,32 42,195-98,-268 113,-74 27,1 1,0-1,0 0,-1 1,1-1,0 0,-1 0,1 0,0 1,0-1,-1 0,1 0,0 0,-1 0,1 1,-1-1,1 0,0 0,-1 0,1 0,0 0,-1 0,1 0,-1 0,1 0,0 0,-1 0,1 0,0-1,-1 1,1 0,0 0,-1 0,1 0,0-1,-1 1,1 0,0 0,-1 0,1-1,0 1,0 0,0-1,-1 1,1 0,0-1,0 1,0 0,-1-1,1 1,0 0,0-1,0 1,0 0,0-1,0 1,0 0,0-1,0 1,0-1,-21 8,0 1,1 1,0 1,1 0,0 1,0 1,1 1,-5 6,-64 41,46-37,-94 69,135-92,0 0,1 0,-1 1,0-1,1 0,-1 0,0 0,1 0,-1 0,0 1,0-1,1 0,-1 0,0 1,0-1,1 0,-1 0,0 1,0-1,0 0,1 1,-1-1,0 0,0 1,0-1,0 0,0 1,0-1,0 0,1 1,-1-1,0 0,0 1,0-1,-1 0,1 1,0-1,0 0,0 1,0-1,0 0,0 1,0-1,-1 1,37-16,357-194,348-198,-727 400,-2-1,1 0,0 2,0 0,0 0,1 1,0 0,0 2,6-2,-19 6,-1-1,1 1,-1 0,1-1,-1 1,1 0,-1-1,1 1,-1 0,0-1,1 1,-1 0,0 0,0 0,0-1,1 1,-1 0,0 0,0 0,0-1,0 1,0 0,-1 0,1 0,0-1,0 1,0 0,-1 0,1-1,0 1,-1 0,1 0,-1-1,1 1,-1 0,1-1,-1 1,1-1,-1 1,0-1,1 1,-1-1,0 1,1-1,-1 1,0-1,0 0,1 0,-1 1,0-1,0 0,0 0,-187 125,128-89,-123 68,-5-7,-28 2,192-90,41-19,2 0,358-168,-298 141,3 3,0 3,76-16,-147 45,-1-1,0 0,0 1,0 0,1 0,-1 1,1 1,-1 0,1 0,-1 1,0 0,8 2,-17-2,-1-1,1 1,0 0,0-1,0 1,0 0,-1-1,1 1,0 0,-1 0,1 0,0 0,-1-1,1 1,-1 0,0 0,1 0,-1 0,0 0,1 0,-1 0,0 0,0 0,0 0,0 0,0 1,0-1,0 0,0 0,-1 0,1 0,0 0,-1 0,1 0,0 0,-1-1,1 1,-1 0,0 0,1 0,-1 0,0 0,1-1,-1 1,0 0,0 0,-39 40,37-39,-70 54,-3-3,-2-3,-2-4,-2-4,-20 5,-190 74,430-170,433-177,-474 190,2 5,1 4,1 4,39 0,-83 27,-56-3,0-1,0 1,0 0,0-1,0 1,-1 0,1-1,0 1,0 0,-1 0,1 0,-1 0,1-1,-1 1,1 0,-1 0,1 0,-1 0,0 0,0 0,1 0,-1 0,0 0,0 1,0-1,0 0,0 0,0 0,0 0,-1 0,1 0,0 0,-1 0,1 0,0 0,-1 0,1 0,-1 0,0-1,1 1,-1 0,0 0,1 0,-1-1,0 1,0 0,0-1,0 1,1-1,-1 1,0-1,-1 1,-25 22,0-1,-2-1,0-1,-2-2,0-1,0-1,-2-2,-12 3,29-10,-389 144,387-149,53-18,-28 13,44-19,89-39,2 6,31-3,-149 51,11-4,0 1,0 2,1 2,0 1,0 2,18 0,-54 3,1 0,-1 0,0-1,1 1,-1 0,1 0,0-1,-1 1,1 0,-1 0,1 0,-1 0,1 0,-1 0,1 0,-1 0,1 0,0 0,-1 0,1 0,-1 0,1 1,-1-1,1 0,-1 0,1 0,-1 1,1-1,-1 0,1 1,-1-1,0 0,1 1,-1-1,0 1,1-1,-1 1,0-1,1 1,-1-1,0 1,0-1,1 1,-1-1,0 1,0-1,0 1,0-1,0 1,0-1,0 1,0 0,0-1,0 1,0-1,0 1,0-1,-1 1,1-1,0 1,0-1,-1 1,1-1,0 1,0-1,-1 1,1-1,-1 0,1 1,-1-1,-36 26,-354 128,-84 17,444-159,0-1,-1-1,0-2,0-1,-1-2,0-1,0-2,0-1,-13-2,43 1,1 0,0 0,-1-1,1 1,-1-1,1 0,0 1,0-1,-1 0,1 0,0-1,0 1,0 0,0-1,0 1,0-1,1 0,-1 1,0-1,1 0,0 0,-1 0,1 0,0-1,0 1,0 0,0 0,0-1,1 1,-1 0,1-1,-1 1,1-1,0 1,0 0,0-1,0 1,1-1,-1 0,38-90,73-49,-111 142,-1 0,1 0,0 0,-1 0,1 0,0-1,-1 1,1 0,0 0,-1 0,1 0,0 0,-1-1,1 1,0 0,-1 0,1-1,0 1,0 0,-1 0,1-1,0 1,0 0,0-1,-1 1,1 0,0-1,0 1,0 0,0-1,0 1,0-1,0 1,0 0,0-1,0 1,0 0,0-1,0 1,0-1,0 1,0 0,0-1,0 1,0 0,0-1,1 1,-1 0,0-1,0 1,1 0,-1-1,0 1,0 0,1 0,-1-1,0 1,1 0,-1 0,0 0,1-1,-33 15,-353 225,323-208,0-3,-2-2,-1-3,-45 8,48-26,61-6,0-1,1 1,-1 0,1-1,-1 1,1-1,0 1,0-1,0 1,0-1,0 1,0-1,0 1,0-1,1 1,-1-1,0 1,1-1,-1 1,1-1,0 1,-1 0,1-1,0 1,0 0,0 0,0-1,0 1,0 0,0 0,0 0,1 0,-1 1,0-1,1 0,-1 0,0 1,1-1,0 1,226-137,-28 41,201-65,-384 154,371-115,-380 120,-4 0,0 1,0-1,-1 1,1 0,0 0,0 1,0-1,0 1,0 0,0 0,0 0,0 1,0-1,0 1,0 0,-1 0,1 0,3 2,-6-1,-1-1,0 1,1-1,-1 1,0 0,1-1,-1 1,0 0,0-1,0 1,-1 0,1-1,0 1,-1 0,1-1,-1 1,1-1,-1 1,0-1,0 1,0-1,1 1,-1-1,-1 0,1 0,0 1,0-1,0 0,-1 0,1 0,0 0,-2 0,-1 3,-44 43,-3-3,-2-1,-14 6,37-27,-24 16,-88 78,141-115,0-1,1 0,-1 0,0 1,0-1,0 1,1-1,-1 0,0 1,1 0,-1-1,0 1,1-1,-1 1,1 0,-1-1,1 1,-1 0,1-1,-1 1,1 0,0 0,0 0,-1-1,1 1,0 0,0 0,0 0,0 0,0 0,0-1,0 1,0 0,0 0,0 0,0 0,1-1,-1 1,0 0,0 0,1 0,-1-1,1 1,-1 0,1-1,-1 1,1 0,-1-1,1 1,0 0,-1-1,1 1,0-1,-1 1,1-1,0 0,0 1,-1-1,1 0,0 1,0-1,0 0,0 0,16-3,-1 0,0-1,1-1,-2-1,1 0,-1-1,0 0,0-2,4-2,7-4,89-47,158-85,219-82,-421 205,-83 43,-295 175,-282 143,557-306,226-108,35-11,4 10,3 10,43 1,-257 63,97-5,-118 9,0 0,0 0,-1 0,1 1,0-1,0 0,0 0,0 1,-1-1,1 0,0 1,0-1,-1 0,1 1,0-1,-1 1,1-1,0 1,-1 0,1-1,-1 1,1 0,-1-1,1 1,-1 0,0 0,1-1,-1 1,0 0,0 0,1 0,-1-1,0 1,0 0,0 0,0 0,0 0,0-1,0 1,0 0,0 0,-1 0,1-1,0 1,0 0,-1 0,1 0,-1-1,1 1,-1 0,1-1,-1 1,1 0,-1-1,1 1,-1-1,0 1,1-1,-1 1,0-1,1 1,-1-1,0 0,0 1,-49 37,-58 22,-3-5,-3-4,-89 25,3 0,64-26,136-51,0 1,0 0,0 0,0 0,0-1,0 1,0 0,0 0,0-1,0 1,0 0,0 0,0 0,0-1,0 1,0 0,0 0,0 0,0-1,0 1,0 0,-1 0,1 0,0 0,28-15,470-186,-395 164,111-39,104-18,-288 88,-57 28,-458 196,310-137,175-81,-1 0,1 0,-1 0,1 0,-1 0,1 0,-1 0,0 0,1 0,-1 0,1 0,-1 1,1-1,-1 0,1 0,-1 0,1 1,-1-1,1 0,-1 1,1-1,0 0,-1 1,1-1,-1 0,1 1,0-1,-1 1,1-1,0 1,0-1,-1 1,1-1,0 1,0-1,0 1,0-1,0 1,0-1,0 1,0 0,0-1,0 1,0-1,0 1,0-1,0 1,0-1,0 1,1-1,-1 1,0-1,0 1,1-1,-1 1,0-1,1 1,-1-1,0 0,1 1,-1-1,38 0,232-82,348-143,-602 220,64-8,-80 13,0 1,1-1,-1 1,1-1,-1 1,0 0,1-1,-1 1,0 0,0-1,0 1,1 0,-1-1,0 1,0 0,0 0,0-1,0 1,0 0,0-1,-1 1,1 0,0-1,0 1,0 0,-1-1,1 1,0 0,-1-1,1 1,-1-1,1 1,0 0,-1-1,1 1,-1-1,1 0,-1 1,0-1,1 1,-1-1,0 0,1 1,-1-1,0 0,-18 15,0-1,-1-1,-1-1,0-1,-1-1,-19 7,-6 3,-204 94,-4-11,-69 10,301-106,-107 16,129-23,1 0,-1 1,1-1,-1 0,0 0,1 0,-1 0,0 0,1 0,-1 0,0 0,1 0,-1 0,0-1,1 1,-1 0,1 0,-1-1,0 1,1 0,-1-1,1 1,-1 0,1-1,-1 1,1-1,-1 1,1-1,-1 1,1-1,0 1,-1-1,1 1,0-1,0 0,-1 1,1-1,0 1,0-1,0 0,0 1,0-1,-1 0,1 1,1-1,-1 0,0 1,0-1,0 0,0 1,0-1,0 1,1-1,-1 0,27-28,187-95,111-30,263-82,-152 77,314-65,-536 175,98-5,-228 50,-84 5,0-1,0 1,1 0,-1-1,0 1,0 0,0-1,0 1,1 0,-1-1,0 1,0 0,-1-1,1 1,0 0,0 0,0-1,0 1,0-1,-1 1,1 0,0-1,-1 1,1 0,0-1,-1 1,1-1,-1 1,1-1,-1 1,1-1,-1 1,1-1,-1 0,1 1,-1-1,0 0,1 1,-1-1,0 0,1 0,-1 0,0 0,1 1,-1-1,0 0,0 0,0 0,-373 190,-332 190,541-291,155-79,38-18,310-150,-176 76,604-282,-741 352,-3 1,1 1,0 0,0 2,1 1,0 1,10-1,-35 7,1 0,0 0,-1 0,1 0,0 0,-1 0,1 0,0 0,-1 0,1 0,0 0,-1 0,1 1,0-1,-1 0,1 0,0 0,-1 0,1 1,0-1,0 0,-1 0,1 1,0-1,0 0,-1 0,1 1,0-1,0 0,0 1,0-1,0 0,-1 1,1-1,0 0,0 1,0-1,0 0,0 1,0-1,0 0,0 1,0-1,0 0,0 1,0-1,1 0,-1 1,0-1,0 0,0 1,0-1,0 0,1 1,-1-1,0 0,0 0,1 1,-1-1,0 0,0 0,1 0,-1 1,-215 137,-740 490,877-573,73-47,22-16,1213-647,-1204 644,-26 11,0 0,0 0,-1 1,1-1,0 0,0 0,0 1,0-1,0 0,0 0,0 1,0-1,0 0,0 0,0 1,0-1,0 0,0 0,0 1,0-1,0 0,0 0,0 1,0-1,0 0,0 0,0 1,0-1,0 0,1 0,-1 0,0 1,0-1,0 0,0 0,1 0,-1 0,0 1,0-1,0 0,1 0,-1 0,0 0,0 0,1 0,-1 1,0-1,0 0,1 0,-1 0,0 0,0 0,-20 20,-203 153,-7-10,-178 90,303-189,89-47,42-23,218-110,-114 52,6-6,3 7,3 6,24-1,-165 58,26-6,-28 6,1 0,0 0,0 1,0-1,-1 0,1 0,0 0,0 0,0 1,-1-1,1 0,0 0,0 1,0-1,0 0,0 0,0 1,0-1,-1 0,1 0,0 1,0-1,0 0,0 0,0 1,0-1,0 0,0 1,0-1,1 0,-1 0,0 1,0-1,0 0,0 0,0 1,0-1,0 0,1 0,-1 0,0 1,0-1,0 0,1 0,-1 0,0 1,0-1,0 0,1 0,-1 0,0 0,0 0,1 0,-1 0,0 1,0-1,1 0,-1 0,0 0,1 0,-1 0,0 0,0 0,1 0,-103 72,9-15,-2-4,-2-4,-3-5,-55 16,93-42,61-19,1 0,0 1,0-1,0 0,0 1,0-1,0 0,0 0,0 1,0-1,0 0,0 0,0 1,0-1,0 0,1 0,-1 1,0-1,1 0,-1 1,0-1,1 0,-1 1,1-1,-1 1,1-1,-1 1,1-1,0 1,-1-1,1 1,-1-1,1 1,0 0,-1-1,1 1,0 0,0 0,-1 0,1 0,0-1,0 1,-1 0,1 0,0 0,0 0,-1 0,2 1,414-192,-435 207,-130 44,-3-6,-2-7,-31 0,62-15,-472 146,487-151,107-27,0-1,1 1,-1 0,0 0,0 0,1-1,-1 1,0 0,1 0,-1-1,0 1,1-1,-1 1,1-1,-1 1,1-1,-1 1,1-1,-1 1,1-1,-1 0,1 1,0-1,-1 0,1 1,0-1,0 0,-1 1,1-1,0 0,0 1,0-1,0 0,0 0,0 1,0-1,0 0,0 0,1 1,-1-1,0 0,0 1,0-1,1 0,-1 1,1-1,-1 0,0 1,1-1,0 0,21-37,-21 37,1 0,-1 0,0 1,0-1,0 0,1 1,-1-1,0 0,0 0,0 0,0 0,-1 0,1 0,0 0,0 0,0 0,-1 0,1-1,-1 1,1 0,-1 0,1-1,-1 1,0 0,0-1,0 1,1 0,-1-1,-1 1,1-1,0 1,0 0,0-1,-1 1,1 0,0 0,-1-1,0 1,1 0,-1 0,0 0,1-1,-1 1,0 0,0 0,0 0,0 0,0 1,0-1,0 0,0 0,0 1,0-1,-1 0,1 1,0-1,0 1,-1 0,1-1,0 1,-1 0,1 0,0 0,-1 0,0 0,-20 3,0 2,0 1,1 0,0 2,0 0,-9 7,-86 28,92-37,1-2,-1 0,0-1,0-2,0-1,-13-1,35 1,0 0,1 0,-1 0,0 0,1 0,-1 0,0 0,1-1,-1 1,1-1,-1 1,1-1,-1 1,1-1,-1 0,1 0,-1 0,1 0,0 0,0 0,0 0,-1 0,1 0,0-1,0 1,0 0,1-1,-1 1,0-1,1 1,-1-1,0 1,1-1,0 0,-1 1,1-1,0 1,0-1,0 0,0 1,0-1,0 0,1 1,-1-1,0 1,1-1,-1 0,1 1,0-1,-1 1,1-1,0 1,0 0,0-1,0 1,0 0,0 0,1-1,9-10,-1 1,2 0,0 0,0 1,0 1,2 0,-1 1,1 0,0 1,0 0,14-3,-123 36,0-3,-2-5,0-4,-58-1,-177 14,-53-27,157 25,-26 4,17-1,19 2,218-29,-1-1,1 0,-1 1,1-1,0 1,-1-1,1 0,-1 1,0-1,1 0,-1 1,1-1,-1 0,1 0,-1 0,0 1,1-1,-1 0,1 0,-1 0,0 0,1 0,-1 0,0 0,1 0,-1 0,1-1,-1 1,0 0,1 0,-1-1,1 1,-1 0,1 0,-1-1,1 1,-1-1,1 1,-1 0,1-1,-1 1,1-1,0 1,-1-1,1 1,0-1,0 0,-1 1,1-1,0 1,0-1,0 1,-1-1,1 0,0 1,0-1,0 0,0 1,0-1,0 1,1-1,-1 0,0 1,34-26,83-31,2 6,14 0,3 7,3 5,1 7,4 6,165-24,2 14,58 11,164 21,-455 10,-77-7,-1 1,1 0,-1 0,1 0,0 0,-1 0,1 0,-1 0,1 0,-1 0,1 0,-1 0,1 0,0 0,-1 0,1 0,-1 1,1-1,-1 0,1 0,-1 1,1-1,-1 0,1 1,-1-1,0 1,1-1,-1 0,1 1,-1-1,0 1,0-1,1 1,-1-1,0 1,0-1,1 1,-1-1,0 1,0 0,0-1,0 1,0-1,0 1,0-1,0 1,0-1,0 1,0 0,0-1,0 1,-1-1,1 1,0-1,0 1,-1-1,1 1,0-1,-1 1,1-1,0 1,-1-1,1 0,-33 22,33-22,-61 29,-1-3,-1-3,-1-3,-31 4,-48 16,-145 50,267-83,61-17,593-199,-462 160,3 8,0 7,2 8,91 1,-218 24</inkml:trace>
  <inkml:trace contextRef="#ctx0" brushRef="#br0" timeOffset="10314.857">15975 1892,'-65'-208,"63"207,1 0,-1-1,1 1,-1 0,1 1,-1-1,0 0,0 0,1 1,-1-1,0 1,0-1,0 1,1 0,-1 0,0 0,0 0,0 0,0 0,0 0,1 1,-1-1,0 1,0-1,0 1,1 0,-1-1,0 1,1 0,-1 0,1 0,-1 1,1-1,-1 0,1 0,0 1,0-1,0 1,0-1,0 1,0 0,0-1,0 1,0 1,-6 4,-53 47,-2-3,-2-3,-21 10,-14 17,129-92,-3 0,-1-2,-1-1,-1-1,0-2,-2 0,-1-1,-1-1,-1-1,-1 0,-1-2,-2 0,-1-1,-1 0,-1-1,7-27,-17 48,-1 1,1-1,-1 1,0-1,-1 1,0-1,-1 1,0-1,0 1,0-1,-1 1,-1 0,1 0,-3-5,3 10,1 0,-1-1,0 1,0 0,0 0,-1 0,1 1,-1-1,1 0,-1 1,0 0,0-1,0 1,0 1,-1-1,1 0,0 1,-1-1,1 1,-1 0,1 0,-1 1,0-1,1 1,-1 0,0-1,1 2,-1-1,0 0,1 1,-1 0,0-1,1 2,-1-1,-17 9,-1 0,2 2,-1 1,2 0,0 1,0 2,2-1,0 2,0 1,2 0,0 0,1 2,1 1,10-17,-20 25,-82 127,104-155,0 0,-1 1,1-1,0 0,0 1,0-1,0 1,1 0,-1-1,0 1,1 0,-1-1,1 1,-1 0,1 0,0-1,0 1,0 0,0 0,0-1,0 1,0 0,1 0,-1-1,0 1,1 0,0 0,-1-1,1 1,0-1,0 1,0-1,0 1,0-1,0 1,0-1,1 0,-1 0,0 0,1 1,-1-1,1-1,-1 1,1 0,0 0,1 0,7-4,-1-1,1 1,-1-2,0 0,0 0,-1 0,0-1,1 0,-2-1,1 0,-1 0,0-1,-1 1,0-1,4-6,3-2,1 0,-2-1,0-1,-1 0,-1 0,-1-1,0 0,-2-1,3-10,-10 30,0-1,1 1,-1-1,0 0,0 1,0-1,0 1,0-1,0 0,0 1,0-1,-1 1,1-1,0 0,0 1,0-1,-1 1,1-1,0 1,-1-1,1 1,0-1,-1 1,1-1,-1 1,1-1,0 1,-1 0,1-1,-1 1,1 0,-1-1,0 1,1 0,-1 0,1-1,-1 1,1 0,-1 0,0 0,1 0,-1 0,0 0,1 0,-1 0,1 0,-1 0,0 0,1 0,-1 1,1-1,-1 0,1 0,-1 1,1-1,-1 0,1 1,-1-1,1 0,-1 1,1-1,-1 1,1-1,-1 1,1-1,0 1,0-1,-1 1,1 0,-40 29,-116 137,30-36,125-131,1 0,-1 0,0 1,1-1,-1 1,0-1,1 0,-1 1,1-1,-1 1,0 0,1-1,0 1,-1-1,1 1,-1 0,1-1,0 1,-1 0,1-1,0 1,0 0,0 0,-1-1,1 1,0 0,0 0,0-1,0 1,0 0,1 0,-1-1,0 1,0 0,0 0,1-1,-1 1,0 0,0-1,1 1,-1 0,1-1,-1 1,1-1,-1 1,1-1,-1 1,1-1,-1 1,1-1,0 1,-1-1,1 0,0 1,-1-1,1 0,0 1,0-1,-1 0,1 0,0 0,0 0,-1 0,1 0,0 0,0 0,-1 0,1 0,0 0,34-15,-2-1,0-1,-1-2,-1-1,13-11,-29 20,0-1,0-1,-1 0,-1 0,0-1,-1-1,-1 0,0-1,-1 0,0-1,-2 0,0 0,1-5,-8 19,1 0,-1 1,0-1,0 0,0 0,0 0,-1 1,1-1,-1 0,0 0,0 0,0 0,0 0,0 0,-1 0,1 0,-1 0,0 0,0 0,0 1,0-1,0 0,-1 1,1-1,-1 1,0-1,1 1,-1 0,0-1,-1 1,1 0,0 0,0 1,-1-1,1 0,-1 1,0 0,1-1,-1 1,0 0,0 1,0-1,0 0,0 1,0-1,1 1,-2 0,-11 5,1 1,0 1,0 0,1 1,0 0,0 1,1 0,0 1,0 0,0 2,5-5,-29 27,2 1,1 2,2 2,2 0,-3 9,30-46,-1 1,0-1,1 1,0 0,0-1,-1 1,2 0,-1 0,0 1,1-1,-1 0,1 1,0-1,0 0,0 1,1-1,-1 1,1-1,0 1,0 0,0-1,0 1,1-1,-1 1,1-1,0 1,0-1,0 0,1 1,-1-1,1 0,0 0,0 0,0 0,0 0,0 0,1-1,-1 1,1-1,-1 1,1-1,0 0,0 0,2 1,6 0,0-1,0 0,1 0,-1-1,0-1,1 1,-1-2,0 0,0 0,1-1,-1 0,0-1,-1-1,1 1,0-2,6-3,153-100,-160 101,60-48,-40 30,0 2,1 1,2 2,0 0,19-6,-34 18,-270 125,-5-12,-8-9,236-84,45-15,647-267,-356 145,-275 103,-32 22,1-1,-1 1,1 0,-1 0,0-1,1 1,-1 0,1 0,-1-1,0 1,1 0,-1-1,0 1,1-1,-1 1,0 0,0-1,1 1,-1-1,0 1,0-1,0 1,0-1,0 1,1-1,-1 1,0-1,0 1,0-1,0 1,0-1,-1 1,1-1,0 1,0-1,0 1,0-1,0 1,-1 0,1-1,0 1,0-1,-1 1,1 0,0-1,-1 1,1-1,-1 1,1 0,0 0,-1-1,1 1,-1 0,1 0,0-1,-1 1,1 0,-1 0,1 0,-1 0,1 0,-1 0,1 0,-1 0,1 0,-1 0,1 0,-1 0,1 0,-1 0,-103 19,79-11,-4 1,-87 24,1 6,3 4,-87 48,140-48,58-42,0 0,0 0,-1 0,1 1,0-1,0 0,0 0,0 1,0-1,0 1,1-1,-1 1,0-1,1 1,-1-1,1 1,0 0,-1-1,1 1,0 0,0-1,0 1,0 0,0-1,1 1,-1 0,0-1,1 1,-1-1,1 1,0 0,-1-1,1 1,0-1,0 0,0 1,0-1,0 0,0 0,0 1,1-1,5 1,1 0,-1 0,1-1,0 0,-1 0,1-1,0 0,-1 0,1-1,0 0,-1 0,1-1,-1 0,1 0,-1-1,0 0,0 0,0-1,0 0,-1 0,0 0,1-2,2 2,0 0,0 0,0-1,-1 0,0-1,0 0,0 0,-1 0,0-1,0 0,-1-1,0 1,0-1,-1-1,0 1,0-1,-1 0,0 0,-1 0,0 0,0 0,-1-1,0-2,-2 9,0 1,0-1,-1 0,1 1,-1-1,1 0,-1 1,0-1,0 1,0-1,-1 1,1 0,0 0,-1-1,0 1,1 0,-1 0,0 0,0 1,0-1,0 0,-1 1,1-1,0 1,-1 0,1 0,-1 0,1 0,-1 0,1 0,-1 1,0 0,1-1,-1 1,0 0,-2 0,-98 17,90-13,1 1,0 1,0 0,0 0,1 1,0 1,0 0,1 0,0 1,0 0,1 1,1 0,-1 0,2 1,-1 0,1 1,1 0,0 0,1 0,0 0,-2 13,8-18,1 0,0 0,1 0,-1 0,1-1,1 1,-1-1,1 1,0-1,0 0,1-1,0 1,0-1,0 0,1 0,0-1,-1 1,2-1,-1-1,0 1,1-1,0 0,-1 0,1-1,0 0,1 0,-1-1,0 0,0 0,1-1,-1 0,5 0,46-2,0-2,0-3,0-2,-1-3,-1-2,0-3,-1-2,31-16,-64 27,23-7,0-2,-2-2,0-1,-1-3,-1-1,-1-2,17-16,-39 16,-18 27,0-1,-1 0,1 0,0 1,0-1,0 0,-1 0,1 1,0-1,-1 0,1 0,0 1,-1-1,1 0,0 0,-1 0,1 0,0 0,-1 0,1 0,0 1,-1-1,1 0,0 0,-1 0,1 0,0 0,-1-1,1 1,-1 0,1 0,0 0,-1 0,1 0,0 0,-1-1,1 1,0 0,0 0,-1 0,1-1,0 1,-1 0,1 0,0-1,0 1,0 0,-1-1,1 1,0 0,0-1,0 1,0 0,0-1,0 1,-1 0,1-1,0 1,0 0,0-1,0 1,-29 18,1 2,0 2,2 0,1 2,0 0,-14 21,14-18,-21 23,1 3,3 1,2 2,-31 59,46-53,24-61,1 1,-1-1,1 1,-1 0,1-1,0 1,0 0,0-1,0 1,0 0,0-1,0 1,1 0,-1-1,0 1,1-1,0 1,-1-1,1 1,0-1,0 1,-1-1,1 1,0-1,1 0,-1 0,0 1,0-1,0 0,1 0,-1 0,1 0,-1-1,0 1,1 0,1 0,9 0,1-1,0 0,-1-1,1 0,0-1,-1 0,0-1,1-1,-1 0,0 0,-1-1,1-1,-1 0,8-5,-5 4,563-305,159-136,-680 413,37-27,-89 57,-21 14,-197 141,-73 74,175-134,-384 322,328-277,155-112,43-28,286-161,918-518,-982 527,-310 191,-1339 902,1305-863,92-73,1 0,-1 0,1 0,-1 1,0-1,1 0,-1 0,1 0,-1 0,0 1,1-1,-1 0,0 0,1 1,-1-1,0 0,1 0,-1 1,0-1,0 0,1 1,-1-1,0 0,0 1,0-1,1 1,-1-1,0 0,0 1,0-1,0 1,0-1,0 0,0 1,0-1,0 1,0-1,0 1,0-1,0 0,0 1,-1-1,1 1,0-1,0 0,0 1,40-15,0-1,0-2,-2-2,0-2,16-12,-17 11,877-493,-569 311,-279 159,-65 38,-16 12,-251 159,-635 420,368-227,460-303,86-57,333-198,1192-652,-1145 633,-376 214,-39 21,-1130 752,616-394,260-175,270-194,-1 0,14-8,0 1,602-393,456-243,-766 461,-287 171,-25 16,8-6,-814 591,-82 129,864-693,30-21,26-20,480-345,42-17,424-210,-694 452,-229 118,-41 13,-1 1,1-1,0 0,-1 0,1 1,0-1,-1 1,1-1,-1 1,1-1,-1 1,1-1,-1 1,1-1,-1 1,0-1,1 1,-1 0,0-1,1 1,-1 0,0-1,0 1,0 0,1-1,-1 1,0 0,0-1,0 1,0 0,0 0,0-1,-1 1,1 0,0-1,0 1,0 0,-1-1,1 1,0 0,-1-1,1 1,0-1,-1 1,1 0,-1-1,1 1,-1-1,1 0,-1 1,0-1,1 1,-1-1,1 0,-1 1,0-1,1 0,-1 0,0 1,1-1,-1 0,0 0,0 0,1 0,-1 0,0 0,-71 68,-2-3,-70 46,108-85,-997 709,774-585,312-185,488-302,-60 51,386-160,-718 390,-102 53,-46 3,-1 1,1-1,0 1,-1 0,1-1,-1 1,1 0,-1-1,1 1,-1 0,1 0,-1 0,1-1,-1 1,0 0,0 0,0 0,1 0,-1 0,0-1,0 1,0 0,0 0,0 0,0 0,-1 0,1 0,0 0,0-1,-1 1,1 0,0 0,-1 0,1-1,-1 1,1 0,-1 0,1-1,-1 1,1-1,-1 1,0 0,0-1,1 1,-1-1,0 1,0-1,1 0,-20 23,-1-2,0 0,-1-1,-2-2,-15 10,-5 5,-568 415,-99 23,495-346,197-118,29-17,432-290,1058-550,-1192 701,-300 146,-2 0,-1 1,1 0,0-1,0 2,0-1,0 1,0 0,1 0,-1 1,0-1,0 1,1 1,0-1,-5 17,-81 66,-183 127,-145 80,-304 187,648-428,66-43,76-35,314-184,-257 134,1017-557,-1004 551,-147 79,-19 14,-288 182,232-140,-659 445,385-227,276-191,71-77,1 0,-1 0,1 0,-1 0,1-1,-1 1,0 0,1 0,-1 0,1 0,-1 0,1 0,-1 0,1 0,-1 0,1 0,-1 1,0-1,1 0,-1 0,1 0,-1 0,0 1,1-1,-1 0,1 0,-1 1,0-1,1 0,-1 1,0-1,0 0,1 1,-1-1,0 1,0-1,1 0,-1 1,0-1,0 1,0-1,0 1,0-1,0 0,1 1,-1-1,0 1,0-1,-1 1,1-1,0 1,0-1,0 1,0-1,0 0,0 1,-1-1,1 1,0-1,0 0,0 1,-1-1,1 1,0-1,-1 0,1 0,0 1,-1-1,40-13,359-199,-258 132,883-519,-344 207,-867 503,-56 50,-808 551,948-639,91-59,22-15,30-16,787-427,-574 307,57-29,79-18,-257 140,-132 45,1-1,0 1,0-1,-1 1,1 0,0-1,0 1,0-1,0 1,0 0,0-1,0 1,0 0,0-1,0 1,0-1,0 1,0 0,1-1,-1 1,0-1,0 1,1-1,-1 1,0-1,1 1,-1-1,1 1,-1-1,0 1,1-1,-1 0,1 1,-1-1,1 0,-1 1,1-1,0 0,-1 0,1 1,-1-1,1 0,0 0,-1 0,1 0,-1 0,1 0,0 0,-1 0,1 0,-1 0,1 0,0 0,-1 0,1-1,-1 1,1 0,-1 0,1-1,-133 108,77-68,-946 648,643-468,347-212,23-12,351-207,758-373,-758 430,-317 141,-47 14,1 1,0-1,0 1,0-1,0 1,0-1,-1 1,1-1,0 0,0 1,0-1,0 1,1-1,-1 1,0-1,0 1,0-1,0 1,0-1,1 1,-1-1,0 0,0 1,1-1,-1 1,0-1,0 0,1 1,-1-1,1 0,-1 1,0-1,1 0,-1 0,1 1,-1-1,0 0,1 0,-1 0,1 0,-1 1,1-1,-1 0,1 0,-1 0,1 0,-1 0,1 0,-1 0,1-1,-216 157,159-120,-990 598,871-539,504-266,415-194,-205 136,-539 229,0 0,0 0,0 1,0-1,0 0,0 0,0 0,0 1,1-1,-1 0,0 0,0 0,0 1,0-1,1 0,-1 0,0 0,0 0,0 1,1-1,-1 0,0 0,0 0,1 0,-1 0,0 0,0 0,1 0,-1 0,0 0,0 0,1 0,-1 0,0 0,0 0,1 0,-24 18,-328 184,14 5,-190 159,505-350,13-11,1 1,0 0,0 0,0 1,1 0,0 0,0 0,1 1,0 0,1 1,-2 1,7-10,1 1,-1 0,0 0,0-1,0 1,0-1,0 1,1 0,-1-1,0 1,0 0,1-1,-1 1,0-1,1 1,-1-1,1 1,-1-1,1 1,-1-1,1 1,-1-1,1 0,-1 1,1-1,0 0,-1 1,1-1,0 0,-1 0,1 0,0 1,-1-1,1 0,0 0,-1 0,1 0,0 0,-1 0,1-1,0 1,-1 0,1 0,0 0,-1-1,1 1,-1 0,1 0,0-1,-1 1,1-1,-1 1,1-1,-1 1,50-15,-2-2,0-2,38-22,-57 27,747-401,-276 160,-448 217,-56 31,-65 31,-114 67,3 8,-44 40,109-65,4 5,-85 79,145-99,51-58,0-1,0 1,1 0,-1-1,0 1,0 0,0-1,0 1,0 0,1-1,-1 1,0-1,1 1,-1-1,0 1,1 0,-1-1,1 1,-1-1,1 1,-1-1,1 0,-1 1,1-1,-1 0,1 1,0-1,-1 0,1 1,0-1,-1 0,1 0,0 0,-1 0,1 0,0 0,-1 0,1 0,0 0,-1 0,1 0,0 0,-1 0,1 0,-1-1,1 1,0 0,-1-1,1 1,-1 0,1-1,0 1,-1-1,1 1,158-70,460-258,-610 324,86-45,-3-4,62-47,-150 98,1-1,0 0,0-1,-1 1,1-1,-1 0,1 0,-1-1,0 1,-1-1,1 0,-1 1,0-2,0 1,-1 0,1-1,-1 1,0-3,-3 6,0 1,-1-1,1 0,-1 1,1-1,-1 1,1-1,-1 1,0 0,0-1,0 1,0 0,0 0,0 1,0-1,0 0,0 1,0-1,-1 1,1 0,0 0,0-1,0 1,-1 1,1-1,0 0,0 1,0-1,0 1,-1-1,1 1,0 0,0 0,0 0,-1 1,-61 21,1 3,1 2,2 3,1 3,-3 5,-48 32,3 4,4 5,3 5,-8 15,45-24,62-75,0 0,1-1,-1 1,0 0,1 0,-1 0,1 0,-1 0,1 0,-1 1,1-1,0 0,-1 0,1 0,0 0,0 0,0 1,0-1,0 0,0 0,0 0,0 0,1 0,-1 1,0-1,1 0,-1 0,1 0,-1 0,1 0,-1 0,1 0,0 0,-1 0,1 0,0-1,0 1,0 0,0 0,0-1,0 1,0 0,0-1,0 1,55 1,-10-15,0-1,-1-2,-1-3,37-21,458-234,-525 267,-7 4,1 0,-1-1,0 1,-1-1,1-1,0 1,-1-1,0-1,0 1,-1-1,0 0,3-3,-8 8,0 1,0-1,0 0,0 1,0-1,0 1,0-1,-1 0,1 1,0-1,0 1,-1-1,1 1,0-1,0 1,-1-1,1 1,-1-1,1 1,0-1,-1 1,1 0,-1-1,1 1,-1 0,1-1,-1 1,1 0,-1 0,0-1,1 1,-1 0,1 0,-1 0,1 0,-1 0,0 0,1 0,-1 0,1 0,-1 0,0 0,1 0,-1 0,1 1,-1-1,1 0,-1 0,0 1,-24 4,1 1,-1 1,1 1,1 1,-1 1,2 1,-9 6,29-16,-10 6,-3-1,0 2,1-1,0 2,1 0,0 1,0 0,-7 9,19-18,0 0,0-1,0 1,0 0,0 0,1 0,-1 0,0 0,1 0,-1 0,0 0,1 1,-1-1,1 0,0 0,-1 0,1 1,0-1,0 0,0 0,0 1,0-1,0 0,0 0,0 1,0-1,1 0,-1 0,0 1,1-1,-1 0,1 0,-1 0,1 0,0 0,0 0,-1 0,1 0,0 0,0 0,0 0,0 0,0-1,0 1,0 0,0-1,0 1,0-1,1 1,-1-1,0 1,0-1,0 0,1 0,-1 1,0-1,2 0,-2 0,-1 0,-1 1,1-1,-1 1,1-1,-1 0,1 1,0-1,-1 1,1-1,0 1,-1-1,1 1,0 0,0-1,-1 1,1-1,0 1,0 0,0-1,0 1,0-1,0 1,0 0,0-1,0 1,0-1,0 1,0 0,1-1,-1 1,0-1,0 1,1 0,-1-1,0 1,1-1,-1 1,0-1,1 1,-1-1,1 0,-1 1,1-1,-1 1,1-1,-1 0,1 1,-1-1,1 0,-1 0,1 0,0 1,-1-1,1 0,-1 0,1 0,0 0,0 0,-138 90,-4-6,-3-6,-21 1,79-37,-18 4,-1-4,-3-5,0-5,-2-4,-1-5,-1-5,-67 0,-260 10,-2-19,-74-23,-206-22,152 7,197 16,-49 17,371-2,0 2,0 3,0 2,1 2,1 2,0 2,0 3,2 1,0 3,-35 23,79-45,-1 3,0 0,0-1,0 1,0-1,-1 0,1 0,-1 0,1-1,-1 1,0-1,1 0,-1 0,0 0,0 0,0-1,0 1,0-1,0 0,0-1,0 1,0 0,0-1,0 0,0 0,1 0,-1-1,0 1,1-1,-2-1,-25-22,17 13,-1 0,0 1,0 0,-1 2,0-1,-1 2,0 0,-3 0,-114-28,107 32,0-2,0 0,0-2,1-1,0-1,1-1,0-2,1 0,0-1,-7-7,20 10,0-1,1 0,0 0,1-1,1 0,0 0,1-1,0 0,1 0,-1-6,-26-59,-3 9,16 26,-2 2,-2 1,-1 1,-2 0,-2 2,-1 2,-20-19,44 50,-1 1,1-1,-1 1,0 0,0 1,0-1,-1 1,1 0,-1 1,1 0,-1 0,0 0,0 1,0 0,0 0,0 0,-4 1,-91-15,94 11,5 1,0 1,0-1,-1 1,1 0,0 0,-1 0,0 1,1-1,-1 1,0 0,0 0,1 0,-1 0,0 1,0 0,0-1,0 1,0 1,0-1,0 1,0-1,0 1,0 0,1 1,-1-1,0 1,1-1,-1 1,1 0,0 0,-1 1,0 1,-57 119,2-28,46-78,1 1,0 0,2 0,0 1,1 1,1-1,0 1,2 1,1-1,-3 20,7-30,1 0,0-1,0 1,1 0,1 0,-1 0,2-1,-1 1,1-1,1 1,0-1,0 0,1-1,0 1,0-1,1 0,0 0,0 0,1-1,0 0,5 3,24 19,0-2,2-2,0-2,2-1,0-2,10 2,12 8,-24-9,1-1,0-2,2-2,-1-1,2-3,0-1,1-2,0-1,0-3,0-2,1-1,18-3,-8-7,-1-1,0-3,51-19,123-58,57-40,-89 40,133-31,-242 108,-84 12,0 0,0 0,0 0,0 0,0 0,0 1,-1-1,1 1,0 0,0-1,0 1,-1 0,1 0,0 0,-1 0,1 0,-1 0,1 1,-1-1,0 0,1 1,-1-1,0 1,0 0,0-1,0 1,0 0,-1 0,1-1,0 1,-1 0,1 0,-1 0,0 0,0 0,0 0,1 0,-2-1,1 1,0 0,0 0,-1 0,1 0,-7 20,0 0,-1 0,-2-1,0-1,-1 1,-1-2,-1 1,0-2,-3 1,2 1,-495 644,504-659,-94 158,98-162,0 0,0 0,0 1,0-1,0 0,0 1,0-1,1 1,-1-1,0 1,1-1,0 1,-1 0,1-1,0 1,0 0,0-1,0 1,0 0,0-1,0 1,0 0,1-1,-1 1,1-1,-1 1,1-1,0 1,-1-1,1 1,0-1,0 1,0-1,0 0,0 0,0 0,1 1,-1-1,0 0,1 0,-1-1,1 1,-1 0,0 0,1-1,0 1,-1-1,1 1,-1-1,1 0,0 1,-1-1,1 0,0 0,-1 0,1 0,0-1,-1 1,1 0,-1-1,1 1,1-1,39-13,0-1,-1-2,-1-1,-1-3,1-2,-17 11,836-467,-597 339,-537 290,59-26,6 10,7 9,-101 96,275-212,24-17,20-15,242-156,686-426,-749 446,-195 141,1 0,-1 0,0 0,0 0,0 0,1 0,-1 0,0-1,0 1,1 0,-1 0,0-1,0 1,1 0,-1-1,0 1,1-1,-1 1,0-1,1 1,-1-1,1 1,-1-1,1 0,-1 1,1-1,0 0,-1 1,1-1,0 0,-1 0,1 1,0-1,0 0,0 0,0 1,-1-1,1 0,0 0,0 0,1 1,-1-1,0 0,0 0,0 0,0 1,1-1,-1 0,0 1,1-1,-1 0,1 1,-1-1,1 0,-1 1,1-1,-1 1,1-1,-1 0,2 1,-137 53,105-38,-456 269,-169 125,519-324,301-198,110-54,7 13,138-46,-401 191,30-13,1 1,0 3,2 2,0 3,-17 12,-35 1,1 0,-1 1,1-1,-1 0,0 0,1 1,-1-1,1 0,-1 1,1-1,-1 0,0 1,1-1,-1 1,0-1,1 0,-1 1,0-1,0 1,0-1,1 1,-1-1,0 1,0-1,0 1,0 0,0-1,0 1,0-1,0 1,0-1,0 1,0-1,0 1,0-1,0 1,-1-1,1 1,0-1,0 1,-1-1,1 1,0-1,-1 1,1-1,0 0,-1 1,1-1,0 0,-1 1,1-1,-1 0,1 1,-1-1,1 0,-1 0,1 0,-1 1,0-1,-115 80,79-59,-982 518,706-391,272-135,41-13,1 0,-1-1,0 1,0 0,0-1,0 1,0 0,0-1,0 1,-1-1,1 1,0 0,0-1,0 1,0 0,0-1,-1 1,1 0,0-1,0 1,0 0,-1-1,1 1,0 0,0 0,-1-1,1 1,0 0,-1 0,1 0,0 0,-1-1,1 1,0 0,-1 0,1 0,0 0,-1 0,1 0,-1 0,1 0,0 0,-1 0,1 0,0 0,-1 0,1 0,-1 0,1 0,0 0,-1 1,1-1,0 0,-1 0,1 0,26-23,96-56,3 6,4 5,2 6,3 5,2 7,103-23,-134 48,-138 56,-294 157,236-125,3 4,-62 62,134-112,47-31,587-379,-387 262,-209 127,-22 14,-29 22,-613 553,594-540,64-71,128-130,-33 39,-5-4,49-80,-143 188,-2-1,0 0,-1 0,0-1,-1 0,-1 0,0-1,-1 0,-1 0,0-1,-1 1,-1-1,-1 0,0 0,-1 0,-1 0,-1 0,-1-9,0 21,0 0,-1 0,1 0,-1 0,0 1,0-1,-1 1,1 0,-1 0,0 0,0 0,-1 1,1-1,-1 1,1 0,-1 0,0 1,0 0,0 0,-1 0,1 0,0 1,-1 0,1 0,-1 0,1 1,-1 0,0 0,-15 0,1 1,-1 1,1 1,0 0,0 2,0 0,-2 2,-102 43,2 4,2 6,4 5,-3 8,89-55,-351 221,5 21,353-242,69-51,244-163,9 13,125-48,-96 71,-702 309,-494 230,708-309,-44 20,-112 29,292-111,13-3,-1-1,0 0,-1-1,1 0,0-1,-1-1,0 0,1 0,-11-2,21 0,1 0,0 0,-1 0,1 0,0 0,0 0,0-1,0 1,0-1,0 1,0-1,0 1,1-1,-1 1,0-1,1 0,-1 1,1-1,0 0,0 1,-1-1,1 0,0 1,1-1,-1 0,0 0,0 1,1-1,-1 0,1 1,-1-1,1 1,0-1,0 0,-1 1,1 0,0-1,1 1,-1-1,0 1,0 0,0 0,1 0,-1 0,1 0,0-1,26-30,1 0,2 1,1 2,1 2,22-14,-26 19,100-69,3 5,4 6,43-13,170-86,-314 161,-25 11,-23 11,-248 124,173-80,-783 435,831-461,-195 90,205-105,23-14,62-48,99-62,167-97,-299 200,222-136,71-23,-128 75,-326 177,-222 104,-72 11,244-115,-175 47,341-119,11-3,0 0,0-1,0 0,-1 0,1-2,-1 0,1 0,-1-1,-1 0,13 0,0 0,0 0,0 0,1 0,-1 0,0-1,0 1,0 0,0 0,1 0,-1-1,0 1,0 0,1-1,-1 1,0-1,1 1,-1-1,0 1,1-1,-1 1,1-1,-1 0,1 1,-1-1,1 0,-1 0,1 1,0-1,-1 0,1 0,0 1,0-1,0 0,-1 0,1 0,0 1,0-1,0 0,0 0,0 0,1 0,-1 1,0-1,0 0,0 0,1 0,-1 1,0-1,1 0,-1 1,1-1,-1 0,1 1,-1-1,1 0,-1 1,1-1,0 1,0-1,39-39,-38 38,93-71,2 4,3 4,35-13,-6 19,-214 94,-290 128,-92 18,464-180,-48 20,-1-1,-1-3,-1-2,0-3,-24 2,76-14,0 1,0 0,1-1,-1 1,0-1,0 1,0-1,0 0,0 0,1 0,-1 0,0 0,0 0,0 0,0-1,0 1,1-1,-1 1,0-1,0 0,1 0,-1 0,0 0,1 0,-1 0,1 0,-1 0,1-1,0 1,0 0,-1-1,1 1,0-1,0 0,0 1,1-1,-1 0,0 1,1-1,-1-1,5-5,0-1,1 1,0 1,0-1,1 1,0 0,0 0,1 1,0 0,0 0,7-4,0-1,46-41,3 3,2 3,2 3,2 3,1 2,26-6,-82 43,-46 20,30-18,-364 178,-130 43,475-217,30-15,33-20,424-249,-307 186,4 8,69-23,-124 76,-118 47,-179 81,108-60,-426 234,457-241,-125 86,175-115,-1 0,0 0,1 0,-1 0,0 0,1 0,-1 1,0-1,1 0,-1 0,1 1,-1-1,1 0,-1 1,1-1,-1 0,1 1,-1-1,1 1,-1-1,1 1,0-1,-1 1,1-1,0 1,-1 0,1-1,0 1,0-1,-1 1,1 0,0-1,0 1,0 0,0-1,0 1,0 0,0-1,0 1,0-1,0 1,1 0,-1-1,0 1,0 0,0-1,1 1,-1-1,0 1,1-1,-1 1,1-1,-1 1,1-1,-1 1,0-1,1 1,0-1,-1 0,1 1,-1-1,1 0,-1 0,1 1,0-1,-1 0,1 0,-1 0,1 0,0 0,18-5,0-1,-1-1,0-1,0 0,-1-1,0-1,6-5,1 0,158-98,-74 44,2 4,4 5,51-17,-85 50,-94 51,-313 220,228-182,-3-5,-41 14,101-50,-1-1,-1-2,0-2,-1-2,-1-1,0-3,0-2,-1-2,0-2,-25-2,69-2,0 0,0-1,0 1,0-1,0 1,0-1,0 0,0 0,0-1,1 1,-1 0,0-1,1 0,-1 0,1 1,0-2,0 1,-1 0,1 0,1 0,-1-1,0 1,1-1,-1 0,1 1,0-1,0 0,0 0,0 0,0 0,0 0,1 0,0 0,0 0,0 0,0 0,0 0,0 0,1 0,-1 0,1 0,0 0,0 0,0 1,0-1,1 0,-1 0,1 1,-1-1,2-1,126-159,-18 56,-112 107,0 1,0-1,0 0,0 0,0 0,0 1,0-1,0 0,0 0,0 0,0-1,0 1,0 0,0 0,0 0,0-1,1 1,-1 0,0-1,0 1,0-1,0 1,1-1,-1 0,0 1,0-1,1 0,-1 1,0-1,1 0,-1 0,1 1,-1-1,1 0,-1 0,1 0,0 0,0 0,-1 0,1 0,0 0,0 0,0 0,0 0,0 0,0 0,0 0,0 1,0-1,0 0,1 0,-1 0,0 0,1 0,-1 0,1 0,-1 0,1 1,-1-1,1 0,0 0,-1 1,1-1,0 0,-1 1,1-1,0 1,0-1,0 1,0-1,-28 7,1 0,-1 2,2 1,-1 1,1 2,1 0,-19 13,9-7,-298 163,257-146,74-36,1 0,-1-1,1 1,-1 0,1 0,0 0,-1 0,1 0,0-1,0 1,0 0,0 0,0 0,0-1,0 1,0 0,1 0,-1 0,0-1,1 1,-1 0,1 0,-1 0,1 0,0 0,-1 0,1 0,0 0,0 0,-1 0,1 0,0 1,0-1,0 0,0 1,0-1,170-164,110-73,-243 189,-38 49,0-1,0 1,1-1,-1 1,0-1,0 1,0-1,0 1,0-1,0 1,0-1,0 1,0-1,0 0,0 1,0-1,0 1,-1-1,1 1,0-1,0 1,-1-1,1 1,0 0,0-1,-1 1,1-1,-1 1,1 0,0-1,-1 1,1 0,-1-1,1 1,-1 0,1-1,-1 1,1 0,-1 0,1 0,-1 0,1-1,-1 1,1 0,-1 0,1 0,-1 0,1 0,-1 0,1 0,-1 1,1-1,-1 0,1 0,-1 0,1 0,-1 1,1-1,-1 0,1 1,-1-1,1 0,-1 1,1-1,-1 1,-36 15,-35 31,1 3,3 4,-34 36,93-82,-126 96,135-105,0 0,0 1,0-1,0 0,0 1,0-1,0 0,0 1,0-1,0 0,0 1,-1-1,1 0,0 1,0-1,-1 1,1-1,0 0,-1 1,1-1,-1 1,1-1,0 1,-1-1,1 1,-1 0,0-1,1 1,-1 0,1-1,-1 1,1 0,-1-1,0 1,1 0,-1 0,0 0,1 0,-1 0,0 0,1 0,-1 0,0 0,1 0,-1 0,0 0,0 0,32-46,2 2,2 0,2 3,1 1,3 2,5-2,-45 39,0 1,1-1,-1 0,0 1,0-1,1 0,-1 0,0 0,0 0,0 0,0 0,0 0,0 0,0 0,0-1,-1 1,1 0,0 0,-1-1,1 1,-1-1,0 1,1 0,-1-1,0 1,0-1,0 1,0-1,0 1,0-1,0 1,0 0,0-1,-1 1,1-1,-1 1,1 0,-1-1,0 1,1 0,-1-1,0 1,0 0,0 0,0 0,0 0,0 0,0 0,0 0,0 0,-1 0,1 1,0-1,-1 0,1 1,0-1,-1 1,1-1,0 1,-1 0,1 0,-1-1,1 1,-1 0,0 0,-13 2,-1 0,0 1,1 1,0 0,-1 1,2 1,-1 0,1 1,-5 3,-4 2,-258 134,281-147,0 1,1-1,-1 1,0-1,0 1,1-1,-1 0,0 1,0-1,0 1,0-1,0 1,0-1,0 0,0 1,0-1,0 1,0-1,-1 0,1 1,0-1,0 1,0-1,-1 1,1-1,0 1,-1-1,1 1,0-1,-1 1,1-1,-1 1,1 0,-1-1,1 1,-1 0,1-1,-1 1,1 0,-1 0,1-1,-1 1,0 0,1 0,-1 0,1 0,-1 0,1 0,178-175,-176 175,-1-1,1 0,-1 0,0 0,1 0,-1 0,0 0,1 0,-1 0,0 0,0-1,0 1,0 0,0-1,0 1,0-1,-1 1,1-1,0 1,-1-1,0 0,1 1,-1-1,0 0,0 1,1-1,-1 0,-1 1,1-1,0 0,0 1,-1-1,1 0,-1 1,1-1,-1 1,1-1,-1 1,0-1,0 1,0-1,0 1,0 0,0 0,0-1,-1 1,1 0,0 0,-1 0,1 0,-1 0,1 1,-8-1,1 1,-1 0,0 1,1 0,-1 1,1-1,-1 1,1 1,0 0,0 0,0 1,0 0,1 0,-2 2,-33 13,-115 42,125-52,32-9,0 0,-1 0,1 0,-1 0,1 0,-1 0,1 0,0-1,-1 1,1 0,-1 0,1 0,0-1,-1 1,1 0,0-1,-1 1,1 0,0-1,-1 1,1 0,0-1,0 1,0-1,-1 1,1 0,0-1,0 1,0-1,0 1,0-1,0 1,0-1,0 1,0 0,0-1,0 1,0-1,0 1,0-1,0 1,0-1,1 1,-1 0,0-1,0 1,0-1,1 1,-1 0,0-1,1 1,-1 0,0-1,0 1,1 0,-1 0,1-1,-1 1,0 0,1 0,-1 0,1-1,-1 1,0 0,1 0,0 0,85-94,-69 78,0-1,-1 0,-1-1,0-1,-1 0,4-11,-16 28,-1-1,0 1,1-1,-1 0,0 0,0 0,-1 1,1-1,0 0,-1 0,0 0,0 0,0 0,0 0,0 0,-1 0,1 0,-1 0,0 0,0 1,0-1,0 0,0 0,-1 1,1-1,-1 1,1-1,-1 1,0 0,0-1,0 1,-1 0,1 0,0 1,-1-1,1 0,-1 1,0 0,1-1,-1 1,0 0,0 0,0 1,1-1,-1 1,0-1,0 1,-3 0,-47 5,48-3,1-1,0 0,-1 0,1-1,0 1,-1-1,1 0,-1 0,1-1,0 1,-1-1,1 0,0 0,-1 0,1-1,0 0,0 1,-2-3,0 0,0-1,0 0,0 0,1-1,0 1,0-1,0 0,1-1,0 1,0-1,0 0,1 0,0 0,1 0,-1-2,1 3,-48-58,36 16,12 15,2 32,0 0,0 0,-1 0,1 0,0 0,-1 0,1 0,-1 1,1-1,-1 0,1 0,-1 0,0 1,1-1,-1 0,0 1,0-1,0 1,1-1,-1 1,0-1,0 1,0-1,0 1,0 0,0 0,0-1,0 1,0 0,0 0,0 0,0 0,0 0,0 0,0 0,0 1,0-1,0 0,0 0,0 1,1-1,-1 1,0-1,0 1,0-1,0 1,1-1,-1 1,0 0,-38 34,24-12,1 0,1 2,1-1,1 2,-6 20,-16 38,30-80,1 0,0 1,1-1,-1 0,1 1,-1-1,1 0,1 1,-1 0,1-1,-1 1,1-1,1 1,-1 0,1-1,-1 1,1-1,1 1,-1-1,0 0,1 1,0-1,0 0,1 0,-1 0,3 3,5 7,-1 1</inkml:trace>
  <inkml:trace contextRef="#ctx0" brushRef="#br0" timeOffset="23140.816">9767 791,'-389'509,"368"-478,19-23,18-16,118-126,-72 65,130-120,-608 633,229-245,186-199,1 0,-1 0,0 0,1 0,-1 0,0 0,1 0,-1 1,1-1,-1 0,1 0,-1 1,1-1,-1 0,1 1,-1-1,1 0,-1 1,1-1,-1 1,1-1,0 1,-1-1,1 1,0-1,-1 1,1 0,0-1,0 1,-1-1,1 1,0 0,0-1,0 1,0-1,0 1,0 0,0-1,0 1,0 0,0-1,1 1,-1-1,0 1,0 0,0-1,1 1,-1-1,0 1,1-1,-1 1,1-1,-1 1,0-1,1 1,-1-1,1 0,-1 1,1-1,-1 0,1 1,0-1,-1 0,107-72,117-59,-169 119,-54 12,0 0,0 0,0 1,0-1,0 0,0 1,0-1,0 1,0-1,0 1,0-1,0 1,-1 0,1-1,0 1,0 0,-1 0,1 0,0-1,-1 1,1 0,-1 0,1 0,-1 0,0 0,1 0,-1 0,0 0,0 0,1 0,-1 0,0 0,0 0,0 0,0 1,-1-1,1 0,0 0,0 0,-1 0,1 0,0 0,-1 0,1 0,-1 0,1-1,-1 1,0 0,1 0,-1 0,-14 26,0 0,-1-1,-2-1,0-1,-2 0,-1-2,-8 8,23-24,-176 165,158-143,45-31,123-113,121-119,-605 565,215-228,145-127,72-58,-4-4,43-59,-86 103,-51 61,-124 174,116-162,30-34,188-219,-194 213,32-48,-43 57,0 1,0-1,1 1,-1 0,0-1,0 1,0 0,0 0,0-1,0 1,0 0,0 0,0 0,0 0,0 0,0 0,0 0,0 1,1-1,-1 0,0 1,0-1,0 0,0 1,0-1,0 1,1-1,-1 1,0-1,0 1,1 0,-1-1,1 1,-1 0,0 0,1 0,-2 0,-40 31,1 2,2 2,-29 35,13-15,-97 109,-88 130,47-33,429-639,-199 292,-38 85,1-1,-1 1,1-1,-1 1,0-1,1 1,-1 0,0-1,1 1,-1 0,0 0,1 0,-1-1,0 1,1 0,-1 0,0 0,1 0,-1 0,0 0,0 0,1 1,-1-1,0 0,1 0,-1 0,0 1,1-1,-1 0,0 1,1-1,-1 0,1 1,-1-1,1 1,-1-1,1 1,-1-1,1 1,-1 0,1-1,0 1,-1-1,1 1,0 0,0-1,-1 1,1 0,0 0,0-1,0 1,0 0,0-1,0 1,0 0,-34 44,2 2,2 0,-17 40,14-28,-87 163,14-24,-117 161,209-339,-3 4,33-52,227-397,-115 192,-11-6,-10-4,29-119,-50 98,18-122,-80 222,-23 161,0 1,-1 0,1-1,-1 1,1-1,-1 1,0 0,0-1,0 1,-1-1,1 1,0-1,-1 1,0 0,1-1,-1 1,0 0,0 0,0-1,-1 1,1 0,0 0,-1 0,0 0,1 1,-1-1,0 0,0 1,0-1,0 1,0 0,0-1,0 1,0 0,-1 0,1 1,0-1,-1 0,1 1,-1-1,1 1,0 0,-1 0,1 0,-3 0,-6 4,1 1,0 0,0 0,1 1,-1 1,1-1,0 1,1 1,-7 7,-57 61,3 3,4 3,4 3,3 3,-11 29,-253 496,235-436,-242 527,309-660,9-22,1 1,0 0,2 1,1-1,1 2,-2 11,8-36,0 1,-1 0,1 0,0-1,-1 1,1 0,0 0,0-1,0 1,0 0,0 0,0-1,0 1,0 0,0 0,0 0,0-1,0 1,0 0,1 0,-1-1,0 1,1 0,-1-1,0 1,1 0,-1-1,1 1,-1 0,1-1,-1 1,1-1,0 1,-1-1,1 1,0-1,-1 0,1 1,0-1,-1 0,1 1,0-1,0 0,-1 0,1 0,0 0,0 0,0 0,-1 0,1 0,0 0,0 0,38-23,4-21,-2-2,-1-1,-3-3,-2-1,-2-3,-11 21,786-1337,-790 1337,336-656,-301 552,-55 118,-15 34,-132 223,-467 899,451-789,30-70,-35 34,40-122,130-190,0 0,-1-1,1 1,0 0,0-1,-1 1,1 0,0 0,-1-1,1 1,0 0,-1 0,1 0,0-1,-1 1,1 0,0 0,-1 0,1 0,285-447,-91 162,11 9,13 9,76-60,-41 97,-246 225,-2 0,1 0,0 0,1 0,-1 1,1 0,0 1,0-1,0 1,0 1,1-1,3 0,-9 4,0 0,0 0,0 0,0 0,-1 0,1 0,0 0,-1 1,1-1,0 0,-1 1,0 0,1-1,-1 1,0 0,0 0,0-1,0 1,0 0,-1 0,1 0,0 0,-1 0,0 0,1 0,-1 0,0 1,0-1,0 0,0 0,0 0,-1 0,1 0,-1 0,1 0,-1 0,0 0,0 0,0 0,0 0,0-1,0 1,0 0,0-1,-23 74,-4 0,-2-2,-4-2,-39 60,-30 50,-9-5,-82 94,114-171,264-276,-127 117,2 3,2 2,3 4,2 1,61-32,-126 80,1 0,0 0,0 1,0-1,1 0,-1 1,0 0,1 0,-1-1,0 1,1 1,-1-1,1 0,0 1,-1-1,1 1,-1 0,1 0,0 0,-1 0,1 0,0 0,-1 1,1-1,-1 1,1 0,-1 0,1 0,-1 0,0 0,1 1,-1-1,0 1,0-1,0 1,0 0,0 0,0 0,-2 9,0-1,-1 1,-1 0,0-1,0 0,-1 1,0-1,-1 0,0-1,-1 1,0-1,0 1,-1-1,-1 0,6-6,-28 41,-1 0,-2-2,-2-2,-2-1,-1-2,-2-1,-2-2,-17 10,-2-10,60-35,-1 1,0 0,0 0,0-1,1 1,-1 0,0-1,0 1,1 0,-1-1,0 1,1-1,-1 0,1 1,-1-1,0 1,1-1,-1 0,1 1,0-1,-1 0,1 0,-1 1,1-1,0 0,0 0,0 0,-1 0,1 1,0-1,0 0,0 0,0 0,0 0,0 1,0-1,1 0,-1 0,0 0,0 1,1-1,-1 0,0 0,1 1,-1-1,1 0,-1 0,1 1,-1-1,1 1,0-1,-1 1,1-1,0 1,-1-1,1 1,0-1,0 1,-1 0,1-1,156-184,-131 158,278-295,-197 188,-108 134,1 0,-1 0,0 0,1 0,-1 0,0 0,0 0,1 0,-1 0,0 0,1 0,-1-1,0 1,1 0,-1 0,1-1,-1 1,0-1,1 1,-1 0,1-1,-1 1,1-1,-1 1,1-1,0 0,-1 1,1-1,-1 1,1-1,0 0,0 1,-1-1,1 0,0 1,0-1,0 0,0 1,0-1,0 0,0 1,0-1,0 0,0 1,0-1,0 0,0 1,1-1,-1 0,0 1,1-1,-1 0,0 1,1-1,-1 1,1-1,-1 0,-42 30,2 2,1 2,1 2,2 1,1 1,-8 15,-5 3,-302 346,178-200,170-198,0 0,0 0,0-1,-1 1,1-1,-1 1,1-1,-1 0,0 0,0 0,0 0,0-1,0 1,0-1,-1 0,1 0,0 0,-1 0,1 0,0-1,-1 0,1 0,-1 0,1 0,-1 0,1 0,-1-1,1 0,0 0,-1 0,1 0,0 0,0-1,0 1,0-1,0 0,0 0,0 0,1 0,-1-1,1 1,-1-1,0-1,-5-13,2-1,1 1,0-1,1 0,1-1,0 1,2-1,0 1,1-1,1 1,1-1,-2-15,-3-130,2 163,1 0,0 0,0 0,0-1,-1 1,1 0,0 0,-1 0,1 0,-1 0,0 0,1 0,-1 0,0 0,1 1,-1-1,0 0,0 0,0 0,0 1,0-1,0 1,0-1,0 1,0-1,0 1,0-1,0 1,0 0,0-1,0 1,0 0,-1 0,1 0,0 0,0 0,0 0,0 0,0 1,-1-1,1 0,0 1,0-1,-42 34,-95 168,105-146,11-20,-57 99,-6-5,-5-3,-74 77,162-202,-10 13,-1-1,-1-1,0 0,0 0,-1-2,-1 0,0-1,0 0,-1-1,16-8,0 0,0-1,0 1,0-1,-1 1,1-1,0 1,0-1,0 0,0 1,0-1,-1 0,1 0,0 0,0 0,0 0,0 0,-1 0,1 0,0-1,0 1,0 0,0-1,-1 1,1-1,0 1,0-1,0 1,0-1,0 0,0 1,1-1,-1 0,0 0,0 0,0 0,1 0,-1 0,0 0,1 0,-1 0,1 0,0 0,-1 0,1 0,0-1,-1 1,1 0,0 0,0 0,0 0,0-1,0 1,0-1,15-71,-14 67,155-419,-35 107,112-445,-98 224,-108 406,-32 93,-26 58,-80 171,80-128,-461 992,280-580,92-204,-187 382,279-601,18-35,19-35,818-1630,-678 1336,-15-6,64-239,-145 316,-53 237,2 1,-1 0,0 0,-1 0,1 0,-1 0,0-1,0 1,0 0,-1 0,0 0,0 0,0 0,-1 0,0 0,0 0,0 0,0 1,-1-1,-2-3,1 7,1 1,-1-1,1 1,-1 0,1 0,0 1,-1-1,1 1,-1-1,1 1,0 0,-1 1,1-1,0 0,0 1,0 0,0 0,0 0,0 0,1 0,-1 0,1 1,-1-1,1 1,0 0,-1 1,2-3,-73 78,3 3,5 2,2 4,-19 42,81-127,-280 460,22 11,-150 391,119-203,260-594,25-45,23-42,181-308,-127 199,79-131,238-420,90-269,-431 847,-6-1,-3-2,-6-2,2-24,-27 63,-7 66,0 0,0 0,0 0,1 0,-1-1,0 1,0 0,0 0,-1 0,1 0,0-1,0 1,-1 0,1 0,0 0,-1 0,1 0,-1 0,0 0,1 0,-1 0,0 0,0 0,1 0,-1 1,0-1,0 0,0 0,0 1,0-1,0 1,0-1,0 1,0-1,0 1,0-1,-1 1,1 0,0 0,0 0,0 0,0 0,-1 0,1 0,0 0,0 0,0 0,0 1,0-1,-1 0,1 1,0-1,0 1,0-1,0 1,0 0,0-1,0 1,1 0,-1 0,0 0,-18 11,1 1,1 0,0 2,1 0,0 1,-6 10,-251 324,256-327,-244 379,17 11,-71 191,288-551,-239 437,235-443,20-34,20-34,297-513,-262 458,206-362,135-339,-371 745,4-7,-2 0,-2-1,-2 0,-1-1,1-18,-13-7,0 65,1-1,0 1,-1 0,1-1,-1 1,1 0,-1 0,0 0,1-1,-1 1,0 0,0 0,0 0,0 0,0 0,0 0,0 1,0-1,0 0,0 0,-1 1,1-1,0 1,0-1,-1 1,1-1,0 1,-1 0,1 0,0-1,-1 1,1 0,-1 0,1 1,0-1,-1 0,1 0,0 1,-1-1,1 1,0-1,0 1,-1-1,1 1,-13 6,1 1,0 1,1 0,0 0,0 1,1 1,0 0,-3 5,-82 95,5 3,6 5,4 3,1 12,-601 1098,560-1010,113-208,15-32,185-337,-4 29,-15-8,-14-8,5-61,-123 249,-41 152,1 1,0-1,0 1,-1 0,1-1,-1 0,0 1,1-1,-1 1,0-1,0 1,0-1,0 0,0 1,0-1,-1 1,1-1,0 1,-1-1,1 1,-1-1,0 1,1-1,-1 1,0 0,0-1,0 1,0 0,0 0,0-1,0 1,0 0,-1 0,1 0,0 1,-1-1,1 0,-1 0,1 1,-1-1,1 1,-1-1,1 1,-1 0,1-1,-1 1,1 0,-1 0,0 0,1 0,-1 1,1-1,-1 0,1 1,-1-1,1 1,-1-1,1 1,-1 0,1-1,0 1,-1 0,1 0,0 0,-1 1,-28 23,0 2,2 1,1 1,2 1,1 1,1 1,1 3,-13 14,-214 333,16 11,4 37,79-148,105-195,166-292,471-914,-534 1005,-6-2,-5-2,30-122,-68 125,-10 113,-1 0,1 1,0-1,0 0,-1 1,1-1,-1 1,1 0,-1-1,0 1,1 0,-1 0,0 0,0 0,0 0,0 0,0 1,0-1,0 1,0-1,0 1,0 0,0 0,0 0,-1 0,1 0,0 0,0 0,0 1,0-1,0 1,0 0,0-1,0 1,0 0,1 0,-1 0,0 1,0-1,1 0,-1 1,1-1,-1 1,1-1,-1 1,1-1,0 1,0 1,-38 30,1 2,2 2,2 1,2 1,1 2,-23 41,49-75,-182 304,13 8,14 7,-102 308,219-524,44-110,-1 0,0 0,1 1,-1-1,0 0,1 0,-1 0,1 0,-1 0,0 0,1 0,-1 1,0-1,1 0,-1 0,0 1,0-1,1 0,-1 0,0 1,0-1,1 0,-1 0,0 1,0-1,0 0,1 1,-1-1,0 1,0-1,0 0,0 1,0-1,0 0,0 1,0-1,0 1,0-1,0 0,0 1,0-1,0 0,0 1,0-1,0 1,-1-1,1 0,0 1,0-1,0 0,-1 0,1 1,0-1,0 0,-1 1,1-1,22-25,97-174,-8-4,-1-23,-23 47,5-6,-9-3,-7-4,33-143,-104 315,0 4,0 0,-1-1,-1 1,0-1,-1 0,-1 0,-1 0,0 0,-2 0,0-4,2 19,-1 1,0-1,1 0,-1 0,0 1,0-1,0 1,0-1,0 1,-1-1,1 1,0 0,-1-1,1 1,-1 0,1 0,-1 0,1 0,-1 0,0 1,1-1,-1 0,0 1,0-1,0 1,0 0,1-1,-1 1,0 0,0 0,0 0,0 0,0 1,1-1,-1 1,0-1,0 1,1-1,-1 1,0 0,0 0,1 0,-1 0,1 0,-1 0,1 0,0 1,-1-1,1 0,0 1,0-1,0 1,-1 1,-23 21,1 2,1 0,1 2,2 0,0 1,-6 17,14-27,-163 296,14 7,-31 119,41-91,-191 319,321-633,2-2,-1 0,-2-1,-1-2,-1 0,-2-2,-4 3,30-31,-1 0,1 0,-1 0,0 0,1 0,-1 0,0 0,1 0,-1-1,0 1,0 0,0 0,0-1,0 1,0 0,0-1,0 1,0-1,0 0,0 1,0-1,0 0,-1 1,1-1,0 0,0 0,0 0,0 0,-1 0,1 0,0-1,0 1,0 0,0 0,0-1,0 1,0-1,0 1,0-1,0 1,0-1,0 0,0 0,-1 0,0-56,17-1,2 2,3 0,2 1,11-17,-19 41,369-766,121-286,-482 1028,20-45,-5-2,-4-2,-5-1,-21 51,-7 54,1-1,-1 1,0-1,0 0,1 0,-1 1,0-1,0 0,0 1,0-1,0 0,0 0,0 1,0-1,0 0,0 1,0-1,-1 0,1 1,0-1,0 0,-1 1,1-1,0 0,-1 1,1-1,-1 1,1-1,-1 1,1-1,-1 1,1-1,-1 1,1-1,-1 1,0 0,1-1,-1 1,0 0,1-1,-1 1,0 0,1 0,-1 0,0 0,0 0,1 0,-1 0,0 0,1 0,-1 0,0 0,0 0,1 0,-1 1,0-1,1 0,-1 1,0-1,1 0,-1 1,1-1,-1 1,1-1,-1 0,0 1,1 0,0-1,-1 1,-17 13,1 1,1 0,0 2,1-1,1 2,0 0,-6 13,6-12,-162 253,11 8,13 6,-4 45,-306 695,365-852,71-141,22-38,57-107,394-688,351-720,-714 1327,-71 146,-19 40,-56 101,-78 167,13 5,-78 236,-151 577,305-916,24-79,-66 255,92-332,-1-2,0 1,1-1,0 1,0-1,0 1,0 0,1-1,0 1,1 0,-1-1,1 1,0 0,0-1,1 1,-1-1,1 0,2 4,26-12,-15-7,-1-1,0-1,-1 0,0-1,-1 0,0-1,7-12,-15 21,206-286,41-95,-175 266,566-910,-619 992,3-4,-1-1,-2-2,15-42,-38 87,-1 0,1 0,-1 0,1 0,-1 0,0 0,1 0,-1 0,1 0,-1 0,1 0,-1-1,1 1,-1 0,1 0,-1 0,1-1,-1 1,1 0,-1-1,1 1,-1 0,1-1,-1 1,1-1,0 1,-1-1,1 1,0-1,0 1,-1-1,1 1,0-1,0 1,0-1,0 1,-1-1,1 1,0-1,-135 179,107-135,-441 737,425-703,-308 564,290-497,62-145,1 1,0 0,-1 0,1-1,0 1,0 0,-1 0,1 0,0 0,-1 0,1 0,0 0,0 0,-1 0,1 0,0 0,0 0,-1 0,1 1,0-1,-1 0,1 1,0-1,-1 0,1 1,-1-1,1 1,0-1,-1 1,1-1,-1 1,1-1,-1 1,0-1,1 1,-1 0,0-1,1 1,-1 0,0-1,0 1,1 0,-1 0,0-1,0 1,0 0,0 0,0-1,0 1,0 0,0-1,0 1,-1 0,1 0,0-1,0 1,-1 0,1-1,0 1,-1 0,1-1,-1 1,1-1,-1 1,99-98,355-502,35-33,-478 620,-20 30,-273 423,-242 463,450-763,71-121,22-35,163-225,377-500,-80 165,-451 543,79-77,-105 109,-1 0,1 0,0 0,-1 0,1 1,-1-1,1 0,0 0,-1 1,1-1,-1 0,1 1,-1-1,1 1,-1-1,0 1,1-1,-1 1,1-1,-1 1,0-1,1 1,-1-1,0 1,0-1,0 1,1 0,-1-1,0 1,0-1,0 1,0 0,0-1,0 1,0 0,0-1,0 1,0-1,-1 1,1 0,0-1,0 1,0-1,-1 1,1-1,0 1,-1-1,1 1,-1-1,1 1,0-1,-1 1,1-1,-1 1,1-1,-1 0,1 1,-1-1,0 0,1 0,-28 64,-2-1,-3-2,-27 36,18-28,-752 1217,740-1191,59-98,230-323,924-1227,-1137 1527,-35 52,-889 1369,716-1117,141-190,50-79,69-65,279-335,296-353,-574 665,4 4,37-25,-82 76,-34 25,0-1,-1 1,1-1,0 1,0-1,-1 1,1-1,0 1,0-1,0 1,0-1,0 1,-1-1,1 1,0-1,0 1,0 0,0-1,1 1,-1-1,0 1,0-1,0 1,0-1,0 1,1-1,-1 1,0-1,1 1,-1-1,0 1,1-1,-1 1,0-1,1 0,-1 1,1-1,-1 0,1 1,-1-1,1 0,-1 0,1 1,-1-1,1 0,-1 0,1 0,-1 0,1 0,-1 0,1 0,0 0,-1 0,1 0,-1 0,1 0,-1 0,1 0,-1 0,1 0,-1-1,1 1,-1 0,1 0,-1-1,1 1,-1-1,-74 151,49-111,-387 648,145-207,236-401,37-78,58-75,417-517,-446 552,25-30,4 2,2 4,2 2,12-2,-77 60,1 0,-1 0,1 1,0-1,0 1,0 0,0 0,0 1,0-1,1 1,-1 0,0 0,1 0,-1 0,1 1,1 0,-5 1,0-1,0 1,0 0,0 0,0 0,0 0,0 0,-1 0,1 0,0 0,0 0,-1 1,1-1,-1 0,1 0,-1 1,1-1,-1 0,0 1,0-1,0 0,0 1,0-1,0 0,0 1,0-1,0 0,0 1,-1-1,1 0,-1 0,1 1,-1-1,1 0,-1 0,0 0,0 0,1 1,-1-1,-111 211,31-66,-318 535,331-588,55-82,13-19,16-26,45-63,4 3,40-40,-43 54,-10 10,3 3,4 2,2 2,3 3,2 3,6 1,11 13,-82 43,0 0,0 0,1 0,-1 1,0-1,0 0,0 0,0 1,0-1,0 1,0-1,0 1,0 0,0-1,0 1,0 0,-1-1,1 1,0 0,0 0,-1 0,1 0,-1 0,1 0,-1 0,1 0,-1 0,1 0,-1 0,0 0,1 0,-1 0,0 0,0 1,0-1,0 0,0 0,0 0,0 0,-1 0,1 0,0 1,-1-1,1 0,0 0,-1 0,0 0,1 0,-1 0,1-1,-1 1,0 0,0 0,1 0,-1 0,0-1,0 1,0 0,0-1,0 1,-49 81,-2-2,-4-2,-4-3,-30 27,88-100,-51 61,-4-4,-2-1,-2-3,-11 3,142-138,-22 29,3 2,1 2,3 3,47-29,-17 37,-154 60,45-22,1 0,-1-2,0 0,1-2,-1 0,1-2,0 0,0-2,0-1,1 0,0-2,0-1,0 0,-216-133,187 118,-1 3,-2 3,0 1,-1 3,-10 1,-165-25,-123 0,251 30,-1-4,2-5,0-4,-9-8,67 16,1-1,1-2,0-3,1-1,1-1,1-2,2-2,0-2,2-1,-21-23,34 27,2-1,1 0,0-2,2 0,2-1,0 0,2-1,1 0,2-1,1-1,1 1,1-1,2 0,2 0,1-1,1 1,1 0,3-1,0 1,2 1,1-1,2 1,4-11,-8 28,0 0,1-1,1 2,0-1,1 1,0 0,1 0,10-10,-18 22,-1 0,1 0,-1 0,1 0,0 0,-1 0,1 0,0 0,-1 1,1-1,0 0,0 1,0-1,0 0,0 1,0-1,0 1,0-1,0 1,0 0,0-1,0 1,0 0,0 0,1 0,-1 0,0 0,0 0,0 0,0 0,0 0,0 0,0 1,0-1,1 0,-1 1,0-1,0 1,0-1,-1 1,1-1,0 1,0 0,0 0,0-1,0 1,-1 0,1 0,0 0,-1 0,1 0,0 0,12 65,-16 6,-2 0,-3-1,-4 1,-17 55,28-120,-72 311,-13-4,-81 184,133-409,-4-3,-4-1,-4-2,-6 3,-1-30,52-56,1-1,-1 1,0 0,0 0,0-1,1 1,-1-1,0 1,1-1,-1 1,0-1,1 1,-1-1,0 1,1-1,-1 0,1 1,-1-1,1 0,0 0,-1 1,1-1,0 0,-1 0,1 0,0 1,0-1,0 0,0 0,-1 0,1 0,0 1,1-1,-1 0,0 0,0 0,0 0,0 0,1 1,-1-1,0 0,1 0,-1 1,1-1,-1 0,1 1,-1-1,1 0,90-250,399-797,-261 590,93-291,-272 583,-50 165,1 0,-1 0,1 0,-1-1,1 1,-1 0,0 0,0-1,0 1,0 0,0 0,0-1,0 1,0 0,0 0,0-1,-1 1,1 0,-1 0,1 0,-1-1,1 1,-1 0,1 0,-1 0,0 0,0 0,0 0,0 0,1 0,-1 1,0-1,0 0,-1 0,1 1,0-1,0 1,0-1,0 1,-1-1,-47 27,9 14,1 1,3 1,2 3,-1 4,-6 6,-298 442,-241 483,355-586,185-325,-73 126,-49 55,122-200,21-36,22-36,148-260,896-1535,-917 1577,52-149,-173 367,-2 9,-2 1,1-2,-2 1,0-1,0 1,-2-1,1 0,-1-12,-2 24,-1 1,1 0,-1-1,1 1,-1 0,0 0,0 0,1 0,-1 0,0 0,0 0,0 0,0 0,0 0,0 0,-1 0,1 1,0-1,0 0,0 1,-1-1,1 1,0 0,-1-1,1 1,0 0,-1 0,1 0,0-1,-1 2,1-1,-1 0,1 0,0 0,-1 1,1-1,0 0,0 1,-1 0,1-1,0 1,0 0,0-1,-1 1,1 0,0 0,0 0,0 0,1 0,-1 0,0 0,0 0,0 0,1 1,-1 0,-31 24,2 1,1 2,1 1,2 1,1 1,-7 14,-7 6,-237 344,17 13,18 10,-19 89,-42 108,256-481,46-135,0-1,1 1,-1-1,1 1,-1-1,1 1,-1-1,1 1,-1-1,1 1,-1-1,1 1,-1 0,1-1,0 1,-1 0,1-1,0 1,-1 0,1 0,0 0,-1 0,1 0,0 0,-1 0,1 0,0 0,0 0,-1 0,1 0,0 0,-1 1,1-1,0 0,-1 0,1 1,-1-1,1 0,0 1,-1-1,1 1,-1-1,1 1,-1-1,1 1,-1-1,0 1,1-1,-1 1,0 0,1-1,-1 1,0 0,0-1,1 1,-1 0,0-1,0 1,0 0,0-1,0 1,0 0,0-1,0 2,32-29,-1-1,-1-2,-1-1,-2-1,1-3,-3 4,303-401,-13-20,-155 217,-103 154,576-871,-530 779,47-117,-136 262,-2-1,-1 0,-1 0,-1-1,1-16,-9 46,0-1,0 0,-1 0,1 0,0 0,-1 0,1 0,-1 0,1 0,-1 0,0 0,1-1,-1 1,0 0,0 0,0 0,0 0,0 0,0-1,0 1,0 0,0 0,-1 0,1 0,0 0,-1 0,1-1,-1 1,1 0,-1 0,0 0,1 1,-1-1,0 0,1 0,-1 0,0 0,0 1,0-1,0 0,0 1,0-1,0 1,0-1,0 1,0-1,0 1,-1 0,1-1,0 1,0 0,0 0,0 0,0 0,-1 0,1 0,0 0,0 1,0-1,0 0,0 1,0-1,-1 1,-16 11,2 0,-1 2,2 0,0 0,0 2,-10 14,15-18,-445 574,439-564,-454 680,-280 577,702-1193,-192 344,210-367,30-46,23-39,75-91,-6-5,-3-5,-6 8,1183-1660,-1056 1458,-4-25,-126 177,-75 139,-25 39,-146 199,132-163,-336 491,24 16,-43 141,-51 193,405-814,28-46,29-47,141-213,-117 159,118-181,856-1280,-698 1060,-293 421,-23 35,-23 37,-268 372,-725 1086,825-1195,-42 29,113-186,94-118,26-34,168-262,412-588,69-16,-578 793,12-14,-4-5,9-28,-87 130,-24 35,-795 1058,640-849,-132 175,-203 195,455-542,-4-2,-1-3,-3-2,-34 20,85-63,-1 0,-1-1,1 0,-1 0,0-2,0 1,-1-1,1-1,-1 0,-8 1,18-4,0 0,0 0,0 0,0 0,0 0,0-1,0 1,0-1,1 0,-1 1,0-1,0 0,0 0,1 0,-1 0,0 0,1-1,-1 1,1 0,-1-1,1 1,0-1,0 1,-1-1,1 0,0 0,1 1,-1-1,0 0,0 0,1 0,-1 0,1 0,0 0,-1-1,3-75,11 18,3 0,3 1,2 1,26-50,-39 90,178-364,17 8,98-117,-163 266,11-4,-144 225,-17 24,10-17,-172 255,-169 189,335-437,-255 309,30-38,-49 96,277-369,16-24,4-4,282-423,107-146,213-433,-510 805,-88 154,-19 63,-1 1,1 0,-1 0,1-1,-1 1,1 0,-1-1,0 1,1 0,-1-1,0 1,0-1,1 1,-1-1,0 0,0 1,0-1,1 0,-1 1,0-1,0 0,0 0,0 0,0 0,0 0,0 0,0 0,1 0,-1 0,0 0,0-1,0 1,0 0,0-1,0 1,1 0,-1-1,0 1,0-1,1 1,-1-1,0 0,1 1,-1-1,0 0,1 1,-1-1,1 0,-1 0,1 1,0-1,-1 0,1 0,0 0,-1 0,1 1,0-1,0 0,0 0,0 0,0 0,0 0,0 0,0 0,0 0,0 1,1-2,-136 129,-141 199,-70 126,346-452,-795 1138,697-987,-25 40,-80 88,194-268,7-6,-1-1,0 1,-1-1,1 0,-1 0,0-1,1 1,-2-1,1 0,0 0,-1 0,1 0,-1-1,-2 1,0-17,51-102,91-136,61-74,-106 180,812-1279,-814 1288,-76 116,-21 28,-436 618,-93 190,117-213,335-503,86-99,0-1,0 1,0-1,0 1,0 0,0-1,-1 1,1-1,0 1,0 0,0-1,-1 1,1-1,0 1,-1 0,1 0,0-1,-1 1,1 0,0-1,-1 1,1 0,-1 0,1 0,0-1,-1 1,1 0,-1 0,1 0,-1 0,1 0,-1 0,1 0,0 0,-1 0,1 0,-1 0,1 0,-1 0,198-352,446-716,-242 376,-348 569,-54 122,1 0,0 0,-1 0,1 0,-1 1,1-1,-1 0,0 0,1 0,-1 1,0-1,1 0,-1 1,0-1,0 1,0-1,0 1,1-1,-1 1,0-1,0 1,0 0,0 0,0-1,0 1,0 0,0 0,0 0,0 0,0 0,0 0,0 0,0 1,0-1,0 0,0 1,0-1,0 0,1 1,-1-1,0 1,0-1,0 1,0-1,1 1,-1 0,0 0,1-1,-1 1,0 0,1 0,-1 0,1-1,-1 1,1 0,0 0,-1 0,1 1,-35 28,1 1,2 2,1 2,-15 22,13-16,-579 766,135-119,323-466,122-190,32-33,0 1,1-1,-1 1,1-1,-1 1,0 0,1-1,-1 0,0 1,0-1,0 1,1-1,-1 1,0-1,0 1,0-1,0 0,0 1,0-1,0 1,0-1,0 0,0 1,0-1,0 1,-1-1,1 1,0-1,0 1,0-1,-1 1,1-1,0 1,-1-1,1 1,-1-1,1 1,0-1,-1 1,1 0,-1-1,1 1,-1 0,1-1,-1 1,1 0,-1 0,0 0,1-1,-1 1,1 0,-1 0,1 0,-1 0,0 0,1 0,-1 0,1 0,-1 0,0 1,115-233,118-148,34-17,-1 4,99-198,-311 476,-53 115,1-1,-1 0,1 1,-1-1,1 0,-1 1,0-1,1 0,-1 1,0-1,0 0,1 0,-1 0,0 1,0-1,0 0,0 0,0 1,0-1,0 0,0 0,-1 0,1 1,0-1,0 0,-1 0,1 1,0-1,-1 0,1 1,-1-1,1 0,-1 1,1-1,-1 1,1-1,-1 1,1-1,-1 1,0-1,1 1,-1-1,0 1,0 0,1 0,-1-1,0 1,0 0,1 0,-1 0,0 0,0 0,0 0,1 0,-1 0,0 0,-44 23,-16 32,3 3,2 2,3 3,-7 15,41-54,-252 325,15 11,-103 211,-74 268,357-710,61-112,18-33,159-292,-120 235,800-1333,-535 905,-282 460,30-46,-4-2,-4-2,28-82,-61 121,-14 51,0 0,-1 1,1-1,0 0,0 0,0 1,0-1,0 0,-1 0,1 0,0 1,-1-1,1 0,-1 1,1-1,-1 0,1 1,-1-1,1 1,-1-1,1 1,-1-1,0 1,1-1,-1 1,0-1,0 1,1 0,-1-1,0 1,0 0,1 0,-1 0,0 0,0 0,0 0,1 0,-1 0,0 0,0 0,0 0,1 0,-1 0,0 1,0-1,0 0,1 0,-1 1,0-1,1 1,-1-1,0 1,1-1,-1 1,1-1,-1 1,1 0,-1-1,1 1,-1 0,1-1,-1 1,1 0,0-1,-1 1,1 0,0 0,0 0,0-1,0 2,-62 53,3 2,2 3,-35 51,36-44,-389 491,-363 604,807-1160,-116 180,-8-6,-10-2,22-67,113-106,-1 0,1 0,-1-1,0 1,0 0,0-1,1 1,-1-1,0 1,0-1,0 1,0-1,0 0,0 0,0 1,0-1,0 0,0 0,0 0,1 0,-1 0,0 0,0 0,0 0,0 0,0-1,0 1,0 0,0-1,0 1,0 0,0-1,0 1,1-1,-1 0,0 1,0-1,1 0,-1 1,0-1,1 0,-1 0,1 1,-1-1,1 0,-1 0,1 0,-1 0,1 0,0 0,0 0,-1-1,5-56,20-16,3 1,3 2,4 1,2 2,20-26,-53 90,483-763,-230 377,84-137,-317 489,-21 27,-18 25,-222 300,-520 745,202-250,444-666,110-140,0-1,1 0,-1 0,1 0,-1 0,1 0,-1 0,0 0,0 0,0-1,0 1,0-1,0 0,-1 1,1-1,0 0,-1 0,1-1,-1 1,1 0,-1-1,1 1,-1-1,1 0,-1 0,0 0,2-3,0-1,-1 1,1-1,1 0,-1 1,0-1,1 0,0 1,0-1,0 0,0 1,1-1,-1 0,1 1,0-1,0 0,0 1,1 0,1-4,-1 0,37-103,5 3,4 1,5 3,51-73,-70 118,335-542,174-313,-525 880,1-1,-1 0,-2-1,-2-1,0-1,-3 0,0-3,-11 38,1 1,0-1,-1 1,1-1,-1 0,1 1,-1-1,0 0,0 0,0 1,0-1,0 0,0 1,0-1,-1 0,1 0,-1 1,1-1,-1 1,1-1,-1 0,0 1,0-1,0 1,0 0,0-1,0 1,0 0,0 0,-1-1,1 1,-1 0,-51 23,-87 125,-170 229,18 13,16 12,-31 98,-108 197,376-639,22-37,18-35,133-219,73-104,149-241,122-306,-456 841,3-3,-3-2,-1 0,-3-1,-1-1,-3 0,0-15,-12 62,-1 1,0-1,0 0,0 1,-1-1,0 0,1 0,-1 1,0-1,-1 0,1 0,-1 1,1-1,-1 0,-1 1,1-1,0 1,-1-1,1 1,-1-1,0 1,0 0,-1 0,1 0,-1 0,1 1,-1-1,0 1,0-1,0 1,0 0,0 0,-1 0,1 1,-2-2,-2 4,0-1,1 1,-1 0,0 0,0 1,1 0,-1 0,1 1,-1 0,1 0,0 0,0 1,1-1,-1 2,-1 0,-55 45,2 2,2 3,3 2,-33 45,67-78,-168 217,11 8,10 7,-32 86,-25 74,201-361,20-33,19-26,99-139,-86 102,194-294,147-302,-321 547,13-24,-5-2,-5-3,-1-16,-40 103,-1-1,-2 0,-1-1,-2 1,0-18,-4 47,1 1,0 0,-1-1,0 1,0-1,0 1,0-1,-1 1,1 0,-1-1,0 1,0 0,0-1,0 1,-1 0,1 0,-1 0,0 0,0 0,0 0,0 1,0-1,-1 1,1-1,-1 1,0 0,0 0,1 0,-1 0,-1 1,1-1,0 1,0-1,0 1,-1 1,1-1,0 0,-1 1,1-1,-1 1,1 0,-2 0,-9 5,1 0,-1 1,1 1,1 0,-1 0,1 1,0 1,1 0,0 1,0 0,-5 7,4-5,-82 86,5 5,5 3,-58 98,4 5,10 5,9 6,-35 105,111-203,42-121,1-1,0 1,-1 0,1-1,-1 1,1 0,0-1,-1 1,1 0,0-1,0 1,0 0,0-1,0 1,-1 0,1-1,0 1,1 0,-1 0,0-1,0 1,0 0,0-1,0 1,1 0,-1-1,0 1,1 0,-1-1,0 1,1 0,-1-1,1 1,-1-1,1 1,-1-1,1 1,-1-1,1 0,0 1,-1-1,1 1,0-1,-1 0,1 0,0 1,0-1,30-22,20-39,-2-1,-3-3,15-30,-52 82,153-255,61-153,-221 415,15-22,-2 0,-1-2,-2 0,-1 0,-1-1,-2 0,0-1,-3 0,0 0,-1-28,-5 53,1 0,-2 0,1 0,-1-1,0 1,0 1,-1-1,0 0,0 1,0-1,-1 1,0 0,-1 0,1 0,-1 1,0 0,0 0,-1 0,0 0,1 1,-2 0,1 0,0 1,-1-1,1 1,-1 1,0 0,0 0,0 0,0 0,-1 1,1 1,0-1,-6 1,-5 2,0 0,1 1,-1 1,1 1,0 1,0 0,1 1,0 1,0 0,0 1,1 1,1 0,-8 7,-12 13,0 1,3 1,0 2,-20 30,-45 77,7 4,5 5,0 19,56-115,-86 202,108-220,5-36,1 1,0-1,0 1,0-1,0 1,0-1,-1 1,1-1,0 1,0-1,0 1,0-1,1 1,-1-1,0 1,0-1,0 1,0-1,0 1,1-1,-1 1,0-1,0 1,1-1,-1 1,0-1,1 0,-1 1,1-1,-1 0,0 1,1-1,-1 0,1 1,-1-1,1 0,-1 0,1 0,-1 1,1-1,-1 0,1 0,-1 0,1 0,-1 0,1 0,-1 0,1 0,-1 0,1 0,-1 0,1 0,-1-1,1 1,-1 0,1 0,-1 0,1-1,-1 1,8-5,-1-1,0 0,0-1,0 1,-1-1,0 0,0-1,-1 1,0-1,-1 0,1-1,4-6,86-154,-8-4,5-33,-74 166,16-28,-4-2,-2 0,-4-2,-2 0,-4-2,-3 0,-4-1,0-35,-10 103,-1 0,0 0,0-1,-1 1,0 0,-1 0,1 0,-1 0,0 0,-1 0,0 1,0-1,0 1,-1-1,0 1,0 1,-1-1,0 0,0 1,0 0,0 0,-1 1,0-1,1 1,-3-1,3 5,0 0,0 0,0 0,0 1,1 0,-1 0,0 0,0 0,1 1,-1-1,1 1,-1 0,1 1,0-1,0 1,0 0,0 0,1 0,-1 0,1 1,-1-1,1 1,0 0,1 0,-1 0,1 1,0-1,0 0,0 1,-1 2,-47 95,3 3,5 1,5 3,5 0,-16 105,-121 599,167-801,-18 77,5 1,-4 79,29-112,-9-56,-1 0,1 0,0 0,0-1,-1 1,1 0,0-1,0 1,0 0,0-1,0 1,0-1,0 0,0 1,0-1,0 0,0 1,0-1,0 0,0 0,0 0,1 0,-1 0,0 0,0 0,0 0,0-1,0 1,0 0,0-1,0 1,0-1,0 1,0-1,0 1,0-1,0 0,-1 1,1-1,0 0,0 0,-1 1,1-1,0 0,-1 0,1 0,-1-1,29-30,-2-1,-1-1,-2-2,-1-1,4-12,-4 10,140-250,5-44,21-16,-147 289,-42 60,0 1,0-1,0 0,0 1,0-1,1 0,-1 1,0-1,0 0,0 1,0-1,0 0,0 1,1-1,-1 0,0 1,0-1,1 0,-1 0,0 1,0-1,1 0,-1 0,0 1,1-1,-1 0,0 0,0 0,1 0,-1 0,1 1,-1-1,0 0,1 0,-1 0,0 0,1 0,-1 0,0 0,1 0,-1 0,0 0,1 0,-1-1,0 1,1 0,-1 0,0 0,1 0,-1 0,0-1,1 1,-1 0,0 0,1-1,-1 1,0 0,0 0,0-1,1 1,-1 0,0-1,0 1,-6 33,-140 322,113-274,-504 1348,494-1261,43-168,-1 1,0 0,1 1,-1-1,0 0,1 0,-1 0,1 0,0 1,-1-1,1 0,0 0,0 1,0-1,-1 0,2 0,-1 1,0-1,0 0,0 0,0 1,1-1,-1 0,1 0,-1 0,1 1,-1-1,1 0,0 0,-1 0,1 0,0 0,0 0,0 0,0 0,0-1,0 1,0 0,0 0,0-1,0 1,0-1,0 1,1-1,-1 1,1-1,73-82,61-130,23-66,-86 146,122-207,252-462,-394 699,-4-2,34-108,-81 205,1 2,-1-1,0 0,-1 1,1-1,-1 0,0 0,-1 0,1 0,-1 0,0 0,-1 0,0 0,0-3,0 8,-1 1,1-1,0 0,0 1,-1-1,1 1,0 0,-1-1,1 1,0 0,-1 0,1 0,0 0,-1 0,1 0,0 0,-1 0,1 1,0-1,-1 0,1 1,0-1,-1 1,1 0,0-1,0 1,0 0,0 0,0 0,0-1,0 1,0 0,0 0,0 1,0-1,1 0,-1 0,0 1,-33 34,1 3,2 0,2 2,-19 37,9-18,-102 158,10 7,10 5,10 5,10 5,-15 80,104-283,5-18,1 0,0 1,2 0,0 0,1 0,1 0,0 16,2-34,0-1,0 0,0 0,0 1,0-1,0 0,0 0,0 0,1 1,-1-1,0 0,1 0,-1 0,1 0,-1 0,1 0,-1 0,1 0,0 0,0 0,-1 0,1 0,0 0,0 0,0 0,0-1,0 1,0 0,0-1,0 1,0-1,0 1,1-1,-1 0,0 1,0-1,0 0,1 0,-1 0,0 0,0 0,49-25,-4-21,-2-1,-2-3,-3-1,-1-2,10-23,-29 48,167-258,-13-9,37-107,-158 290,-4-2,-6-2,19-89,-60 201,2-3,-1-1,1 0,-1-1,-1 1,0 0,0 0,-1-1,0 1,0 0,-1-1,0 1,0 0,-1 0,0 0,0 0,-1 0,-2-3,4 10,-1 0,1 0,0 0,-1 1,1-1,-1 0,1 1,-1-1,0 1,1 0,-1-1,0 1,1 0,-1 0,1 0,-1 0,0 0,1 1,-1-1,0 0,1 1,-1-1,1 1,-1 0,1 0,-1-1,1 1,0 0,-1 0,1 0,0 0,0 0,-1 1,1-1,0 0,-20 18,0 1,1 1,1 0,1 2,1 0,-6 13,4-9,-147 233,10 7,13 6,11 7,-54 183,178-442,-18 45,3 0,3 2,-11 68,33-96,-2-39,0-1,1 1,-1-1,1 1,0-1,-1 1,1-1,-1 1,1-1,0 1,-1-1,1 0,0 1,-1-1,1 0,0 0,0 0,-1 1,1-1,0 0,0 0,-1 0,1 0,0 0,0 0,-1-1,1 1,0 0,0 0,-1 0,1-1,0 1,-1 0,1-1,0 1,-1-1,1 1,0-1,-1 1,1-1,-1 1,1-1,-1 1,1-1,-1 0,0 1,1-2,147-163,54-107,-11-10,0-31,-49 79,-10-6,-11-6,-7-14,-92 178,-22 81,0 0,0 1,0-1,0 1,0-1,0 0,0 1,0-1,0 0,0 1,-1-1,1 1,0-1,0 1,-1-1,1 0,0 1,-1-1,1 1,-1-1,1 1,-1 0,1-1,-1 1,1-1,-1 1,1 0,-1 0,1-1,-1 1,1 0,-1 0,0-1,1 1,-1 0,0 0,1 0,-1 0,1 0,-1 0,0 0,1 0,-1 0,0 1,1-1,-1 0,1 0,-1 0,0 1,1-1,-1 0,1 1,-1-1,1 0,-1 1,1-1,-1 1,1-1,0 1,-1-1,1 1,0-1,-1 1,-72 85,-48 104,9 5,-35 95,35-69,13-32,9 3,8 5,-41 158,100-229,23-124,0-1,0 0,0 0,0 0,0 0,0 0,0 0,0 0,1 0,-1 0,0 0,1 0,-1 0,1 0,-1 0,1 0,-1 0,1 0,0 0,-1 0,1-1,0 1,0 0,0 0,-1-1,1 1,0-1,0 1,0-1,0 1,0-1,0 1,0-1,0 0,1 0,-1 0,0 1,0-1,0 0,0 0,0 0,0-1,0 1,0 0,0 0,0-1,0 1,0 0,0-1,0 1,0-1,0 1,1-1,11-7,-1 1,1-2,-1 1,-1-2,1 1,-2-2,1 1,0-4,98-114,-6-4,40-74,-139 200,661-1030,-531 812,32-90,-151 284,-1 0,-1-2,-2 0,-1 0,-2-1,5-33,-12 63,0-1,0 0,-1 0,1 1,-1-1,0 0,0 0,0 0,-1 0,1 0,-1 1,0-1,0 0,0 0,-1 1,1-1,-1 1,0-1,0 1,0 0,0 0,-1 0,1 0,-1 0,0 0,0 1,0-1,0 1,0 0,-1 0,1 0,-3-1,-4 4,-1 0,1 1,-1 0,1 1,0 0,0 0,0 1,1 0,-1 1,1 0,0 1,0 0,1 0,0 1,0 0,0 0,-4 6,6-8,-80 81,4 2,4 5,4 2,4 4,-19 41,-76 128,11 6,13 6,12 7,8 15,86-208,4 1,5 2,3 0,-4 60,27-156,-1 7,-1-1,2 0,-1 1,1-1,0 0,0 1,1-1,0 1,0-1,1 0,0 0,0 0,0 0,4 7,-4-13,0 1,0-1,0 1,0-1,0 0,0 0,1 0,-1 0,0 0,1 0,-1-1,0 1,1-1,-1 1,1-1,-1 0,1 0,-1 0,1 0,-1-1,0 1,1-1,-1 1,1-1,-1 0,0 0,0 0,1 0,-1 0,0-1,0 1,0-1,1 0,28-19,-1-2,0 0,-2-2,-1-1,-1-1,-1-2,13-20,-37 47,145-189,-10-7,-8-5,100-216,-158 283,-5-2,-6-3,-7-3,-6-2,-6-1,-2-27,-31 132,-1 1,-3-2,-1 1,-2 0,-2 0,-2 0,-2 0,-1 1,-2-1,-2 2,-2-1,-2 2,-3-5,12 32,0 1,0 0,-1 0,0 1,-1 0,0 0,-1 1,0 0,0 0,-1 1,0 0,0 1,-1 0,0 1,0 0,-1 0,1 1,-1 1,-1 0,1 1,0 0,-1 1,1 0,-1 1,-5 1,-14 6,-1 1,1 3,1 0,0 2,1 1,0 1,1 2,0 1,1 1,2 2,0 0,0 2,-7 10,-79 67,5 5,4 5,6 3,4 5,5 4,6 4,-49 102,107-186,3 1,1 1,2 1,3 0,1 2,2-1,2 1,2 1,2 5,5-50,0 1,1-1,0 1,0-1,0 1,0-1,0 1,0-1,1 1,-1-1,1 1,-1-1,1 0,0 1,0-1,0 0,0 0,1 0,-1 1,1-1,-1 0,1-1,0 1,-1 0,1 0,0-1,0 1,0-1,1 0,-1 0,0 1,0-1,1-1,-1 1,0 0,1-1,-1 1,1-1,-1 1,1-1,-1 0,1 0,-1 0,1-1,-1 1,1-1,-1 1,1-1,-1 0,0 0,0 0,1 0,-1 0,22-12,0-1,-1-1,-1-1,-1-1,0 0,-1-2,-1-1,0 0,1-4,-6 8,97-114,-5-4,-7-5,47-90,-127 200,0-1,-2-1,-1-1,-1 0,-2-1,-2 0,-1-1,-1 0,-2-1,-1 0,-1-11,-4 43,-1 1,0-1,0 1,0-1,0 1,0-1,-1 1,1-1,-1 1,1 0,-1-1,0 1,0 0,0-1,0 1,0 0,-1 0,1 0,-1 0,1 0,-1 0,0 0,1 1,-1-1,0 1,0-1,-1 1,1 0,0 0,0 0,0 0,-1 0,1 0,-1 0,1 1,0 0,-1-1,1 1,-1 0,1 0,-1 0,1 0,-1 1,1-1,-1 1,1-1,0 1,-1 0,1 0,0 0,-1 0,1 0,-14 13,0 0,0 1,2 1,0 0,1 1,0 1,1 0,1 0,1 1,1 0,1 1,0 0,1 1,1-6,-43 106,5 3,5 1,-12 85,21-47,7 1,8 1,6 1,8 0,8 10,-6-144,1 0,1 0,2 0,1-1,2 0,1 0,1 0,5 7,-13-34,0 1,0-1,1 0,-1 0,1 0,0 0,0-1,1 1,-1-1,1 1,-1-1,1 0,0-1,0 1,0-1,1 0,-1 0,0 0,1 0,0-1,-1 1,1-1,0-1,-1 1,1-1,0 1,0-1,0-1,-1 1,1-1,0 0,0 0,-1 0,2-1,24-13,-1-1,-1-1,0-2,-2 0,0-2,-1-1,-1-1,-2-1,0-1,-1-1,2-7,-18 27,169-225,-10-7,9-43,-31 53,150-254,-272 442,-19 31,-13 30,-186 366,13-8,18 8,16 7,-8 87,147-439,-50 220,67-210,-4-51,0-1,0 1,0-1,0 1,1-1,-1 1,0-1,0 0,0 0,1 1,-1-1,0 0,0 0,1 0,-1 0,0 0,0-1,1 1,-1 0,0 0,0-1,0 1,0-1,0 1,1-1,-1 0,0 1,0-1,0 0,0 0,-1 0,1 1,0-1,0 0,0 0,-1 0,1 0,0-1,29-28,0-2,-3-1,0-1,18-33,-17 26,772-1110,-323 481,-517 737,-211 384,-482 766,668-1095,68-109,15-31,228-312,-128 166,128-179,179-182,-406 503,-11 11,1 1,0 0,0 1,1 0,0 1,0 0,1 0,8-3,-18 11,-1 0,1 0,0 0,-1 0,1 0,0 0,-1 0,1 1,0-1,-1 0,1 0,0 1,-1-1,1 1,0-1,-1 0,1 1,-1-1,1 1,-1-1,1 1,-1-1,1 1,-1 0,0-1,1 1,-1 0,0-1,0 1,1 0,-1-1,0 1,0 0,0-1,0 1,0 0,0 0,0-1,0 1,0 0,0-1,0 1,0 0,-1-1,1 1,0 0,0-1,-1 1,1 0,0-1,-1 1,1-1,-1 1,1-1,-1 1,1-1,-1 1,-94 213,-256 439,-109 113,429-714,7-16,16-26,17-25,931-1486,-907 1450,66-105,-6-4,8-35,-101 195,5-8,-1 1,-1-1,0-1,0 1,0 0,-1-1,-1 1,1-1,-1 0,0-7,-2 14,1 1,0 0,-1 0,1 0,-1 0,1 0,-1 0,1 0,-1 0,0 0,1 0,-1 1,0-1,0 0,0 0,1 1,-1-1,0 0,0 1,0-1,0 1,0-1,-1 1,1 0,0-1,0 1,0 0,0 0,0 0,0 0,0 0,-1 0,1 0,0 0,0 0,0 0,0 1,0-1,0 0,0 1,0-1,0 1,0-1,0 1,0 0,0-1,0 1,0 0,0 0,-116 97,-35 68,-62 94,171-207,-142 176,11 7,9 8,12 6,-93 212,238-446,-7 15,1 0,1 1,2 1,1 0,2 0,1 1,0 13,6-46,1 1,0-1,-1 1,1-1,0 1,-1-1,1 1,0 0,0-1,1 1,-1-1,0 1,0 0,1-1,-1 1,1-1,-1 1,1-1,0 0,-1 1,1-1,0 0,0 1,0-1,0 0,0 0,0 0,1 0,-1 0,0 0,0 0,1 0,-1 0,1-1,-1 1,1 0,56-27,-9-16,-2-3,-1-1,32-45,-48 56,307-379,-18-14,81-171,-387 579,7-9,-1-1,-1-1,-2 0,-1-2,-2 1,-1-2,1-6,-13 39,1 0,0 0,0 0,-1 0,1 0,0 0,-1 0,1 0,-1 0,0 0,1 0,-1-1,0 1,0 0,1 0,-1 0,0-1,0 1,0 0,0 0,-1 0,1-1,0 1,-1 0,1 0,0 0,-1 0,1 0,-1 0,1 0,-1 0,0 0,0 0,1 0,-1 0,0 0,0 0,0 1,0-1,0 0,0 1,0-1,0 0,0 1,0 0,0-1,0 1,-1 0,1-1,0 1,0 0,0 0,-1 0,1 0,0 0,0 0,0 0,0 0,-1 1,1-1,0 0,0 1,0-1,-1 1,-12 10,-1 0,2 1,0 0,0 1,1 1,1 0,0 0,-1 5,-8 8,-89 132,8 5,6 4,8 3,8 5,-10 48,49-116,5 2,4 1,3 16,17 20,11-145,-1 0,1 1,1-1,-1 0,0 0,0 0,1 1,0-1,-1 0,1 0,0 0,0 0,0 0,0 0,0-1,0 1,1 0,-1 0,1-1,-1 1,1-1,0 1,-1-1,1 0,0 0,0 1,0-1,0-1,0 1,0 0,0 0,0-1,0 1,0-1,1 0,-1 0,0 1,0-1,0-1,1 1,-1 0,0 0,0-1,0 0,0 1,0-1,0 0,0 0,0 0,0 0,0 0,1-1,18-13,-1 0,-1-1,0-1,-1 0,-1-2,0 0,-2-1,7-11,-20 29,143-208,48-102,-124 197,143-243,14-66,-225 423,18-36,-1-1,-1 0,-2-2,-2 1,-2-2,-2 1,0-7,-8 45,-1 1,1-1,0 0,-1 0,1 1,-1-1,0 0,1 0,-1 0,0 1,0-1,0 0,-1 0,1 0,0 1,-1-1,1 0,-1 0,1 1,-1-1,0 0,0 1,0-1,0 1,0-1,0 1,0-1,0 1,0 0,-1 0,1-1,-1 1,1 0,-1 0,1 1,-1-1,0 0,1 0,-1 1,0-1,1 1,-1-1,0 1,0 0,0 0,1 0,-1 0,0 0,0 0,0 0,1 1,-1-1,-1 1,-8 5,0 1,1 1,0 0,0 1,0-1,1 2,1-1,-6 9,-84 109,5 4,2 11,-3 9,8 3,6 4,7 4,7 2,8 3,1 23,42-133,2 1,3 0,-3 52,12-108,1 0,-1 0,0 0,0 0,1 0,-1 0,1 0,-1 0,1 0,0 0,0 1,0-1,0 0,0 0,1 0,-1 0,1 0,-1 0,1 1,0-1,0-1,0 1,0 0,0 0,0 0,0 0,1-1,-1 1,1 0,-1-1,1 0,0 1,-1-1,1 0,0 0,0 0,0 0,0 0,0 0,0 0,0-1,0 1,0-1,0 0,1 1,-1-1,0 0,0 0,2-1,89-82,31-66,-7-5,69-124,-137 202,55-81,236-381,-319 502,-2 0,-1 0,-2-2,-1 0,-2-1,-2 0,0-9,-11 46,1 0,0-1,-1 0,1 0,-1 0,1 0,-1 0,0 1,0-1,0 0,0 0,-1 0,1 0,-1 0,0 0,0 1,0-1,0 0,0 1,-1-1,-1-2,1 6,-1-1,1 1,-1-1,1 1,-1 0,1 0,-1 0,1 1,0-1,0 0,-1 1,1-1,0 1,1 0,-1 0,0 0,0 0,1 0,-1 0,1 0,-1 1,0-1,-63 86,4 2,3 3,-31 74,12-17,8 4,6 3,-22 95,69-199,2 2,2 0,3 1,-1 55,9-109,0 0,1 0,-1 0,1-1,-1 1,1 0,0 0,0 0,0 0,0 0,0 0,0 0,1 0,-1 0,0 0,1-1,0 1,-1 0,1 0,0 0,0-1,0 1,0 0,0-1,1 1,-1-1,0 0,1 1,-1-1,1 0,-1 0,1 0,0 0,0 0,-1 0,1 0,0-1,0 1,0 0,0-1,-1 0,1 1,0-1,0 0,0 0,0 0,0 0,10-7,0 0,0-1,-1 0,0-1,-1 0,0 0,0-1,-1 0,0-1,6-10,-4 6,121-164,-8-6,-8-6,-32 54,-44 73,123-221,-164 285,1 0,0 0,-1 0,1 0,-1 0,1 0,-1 0,1 0,-1 0,1 0,-1 0,1 0,-1 0,1 0,-1-1,1 1,-1 0,1 0,0 0,-1-1,1 1,-1 0,1-1,0 1,-1 0,1-1,0 1,-1 0,1-1,0 1,-22 35,2 1,1 2,2-1,-5 22,3-12,-341 870,315-784,45-133,0 0,0-1,1 1,-1 0,0 0,0 0,1 0,-1 0,0 0,1 0,-1 0,0 0,0 0,1 0,-1 0,0 0,0 1,1-1,-1 0,0 0,0 0,1 0,-1 0,0 1,0-1,1 0,-1 0,0 0,0 0,0 1,0-1,1 0,-1 0,0 1,0-1,0 0,0 0,0 1,0-1,0 0,0 0,0 1,1-1,-1 0,0 0,0 1,0-1,-1 0,1 1,0-1,0 0,0 0,0 1,0-1,0 0,19-22,-18 20,135-199,-9-5,4-30,60-99,61-70,-236 382,-17 41,-122 250,0 25,13 5,10 15,72-180,27-132,1 0,-1-1,1 1,0 0,-1 0,1 0,0 0,0-1,0 1,0 0,0 0,0 0,0 0,0 0,0 0,0-1,0 1,0 0,1 0,-1 0,0 0,1-1,-1 1,0 0,1 0,-1-1,1 1,0 0,-1-1,1 1,-1 0,1-1,0 1,-1-1,1 1,0-1,0 1,0-1,-1 0,1 1,0-1,0 0,0 0,0 0,0 1,33-28,12-34,-2-2,-3-3,3-13,-9 19,283-505,-214 352,-98 171,-6 42,0-1,0 0,-1 1,1-1,0 1,-1-1,1 0,0 1,-1-1,1 1,-1-1,1 1,-1-1,1 1,-1-1,1 1,-1-1,1 1,-1 0,0-1,1 1,-1 0,0 0,1-1,-1 1,0 0,1 0,-1 0,0 0,1 0,-1 0,0 0,0 0,1 0,-1 0,0 0,1 1,-1-1,0 0,1 0,-1 1,1-1,-1 0,0 1,1-1,-1 1,1-1,-1 1,1-1,-1 1,1-1,-1 1,1-1,0 1,-24 18,2 1,0 0,2 2,0 1,2 0,0 1,-10 20,17-28,-38 55,3 3,4 1,2 3,4 1,4 1,3 2,4 1,-11 67,30-123,2 1,1-1,1 1,1-1,1 1,2-1,1 1,1-1,1 0,4 9,-8-31,1 0,0 0,0 0,1-1,-1 0,1 1,0-1,0 0,1 0,-1 0,1-1,0 1,0-1,0 0,0 0,1 0,-1-1,1 1,0-1,-1 0,1-1,0 1,0-1,0 0,0 0,0 0,1-1,-1 0,0 0,0 0,0-1,0 1,0-1,1-1,32-9,1-2,-2-2,0-1,-1-2,-1-1,0-2,-2-1,0-2,-2-1,-1-2,23-26,-23 27,-4 3,-4 2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09.08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3842 1688,'-33'-12,"0"1,-1 2,0 2,0 1,0 1,-1 2,0 2,0 1,1 1,-1 2,0 2,1 1,-29 9,32-3,-137 68,165-78,0-1,1 0,-1 0,1 1,-1 0,1-1,0 1,0 0,0 0,0 0,0 0,0 1,0-1,1 1,-1-1,1 1,0-1,0 1,0 0,0-1,0 1,0 0,1 0,-1 0,1-1,0 1,0 0,0 0,0 0,1 0,-1 0,1 0,-1-1,1 1,0 0,0-1,0 1,1 0,-1-1,1 1,-1-1,3 2,7 2,0-2,0 1,1-2,0 1,0-2,0 1,0-2,0 1,0-2,0 0,0 0,0-1,0 0,0-1,0-1,0 0,1-1,-2 2,-1 0,0-1,0 0,0 0,0-1,-1 0,1-1,-1 0,0 0,-1-1,1 0,-1-1,0 0,-1 0,0-1,0 0,0 0,-1-1,2-3,-3 4,-1 0,1 0,-1 0,-1-1,0 1,0-1,0 0,-1 0,-1 0,0-1,0 1,0 0,-1 0,-1-1,0 1,0 0,0 0,-1 0,-1 0,0 0,0 0,0 1,-1-1,-1 1,1 0,-2 0,-2 0,-1 1,0 0,0 0,-1 1,0 1,0-1,0 2,-1-1,1 2,-1-1,0 1,0 1,-1 0,1 1,0 0,-1 0,1 1,0 1,-1 0,1 0,0 1,0 1,0 0,-7 3,-4 2,1 0,1 1,-1 2,1 0,1 1,0 1,1 0,1 2,0 0,1 1,0 0,1 1,1 1,1 1,1 0,0 0,1 1,2 1,-1 0,7-14,-1-1,1 1,0 0,0 0,1 0,0 0,0 0,1 0,0 1,0-1,1 0,0 1,0-1,0 1,1-1,0 0,1 1,0-1,0 0,0 0,1 0,0 0,1-1,-1 1,1-1,0 0,1 0,-1 0,1-1,0 1,1-1,0-1,-1 1,1-1,1 0,-1 0,0 0,1-1,0 0,3 1,-3-4,0 1,0-1,0-1,0 1,-1-1,1 0,0-1,0 1,-1-1,1-1,-1 1,0-1,1 0,-1-1,0 1,-1-1,1 0,-1-1,0 1,0-1,0 0,-1-1,1 1,-1-1,-1 1,1-1,-1-1,0 1,0 0,-1-1,1-2,27-103,-22 73,-5 33,-1 1,0-1,0 1,0-1,-1 1,0-1,0 0,0 0,-1 0,1 0,-1 1,-1-1,1 0,-1 0,0 0,-1 1,1-1,-1 0,0 1,-1 0,1-1,-1 1,0 0,0 0,-1 0,1 1,-1-1,0 1,0 0,-4-3,1 4,1 0,-1 0,0 1,0-1,0 2,-1-1,1 1,0 0,-1 0,1 1,0 0,-1 1,1-1,-1 2,1-1,0 1,0 0,0 0,0 0,0 1,0 1,1-1,-4 3,-10 6,1 1,1 0,0 2,1 0,1 1,0 0,-1 4,7-8,0 1,0 0,1 1,1 0,0 1,1 0,1 0,-2 7,6-18,1 0,0 1,0-1,0 0,1 0,-1 1,1-1,0 0,0 1,1-1,-1 0,1 0,0 1,0-1,1 0,-1 0,1 0,0 0,0 0,0-1,0 1,1 0,-1-1,1 0,0 0,0 0,0 0,1 0,-1 0,1-1,-1 0,1 1,0-1,1 0,26 8,0-1,1-1,0-1,0-2,1-2,-1-1,1-1,-1-2,1-1,-1-1,0-2,0-2,0-1,24-9,-23 11,-2-2,1 0,-1-3,0 0,-1-2,0-1,-1-2,-1 0,-1-2,0-2,-1 0,15-16,-38 33,-1 1,0-1,0 0,0 1,0-1,-1 0,1 0,-1 0,0 0,0-1,0 1,0 0,0 0,-1-1,1 1,-1 0,0-1,0 1,0 0,-1-1,1 1,-1 0,1 0,-1-1,0 1,-1 0,1 0,0 0,-1 0,0 0,0 0,0 1,0-1,0 0,0 1,-1 0,1 0,-1-1,1 1,-1 1,0-1,-3-1,-13-5,-1 2,0 0,-1 2,1 0,-1 1,0 1,0 1,0 1,0 1,0 0,-17 5,-45 8,0 4,2 4,0 3,-68 32,133-51,-5 0,1 0,-1 2,1 0,1 1,0 1,0 1,1 1,0 0,1 2,1 0,0 0,0 1,2 1,-10 14,22-27,1-1,0 0,0 0,0 1,0-1,1 1,-1-1,1 0,-1 1,1-1,0 1,0-1,0 1,0-1,0 1,1-1,-1 1,1-1,0 1,0-1,-1 0,1 1,1-1,-1 0,0 0,1 0,-1 0,1 0,-1 0,1 0,0 0,0 0,0-1,0 1,0-1,0 0,1 1,91 30,-36-28,1-1,-1-4,0-2,1-2,45-12,-77 14,65-11,-1-4,0-4,-2-4,-1-3,69-35,-151 61,8-2,-1-1,1-1,-1-1,-1 1,1-2,-1 0,-1 0,0-1,0-1,4-5,-14 14,0 0,1-1,-1 1,-1 0,1-1,0 1,0-1,-1 1,0-1,1 1,-1-1,0 1,0-1,0 1,-1-1,1 1,-1-1,1 1,-1-1,0 1,0-1,0 1,0 0,0 0,0 0,-1-1,1 1,-1 0,1 0,-1 1,0-1,0 0,0 1,0-1,0 1,0-1,-1 1,1 0,0 0,-1 0,1 0,0 1,-1-1,1 1,-1-1,1 1,-1 0,1 0,-1 0,1 0,-1 0,0 1,0-1,-14 4,0 1,1 0,0 0,0 2,1 0,-1 1,2 1,-1 0,1 1,0 0,1 1,1 1,-1 0,-1 4,-1-3,-52 49,2 2,4 4,2 2,-11 23,39-32,31-60,-1 1,1-1,-1 1,1-1,0 1,-1-1,1 1,0-1,0 1,0 0,0-1,1 1,-1-1,0 1,0-1,1 1,-1-1,1 1,0-1,-1 0,1 1,0-1,0 0,0 1,0-1,0 0,0 0,0 0,0 0,0 0,1 0,-1 0,0 0,1-1,-1 1,1 0,-1-1,1 1,-1-1,1 0,0 1,13 0,1-1,-1 0,1-1,-1-1,1 0,-1-1,0-1,0 0,0-1,-1-1,3-2,2 1,891-347,-869 337,68-27,-2-4,99-63,-163 72,-43 38,-1 0,1 1,-1-1,1 0,-1 0,1 0,-1 0,1 1,-1-1,0 0,1 1,-1-1,0 0,0 1,0-1,1 1,-1-1,0 1,0 0,0-1,0 1,0 0,0 0,0-1,0 1,0 0,0 0,0 0,0 0,1 0,-1 1,0-1,0 0,0 0,0 0,0 1,0-1,0 1,-32 4,1 3,1 0,-1 2,1 2,-7 4,-8 2,-45 17,-154 54,4 12,4 10,-127 85,315-151,49-43,1-1,0 0,0 0,0 0,0 0,0 0,0 0,0 0,0 0,0 0,0-1,1 1,-1 0,0-1,1 1,-1-1,0 1,1-1,-1 0,1 0,-1 1,0-1,1 0,-1 0,1-1,-1 1,0 0,1 0,-1-1,1 1,0-1,210-47,558-193,-711 221,723-244,-709 234,-73 31,0-1,0 0,-1 1,1-1,0 0,-1 0,1 1,0-1,-1 0,1 0,0 1,-1-1,1 0,-1 0,1 0,0 0,-1 0,1 0,-1 0,1 1,0-1,-1 0,1 0,-1-1,1 1,0 0,-1 0,1 0,-1 0,1 0,0 0,-1 0,1-1,-1 1,1 0,0 0,-1-1,1 1,0 0,0 0,-1-1,1 1,0 0,0-1,-1 1,1 0,0-1,0 1,0-1,-1 1,1 0,0-1,0 1,0-1,0 1,0 0,0-1,0 1,0-1,0 1,0 0,0-1,0 1,0-1,1 1,-1 0,-229 63,186-49,-182 68,4 10,-142 84,-141 88,493-257,-42 38,69-37,108-34,481-176,-335 106,747-264,-986 349,-6 2,0 0,0-2,-1 0,-1-2,0 0,8-8,-26 4,-34 20,-140 50,-163 76,332-129,-949 420,563-240,357-163,33-13,105-36,1025-375,112-13,-1217 411,-68 26,9-4,-1319 621,1009-469,-10-7,333-151,29-11,687-270,234-44,-317 114,-405 136,-211 68,0 1,0-1,0 0,0 1,0-1,0 1,0-1,0 0,0 1,0-1,0 1,0-1,0 0,0 1,1-1,-1 0,0 1,0-1,0 1,1-1,-1 0,0 1,0-1,1 0,-342 137,-910 397,1197-511,-406 156,445-174,54-18,806-302,998-291,-1563 516,-240 79,-32 14,-24 8,-304 128,-1002 399,1028-423,251-102,36-16,27-8,163-70,2 7,73-12,-130 43,1397-422,-1383 429,-107 33,-34 3,-1 0,1 0,-1 1,1-1,-1 0,1 1,-1-1,1 1,-1-1,1 0,-1 1,1-1,-1 1,0-1,1 1,-1 0,0-1,1 1,-1-1,0 1,0 0,0-1,0 1,1-1,-1 1,0 0,0-1,0 1,0 0,0-1,-1 1,1 0,0-1,0 1,0-1,0 1,-1 0,1-1,0 1,-1-1,1 1,0-1,-1 1,1-1,-1 1,1-1,0 1,-1-1,1 0,-1 1,0-1,1 0,-1 1,1-1,-1 0,1 0,-1 1,0-1,1 0,-1 0,0 0,1 0,-1 0,0 0,-158 94,122-76,-661 299,410-192,-383 146,555-234,105-37,30-11,223-91,438-163,88 6,-24 28,-598 193,-146 38,0 1,0-1,0 1,0-1,-1 1,1-1,0 1,0-1,0 1,0-1,1 1,-1 0,0-1,0 1,0-1,0 1,0-1,1 1,-1-1,0 1,0-1,1 1,-1-1,0 1,1-1,-1 0,1 1,-1-1,0 0,1 1,-1-1,1 0,-1 1,1-1,-1 0,1 0,-1 0,1 1,-1-1,1 0,0 0,-1 0,1 0,-1 0,1 0,-1 0,1 0,-161 87,110-65,-1018 446,1054-462,-229 99,-174 48,355-137,63-17,-1 1,0-1,0 1,0-1,0 1,0-1,0 0,0 1,0-1,0 1,0-1,0 1,0-1,0 1,0-1,-1 0,1 1,0-1,0 1,-1-1,1 1,0 0,-1-1,1 1,0-1,-1 1,1 0,-1-1,1 1,-1-1,1 1,-1 0,1 0,-1-1,1 1,-1 0,198-89,-136 65,1298-420,-752 260,-550 165,-6 2,0 2,1 2,39-4,-91 17,0 0,-1 0,1 1,0-1,-1 0,1 0,0 1,0-1,0 0,-1 0,1 1,0-1,0 0,0 1,0-1,0 0,0 1,-1-1,1 1,0-1,0 0,0 1,0-1,0 0,0 1,0-1,0 0,1 1,-1-1,0 0,0 1,0-1,0 0,0 1,1-1,-1 0,0 1,0-1,0 0,1 0,-1 1,0-1,1 0,-234 103,182-84,-1191 442,730-292,451-154,38-14,30-14,164-58,-122 55,1567-442,-1611 457,241-58,53 2,-221 52,-78 13,-77 18,-539 175,-414 167,915-323,99-34,22-8,31-6,496-153,-120 42,759-233,-1083 317,-2-4,-1-3,10-11,-63 26,-33 21,1 1,-1 0,1-1,-1 1,0-1,1 1,-1-1,0 1,1-1,-1 1,0-1,0 0,1 1,-1-1,0 1,0-1,0 0,0 1,0-1,0 1,0-1,0 0,0 1,0-1,0 1,0-1,-1 0,1 1,0-1,0 1,-1-1,1 1,0-1,-1 1,1-1,0 1,-1-1,1 1,-1-1,1 1,-1 0,1-1,-1 1,1 0,-1-1,1 1,-1 0,1 0,-1-1,0 1,1 0,-1 0,1 0,-1 0,0 0,1 0,-1 0,1 0,-1 0,0 0,1 0,-1 0,1 0,-1 1,0-1,1 0,-1 1,-19-2,0 2,0 0,0 2,0 0,0 1,1 1,-17 7,-6-1,-480 152,-145 82,597-219,-500 200,532-207,31-10,27-10,-20 1,76-14,0-3,-1-3,32-16,3 1,1184-317,-984 249,-278 84,-33 19,1 0,0 0,-1 0,1 0,0 0,-1 0,1 0,0 0,-1 0,1 0,0 0,-1 0,1-1,0 1,-1 0,1 0,0 0,0 0,-1-1,1 1,0 0,0 0,-1-1,1 1,0 0,0-1,0 1,-1 0,1 0,0-1,0 1,0 0,0-1,0 1,0 0,0-1,0 1,0 0,0-1,0 1,0 0,0-1,0 1,0-1,0 1,0 0,0-1,0 1,-186 45,-168 61,5 16,-254 130,559-233,-149 82,163-71,29-29,1 0,0 0,0-1,0 1,-1 0,1 0,0-1,0 1,0 0,0 0,0-1,1 1,-1 0,0 0,0-1,0 1,1 0,-1 0,0-1,1 1,-1 0,0-1,1 1,-1 0,1-1,-1 1,1-1,-1 1,1-1,0 1,-1-1,1 1,0-1,-1 0,1 1,0-1,0 0,-1 1,1-1,0 0,0 0,-1 0,1 0,0 0,0 0,-1 0,1 0,0 0,16 2,0 0,0-1,0-1,0-1,0 0,0-1,0-1,7-2,-3 1,276-60,106-45,37-9,-246 70,-167 43,-45 24,-256 90,-322 90,351-141,231-61,34-9,82-32,1 5,3 4,44-6,-58 15,-67 19,93-27,2 4,114-11,-224 40,-5-1,1 1,0 0,-1 1,1-1,0 1,0 0,-1 1,1 0,0-1,-1 2,1-1,-1 1,1 0,-1 0,0 0,2 1,-7-1,1-1,0 0,-1 1,1-1,-1 1,0-1,1 1,-1-1,0 1,0-1,0 1,0 0,0-1,0 1,0-1,-1 1,1-1,-1 1,1-1,-1 0,1 1,-1-1,0 1,0-1,0 0,1 0,-1 1,0-1,-1 0,1 0,0 0,0 0,0 0,-1 0,1-1,0 1,-1 0,1-1,-1 1,1-1,-29 19,-1-2,0-1,-2-2,1-1,-2-1,0-2,0-1,0-2,-1-2,-21 1,-243 3,288-7,0 0,0 1,1 0,-1 0,1 1,0 0,0 1,0 0,1 1,0 0,0 1,0 0,1 0,-7 7,-9 7,22-19,0 0,1 0,-1 0,0-1,0 1,0-1,0 1,0-1,-1 0,1 0,0 0,-1 0,1 0,0 0,-1 0,1-1,-1 0,1 1,-1-1,1 0,-1 0,1 0,-1 0,0-1,1 1,0-1,-1 0,1 1,-1-1,1 0,0 0,0-1,-1 1,1 0,0-1,0 1,0-1,0 0,0 0,-52-125,29 56,7 40,-1 0,-2 1,0 1,-3 1,0 1,-1 1,-2 1,0 1,-2 2,-1 1,0 1,-1 2,-12-5,-48-26,-3 4,-2 4,-1 5,-1 3,-80-13,82 17,111 22,161 1,238-47,-402 51,62-28,-74 29,0 0,-1 0,1 0,-1 0,1 0,-1 0,1 0,-1 0,0 0,1 0,-1 0,0 0,0 0,0 0,0 1,0-1,0 0,0 1,0-1,0 1,0-1,0 1,0-1,0 1,0 0,-1-1,1 1,0 0,0 0,0 0,0 0,-1 0,1 0,0 1,0-1,0 0,0 0,-1 1,-38 2,-1 1,1 3,0 1,0 2,1 1,-34 16,43-17,-147 57,3 7,-149 89,256-113,67-49,-1 1,1-1,0 0,0 1,-1-1,1 0,0 1,0-1,0 1,0-1,1 0,-1 1,0-1,1 0,-1 1,1-1,-1 0,1 1,-1-1,1 0,0 0,0 0,-1 0,1 0,0 0,0 0,0 0,0 0,0 0,1 0,-1 0,0-1,0 1,0-1,1 1,-1-1,0 1,1-1,-1 1,0-1,1 0,-1 0,1 0,-1 0,0 0,1 0,-1 0,0-1,1 1,-1 0,1-1,41 1,0-1,0-2,0-3,-1-1,0-2,7-4,16-1,-26 5,623-152,-387 79,-312 103,-325 127,-558 251,268-70,-799 372,1295-634,-146 40,302-107,0 0,0-1,0 1,0 0,0-1,0 1,0 0,0-1,0 1,0 0,0-1,-1 1,1 0,0 0,0-1,0 1,0 0,305-127,-217 95,259-91,-282 109,-62 21,-65 32,-309 129,-246 71,532-209,-17 8,-2-4,-1-5,-16-2,23-22,97-5,-1 0,1 0,0-1,0 1,0-1,0 1,0-1,0 1,0-1,0 1,0-1,0 0,0 0,0 1,0-1,0 0,0 0,1 0,-1 0,0 0,1 0,-1 0,1 0,-1 0,1-1,0 1,-1 0,1 0,0 0,0 0,0-1,0 1,0 0,0 0,0 0,0-1,0 1,1 0,-1 0,0 0,1 0,-1 0,1 0,-1-1,1 1,0 0,-1 0,1 1,0-1,0 0,0 0,0 0,44-54,8 10,1 2,3 2,1 3,3 1,-38 23,318-179,149-51,-346 174,85-43,-347 168,-596 263,360-152,-527 234,761-356,100-42,24-11,31-18,139-79,92-36,-183 99,1367-655,-1343 638,-103 52,-24 14,19-6,-164 62,-115 62,103-43,-1252 593,808-377,588-282,6-2,-2-1,1-1,-1-1,-1-2,1-1,-15 1,45-8,-1-1,1 1,-1-1,1 1,-1-1,0 1,1-1,-1 0,0 1,0-1,1 0,-1 1,0-1,0 1,0-1,0 0,0 1,0-1,0 0,0 1,0-1,0 0,0 1,0-1,-1 0,1 1,0-1,0 0,-1 1,1-1,0 1,-1-1,1 1,-1-1,1 1,-1-1,1 1,-1-1,1 1,-1 0,1-1,-1 1,1 0,-1-1,0 1,1 0,-1 0,1-1,-1 1,0 0,1 0,-1 0,0 0,1 0,-1 0,0 0,1 0,-1 0,0 0,0 1,28-29,1 1,1 2,1 0,30-17,-33 23,245-157,8 13,187-75,-432 220,71-35,80-41,184-64,-334 146,-24 12,-27 11,-374 183,-744 347,1050-500,-124 62,-151 49,286-137,77-31,89-63,201-124,8 13,118-44,96-27,-435 217,-104 39,-78 33,2 4,1 4,-69 38,96-43,-1413 678,1367-665,116-45,0 1,0-1,0 1,0-1,1 1,-1-1,0 1,0-1,0 1,0 0,0-1,0 1,0-1,-1 1,1-1,0 1,0-1,0 1,0-1,-1 1,1-1,0 1,0 0,-1-1,1 1,0-1,-1 1,1 0,0-1,-1 1,1 0,0-1,-1 1,1 0,-1 0,1 0,-1-1,1 1,-1 0,1 0,-1 0,1 0,-1 0,1 0,-1 0,1 0,0 0,-1 0,1 0,-1 0,1 0,-1 0,1 0,-1 1,1-1,-1 0,1 0,-1 0,1 1,0-1,-1 0,1 1,0-1,-1 0,1 1,0-1,-1 1,29-30,115-82,133-77,-265 181,867-521,-845 509,80-64,-113 83,1 0,-1 0,1-1,-1 1,0 0,1 0,-1-1,1 1,-1 0,0-1,1 1,-1 0,0-1,1 1,-1-1,0 1,0-1,0 1,1 0,-1-1,0 1,0-1,0 1,0-1,0 1,0-1,0 1,0-1,0 1,0-1,0 1,0-1,0 1,0-1,0 1,0-1,0 1,-1 0,1-1,0 1,0-1,-1 1,1-1,0 1,-1 0,1-1,0 1,-1 0,1-1,0 1,-1 0,1 0,-1-1,1 1,-1 0,1 0,0 0,-1-1,1 1,-1 0,1 0,-1 0,1 0,-1 0,1 0,-1 0,1 0,-1 0,1 0,-1 1,-38 4,-98 37,2 6,-71 40,60-26,-620 296,554-257,178-90,34-11,0 0,0-1,1 1,-1 0,0-1,0 1,0 0,1-1,-1 1,0 0,0-1,0 1,0 0,0-1,0 1,0 0,0-1,0 1,0-1,0 1,0 0,0-1,0 1,0 0,0-1,0 1,0 0,0-1,-1 1,1 0,0-1,0 1,0 0,-1-1,1 1,0 0,0 0,-1-1,1 1,0 0,0 0,-1 0,1-1,0 1,-1 0,1 0,0 0,-1 0,1 0,-1 0,210-137,417-236,-575 334,-52 38,1 0,-1 0,0-1,1 1,-1 0,0 0,0 0,0 0,0 0,0 0,0 0,0 0,0 0,0 0,0 1,-1-1,1 0,0 1,0-1,-1 1,1-1,0 1,-1 0,1 0,-1-1,1 1,0 0,-1 0,1 0,-1 1,1-1,0 0,-1 0,1 1,0-1,-1 1,1-1,0 1,0 0,-1 0,-64 13,2 4,0 2,1 3,2 3,-13 9,11-7,-281 132,51-23,-18-8,230-107,81-22,-1 1,1-1,-1 0,1 0,0 0,-1 0,1 0,-1 0,1-1,-1 1,1 0,0 0,-1 0,1 0,-1 0,1-1,0 1,-1 0,1 0,-1-1,1 1,0 0,-1-1,1 1,0 0,0-1,-1 1,1 0,0-1,0 1,0 0,-1-1,1 1,0-1,0 1,0-1,0 1,0 0,0-1,0 1,0-1,0 1,0-1,0 1,0-1,0 1,0 0,0-1,0 1,1-1,-1 1,0 0,0-1,0 1,1-1,-1 1,0 0,1-1,-1 1,0 0,1-1,-1 1,0 0,1 0,-1-1,23-23,39-28,3 4,1 3,9-1,-45 27,324-199,-242 131,-111 86,0 1,0 0,-1 0,1-1,0 1,0 0,0-1,-1 1,1-1,0 1,0-1,-1 0,1 1,0-1,-1 0,1 1,-1-1,1 0,-1 0,1 1,-1-1,1 0,-1 0,0 0,1 0,-1 0,0 1,0-1,0 0,0 0,0 0,0 0,0 0,0 0,0 0,0 0,0 0,-1 1,1-1,0 0,-1 0,1 0,-1 0,1 1,-1-1,1 0,-1 0,1 1,-1-1,0 0,1 1,-1-1,0 1,1-1,-1 1,0-1,0 1,0-1,0 1,1 0,-1 0,0-1,0 1,0 0,0 0,0 0,0 0,-66 5,-49 25,1 6,1 5,-65 35,6-3,78-35,133-73,334-231,-208 155,-164 110,1 1,0 0,0-1,0 1,-1-1,1 1,0-1,0 1,-1-1,1 1,-1-1,1 0,0 0,-1 1,1-1,-1 0,0 0,1 1,-1-1,0 0,1 0,-1 0,0 0,0 1,0-1,1 0,-1 0,0 0,0 0,0 0,-1 0,1 0,0 1,0-1,0 0,-1 0,1 0,0 0,-1 1,1-1,-1 0,1 0,-1 0,-41-5,9 14,0 1,1 1,0 2,0 1,-15 10,-17 6,-499 233,293-145,223-109,63-30,457-321,-312 232,-160 111,0 0,0 0,0 0,0 0,0 0,0 0,1-1,-2 1,1 0,0-1,0 1,0-1,0 1,0-1,0 1,0-1,0 0,-1 1,1-1,0 0,-1 0,1 1,0-1,-1 0,1 0,-1 0,1 0,-1 0,0 0,1 0,-1 0,0 0,0 0,0 0,1 0,-1 0,0 0,0 0,-1 0,1 0,0 0,0 0,0 0,-1 0,1 0,0 0,-1 0,1 0,-1 0,0 0,1 0,-1 0,1 1,-1-1,0 0,0 0,1 1,-1-1,0 1,0-1,0 1,0-1,-13 1,1 1,-1 1,1 0,-1 1,1 1,0 0,0 0,-10 6,12-5,-337 159,111-47,225-111,-4 1,25-13,339-206,-329 201,0-1,-1 0,-1-2,0 0,-1-1,-1-1,0 0,2-5,-17 21,1-1,0 1,-1-1,1 1,-1-1,1 0,-1 1,1-1,-1 0,1 0,-1 1,0-1,1 0,-1 0,0 1,0-1,1 0,-1 0,0 0,0 0,0 1,0-1,0 0,0 0,0 0,0 0,-1 1,1-1,0 0,0 0,-1 0,1 1,-1-1,1 0,0 1,-1-1,1 0,-1 1,0-1,1 0,-1 1,1-1,-1 1,0-1,0 1,1 0,-1-1,0 1,0 0,1-1,-1 1,0 0,0 0,0-1,1 1,-1 0,0 0,0 0,-51 5,-134 70,106-38,-131 43,285-136,124-105,-192 155,-2 3,0-1,0 0,-1 0,1 0,-1 0,1-1,-1 0,-1 1,1-1,-1 0,0 0,0 0,0-1,0-1,-4 5,1 1,-1-1,1 0,-1 1,0-1,0 0,1 1,-1 0,0 0,0-1,-1 1,1 0,0 1,0-1,0 0,-1 1,1-1,0 1,-1-1,1 1,0 0,-1 0,1 0,-1 1,1-1,0 0,-1 1,1 0,0-1,0 1,-1 0,-200 97,203-99,0 1,1-1,-1 1,0-1,0 1,0-1,1 0,-1 1,0-1,0 1,0-1,0 0,0 1,0-1,0 1,0-1,0 0,0 1,-1-1,1 1,0-1,0 1,0-1,-1 0,1 1,0-1,-1 1,1-1,0 1,-1 0,1-1,-1 1,1-1,-1 1,1 0,-1-1,1 1,-1 0,1-1,-1 1,1 0,-1 0,1 0,-1 0,0-1,1 1,-1 0,1 0,-1 0,0 0,1 0,-1 0,1 0,-1 1,0-1,1 0,-1 0,1 0,-1 1,1-1,-1 0,1 1,-1-1,1 0,-1 1,1-1,-1 0,1 1,-1-1,1 1,25-39,62-69,-86 106,-1-1,1 1,0 0,-1-1,1 1,-1 0,1-1,-1 1,0-1,0 1,1-1,-1 1,0-1,0 1,0 0,-1-1,1 1,0-1,-1 1,1-1,-1 1,1 0,-1-1,1 1,-1 0,0-1,0 1,0 0,0 0,0 0,0 0,0 0,0 0,0 0,0 0,0 0,-1 0,1 1,0-1,-1 1,1-1,-1 1,1-1,0 1,-1 0,1-1,-1 1,1 0,-1 0,0 0,-79-2,62 6,1 0,0 1,0 1,0 1,1 0,0 2,0 0,-1 1,-73 34,91-44,0 0,1 0,-1 0,0-1,0 1,0 0,1 0,-1-1,0 1,0 0,0 0,0-1,0 1,0 0,0-1,0 1,0 0,0-1,0 1,0 0,0 0,0-1,0 1,0 0,0-1,0 1,0 0,0 0,0-1,0 1,0 0,-1 0,1-1,0 1,0 0,0 0,0-1,-1 1,1 0,0 0,0 0,-1-1,1 1,0 0,25-24,74-57,-100 81,0 0,0 0,1 0,-1 0,0-1,0 1,1 0,-1 0,0-1,1 1,-1 0,0-1,1 1,-1 0,1-1,-1 1,0-1,1 1,-1-1,1 1,0-1,-1 0,1 1,-1-1,1 1,0-1,-1 0,1 0,0 1,0-1,0 0,-1 1,1-1,0 0,0 0,0 1,0-1,0 0,0 0,1 1,-1-1,0 0,0 1,1-1,-115 94,111-89,0 0,0 0,0 0,1 0,-1 0,1 1,0-1,0 1,1 0,0-1,-1 1,1 0,1 0,-1 0,1 0,0 0,0 0,0-1,1 1,0 0,0 0,0 0,0 0,1-1,0 1,0-1,0 1,3 2,12 17,1-1,1 0,1-2,1 0,21 15,-7-4,-2 2,-2 1,-1 2,-2 1,-1 1,13 28,-17-26,2-1,1-1,2-1,1-1,2-2,2-1,19 14,-31-37,1-1,-1-1,1-1,1-1,0-1,0-1,0-1,0-1,1-2,-1 0,1-1,-1-1,1-1,-1-1,0-2,13-3,183-29,-58 8,1 7,38 5,291 17,-291 15,-131-6,-1-4,1-3,0-2,0-4,60-11,-43-5,0-4,-1-3,19-13,-23 7,529-238,-505 217,-2-6,-3-3,-3-5,54-51,-67 47,-3-3,-4-4,-3-3,-3-3,51-83,-98 122,-2-1,-3-1,-1-1,-3-1,-1 0,-3-1,-2 0,-3 0,-1-1,-3 0,-3-28,2 40,2 1,2-1,2 1,1 1,2-1,2 1,1 1,2 0,2 1,93-201,-106 232,-1-1,0 0,0 0,-1-1,0 1,0 0,0-1,-1 1,0-1,0 0,-1 1,0-1,0 0,0 1,-1-1,0 0,0 1,-1-1,0 1,0 0,0-1,-1 1,0 0,0 0,-1 1,0-1,1 1,-2 0,1 0,-1 0,0 0,0 1,-10-2,-1 0,1 2,-1 0,0 1,-1 0,1 1,0 1,-1 1,1 0,0 1,-16 4,29-5,-276 31,259-30,0 1,0-2,0 0,0 0,1-2,-1-1,1 0,-3-2,23 5,-1 0,1 0,-1-1,1 1,-1 0,1 0,-1 0,0-1,1 1,-1 0,1 0,-1-1,0 1,1 0,-1-1,0 1,1-1,-1 1,0 0,0-1,1 1,-1-1,0 1,0-1,0 1,1-1,-1 1,0-1,0 1,0-1,0 1,0-1,0 1,0-1,0 1,0-1,0 1,-1-1,1 1,0-1,0 1,0-1,-1 1,1 0,0-1,0 1,-1-1,1 1,0 0,-1-1,1 1,0 0,-1-1,1 1,-1 0,1 0,-1-1,1 1,0 0,-1 0,1 0,-1-1,1 1,49-17,-45 16,373-68,-160 27,104-39,-250 51,-105 31,-533 151,-107 2,537-129,265-65,630-172,-522 143,-505 153,38-18,479-126,-243 59,-3 0,-1 1,0-1,0 1,0-1,1 1,-1 0,0-1,1 1,-1 0,0 0,1 0,-1 0,0 0,1 0,-1 0,0 1,0-1,1 0,-1 1,0-1,0 1,1-1,-1 1,0-1,0 1,0 0,0 0,0 0,0 0,1 1,-30 14,-529 199,506-179,50-35,0 0,0 0,0-1,0 1,0 0,0 0,1 0,-1 1,0-1,0 0,1 0,-1 0,1 0,-1 1,1-1,0 0,-1 0,1 1,0-1,0 0,0 1,0-1,0 0,0 1,0-1,1 0,-1 1,0-1,1 0,-1 0,1 0,-1 1,1-1,0 0,-1 0,1 0,0 0,0 0,0 0,0 0,0 0,0 0,0 0,0-1,1 2,9 2,0 0,0 0,0-1,1-1,0 0,-1 0,1-1,0 0,0-1,-1-1,9-1,-19 2,102-9,1-5,-2-5,19-9,42-7,47-4,-210 39,0 0,0 1,0-1,-1 0,1 1,0-1,0 0,0 0,-1 1,1-1,0 0,0 1,0-1,0 0,0 1,0-1,0 0,0 1,0-1,0 0,0 1,0-1,0 0,0 1,0-1,0 0,0 1,0-1,0 0,1 1,-1-1,0 0,0 1,0-1,1 0,-1 0,0 1,0-1,1 0,-1 0,0 0,0 1,1-1,-1 0,0 0,1 0,-1 0,0 1,1-1,-1 0,0 0,1 0,-1 0,0 0,1 0,-1 0,0 0,1 0,-1 0,0 0,1 0,-27 18,-124 55,-2-7,-71 18,-104 10,306-90,54-28,85-27,2 5,3 5,14 3,142-49,-110 28,-169 58,0 1,0-1,0 1,0-1,0 1,-1-1,1 1,0-1,0 1,0-1,0 1,-1-1,1 1,0-1,-1 1,1 0,0-1,-1 1,1-1,0 1,-1 0,1-1,-1 1,1 0,-1 0,1-1,-1 1,1 0,-1 0,1 0,-1-1,1 1,-1 0,1 0,-1 0,1 0,-1 0,1 0,-1 0,1 0,-1 0,1 1,-1-1,1 0,-1 0,1 0,-1 0,1 1,-1-1,1 0,-1 1,1-1,-1 0,1 1,0-1,-259 55,-354 117,429-116,-283 85,467-141,0 0,0 0,0 0,0 1,0-1,1 0,-1 0,0 0,0 1,0-1,0 0,0 0,0 0,0 1,-1-1,1 0,0 0,28-4,49-19,-1-3,-1-4,6-6,-48 21,290-129,115-81,-401 205,-1-2,-1-2,-1-1,-1-1,-1-2,-1-1,-2-2,-1-1,23-33,-48 61,0 1,0-1,0 0,0 0,-1 0,0 0,1 0,-2 0,1-1,0 1,-1-1,0 1,0-1,0 1,0-1,-1 0,0 0,0 1,0-1,0 0,-1 1,0-1,0 0,0 1,-1-1,1 1,-1 0,0-1,-1 1,1 0,-1 0,1 0,-1 1,0-1,0 1,-1-1,1 1,-4-2,-9-1,-1 2,1 0,-1 1,0 0,0 1,0 1,0 1,0 1,1 0,-1 1,0 0,-16 6,-105 23,0 6,3 7,1 5,2 6,-820 359,734-335,881-321,214-138,-679 289,-17-1,-181 92,-1 0,1 0,-1 0,1-1,-1 1,1 0,-1 0,1 0,0-1,-1 1,1 0,-1-1,1 1,0 0,-1-1,1 1,0-1,-1 1,1 0,0-1,0 1,-1-1,1 1,0-1,0 1,0-1,0 1,-1-1,1 1,0-1,0 1,0-1,0 1,0-1,0 1,1-1,-1 1,0-1,0 1,0-1,0 1,1-1,-1 1,0-1,0 1,1 0,-1-1,0 1,1-1,-1 1,0 0,1-1,-1 1,1 0,-1-1,-113 28,-754 284,509-174,221-86,-163 61,-140 25,317-103,365-117,141-46,126-13,-477 133,108-13,-140 22,1-1,0 1,0 0,0-1,0 1,0 0,0 0,0 0,0-1,0 1,0 0,0 0,0 0,0 1,0-1,-1 0,1 0,0 0,0 1,0-1,0 0,0 1,0-1,0 1,-1-1,1 1,0 0,0-1,-1 1,1 0,0-1,-1 1,1 0,-1 0,1 0,-1-1,1 1,-1 0,0 0,1 0,-1 0,0 0,0 0,1 0,-1 0,0 0,0 0,0 0,0 0,0 0,-1-1,1 1,0 0,0 0,-1 0,1 0,0 0,-1 0,1 0,-1 0,1-1,-1 1,0 0,-117 75,-43 6,-3-6,-154 47,273-106,-70 24,115-41,0 1,1-1,-1 0,0 1,1-1,-1 0,0 1,1-1,-1 0,0 1,0-1,0 0,1 1,-1-1,0 1,0-1,0 0,0 1,0-1,0 1,1-1,-1 1,0-1,0 1,0-1,-1 0,1 1,0-1,0 1,0-1,0 1,0-1,0 0,-1 1,1-1,0 0,0 1,-1-1,1 1,0-1,-1 0,1 0,0 1,-1-1,1 0,0 1,-1-1,1 0,0 0,-1 0,1 0,-1 1,1-1,-1 0,1 0,0 0,41 1,288-60,-199 31,603-125,-667 148,-80 20,-244 121,59-30,-4-8,-61 14,136-80,127-32,1-1,-1 1,1-1,-1 1,1-1,-1 0,1 1,0-1,-1 0,1 1,0-1,0 0,-1 0,1 1,0-1,0 0,0 0,0 1,0-1,0 0,0 0,0 1,0-1,0 0,0 0,1 1,-1-1,0 0,1 0,-1 1,0-1,1 0,-1 1,1-1,-1 1,1-1,-1 1,1-1,-1 1,1-1,-1 1,1-1,0 1,-1-1,1 1,0 0,0 0,-1-1,1 1,0 0,-1 0,1 0,0 0,0 0,0 0,-1 0,1 0,0 0,0 0,-1 0,1 0,0 1,-1-2,77-40,1 3,2 4,2 3,67-15,-122 37,368-108,-376 103,-50 11,-234 48,146-18,-903 135,935-151,0-3,-86-5,64-26,107 22,-1 0,1 0,0-1,-1 1,1 0,0-1,0 1,0-1,0 0,0 0,0 0,1 0,-1 0,1 0,-1 0,1 0,0-1,0 1,0 0,0-1,0 1,0-1,1 1,-1-1,1 0,0 1,-1-1,1 1,1-1,-1 0,0 1,1-1,-1 1,1-1,0 1,-1-1,1 1,1-1,-1 1,0-1,7-9,1 1,0-1,0 1,1 1,0 0,1 0,0 1,1 0,11-6,-7 4,105-70,117-56,-148 88,-46 25,71-50,-115 74,0 0,-1 0,1 0,0 0,-1 0,1 0,0 0,-1 0,1 0,0-1,-1 1,1 0,0 0,-1 0,1-1,0 1,0 0,-1 0,1-1,0 1,0 0,-1 0,1-1,0 1,0 0,0-1,0 1,0 0,0-1,-1 1,1 0,0-1,0 1,0-1,0 1,0 0,0-1,0 1,0 0,1-1,-1 1,0 0,0-1,0 1,0 0,0-1,0 1,1 0,-1-1,0 1,0 0,1 0,-1-1,0 1,0 0,1 0,-1-1,0 1,1 0,-1 0,0 0,1 0,-1-1,0 1,1 0,-1 0,0 0,1 0,-31 5,-304 117,-358 107,369-133,299-90,54-29,417-179,3-4,-393 167,-56 39,-1-1,1 1,-1 0,1-1,-1 1,1 0,-1-1,0 1,1-1,-1 1,0 0,1-1,-1 1,0-1,1 1,-1-1,0 1,0-1,0 1,0-1,1 1,-1-1,0 0,0 1,0-1,0 1,0-1,0 1,0-1,-1 1,1-1,0 1,0-1,0 1,0-1,-1 1,1-1,0 1,-1-1,1 1,0-1,-1 1,1-1,0 1,-1 0,1-1,-1 1,1 0,-1-1,1 1,0 0,-1 0,0 0,1-1,-1 1,1 0,-1 0,1 0,-1 0,1 0,-1 0,1 0,-1 0,0 0,-39 1,-174 65,-452 165,557-194,150-43,349-162,-298 117,-92 51,1-1,-1 1,1 0,-1 0,1-1,-1 1,1 0,-1-1,0 1,1 0,-1-1,0 1,1-1,-1 1,0 0,1-1,-1 1,0-1,0 1,0-1,1 1,-1-1,0 1,0-1,0 1,0-1,0 1,0-1,0 0,0 1,0-1,0 1,0-1,-1 1,1-1,0 1,0-1,0 1,-1-1,1 1,0 0,0-1,-1 1,1-1,-1 1,1 0,0-1,-1 1,1 0,-1-1,1 1,0 0,-1-1,1 1,-1 0,1 0,-1 0,1 0,-1-1,1 1,-1 0,0 0,1 0,-1 0,1 0,-38 0,-19 16,1 1,0 4,-49 25,-21 8,-133 52,238-91,42-13,134-72,167-103,-249 128,-108 47,-206 118,111-46,-25 16,-110 44,226-110,75-25,0-10,0-1,-1-2,-1-1,0-1,-1-3,9-6,25-13,166-90,-201 106,-54 32,-66 41,-22 12,2 5,4 5,1 5,101-78,1 0,-1 1,1-1,0 1,-1-1,1 1,0-1,-1 1,1 0,0 0,0 0,0 0,0-1,0 1,0 1,0-1,0 0,0 0,0 0,1 0,-1 1,0-1,1 0,-1 1,1-1,-1 0,1 1,0-1,0 1,-1-1,1 0,0 1,0-1,1 1,-1-1,0 1,0-1,1 0,-1 1,1-1,-1 0,1 1,-1-1,1 0,0 0,0 1,-1-1,1 0,0 0,0 0,1 1,10 0,0-1,0 0,0-1,0 0,0 0,0-1,0-1,0 0,0-1,5-2,-1 2,611-165,-567 158,-69 23,-220 83,-128 32,422-175,219-124,-282 170,3-1,0 0,0-1,-1 0,1 1,-1-1,1-1,-1 1,0-1,0 0,-1 0,1 0,-1 0,0 0,0-1,0 0,-1 1,1-1,-1 0,1-4,-5 6,0 0,0 0,0 1,0-1,0 1,-1 0,1 0,-1 0,0 0,0 0,0 0,1 1,-2 0,1-1,0 1,0 0,0 0,0 1,-1-1,1 1,0-1,-1 1,1 0,0 0,0 1,-1-1,1 1,-3 0,-51 5,1 3,0 2,0 2,1 3,1 2,-50 25,41-19,-128 39,227-85,308-183,-83 43,-240 151,81-60,-102 70,-1 0,1 1,0-1,0 0,0 1,-1-1,1 0,0 1,-1-1,1 0,0 1,-1-1,1 1,-1-1,1 0,-1 1,1 0,-1-1,1 1,-1-1,0 1,1-1,-1 1,0 0,1 0,-1-1,0 1,1 0,-1 0,0 0,1 0,-1 0,0 0,0 0,1 0,-1 0,0 0,0 0,1 0,-1 0,0 1,1-1,-1 0,0 0,1 1,-1-1,0 1,1-1,-1 0,1 1,-1 0,-50 12,0 2,1 3,1 2,-32 18,10-5,-310 119,342-140,26-9,20-6,356-158,-264 110,-99 50,1 1,-1 0,1 0,0 0,-1 0,1-1,-1 1,1 0,-1 0,1-1,-1 1,1 0,-1-1,1 1,-1-1,1 1,-1-1,1 1,-1-1,0 1,1-1,-1 1,0-1,0 1,1-1,-1 0,0 1,0-1,0 1,0-1,0 0,0 1,0-1,0 1,0-1,0 0,0 1,0-1,0 1,0-1,-1 0,1 1,0-1,0 1,-1-1,1 1,0-1,-1 1,1-1,-1 0,-33-3,-13 12,0 2,0 2,1 2,1 2,-22 11,24-9,-531 213,510-209,64-22,0 0,0 0,0 0,0-1,0 1,0 0,0 0,-1 0,1 0,0-1,0 1,0 0,0 0,0 0,0 0,0 0,0-1,-1 1,1 0,0 0,0 0,0 0,0 0,0 0,-1 0,1 0,20-11,430-225,-325 155,-125 79,1 0,0 0,-1 1,0-1,1 0,-1 0,0 1,0-1,0 0,0 0,0 0,0 1,0-1,-1 0,1 0,-1 0,1 1,-1-1,0 0,1 1,-1-1,0 1,0-1,0 1,0-1,-1 1,1-1,0 1,-1 0,1 0,0 0,-1 0,1 0,-1 0,0 0,1 0,-1 1,0-1,0 1,1-1,-1 1,0 0,0 0,0-1,1 1,-1 0,0 1,0-1,0 0,1 0,-1 1,0-1,0 1,1 0,-2 0,-28 4,-1 1,2 1,-1 2,1 1,-8 5,0-1,-381 154,372-141,48-26,-1-1,0 1,1 0,-1-1,0 1,1-1,-1 1,1 0,-1-1,1 1,-1-1,1 1,-1-1,1 1,0-1,-1 0,1 1,0-1,-1 0,1 1,0-1,-1 0,1 0,0 0,0 0,-1 0,1 1,0-1,0 0,-1-1,1 1,0 0,0 0,-1 0,1 0,0-1,-1 1,1 0,0 0,-1-1,1 1,0-1,-1 1,1-1,-1 1,1-1,0 1,150-61,222-111,-366 168,1 1,0-1,0 0,0-1,-1 0,0 0,0 0,0-1,0 0,-1-1,0 1,0-1,3-6,-10 11,1 0,0 0,-1 0,1 0,-1 1,1-1,-1 0,0 0,0 0,0 0,0 1,0-1,0 0,-1 1,1-1,-1 1,1-1,-1 1,1 0,-1 0,0 0,1 0,-1 0,0 0,0 0,0 0,0 1,0-1,0 1,0-1,0 1,0 0,0 0,0 0,0 0,0 0,0 0,0 1,0-1,0 0,0 1,1 0,-1 0,-1 0,-28 5,0 2,0 1,1 1,0 2,1 1,-20 12,-46 19,-245 108,234-98,107-54,0 0,-1 0,1 0,0 0,0-1,-1 1,1 1,0-1,-1 0,1 0,0 0,0 0,-1 0,1 1,0-1,-1 0,1 1,-1-1,1 0,0 1,-1-1,1 1,-1-1,1 1,-1-1,1 1,-1-1,0 1,1 0,-1-1,0 1,1 0,-1-1,0 1,0 0,1-1,-1 1,0 0,0-1,0 1,0 0,0 0,0-1,0 1,0 0,0-1,-1 1,1 0,0-1,0 1,-1 0,1-1,0 1,51-16,0-3,-2-2,0-2,3-4,9-3,89-54,-128 59,-44 11,5 15,-1 1,1 0,0 2,0 0,0 1,1 0,0 2,-7 4,14-8,-306 157,310-159,-17 7,1 1,0 0,0 2,1 0,0 1,2 1,-1 1,-11 13,29-28,0 1,0 0,0 0,0 0,0-1,0 1,0 0,1 0,-1 1,0-1,0 0,1 0,-1 0,1 0,-1 1,1-1,0 0,-1 0,1 1,0-1,0 0,0 1,0-1,0 0,0 1,0-1,0 0,0 1,1-1,-1 0,1 0,-1 1,1-1,-1 0,1 0,0 0,-1 0,1 0,0 1,0-1,0-1,0 1,0 0,0 0,0 0,0 0,0-1,0 1,1-1,-1 1,0-1,0 1,1-1,-1 0,0 1,1-1,-1 0,0 0,2 0,10-1,0-1,1 0,-1 0,0-2,-1 0,1 0,-1-1,0 0,0-1,0-1,-1 0,0 0,0-1,-1-1,0 0,0 0,4-6,-10 10,-2 5,-1-1,1 0,-1 0,1 0,-1 0,0 0,1 0,-1 0,0 0,0-1,0 1,0 0,0-1,0 1,0-1,-1 1,1-1,0 1,-1-1,1 0,-1 1,0-1,1 0,-1 1,0-1,0 0,0 1,0-1,-1 0,1 1,0-1,-1 0,1 1,-59 16,-159 114,44-2,174-127,1 0,-1 0,1 0,0 1,-1-1,1 0,-1 0,1 0,-1 1,1-1,-1 0,0 0,1 1,-1-1,1 1,-1-1,0 0,1 1,-1-1,0 1,1-1,-1 1,0-1,1 1,-1-1,0 1,0-1,0 1,0-1,0 1,1-1,-1 1,0-1,0 1,0-1,0 1,-1 0,1-1,0 1,0-1,0 1,0-1,0 1,-1-1,1 1,0-1,-1 1,1-1,0 1,-1-1,1 0,0 1,-1-1,1 0,-1 1,1-1,-1 0,1 1,0-1,-1 0,1 0,-1 1,0-1,1 0,-1 0,1 0,-1 0,1 0,-1 0,1 0,40-6,-35 5,1-1,-1 0,0 0,1 0,-1-1,-1 0,1 0,0 0,-1-1,1 0,-1 1,0-1,0-1,-1 1,1-1,-5 4,1 0,-1 0,0 1,1-1,-1 1,0-1,0 0,0 1,1 0,-1-1,0 1,0-1,0 1,0 0,0 0,0-1,0 1,0 0,0 0,0 0,0 0,0 0,0 0,0 1,0-1,1 0,-1 0,0 1,0-1,0 0,0 1,0-1,0 1,1-1,-1 1,0 0,0-1,-18 9,1 0,0 1,1 0,0 2,0 0,1 1,1 0,0 1,-4 6,6 4,21-31,-84 61,50-38,33-26,12-6,1 2,1 0,0 1,1 1,0 1,1 1,0 1,7-1,-93 42,-174 105,176-91,89-44,23-22,-1-1,-1-3,36-24,42-20,218-95,0-30,-308 169,-71 33,-229 151,155-91,136-71,285-141,-95 51,178-47,-193 98,-181 42,-29 9,-30 12,-123 50,161-72,-1 1,0-1,1 0,-1 1,0-1,1 0,-1 1,0-1,0 0,1 1,-1-1,0 1,0-1,0 1,0-1,0 0,1 1,-1-1,0 1,0-1,0 1,0-1,0 0,0 1,0-1,0 1,-1-1,1 1,0-1,0 1,0-1,0 0,-1 1,1-1,0 0,0 1,-1-1,1 1,0-1,0 0,-1 0,1 1,0-1,-1 0,1 1,-1-1,1 0,0 0,-1 0,1 0,-1 1,1-1,-1 0,1 0,0 0,-1 0,1 0,-1 0,1 0,-1 0,1 0,-1 0,41 0,225-56,-156 28,312-90,-256 70,-183 74,17-26,-1 0,1 1,0-1,-1 0,1 1,0-1,0 1,0 0,-1-1,1 1,0 0,0 0,0 0,0 0,0 0,1 0,-1 0,0 0,0 0,1 0,-1 0,0 0,1 1,-1-1,1 0,0 0,-1 1,1-1,0 0,0 1,0-1,0 0,0 1,0-1,0 0,0 0,0 1,1-1,-1 0,0 1,1-1,-1 0,1 0,0 0,-1 1,1-1,0 0,0 0,0 0,137-13,220-78,-277 65,-61 18,1 0,-1 1,1 1,0 1,0 1,0 1,4 1,-24 1,0-1,0 1,0 0,1 0,-1 0,0 0,0 0,0 0,1 1,-1-1,0 0,0 0,0 1,1-1,-1 1,0-1,0 1,0 0,0-1,0 1,0 0,0 0,0-1,-1 1,1 0,0 0,0 0,-1 0,1 0,0 0,-1 0,1 1,-1-1,0 0,1 0,-1 0,0 0,0 1,1-1,-1 0,0 0,0 0,-1 1,1-1,0 0,0 0,0 0,-1 1,1-1,-1 0,1 0,-1 0,1 0,-1 0,0 0,1 0,-1 0,0 0,0 0,0 0,0 0,0 0,-14 13,-2 0,1 0,-2-2,0 0,0-1,-1-1,0-1,-15 5,15-5,-121 46,-1-7,-3-6,-1-6,-22-3,-1 3,115-24,0-3,-1-2,-45 0,99-7,0-1,1 1,-1-1,0 0,0 1,0-1,1 1,-1-1,0 1,0-1,0 0,0 1,0-1,0 1,0-1,0 0,0 1,0-1,0 1,-1-1,1 1,0-1,0 0,-1 1,1-1,0 1,0-1,-1 1,1-1,-1 1,1 0,0-1,-1 1,1-1,-1 1,1 0,-1-1,1 1,-1 0,1 0,-1-1,0 1,1 0,-1 0,1 0,-1 0,1 0,-1 0,0 0,1 0,-1 0,1 0,-1 0,0 0,1 0,-1 0,1 0,-1 1,1-1,-1 0,1 1,-1-1,1 0,-1 1,1-1,-1 0,1 1,39-29,-31 23,-6 4,15-12,-21 7,-166 69,-340 112,190-44,283-109,70-23,-14-5,-28 3,-35 4,33 2,1 0,0 0,-1 1,2 0,-1 1,0 0,1 1,0 0,0 0,0 1,1 0,0 0,1 1,-3 3,-13 15,-2 0,0-2,-2 0,0-2,-2-1,0-1,-2-2,-12 5,34-19,-1-1,1-1,-1 0,1 0,-1 0,0-2,1 1,-1-1,0 0,0-1,1 0,-1-1,1 0,-1-1,-7-2,-145-46,41 14,8 9,62 29,82 12,11-11,0-1,0-2,0-2,-1-2,21-6,-4 2,705-83,-543 67,0 9,64 10,-223-5,-78 1,-140 28,100-8,-602 103,379-47,260-59,32-2,181-38,389-94,-353 69,-2-10,47-29,-134 54,-304 133,164-90,-1 0,1 0,-1-1,1 1,-1 0,0 0,1 0,-1 0,0 0,1 0,-1 0,0 0,1 0,-1 0,1 0,-1 1,0-1,1 0,-1 0,1 0,-1 1,1-1,-1 0,1 1,-1-1,1 1,-1-1,1 1,-1-1,1 0,0 1,-1 0,1-1,0 1,-1-1,1 1,0-1,0 1,-1 0,1-1,0 1,0-1,0 1,0 0,0-1,0 1,0 0,0-1,0 1,0-1,0 1,1 0,-1-1,0 1,0-1,1 1,-1-1,0 1,1 0,-1-1,0 1,1-1,-1 0,1 1,0 0,149-26,-108 14,1011-253,-1008 252,1 2,0 2,1 2,-1 2,13 2,-29 6,-9 3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20.15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6256 728,'-31'-19,"-1"0,0 2,-2 1,0 2,-1 2,0 0,0 3,-1 1,-1 1,1 3,-7 0,-63 1,-1 4,0 5,1 5,0 4,-91 26,55-13,-739 146,858-170,10-1,1-1,-1 0,0-1,0 0,1-1,-1-1,0 0,-10-2,22 2,1 0,-1 0,0 0,0 0,1 0,-1 0,1 0,-1 0,1 0,-1 0,1 0,0 0,-1 0,1 0,0 0,0 0,0-1,0 1,0 0,0 0,0 0,0 0,0 0,1 0,-1 0,0-1,1 1,-1 0,1 0,-1 0,1 0,0 0,-1 1,1-1,0 0,-1 0,1 0,0 0,0 1,0-1,0 0,0 1,0-1,0 1,0-1,0 1,0 0,0-1,0 1,0 0,0 0,1-1,-1 1,0 0,0 0,1 1,-2-2,479-289,-263 157,-215 133,0 0,0 0,-1 0,1 0,0 0,0 0,-1-1,1 1,0 0,0 0,-1-1,1 1,0 0,-1-1,1 1,0-1,-1 1,1-1,-1 1,1-1,0 0,-1 1,1-1,-1 1,0-1,1 0,-1 1,0-1,1 0,-1 0,0 1,0-1,0 0,1 0,-1 0,0 1,0-1,0 0,0 0,0 1,-1-1,1 0,0 0,0 1,0-1,-1 0,1 0,0 1,-1-1,1 0,-1 1,1-1,-1 0,1 1,-1-1,1 1,-1-1,1 1,-1-1,0 1,1-1,-1 1,0 0,1-1,-1 1,0 0,0 0,-137 22,-779 209,870-221,1-2,-1-2,0-2,-12-2,15-13,44 11,-1-1,0 0,1 1,-1-1,1 0,-1 1,1-1,-1 0,1 0,-1 1,1-1,0 0,-1 0,1 0,0 0,0 0,0 1,0-1,0 0,0 0,0 0,0 0,0 0,0 0,0 1,0-1,0 0,1 0,-1 0,0 0,1 1,-1-1,1 0,-1 0,1 1,-1-1,1 0,0 1,-1-1,1 0,0 1,-1-1,1 1,0-1,0 1,-1-1,1 1,193-142,-9 26,-173 109,-6 5,0-1,0 0,-1 0,1-1,-1 0,0 0,0 0,0 0,0-1,-1 0,0 0,0 0,2-3,-7 6,0 1,0-1,0 0,0 0,0 1,-1-1,1 1,0-1,-1 1,1 0,-1-1,0 1,1 0,-1 0,0 0,0 0,1 0,-1 1,0-1,0 0,0 1,0-1,0 1,0 0,0 0,0 0,0 0,0 0,0 0,0 1,0-1,0 0,0 1,0 0,-1 0,-90 13,1 4,-75 25,146-37,-226 70,131-37,-2-5,-94 13,212-47,-1 1,0 0,0-1,1 1,-1-1,0 1,0-1,0 0,0 1,0-1,0 0,1 1,-1-1,0 0,0 0,0 0,0 0,0 0,0 0,0 0,0 0,0-1,0 1,0 0,0 0,0-1,0 1,1-1,-1 1,0-1,0 1,0-1,1 1,-1-1,0 0,0 1,1-1,-1 0,1 0,-1 1,1-1,-1-1,253-127,320-112,-555 227,-319 104,-143 33,354-111,385-104,-199 58,2 5,76-14,-134 36,-31 3,-1 1,1 1,0-1,0 2,0-1,0 1,1 0,-1 0,0 1,0 0,0 1,1 0,-1 0,0 1,0 0,0 0,0 1,-1 0,1 0,-1 1,0 0,0 0,0 1,0-1,-1 2,3 2,-3 1,0 1,-1 0,-1 0,1 0,-2 0,1 1,-1 0,-1-1,0 1,-1 0,0 0,0 0,-1 0,-1 0,0 0,0 0,-1 0,-1 0,0 0,0-1,-1 1,0-1,-1 0,2-2,1-6,1 1,-1-1,1 0,0 0,0 1,0-1,0 1,0-1,0 1,0-1,1 1,-1-1,1 1,0 0,0-1,0 1,0 0,0-1,1 1,-1-1,1 1,0-1,0 1,0-1,0 1,0-1,0 1,0-1,1 0,-1 0,1 0,0 0,0 0,1 1,7-1,0-1,0 0,0-1,0 0,0 0,0-1,0-1,0 1,0-2,-1 1,1-1,3-2,9-2,1163-321,-738 207,-353 107,-93 14,-1-1,1 1,-1 0,1 0,0-1,-1 1,1 0,-1 0,1 0,0-1,-1 1,1 0,-1 0,1 0,0 0,-1 0,1 0,0 1,-1-1,1 0,-1 0,1 0,0 0,-1 1,1-1,-1 0,1 1,-1-1,1 0,-1 1,1-1,-1 1,1-1,-1 1,0-1,1 1,-1-1,0 1,1-1,-1 1,0-1,0 1,1 0,-1-1,0 1,0-1,0 1,0 0,0-1,0 1,0-1,0 1,0 0,0-1,0 1,0 0,-1-1,1 1,0-1,0 1,-1-1,1 1,0 0,-33 30,-76 41,-2-5,-4-5,-7-3,79-38,-284 131,302-139,41-8,182-39,144-46,368-100,-451 110,-357 108,-1233 502,1241-504,86-29,22-9,328-89,1300-383,-1534 435,-112 39,0 0,0 0,-1-1,1 1,0 0,0 0,0-1,-1 1,1 0,0-1,0 1,0 0,0-1,0 1,0 0,-1-1,1 1,0 0,0-1,0 1,0-1,-59 14,1 1,0 4,1 1,-1 4,-28 9,-233 90,-63 45,55-17,292-133,28-8,26-10,323-84,1207-289,-1323 321,-184 44,49-11,0-4,-2-4,41-20,-215 79,-679 266,713-277,-242 96,-63 5,342-116,27-9,952-276,-539 162,436-135,-765 215,-87 32,-26 10,-286 114,-532 226,301-107,474-201,65-31,126-28,-98 13,1046-305,-1047 305,357-104,81-50,-248 61,-183 66,-54 33,-165 50,-159 70,-96 59,183-71,-141 59,334-127,67-30,86-18,1375-346,-1373 332,102-29,-365 113,-593 231,109-1,587-253,70-33,170-50,749-231,53-35,-881 270,-99 44,1 0,0 0,-1 0,1 0,-1-1,1 1,-1 0,1 0,-1 0,1 0,0 0,-1-1,1 1,-1 0,1 0,0-1,-1 1,1 0,0-1,-1 1,1 0,0-1,0 1,-1-1,1 1,0 0,0-1,0 1,-1-1,1 1,0-1,0 1,0 0,0-1,0 1,0-1,0 1,0-1,0 1,0-1,0 1,0-1,0 1,0 0,1-1,-1 1,0-1,0 1,0-1,1 1,-1 0,0-1,1 1,-1 0,0-1,1 1,-157 20,114-10,-247 62,4 13,3 12,5 12,-82 55,268-115,91-49,-1 0,1 0,-1 0,1 0,0 0,-1 0,1 0,-1 0,1 0,-1 0,1 1,0-1,-1 0,1 0,0 0,-1 1,1-1,0 0,-1 1,1-1,0 0,0 0,-1 1,1-1,0 1,0-1,0 0,-1 1,1-1,0 0,0 1,0-1,0 1,0-1,0 1,0-1,0 0,0 1,0-1,0 1,0-1,0 0,0 1,0-1,0 1,0-1,1 0,-1 1,0-1,0 1,1-1,-1 0,0 1,0-1,1 0,-1 0,0 1,1-1,-1 0,0 0,1 1,-1-1,0 0,1 0,-1 0,1 1,-1-1,1 0,32 3,34-9,-1-3,0-3,31-10,-51 11,1201-284,-985 229,-254 61,-37 10,-429 125,-109 75,83-15,465-183,10-5,1 1,0 0,0 1,0-1,1 1,-1 1,1-1,0 1,0 1,1-1,0 1,-1 1,7-6,0 1,0-1,0 0,0 0,0 0,1 0,-1 1,1-1,-1 0,1 0,-1 0,1 0,-1 0,1 0,0 0,-1 0,1 0,0 0,0-1,0 1,0 0,0 0,0-1,0 1,0-1,0 1,0-1,0 1,0-1,0 0,1 1,-1-1,0 0,0 0,0 0,1 0,-1 0,0 0,0 0,0 0,0-1,1 1,-1 0,0-1,0 1,0 0,111 0,1-5,-1-4,0-6,-1-4,94-30,-141 34,670-176,-594 149,-140 42,-1 0,1-1,-1 1,1 0,0-1,-1 1,1 0,0-1,0 1,-1 0,1-1,0 1,0-1,0 1,-1-1,1 1,0-1,0 1,0 0,0-1,0 1,0-1,0 1,0-1,0 1,0-1,0 1,0-1,0 1,0-1,0 1,1 0,-1-1,0 1,0-1,1 1,-1 0,0-1,0 1,1-1,-1 1,0 0,1 0,-1-1,1 1,-1 0,0-1,1 1,-1 0,1 0,-1 0,0 0,1-1,-1 1,1 0,-1 0,1 0,-1 0,1 0,-1 0,-42-5,-47 6,-1 5,1 4,0 3,-26 11,85-18,-285 63,3 14,-235 99,-304 154,817-321,19-8,0 1,0-2,0 0,-1-1,0-1,0 0,0-1,-1-1,1 0,0-1,-1-1,-4-1,-268-47,285 47,-1 0,0 0,0 0,1 1,-1 0,0 0,0 0,1 0,-1 1,0 0,1 0,-1 0,0 0,1 1,0 0,-1 0,1 0,0 0,0 1,-4 2,-75 54,-4-3,-1-5,-3-3,-2-5,-1-3,-11-2,-235 88,-5-16,-301 53,556-144,-57 15,-2-7,0-7,-65-2,211-18,2 1,0-1,0 1,0-1,-1 1,1-1,0 1,0-1,-1 1,1-1,0 0,0 0,-1 0,1 0,0 0,0 0,-1 0,1 0,0 0,-1-1,1 1,0 0,0-1,0 1,-1-1,1 0,0 1,0-1,0 0,0 1,0-1,0 0,0 0,0 0,1 0,-1 0,0 0,0 0,1 0,-1-1,1 1,-1 0,1 0,-1 0,1-1,0 1,98-59,-82 53,124-48,1 6,65-10,-49 14,514-137,-659 171,-42 9,-128 9,1 8,0 6,1 7,-64 24,35-11,-666 145,734-163,143-33,915-282,-435 124,-456 141,-50 27,0-1,0 1,0-1,0 1,0-1,0 0,-1 1,1-1,0 1,0-1,0 1,-1-1,1 1,0-1,-1 1,1-1,0 1,-1-1,1 1,-1-1,1 1,-1 0,1-1,-1 1,1 0,-1-1,1 1,-1 0,1 0,-1 0,1-1,-1 1,0 0,1 0,-1 0,1 0,-1 0,1 0,-1 0,0 0,1 0,-1 0,1 1,-1-1,1 0,-1 0,0 1,-39 0,0 2,0 2,1 1,-25 8,38-8,-216 56,-178 73,231-71,-501 165,590-195,685-256,-330 123,642-237,-860 325,68-35,-106 46,1 0,0 0,-1 0,1 1,-1-1,1 0,0 0,-1 0,1 0,0 0,-1 1,1-1,-1 0,1 0,-1 0,1 0,0 0,-1 0,1-1,-1 1,1 0,0 0,-1 0,1 0,-1 0,1-1,0 1,-1 0,1 0,0 0,-1-1,1 1,0 0,-1-1,1 1,0 0,0-1,-1 1,1 0,0-1,0 1,0 0,0-1,-1 1,1-1,0 1,0 0,0-1,0 1,0-1,0 1,0-1,0 1,0 0,0-1,0 1,0-1,1 1,-1 0,0-1,0 1,0-1,0 1,1 0,-1-1,0 1,0 0,1-1,-1 1,1 0,-156 30,-582 169,-300 108,732-217,-147 17,203-74,205-37,43 4,0 0,1 0,-1-1,0 1,1 0,-1 0,0 0,1-1,-1 1,0 0,1-1,-1 1,0 0,1-1,-1 1,1-1,-1 1,1-1,-1 1,1-1,-1 0,1 1,0-1,-1 1,1-1,0 0,0 1,-1-1,1 0,0 0,0 1,0-1,0 0,0 1,0-1,0 0,0 0,0 1,0-1,0 0,0 1,1-1,-1 0,0 1,0-1,1 0,-1 1,0-1,1 0,-1 1,1-1,-1 1,1-1,-1 1,77-57,71-22,5 5,97-29,-185 77,180-70,5 10,173-32,-293 89,-153 40,-582 152,-449 135,226-73,679-194,166-46,407-150,865-266,-1156 389,-26 4,-94 23,-43 14,-289 78,-754 226,389-121,486-149,198-33,1-1,-1 1,0 0,0-1,0 1,1 0,-1-1,0 1,0-1,0 1,0 0,0-1,0 1,0-1,0 1,0 0,0-1,0 1,0-1,0 1,0 0,0-1,0 1,0-1,0 1,-1 0,1-1,0 1,0 0,0-1,-1 1,1 0,0-1,-1 1,1 0,0-1,0 1,-1 0,1 0,0 0,-1-1,1 1,-1 0,1 0,0 0,-1 0,1 0,-1-1,1 1,0 0,-1 0,1 0,-1 0,1 0,0 0,-1 1,1-1,-1 0,34-23,83-40,2 5,27-4,-66 28,732-283,-594 259,-405 116,-430 115,-247 79,837-245,11-1,0-2,0 0,-1-1,1-1,-1 0,0-2,-12 0,29 0,0 0,0-1,0 1,0 0,0-1,0 1,0 0,0-1,0 1,0-1,0 1,0-1,0 0,0 1,1-1,-1 0,0 0,1 0,-1 1,0-1,1 0,-1 0,1 0,-1 0,1 0,0 0,-1 0,1 0,0 0,0 0,-1 0,1 0,0-1,0 1,0 0,1 0,-1 0,0 0,0 0,0 0,1 0,-1 0,1 0,-1 0,1 0,-1 0,1 0,-1 0,1 1,0-1,-1 0,1 0,0 1,0-1,0 0,0 1,0-1,-1 0,1 1,0 0,0-1,0 1,0 0,0-1,1 1,-1 0,0 0,0 0,39-28,1 2,0 2,2 1,13-2,-16 6,249-115,85-17,-156 81,-209 66,-17 6,-22 6,27-7,-277 79,-75 21,-153 15,321-97,187-19,0 0,-1 1,1-1,0 0,-1 0,1 1,-1-1,1 0,-1 0,1 0,0 0,-1 0,1 0,-1 1,1-1,-1 0,1 0,-1 0,1-1,-1 1,1 0,-1 0,1 0,0 0,-1 0,1 0,-1-1,1 1,-1 0,1 0,0-1,-1 1,1 0,0 0,-1-1,1 1,0-1,-1 1,1 0,0-1,0 1,-1-1,1 1,0 0,0-1,0 1,0-1,0 1,-1-1,1 1,0-1,0 1,0-1,0 1,0 0,0-1,1 1,-1-1,0 1,0-1,0 1,0-1,0 1,1 0,-1-1,0 0,29-17,56-20,1 4,54-13,-10 4,-39 11,1 4,1 4,53-4,-114 24,-32 5,0-1,0 0,-1 0,1 0,0 1,0-1,0 0,0 0,0 1,0-1,0 0,0 0,0 1,0-1,0 0,0 0,0 1,0-1,0 0,1 0,-1 1,0-1,0 0,0 0,0 0,0 1,0-1,1 0,-1 0,0 0,0 0,0 1,1-1,-1 0,0 0,0 0,0 0,1 0,-1 0,0 0,0 1,1-1,-1 0,0 0,-27 12,25-11,-106 36,-3-4,0-5,-4-4,89-19,-18 5,-11 3,-1-2,0-3,-1-2,-39-1,95-5,1 1,-1-1,0 0,0 1,0-1,1 0,-1 1,0-1,0 0,0 0,0 0,0 0,1 0,-1 0,0 0,0 0,0 0,0 0,0-1,1 1,-1 0,0 0,0-1,0 1,1-1,-1 1,0-1,0 1,1-1,-1 1,0-1,1 0,-1 1,1-1,-1 0,1 1,-1-1,1 0,0 0,-1 1,1-1,0 0,-1 0,1 0,0 0,0 0,0 1,0-1,0 0,0 0,0 0,0 0,0 0,0 0,1 0,11-10,0 1,1 0,0 0,1 2,0 0,1 0,-1 1,15-4,-12 3,196-85,-214 92,0 1,0 0,0 0,1 0,-1-1,0 1,0 0,0-1,1 1,-1-1,0 1,1-1,-1 1,0-1,1 1,-1-1,0 0,1 1,-1-1,1 0,-1 1,1-1,0 0,-1 0,1 0,0 1,-1-1,1 0,0 0,0 0,0 0,0 0,0 1,0-1,0 0,0 0,0 0,0 0,1 0,-1 1,0-1,0 0,1 0,-1 0,1 1,-1-1,1 0,-1 0,1 1,-1-1,1 1,-1-1,1 0,0 1,-1-1,1 1,0-1,0 1,0 0,-1-1,1 1,0 0,0-1,0 1,-1 0,1 0,0 0,0 0,-23-5,-1 1,0 1,0 1,0 1,-1 2,1 0,0 1,-12 3,-202 20,206-31,31 5,-1 1,1 0,0 0,-1-1,1 1,0 0,-1-1,1 1,0 0,-1-1,1 1,0 0,0-1,-1 1,1-1,0 1,0 0,0-1,0 1,0-1,-1 1,1-1,0 1,0 0,0-1,0 1,0-1,0 1,1-1,-1 1,0-1,0 1,0 0,0-1,0 1,1-1,-1 1,0 0,0-1,1 1,-1 0,0-1,1 1,-1 0,0-1,1 1,-1 0,0 0,1-1,-1 1,0 0,1 0,-1 0,1-1,-1 1,1 0,-1 0,0 0,1 0,-1 0,1 0,78-38,-65 33,0 0,0-2,-1 1,0-2,0 0,-1 0,0-1,6-6,-16 13,-1 1,0 0,1-1,-1 1,0-1,0 0,0 1,0-1,0 0,0 1,0-1,-1 0,1 0,-1 0,1 0,-1 0,0 0,0 0,0 0,0 0,0 1,0-1,0 0,-1 0,1 0,-1 0,1 0,-1 0,0 0,0 1,0-1,0 0,0 1,0-1,0 1,0-1,-1 1,1-1,-1 1,1 0,-1 0,1 0,-1 0,0 0,1 0,-1 0,0 0,-1 0,-95-33,71 32,0 1,-1 1,1 2,0 0,0 2,0 1,0 1,1 2,-19 7,-30 12,193-86,-45 24,-1-3,-2-3,3-6,-73 47,1 0,-1 0,1 0,-1 0,1 0,-1 0,1 0,-1 0,1-1,-1 1,1 0,-1 0,1 0,-1-1,0 1,1 0,-1 0,1-1,-1 1,0 0,1-1,-1 1,1 0,-1-1,0 1,0-1,1 1,-1 0,0-1,0 1,0-1,1 1,-1-1,0 1,0-1,0 1,0-1,0 1,0-1,0 1,0-1,0 1,0-1,0 1,0-1,0 1,-1-1,1 1,0-1,0 1,0 0,-1-1,1 1,0-1,-1 1,1 0,0-1,-1 1,1 0,0-1,-1 1,1 0,-1-1,1 1,0 0,-1 0,1 0,-1-1,1 1,-1 0,-38-3,35 3,-23 3,-1 2,1 0,1 1,-1 2,1 1,1 1,-1 1,2 1,-23 15,37-22,-25 20,65-23,-2-11,-1-1,-1-1,0-1,0-2,18-13,-53 47,-72 72,77-75,25-28,25-46,-74 69,14 1,1 0,0 1,1 0,1 1,0 1,1 0,1 0,0 1,1 0,1 0,0 1,2 0,0 0,1 0,1 1,0-1,1 1,2 18,0-32,0 0,1 0,0 0,0 0,0-1,1 1,0-1,-1 1,2-1,-1 1,0-1,1 0,0 0,0 0,0-1,0 1,1-1,-1 1,1-1,0 0,0-1,0 1,0-1,1 0,-1 0,1 0,-1 0,1-1,3 1,147 14,-150-16,542-5,-544 4,1 0,-1 1,1-1,0 1,-1-1,1 1,-1 0,1 1,-1-1,1 1,0-1,-1 1,0 0,1 0,-1 1,1-1,-1 1,0-1,0 1,0 0,0 0,0 1,-1-1,1 0,-1 1,1 0,-1-1,0 1,0 0,0 0,0 1,-1-1,1 0,-1 0,0 1,0-1,0 1,0-1,-1 1,1-1,-1 1,0 0,0 1,-52 96,51-101,0 1,1-1,-1 1,0-1,1 1,-1-1,1 1,-1-1,1 1,-1 0,1-1,0 1,-1 0,1-1,0 1,-1 0,1 0,0-1,0 1,0 0,0 0,-1-1,1 1,0 0,0 0,1 0,-1-1,0 1,0 0,0 0,0-1,1 1,-1 0,0 0,1-1,-1 1,0 0,1-1,-1 1,1-1,-1 1,1 0,0-1,-1 1,1-1,-1 0,1 1,0-1,-1 1,1-1,0 0,0 0,-1 1,1-1,0 0,0 0,-1 0,1 0,0 0,51-8,-46 6,461-110,-458 109,1 1,-1-1,1 2,-1-1,1 1,-1 1,1 0,0 0,-1 1,1 0,-1 1,1 0,-1 0,1 1,-1 0,0 1,-1 0,1 0,-1 1,1 0,-1 1,-1 0,1 0,-1 0,0 1,-1 0,3 3,-2 8,0 1,-1 0,0 1,-2-1,0 1,-2 0,0 0,-1 0,-1 10,2 20,-1-43,0 1,0-1,1 0,0 0,0 0,1 0,0 0,0 0,0-1,1 1,0-1,1 0,-1 0,1 0,0-1,1 0,-1 0,1 0,0-1,0 0,0 0,1 0,-1-1,2 1,17 8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32.76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7512 953,'-6'-8,"1"2,-1-1,-1 1,1 0,-1 0,0 1,-1-1,1 2,-1-1,0 1,0 0,0 1,-5-1,-8-6,20 10,0 0,1-1,-1 1,0 0,1-1,-1 1,1 0,-1-1,1 1,-1-1,1 1,-1-1,1 1,0-1,-1 1,1-1,-1 1,1-1,0 1,0-1,-1 0,1 1,0-1,0 0,0 1,0-1,0 0,0 1,0-1,0 0,0 1,0-1,0 0,0 1,0-1,0 0,1 1,-1-1,0 1,1-1,-1 0,0 1,1-1,-1 1,0-1,1 1,-1-1,1 1,-1 0,1-1,-1 1,1-1,0 1,-1 0,1-1,-1 1,1 0,0 0,46-29,-37 24,512-262,-509 261,0 0,-1-1,0 0,-1-1,1 0,-2 0,1-2,-1 1,0-1,-1-1,0 0,-1 0,3-6,-10 15,0 0,-1 0,1 0,-1 0,1 0,-1 0,0 0,0 0,0-1,0 1,0 0,0 0,0 0,-1 0,1 0,-1 0,0 0,1 0,-1 0,0 0,0 0,0 0,-1 0,1 1,0-1,-1 0,1 1,-1-1,1 1,-1 0,0-1,0 1,1 0,-1 0,0 0,0 0,0 1,0-1,0 0,0 1,-1 0,0-1,-94-11,46 17,1 3,-1 2,1 2,-25 10,44-13,-464 165,464-153,190-68,535-156,-657 182,-57 13,-203 47,-871 203,1055-235,-128 11,204-42,136-33,115-21,176-40,-679 189,2 10,4 10,148-65,-160 71,-46 21,-99 20,306-116,83-24,420-99,88-48,-435 121,308-99,-375 115,-29 12,0 0,-1 0,1 0,0 0,0 0,-1 0,1 0,0 0,-1 0,1 0,0 0,0 0,-1-1,1 1,0 0,0 0,-1 0,1 0,0-1,0 1,0 0,-1 0,1 0,0-1,0 1,0 0,0 0,-1-1,1 1,0 0,0 0,0-1,0 1,0 0,0-1,0 1,0 0,0 0,0-1,0 1,0 0,0-1,0 1,0 0,0 0,0-1,0 1,1 0,-1-1,-151 41,107-24,-500 186,515-191,1 1,0 2,1 1,1 1,-23 18,47-33,0 0,1 0,-1 0,1 1,-1-1,1 0,0 1,-1-1,1 1,0-1,0 1,0-1,0 1,0 0,0 0,1-1,-1 1,1 0,-1 0,1 0,0 0,-1 0,1 0,0 0,0 0,0-1,1 1,-1 0,0 0,1 0,-1 0,1 0,0-1,-1 1,1 0,0 0,0-1,0 1,0-1,1 1,-1-1,0 1,1-1,-1 0,1 1,-1-1,1 0,-1 0,1 0,0 0,0-1,-1 1,1 0,0-1,0 1,0-1,2 0,15 2,0-2,0 0,0-2,0 0,0-1,0-1,-1 0,0-2,1 0,-2-1,13-6,334-164,-294 137,-98 50,-193 116,184-105,66-19,427-109,-354 86,-286 76,94-27,0-3,-2-4,-53 4,118-22,10 0,1-1,0-1,-1 0,1-1,-1-1,1 0,-1-1,-6-3,22 4,0 0,-1 0,1 0,0-1,0 1,0 0,0 0,0-1,1 1,-1-1,0 1,1-1,-1 1,1-1,-1 0,1 1,0-1,0 1,0-1,0 0,0 1,0-1,0 0,0 1,1-1,-1 1,0-1,1 1,0-1,-1 1,1-1,0 1,0-1,0 1,0 0,0-1,0 1,0 0,0 0,0 0,0 0,1 0,-1 0,1 0,-1 0,0 1,1-1,0 0,-1 1,1-1,-1 1,1 0,1-1,51-28,1 1,2 4,48-15,-89 41,-43 19,-24 4,-2-2,0-2,-46 11,80-32,153-42,-116 40,-24 8,-28 10,-91 26,152-43,134-46,-161 47,0-1,-1 1,1 0,0 0,-1-1,1 1,0 0,0-1,-1 1,1 0,0-1,0 1,-1-1,1 1,0 0,0-1,0 1,0-1,0 1,0 0,0-1,0 1,0-1,0 1,0-1,0 1,0 0,0-1,0 1,0-1,0 1,0 0,1-1,-1 1,0-1,0 1,0 0,1-1,-1 1,0 0,1-1,-1 1,0 0,1 0,-1-1,0 1,1 0,-1 0,0-1,1 1,-1 0,1 0,-1 0,0 0,1 0,-1 0,-39-2,-127 30,287-77,-122 49,0 0,1 0,-1 0,0 0,0 0,1 0,-1 0,0 0,1 0,-1 0,0 0,1-1,-1 1,0 0,1 0,-1-1,0 1,1-1,-1 1,1 0,-1-1,0 1,1-1,-1 1,1-1,0 0,-1 1,1-1,-1 1,1-1,0 0,0 1,-1-1,1 0,0 1,0-1,0 0,0 0,0 1,0-1,0 0,0 1,0-1,0 0,0 0,0 1,0-1,1 0,-1 1,0-1,0 0,1 1,-1-1,1 0,-1 1,0-1,1 1,-1-1,1 1,0-1,-232 24,232-24,-1 1,0-1,1 1,-1 0,0-1,0 1,0-1,1 1,-1-1,0 0,0 1,0-1,0 1,0-1,0 1,0-1,0 1,0-1,0 1,0-1,0 1,-1-1,1 1,0-1,0 1,0-1,-1 1,1-1,0 1,-1-1,1 1,0-1,-1 1,1 0,0-1,-1 1,1 0,-1-1,1 1,-1 0,1 0,-1-1,1 1,-1 0,1 0,-1 0,1 0,-1 0,1 0,-1-1,0 1,1 1,-1-1,1 0,-1 0,1 0,-1 0,1 0,-1 0,1 1,-1-1,1 0,-1 0,0 1,38-28,58-24,-95 50,0 1,0-1,0 0,0 0,0 1,0-1,0 0,0 0,-1 1,1-1,0 0,-1 0,1 1,0-1,-1 0,1 1,-1-1,1 1,-1-1,1 1,-1-1,0 1,1-1,-1 1,0-1,1 1,-1 0,0-1,1 1,-1 0,0-1,0 1,1 0,-1 0,0 0,0 0,1 0,-1 0,0 0,0 0,0 0,1 0,-1 0,0 1,0-1,1 0,-1 1,-166 27,-70 18,180-40,87-28,133-31,-50 8,-113 45,0-1,0 0,0 0,0 1,0-1,0 0,0 0,0 1,0-1,-1 0,1 0,0 1,0-1,-1 0,1 0,-1 1,1-1,-1 1,1-1,-1 0,1 1,-1-1,1 1,-1-1,1 1,-1-1,0 1,1 0,-1-1,0 1,0 0,1-1,-1 1,0 0,0 0,1 0,-1 0,0 0,0 0,1 0,-1 0,0 0,0 0,0 0,1 0,-1 0,0 1,0-1,1 0,-1 1,0-1,0 1,-37-2,-1 3,0 1,1 2,0 1,0 2,-9 4,0-1,-291 73,250-71,88-14,1 1,-1 0,0 0,1 0,-1 0,0-1,1 1,-1 0,0 0,0 0,1-1,-1 1,0 0,0-1,0 1,1 0,-1-1,0 1,0 0,0-1,0 1,0 0,0-1,1 1,-1 0,0-1,0 1,0 0,0-1,0 1,0 0,-1-1,1 1,0 0,0-1,0 1,0 0,0-1,0 1,-1 0,1-1,0 1,0 0,0-1,-1 1,1 0,0 0,0-1,-1 1,1 0,0 0,-1 0,1-1,0 1,-1 0,1 0,0 0,-1 0,1 0,0 0,-1 0,1 0,0 0,-1 0,1 0,0 0,-1 0,26-18,252-104,-219 64,-57 57,0-1,0 1,-1-1,1 1,0-1,0 1,-1-1,1 0,-1 1,0-1,1 0,-1 0,0 1,0-1,0 0,0 0,0 1,-1-1,1 0,-1 1,1-1,-1 0,1 1,-1-1,0 0,0 1,1-1,-1 1,0 0,-1-1,1 1,0 0,0 0,0-1,-1 1,1 0,-1 0,1 0,-1 1,1-1,-1 0,1 0,-1 1,0-1,0 1,-14-4,-1 1,1 0,-1 1,1 1,-1 1,0 1,0 0,1 1,-9 2,-119 24,0 6,3 6,-79 37,-51 14,174-62,324-100,-4-10,16-18,-213 88,0-1,-1-2,0-1,-1 0,-1-2,-1-1,6-6,-27 24,0-1,1 0,-1 0,0 0,0 1,0-1,0 0,0 0,0-1,0 1,0 0,0 0,0 0,-1-1,1 1,-1 0,1-1,-1 1,1 0,-1-1,0 1,1-1,-1 1,0-1,0 1,0-1,0 1,0 0,-1-1,1 1,0-1,-1 1,1 0,-1-1,1 1,-1 0,0-1,1 1,-1 0,0 0,0-1,0 1,0 0,0 0,0 0,0 0,0 1,-1-1,1 0,0 0,0 1,-1-1,1 0,-14-1,-1 1,1 0,0 1,-1 1,1 0,0 1,0 0,0 1,-12 5,14-5,-109 32,1 6,3 5,1 5,-37 26,-76 33,124-54,122-51,242-75,-37 3,-3-9,193-98,-410 174,26-12,-1-2,0-1,-1-1,-1-1,12-11,-35 27,1 0,-1 0,1 0,-1-1,0 1,1 0,-1-1,0 1,0-1,0 1,0-1,0 0,0 1,0-1,-1 0,1 0,-1 1,1-1,-1 0,0 0,1 0,-1 0,0 0,0 0,-1 1,1-1,0 0,-1 0,1 0,-1 0,1 1,-1-1,0 0,0 0,1 1,-2-1,1 1,0-1,0 1,0-1,-1 1,1 0,0-1,-1 1,1 0,-1 0,0 0,1 0,-1 0,0 0,-17-3,-1 0,1 1,0 0,-1 2,0 1,1 0,-1 1,1 1,-1 1,1 1,0 0,-1 2,-10 0,-152 38,2 9,2 7,-67 38,217-88,2 0,0 0,1 1,0 2,1 1,0 0,-17 16,40-30,1 0,-1 0,0 0,1 1,-1-1,1 0,-1 1,1-1,-1 0,1 1,0-1,-1 1,1-1,-1 0,1 1,0-1,-1 1,1 0,0-1,0 1,-1-1,1 1,0-1,0 1,0-1,0 1,0 0,0-1,0 1,0-1,0 1,0 0,0-1,0 1,0-1,0 1,1-1,-1 1,0 0,0-1,1 1,-1-1,0 1,1-1,-1 1,0-1,1 0,-1 1,1-1,-1 1,1-1,-1 0,1 1,-1-1,1 0,-1 0,1 1,38 5,17-8,-1-3,1-2,-1-3,32-10,-43 10,258-61,-3-13,83-43,-308 99,-2-3,-1-3,30-21,-95 52,-1 0,0 0,0 0,0-1,0 0,0 0,-1 0,1 0,-1-1,-1 0,1 1,0-2,-1 1,0 0,0-1,1-4,-5 8,0 0,0 0,0 0,0 0,0 0,0 0,-1 0,1 1,-1-1,1 0,-1 1,0-1,0 1,0 0,0-1,1 1,-2 0,1 0,0 1,0-1,0 0,0 0,0 1,-1 0,1-1,0 1,0 0,-1 0,1 0,0 0,-1 1,1-1,-1 1,3-1,-52 2,1 2,-1 2,1 3,1 1,-49 18,-129 48,-110 58,218-85,-280 118,340-132,75-29,217-80,75-54,-5-14,-240 113,-16 9,-1-2,-2-3,0-1,8-8,-25 8,-25 25,-1 1,0 0,1-1,-1 1,0 0,1-1,-1 1,0 0,0-1,1 1,-1-1,0 1,0-1,0 1,0-1,0 1,1-1,-1 1,0 0,0-1,0 1,0-1,0 1,-1-1,1 1,0-1,0 1,0-1,0 1,0-1,-1 1,1 0,0-1,0 1,-1-1,1 1,0 0,-1-1,1 1,0 0,-1-1,1 1,-1 0,1 0,0-1,-1 1,1 0,-1 0,1 0,-1-1,1 1,-1 0,1 0,0 0,-1 0,1 0,-1 0,1 0,-1 0,1 0,-1 0,1 1,-1-1,1 0,-1 0,1 0,0 0,-1 1,-147 34,112-23,-698 256,252-86,-338 72,732-232,-1-4,-1-4,-50-1,63-18,76 4,1-1,0 0,0 1,0-1,0 1,0-1,0 1,0-1,0 1,1-1,-1 0,1 1,-1 0,1-1,-1 1,1-1,0 1,0 0,0-1,0 1,0 0,0 0,0 0,0 0,0 0,1 0,-1 0,0 0,1 0,-1 0,0 1,1-1,-1 1,1-1,-1 1,1-1,1 1,-2-1,329-169,-283 148,684-273,-681 268,-56 25,-201 56,-298 103,-220 28,560-161,192-42,106-42,2 7,118-29,129-45,-415 126,-594 138,441-94,-632 128,716-162,103-10,-1 1,1-1,-1 1,0-1,1 1,-1-1,0 1,0-1,1 0,-1 1,0-1,0 1,0-1,0 0,0 1,0-1,0 1,0-1,0 0,0 1,0-1,0 1,0-1,0 0,-1 1,1-1,0 1,0-1,-1 1,1-1,0 1,-1-1,1 1,0-1,-1 1,1-1,-1 1,1-1,-1 1,1 0,-1-1,1 1,-1 0,1 0,-1-1,0 1,1 0,-1 0,1 0,-1 0,0 0,1 0,-1 0,1 0,-1 0,0 0,1 0,-1 0,0 0,1 0,-1 1,1-1,-1 0,1 0,-1 1,0-1,44-29,-40 28,92-50,1 4,3 5,2 4,1 4,99-18,-88 22,-322 86,-412 143,88-39,345-111,342-90,643-229,-458 164,-308 91,-31 15,-1 0,1 0,0 0,-1 0,1 0,0 0,-1-1,1 1,0 0,-1 0,1 0,0-1,-1 1,1 0,0 0,0-1,-1 1,1 0,0-1,0 1,0 0,-1-1,1 1,0 0,0-1,0 1,0 0,0-1,0 1,0 0,-1-1,1 1,0-1,0 1,1 0,-1-1,0 1,0 0,0-1,0 1,0-1,0 1,0 0,1-1,-1 1,0 0,0-1,0 1,1 0,-1 0,0-1,0 1,1 0,-1 0,0-1,1 1,-1 0,0 0,1 0,-1 0,0-1,1 1,-1 0,0 0,1 0,-1 0,1 0,-1 0,1 0,-115 2,85 2,-141 26,1 8,2 7,-108 46,-181 50,286-99,198-62,418-173,-89 47,-315 121,-41 24,-1 1,1 0,-1 0,1-1,0 1,-1-1,1 1,-1 0,1-1,-1 1,1-1,-1 1,0-1,1 1,-1-1,0 1,1-1,-1 0,0 1,0-1,1 1,-1-1,0 0,0 1,0-1,0 0,0 1,0-1,0 0,0 1,0-1,0 0,0 1,0-1,0 0,-1 1,1-1,0 1,0-1,-1 1,1-1,-1 0,1 1,0-1,-1 1,1-1,-1 1,1 0,-1-1,1 1,-1-1,1 1,-1 0,0-1,1 1,-1 0,1 0,-1 0,0-1,1 1,-1 0,0 0,1 0,-1 0,0 0,1 0,-1 0,0 1,-15-3,-1 1,0 1,1 1,-1 0,1 1,0 1,-1 1,1 0,-7 4,2-3,-812 249,813-249,-107 15,160-44,57-20,332-142,-335 144,-87 42,0-1,-1 0,1 0,0 0,0 0,0 0,-1 0,1 0,-1 1,1-1,0 0,-1 0,1 0,-1 1,0-1,1 0,-1 1,0-1,1 0,-1 1,0-1,0 1,1-1,-1 1,0 0,0-1,0 1,0 0,1-1,-1 1,0 0,0 0,0 0,0 0,0 0,0 0,0 0,0 0,0 0,0 0,1 1,-1-1,0 0,0 1,-36 1,1 3,1 0,-1 3,1 1,-33 12,3-1,-250 69,291-83,21-11,20-5,272-120,-251 102,-39 27,0-1,1 1,-1 0,0 0,0 1,0-1,0 0,0 0,0 0,0 1,0-1,0 0,-1 1,1-1,0 1,0 0,-1-1,1 1,0 0,0 0,-1-1,1 1,0 0,-1 0,1 1,0-1,0 0,-1 0,1 1,0-1,0 0,-1 1,1 0,0-1,0 1,0 0,-244 74,-120 8,443-116,206-83,-254 95,-29 20,-1 1,1 0,-1 0,1-1,-1 1,0-1,1 1,-1 0,0-1,1 1,-1-1,0 1,1-1,-1 1,0-1,0 1,0-1,1 1,-1-1,0 1,0-1,0 1,0-1,0 1,0-1,0 0,0 1,0-1,0 1,0-1,-1 1,1-1,0 1,0-1,0 1,-1-1,1 1,0-1,-1 1,1 0,0-1,-1 1,1-1,-1 1,1 0,0-1,-1 1,1 0,-1-1,1 1,-1 0,1 0,-1 0,1 0,-1-1,0 1,1 0,-1 0,1 0,-1 0,0 0,-13-1,0 0,0 1,-1 1,1 0,0 1,0 0,0 2,0-1,0 2,1-1,-12 8,23-12,-196 77,156-57,78-11,2-14,0-1,-1-2,0-2,-1-2,31-13,16-5,-74 27,-4 2,0 0,0-1,0 1,0-1,0 0,0-1,0 1,-1-1,1 0,-1 0,0-1,0 1,0-1,0 0,1-3,-5 6,-1-1,0 0,1 1,-1-1,0 0,0 1,0-1,0 1,-1 0,1-1,0 1,-1 0,1 0,-1 0,1 0,-1 0,1 0,-1 0,0 0,1 0,-1 1,0-1,0 1,1 0,-1-1,0 1,0 0,0 0,0 0,1 0,-1 0,0 1,0-1,0 0,-1 1,1-1,-32 1,1 1,0 1,0 3,0 0,0 2,1 1,0 2,1 1,1 1,-30 18,48-25,1 1,-1-1,1 2,0 0,1 0,0 1,0 0,1 1,-3 4,11-13,1-1,-1 1,1 0,-1-1,0 1,1 0,-1 0,1-1,0 1,-1 0,1 0,0 0,-1 0,1 0,0-1,0 1,0 0,0 0,0 0,0 0,0 0,0 0,0 0,0 0,1-1,-1 1,0 0,1 0,-1 0,0 0,1-1,-1 1,1 0,-1 0,1-1,0 1,-1 0,1-1,0 1,-1-1,1 1,0 0,0-1,-1 0,1 1,0-1,0 0,0 1,0-1,-1 0,2 0,48 7,-48-7,37-2,0-3,-1 0,1-3,-2-1,1-2,-1-1,-1-2,34-19,-52 26,0-2,-1 0,1-1,-2-1,0 0,0-1,-1-1,0-1,12-15,-26 28,0 1,0-1,0 0,0 0,0-1,0 1,0 0,-1 0,1 0,0 0,-1-1,1 1,-1 0,1-1,-1 1,0 0,0-1,0 1,1-1,-1 1,0 0,0-1,-1 1,1 0,0-1,0 1,-1-1,1 1,-1 0,1 0,-1-1,0 1,1 0,-1 0,0 0,0 0,0-1,0 1,0 0,0 1,0-1,0 0,0 0,0 0,0 1,-1-1,1 0,0 1,-1 0,1-1,0 1,-1 0,1-1,0 1,-1 0,0 0,-83-2,10 20,1 3,1 4,1 2,-53 30,-10 13,136-71,0 1,0-1,0 1,-1 0,1-1,0 1,0 0,0-1,0 1,0 0,0 0,0 0,0 0,0 0,-1 0,1 0,0 0,0 0,0 0,0 0,0 1,0-1,0 0,0 1,-1-1,1 1,0-1,0 1,0-1,-1 1,1-1,0 1,-1 0,1-1,0 1,-1 0,1 0,-1-1,1 1,-1 0,0 0,1 0,-1 0,0 0,1 0,-1 0,0-1,0 1,0 0,0 0,0 0,0 0,0 0,0 0,-1 0,1 0,0 0,0 0,-1 0,1-1,0 1,-1 0,1 0,-1 0,0-1,1 1,-1 0,1 0,-1-1,0 1,43-4,-1-2,1-2,-1-1,30-12,-53 16,251-84,-164 50,1 5,45-5,-146 37,78-7,-81 8,0 0,0 1,0-1,1 0,-1 1,0 0,0-1,0 1,0 0,0 0,0 0,0 1,-1-1,1 0,0 1,-1-1,1 1,-1-1,1 1,-1 0,0 0,1-1,-1 1,0 0,0 0,-1 0,1 0,0 0,-1 1,1-1,-1 0,0 0,1 0,-1 0,0 1,-2 9,-1-1,0 0,-1 0,0-1,0 1,-1-1,0 0,-1 0,0-1,-1 1,0-1,0-1,-1 1,0-1,-2 0,3 0,-40 38,-1-2,-2-2,-48 30,57-35,62-29,193-76,503-187,-633 236,-95 31,-357 248,175-143,149-84,44-32,1 0,-1-1,0 1,1 0,-1 0,0-1,1 1,-1 0,1-1,-1 1,1-1,-1 1,1 0,0-1,-1 1,1-1,0 0,-1 1,1-1,0 1,0-1,-1 0,1 0,0 1,0-1,0 0,-1 0,1 0,0 0,0 0,0 0,-1 0,1 0,0 0,0-1,0 1,-1 0,1 0,0-1,0 1,0-1,-1 1,75-6,0-4,-2-4,36-11,-21 4,747-175,-427 103,-399 94,-34 10,20-9,-800 322,546-241,211-61,88-20,309-100,-162 40,-42 20,2 6,98-7,-168 37,-78 2,1 0,0 0,-1 0,1 1,0-1,-1 0,1 0,0 0,0 1,0-1,-1 0,1 1,0-1,0 0,0 0,-1 1,1-1,0 0,0 1,0-1,0 0,0 1,0-1,0 0,0 1,0-1,0 0,0 1,0-1,0 0,0 1,0-1,0 0,0 1,0-1,0 0,1 1,-1-1,0 0,0 0,0 1,1-1,-1 0,0 1,0-1,1 0,-1 0,0 0,0 1,1-1,-1 0,0 0,1 0,-1 0,0 0,1 1,-1-1,0 0,1 0,-1 0,0 0,1 0,-1 0,0 0,1 0,-1 0,0 0,1-1,-1 1,-26 17,24-16,-76 36,-2-3,-2-3,-42 7,62-18,-430 111,410-107,82-24,0 0,0 1,1-1,-1 0,0 0,0 0,1 1,-1-1,0 0,0 0,0 1,0-1,1 0,-1 0,0 1,0-1,0 0,0 1,0-1,0 0,0 1,0-1,0 0,0 0,0 1,0-1,0 0,0 1,0-1,0 0,0 1,0-1,0 0,0 0,-1 1,1-1,0 0,0 1,0-1,0 0,-1 0,1 1,0-1,0 0,-1 0,1 0,0 0,0 1,-1-1,1 0,0 0,-1 0,1 0,33 3,280-47,474-127,-651 137,-2-5,31-18,-132 40,-56 8,-55 13,0 4,1 3,0 3,0 4,-34 14,-491 146,577-171,16-6,0 1,0 1,0 0,0 0,1 0,-1 1,1 0,0 1,0 0,0 0,1 1,0 0,0 0,6-3,1-1,0 0,0 0,0 1,1-1,-1 0,0 0,1 1,-1-1,1 0,0 0,0 0,0 0,0 0,0 0,0 0,0 0,1 0,-1-1,1 1,-1 0,1-1,0 1,0-1,-1 0,1 0,0 1,0-1,0-1,1 1,-1 0,0 0,0-1,0 1,0-1,1 0,-1 1,0-1,0 0,1 0,1-1,46 8,0-3,1-2,-1-2,1-3,-1-1,10-5,-15 5,128-16,-1-7,-2-8,61-24,-218 54,0 2,1 0,-1-2,-1 1,1-2,-1 0,0 0,0-1,-1 0,10-9,-20 15,0 0,0 0,-1 0,1 1,0-1,-1 0,1 0,0 0,-1-1,0 1,1 0,-1 0,1 0,-1 0,0 0,0 0,0-1,0 1,0 0,0 0,0 0,0-1,0 1,0 0,-1 0,1 0,-1 0,1 0,0 0,-1 0,0 0,1 0,-1 0,0 0,1 0,-1 0,0 0,0 0,0 1,0-1,0 0,0 1,0-1,0 0,0 1,0-1,0 1,0 0,0-1,0 1,-1 0,1 0,0 0,-67-20,-19 10,-1 3,1 3,-24 6,45-2,-1281 32,1221-31,6 3,0-6,0-5,0-5,-3-6,36-10,85 27,1 0,-1 0,0 0,0-1,1 1,-1 0,1-1,-1 1,1-1,-1 1,1-1,0 0,0 1,0-1,0 0,0 0,0 0,0 0,1 0,-1 0,1 0,-1 0,1 0,0 0,0 0,0 0,0 0,0-1,0 1,1 0,-1 0,1 0,-1 0,1 0,0 0,0 1,0-1,0 0,0 0,1-1,7-7,0 0,0 0,2 0,-1 2,1-1,0 1,1 1,-1 0,2 0,-1 1,1 1,0 0,0 1,4-1,25-10,-110 29,-223 84,114-38,178-60,-1 0,0 0,1 0,-1-1,0 1,1 0,-1 0,0 0,0-1,1 1,-1 0,0 0,0-1,0 1,1 0,-1-1,0 1,0 0,0-1,0 1,0 0,0-1,0 1,0 0,0-1,0 1,0 0,0-1,0 1,0 0,0-1,0 1,0 0,0-1,0 1,0 0,0-1,-1 1,1 0,0 0,0-1,0 1,-1 0,1-1,0 1,0 0,-1 0,1 0,0-1,0 1,-1 0,1 0,0 0,-1 0,1-1,0 1,-1 0,1 0,0 0,-1 0,1 0,-1 0,25-25,-23 24,2 0,-1 0,1-1,-1 1,1-1,-1 0,1 1,-1-1,0 0,0-1,0 1,0 0,0-1,0 1,-1-1,1 1,-1-1,1 0,-1 0,0 1,-1-1,1 0,0 0,-1 0,1 0,-1 0,0 0,0 0,0 0,-1 0,1 0,-1 0,1 0,-1 0,0 0,0 0,0 0,-1 1,1-1,-1 0,1 1,-1 0,0-1,0 1,0-1,-7-4,1 1,-1 0,0 1,0 0,-1 0,1 1,-1 0,0 0,0 1,-9-1,12 6,0 1,0-1,0 2,0-1,0 1,1 0,0 0,-1 1,1-1,1 1,-1 1,1-1,0 1,0 0,1 0,0 1,0-1,0 1,1 0,0 0,-154 216,146-209,0 1,0 0,1 1,1 1,1-1,0 1,-3 14,10-30,1 1,-1 0,1-1,0 1,-1 0,1 0,0-1,0 1,0 0,0-1,0 1,1 0,-1 0,1-1,-1 1,1 0,-1-1,1 1,0-1,0 1,0-1,0 1,0-1,0 1,0-1,0 0,0 0,1 0,-1 1,0-1,1 0,-1-1,1 1,0 0,-1 0,1-1,-1 1,1-1,0 1,0-1,-1 0,1 0,0 1,0-1,79-6,-32-8,-1-1,0-3,-1-1,-2-3,6-5,-25 13,0-1,-1-2,-1 0,-1-2,0 0,-1-1,-2-2,0 0,-1-1,-1-1,-1 0,7-16,-22 35,1 0,-1-1,0 1,0 0,-1-1,1 0,-1 1,0-1,-1 0,0 1,1-1,-2 0,1 0,-1 1,0-1,0 0,0 1,-1-1,0 1,0-1,-1 1,1 0,-1 0,0 0,0 0,-1 1,1-1,-1 1,0 0,0 0,-1 0,1 1,-1-1,0 1,0 0,0 1,-2-2,-22-8,0 2,-1 1,0 1,0 1,0 1,-1 2,0 2,0 0,0 2,0 2,0 1,0 1,1 1,0 2,0 1,-3 2,3-2,0 2,1 0,1 2,0 1,0 1,2 1,0 2,-7 6,27-19,1 0,0 0,0 1,0-1,1 1,0 0,0 0,0 1,0-1,1 1,0-1,0 1,1 0,-1 1,1-1,1 0,-1 0,1 1,0-1,0 1,1-1,0 1,0-1,1 1,0-1,0 1,0-1,1 1,0-1,0 0,0 0,1 0,0 0,0 0,1-1,-1 1,1-1,1 0,-1 0,1-1,-1 1,1-1,2 1,29 15,1-2,1-2,0-1,1-2,0-2,1-1,0-2,0-2,1-2,0-1,0-2,0-2,0-2,-1-2,14-3,-31 5,0-1,-1-1,1-1,-1 0,0-2,-1-1,1 0,-2-2,0 0,0-2,-1 0,0-1,-1 0,-1-2,7-8,-18 15,-1-1,0 0,0 0,-1 0,0-1,-1 1,0-1,0 0,-2 0,1 0,-1 0,-1 0,0 0,0-1,-1 1,-1 0,0 0,0 0,-1 1,-4-10,5 16,1 1,-1-1,0 0,-1 0,1 1,-1-1,1 1,-1 0,0 0,0 0,0 0,-1 1,1-1,-1 1,1-1,-1 1,0 1,0-1,0 0,0 1,0 0,0 0,-1 0,1 1,0-1,0 1,-1 0,1 0,0 0,0 1,-1-1,1 1,0 0,0 1,0-1,0 1,0-1,0 1,1 0,-1 1,0-1,1 1,-3 2,-16 12,1 2,0 0,1 2,2 0,0 1,1 1,-3 6,12-18,0 0,0 1,1 0,1 0,0 1,0-1,1 1,1 1,0-1,1 0,1 1,0 0,0 0,2-1,0 1,0 6,4-14,0-1,0-1,0 1,1-1,0 1,0-1,0 0,0-1,0 1,1-1,-1 0,1-1,0 1,0-1,0 0,0-1,0 0,1 0,-1 0,0 0,1-1,-1 0,0 0,0-1,1 0,4-1,4 2,83-6,-1-3,0-5,-1-5,-1-3,24-12,-79 23,441-134,-456 137,33-12,1 2,0 3,27-2,-83 17,0-1,-1 0,1 1,0 0,0-1,0 1,0 0,0 0,0 1,0-1,-1 1,1-1,0 1,0 0,0 0,-1 0,1 1,-1-1,1 0,-1 1,1 0,-1 0,0-1,0 1,0 1,0-1,0 0,0 0,0 1,-1-1,0 1,1-1,-1 1,0 0,0 0,0-1,0 1,-1 0,1 0,-1 0,0 0,0 0,0-1,0 1,0 0,-8 43,6-37,0-1,0 1,1-1,0 1,1 0,0 0,0-1,1 1,0 0,1 0,0 1,53 82,-38-70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6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346 677,'-30'11,"0"1,1 2,1 1,0 1,1 1,1 2,1 0,0 2,2 1,-1 1,20-19,-1 0,1 1,0-1,0 1,1-1,-1 1,1 0,0 0,0 1,1-1,0 1,0-1,0 1,0 0,1 0,0 0,0 0,1-1,-1 1,1 0,1 0,-1 0,1 0,0 0,0 0,1 0,0-1,0 1,0 0,1-1,0 0,0 0,0 0,0 0,1 0,0 0,0-1,0 0,0 0,1 0,2 1,-1-2,-1-1,0 0,1 0,-1-1,1 0,0 0,0 0,-1-1,1 0,0 0,-1 0,1-1,0 0,0 0,-1 0,1-1,-1 1,1-1,-1-1,0 1,0-1,1-1,106-81,-97 72,33-33,-3-2,-1-2,-3-2,-2-2,9-20,-25 36,-2 0,-2-2,-1-1,-3 0,-1-1,-2 0,-2-1,-2-1,1-17,-7 52,0-1,0 0,-1 0,-1-1,1 1,-2 0,1 0,-1 0,-1 0,0 0,-1 0,1 0,-2 1,1-1,-1 1,-1 0,0 0,0 0,-1 1,-6-8,9 14,-1 0,1 0,-1 1,1-1,-1 1,0 0,0 0,0 0,1 0,-1 1,0-1,0 1,0 0,0 0,0 0,0 1,0 0,0 0,1 0,-1 0,0 0,1 1,-1-1,0 1,1 0,0 0,0 0,-1 1,1-1,-77 89,67-68,1 0,1 0,0 1,2 1,1 0,1 0,1 0,1 1,2 0,0 0,2 0,0 0,2 0,1 0,1 0,2 0,0-1,1 0,2 0,1 0,0-1,7 9,129 178,-108-164,-32-40,-5-6,0 0,1 0,-1 0,0 0,0 0,1 0,-1 0,1 0,-1 0,1 0,-1 0,1 0,-1 0,1 0,0-1,-1 1,1 0,0 0,0-1,0 1,0-1,0 1,0 0,0-1,0 0,0 1,0-1,0 1,0-1,0 0,0 0,0 0,0 0,0 0,0 0,0 0,0 0,0 0,0 0,0 0,0-1,1 1,-1-1,0 1,-1 0,1-1,0 0,0 1,0-1,0 1,0-1,0 0,-1 0,1 0,0 1,-1-1,1 0,0 0,5-12</inkml:trace>
  <inkml:trace contextRef="#ctx0" brushRef="#br0" timeOffset="320.142">994 762,'-4'9,"1"1,0 0,0 0,1 0,1 0,-1 1,2-1,-1 0,1 0,1 1,0-1,0 0,1 0,0 1,1-2,0 1,1 0,4 7,-6-15,0 0,0 0,0 0,0 0,0-1,0 0,1 1,-1-1,0 0,1 0,-1 0,1 0,0 0,-1-1,1 1,0-1,-1 0,1 0,0 0,-1 0,1 0,0-1,-1 1,1-1,0 1,-1-1,1 0,-1 0,1 0,-1 0,0-1,2 0,65-58,-65 55,0 1,0-1,0 1,-1-1,1 0,-1-1,0 1,-1 0,1-1,-1 0,0 1,-1-1,1 0,-1 0,-1 0,1 0,-1 0,0 0,0 0,0 0,-1 0,0 0,0 0,-1 0,0 0,0 0,0 1,0-1,-1 1,0 0,0 0,-1 0,0 0,1 0,-1 1,-1-1,1 1,-1 0,-3-2,3 3,0 1,0 0,-1 0,1 1,0-1,-1 1,1 0,-1 0,1 1,-1 0,1 0,-1 0,1 1,-1-1,1 1,-1 1,1-1,0 1,-2 1,-19 9</inkml:trace>
  <inkml:trace contextRef="#ctx0" brushRef="#br0" timeOffset="737.312">1305 903,'15'2,"0"1,1-2,-1 0,1-1,-1-1,1 0,-1-1,1 0,-1-2,0 0,0 0,-1-1,1-1,-1-1,0 0,-1 0,0-2,2-1,-12 6,1 0,-1 0,0 0,0 0,0-1,-1 1,0-1,0 0,0 0,0 1,-1-1,0-1,0 1,0 0,0 0,-1 0,0 0,0-1,0 1,-1 0,0-3,0 5,1 1,-1-1,0 0,0 0,1 1,-2-1,1 1,0-1,0 1,-1-1,0 1,1 0,-1 0,0-1,0 1,0 1,0-1,0 0,-1 0,1 1,-1 0,1-1,-1 1,1 0,-1 0,0 0,1 0,-1 1,0-1,0 1,1 0,-1 0,0 0,0 0,0 0,1 0,-1 1,0-1,-1 1,-9 4,-1 0,1 1,1 0,-1 1,1 1,1 0,-1 0,1 1,0 0,1 1,0 0,1 1,0 0,1 1,0 0,1 0,0 0,1 1,0 0,1 0,-3 11,7-20,-1 0,1 0,0 0,0 0,0 1,0-1,1 0,-1 0,1 1,1-1,-1 0,0 0,1 0,0 1,0-1,0 0,0 0,1 0,0 0,0 0,0-1,0 1,0-1,1 1,-1-1,1 0,0 0,0 0,0 0,1 0,-1-1,1 1,-1-1,1 0,0 0,0-1,0 1,0-1,0 1,0-1,0-1,0 1,1-1,-1 1,4-1,20-3,-2-3</inkml:trace>
  <inkml:trace contextRef="#ctx0" brushRef="#br0" timeOffset="1088.725">2039 620,'-24'14,"0"1,2 0,0 2,1 1,0 1,2 0,0 1,1 2,-12 18,29-38,0-1,0 0,0 1,1-1,-1 1,0-1,0 1,1-1,-1 1,1-1,0 1,-1 0,1-1,0 1,0 0,0-1,0 1,0 0,0-1,0 1,1 0,-1-1,1 1,-1-1,1 1,0 0,-1-1,1 0,0 1,0-1,0 1,0-1,0 0,1 0,-1 0,0 1,0-1,1-1,-1 1,1 0,-1 0,1 0,-1-1,1 1,-1-1,1 1,0-1,-1 1,1-1,0 0,-1 0,1 0,0 0,-1 0,1 0,0-1,12 2,97 19,-107-19,-1 0,-1 0,1 0,0 1,0-1,0 1,-1-1,1 1,-1 0,1 0,-1 0,0 0,0 1,0-1,0 1,0-1,0 1,-1 0,1-1,-1 1,0 0,0 0,0 0,0 0,0 0,-1 0,1 0,-1 0,0 1,0-1,0 0,-1 3,-1 1,-1 0,-1-1,1 1,-1-1,0 1,-1-1,1 0,-1-1,0 1,-1-1,1 0,-1 0,0-1,-1 0,1 0,0 0,-1-1,0 0,0 0,0-1,0 0,-1 0,1 0,0-1,-1 0,1-1,-1 0,1 0,-1 0,1-1,-1 0,1-1,-5 0,-6-8,5-2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50.5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543 254,'-25'-5,"-1"2,1 0,-1 2,0 0,0 2,0 1,0 1,1 2,-1 0,1 1,1 2,-6 3,18-7,0 0,0 1,1 1,0 0,0 1,0 0,1 0,-1 1,2 0,0 1,0 0,0 1,1 0,0 0,1 1,1 0,-1 0,2 0,-1 1,2 0,0 0,0 0,1 1,0-1,1 1,1-1,0 1,1 0,0-10,0 1,0-1,1 0,-1 1,1-1,0 0,0 0,0 0,1 1,-1-1,1 0,-1-1,1 1,0 0,0 0,0-1,1 1,-1-1,1 0,-1 0,1 0,0 0,-1 0,1-1,0 1,0-1,1 1,-1-1,0 0,0-1,0 1,1 0,-1-1,0 0,1 0,1 0,122-23,-79 0,-1-2,-2-2,0-2,-2-2,-1-2,-2-1,15-19,21-23,-75 76,-1-1,1 0,0 1,-1-1,1 0,0 1,0-1,-1 1,1-1,0 1,0-1,0 1,0-1,0 1,0 0,0 0,0 0,0-1,0 1,0 0,0 0,-1 0,1 0,0 0,0 1,0-1,0 0,0 0,0 1,0-1,0 0,0 1,0-1,-1 1,1-1,0 1,0 0,-1-1,1 1,0 0,-1-1,1 1,0 0,-1 0,1 0,-1-1,1 1,-1 0,0 0,1 0,-1 0,0 0,15 58,-14-52,0 2,0-1,0 1,1-1,0 0,1 0,0 0,0 0,1 0,0-1,0 0,1 1,0-1,0-1,0 1,1-1,0 0,0 0,1-1,0 0,0 0,0 0,0-1,1 0,0-1,-1 0,1 0,1 0,-1-1,0 0,0-1,2 0,7 0,1 0,-1-2,0 0,1-1,-1 0,0-2,0 0,0-1,-1-1,13-5,-5 1</inkml:trace>
  <inkml:trace contextRef="#ctx0" brushRef="#br0" timeOffset="331.343">1728 0,'-67'40,"38"-24,1 0,0 2,2 1,0 1,1 2,-4 5,28-26,-1 1,1-1,-1 0,1 1,0-1,-1 1,1 0,0-1,0 1,0 0,0-1,0 1,1 0,-1 0,1 0,-1 0,1 0,0 0,-1 0,1 0,0 0,0 0,0 0,1 0,-1 0,0 0,1 0,-1-1,1 1,0 0,0 0,0 0,0-1,0 1,0 0,0-1,0 1,1-1,-1 1,0-1,1 1,-1-1,1 0,0 0,-1 0,1 0,0 0,0 0,0-1,0 1,-1-1,1 1,57 23,-47-21,1 1,-1 0,0 1,-1 0,1 1,-1 0,0 0,-1 1,1 1,-2 0,1 0,-1 1,0 0,-1 1,0 0,0 0,-1 1,-1 0,1 0,0 4,-5-6,0 1,0-1,-1 1,-1-1,1 1,-1 0,-1-1,0 1,0-1,-1 1,0-1,-1 0,0 0,0 0,-1 0,0 0,-1-1,0 0,0 0,-1 0,0 0,0-1,-7 6,5-4,-1 0,0-1,-1 0,0 0,0-1,-1-1,0 1,0-2,0 1,-1-2,1 0,-1 0,0-1,-1 0,1-1,0 0,-1-1,-3-1,-35-16,32 3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48.4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1109,'34'9,"0"-2,0-1,1-2,0-1,0-1,0-3,0 0,5-3,-15 1,1-2,-1 0,-1-2,1 0,-1-2,0-1,-1 0,0-2,-1-1,-1 0,0-2,0 0,-2-2,0 0,0-1,-2-1,3-4,129-162,-7-6,-9-6,-4-13,-58 90,-71 119,0 1,1-1,-1 0,0 1,1-1,-1 0,0 1,1-1,-1 1,1-1,-1 0,1 1,-1-1,1 1,-1-1,1 1,0 0,-1-1,1 1,0 0,-1-1,1 1,0 0,-1 0,1-1,0 1,0 0,-1 0,1 0,0 0,0 0,-1 0,1 0,0 0,0 0,-1 1,1-1,0 0,-1 0,1 1,0-1,-1 0,1 1,0-1,-1 1,1-1,-1 1,1-1,-1 1,1-1,-1 1,1-1,-1 1,1 0,-1-1,0 1,1 0,-1-1,0 1,0 1,12 48,-12-46,19 191,-10 1,-9 61,-1-172,1-42,-2 0,-1 0,-3 0,-1 0,-8 18,12-47,-1-1,-1 1,0-1,-1-1,-1 1,0-1,0 0,-1 0,-1-1,0 0,0-1,-1 0,0 0,-1-1,0 0,-1-1,0 0,-6 2,8-6,-1 0,0 0,1-1,-1-1,0 0,-1-1,1 0,0 0,0-1,0-1,0 0,-1 0,1-1,0-1,1 0,-1 0,0-1,1 0,0-1,0 0,0-1,-7-5,3 1,-1 0,2-1,-1-1,2 0,-1-1,2 0,0-1,0 0,1-1,1 0,1-1,0 0,1 0,0-2,-1-10</inkml:trace>
  <inkml:trace contextRef="#ctx0" brushRef="#br0" timeOffset="495.832">2344 713,'-42'0,"-1"2,0 1,1 2,0 2,0 2,1 2,0 2,27-9,1 2,-1-1,1 2,1 0,-1 0,1 1,0 1,1 0,0 0,1 1,0 1,0-1,1 2,0-1,1 1,1 1,0-1,0 1,1 1,1-1,0 1,0 4,3-12,1 1,-1-1,1 1,1-1,-1 1,1 0,0-1,1 1,-1 0,2-1,-1 1,0-1,1 0,0 1,1-1,0 0,0 0,0 0,0-1,1 1,0-1,0 0,0 0,1 0,0 0,0-1,0 0,0 0,1 0,0-1,-1 0,1 0,0 0,1-1,3 2,3-2,-1 0,0-1,1 0,-1-1,1 0,-1-1,0 0,1-1,-1-1,0 0,0 0,0-2,-1 1,1-1,-1-1,0 0,9-7,2-1,-1-2,0 0,-2-2,0 0,-1-1,0-1,-2 0,0-3,86-123,-102 145,0 0,0 0,0 0,1 0,-1 1,0-1,1 0,-1 0,1 0,-1 1,1-1,-1 0,1 1,-1-1,1 0,0 1,-1-1,1 1,0-1,-1 1,1-1,0 1,0 0,0-1,-1 1,1 0,0 0,0-1,0 1,0 0,0 0,-1 0,1 0,0 0,0 0,0 0,0 1,0-1,0 0,-1 0,1 1,0-1,0 0,0 1,-1-1,1 1,0-1,-1 1,1-1,0 1,-1 0,1-1,-1 1,1 0,-1-1,1 1,-1 0,1 0,-1-1,0 1,1 0,-1 1,20 68,-19-62,0 0,0 0,1 0,0 0,0 0,1 0,0 0,0-1,1 0,0 1,0-1,1-1,0 1,0-1,0 0,1 0,0 0,0-1,4 3,7-1</inkml:trace>
  <inkml:trace contextRef="#ctx0" brushRef="#br0" timeOffset="989.194">2767 1222,'49'-85,"5"3,3 2,63-68,-118 146,2-5,1 1,0 0,0 0,0 0,0 1,1 0,0 0,0 0,0 1,1 0,0 0,-1 0,1 1,1 0,-1 1,0-1,1 1,-1 1,1-1,7 1,-12 3,1 1,-1 0,0 0,-1 0,1 1,0-1,-1 1,0-1,0 1,0 0,0 0,-1-1,1 2,-1-1,0 0,0 0,0 0,-1 0,0 0,0 1,0-1,0 0,0 0,-1 1,-1 2,2 0,-21 140,22-144,-1-1,1 0,-1 1,1-1,0 0,0 1,0-1,1 0,-1 0,0 0,1 0,0 0,-1 0,1-1,0 1,0-1,0 1,0-1,0 1,0-1,0 0,0 0,1 0,-1 0,0 0,1-1,-1 1,0-1,1 0,-1 1,1-1,-1 0,1 0,-1-1,1 1,-1 0,0-1,1 0,-1 1,0-1,1 0,-1 0,0 0,0-1,0 1,0 0,0-1,0 1,0-1,0 0,-1 0,1 0,0-1,166-149,-26 49,-141 102,0 1,1-1,-1 0,0 0,1 1,-1-1,1 1,-1-1,1 1,-1 0,1 0,-1-1,1 1,-1 0,1 0,-1 0,1 1,-1-1,1 0,-1 1,1-1,-1 1,1-1,-1 1,0-1,1 1,-1 0,0 0,1 0,-1 0,0 0,0 0,0 0,0 0,0 0,0 1,0-1,-1 0,1 1,0-1,-1 0,1 1,-1-1,1 1,-1-1,1 2,3 76,-4-69,-2 18,1-20,0 1,0-1,1 0,0 1,1-1,-1 1,2-1,-1 0,1 1,0-1,1 0,0 0,0-1,2 4,6 2</inkml:trace>
  <inkml:trace contextRef="#ctx0" brushRef="#br0" timeOffset="1300.277">4094 1080,'57'-27,"0"-2,-2-3,-1-3,-1-1,4-9,-53 42,68-66,-71 67,0 1,1-1,-1 1,0-1,0 0,0 1,0-1,0 0,0 0,-1 0,1 0,0 0,-1 0,0 0,1 0,-1 0,0 0,0 0,0 0,0 0,-1 0,1 0,-1 0,1 0,-1 0,1 0,-1 0,0 1,0-1,0 0,0 0,0 1,-1-1,1 0,0 1,-1 0,1-1,-1 1,1 0,-1 0,0-1,0 1,-1 0,-4-3,0 1,-1 1,1-1,-1 1,1 0,-1 1,0 0,0 0,0 0,0 1,0 1,0-1,1 1,-1 0,0 1,0 0,1 0,-1 1,1 0,-6 3,-1 1,-1 1,1 0,0 1,1 0,0 1,1 1,0 0,0 1,-5 7,6-5,0 1,1 0,0 1,1 0,1 0,0 1,2 0,-1 4,5-16,1 1,-1 0,1-1,1 1,-1 0,1 0,0 0,0 0,1 0,-1-1,1 1,1 0,-1 0,1-1,0 1,0-1,1 0,0 1,0-1,0 0,0 0,1-1,-1 1,1-1,1 0,3 3,3 0,0-1,0 0,1-1,0-1,0 0,0 0,1-1,-1-1,1 0,-1-1,1 0,0-1,-1 0,13-2,-17 2,26-1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1:01.1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8184 1787,'0'0</inkml:trace>
  <inkml:trace contextRef="#ctx0" brushRef="#br1" timeOffset="91291.068">479 3649,'112'-418,"-91"341,-1 5,-2 0,-4-1,0-28,-20 39,6 61,0 0,0 0,-1 0,1-1,0 1,-1 0,1 0,0 0,-1 0,1 0,-1 0,0 0,1 1,-1-1,0 0,0 0,1 0,-1 1,0-1,0 0,0 1,0-1,0 1,0-1,0 1,0-1,0 1,0 0,0-1,0 1,0 0,0 0,0 0,-1 0,1 0,0 0,0 0,0 0,0 0,0 1,0-1,0 0,0 1,0-1,0 1,0-1,0 1,0-1,0 1,0 0,0 0,1-1,-2 1,-6 8,0 0,0 0,1 1,1-1,-1 2,1-1,1 1,0 0,0 0,2 0,-4 10,1-3,-40 122,6 2,-4 53,36-156,1 0,2 0,2 1,1-1,2 7,0-44,0-1,0 1,0 0,0 0,0-1,0 1,0 0,1-1,-1 1,1-1,-1 1,1 0,0-1,-1 1,1-1,0 1,0-1,0 0,0 1,0-1,0 0,1 0,-1 0,0 0,1 0,-1 0,0 0,1 0,-1 0,1-1,0 1,-1-1,1 1,-1-1,1 1,0-1,-1 0,1 0,0 0,-1 0,1 0,0 0,0-1,-1 1,1 0,-1-1,1 1,0-1,-1 0,1 1,-1-1,1 0,-1 0,0 0,1 0,-1 0,0 0,0-1,0 1,0 0,0-1,0 1,0-1,0 0,16-20,-1-2,-1 0,-1-1,-1-1,-1 0,-1 0,-2-1,-1-1,5-26,-12 50,20-87,-5 0,-3-1,-5 0,-3-1,-5 0,-10-83,9 163,0-7,0-1,-2 1,-1-1,0 1,-1 0,-1 1,-5-10,10 27,0 0,1 0,-2 0,1-1,0 1,0 0,-1 1,1-1,-1 0,1 0,-1 1,0-1,0 0,0 1,0 0,0-1,0 1,0 0,0 0,0 0,0 1,-1-1,1 0,0 1,-1 0,1-1,0 1,-1 0,1 0,-1 0,1 1,0-1,-1 0,1 1,0 0,-1-1,1 1,0 0,0 0,0 0,0 1,-1-1,-12 10,1 1,0 0,1 0,0 2,1-1,1 2,0-1,1 2,0-1,0 5,-43 78,5 3,4 3,4 1,6 1,3 2,4 13,17-80,-21 80,5 1,5 2,-2 98,23-216,-2 4,1 0,0 0,1-1,0 1,0 0,1 0,1 0,-1 0,1-1,1 1,0-1,0 1,1-1,0 0,1 0,0-1,0 1,1-1,3 4,-2-11,1 1,-1-1,0-1,0 1,0-1,1-1,-1 1,0-1,0 0,0-1,0 0,0 0,0 0,0-1,0 0,-1 0,0-1,0 0,0 0,0 0,0-1,-1 0,0 0,3-4,36-36,-2-1,-2-3,-3-1,-2-2,-2-1,-2-2,15-41,13-21,-5-2,-5-2,-6-3,-6-1,-4-2,-7-1,-5-1,-4-20,-16 134,2-1,-2-1,0 1,-1-1,-1 0,0 1,-2-1,1 1,-2 0,-3-9,6 24,1-1,-1 1,1-1,-1 1,0 0,0-1,0 1,0 0,0 0,0 0,0-1,0 1,0 0,-1 1,1-1,0 0,0 0,-1 0,1 1,-1-1,1 1,-1-1,1 1,-1 0,1-1,-1 1,1 0,-1 0,1 0,-1 0,1 0,-1 1,0-1,1 0,-1 1,1-1,0 1,-1-1,1 1,-1 0,1 0,0 0,0-1,-1 1,1 1,-55 49,17 8,2 1,3 2,2 1,4 2,2 0,-3 20,29-85,-57 170,8 2,-24 156,66-304,1 1,2-1,0 1,2 0,0 0,2 0,1 0,1 0,1 0,1 0,1-1,1 0,1 0,10 21,-13-40,0 1,0-1,0-1,1 1,-1-1,1 1,0-1,1-1,-1 1,1-1,-1 0,1 0,0-1,0 1,0-1,1-1,-1 1,0-1,1 0,-1 0,1-1,-1 0,0 0,1-1,-1 0,1 0,-1 0,0-1,1 1,-1-2,0 1,-1-1,1 0,0 0,-1 0,1-1,-1 0,0 0,3-3,21-23,-1-1,-2-1,-1-1,-1-2,-2 0,-2-2,-1 0,-2-1,-1 0,-2-2,7-32,-6 19,-1 0,-3-1,-3-1,-1 0,-3 0,-3 0,-3-14,2 66,-7-50,7 51,0 1,0 0,0 0,-1 0,1 0,0 0,-1 0,1 0,-1 0,1 0,-1 0,0 0,1 0,-1 0,0 0,0 0,1 0,-1 1,0-1,0 0,0 0,0 1,0-1,0 1,0-1,0 1,0 0,0-1,0 1,-1 0,1 0,0-1,0 1,0 0,0 0,0 0,-1 1,1-1,0 0,0 0,0 1,-5 2,-1 2,1-1,1 1,-1-1,1 2,-1-1,2 0,-1 1,1 0,-1 0,2 1,-2 0,-43 79,4 1,3 3,-26 87,43-113,-234 647,235-615,23-95,0 0,0 0,0 0,0 0,1 0,-1 0,0 1,1-1,-1 0,1 0,-1 0,1 0,0-1,-1 1,1 0,0 0,0 0,-1 0,1-1,0 1,0 0,0-1,0 1,0-1,0 1,0-1,0 1,0-1,0 0,0 0,1 1,-1-1,0 0,0 0,0 0,0 0,0 0,0 0,1-1,-1 1,0 0,0 0,0-1,0 1,0-1,0 1,0-1,0 1,0-1,0 0,0 1,-1-1,1 0,0 0,0 0,-1 0,1 0,0 0,-1 0,1 0,-1 0,1 0,-1 0,34-31,-1-2,-2-1,-1-1,-2-2,-1-1,-3-1,5-11,-21 38,392-687,-277 422,-115 243,-8 35,0 1,0-1,-1 0,1 0,0 0,-1 0,1 1,0-1,-1 0,1 0,0 0,-1 0,1 0,-1 0,1 0,0 0,-1 0,1 0,0 0,-1 0,1 0,-1 0,1 0,0 0,-1 0,1 0,0-1,-1 1,1 0,0 0,0 0,-1-1,1 1,0 0,-1 0,1-1,0 1,0 0,0-1,-1 1,1 0,0-1,0 1,0 0,0-1,-1 1,1 0,0-1,0 1,0 0,0-1,0 1,0-1,0 1,0 0,0-1,0 1,0 0,1-1,-1 1,0 0,0-1,0 1,-96 129,-380 644,438-700,37-72,1-1,-1 1,1 0,0-1,-1 1,1-1,0 1,0 0,0-1,-1 1,1 0,0-1,0 1,0 0,0-1,0 1,0 0,0-1,1 1,-1 0,0-1,0 1,0 0,1-1,-1 1,0 0,1-1,-1 1,0-1,1 1,-1-1,1 1,-1-1,1 1,-1-1,1 1,-1-1,1 0,-1 1,1-1,0 0,-1 0,1 1,0-1,-1 0,1 0,0 0,-1 0,1 0,0 0,-1 0,1 0,0 0,-1 0,1 0,0 0,-1 0,1 0,0-1,-1 1,1 0,-1-1,1 1,0 0,-1-1,1 1,-1-1,1 1,-1-1,1 1,45-30,318-322,-298 293,-28 27,0-1,-2-3,-2-1,-1-1,-2-2,-2-2,-17 1,-13 41,1-1,-1 0,0 1,1-1,-1 0,1 1,-1-1,0 1,1-1,-1 1,0 0,0-1,0 1,1-1,-1 1,0 0,0 0,0 0,0-1,1 1,-1 0,0 0,0 0,0 0,0 0,0 1,1-1,-1 0,0 0,0 0,0 1,1-1,-1 0,0 1,0-1,1 1,-1-1,0 1,0-1,1 1,-1 0,1-1,-1 1,1 0,-1-1,1 1,-25 18,1 1,1 1,0 0,2 2,1 1,-10 15,1-3,-165 217,-77 140,71-111,163-212,38-69,-1 1,1-1,-1 0,1 0,0 0,0 0,0 0,-1 0,1 0,0 0,0 0,0 0,0 0,1-1,-1 1,0 0,0-1,0 1,0-1,1 1,-1-1,0 0,1 1,-1-1,0 0,1 0,-1 0,0 0,1 0,-1 0,0 0,1-1,-1 1,0 0,0-1,1 1,-1-1,0 1,0-1,0 0,0 1,0-1,1 0,-1 0,-1 0,2 0,22-12,-1-1,0-1,-1-2,0 0,-1-1,17-20,-20 22,76-83,-4-3,-5-5,-4-4,11-11,61-96,-127 152,-27 65,1 1,0-1,0 0,0 1,0-1,-1 0,1 1,0-1,0 1,-1-1,1 0,-1 1,1-1,-1 1,1-1,0 1,-1-1,0 1,1 0,-1-1,1 1,-1 0,1-1,-1 1,0 0,1 0,-1-1,0 1,1 0,-1 0,0 0,1 0,-1 0,0 0,1 0,-1 0,0 0,1 0,-1 0,0 1,1-1,-1 0,0 0,1 1,-1-1,1 0,-1 1,0-1,1 1,-1-1,1 0,-1 1,1 0,0-1,-1 1,1-1,-1 1,1-1,0 1,0 0,-1-1,1 1,0 0,0-1,0 1,0 0,-1-1,1 1,0 0,0-1,0 1,-35 35,2 1,1 2,2 1,2 1,-8 20,-25 33,-69 119,129-212,0-1,0 1,0 0,0 0,0 0,0-1,0 1,0 0,0 0,0 0,0 1,1-1,-1 0,0 0,1 0,-1 0,1 1,-1-1,1 0,0 1,-1-1,1 0,0 1,0-1,0 0,0 1,0-1,0 0,1 1,-1-1,0 0,1 1,-1-1,0 0,1 0,0 1,-1-1,1 0,0 0,0 0,-1 0,1 0,0 0,0 0,0 0,0 0,0 0,1-1,-1 1,0 0,0-1,0 1,11-3,0 0,-1-1,1 0,-1-1,0-1,0 1,-1-1,1-1,-1 0,0-1,-1 0,1 0,-2-1,1 0,4-6,-12 13,51-49,-2-2,-3-2,-2-3,-3-1,-3-2,-1-1,3-17,-39 74,25-58,-27 61,1-1,-1 1,1-1,-1 1,0-1,1 1,-1-1,0 1,0-1,0 1,0-1,0 1,0-1,-1 1,1-1,-1 1,1-1,-1 1,1-1,-1 1,0-1,1 1,-1 0,0 0,0-1,0 1,0 0,0 0,0 0,-1 0,1 0,0 0,0 0,-1 1,1-1,-1 0,1 1,-2-1,-4 1,1 1,-1 0,0 1,0-1,0 1,1 1,-1-1,1 1,0 0,0 0,0 1,0 0,0 0,1 1,0-1,0 1,0 0,-4 5,-51 54,3 2,3 3,3 2,-37 69,-16 62,103-201,0 0,0 0,0 0,0 1,0-1,0 0,0 0,1 1,-1-1,0 0,1 1,-1-1,1 0,0 1,-1-1,1 1,0-1,0 1,0-1,0 1,0-1,0 1,0-1,0 1,1-1,-1 0,0 1,1-1,0 1,-1-1,1 0,0 0,-1 1,1-1,0 0,0 0,0 0,0 0,0 0,0 0,1 0,-1 0,0 0,0 0,1-1,-1 1,0-1,1 1,-1-1,1 1,-1-1,1 0,-1 0,0 1,1-1,-1 0,1 0,-1-1,2 1,14-5,0-1,0-1,0-1,-1 0,0-1,-1-1,0 0,7-7,-7 6,53-44,-2-2,-3-4,49-62,-80 89,188-200,-213 225,36-63,-43 71,-1 1,1-1,-1 0,0 0,0 1,1-1,-1 0,0 1,0-1,0 1,0-1,1 1,-1-1,0 1,0 0,0 0,0-1,0 1,0 0,0 0,0 0,0 0,0 0,0 0,0 0,0 0,0 0,0 1,0-1,0 0,0 1,0-1,0 0,0 1,1-1,-1 1,0 0,0-1,0 1,1 0,-1-1,0 1,1 0,-1 0,1 0,-1-1,1 1,-1 1,-30 24,2 2,0 1,2 1,1 2,2 0,-5 11,24-36,-312 490,293-445,24-51,1-1,-1 1,0-1,1 1,-1-1,1 0,-1 1,1-1,-1 0,1 1,-1-1,1 0,-1 0,1 0,-1 1,1-1,-1 0,1 0,0 0,-1 0,1 0,-1 0,1 0,-1 0,1 0,0 0,-1 0,1 0,-1-1,1 1,-1 0,1 0,-1 0,1-1,-1 1,1 0,-1-1,1 1,-1 0,1-1,-1 1,0-1,1 1,-1-1,0 1,1-1,-1 1,0-1,0 1,0-1,1 0,149-171,19-27,155-196,-283 331,-42 64,1 0,0 0,-1 0,1 0,0 0,0 0,-1 0,1 0,0 0,-1-1,1 1,0 0,-1 0,1 0,0 0,0 0,-1 0,1-1,0 1,0 0,-1 0,1 0,0-1,0 1,0 0,0 0,-1-1,1 1,0 0,0 0,0-1,0 1,0 0,0-1,-1 1,1 0,0-1,0 1,0 0,0 0,0-1,0 1,0 0,0-1,1 1,-1 0,0-1,0 1,0 0,0 0,0-1,0 1,1 0,-1 0,0-1,0 1,0 0,1 0,-1-1,0 1,0 0,1 0,-23 16,-28 42,2 1,3 3,-17 32,22-34,-136 240,152-233,25-66,0 0,-1 0,1 1,0-1,0-1,-1 1,1 0,0 0,0 0,0 0,0-1,0 1,0 0,1-1,-1 1,0-1,0 1,0-1,0 1,1-1,-1 0,0 0,0 0,1 0,-1 0,0 0,1 0,-1 0,0 0,0 0,0-1,1 1,-1-1,0 1,0-1,0 1,0-1,0 0,1 1,-1-1,-1 0,1 0,0 0,0 0,0 0,0 0,-1 0,2 0,30-23,0 0,-2-2,-1-2,-1 0,23-31,-5 7,331-390,-361 425,-28 39,2-6,-384 670,380-665,-28 72,42-93,1 1,0 0,-1 0,1 0,0-1,-1 1,1 0,0-1,0 1,0 0,-1-1,1 1,0-1,0 0,0 1,0-1,0 0,0 1,0-1,0 0,0 0,0 0,0 0,0 0,0 0,0 0,0 0,0 0,0-1,0 1,0 0,0-1,0 1,0-1,0 1,0-1,0 1,-1-1,1 1,0-1,0 0,-1 1,1-1,0 0,-1 0,1 0,-1 0,1 0,-1 1,1-1,-1 0,1-1,227-254,-119 122,126-135,-180 224,-54 45,0 0,0 0,0 0,-1 0,1 0,0 1,0-1,-1 0,1 0,0 0,-1 1,1-1,0 0,-1 1,1-1,0 1,-1-1,1 1,-1-1,1 1,0-1,-1 1,0-1,1 1,-1 0,1-1,-1 1,0 0,1 0,-1-1,0 1,0 0,0-1,1 1,-1 0,0 0,0-1,0 1,0 0,0 0,0 0,-1-1,1 1,0 0,0-1,0 1,-1 0,1 0,0-1,-1 1,1 0,-1-1,1 1,-1-1,1 1,-1-1,1 1,-1-1,1 1,-1-1,0 1,-22 57,-3-1,-2-1,-3-2,-2-1,-2-1,-14 13,25-25,24-39,1 0,0 0,0-1,0 1,0-1,0 1,0-1,0 1,0-1,0 1,0-1,0 0,0 0,0 1,0-1,0 0,1 0,-1 0,0 0,0 0,0 0,0-1,0 1,0 0,0-1,0 1,0 0,0-1,0 1,0-1,0 0,0 1,0-1,0 0,0 1,-1-1,25-14,-1-2,-1 0,0-1,-1-1,10-13,34-28,122-141,-156 151,-32 51,0-1,0 1,-1 0,1-1,0 0,-1 1,1-1,0 1,-1-1,1 1,-1-1,1 0,0 1,-1-1,1 0,-1 1,1-1,-1 0,1 0,-1 0,0 1,1-1,-1 0,1 0,-1 0,1 0,-1 0,0 0,1 0,-1 0,1 0,-1 0,1 0,-1 0,1-1,-1 1,1 0,-1 0,1-1,-1 1,1 0,-1 0,1-1,-1 1,1-1,-1 1,1 0,0-1,-1 1,1-1,0 1,-1-1,1 1,0-1,0 1,0-1,-1 1,1-1,0 0,0 1,0-1,0 1,0-1,0 1,0-1,0 0,0 1,0-1,-12 15,0 0,1 1,0 1,1-1,1 2,0-1,-5 16,-1 0,-52 141,66-171,0-1,1 0,0 1,-1-1,1 1,0-1,-1 1,1-1,0 0,0 1,0-1,0 1,0-1,1 1,-1-1,0 1,1-1,-1 0,1 1,-1-1,1 0,0 1,0-1,-1 0,1 0,0 0,0 1,0-1,0 0,0 0,1-1,-1 1,0 0,0 0,1 0,-1-1,0 1,1-1,-1 1,0-1,1 1,-1-1,1 0,-1 0,1 0,0 0,66-25,110-142,-125 112,71-78,-124 133,1 0,0 0,-1 0,1 0,0-1,-1 1,1 0,0 0,-1-1,1 1,-1 0,1-1,-1 1,1-1,-1 1,1 0,-1-1,1 1,-1-1,1 0,-1 1,0-1,1 1,-1-1,0 1,0-1,1 0,-1 1,0-1,0 0,0 1,0-1,0 0,0 1,0-1,0 0,0 1,0-1,0 0,0 1,0-1,-1 0,1 1,0-1,0 0,-1 1,1-1,0 1,-1-1,1 1,-1-1,1 1,-1-1,-15 10,-1 0,2 2,-1 0,2 0,-1 1,2 1,-8 9,12-14,-261 302,251-288,-38 63,57-85,-1 1,1-1,-1 1,1-1,0 1,0 0,-1-1,1 1,0-1,0 1,0 0,-1-1,1 1,0 0,0-1,0 1,0-1,0 1,0 0,1-1,-1 1,0 0,0-1,0 1,1 0,-1-1,0 1,0-1,1 1,-1-1,1 1,-1-1,0 1,1-1,-1 1,1-1,-1 1,1-1,-1 0,1 1,0-1,-1 0,1 0,-1 1,1-1,0 0,-1 0,1 0,0 0,-1 0,1 0,0 0,-1 0,1 0,-1 0,1 0,0 0,-1 0,1 0,0-1,-1 1,1 0,-1 0,1-1,41-18,12-16,-2-3,-1-3,33-35,20-15,-71 53,-32 37,-1 0,0 0,0 1,1-1,-1 0,0 0,0 0,0 1,0-1,0 0,0 0,0 0,0 1,0-1,-1 0,1 0,0 0,0 1,-1-1,1 0,-1 0,1 1,0-1,-1 0,0 1,1-1,-1 1,1-1,-1 0,1 1,-1 0,0-1,0 1,1-1,-1 1,0 0,0-1,1 1,-1 0,0 0,0-1,0 1,1 0,-1 0,0 0,0 0,0 0,1 0,-1 1,0-1,0 0,0 0,1 0,-1 1,0-1,0 0,0 1,-18 2,0 0,1 2,-1 0,1 1,0 1,1 0,-1 1,2 1,-15 10,18-11,-214 151,182-116,44-34,18-20,46-76,-62 84,0 1,0-1,0 1,0-1,-1 1,1-1,-1 1,1-1,-1 0,0 1,0-1,0 0,-1 1,1-1,-1 0,1 1,-1-1,0 1,0-1,0 1,0 0,-1-1,1 1,0 0,-1 0,0 0,1 0,-1 0,0 0,0 0,0 0,0 1,-1-1,1 1,0 0,-1 0,1 0,-3-1,-18-5,-1 2,1 0,-1 1,0 2,0 1,0 0,0 2,0 0,0 2,0 1,-19 5,-91 20,1 5,2 6,1 6,-41 24,-169 78,320-144,23-12,29-18,173-106,-147 99,-67 51,-109 115,-28 14,121-108,65-55,-19 2,-1 0,0-1,-2-2,0 1,0-2,-2-1,9-12,-12 3,-14 28,1 1,0-1,0 0,-1 0,1 1,0-1,0 0,-1 0,1 0,0 0,-1 0,1 1,0-1,-1 0,1 0,0 0,-1 0,1 0,0 0,-1 0,1 0,0 0,-1 0,1 0,0 0,0 0,-1-1,1 1,0 0,-1 0,1 0,0 0,-1 0,1-1,0 1,0 0,-1 0,1-1,0 1,0 0,0 0,-1-1,1 1,0 0,0 0,0-1,0 1,0 0,-1-1,1 1,0 0,0-1,0 1,0 0,0-1,0 1,0 0,0-1,0 1,-139 124,-92 94,230-209,18-19,99-110,-70 77,1 3,2 1,32-18,-30 35,-50 24,-1-1,0 1,1-1,-1 1,0-1,0 1,0-1,0 1,0-1,0 1,0-1,-1 1,1-1,-1 0,1 1,-1-1,1 1,-1-1,0 0,1 1,-1-1,0 0,0 0,0 0,0 0,0 0,0 0,0 0,-1 0,0 1,-182 169,152-145,-141 118,171-133,23-23,107-79,111-106,-40 30,28-21,-223 184,0 2,-1 0,0-1,0 1,0-1,0 0,0 0,0 0,-1 0,1-1,-1 1,0-1,0 1,0-1,-1 0,1 0,-1 0,0-1,-2 4,0 0,1 0,-1 1,-1-1,1 0,0 0,0 0,0 1,0-1,-1 1,1-1,0 1,0-1,-1 1,1 0,0 0,-1-1,1 1,0 0,-1 0,1 0,0 1,-1-1,1 0,0 0,-1 1,1-1,0 1,0-1,-1 1,1-1,0 1,0 0,0 0,-1-1,-21 10,-1 1,1 1,1 1,0 1,1 1,1 1,-19 18,38-33,0-1,0 0,0 0,0 1,0-1,0 1,0-1,0 1,0-1,0 1,0 0,0 0,0-1,1 1,-1 0,0 0,0 0,1 0,-1 0,1 0,-1 0,1 0,-1 0,1 0,-1 0,1 0,0 0,0 0,0 0,0 1,-1-1,1 0,1 0,-1 0,0 0,0 0,0 0,1 1,-1-1,0 0,1 0,-1 0,1 0,-1 0,1 0,0 0,-1 0,1-1,0 1,0 0,0 0,-1 0,1-1,0 1,0-1,0 1,6-1,0-1,0 0,-1-1,1 1,-1-1,1-1,-1 1,0-1,1 0,-2 0,1-1,0 0,-1 0,5-4,2 0,59-41,-40 30</inkml:trace>
  <inkml:trace contextRef="#ctx0" brushRef="#br1" timeOffset="154228.865">1721 629,'-328'-143,"319"139,4 2,1-1,-1 1,0 0,0 0,0 0,0 1,0 0,0 0,0 0,0 0,0 1,0 0,-1 0,1 0,0 1,0 0,0 0,0 0,0 0,0 1,-2 1,-68 96,59-71,-60 108,43-74,-3-1,-2-2,-13 12,251-329,180-212,-259 350,-351 407,-122 182,246-346,95-122,28-28,-14 22,321-479,-281 411,-44 73,1 0,0 0,-1 0,1 0,0 1,-1-1,1 0,0 0,-1 0,1 0,-1 0,1 0,0-1,-1 1,1 0,0 0,-1 0,1 0,0 0,-1 0,1-1,0 1,-1 0,1 0,0 0,0-1,-1 1,1 0,0 0,0-1,0 1,-1 0,1-1,0 1,0 0,0-1,0 1,-1 0,1-1,0 1,0 0,0-1,0 1,0 0,0-1,0 1,0 0,0-1,0 1,0-1,0 1,1 0,-1-1,0 1,0 0,0-1,0 1,1 0,-1 0,0-1,0 1,0 0,1-1,-1 1,0 0,0 0,1 0,-1-1,-23 18,-70 82,5 3,-28 48,-82 97,184-231,8-8,0 0,-1 0,0-1,-1 0,0 0,0-1,0 0,-1 0,0-1,-5 3,13-7,0-1,0 0,0 0,0 1,0-1,0 0,0 0,0 0,0 0,0 0,0 0,0 0,0 0,0 0,0 0,0-1,0 1,0 0,1-1,-1 1,0-1,0 1,0-1,0 1,1-1,-1 0,0 1,0-1,1 0,-1 1,0-1,1 0,-1 0,1 0,-1 0,1 0,0 1,-1-1,1 0,0 0,0 0,-1 0,1 0,0 0,0 0,0 0,1-49,73-211,6-18,-73 243,-7 35,0 1,0-1,0 1,0-1,0 1,0-1,0 1,0-1,0 1,0-1,0 1,0-1,0 1,0 0,-1-1,1 1,0-1,0 1,-1-1,1 1,0 0,-1-1,1 1,0-1,-1 1,1 0,0 0,-1-1,1 1,-1 0,1-1,0 1,-1 0,1 0,-1 0,1 0,-1 0,1-1,-1 1,1 0,-1 0,1 0,-1 0,1 0,-1 1,1-1,-1 0,1 0,-1 0,1 0,-1 0,1 1,-1-1,1 0,0 0,-1 1,1-1,-1 0,1 1,0-1,-1 0,1 1,0-1,0 1,-1-1,1 0,0 1,-1 0,-78 96,61-69,3-6,-54 104,68-126,0 1,1-1,-1 1,1-1,-1 1,1 0,0-1,-1 1,1 0,-1-1,1 1,0 0,0 0,-1-1,1 1,0 0,0 0,0-1,0 1,0 0,0 0,0 0,0-1,0 1,1 0,-1 0,0-1,0 1,1 0,-1 0,0-1,1 1,-1 0,0-1,1 1,-1-1,1 1,0-1,-1 1,1 0,-1-1,1 0,0 1,-1-1,1 1,0-1,-1 0,1 0,0 1,0-1,-1 0,1 0,0 0,0 0,-1 0,1 0,0 0,0 0,0 0,-1 0,1 0,0 0,0-1,-1 1,1 0,0-1,16-12,-1-1,-1 0,0-1,-1-1,0 0,-1-1,-1-1,0 2,281-392,-255 337,-37 70,-1 1,0 0,1-1,-1 1,0-1,0 1,0-1,1 1,-1 0,0-1,0 1,0-1,0 1,0-1,0 1,0-1,0 1,0-1,0 1,0-1,0 1,0-1,0 1,0-1,-1 1,1-1,0 1,0-1,-1 1,1 0,0-1,-1 1,1-1,0 1,-1 0,1-1,0 1,-1 0,1 0,-1-1,1 1,0 0,-1 0,1 0,-1-1,1 1,-1 0,1 0,-1 0,1 0,-1 0,1 0,-1 0,1 0,-1 0,1 0,-1 0,1 0,-1 0,1 1,-1-1,1 0,-1 0,1 0,0 1,-1-1,1 0,-1 1,1-1,-64 59,-24 49,5 3,5 5,5 2,-51 116,111-210,-22 42,-23 36,5 2,5 2,4 2,-26 101,57-92,13-115,1-1,-1 1,1 0,-1-1,1 1,0 0,0-1,0 1,0-1,0 1,0-1,0 0,0 1,0-1,1 0,-1 0,1 0,-1 0,1 0,-1 0,1 0,-1 0,1-1,0 1,-1-1,1 1,0-1,0 0,-1 1,1-1,0 0,0 0,0 0,-1-1,1 1,0 0,0-1,-1 1,1-1,0 1,-1-1,2 0,73-36,-14-10,-3-2,-2-3,-2-3,39-50,-44 50,472-550,-372 425,-137 166,-22 31,-290 461,-251 520,224-428,323-565,-8 12,19-31,258-411,151-167,-353 504,176-233,15 11,161-145,-269 323,-93 110,-53 23,1-1,-1 0,0 1,0 0,1-1,-1 1,0 0,0 0,0-1,0 1,0 0,0 0,0 0,0 0,-1 1,1-1,0 0,-1 0,1 0,0 0,-1 1,0-1,1 0,-1 1,0-1,1 0,-1 1,0-1,0 0,0 1,0-1,-1 0,1 1,0-1,0 0,-1 1,1-1,-1 0,0 1,-6 34,-2-1,-1 0,-2-1,-1 0,-2 0,-4 4,4-6,-402 789,208-433,-97 117,286-475,-4 8,-1-1,-1-1,-2-2,-2-1,-33 29,15-41,47-22,0 0,0 0,0 0,0 0,0 0,0 0,0 0,1 0,-1 0,0 0,1 0,-1 0,0-1,1 1,-1 0,1 0,0-1,0 1,-1 0,1-1,0 1,0 0,0-1,0 1,0-1,1 1,-1 0,0-1,1 1,-1 0,0 0,1-1,0 1,-1 0,1 0,0 0,12-39,2 2,1 0,2 0,18-24,-5 4,238-388,20 12,295-337,-293 388,-256 343,-35 41,0-1,0 1,0-1,1 1,-1-1,0 0,0 1,0-1,1 1,-1-1,0 0,1 1,-1-1,0 0,1 1,-1-1,0 0,1 1,-1-1,0 0,1 0,-1 0,1 1,-1-1,1 0,-1 0,1 0,-1 0,0 0,1 0,-1 0,1 0,-1 0,-129 225,-471 870,287-510,219-414,-93 125,171-276,17-28,22-35,369-552,-82 155,-59 89,14-62,-161 205,-97 175,-7 32,0 1,0-1,-1 1,1-1,0 0,0 1,-1-1,1 1,0-1,-1 1,1-1,-1 1,1-1,-1 1,1 0,-1-1,1 1,-1 0,1-1,-1 1,1 0,-1 0,1-1,-1 1,0 0,1 0,-1 0,1 0,-1 0,0 0,1 0,-1 0,1 0,-1 0,0 0,1 0,-1 0,1 0,-1 1,0-1,1 0,-1 0,1 1,-1-1,1 0,-1 1,1-1,-1 1,1-1,0 1,-1-1,1 0,-1 1,1 0,0-1,-1 1,1-1,0 1,0-1,0 1,-1 0,1-1,0 1,0-1,0 1,0 0,0-1,-123 166,97-125,-478 817,173-281,114-246,210-324,26-35,-18 26,715-1095,-605 925,-7-5,13-49,-82 158,-60 130,-261 480,190-361,-7-5,-8-4,-7-5,-20 9,120-153,-1 0,-2-1,0-1,-1-1,-1-1,-1-1,0-1,-1-1,-1-1,-1-2,0 0,-9 1,30-12,-1-1,1 1,0-2,-1 1,1-1,-1 1,1-2,-1 1,1-1,-1 0,1 0,0-1,-1 0,1 0,0 0,0-1,0 0,1 0,-1-1,1 1,0-1,0 0,0-1,0 1,1-1,-1 0,1 0,1 0,-1-1,1 1,0-1,0 0,0 0,1 0,0 0,0 0,1-1,-1-2,-1-29,2 0,1-1,2 1,1 0,3 0,1 0,1 1,14-36,41-139,10 3,71-137,9 4,-150 331,-9 17,-14 22,19-27,-325 493,230-338,-208 311,295-455,-2 4,-1 0,0-1,-1 0,-1-1,0 0,-1-1,0-1,-3 1,17-12,0 0,1 0,-1 0,0 0,0-1,-1 1,1 0,0-1,0 1,0-1,0 1,-1-1,1 0,0 1,0-1,-1 0,1 0,0 0,0 0,-1 0,1 0,0 0,0 0,-1-1,1 1,0 0,0-1,-1 1,1-1,0 1,0-1,0 0,0 1,0-1,0 0,0 0,0 0,0 0,0 0,1 0,-1 0,0 0,1 0,-1 0,0 0,1 0,-1-1,1-64,15 22,2 0,2 1,2 1,1 1,2 1,18-21,-1-4,3 2,3 1,3 3,2 2,2 2,3 3,2 2,20-10,84-19,-155 76,1 1,0 0,1 0,-1 1,0 0,0 1,1 0,-1 0,0 1,1 1,-1-1,0 1,0 1,0-1,-1 2,1-1,-1 1,3 2,0 2,0 0,-1 1,0 0,0 1,-1-1,0 2,-1 0,0 0,-1 0,-1 1,1 0,-2 0,5 12,42 174,-51-191,10 41,-3 1,-2 0,-2 1,-2-1,-3 22,1-70,0 1,0-1,0 0,0 1,0-1,0 0,0 0,0 1,0-1,-1 0,1 1,-1-1,1 0,-1 0,1 0,-1 0,1 0,-1 1,0-1,0 0,0 0,0-1,0 1,0 0,0 0,0 0,0-1,0 1,0 0,0-1,0 1,0-1,-1 1,1-1,-1 0,1-2,0-1,0 0,0 0,1 0,0 0,-1 0,1 0,0 0,0 0,1 0,-1 0,1 0,-1 0,1 0,0 0,0 0,1 0,-1 1,2-3,-2 0,35-72,2 1,4 2,3 2,12-11,-3 3,232-322,-167 250,-98 143,-29 42,-59 115,-72 113,53-104,51-91,-179 330,-78 88,258-435,68-93,520-771,64-79,-589 852,-29 42,1 0,-1 1,0-1,1 0,-1 0,0 0,1 0,-1 1,0-1,1 0,-185 308,-593 1025,707-1220,-5-3,-5-4,-13 8,-4-29,96-85,0 1,1-1,-1 1,0-1,1 1,-1-1,0 1,1-1,-1 0,0 1,0-1,0 0,1 0,-1 0,0 0,0 1,0-1,1 0,-1 0,0-1,0 1,0 0,0 0,1 0,-1 0,0-1,0 1,1 0,-1-1,0 1,0-1,1 1,-1-1,0 1,1-1,-1 1,1-1,-1 0,1 1,-1-1,1 0,-1 1,1-1,-1 0,1 0,0 1,0-1,-1 0,1 0,0 0,0 1,0-1,0 0,0 0,0 0,0 1,0-1,0 0,0 0,1 0,-1 0,0 1,1-2,52-122,150-215,202-255,-85 161,19 14,81-52,-393 441,169-154,-158 161,-37 23,-1 0,1 0,0 0,0 0,0 0,-1 0,1 0,0 0,0 0,-1 0,1 1,0-1,0 0,-1 0,1 1,0-1,-1 0,1 1,0-1,-1 1,1-1,0 1,-1-1,1 1,-1 0,1-1,-1 1,1-1,-1 1,0 0,1 0,-1-1,0 1,0 0,1-1,-1 1,0 0,0 0,0 0,0-1,0 1,0 0,0 0,0-1,0 1,0 0,-1 0,1-1,0 1,0 0,-1 0,1-1,0 1,-1 0,1-1,-1 1,1 0,-1-1,1 1,-1-1,1 1,-1-1,0 1,1-1,-1 1,-98 196,65-139,-564 928,570-941,-26 41,-125 202,-13-7,-110 113,272-356,-2-1,-1-2,-2-2,-1-1,-2-1,0-2,-24 11,61-39,0 0,0 1,0-1,0 0,0 0,-1 0,1 0,0 0,-1 0,1-1,-1 1,1 0,0-1,-1 1,0-1,1 0,-1 1,1-1,-1 0,1 0,-1 0,0 0,1 0,-1 0,1 0,-1-1,1 1,-1 0,1-1,-1 0,1 1,-1-1,1 0,-1 0,1 1,0-1,0 0,-1-1,1 1,0 0,0 0,0 0,0-1,0 1,1 0,-1-1,0 1,0-1,1 1,-1-1,1 1,0-1,-1 0,4-14,0-1,0 1,2-1,0 1,1 0,0 1,1-1,1 1,7-9,-4 4,135-229,100-121,-224 337,222-298,15 11,100-82,-153 199,-199 197,-5 4,-1 0,1 0,0 0,0 0,0 0,1 0,-1 0,0 1,1-1,-1 1,1 0,-1 0,1 0,-1 0,1 0,0 0,0 1,-1-1,1 1,2 0,0 19,-53 97,-44 36,-7-5,-23 18,-4 7,8-6,-248 347,-276 286,547-695,-4-4,-33 21,124-115,0 3,-2-1,1 0,-1-1,0 0,-1 0,0-1,0-1,0 0,-10 3,20-7,0-1,-1 0,1 0,0 0,0 0,0 0,0 0,0-1,0 1,-1 0,1 0,0-1,0 1,0-1,0 1,0-1,0 1,0-1,0 0,1 1,-1-1,0 0,0 0,0 0,1 0,-1 0,0 1,1-1,-1 0,1 0,-1-1,1 1,0 0,-1 0,1 0,0 0,0 0,0 0,0 0,0-1,0 1,0 0,0 0,0 0,0 0,1 0,-1 0,0 0,1 0,-1 0,1 0,-1 0,1 0,-1 0,1 0,0-1,73-155,114-129,13 8,24-8,-216 275,242-300,13 12,12 12,247-195,-482 448,-11 7,1 2,2 0,0 3,2 0,33-14,-66 34,0 0,1 1,-1-1,0 1,1 0,-1 0,1 0,-1 0,1 0,-1 0,1 1,0-1,-1 1,1 0,0 0,0 0,-1 0,1 0,0 0,-1 1,1 0,0-1,-1 1,1 0,-1 0,1 0,-1 1,0-1,1 0,-1 1,0 0,0-1,0 1,0 0,0 0,0 0,-1 0,1 1,-1-1,1 0,-1 1,0-1,0 1,0-1,0 1,-1-1,1 1,0 2,-2 14,0-1,-1 1,-1-1,-1 1,0-1,-1 0,-2 1,-43 127,-8-3,-18 26,51-116,-132 276,-14-8,-151 207,312-513,-33 52,-4-1,-2-2,-2-3,-35 30,84-90,0 2,0-1,0 1,0-1,-1 0,1 0,-1 0,1 0,-1 0,0-1,0 1,0-1,0 0,0 0,0 0,0 0,0 0,0-1,0 1,0-1,-1 0,3-2,0 0,0 0,0-1,0 1,0 0,1 0,-1-1,1 1,-1-1,1 1,0 0,0-1,0 1,0-1,0 1,1 0,-1-1,1 1,0 0,0-1,-1 1,1 0,1 0,-1-1,16-41,2 1,2 0,2 2,4-4,3-6,245-388,18 13,62-43,-308 410,314-381,-324 402,-22 29,-22 29,-130 192,-106 160,-480 707,575-872,-10-6,-89 82,123-181,123-101,0 0,0 0,0-1,0 1,0 0,0 0,0-1,0 1,-1-1,1 1,0-1,0 0,-1 1,1-1,0 0,-1 0,1 0,0 0,-1 0,1 0,0 0,0 0,-1-1,1 1,0 0,0-1,-1 1,1-1,0 0,0 1,0-1,0 0,0 0,0 1,0-1,0 0,-1-1,2-52,12 16,2 0,1 0,2 2,2 0,1 1,10-11,0-3,287-430,22 15,156-147,-196 248,14 15,46-17,-196 231,-119 112,-43 23,1-1,-1 1,0-1,0 1,0-1,0 1,0 0,-1 0,1-1,0 1,0 0,0 0,-1 0,1 0,0 0,-1 0,1 0,-1 0,1 0,-1 1,0-1,1 0,-1 0,0 0,0 0,0 1,0-1,0 0,0 0,0 0,0 0,0 1,-1-1,1 0,0 0,-1 0,1 0,-1 0,1 0,-1 0,1 0,-1 0,0 0,0 0,0 0,1 0,-1 0,0-1,0 1,-1 0,-134 220,96-164,-762 1120,557-811,-16-12,-38 16,242-305,-2-2,-3-3,-2-2,-25 13,84-67,0 0,0 1,-1-1,1 0,-1 0,0 0,0-1,-1 0,1-1,-1 1,1-1,-1 0,0-1,0 0,0 0,-2 0,7-2,0 1,1-1,-1 0,0 0,1 0,-1 0,1 0,-1-1,1 1,-1 0,1-1,0 1,0-1,0 1,0-1,0 1,0-1,0 0,0 0,1 1,-1-1,1 0,-1 0,1 0,0 0,0 0,-1 0,1 0,1 1,-1-1,0 0,0 0,1 0,-1 0,1 0,0 1,0-3,8-30,1 1,1 1,2-1,1 2,2 0,14-22,-7 12,244-408,98-100,-296 448,557-775,-555 769,-78 105,-142 182,-153 220,62-76,-243 248,436-521,-2-3,-2-2,-1-2,-52 32,63-57,41-19,-1 0,0 1,1-1,-1 0,0 1,1-1,-1 0,0 0,0 0,1 0,-1 0,0 0,0 0,1 0,-1 0,0 0,1 0,-1 0,0 0,0 0,1-1,-1 1,0 0,1-1,-1 1,1 0,-1-1,0 1,1-1,-1 1,1-1,-1 1,1-1,-1 1,1-1,0 0,-1 1,1-1,-1 0,1 1,0-1,0 0,0 1,-1-1,1 0,0 0,0 1,0-1,0 0,0 1,0-1,0 0,0 0,1 0,39-93,54-62,7 5,7 5,30-24,3 2,7 7,105-86,-251 245,19-19,1 1,0 1,2 1,0 1,0 2,2 0,0 1,1 1,7-1,-30 14,0 0,0-1,0 2,0-1,0 0,0 1,0-1,0 1,0 0,0 1,0-1,-1 1,1 0,0-1,-1 1,1 1,-1-1,0 1,0-1,0 1,0 0,0 0,-1 0,1 0,-1 1,0-1,0 1,0-1,-1 1,1 0,-1-1,0 1,0 0,0 0,0 0,-1 0,1 0,-1 0,0 0,0 0,-1 0,1 0,-1 0,-1 3,-1 66,-3 1,-3 0,-4-1,-9 27,15-67,-185 714,127-511,54-194,12-42,-1 0,0 0,1 0,-1 1,0-1,1 0,-1 0,0 0,0 0,1 0,-1 0,0 1,1-1,-1 0,0 0,0 0,0 1,1-1,-1 0,0 0,0 1,0-1,0 0,1 1,-1-1,0 0,0 0,0 1,0-1,0 0,0 1,0-1,0 0,0 1,0-1,19-31,195-354,28-7,177-214,-224 317,-192 285,6-9,-15 24,-417 651,180-248,61-97,-146 184,327-501,-30 44,-1-1,-3-1,-2-3,-1 0,-10 4,44-39,0 0,0-1,0 0,0 0,-1 0,0 0,1-1,-1 1,0-1,0 0,0-1,-1 1,1-1,0 0,-1 0,1-1,3-1,1 0,-1 0,1 0,0-1,0 1,-1 0,1-1,0 1,0-1,0 1,1-1,-1 1,0-1,1 0,-1 1,0-1,1 0,0 1,0-1,-1 0,1 0,0 0,0 1,0-1,1 0,-1 0,0 1,1-1,-1 0,1 1,0-1,-1 0,1 1,0-2,11-30,0 0,2 1,2 0,1 1,20-28,-12 17,225-341,17 10,15 13,16 12,158-130,-422 443,132-111,-167 147,1 1,0-1,-1 0,1 0,0 0,-1 1,1-1,0 0,0 0,0 1,0-1,0 0,1 0,-1 1,0-1,0 0,1 0,-1 0,1 1,-1-1,1 0,0 0,-1 0,1 0,0 0,0 0,-1 0,1 0,0 0,0-1,0 1,0 0,0-1,0 1,1 0,-1-1,0 1,0-1,0 0,0 1,1-1,-1 0,0 0,0 0,1 0,-1 0,0 0,0 0,1 0,-1 0,0-1,0 1,1 0,-1-1,0 1,0-1,0 1,0-1,0 0,-28 65,-4-2,-2-1,-2-1,-32 39,16-24,-868 1247,771-1130,-8-6,-100 87,222-239,-1-2,-1-1,-1-1,-2-3,-1-1,-32 15,69-38,-1-1,1 1,-1-1,0 1,0-1,0-1,0 1,-1 0,1-1,0 0,-1 0,1 0,-1-1,1 0,0 1,-1-1,1-1,-1 1,1-1,-1 0,1 0,0 0,-1 0,1-1,0 0,0 1,0-2,0 1,0 0,1-1,-1 0,-2-2,4-3,1 0,0 0,0 0,0 0,1 0,0 1,1-1,0 0,0 0,1 0,0 0,0 1,1-1,3-5,30-77,4 2,4 1,4 3,45-59,-55 83,175-262,14 10,148-148,-283 356,5 5,4 3,62-41,-147 125,0 0,0 1,1 1,1 0,0 2,0 0,4 0,-20 6,0 1,0 0,0 0,1 1,-1-1,0 0,1 1,-1-1,0 1,1 0,-1 0,0 0,1 0,-1 0,1 1,-1-1,0 1,1-1,-1 1,0 0,0 0,0 0,0 0,1 0,-1 0,-1 1,1-1,0 1,0-1,0 1,-1 0,1 0,-1-1,0 1,1 0,-1 1,0-1,0 0,0 0,0 0,-1 1,1-1,-1 0,1 1,-1-1,0 0,0 1,0-1,0 1,-1 17,-2 0,0 1,-1-1,-1-1,0 1,-2-1,-1 0,0 0,-6 7,9-14,-97 192,-44 56,69-127,-63 112,-112 142,230-354,-2-2,-2 0,-1-2,-1-1,-17 13,44-40,-1 1,0 0,0-1,0 1,0 0,0-1,0 1,0-1,0 0,-1 1,1-1,-1 0,1-1,-1 1,1 0,-1-1,1 1,-1-1,1 0,-1 0,0 0,1 0,13-52,-7 45,50-92,5 3,42-51,-62 90,223-293,14 11,249-230,-228 267,-256 270,-42 33,1-1,0 1,-1 0,1-1,0 1,0 0,-1-1,1 1,0 0,0-1,0 1,0 0,0-1,0 1,0 0,0-1,0 1,0 0,0-1,0 1,1 0,-1-1,0 1,1 0,-1-1,0 1,1-1,-1 1,0-1,1 1,-1-1,1 1,-1-1,1 1,-1-1,1 1,0-1,-1 0,1 1,-1-1,1 0,0 0,-1 1,1-1,0 0,-1 0,1 0,0 0,0 0,-1 0,1 0,0 0,-1 0,1 0,0 0,-1-1,1 1,0 0,-1 0,1-1,-1 1,1 0,0-1,-1 1,1 0,-1-1,1 1,-1-1,-58 131,-349 589,163-308,-18-11,-61 45,304-421,-1 4,-1-1,-2-1,0-1,-2-1,0-1,-2-2,-13 9,39-29,0 0,0 0,0 0,0 1,-1-1,1 0,0 0,-1-1,1 1,0 0,-1 0,1-1,-1 1,0-1,1 1,-1-1,1 1,-1-1,0 0,1 0,-1 0,1 0,-1 0,0 0,1-1,-1 1,1 0,-1-1,0 1,1-1,0 0,-1 0,1 1,-1-1,1 0,0 0,-1 0,1 0,0 0,-1-2,2-6,1 0,1 0,-1 0,1 0,1 0,0 0,0 0,1 1,0-1,0 1,1 0,0-2,68-122,5 3,7 4,22-19,-89 120,376-473,281-262,-84 165,-473 499,-118 94,1 1,0-1,-1 0,1 1,0-1,-1 1,1-1,0 1,0-1,0 1,-1 0,1-1,0 1,0 0,0 0,0-1,-1 1,1 0,0 0,0 0,0 0,0 0,0 0,0 0,0 1,-1-1,1 0,0 0,0 1,0-1,0 1,-1-1,1 0,0 1,0-1,-1 1,1 0,0-1,-1 1,1 0,-1-1,1 1,-1 0,1-1,-1 1,1 0,-1 0,0 0,1 0,-1-1,0 1,0 0,0 0,0 0,0 0,0 0,0 0,0-1,0 1,0 0,0 0,0 0,-1 0,1 0,-4 21,-2-1,0 0,-1 0,-1 0,-1-1,-1-1,-1 1,-6 7,-3 9,-265 456,-332 431,608-910,-79 110,-4-4,-6-4,-5-4,-19 8,-3-32,124-86,0-1,0 1,-1 0,1 0,0 0,-1-1,1 1,-1-1,1 1,-1-1,1 0,-1 1,1-1,-1 0,1 0,-1 0,1 0,-1 0,1-1,-1 1,1 0,-1-1,1 1,-1-1,1 1,-1-1,1 0,0 0,0 0,-1 1,1-1,0 0,0 0,0-1,0 1,0 0,0 0,0 0,0-1,0 1,1 0,-1-1,1 1,-1-1,1 1,-1-1,1 1,0-1,0 1,0-1,0 1,0-1,0 1,0-1,0 1,0-1,1 1,-1-1,1 1,-1-1,1 1,-1-1,1 1,0 0,0-1,0 1,0 0,0 0,1-1,10-31,1 2,2 0,0 0,3 2,0 0,8-7,1-5,314-438,291-308,-580 726,28-36,5 4,47-37,-81 93,-51 36,1 0,0 0,0 1,-1-1,1 1,0-1,0 1,0-1,0 1,-1-1,1 1,0-1,0 1,0 0,0 0,0 0,0-1,0 1,0 0,0 0,0 0,0 1,0-1,0 0,0 0,0 0,0 1,0-1,0 0,0 1,0-1,0 1,-1-1,1 1,0 0,0-1,-1 1,1 0,0-1,-1 1,1 0,0 0,-1 0,1 0,-1-1,0 1,1 0,-1 0,0 0,1 0,-1 0,0 0,0 0,0 0,0 0,0 0,0 0,0 0,0 0,0 0,0 0,-1 0,1 0,0 0,-1 0,-2 19,-1 0,-1 0,-1-1,-1 0,0 0,-8 14,13-29,-131 271,-70 94,127-236,-484 855,480-854,-6-3,-92 104,90-153,88-82,0-1,0 1,1-1,-1 1,0-1,0 1,0-1,0 1,0-1,0 1,0-1,0 1,0-1,0 0,0 1,0-1,0 1,0-1,0 1,0-1,-1 1,1-1,0 1,0-1,-1 1,1-1,0 1,-1 0,1-1,0 1,-1-1,1 1,-1 0,1-1,0 1,-1 0,1 0,-1-1,1 1,-1 0,1 0,-1 0,0 0,1 0,-1-1,1 1,-1 0,1 0,-1 0,1 0,-1 1,1-1,-1 0,1 0,-1 0,1 0,-1 0,1 1,-1-1,1 0,-1 0,0 1,58-118,159-220,135-151,-288 403,519-654,-220 289,-279 342,-15 17,4 3,42-36,-69 88,-45 37,-1-1,1 1,-1-1,1 1,-1 0,1-1,0 1,-1 0,1 0,0-1,0 1,0 0,0 0,-1-1,1 1,0 0,0 0,0-1,1 1,-1 0,0 0,0-1,0 1,0 0,1 0,-1-1,0 1,1 0,-1-1,1 1,-1 0,1-1,-1 1,1-1,-1 1,1-1,-1 1,1-1,0 1,-1-1,1 1,0-1,-1 0,1 1,0-1,0 0,-1 0,1 0,0 0,0 1,-1-1,1 0,0 0,0 0,-1-1,1 1,0 0,0 0,-1 0,1 0,0-1,0 1,-1 0,1-1,0 0,-14 41,-1-1,-2-1,-2-1,-19 30,9-15,-758 1332,688-1230,-6-5,-40 36,135-175,4-3,0 0,0-1,-1 1,0-1,0-1,-1 1,0-1,0 0,0-1,0 1,-2-1,8-4,0 0,0-1,1 1,-1 0,0-1,0 1,0-1,0 1,0-1,0 1,0-1,1 0,-1 1,0-1,1 0,-1 0,0 1,1-1,-1 0,1 0,-1 0,1 0,-1 0,1 0,0 0,0 0,-1 0,1 0,0 0,0 0,0 0,0 0,0 0,0 0,0 0,1 0,-1 0,0 0,0 0,1 0,-1 1,1-1,-1 0,1 0,-1 0,1 0,-1 0,1 1,0-1,-1 0,1 1,0-2,16-33,1 0,1 1,2 1,1 0,5-2,2-5,493-612,-369 471,509-554,-437 523,-176 184,-48 28,0-1,0 1,0 0,0 0,0-1,0 1,0 0,-1 0,1 0,0 0,0 0,0 0,0 0,0 0,0 1,0-1,0 0,0 0,0 1,-1-1,1 1,0-1,0 1,0-1,-1 1,1-1,0 1,-1 0,1-1,0 1,-1 0,1 0,-1-1,1 1,-1 0,1 0,-1 0,0 0,0 0,1-1,-1 1,0 0,0 0,0 0,0 0,0 0,0 0,0 0,0 0,0 0,0 0,-1 0,1 0,-39 127,-174 291,159-321,-31 57,-102 191,-15-8,-140 169,320-478,3-2,-1-2,-1 0,-1-1,0-1,-2-1,-20 13,44-34,0 0,-1-1,1 1,0 0,-1-1,1 1,-1 0,1-1,-1 1,1-1,-1 1,1 0,-1-1,1 0,-1 1,0-1,1 1,-1-1,0 0,0 1,1-1,-1 0,0 0,0 1,1-1,-1 0,0 0,0 0,1 0,-1 0,0 0,0 0,1 0,-1-1,0 1,0 0,1 0,-1-1,0 1,0 0,1-1,-1 1,0-1,1 1,-1-1,1 1,-1-1,1 1,-1-1,1 1,-1-1,1 0,-1 1,1-1,0 0,-1 0,1 1,0-1,14-50,138-201,-120 206,273-377,19 13,141-119,-187 230,134-100,-309 323,-102 76,0-1,0 1,0 0,0-1,-1 1,1 0,0-1,0 1,0 0,0 0,0 0,0 0,0 0,0 0,0 0,0 0,0 0,0 1,0-1,0 0,-1 1,1-1,0 0,0 1,0-1,0 1,-1-1,1 1,0 0,-1-1,1 1,0 0,-1 0,1-1,-1 1,1 0,-1 0,1 0,-1 0,1-1,-1 1,0 0,0 0,0 0,1 0,-1 0,0 0,0 0,0 0,0 0,0 0,-1 0,1 0,0 0,0 0,-1-1,1 1,-1 1,-45 138,-174 282,159-314,-200 343,-240 307,450-687,-3-2,-4-2,-31 26,84-88,2-1,-1 0,0 0,1 0,-1-1,0 1,-1-1,1 0,-1 0,1-1,-1 1,0-1,0 0,0 0,0-1,0 0,0 0,-1 0,-4-22,60-86,-38 87,142-211,11 7,54-45,138-156,168-139,-490 530,-7 4,1 2,1 1,2 2,0 1,3 1,-36 24,1 0,-1 1,0-1,1 1,0-1,-1 0,1 1,0-1,-1 1,1-1,0 1,0-1,0 1,1-1,-1 1,0-1,0 0,1 1,-1-1,1 1,-1-1,1 0,0 1,-1-1,1 0,0 0,0 0,0 1,0-1,0 0,0 0,0 0,0 0,1-1,-1 1,0 0,0 0,1-1,-1 1,0-1,1 1,-1-1,1 0,-1 1,1-1,-1 0,1 0,-1 0,1 0,-1 0,0-1,1 1,-1 0,1-1,-1 1,1-1,-1 1,0-1,1 1,-1-1,0 0,0 0,0 0,1 0,-1 0,0-1,-14 44,-2-2,-2 0,-2 0,-1-2,-4 1,3 0,-504 870,449-774,-7-2,-6-5,-5-3,-12 3,-11-27,73-88,43-14,0 0,0 0,0 0,0 0,1 0,-1 0,0 0,0 0,1 0,-1 0,1 0,-1 0,1-1,-1 1,1 0,0 0,0-1,-1 1,1 0,0-1,0 1,0 0,1 0,-1-1,0 1,0 0,1 0,-1-1,0 1,1 0,0 0,-1 0,1 0,0-1,11-31,2 1,1 0,2 1,1 0,22-27,-23 32,190-266,12 10,63-47,-45 70,137-108,-364 358,17-17,2 1,1 1,0 1,2 2,27-13,-58 33,0 0,1 0,-1-1,1 1,-1 1,1-1,-1 0,1 0,0 0,0 1,-1-1,1 1,0 0,0-1,-1 1,1 0,0 0,0 0,0 0,-1 0,1 1,0-1,0 0,0 1,-1 0,1-1,0 1,-1 0,1 0,-1 0,1 0,-1 0,1 0,-1 0,0 0,1 1,-1-1,0 0,0 1,0-1,0 1,0 0,0-1,-1 1,1-1,0 1,-1 0,0 0,1-1,-1 1,0 0,0 0,0 0,0 0,0-1,0 1,0 0,-1 0,1-1,-1 2,-2 21,-2-1,0 1,-2-1,-1 0,0 0,-2-1,-7 13,-2 5,-112 232,-68 93,80-168,-135 172,119-214,111-138,24-17,0-1,0 1,1 0,-1 0,0-1,0 1,0 0,0 0,0-1,0 1,0 0,0 0,0-1,0 1,0 0,0-1,0 1,0 0,0 0,0-1,0 1,0 0,0-1,0 1,0 0,0 0,-1-1,1 1,0 0,0 0,0-1,-1 1,1 0,0 0,0 0,0 0,-1-1,1 1,0 0,0 0,-1 0,1 0,0 0,0-1,-1 1,1 0,0 0,-1 0,1 0,0 0,0 0,-1 0,1 0,0 0,-1 0,1 0,0 0,0 1,14-29,177-230,-132 186,40-50,6 4,4 5,5 5,48-31,-149 129,-10 6,1 1,0-1,-1 1,1 0,0 0,1 0,-1 1,0-1,1 1,0 0,-1 1,1-1,0 1,0 0,3-1,-7 3,-1 0,1 0,-1-1,1 1,-1 0,0 0,1 0,-1 0,0 0,0 0,1 0,-1-1,0 1,0 0,0 0,0 0,0 0,0 0,-1 0,1 0,0 0,0 0,-1 0,1 0,-1-1,1 1,0 0,-1 0,0 0,1-1,-1 1,1 0,-1-1,0 1,1 0,-2 0,1 0,-188 266,1-16,-12-8,-10-9,-10-10,-119 87,280-258,-2-3,-3-2,-1-4,-2-2,-2-3,-2-3,-74 26,128-57,0 0,0-1,0-1,-1 0,1-2,-1 0,1-1,-5 0,15-1,0 0,0-1,1 1,-1-1,0 0,1-1,0 0,-1 0,1 0,0-1,1 1,-1-1,0-1,1 1,0-1,0 0,1 0,-1-1,1 1,1-1,-1 0,0-1,-3-11,1-1,1-1,1 1,0-1,2 0,0 0,1 0,1 0,1 1,1-1,0 0,2 0,0 1,1-1,2-2,30-100,5 1,5 3,60-108,-86 183,71-139,7 5,104-137,-172 270,1 1,3 1,1 2,14-9,-18 25,-20 30,-49 86,-46 44,-77 95,115-169,-143 198,-12-8,-10-9,-183 159,353-363,-2-1,-1-2,-2-2,-1-2,-2-3,0-1,-36 14,82-40,-1-1,0 1,0 0,0-1,0 1,0-1,0 0,0 0,0 0,0 0,0-1,-1 1,1-1,0 0,0 0,-1 0,1 0,0-1,0 1,-1-1,1 0,0 0,0 0,0 0,0 0,0-1,0 1,0-1,1 0,-1 0,1 0,-1 0,1-1,0 1,-1-1,1 1,1-1,-1 0,0 1,1-1,-2-3,3-6,0 0,1 0,0 0,1 0,1 0,0 0,0 1,1-1,0 1,1 0,3-5,55-101,5 3,4 2,5 4,90-96,-130 159,190-233,11 10,11 11,130-94,-255 260,-123 91,-1-1,1 0,0 0,-1 0,1 1,0-1,-1 0,1 1,0-1,0 1,0-1,0 1,0-1,-1 1,1 0,0-1,0 1,0 0,0 0,0 0,0 0,0 0,0 0,0 0,0 0,0 0,0 0,0 0,0 0,0 1,0-1,0 1,0-1,0 0,0 1,-1-1,1 1,0 0,0-1,-1 1,2 0,-17 41,-32 34,-5-4,-54 62,56-74,-340 414,-222 193,486-545,-5-6,-116 78,75-94,170-98,-1 0,0 0,0 0,0 0,0-1,0 1,0-1,0 0,-1 0,1 0,0 0,0 0,-1-1,1 0,-1 0,1 0,0 0,-1 0,1 0,-1-1,1 0,0 0,-1 0,1 0,0 0,0-1,0 1,0-1,0 0,0 0,1 0,-1 0,1 0,-1-1,1 1,0-1,0 1,-1-3,2-5,0 0,1 1,0-1,1 0,0 0,1 0,0 0,0 1,1-1,0 1,1 0,0 0,36-81,3 2,5 2,3 2,30-35,-58 84,197-279,242-265,-70 138,-357 407,-19 23,-19 25,-126 161,-316 399,-96 61,431-515,-5-4,-119 90,216-189,-1-2,-1 0,-1-2,0 0,-1-1,0-1,-1-2,-21 7,42-15,0 0,1-1,-1 1,0-1,0 1,0-1,0 0,0 0,0 0,0 0,0 0,0 0,0 0,0-1,0 1,0-1,1 1,-1-1,0 0,0 0,0 0,1 0,-1 0,0 0,1 0,-1-1,1 1,0 0,-1-1,1 1,0-1,0 0,0 1,0-1,0 0,0 0,1 1,-1-1,0 0,1-1,7-81,19 18,2 1,3 2,3 1,39-54,-53 85,198-293,14 11,29-9,-44 57,-204 254,-18 25,-227 362,-436 753,632-1076,56-80,661-877,-608 807,25-30,-7-4,57-108,-107 139,-40 99,-1 0,0 1,1-1,-1 0,0 0,1 1,-1-1,0 0,0 0,0 0,0 1,0-1,0 0,0 0,0 1,0-1,0 0,0 0,0 0,0 1,-1-1,1 0,0 0,-1 1,1-1,-1 0,1 1,0-1,-1 0,1 1,-1-1,0 1,1-1,-1 1,1-1,-1 1,0-1,0 1,1 0,-1-1,0 1,1 0,-1 0,0-1,-34 18,-142 150,-72 103,-163 235,154-181,-63 43,293-335,-2-1,-1-2,-2 0,-1-3,-1 0,0-3,-33 16,66-37,0-1,-1 1,1 0,-1-1,0 0,1 1,-1-1,0 0,0 0,0-1,1 1,-1-1,0 1,0-1,0 0,0 0,0 0,0-1,0 1,0-1,0 1,0-1,1 0,-1 0,0 0,1-1,-1 1,0 0,1-1,0 0,-1 0,1 0,-1 0,1-8,0 1,1 0,0-1,0 1,1-1,0 0,0 1,1-1,1 1,0 0,0-1,1 1,0 0,0 0,1 0,4-6,37-84,5 3,4 2,38-49,-85 133,96-151,8 4,6 5,7 5,25-14,-136 149,-7 4,0 1,1 0,1 1,-1-1,1 1,0 0,0 1,1 0,-1 1,1-1,0 2,1-1,4 0,-13 4,0 0,0 0,0 0,0 0,0 1,0-1,0 0,0 0,0 1,0-1,0 1,0-1,0 1,0 0,0-1,0 1,-1 0,1-1,0 1,-1 0,1 0,0 0,-1-1,1 1,-1 0,1 0,-1 0,1 0,-1 0,0 0,0 0,1 0,-1 0,0 0,0 0,0 0,0 1,0-1,0 0,-1 0,1 0,0 0,0 0,-1 0,1 0,-1 0,1 0,-7 30,-1-1,-2 1,-1-1,-1-1,-1 0,-2-1,-8 11,3-1,-51 92,-5-3,-6-4,-5-3,-6-4,-92 89,170-190,7-5,-1-1,0 0,0 0,-1-1,0-1,-1 1,0-2,0 1,0-1,-1-1,-2 1,13-6,1 0,-1 0,0 0,0 0,0 0,0 0,1 0,-1 0,0 0,0 0,0-1,1 1,-1 0,0-1,0 1,1 0,-1-1,0 1,0-1,1 1,-1-1,1 1,-1-1,0 1,1-1,-1 0,1 1,-1-1,1 0,0 1,-1-1,1 0,0 0,-1 0,1 1,0-1,0 0,0 0,0 0,0 1,0-1,0 0,0 0,0 0,0 0,0 1,0-1,1 0,-1 0,0 0,1 1,-1-1,0 0,1 0,5-16,0 1,2 0,0 1,0-1,1 2,1-1,1 1,0 1,4-5,2-3,130-145,7 7,116-90,-148 140,5 4,4 7,70-37,-199 134,21-15,1 1,0 2,1 0,1 2,0 1,0 0,1 3,0 0,22-2,-45 8,0 2,0-1,0 0,0 1,0 0,1 0,-2 0,1 0,0 1,0 0,0-1,-1 1,1 1,-1-1,1 0,-1 1,0 0,0 0,0 0,0 0,-1 0,1 0,-1 1,0-1,0 1,0 0,0-1,-1 1,1 1,15 121,-25-20,-4-1,-5-1,-28 90,-170 565,205-684,10-74,0 1,0 0,0 0,1-1,-1 1,0 0,1-1,-1 1,1 0,0-1,0 1,-1-1,1 1,0-1,0 0,0 1,0-1,1 0,-1 1,0-1,1 0,-1 0,0 0,1 0,-1-1,1 1,-1 0,1 0,0-1,-1 1,1-1,0 0,-1 1,1-1,0 0,0 0,-1 0,1 0,1-1,9-1,-1-1,0 0,0-1,0 0,0 0,0-2,-1 1,0-1,0-1,-1 0,1 0,6-8,-1 4,178-153,163-178,-205 192,944-862,-1042 966,3 2,1 3,2 2,49-22,-106 59,0 0,0 1,0-1,0 0,1 1,-1-1,1 1,-1 0,1 0,-1 0,1 0,-1 0,1 1,0-1,0 1,-1 0,1 0,0 0,0 0,-1 0,1 0,0 1,0-1,-1 1,1 0,0 0,-1 0,1 0,-1 0,0 1,1-1,-1 1,0 0,0-1,0 1,0 0,0 0,1 2,-2 4,0-1,0 1,-1 0,-1 0,1-1,-1 1,0 0,-1-1,0 1,0-1,-1 1,-1 2,-26 69,-5-1,-2-1,-16 18,0 2,-169 314,-136 175,322-532,-3-1,-3-1,-33 31,70-79,-60 40,64-45,0 0,0 0,0 0,0 0,0 0,1 0,-1 0,0 0,1 0,-1 0,1 0,-1-1,1 1,-1 0,1-1,0 1,0 0,-1 0,1-1,0 1,0 0,0-1,1 1,-1 0,0-1,0 1,1 0,-1-1,1 1,-1 0,1 0,0 0,-1 0,1-1,0 1,0 0,-1 0,1 0,0 0,34-76,3 0,4 3,37-50,-72 113,195-275,12 9,12 9,115-95,-15 34,-239 260,-87 69,1-1,-1 1,1-1,-1 1,1-1,-1 1,1 0,0-1,-1 1,1 0,-1-1,1 1,0 0,-1 0,1 0,0-1,0 1,-1 0,1 0,0 0,-1 0,1 0,0 0,-1 1,1-1,0 0,-1 0,1 0,0 1,-1-1,1 0,-1 0,1 1,0-1,-1 1,1-1,-1 1,1-1,-1 1,1-1,-1 1,0-1,1 1,-1-1,1 1,-1 0,0-1,0 1,1 0,-7 38,-16 15,-2-2,-2 0,-23 33,3-7,-144 259,-14-9,-15-9,-121 124,306-401,-2-1,-1-2,-2-2,-2-2,-1-1,-40 23,81-55,-1 0,1-1,-1 1,1-1,-1 1,1-1,-1 0,0 1,0-1,0 0,0 0,1 0,-1-1,-1 1,1 0,0-1,0 1,0-1,0 0,0 0,0 1,0-2,-1 1,1 0,0 0,0-1,0 1,0-1,0 1,0-1,0 0,0 0,0 0,0 0,0 0,1-1,-1 1,0 0,1-1,-1 1,1-1,-1 0,1 1,0-1,0 0,0 0,0 0,0 0,0 0,1-11,1 1,1 0,0-1,1 1,0 0,0 0,1 0,1 1,2-4,49-103,5 2,6 3,4 3,23-21,-60 82,698-927,-710 946,93-154,-115 184,-1 1,1-1,-1 0,1 0,-1 0,1 0,-1 0,1 0,-1 0,1 0,-1 0,0 0,1 0,-1 0,1-1,-1 1,1 0,-1 0,1-1,-1 1,1 0,-1 0,1-1,0 1,-1-1,1 1,-1 0,1-1,0 1,0-1,-1 1,1-1,0 1,0-1,-1 1,1-1,0 1,0-1,0 1,0-1,0 1,0-1,0 1,0-1,0 0,0 1,0-1,0 1,0-1,0 1,0-1,-106 91,-621 649,451-451,90-98,-8-8,-7-9,-95 56,264-206,0-1,-2-1,0-2,-1-2,-1-1,-31 10,64-25,1 0,0 0,0 1,-1-2,1 1,0 0,-1 0,1-1,-1 1,1-1,-1 0,1 0,-1 0,1 0,-1 0,1 0,-1-1,1 1,0-1,-1 0,1 1,-1-1,1 0,0-1,0 1,0 0,0-1,0 1,0-1,0 1,0-1,0 0,1 0,-1 0,1 0,0 0,-1 0,1-1,0 1,0 0,0 0,0-1,1 1,-1-1,1 1,-1-1,1 1,0-3,2-15,0-1,2 1,0 1,1-1,2 1,-1-1,2 2,1-1,0 1,10-14,-11 18,81-134,6 5,6 4,6 4,23-12,-3 2,7 7,5 5,7 7,6 4,-147 119,19-16,1 1,1 1,0 1,1 1,1 2,6-2,-32 14,-1 0,1 1,0-1,-1 0,1 0,0 1,0 0,-1-1,1 1,0 0,0 0,0-1,-1 1,1 1,0-1,0 0,0 0,-1 1,1-1,0 1,0 0,-1-1,1 1,0 0,-1 0,1 0,-1 0,1 0,-1 0,0 0,1 1,-1-1,0 1,0-1,0 1,0-1,0 1,0-1,-1 1,1 0,0-1,-1 1,1 0,-1 0,0-1,1 1,-1 0,0 0,0 0,0 0,-1-1,1 1,0 0,-1 1,-2 17,-1 0,-1-1,-1 1,-1-1,0-1,-1 1,-1-1,-3 2,-8 21,-415 814,323-664,-8-4,-8-5,-52 48,72-119,82-92,24-26,73-85,240-250,17 13,-203 205,577-555,-290 248,-403 425,-20 22,-678 870,571-732,-116 149,-55 37,274-324,-3 5,-1-1,-1 0,0-2,-2 0,0-1,-15 7,26-28,24-20,53-64,4 2,43-38,-59 65,431-454,31 12,-376 370,-18 15,5 4,130-86,-146 141,-110 56,0 0,1 1,-1-1,0 1,1 0,-1-1,1 1,-1 0,1 0,-1 0,1 0,-1 0,0 0,1 1,-1-1,1 0,-1 1,0-1,1 1,-1-1,0 1,1 0,-1-1,0 1,0 0,0 0,1 0,-1 0,0 0,0 0,-1 0,1 0,0 1,0-1,-1 0,1 1,0-1,-1 0,1 1,-1-1,0 0,1 1,-1-1,0 1,0-1,0 1,0-1,0 1,0-1,-1 2,-15 78,-36 51,-5-2,-5-2,-15 10,52-91,-98 185,-11-6,-141 179,260-384,7-10,0 1,-1-1,0-1,-1 0,0 0,-1-1,0 0,0-1,-9 5,21-14,-1 1,0 0,1-1,-1 1,0 0,1-1,-1 1,0-1,0 1,0-1,1 1,-1 0,0-1,0 1,0-1,0 1,0-1,0 1,0-1,0 1,0-1,0 1,0-1,0 1,0-1,0 1,0-1,-1 1,1 0,0-1,0 1,-1-1,1 1,0-1,0 1,-1 0,1-1,0 1,-1 0,1-1,-1 1,1 0,0 0,-1-1,1 1,-1 0,1 0,-1 0,1 0,-1 0,1-1,-1 1,1 0,-1 0,1 0,-1 0,1 0,0 0,-1 0,1 1,-1-1,1 0,-1 0,1 0,-1 0,1 1,-1-1,83-141,-63 115,293-393,38-10,-183 235,9 7,27-9,-99 115,-104 81,0-1,1 1,-1-1,1 0,-1 1,1-1,-1 1,1 0,-1-1,1 1,0-1,-1 1,1 0,0-1,-1 1,1 0,0 0,-1 0,1-1,0 1,-1 0,1 0,0 0,-1 0,1 0,0 0,0 1,-1-1,1 0,0 0,-1 0,1 1,0-1,-1 0,1 0,-1 1,1-1,0 1,-1-1,1 1,-1-1,1 1,-1-1,1 1,-1-1,0 1,1-1,-1 1,0 0,1-1,-1 1,0 0,0-1,1 1,-1 0,0 0,0-1,0 1,0 0,0-1,0 1,0 0,0-1,0 1,-1 0,1 0,0-1,0 1,-52 116,-259 350,160-242,25-31,-9-5,-8-6,-23 10,78-118,88-74,-1-1,1 1,-1-1,1 1,-1-1,1 1,-1-1,1 1,-1-1,1 0,-1 0,0 1,1-1,-1 0,0 0,1 1,-1-1,0 0,1 0,-1 0,0 0,1 0,-1 0,0 0,1 0,-1 0,0-1,1 1,-1 0,0 0,1-1,-1 1,1 0,-1-1,1 1,-1 0,0-1,1 1,-1-1,1 1,0-1,-1 1,1-1,-1 1,1-1,0 1,-1-1,1 0,0 1,0-1,0 0,-1 1,1-1,0 0,0 1,0-1,0 0,0 1,10-41,93-126,-75 130,65-89,6 5,5 4,5 5,4 4,49-30,-144 124,-10 6,-1 1,2 1,-1-1,1 1,0 1,0 0,0 0,1 1,0 0,0 1,9-3,-17 7,0 0,-1 0,1 0,0 0,0 0,-1 0,1 1,0-1,-1 1,1-1,-1 1,0-1,0 1,1 0,-1 0,0-1,0 1,-1 0,1 0,0 0,-1 0,1 0,-1 0,1 0,-1 0,0 0,0 1,0-1,0 0,-1 0,1 0,0 0,-1 0,1 0,-1 0,0 0,0 0,0 0,0-1,0 1,0 0,0 0,-1-1,0 1,-24 60,-3-2,-3-1,-14 16,7-9,-35 66,-7-3,-5-4,-5-3,-27 20,56-86,62-56,0 0,1 0,-1 0,0-1,0 1,1 0,-1-1,0 1,0 0,0 0,0-1,1 1,-1 0,0-1,0 1,0 0,0-1,0 1,0 0,0-1,0 1,0 0,0-1,0 1,0 0,0-1,0 1,0 0,0-1,-1 1,1 0,0-1,0 1,0 0,0 0,-1-1,1 1,0 0,0 0,-1-1,1 1,0 0,0 0,-1-1,1 1,0 0,-1 0,1 0,0 0,16-24,2 1,1 0,0 2,2 0,10-7,-1 0,47-47,4 3,2 4,3 3,3 4,67-32,43 1,-198 92,1-1,0 0,0 1,-1-1,1 1,0-1,0 1,0 0,0 0,0 0,0 0,0 0,-1 0,1 1,0-1,0 1,0-1,0 1,-1-1,1 1,0 0,-1 0,1 0,0 0,-1 0,1 1,-1-1,0 0,1 1,-1-1,0 1,0-1,0 1,0-1,0 1,0 0,0-1,-1 1,1 0,-1 0,1 0,-1 0,0 0,0-1,1 1,-1 0,0 0,-1 0,1 0,0 0,-1 0,1 0,-1-1,1 1,-1 1,-7 28,0-1,-2 1,-2-2,0 1,-2-2,-1 0,-1 0,-3 0,-70 111,-7-5,-5-3,-39 32,93-110,-1-1,-3-3,-2-3,-20 13,72-57,-2 1,1-1,0 0,0 0,-1 0,1 0,-1 0,1-1,-1 1,0-1,0 1,0-1,1 0,-1 0,0 0,-1-1,1 1,0-1,0 0,0 0,0 0,0 0,0 0,0 0,0-1,0 0,0 0,0 1,0-2,0 1,0 0,0-1,0 1,1-1,-1 0,0 0,2-4,0 1,1-1,-1 1,1-1,0 1,1-1,-1 0,1 1,0-1,1 1,-1 0,1-1,0 1,1 0,0-1,32-68,4 2,3 2,2 2,4 2,8-5,112-132,9 8,35-19,-201 204,-37 36,-180 185,-437 416,428-456,159-147,55-24,0 0,-1 1,1-1,0 0,-1 0,1 0,0 0,-1 0,1 0,0 0,-1 0,1-1,0 1,-1 0,1-1,0 1,0-1,-1 0,1 1,0-1,0 0,0 0,0 1,0-1,0 0,0 0,0 0,0 0,0-1,1 1,-1 0,0 0,1 0,-1-1,1 1,-1 0,1-1,0 1,-1 0,1-2,0-8,0 0,1 0,0 0,1 0,0 0,1 1,0-1,0 1,1-1,2-1,4-15,223-533,-195 456,-4 0,12-72,-47 176,1 0,-1 0,1 0,-1 1,1-1,-1 0,1 0,-1 0,1 0,-1 0,1 0,-1 0,1 0,-1-1,1 1,-1 0,1 0,-1 0,1 0,-1-1,1 1,-1 0,1 0,0-1,-1 1,1 0,-1-1,1 1,0-1,-1 1,1 0,0-1,-1 0,-136 242,41-70,-7-4,-83 98,185-265,-6 12,-1 0,-1-1,0-1,-1 1,0-1,0-1,-1 0,0 0,-1-1,1-1,-2 0,1 0,-1-1,-8 2,19-8,0 1,0-1,1 0,-1 0,0 0,0 0,0 0,1 0,-1-1,0 1,0-1,0 1,1-1,-1 1,0-1,1 0,-1 0,1 0,-1 0,1 0,-1 0,1-1,0 1,-1 0,1-1,0 1,0-1,0 1,0-1,0 1,1-1,-1 0,0 1,1-1,-1 0,1 0,-1 1,1-1,3-75,16 14,3 1,2 1,3 1,3 2,31-47,-29 49,400-689,-290 475,-133 239,-9 32,0-1,0 0,0 1,0-1,-1 0,1 1,0-1,0 1,-1-1,1 0,0 1,0-1,-1 0,1 0,0 1,-1-1,1 0,0 0,-1 1,1-1,-1 0,1 0,0 0,-1 0,1 0,-1 0,1 0,0 1,-1-1,1 0,-1 0,1-1,-1 1,1 0,0 0,-1 0,1 0,-1 0,1 0,0 0,-1-1,1 1,0 0,-1 0,1-1,0 1,-1 0,1 0,0-1,-1 1,1 0,0-1,0 1,-1 0,1-1,0 1,0-1,0 1,0 0,0-1,-1 1,-122 180,99-139,-108 185,-9-6,-10-6,-9-7,-40 28,182-215,10-11,0 0,0 0,-1-1,0-1,0 1,0-1,-1-1,0 0,-8 3,17-9,0 0,-1 0,1 0,0 0,0 0,0-1,0 1,-1 0,1-1,0 1,0-1,0 0,0 1,0-1,0 0,0 0,0 1,0-1,1 0,-1 0,0 0,0 0,1 0,-1 0,1 0,-1 0,1 0,-1-1,1 1,0 0,-1 0,1 0,0-1,0 1,0 0,0 0,0 0,0-1,0 1,0 0,1 0,-1 0,0 0,1-1,-1 1,1 0,-1 0,1 0,0 0,-1 0,1 0,0 0,0 0,0 0,-1 1,2-1,16-42,3 2,1 1,3 0,23-28,-26 35,368-485,-118 165,45-63,-248 350,-69 66,1 0,0 0,-1-1,1 1,-1 0,1 0,0 0,-1 0,1 0,-1 0,1 0,0 0,-1 0,1 0,-1 0,1 1,-1-1,1 0,0 0,-1 1,1-1,-1 0,1 1,-1-1,1 0,-1 1,1-1,-1 1,0-1,1 0,-1 1,0-1,1 1,-1-1,0 1,1 0,-1-1,0 1,0-1,0 1,0-1,0 1,0 0,1-1,-1 1,0-1,-1 1,1 0,0-1,0 1,0-1,0 1,0 0,-1-1,1 1,0-1,0 1,-1-1,1 1,0-1,-1 1,1-1,-1 1,1-1,-1 1,-9 34,-2 1,-2-1,-1-1,-1-1,-10 12,-4 12,-148 283,-156 215,315-526,0 1,-1-1,-1-1,-1 0,-2-2,-15 14,33-40,15-14,200-237,204-186,-209 237,166-123,-104 105,-250 208,-18 19,-21 23,-289 338,123-125,188-245,0 1,1-1,-1 0,0 1,0-1,0 1,1-1,-1 1,0-1,1 1,-1 0,0-1,1 1,-1 0,1-1,-1 1,1 0,-1 0,1 0,-1-1,1 1,0 0,0 0,-1 0,1 0,0 0,0 0,0-1,0 1,0 0,0 0,0 0,0 0,1 0,-1 0,0 0,0-1,1 1,-1 0,0 0,1 0,-1-1,1 1,-1 0,1 0,0-1,-1 1,1-1,0 1,-1 0,1-1,0 1,0-1,-1 1,1-1,0 0,0 1,0-1,0 0,0 0,-1 0,1 1,0-1,113-76,349-334,-203 188,-174 166,-86 57,1-1,0 1,0 0,-1-1,1 1,0-1,-1 1,1 0,-1 0,1 0,-1-1,1 1,-1 0,0 0,1 0,-1 0,0 0,0-1,1 1,-1 0,0 0,0 0,0 0,0 0,0 0,0 0,-1 0,1 0,0 0,0 0,-1-1,1 1,0 0,-1 0,1 0,-1 0,1-1,-1 1,1 0,-1-1,0 1,1 0,-1-1,0 1,0-1,0 1,0 1,-244 403,244-401,-2-1,1 0,-1 0,1 0,1 1,-1-1,0 1,1-1,-1 1,1 0,0 0,0-1,1 1,-1 0,1 0,0 0,0 0,0 0,1 0,-1 0,1-1,0 1,0 0,1 3,1-6,-1 0,1-1,0 1,-1-1,1 1,0-1,0 0,-1 0,1 0,0-1,0 1,-1 0,1-1,0 0,-1 0,1 0,-1 0,1 0,-1 0,0-1,1 1,-1-1,0 1,1-1,1-1,279-217,-278 216,0 1,0 0,0 0,0 0,1 0,-1 1,1 0,-1 0,1 0,0 1,0 0,-1 0,6 0,-10 3,0-1,0 1,0-1,0 0,0 1,-1 0,1-1,-1 1,1-1,-1 1,0 0,1-1,-1 1,0 0,0-1,0 1,-1 0,1-1,0 1,0 0,-1-1,1 1,-1-1,0 1,1-1,-1 1,0-1,0 1,0-1,0 0,0 1,0-1,0 0,0 0,-1 0,1 0,0 0,-1 0,1 0,-2 0,-2 6,-246 317,242-308,22-23,24-24,216-170,-176 149,1 3,3 4,27-8,-90 49,-20 12,-25 20,23-25,-79 74,83-77,1 0,-1 0,1-1,-1 1,1 0,0 0,-1 0,1 0,0-1,-1 1,1 0,-1 0,1 0,0 0,-1 0,1 1,0-1,-1 0,1 0,-1 0,1 1,0-1,-1 0,1 0,-1 1,1-1,-1 0,1 1,-1-1,1 1,-1-1,0 1,1-1,-1 1,1-1,-1 1,0-1,0 1,1-1,-1 1,0 0,0-1,0 1,0 0,1-1,-1 1,0-1,0 1,0 0,0-1,0 1,-1 0,1-1,0 1,0-1,0 1,-1 0,1-1,0 1,0-1,-1 1,1-1,0 1,-1-1,1 1,-1-1,1 1,-1-1,1 1,48-13,13-12,-117 57,-58 28,44-26,70-36,-1 0,0 0,1 1,-1-1,1 0,-1 0,1 0,-1 0,1 1,0-1,-1 0,1 0,0 0,0 0,0 0,0 0,0 0,0 0,0 0,0 0,0 0,0 0,0 0,1 0,-1 0,0 1,1-1,-1 0,1 0,-1 0,1 0,-1 1,1-1,-1 0,1 0,0 1,0-2,1-1,20-57,-3-2,-2 1,-4-2,-1 0,-4-1,-2-4,-6 62,-2-69,2 74,-1-1,1 0,0 0,-1 1,0-1,1 0,-1 1,0-1,0 1,0-1,0 1,0-1,0 1,0 0,-1-1,1 1,0 0,-1 0,1 0,-1 0,1 0,-1 0,1 1,-1-1,0 0,1 1,-1 0,0-1,0 1,1 0,-1 0,0-1,0 1,0 1,1-1,-1 0,0 0,-1 1,-8 3,-1 1,0 0,1 0,0 1,1 1,-1 0,1 0,1 1,-8 7,3-3,-87 72,29-21,-3-4,-3-2,-40 19,98-65,13-6,-1 0,1 0,-1-1,0 0,-1 0,1-1,-1 0,1-1,-1 0,0 0,0-1,-6 0,13-1,1-1,-1 0,1 0,0 0,0 0,-1 0,1 0,0-1,0 1,0 0,0-1,0 1,1 0,-1-1,0 1,0-1,1 1,-1-1,1 1,0-1,-1 0,1 1,0-1,0 0,0 1,0-1,0 0,0 1,1-1,-1 1,1-1,-1 1,1-1,-1 0,1 1,0 0,0-1,-1 1,1-1,0 1,0 0,1 0,-1 0,0-1,0 1,0 0,1 0,0 0,-1 0,35-48,2 2,1 1,3 2,2 2,41-31,-9 6,187-167,-242 213,-21 22,-1-1,1 0,0 0,0 0,-1-1,1 1,0 0,0 0,-1 0,1 0,0 0,0 0,-1 0,1 0,0 0,0-1,-1 1,1 0,0 0,0 0,0 0,0-1,-1 1,1 0,0 0,0-1,0 1,0 0,0 0,0 0,-1-1,1 1,0 0,0-1,0 1,0 0,0 0,0-1,0 1,0 0,0 0,0-1,0 1,0 0,0 0,1-1,-1 1,0 0,0 0,-192 115,-7 10,-6-9,-4-8,-55 11,194-90,25-9,-1-2,-1-1,-1-3,0-2,-1-2,48-9,-1-1,1 1,-1 0,0 0,1-1,-1 1,1-1,-1 0,0 1,1-1,-1 0,0 0,0 0,1 0,-1 0,0-1,1 1,-1 0,0-1,1 1,-1-1,1 0,-1 1,1-1,-1 0,1 0,-1 0,1 0,0 0,0 0,-1 0,1-1,0 1,0 0,0-1,0 1,1-1,-1 1,0-1,0 1,1-1,-1 0,1 1,0-1,-1 0,1 1,0-1,0 0,0 1,0-1,0 0,1 1,-1-1,0 0,1 1,-1-1,1 0,0 1,-1-1,15-20,1 1,1 0,1 2,1 0,0 1,2 0,-1 2,20-11,-3-1,138-102,5 8,83-37,-184 120,-67 36,-15 9,-20 14,-77 50,-3-5,-3-4,-86 34,64-34,-3-7,-19 1,133-49,6-2,0 0,0 0,0-1,-1-1,1 0,-1-1,1 0,-1 0,-9-2,20 1,0-1,0 1,0-1,0 0,0 1,0-1,0 0,0 0,0 0,0 0,0 0,0 0,1 0,-1 0,0 0,1 0,-1 0,1-1,-1 1,1 0,-1 0,1-1,0 1,0 0,0 0,0-1,0 1,0 0,0-1,0 1,0 0,0-1,1 1,-1 0,1 0,-1 0,1-1,-1 1,1 0,0 0,-1 0,1 0,0 0,0 0,0 0,0 0,0 0,0 1,0-1,0 0,0 0,0 1,0-1,28-31,1 1,1 1,1 1,2 2,2 1,-8 5,146-108,5 8,10 5,112-45,-291 157,-16 9,-20 14,21-16,-1248 782,832-573,517-230,53-20,-110 29</inkml:trace>
  <inkml:trace contextRef="#ctx0" brushRef="#br1" timeOffset="160578.965">15127 2294,'-147'0,"-388"12,61 8,-17-21,179-1,45-3,238-5,46-1,333 7,33-43,-177 16,-93 29,-112 3,-1 0,1-1,-1 1,1 0,-1 0,1-1,-1 1,0 0,1 0,-1 0,0 0,0 0,0-1,1 1,-1 0,0 0,0 0,0 0,-1 0,1 0,0 0,0-1,0 1,-1 0,1 0,0 0,-1 0,1-1,-1 1,1 0,-1 0,1-1,-1 1,0 0,1-1,-1 1,0-1,1 1,-1-1,0 1,0-1,1 1,-1-1,0 0,0 1,0-1,0 0,0 0,1 0,-1 0,0 0,0 0,0 0,0 0,0 0,0 0,0 0,1 0,-2-1,1 2,-49 18,-1-2,0-2,-52 8,41-10,-349 69,-3-19,-198-2,353-51,223-18,36 8,1 1,-1-1,1 0,-1 0,1 0,-1 0,0 0,1 0,-1 0,1 0,-1 0,1 0,-1 0,1-1,-1 1,0 0,1 0,-1 0,1-1,-1 1,0 0,1 0,-1-1,1 1,-1 0,0-1,0 1,1 0,-1-1,0 1,0-1,1 1,-1 0,0-1,0 1,0-1,0 1,1-1,-1 1,0 0,0-1,0 1,0-1,0 1,0-1,0 1,0-1,0 1,-1-1,1 1,0 0,0-1,0 1,0-1,-1 1,1 0,0-1,0 1,-1-1,1 1,0 0,-1-1,1 1,0 0,-1 0,1-1,-1 1,1 0,0 0,-1 0,201-52,622-103,-594 121,4-2,164-2,-480 62,-1032 200,555-140,544-82,8 0,-1 0,1-1,-1-1,1 1,0-2,-1 1,1-1,-1-1,1 1,0-2,0 1,-2-2,10 4,0-1,0 1,0 0,0-1,0 1,0-1,0 0,0 1,0-1,0 1,1-1,-1 0,0 0,0 1,1-1,-1 0,1 0,-1 0,1 0,-1 0,1 0,-1 0,1 0,0 0,0 0,-1 0,1 0,0 0,0 0,0 0,0 0,0 0,0 0,1 0,-1 0,0 0,0 0,1 0,-1 0,1 0,-1 0,1 0,-1 0,1 0,-1 0,1 0,0 1,0-1,43-34,73-26,3 5,3 5,121-33,-114 40,67-16,94-12,-217 61,-74 11,0 0,-1 1,1-1,0 0,0 0,0 0,0 1,-1-1,1 0,0 0,0 1,0-1,0 0,0 0,0 1,0-1,0 0,0 0,0 1,0-1,0 0,0 0,0 1,0-1,0 0,0 0,0 1,0-1,0 0,0 0,0 1,0-1,0 0,1 0,-1 1,0-1,0 0,0 0,0 0,1 1,-1-1,0 0,0 0,1 0,-1 0,0 0,0 1,0-1,1 0,-1 0,0 0,1 0,-1 0,0 0,0 0,-25 13,-109 32,-2-7,-64 8,135-32,-239 52,-87-3,367-59,17-2,-1-1,0 1,0-1,0 0,0-1,0 0,0 0,0-1,0 0,0 0,0-1,1 0,-1 0,1-1,-5-1,12 1,-1 1,1 0,0 0,0 0,0 0,0-1,0 1,0 0,1 0,-1 0,1 0,-1 0,1-1,0 1,0 0,0 1,0-1,0 0,0 0,1 0,-1 1,0-1,1 0,0 1,-1-1,1 1,0 0,0 0,0 0,-1 0,1 0,0 0,1 0,-1 0,0 1,0-1,0 1,0 0,66-32,1 3,1 3,1 3,49-8,179-27,-291 56,-3 1,-1 0,0 0,1 1,-1-1,0 1,1 0,-1 0,1 0,-1 0,0 1,1 0,-1 0,0 0,1 0,-1 1,0 0,2 1,-5-2,0-1,-1 1,1 0,-1 0,1 0,-1 0,1-1,-1 1,0 0,1 0,-1 0,0 0,0 0,0 0,0 0,0 0,0 0,0 0,0 0,0 0,0 0,0 0,-1 0,1 0,0-1,-1 1,1 0,0 0,-1 0,0 0,1-1,-1 1,1 0,-1 0,0-1,1 1,-1 0,0-1,0 1,1-1,-1 1,0-1,0 1,0-1,0 0,0 1,-44 22,-284 73,44-11,218-50,68-34,0 1,0-1,0 1,0-1,0 0,0 0,0 0,1 1,-1-1,0 0,1 0,-1-1,1 1,-1 0,1 0,0-1,-1 1,1-1,-1 1,1-1,0 0,0 0,-1 0,1 0,0 0,-1 0,1 0,1-1,-1 1,83 3,1-5,0-3,-1-4,0-3,4-6,144-18,-173 31,-60 6,0 0,0-1,0 1,0 0,0 0,0-1,0 1,0 0,0 0,0-1,0 1,0 0,-1-1,1 1,0 0,-1 0,1-1,0 1,-1 0,1-1,-1 1,1-1,-1 1,1-1,-1 1,1-1,-1 1,0-1,1 1,-1-1,0 0,1 1,-1-1,0 0,1 1,-1-1,0 0,0 0,1 0,-1 0,0 0,0 0,1 0,-1 0,0 0,0 0,0 0,1 0,-401 169,-651 292,839-364,213-97,1 0,-1 1,0-1,0 0,1 0,-1 0,0 1,0-1,1 0,-1 0,0 1,0-1,0 0,0 1,1-1,-1 0,0 0,0 1,0-1,0 0,0 1,0-1,0 0,0 1,0-1,0 0,0 1,0-1,0 0,0 1,0-1,0 0,0 1,0-1,-1 0,1 0,0 1,0-1,0 0,0 1,-1-1,1 0,0 0,0 1,-1-1,1 0,0 0,0 0,-1 0,1 1,0-1,-1 0,1 0,0 0,-1 0,1 0,0 0,0 0,-1 0,1 0,30 2,39-11,1-3,-2-3,41-16,-39 12,1059-254,-1056 258,1 3,0 4,12 3,-49 10,-36-5,-1 0,1 0,-1 1,1-1,-1 0,1 0,-1 1,0-1,1 0,-1 1,0-1,1 1,-1-1,0 0,1 1,-1-1,0 1,0-1,1 1,-1-1,0 1,0-1,0 1,0-1,0 1,0-1,0 1,0-1,0 1,0-1,0 1,0-1,0 1,0-1,0 1,0-1,-1 1,1-1,0 1,0-1,-1 1,1-1,0 0,-1 1,1-1,0 1,-1-1,1 0,-1 1,1-1,0 0,-1 0,1 1,-1-1,1 0,-1 0,1 0,-1 0,1 1,-1-1,1 0,-1 0,1 0,-1 0,-30 18,-1-1,-1-2,-1-1,0-2,-29 7,21-6,-1253 346,868-248,-84 8,392-104,146-40,313-110,128-23,-35 26,5 20,4 18,4 20,13 18,-338 44,269-14,-320 40,-70-13,0 0,0 0,0 1,0-1,0 0,0 0,0 0,-1 0,1 0,0 0,-1 0,1 0,-1 0,1 0,-1 0,1 0,-1 0,0 0,1 0,-1 0,0-1,0 1,0 0,0 0,0-1,0 1,0-1,0 1,0-1,0 1,0-1,0 0,0 1,0-1,-1 0,1 1,-49 22,-1-3,0-2,-38 8,18-5,-1425 391,398-163,884-209,-219 12,306-54,127 3,-1-1,1 0,-1 0,0 0,1 1,-1-1,0 0,1 0,-1 0,0 0,1 0,-1 0,0-1,1 1,-1 0,1 0,-1 0,0-1,1 1,-1 0,1 0,-1-1,1 1,-1-1,1 1,-1 0,1-1,-1 1,1-1,-1 1,1-1,0 1,-1-1,1 0,0 1,-1-1,1 1,0-1,0 0,0 1,0-1,0 0,-1 1,1-1,0 1,0-1,1 0,-1 1,0-1,0 0,0 1,0-1,0 0,1 1,-1-1,0 1,1-1,-1 1,0-1,35-23,246-82,-189 77,756-251,-261 101,103 3,-315 112,-359 63,-31 5,8-3,-769 142,547-105,-2038 311,2260-348,-66 9,-2-2,1-4,-19-3,89-1,-1 0,0 0,0 0,0 0,0 0,0-1,0 0,0 0,0-1,0 1,1-1,-1 0,0 0,1 0,0-1,-4-2,8 3,-1 1,1-1,0 1,-1-1,1 0,0 1,0-1,1 0,-1 1,0-1,0 1,1-1,-1 0,1 1,-1-1,1 1,0-1,0 1,0-1,-1 1,1 0,0 0,1-1,-1 1,0 0,0 0,0 0,1 0,-1 0,1 0,-1 0,1 1,0-1,46-31,2 2,1 3,1 2,43-14,-52 20,400-152,71 0,-342 113,3 7,2 8,1 8,135-8,-181 46,-131-3,0 0,0 0,0 0,0 0,-1 0,1 0,0 0,0 0,0 0,0 1,0-1,0 0,-1 1,1-1,0 1,0-1,0 1,-1-1,1 1,0-1,-1 1,1 0,0-1,-1 1,1 0,-1-1,1 1,-1 0,0 0,1 0,-1 0,0-1,1 1,-1 0,0 0,0 0,0 0,0 0,0 0,0 0,0 0,0-1,0 1,0 0,0 0,-1 0,1 0,0 0,-1-1,1 1,-1 0,-35 36,-23 0,-2-3,-2-2,0-3,-8-1,-3 3,-736 295,116-87,473-156,189-67,33-16,-1 0,0 0,1 0,-1-1,1 1,-1 0,1 0,-1 0,0 0,1 0,-1 0,1 0,-1 0,1 0,-1 0,0 0,1 1,-1-1,1 0,-1 0,0 0,1 0,-1 1,0-1,1 0,-1 0,0 1,1-1,-1 0,0 1,1-1,-1 0,0 1,0-1,1 0,-1 1,0-1,0 1,0-1,0 0,0 1,1-1,-1 1,0-1,0 1,0-1,0 0,0 1,0-1,0 1,-1-1,1 0,0 1,0-1,0 1,0-1,0 0,-1 1,1 0,213-34,725-194,582-55,-1355 258,287-38,20 18,-455 43,19-2,-1 1,1 2,-1 2,0 1,34 8,-67-12,-1 1,1 0,0 0,0 0,-1 0,1 0,0 0,0 0,-1 0,1 1,0-1,-1 1,1-1,0 1,-1 0,1 0,-1 0,1 0,-1 0,0 0,1 0,-1 0,0 0,0 0,0 1,0-1,0 1,0-1,0 1,0-1,0 1,-1-1,1 1,-1 0,1-1,-1 1,0 0,1-1,-1 1,0 0,0 0,0-1,0 1,-1 0,1 0,0-1,-1 1,1 0,-1-1,0 1,1-1,-1 1,0-1,0 1,-1 0,-10 10,-2-1,0-1,0 0,-1-1,0 0,0-1,-1-1,0 0,-13 2,-12 8,-694 274,-12-31,-86-13,755-227,-187 62,254-73,31-9,349-82,1077-241,-274 84,-1079 222,767-112,-824 127,-37 2,1 0,0 0,0 1,-1-1,1 0,0 0,0 1,-1-1,1 0,0 0,0 1,0-1,-1 0,1 0,0 1,0-1,0 0,0 1,0-1,0 0,0 1,0-1,0 0,0 1,0-1,0 0,0 1,0-1,0 0,0 1,0-1,0 0,0 1,1-1,-324 80,-1955 427,1895-441,383-67,0 1,0-1,0 1,0 0,0-1,0 1,0-1,0 1,0 0,-1-1,1 1,0-1,389-90,1096-246,-373 117,-797 176,1 13,180 10,-382 28,-114-8,1 1,-1 0,1 0,-1-1,1 1,-1 0,1 0,-1 0,1 0,-1 0,1 0,0 0,-1 0,1 0,-1 0,1 0,-1 1,1-1,-1 0,1 0,-1 0,1 1,-1-1,1 0,-1 1,1-1,-1 0,1 1,-1-1,0 0,1 1,-1-1,0 1,1-1,-1 1,0-1,0 1,1-1,-1 1,0-1,0 1,0-1,0 1,0-1,1 1,-1 0,0-1,-1 1,1-1,0 1,0-1,0 1,0-1,0 1,0 0,-1-1,1 1,0-1,-31 19,-226 59,-813 195,-216-10,1124-235,-133 4,528-70,947-180,663-99,-1673 294,1022-113,-1142 131,119 3,-170 2,1 0,0 0,-1 1,1-1,0 1,0-1,-1 0,1 1,0-1,0 0,0 1,0-1,-1 1,1-1,0 1,0-1,0 1,0-1,0 0,0 1,0-1,0 1,0-1,0 1,0-1,1 0,-1 1,0-1,0 1,0-1,0 0,1 1,-1-1,0 1,1-1,-1 0,0 1,0-1,1 0,-1 0,1 1,-1-1,0 0,1 0,-1 1,0-1,1 0,-1 0,1 0,-1 0,1 0,-118 33,-897 186,845-183,-1089 213,882-185,368-59,30-5,412-58,1075-165,-1039 163,3 19,178 20,-538 28,-113-7,-1 0,1 1,0-1,-1 1,1-1,0 0,-1 1,1-1,0 1,0-1,-1 0,1 1,0-1,0 1,0-1,0 1,0-1,0 1,0-1,-1 1,1-1,0 1,1-1,-1 1,0-1,0 1,0-1,0 1,0-1,0 0,1 1,-1-1,0 1,0-1,1 1,-1-1,0 0,1 1,-1-1,0 0,1 1,-1-1,0 0,1 1,-1-1,1 0,-1 0,1 0,-1 1,0-1,1 0,-1 0,1 0,-1 0,1 0,-1 0,1 0,-1 0,1 0,-1 0,1 0,-1 0,1 0,-1 0,1 0,-1-1,1 1,-1 0,0 0,1-1,-37 19,-301 70,254-71,-1255 210,861-155,216-31,225-31,37-10,-1 0,0 0,1 0,-1 0,1 0,-1 0,0-1,1 1,-1 0,1 0,-1 1,0-1,1 0,-1 0,1 0,-1 0,0 0,1 0,-1 1,0-1,1 0,-1 0,0 0,1 1,-1-1,0 0,1 0,-1 1,0-1,0 0,1 1,-1-1,0 0,0 1,0-1,0 1,1-1,-1 0,0 1,0-1,0 1,0-1,0 0,0 1,0-1,0 1,0-1,0 0,0 1,0-1,0 1,-1-1,1 0,71 4,-1-4,1-2,33-8,-64 6,1154-136,524-23,-1194 139,-509 26,-48 1,17-1,-1212 150,117-36,990-104,104-7,29 2,14-3,0-2,0-1,0 0,-1-2,1-2,2 0,17-1,2564-269,-1762 200,-619 49,-211 20,-25 2,-33 4,-1112 149,1057-140,-236 25,-223-9,808-53,-166 16,1155-154,-264 30,-864 113,-114 21,0 0,0-1,0 1,0-1,0 1,0 0,0-1,0 1,0 0,0-1,0 1,0 0,0-1,0 1,0-1,0 1,0 0,1-1,-1 1,0 0,0-1,0 1,1 0,-1-1,0 1,0 0,1 0,-1-1,0 1,0 0,1 0,-1 0,0-1,1 1,-1 0,0 0,1 0,-1 0,0 0,1-1,-41-2,-118 3,-137 20,134-7,-1285 96,1282-93,-1030 78,1185-94,-79 4,0-4,-74-10,154 10,4 0,0 0,0 0,0-1,0 1,1-1,-1 0,0 0,0 0,0 0,1 0,-1-1,1 0,-1 0,1 0,0 0,0 0,0-1,0 0,-1 0,5 1,-1-1,1 1,0 0,0-1,0 1,0 0,0 0,0 0,0 0,1 0,-1 0,1 0,0 0,-1 1,1-1,0 0,0 1,0 0,0-1,0 1,1 0,-1 0,0 0,0 0,1 1,-1-1,1 1,-1-2,89-34,0 4,2 4,45-6,-87 21,553-131,102 11,-90 45,399 2,-956 84,198 5,-212 9,-44-11,-1 0,1 0,0 0,-1 0,0 0,1 0,-1 0,0 0,1 0,-1 0,0 1,0-1,0 0,0 0,0 0,0 0,0 0,0 0,-1 1,1-1,0 0,-1 0,1 0,-1 0,1 0,-1 0,1 0,-1 0,0-1,1 1,-1 0,0 0,0 0,0-1,0 1,0 0,0-1,1 1,-1-1,-1 1,1-1,0 1,0-1,0 0,0 1,0-1,0 0,0 0,0 0,-1 0,1 0,-37 16,0-1,-1-3,0 0,-1-3,-20 2,16-3,-1627 284,844-181,699-93,117-12,31-5,399-38,2123-148,-1441 127,-671 30,-408 26,-28 1,-40 4,-903 103,260-24,454-57,-193 19,-19-18,398-25,34 3,34 1,43 0,0-3,0-3,55-8,-46 4,1832-134,-1622 129,-241 14,-35 4,-26-2,-699 121,-405 87,974-179,129-24,27-3,40-3,532-44,-402 24,1044-84,-1116 91,-187 6,-592 41,134 17,448-36,95-21,0 1,0 0,0 0,0-1,0 1,0 0,0 0,-1 0,1 0,0 0,0 0,0 1,0-1,0 0,0 0,0 1,0-1,0 0,-1 1,1-1,0 1,0-1,0 1,-1-1,1 1,0 0,-1-1,1 1,-1 0,1-1,0 1,-1 0,0 0,1 0,-1 0,1-1,-1 1,0 0,0 0,1 0,-1 0,0 0,0 0,0 0,0 0,0 0,0 0,-1 0,1-1,0 1,0 0,-1 0,1 0,0 0,-1 0,1 0,-1-1,1 1,-1 0,1 0,-1-1,0 1,1 0,-1-1,0 1,1-1,-1 1,0-1,0 1,0-1,42 7,-1-2,1-2,0-2,0-2,0-1,4-3,-21 4,341-33,173-46,-462 68,-2-4,0-3,0-3,-2-4,15-10,-3-21,-82 55,-1 1,1-1,-1 1,0-1,1 1,-1-1,0 0,0 1,0-1,0 0,-1 0,1 0,0 0,-1 0,1 0,-1 0,0 0,1 0,-1 0,0 0,0 0,-1 0,1 0,0 0,-1 0,1 0,-1 0,0 0,1 0,-1 0,0 0,0 1,0-1,0 0,-1 0,1 1,0-1,-1 1,1 0,-1-1,0 1,1 0,-1 0,0 0,0 0,-1-1,-19-8,-1 0,-1 2,1 1,-1 0,0 2,-1 1,1 1,-1 1,1 0,-10 3,12-2,-231 0,0 12,1 11,-148 35,163-17,165-13,72-26,-1 0,1 0,-1 0,1-1,-1 1,1 0,0 0,0 0,-1 0,1 0,0 0,0 0,0 0,0 0,0 0,0 0,0 0,1 0,-1 0,0 0,0 0,1 0,-1 0,1 0,-1 0,1-1,-1 1,1 0,-1 0,1 0,0-1,-1 1,1 0,0-1,0 1,-1-1,1 1,0-1,0 1,0-1,0 1,0-1,0 0,0 1,0-1,0 0,0 0,0 0,0 0,0 0,0 0,0 0,0 0,0 0,0-1,0 1,-1 0,1-1,1 1,42 4,0-1,0-2,0-2,0-3,15-3,-1 2,651-65,-568 55,-2-6,17-10,-128 22,-20 5,-15 6,-443 109,-344 85,579-156,425-81,254-65,-438 101,-27 5,1 0,0 0,0 0,0 1,0-1,0 0,0 0,0 0,0 1,0-1,0 0,0 0,0 0,0 0,0 1,0-1,0 0,0 0,0 0,0 0,0 1,0-1,0 0,0 0,0 0,0 0,0 1,0-1,1 0,-1 0,0 0,0 0,0 0,0 1,0-1,-22 11,-436 186,403-168</inkml:trace>
  <inkml:trace contextRef="#ctx0" brushRef="#br1" timeOffset="162377.179">19218 2436,'-57'-3,"-1"1,0 4,1 2,-43 8,93-11,-99 18,0 5,2 4,-32 15,131-41,-150 49,154-51,1 0,-1 0,0 0,1 0,-1 0,0 1,1-1,-1 0,0 0,1 1,-1-1,1 0,-1 1,1-1,-1 0,1 1,-1-1,1 1,-1-1,1 1,-1-1,1 1,0 0,-1-1,1 1,0-1,0 1,-1 0,1-1,0 1,0 0,0-1,0 1,0-1,0 1,0 0,0-1,0 1,0 0,0-1,0 1,0 0,1-1,-1 1,0 0,1-1,-1 1,0-1,1 1,-1-1,0 1,1 0,33 23,-20-16,16 18,0 1,-1 1,-2 2,-1 1,-2 1,-1 1,19 36,-8-16,95 129,-89-135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50.5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543 254,'-25'-5,"-1"2,1 0,-1 2,0 0,0 2,0 1,0 1,1 2,-1 0,1 1,1 2,-6 3,18-7,0 0,0 1,1 1,0 0,0 1,0 0,1 0,-1 1,2 0,0 1,0 0,0 1,1 0,0 0,1 1,1 0,-1 0,2 0,-1 1,2 0,0 0,0 0,1 1,0-1,1 1,1-1,0 1,1 0,0-10,0 1,0-1,1 0,-1 1,1-1,0 0,0 0,0 0,1 1,-1-1,1 0,-1-1,1 1,0 0,0 0,0-1,1 1,-1-1,1 0,-1 0,1 0,0 0,-1 0,1-1,0 1,0-1,1 1,-1-1,0 0,0-1,0 1,1 0,-1-1,0 0,1 0,1 0,122-23,-79 0,-1-2,-2-2,0-2,-2-2,-1-2,-2-1,15-19,21-23,-75 76,-1-1,1 0,0 1,-1-1,1 0,0 1,0-1,-1 1,1-1,0 1,0-1,0 1,0-1,0 1,0 0,0 0,0 0,0-1,0 1,0 0,0 0,-1 0,1 0,0 0,0 1,0-1,0 0,0 0,0 1,0-1,0 0,0 1,0-1,-1 1,1-1,0 1,0 0,-1-1,1 1,0 0,-1-1,1 1,0 0,-1 0,1 0,-1-1,1 1,-1 0,0 0,1 0,-1 0,0 0,15 58,-14-52,0 2,0-1,0 1,1-1,0 0,1 0,0 0,0 0,1 0,0-1,0 0,1 1,0-1,0-1,0 1,1-1,0 0,0 0,1-1,0 0,0 0,0 0,0-1,1 0,0-1,-1 0,1 0,1 0,-1-1,0 0,0-1,2 0,7 0,1 0,-1-2,0 0,1-1,-1 0,0-2,0 0,0-1,-1-1,13-5,-5 1</inkml:trace>
  <inkml:trace contextRef="#ctx0" brushRef="#br0" timeOffset="331.343">1728 0,'-67'40,"38"-24,1 0,0 2,2 1,0 1,1 2,-4 5,28-26,-1 1,1-1,-1 0,1 1,0-1,-1 1,1 0,0-1,0 1,0 0,0-1,0 1,1 0,-1 0,1 0,-1 0,1 0,0 0,-1 0,1 0,0 0,0 0,0 0,1 0,-1 0,0 0,1 0,-1-1,1 1,0 0,0 0,0 0,0-1,0 1,0 0,0-1,0 1,1-1,-1 1,0-1,1 1,-1-1,1 0,0 0,-1 0,1 0,0 0,0 0,0-1,0 1,-1-1,1 1,57 23,-47-21,1 1,-1 0,0 1,-1 0,1 1,-1 0,0 0,-1 1,1 1,-2 0,1 0,-1 1,0 0,-1 1,0 0,0 0,-1 1,-1 0,1 0,0 4,-5-6,0 1,0-1,-1 1,-1-1,1 1,-1 0,-1-1,0 1,0-1,-1 1,0-1,-1 0,0 0,0 0,-1 0,0 0,-1-1,0 0,0 0,-1 0,0 0,0-1,-7 6,5-4,-1 0,0-1,-1 0,0 0,0-1,-1-1,0 1,0-2,0 1,-1-2,1 0,-1 0,0-1,-1 0,1-1,0 0,-1-1,-3-1,-35-16,32 3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48.4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1109,'34'9,"0"-2,0-1,1-2,0-1,0-1,0-3,0 0,5-3,-15 1,1-2,-1 0,-1-2,1 0,-1-2,0-1,-1 0,0-2,-1-1,-1 0,0-2,0 0,-2-2,0 0,0-1,-2-1,3-4,129-162,-7-6,-9-6,-4-13,-58 90,-71 119,0 1,1-1,-1 0,0 1,1-1,-1 0,0 1,1-1,-1 1,1-1,-1 0,1 1,-1-1,1 1,-1-1,1 1,0 0,-1-1,1 1,0 0,-1-1,1 1,0 0,-1 0,1-1,0 1,0 0,-1 0,1 0,0 0,0 0,-1 0,1 0,0 0,0 0,-1 1,1-1,0 0,-1 0,1 1,0-1,-1 0,1 1,0-1,-1 1,1-1,-1 1,1-1,-1 1,1-1,-1 1,1-1,-1 1,1 0,-1-1,0 1,1 0,-1-1,0 1,0 1,12 48,-12-46,19 191,-10 1,-9 61,-1-172,1-42,-2 0,-1 0,-3 0,-1 0,-8 18,12-47,-1-1,-1 1,0-1,-1-1,-1 1,0-1,0 0,-1 0,-1-1,0 0,0-1,-1 0,0 0,-1-1,0 0,-1-1,0 0,-6 2,8-6,-1 0,0 0,1-1,-1-1,0 0,-1-1,1 0,0 0,0-1,0-1,0 0,-1 0,1-1,0-1,1 0,-1 0,0-1,1 0,0-1,0 0,0-1,-7-5,3 1,-1 0,2-1,-1-1,2 0,-1-1,2 0,0-1,0 0,1-1,1 0,1-1,0 0,1 0,0-2,-1-10</inkml:trace>
  <inkml:trace contextRef="#ctx0" brushRef="#br0" timeOffset="495.832">2344 713,'-42'0,"-1"2,0 1,1 2,0 2,0 2,1 2,0 2,27-9,1 2,-1-1,1 2,1 0,-1 0,1 1,0 1,1 0,0 0,1 1,0 1,0-1,1 2,0-1,1 1,1 1,0-1,0 1,1 1,1-1,0 1,0 4,3-12,1 1,-1-1,1 1,1-1,-1 1,1 0,0-1,1 1,-1 0,2-1,-1 1,0-1,1 0,0 1,1-1,0 0,0 0,0 0,0-1,1 1,0-1,0 0,0 0,1 0,0 0,0-1,0 0,0 0,1 0,0-1,-1 0,1 0,0 0,1-1,3 2,3-2,-1 0,0-1,1 0,-1-1,1 0,-1-1,0 0,1-1,-1-1,0 0,0 0,0-2,-1 1,1-1,-1-1,0 0,9-7,2-1,-1-2,0 0,-2-2,0 0,-1-1,0-1,-2 0,0-3,86-123,-102 145,0 0,0 0,0 0,1 0,-1 1,0-1,1 0,-1 0,1 0,-1 1,1-1,-1 0,1 1,-1-1,1 0,0 1,-1-1,1 1,0-1,-1 1,1-1,0 1,0 0,0-1,-1 1,1 0,0 0,0-1,0 1,0 0,0 0,-1 0,1 0,0 0,0 0,0 0,0 1,0-1,0 0,-1 0,1 1,0-1,0 0,0 1,-1-1,1 1,0-1,-1 1,1-1,0 1,-1 0,1-1,-1 1,1 0,-1-1,1 1,-1 0,1 0,-1-1,0 1,1 0,-1 1,20 68,-19-62,0 0,0 0,1 0,0 0,0 0,1 0,0 0,0-1,1 0,0 1,0-1,1-1,0 1,0-1,0 0,1 0,0 0,0-1,4 3,7-1</inkml:trace>
  <inkml:trace contextRef="#ctx0" brushRef="#br0" timeOffset="989.194">2767 1222,'49'-85,"5"3,3 2,63-68,-118 146,2-5,1 1,0 0,0 0,0 0,0 1,1 0,0 0,0 0,0 1,1 0,0 0,-1 0,1 1,1 0,-1 1,0-1,1 1,-1 1,1-1,7 1,-12 3,1 1,-1 0,0 0,-1 0,1 1,0-1,-1 1,0-1,0 1,0 0,0 0,-1-1,1 2,-1-1,0 0,0 0,0 0,-1 0,0 0,0 1,0-1,0 0,0 0,-1 1,-1 2,2 0,-21 140,22-144,-1-1,1 0,-1 1,1-1,0 0,0 1,0-1,1 0,-1 0,0 0,1 0,0 0,-1 0,1-1,0 1,0-1,0 1,0-1,0 1,0-1,0 0,0 0,1 0,-1 0,0 0,1-1,-1 1,0-1,1 0,-1 1,1-1,-1 0,1 0,-1-1,1 1,-1 0,0-1,1 0,-1 1,0-1,1 0,-1 0,0 0,0-1,0 1,0 0,0-1,0 1,0-1,0 0,-1 0,1 0,0-1,166-149,-26 49,-141 102,0 1,1-1,-1 0,0 0,1 1,-1-1,1 1,-1-1,1 1,-1 0,1 0,-1-1,1 1,-1 0,1 0,-1 0,1 1,-1-1,1 0,-1 1,1-1,-1 1,1-1,-1 1,0-1,1 1,-1 0,0 0,1 0,-1 0,0 0,0 0,0 0,0 0,0 0,0 1,0-1,-1 0,1 1,0-1,-1 0,1 1,-1-1,1 1,-1-1,1 2,3 76,-4-69,-2 18,1-20,0 1,0-1,1 0,0 1,1-1,-1 1,2-1,-1 0,1 1,0-1,1 0,0 0,0-1,2 4,6 2</inkml:trace>
  <inkml:trace contextRef="#ctx0" brushRef="#br0" timeOffset="1300.277">4094 1080,'57'-27,"0"-2,-2-3,-1-3,-1-1,4-9,-53 42,68-66,-71 67,0 1,1-1,-1 1,0-1,0 0,0 1,0-1,0 0,0 0,-1 0,1 0,0 0,-1 0,0 0,1 0,-1 0,0 0,0 0,0 0,0 0,-1 0,1 0,-1 0,1 0,-1 0,1 0,-1 0,0 1,0-1,0 0,0 0,0 1,-1-1,1 0,0 1,-1 0,1-1,-1 1,1 0,-1 0,0-1,0 1,-1 0,-4-3,0 1,-1 1,1-1,-1 1,1 0,-1 1,0 0,0 0,0 0,0 1,0 1,0-1,1 1,-1 0,0 1,0 0,1 0,-1 1,1 0,-6 3,-1 1,-1 1,1 0,0 1,1 0,0 1,1 1,0 0,0 1,-5 7,6-5,0 1,1 0,0 1,1 0,1 0,0 1,2 0,-1 4,5-16,1 1,-1 0,1-1,1 1,-1 0,1 0,0 0,0 0,1 0,-1-1,1 1,1 0,-1 0,1-1,0 1,0-1,1 0,0 1,0-1,0 0,0 0,1-1,-1 1,1-1,1 0,3 3,3 0,0-1,0 0,1-1,0-1,0 0,0 0,1-1,-1-1,1 0,-1-1,1 0,0-1,-1 0,13-2,-17 2,26-1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1:01.1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2:32.44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479 1353,'112'-418,"-91"341,-1 5,-2 0,-4-1,0-28,-20 39,6 61,0 0,0 0,-1 0,1-1,0 1,-1 0,1 0,0 0,-1 0,1 0,-1 0,0 0,1 1,-1-1,0 0,0 0,1 0,-1 1,0-1,0 0,0 1,0-1,0 1,0-1,0 1,0-1,0 1,0 0,0-1,0 1,0 0,0 0,0 0,-1 0,1 0,0 0,0 0,0 0,0 0,0 1,0-1,0 0,0 1,0-1,0 1,0-1,0 1,0-1,0 1,0 0,0 0,1-1,-2 1,-6 8,0 0,0 0,1 1,1-1,-1 2,1-1,1 1,0 0,0 0,2 0,-4 10,1-3,-40 122,6 2,-4 53,36-156,1 0,2 0,2 1,1-1,2 7,0-44,0-1,0 1,0 0,0 0,0-1,0 1,0 0,1-1,-1 1,1-1,-1 1,1 0,0-1,-1 1,1-1,0 1,0-1,0 0,0 1,0-1,0 0,1 0,-1 0,0 0,1 0,-1 0,0 0,1 0,-1 0,1-1,0 1,-1-1,1 1,-1-1,1 1,0-1,-1 0,1 0,0 0,-1 0,1 0,0 0,0-1,-1 1,1 0,-1-1,1 1,0-1,-1 0,1 1,-1-1,1 0,-1 0,0 0,1 0,-1 0,0 0,0-1,0 1,0 0,0-1,0 1,0-1,0 0,16-20,-1-2,-1 0,-1-1,-1-1,-1 0,-1 0,-2-1,-1-1,5-26,-12 50,20-87,-5 0,-3-1,-5 0,-3-1,-5 0,-10-83,9 163,0-7,0-1,-2 1,-1-1,0 1,-1 0,-1 1,-5-10,10 27,0 0,1 0,-2 0,1-1,0 1,0 0,-1 1,1-1,-1 0,1 0,-1 1,0-1,0 0,0 1,0 0,0-1,0 1,0 0,0 0,0 0,0 1,-1-1,1 0,0 1,-1 0,1-1,0 1,-1 0,1 0,-1 0,1 1,0-1,-1 0,1 1,0 0,-1-1,1 1,0 0,0 0,0 0,0 1,-1-1,-12 10,1 1,0 0,1 0,0 2,1-1,1 2,0-1,1 2,0-1,0 5,-43 78,5 3,4 3,4 1,6 1,3 2,4 13,17-80,-21 80,5 1,5 2,-2 98,23-216,-2 4,1 0,0 0,1-1,0 1,0 0,1 0,1 0,-1 0,1-1,1 1,0-1,0 1,1-1,0 0,1 0,0-1,0 1,1-1,3 4,-2-11,1 1,-1-1,0-1,0 1,0-1,1-1,-1 1,0-1,0 0,0-1,0 0,0 0,0 0,0-1,0 0,-1 0,0-1,0 0,0 0,0 0,0-1,-1 0,0 0,3-4,36-36,-2-1,-2-3,-3-1,-2-2,-2-1,-2-2,15-41,13-21,-5-2,-5-2,-6-3,-6-1,-4-2,-7-1,-5-1,-4-20,-16 134,2-1,-2-1,0 1,-1-1,-1 0,0 1,-2-1,1 1,-2 0,-3-9,6 24,1-1,-1 1,1-1,-1 1,0 0,0-1,0 1,0 0,0 0,0 0,0-1,0 1,0 0,-1 1,1-1,0 0,0 0,-1 0,1 1,-1-1,1 1,-1-1,1 1,-1 0,1-1,-1 1,1 0,-1 0,1 0,-1 0,1 0,-1 1,0-1,1 0,-1 1,1-1,0 1,-1-1,1 1,-1 0,1 0,0 0,0-1,-1 1,1 1,-55 49,17 8,2 1,3 2,2 1,4 2,2 0,-3 20,29-85,-57 170,8 2,-24 156,66-304,1 1,2-1,0 1,2 0,0 0,2 0,1 0,1 0,1 0,1 0,1-1,1 0,1 0,10 21,-13-40,0 1,0-1,0-1,1 1,-1-1,1 1,0-1,1-1,-1 1,1-1,-1 0,1 0,0-1,0 1,0-1,1-1,-1 1,0-1,1 0,-1 0,1-1,-1 0,0 0,1-1,-1 0,1 0,-1 0,0-1,1 1,-1-2,0 1,-1-1,1 0,0 0,-1 0,1-1,-1 0,0 0,3-3,21-23,-1-1,-2-1,-1-1,-1-2,-2 0,-2-2,-1 0,-2-1,-1 0,-2-2,7-32,-6 19,-1 0,-3-1,-3-1,-1 0,-3 0,-3 0,-3-14,2 66,-7-50,7 51,0 1,0 0,0 0,-1 0,1 0,0 0,-1 0,1 0,-1 0,1 0,-1 0,0 0,1 0,-1 0,0 0,0 0,1 0,-1 1,0-1,0 0,0 0,0 1,0-1,0 1,0-1,0 1,0 0,0-1,0 1,-1 0,1 0,0-1,0 1,0 0,0 0,0 0,-1 1,1-1,0 0,0 0,0 1,-5 2,-1 2,1-1,1 1,-1-1,1 2,-1-1,2 0,-1 1,1 0,-1 0,2 1,-2 0,-43 79,4 1,3 3,-26 87,43-113,-234 647,235-615,23-95,0 0,0 0,0 0,0 0,1 0,-1 0,0 1,1-1,-1 0,1 0,-1 0,1 0,0-1,-1 1,1 0,0 0,0 0,-1 0,1-1,0 1,0 0,0-1,0 1,0-1,0 1,0-1,0 1,0-1,0 0,0 0,1 1,-1-1,0 0,0 0,0 0,0 0,0 0,0 0,1-1,-1 1,0 0,0 0,0-1,0 1,0-1,0 1,0-1,0 1,0-1,0 0,0 1,-1-1,1 0,0 0,0 0,-1 0,1 0,0 0,-1 0,1 0,-1 0,1 0,-1 0,34-31,-1-2,-2-1,-1-1,-2-2,-1-1,-3-1,5-11,-21 38,392-687,-277 422,-115 243,-8 35,0 1,0-1,-1 0,1 0,0 0,-1 0,1 1,0-1,-1 0,1 0,0 0,-1 0,1 0,-1 0,1 0,0 0,-1 0,1 0,0 0,-1 0,1 0,-1 0,1 0,0 0,-1 0,1 0,0-1,-1 1,1 0,0 0,0 0,-1-1,1 1,0 0,-1 0,1-1,0 1,0 0,0-1,-1 1,1 0,0-1,0 1,0 0,0-1,-1 1,1 0,0-1,0 1,0 0,0-1,0 1,0-1,0 1,0 0,0-1,0 1,0 0,1-1,-1 1,0 0,0-1,0 1,-96 129,-380 644,438-700,37-72,1-1,-1 1,1 0,0-1,-1 1,1-1,0 1,0 0,0-1,-1 1,1 0,0-1,0 1,0 0,0-1,0 1,0 0,0-1,1 1,-1 0,0-1,0 1,0 0,1-1,-1 1,0 0,1-1,-1 1,0-1,1 1,-1-1,1 1,-1-1,1 1,-1-1,1 1,-1-1,1 0,-1 1,1-1,0 0,-1 0,1 1,0-1,-1 0,1 0,0 0,-1 0,1 0,0 0,-1 0,1 0,0 0,-1 0,1 0,0 0,-1 0,1 0,0-1,-1 1,1 0,-1-1,1 1,0 0,-1-1,1 1,-1-1,1 1,-1-1,1 1,45-30,318-322,-298 293,-28 27,0-1,-2-3,-2-1,-1-1,-2-2,-2-2,-17 1,-13 41,1-1,-1 0,0 1,1-1,-1 0,1 1,-1-1,0 1,1-1,-1 1,0 0,0-1,0 1,1-1,-1 1,0 0,0 0,0 0,0-1,1 1,-1 0,0 0,0 0,0 0,0 0,0 1,1-1,-1 0,0 0,0 0,0 1,1-1,-1 0,0 1,0-1,1 1,-1-1,0 1,0-1,1 1,-1 0,1-1,-1 1,1 0,-1-1,1 1,-25 18,1 1,1 1,0 0,2 2,1 1,-10 15,1-3,-165 217,-77 140,71-111,163-212,38-69,-1 1,1-1,-1 0,1 0,0 0,0 0,0 0,-1 0,1 0,0 0,0 0,0 0,0 0,1-1,-1 1,0 0,0-1,0 1,0-1,1 1,-1-1,0 0,1 1,-1-1,0 0,1 0,-1 0,0 0,1 0,-1 0,0 0,1-1,-1 1,0 0,0-1,1 1,-1-1,0 1,0-1,0 0,0 1,0-1,1 0,-1 0,-1 0,2 0,22-12,-1-1,0-1,-1-2,0 0,-1-1,17-20,-20 22,76-83,-4-3,-5-5,-4-4,11-11,61-96,-127 152,-27 65,1 1,0-1,0 0,0 1,0-1,-1 0,1 1,0-1,0 1,-1-1,1 0,-1 1,1-1,-1 1,1-1,0 1,-1-1,0 1,1 0,-1-1,1 1,-1 0,1-1,-1 1,0 0,1 0,-1-1,0 1,1 0,-1 0,0 0,1 0,-1 0,0 0,1 0,-1 0,0 0,1 0,-1 0,0 1,1-1,-1 0,0 0,1 1,-1-1,1 0,-1 1,0-1,1 1,-1-1,1 0,-1 1,1 0,0-1,-1 1,1-1,-1 1,1-1,0 1,0 0,-1-1,1 1,0 0,0-1,0 1,0 0,-1-1,1 1,0 0,0-1,0 1,-35 35,2 1,1 2,2 1,2 1,-8 20,-25 33,-69 119,129-212,0-1,0 1,0 0,0 0,0 0,0-1,0 1,0 0,0 0,0 0,0 1,1-1,-1 0,0 0,1 0,-1 0,1 1,-1-1,1 0,0 1,-1-1,1 0,0 1,0-1,0 0,0 1,0-1,0 0,1 1,-1-1,0 0,1 1,-1-1,0 0,1 0,0 1,-1-1,1 0,0 0,0 0,-1 0,1 0,0 0,0 0,0 0,0 0,0 0,1-1,-1 1,0 0,0-1,0 1,11-3,0 0,-1-1,1 0,-1-1,0-1,0 1,-1-1,1-1,-1 0,0-1,-1 0,1 0,-2-1,1 0,4-6,-12 13,51-49,-2-2,-3-2,-2-3,-3-1,-3-2,-1-1,3-17,-39 74,25-58,-27 61,1-1,-1 1,1-1,-1 1,0-1,1 1,-1-1,0 1,0-1,0 1,0-1,0 1,0-1,-1 1,1-1,-1 1,1-1,-1 1,1-1,-1 1,0-1,1 1,-1 0,0 0,0-1,0 1,0 0,0 0,0 0,-1 0,1 0,0 0,0 0,-1 1,1-1,-1 0,1 1,-2-1,-4 1,1 1,-1 0,0 1,0-1,0 1,1 1,-1-1,1 1,0 0,0 0,0 1,0 0,0 0,1 1,0-1,0 1,0 0,-4 5,-51 54,3 2,3 3,3 2,-37 69,-16 62,103-201,0 0,0 0,0 0,0 1,0-1,0 0,0 0,1 1,-1-1,0 0,1 1,-1-1,1 0,0 1,-1-1,1 1,0-1,0 1,0-1,0 1,0-1,0 1,0-1,0 1,1-1,-1 0,0 1,1-1,0 1,-1-1,1 0,0 0,-1 1,1-1,0 0,0 0,0 0,0 0,0 0,0 0,1 0,-1 0,0 0,0 0,1-1,-1 1,0-1,1 1,-1-1,1 1,-1-1,1 0,-1 0,0 1,1-1,-1 0,1 0,-1-1,2 1,14-5,0-1,0-1,0-1,-1 0,0-1,-1-1,0 0,7-7,-7 6,53-44,-2-2,-3-4,49-62,-80 89,188-200,-213 225,36-63,-43 71,-1 1,1-1,-1 0,0 0,0 1,1-1,-1 0,0 1,0-1,0 1,0-1,1 1,-1-1,0 1,0 0,0 0,0-1,0 1,0 0,0 0,0 0,0 0,0 0,0 0,0 0,0 0,0 0,0 1,0-1,0 0,0 1,0-1,0 0,0 1,1-1,-1 1,0 0,0-1,0 1,1 0,-1-1,0 1,1 0,-1 0,1 0,-1-1,1 1,-1 1,-30 24,2 2,0 1,2 1,1 2,2 0,-5 11,24-36,-312 490,293-445,24-51,1-1,-1 1,0-1,1 1,-1-1,1 0,-1 1,1-1,-1 0,1 1,-1-1,1 0,-1 0,1 0,-1 1,1-1,-1 0,1 0,0 0,-1 0,1 0,-1 0,1 0,-1 0,1 0,0 0,-1 0,1 0,-1-1,1 1,-1 0,1 0,-1 0,1-1,-1 1,1 0,-1-1,1 1,-1 0,1-1,-1 1,0-1,1 1,-1-1,0 1,1-1,-1 1,0-1,0 1,0-1,1 0,149-171,19-27,155-196,-283 331,-42 64,1 0,0 0,-1 0,1 0,0 0,0 0,-1 0,1 0,0 0,-1-1,1 1,0 0,-1 0,1 0,0 0,0 0,-1 0,1-1,0 1,0 0,-1 0,1 0,0-1,0 1,0 0,0 0,-1-1,1 1,0 0,0 0,0-1,0 1,0 0,0-1,-1 1,1 0,0-1,0 1,0 0,0 0,0-1,0 1,0 0,0-1,1 1,-1 0,0-1,0 1,0 0,0 0,0-1,0 1,1 0,-1 0,0-1,0 1,0 0,1 0,-1-1,0 1,0 0,1 0,-23 16,-28 42,2 1,3 3,-17 32,22-34,-136 240,152-233,25-66,0 0,-1 0,1 1,0-1,0-1,-1 1,1 0,0 0,0 0,0 0,0-1,0 1,0 0,1-1,-1 1,0-1,0 1,0-1,0 1,1-1,-1 0,0 0,0 0,1 0,-1 0,0 0,1 0,-1 0,0 0,0 0,0-1,1 1,-1-1,0 1,0-1,0 1,0-1,0 0,1 1,-1-1,-1 0,1 0,0 0,0 0,0 0,0 0,-1 0,2 0,30-23,0 0,-2-2,-1-2,-1 0,23-31,-5 7,331-390,-361 425,-28 39,2-6,-384 670,380-665,-28 72,42-93,1 1,0 0,-1 0,1 0,0-1,-1 1,1 0,0-1,0 1,0 0,-1-1,1 1,0-1,0 0,0 1,0-1,0 0,0 1,0-1,0 0,0 0,0 0,0 0,0 0,0 0,0 0,0 0,0 0,0-1,0 1,0 0,0-1,0 1,0-1,0 1,0-1,0 1,-1-1,1 1,0-1,0 0,-1 1,1-1,0 0,-1 0,1 0,-1 0,1 0,-1 1,1-1,-1 0,1-1,227-254,-119 122,126-135,-180 224,-54 45,0 0,0 0,0 0,-1 0,1 0,0 1,0-1,-1 0,1 0,0 0,-1 1,1-1,0 0,-1 1,1-1,0 1,-1-1,1 1,-1-1,1 1,0-1,-1 1,0-1,1 1,-1 0,1-1,-1 1,0 0,1 0,-1-1,0 1,0 0,0-1,1 1,-1 0,0 0,0-1,0 1,0 0,0 0,0 0,-1-1,1 1,0 0,0-1,0 1,-1 0,1 0,0-1,-1 1,1 0,-1-1,1 1,-1-1,1 1,-1-1,1 1,-1-1,1 1,-1-1,0 1,-22 57,-3-1,-2-1,-3-2,-2-1,-2-1,-14 13,25-25,24-39,1 0,0 0,0-1,0 1,0-1,0 1,0-1,0 1,0-1,0 1,0-1,0 0,0 0,0 1,0-1,0 0,1 0,-1 0,0 0,0 0,0 0,0-1,0 1,0 0,0-1,0 1,0 0,0-1,0 1,0-1,0 0,0 1,0-1,0 0,0 1,-1-1,25-14,-1-2,-1 0,0-1,-1-1,10-13,34-28,122-141,-156 151,-32 51,0-1,0 1,-1 0,1-1,0 0,-1 1,1-1,0 1,-1-1,1 1,-1-1,1 0,0 1,-1-1,1 0,-1 1,1-1,-1 0,1 0,-1 0,0 1,1-1,-1 0,1 0,-1 0,1 0,-1 0,0 0,1 0,-1 0,1 0,-1 0,1 0,-1 0,1-1,-1 1,1 0,-1 0,1-1,-1 1,1 0,-1 0,1-1,-1 1,1-1,-1 1,1 0,0-1,-1 1,1-1,0 1,-1-1,1 1,0-1,0 1,0-1,-1 1,1-1,0 0,0 1,0-1,0 1,0-1,0 1,0-1,0 0,0 1,0-1,-12 15,0 0,1 1,0 1,1-1,1 2,0-1,-5 16,-1 0,-52 141,66-171,0-1,1 0,0 1,-1-1,1 1,0-1,-1 1,1-1,0 0,0 1,0-1,0 1,0-1,1 1,-1-1,0 1,1-1,-1 0,1 1,-1-1,1 0,0 1,0-1,-1 0,1 0,0 0,0 1,0-1,0 0,0 0,1-1,-1 1,0 0,0 0,1 0,-1-1,0 1,1-1,-1 1,0-1,1 1,-1-1,1 0,-1 0,1 0,0 0,66-25,110-142,-125 112,71-78,-124 133,1 0,0 0,-1 0,1 0,0-1,-1 1,1 0,0 0,-1-1,1 1,-1 0,1-1,-1 1,1-1,-1 1,1 0,-1-1,1 1,-1-1,1 0,-1 1,0-1,1 1,-1-1,0 1,0-1,1 0,-1 1,0-1,0 0,0 1,0-1,0 0,0 1,0-1,0 0,0 1,0-1,0 0,0 1,0-1,-1 0,1 1,0-1,0 0,-1 1,1-1,0 1,-1-1,1 1,-1-1,1 1,-1-1,-15 10,-1 0,2 2,-1 0,2 0,-1 1,2 1,-8 9,12-14,-261 302,251-288,-38 63,57-85,-1 1,1-1,-1 1,1-1,0 1,0 0,-1-1,1 1,0-1,0 1,0 0,-1-1,1 1,0 0,0-1,0 1,0-1,0 1,0 0,1-1,-1 1,0 0,0-1,0 1,1 0,-1-1,0 1,0-1,1 1,-1-1,1 1,-1-1,0 1,1-1,-1 1,1-1,-1 1,1-1,-1 0,1 1,0-1,-1 0,1 0,-1 1,1-1,0 0,-1 0,1 0,0 0,-1 0,1 0,0 0,-1 0,1 0,-1 0,1 0,0 0,-1 0,1 0,0-1,-1 1,1 0,-1 0,1-1,41-18,12-16,-2-3,-1-3,33-35,20-15,-71 53,-32 37,-1 0,0 0,0 1,1-1,-1 0,0 0,0 0,0 1,0-1,0 0,0 0,0 0,0 1,0-1,-1 0,1 0,0 0,0 1,-1-1,1 0,-1 0,1 1,0-1,-1 0,0 1,1-1,-1 1,1-1,-1 0,1 1,-1 0,0-1,0 1,1-1,-1 1,0 0,0-1,1 1,-1 0,0 0,0-1,0 1,1 0,-1 0,0 0,0 0,0 0,1 0,-1 1,0-1,0 0,0 0,1 0,-1 1,0-1,0 0,0 1,-18 2,0 0,1 2,-1 0,1 1,0 1,1 0,-1 1,2 1,-15 10,18-11,-214 151,182-116,44-34,18-20,46-76,-62 84,0 1,0-1,0 1,0-1,-1 1,1-1,-1 1,1-1,-1 0,0 1,0-1,0 0,-1 1,1-1,-1 0,1 1,-1-1,0 1,0-1,0 1,0 0,-1-1,1 1,0 0,-1 0,0 0,1 0,-1 0,0 0,0 0,0 0,0 1,-1-1,1 1,0 0,-1 0,1 0,-3-1,-18-5,-1 2,1 0,-1 1,0 2,0 1,0 0,0 2,0 0,0 2,0 1,-19 5,-91 20,1 5,2 6,1 6,-41 24,-169 78,320-144,23-12,29-18,173-106,-147 99,-67 51,-109 115,-28 14,121-108,65-55,-19 2,-1 0,0-1,-2-2,0 1,0-2,-2-1,9-12,-12 3,-14 28,1 1,0-1,0 0,-1 0,1 1,0-1,0 0,-1 0,1 0,0 0,-1 0,1 1,0-1,-1 0,1 0,0 0,-1 0,1 0,0 0,-1 0,1 0,0 0,-1 0,1 0,0 0,0 0,-1-1,1 1,0 0,-1 0,1 0,0 0,-1 0,1-1,0 1,0 0,-1 0,1-1,0 1,0 0,0 0,-1-1,1 1,0 0,0 0,0-1,0 1,0 0,-1-1,1 1,0 0,0-1,0 1,0 0,0-1,0 1,0 0,0-1,0 1,-139 124,-92 94,230-209,18-19,99-110,-70 77,1 3,2 1,32-18,-30 35,-50 24,-1-1,0 1,1-1,-1 1,0-1,0 1,0-1,0 1,0-1,0 1,0-1,-1 1,1-1,-1 0,1 1,-1-1,1 1,-1-1,0 0,1 1,-1-1,0 0,0 0,0 0,0 0,0 0,0 0,0 0,-1 0,0 1,-182 169,152-145,-141 118,171-133,23-23,107-79,111-106,-40 30,28-21,-223 184,0 2,-1 0,0-1,0 1,0-1,0 0,0 0,0 0,-1 0,1-1,-1 1,0-1,0 1,0-1,-1 0,1 0,-1 0,0-1,-2 4,0 0,1 0,-1 1,-1-1,1 0,0 0,0 0,0 1,0-1,-1 1,1-1,0 1,0-1,-1 1,1 0,0 0,-1-1,1 1,0 0,-1 0,1 0,0 1,-1-1,1 0,0 0,-1 1,1-1,0 1,0-1,-1 1,1-1,0 1,0 0,0 0,-1-1,-21 10,-1 1,1 1,1 1,0 1,1 1,1 1,-19 18,38-33,0-1,0 0,0 0,0 1,0-1,0 1,0-1,0 1,0-1,0 1,0 0,0 0,0-1,1 1,-1 0,0 0,0 0,1 0,-1 0,1 0,-1 0,1 0,-1 0,1 0,-1 0,1 0,0 0,0 0,0 0,0 1,-1-1,1 0,1 0,-1 0,0 0,0 0,0 0,1 1,-1-1,0 0,1 0,-1 0,1 0,-1 0,1 0,0 0,-1 0,1-1,0 1,0 0,0 0,-1 0,1-1,0 1,0-1,0 1,6-1,0-1,0 0,-1-1,1 1,-1-1,1-1,-1 1,0-1,1 0,-2 0,1-1,0 0,-1 0,5-4,2 0,59-41,-40 30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3:59.43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13420 1401,'-20'0,"14"1,1 0,0-1,-1 0,1 0,0 0,-1-1,1 1,0-1,0-1,-1 1,1-1,0 0,0 0,1 0,-1 0,-1-2,6 3,-1-1,1 1,-1-1,1 1,0-1,-1 1,1-1,0 1,0-1,0 1,0-1,1 1,-1-1,0 1,1-1,-1 1,1-1,-1 1,1-1,-1 1,1 0,0-1,0 1,0 0,0 0,0 0,0-1,0 1,0 0,1 0,-1 1,0-1,0 0,1 0,1-2,200-161,-36 35,-165 128,0 0,0 0,0 0,-1 0,1 0,0 0,-1-1,1 1,0 0,-1-1,0 0,1 1,-1-1,0 0,0 0,0 1,0-1,0 0,0 0,-1 0,1 0,0 0,-1 0,0 0,1-1,-1 1,0 0,0 0,0 0,-1 0,1 0,0 0,-1 0,0 0,1 0,-1 0,0 0,0 0,0 0,-1-1,-6-1,0 1,-1 0,1 0,-1 1,0 0,0 1,0 0,0 0,0 1,0 0,0 0,0 1,0 1,0-1,-8 4,-13-1,-574 86,466-56,161-29,184-53,-123 23,279-83,-363 108,1 0,-1 0,1 0,-1 1,1-1,-1 0,1 0,-1 0,1 0,0 1,-1-1,1 0,-1 0,1 0,-1 0,1-1,0 1,-1 0,1 0,-1 0,1 0,-1 0,1-1,-1 1,1 0,-1-1,1 1,-1 0,1-1,-1 1,1 0,-1-1,0 1,1-1,-1 1,0-1,1 1,-1-1,0 1,1-1,-1 1,0-1,0 1,0-1,0 1,0-1,1 0,-1 1,0-1,0 1,-1-1,1 0,0 1,0-1,0 1,0-1,0 1,0-1,-1 0,-36-1,0 3,0 0,0 3,1 0,-1 3,1 1,1 2,-24 9,51-16,-392 130,383-129,40-13,-10 4,46-18,130-52,154-86,-271 108,-70 52,-1 0,1 0,-1 0,0 0,1 0,-1-1,0 1,0-1,0 1,0-1,0 1,-1-1,1 1,0-1,-1 0,1 1,-1-1,1 0,-1 0,0 1,0-1,0 0,0 0,0 0,0 1,0-1,-1 0,1 0,-1 1,1-1,-1 0,1 1,-1-1,0 1,0-1,0 1,0-1,0 1,0-1,0 1,-1 0,1 0,0 0,-1 0,1 0,-2-1,-8-3,-1 1,0 0,-1 1,1 0,-1 1,1 0,-1 1,0 1,1 0,-1 0,0 1,-7 2,-126 18,1 7,1 6,1 6,3 6,-51 28,-81 24,92-39,-3-7,-27-3,175-43,86-24,660-206,-562 180,8 0,-2-8,21-16,-117 33,-58 34,0 1,0-1,0 0,0 0,0 1,0-1,0 0,0 0,-1 0,1 0,0 0,-1 0,1 0,0 0,-1 0,0-1,1 1,-1 0,0 0,1 0,-1-1,0 1,0 0,0 0,0 0,0-1,0 1,0 0,-1 0,1-1,0 1,-1 0,1 0,-1 0,1 0,-1 0,0 0,1 0,-1 0,0 0,0 0,1 0,-1 0,0 0,0 1,0-1,0 0,0 1,-1-2,-7-2,-1 1,1-1,0 1,-1 1,0 0,1 0,-1 1,0 0,0 1,0 0,0 0,1 1,-6 1,5-1,-94 12,2 4,1 5,0 5,-46 20,36-13,-983 329,898-305,191-61,21-7,380-197,417-213,-728 378,-1-3,-3-4,17-16,-55 22,-44 41,1 1,-1-1,0 1,0-1,0 1,-1 0,1 0,0-1,0 1,-1 0,1 0,0 0,-1 1,1-1,-1 0,1 0,-1 1,0-1,1 1,-1-1,0 1,1 0,-1 0,0 0,1 0,-1 0,0 0,1 0,-1 0,0 1,1-1,-1 1,1-1,-1 1,0 0,0 0,-44 9,-1 3,2 2,0 2,-27 14,53-23,-248 122,6 11,-99 79,73-44,-6-1,284-167,25-15,836-417,-665 342,4 8,2 9,3 8,20 5,-200 49,-8 0,-1 1,1 0,0 1,0 0,1 0,-1 0,0 1,0 1,0-1,0 1,0 1,0 0,0 0,3 1,-10-2,1 0,-1 0,0 0,0 0,0 0,0 0,0 0,0 1,0-1,0 0,-1 1,1-1,0 0,-1 1,1-1,-1 1,0-1,1 1,-1-1,0 1,0-1,0 1,0-1,0 1,0-1,0 1,-1-1,1 1,0-1,-1 1,1-1,-1 0,0 1,1-1,-1 0,0 1,0-1,0 0,-1 1,-42 53,41-53,-129 123,-96 67,217-183,-273 216,-63 24,159-135,174-102,40-21,410-176,-56 22,323-90,-635 241,-68 12,1 0,-1 0,1 1,-1-1,1 0,-1 0,1 0,-1 0,1 1,-1-1,1 0,-1 0,1 1,-1-1,0 0,1 1,-1-1,1 0,-1 1,0-1,0 1,1-1,-1 1,0-1,0 1,1-1,-1 1,0-1,0 1,0-1,0 1,0-1,0 1,0-1,0 1,0-1,0 1,0-1,0 1,0-1,0 1,0-1,0 1,-1-1,1 1,0-1,0 1,-1-1,1 0,0 1,-1-1,1 1,0-1,-1 0,1 1,-1-1,1 0,0 1,-1-1,1 0,-1 0,1 0,-1 1,0-1,-31 31,30-29,-83 64,-3-5,-3-3,-2-4,-47 17,24-13,-3-5,-2-5,-1-5,-80 14,54-33,148-24,-1-1,1 1,0-1,0 1,-1 0,1-1,0 1,0-1,0 1,0-1,-1 1,1-1,0 1,0 0,0-1,0 1,0-1,0 1,0-1,0 1,0-1,1 1,-1-1,0 1,0-1,0 1,0 0,1-1,-1 1,0-1,1 1,-1 0,0-1,0 1,1 0,-1-1,1 1,-1 0,0 0,1-1,-1 1,1 0,-1 0,0-1,1 1,-1 0,1 0,-1 0,1 0,-1 0,1 0,-1 0,1 0,-1 0,1 0,-1 0,0 0,1 0,-1 0,1 1,-1-1,1 0,-1 0,1 0,-1 1,1-1,514-194,-465 177,454-146,16 19,-492 137,-33 7,-829 228,184-43,398-119,-2-11,-3-11,-117 0,361-44,-12 3,0-2,0-1,0-1,0-1,0-1,0-1,-6-3,28 7,0-1,0 1,1-1,-1 0,0 1,1-1,-1 0,1-1,-1 1,1 0,-1-1,1 0,0 1,0-1,0 0,0 0,0 0,0 0,1 0,-1-1,1 1,-1 0,1-1,0 1,0-1,0 0,0 1,0-1,1 0,-1 1,1-1,0 0,0 0,0 1,0-1,0 0,0 0,1 1,0-1,-1 0,1 1,0-1,0 0,0 1,2-2,8-12,2 1,0 0,0 1,1 0,1 1,1 1,13-9,-12 10,0-2,-1 0,-1-1,0-1,0 0,11-17,-25 30,1 0,0 0,-1 0,1 0,-1 0,0-1,1 1,-1 0,0-1,-1 1,1-1,0 1,-1-1,1 0,-1 1,0-1,0 1,0-1,0 0,0 1,-1-1,1 1,-1-1,0 1,0-1,0 1,0-1,0 1,0 0,0-1,-1 1,0 0,1 0,-1 0,0 0,0 0,0 1,0-1,0 0,0 1,0 0,-1-1,1 1,0 0,-1 0,1 0,-1 1,-2-1,-28-5,0 3,0 1,0 1,-1 1,1 3,0 0,0 2,-9 4,29-7,-935 148,707-114,-358 38,576-73,6 2,0-2,0 0,-1-1,1-1,0-1,0 0,1-1,-1 0,-2-3,18 6,0 0,-1 0,1 0,0 0,0 0,0-1,-1 1,1 0,0-1,0 1,0-1,0 0,0 1,0-1,0 0,0 0,0 1,0-1,0 0,0 0,1 0,-1 0,0 0,1 0,-1 0,1 0,-1-1,1 1,-1 0,1 0,0 0,0-1,-1 1,1 0,0 0,0 0,0-1,0 1,1 0,-1 0,0-1,0 1,1 0,-1 0,1 0,-1 0,1-1,-1 1,1 0,0 0,-1 0,1 0,56-40,21 5,1 4,2 3,19-2,16-5,765-225,-357 112,-372 99,-145 41,-32 12,-251 67,-189 78,241-73,20-7,-137 47,-4-14,-4-15,-42-9,314-66,0-3,-1-3,0-4,-12-4,81 2,2 2,1-1,0-1,-1 1,1-1,0 0,0 0,0-1,0 0,0 0,0 0,0-1,1 0,-1 0,1 0,0-1,0 0,-2-2,7 3,0 0,0-1,0 1,0 0,1-1,-1 1,1 0,0-1,0 1,0 0,1 0,-1 0,1 0,0 0,-1 0,1 0,0 1,1-1,-1 1,0-1,1 1,0 0,-1 0,1 0,0 0,0 1,0-1,0 1,0 0,0 0,1 0,-1 0,0 0,1 1,2-4,197-89,3 7,5 11,2 8,125-18,-189 47,2 8,1 6,1 6,145 4,-270 14,-64 15,-1387 305,205-107,1128-202,-21 4,0-4,-1-6,-89-7,100-25,100 25,0 0,0-1,0 1,0-1,1 0,-1 1,1-1,0 0,-1 1,1-1,0 1,1-1,-1 0,0 1,1-1,-1 0,1 1,0-1,0 1,0-1,0 1,1 0,-1-1,0 1,1 0,0 0,0 0,-1 0,1 0,0 1,0-1,1 0,-1 1,0-1,0 1,1 0,-1 0,2-1,52-35,1 2,2 2,1 3,1 3,62-19,-75 27,723-254,111 19,-791 228,-148 36,-762 153,484-102,-2066 352,2248-391,-181 25,-146-5,444-39,0-1,-1-2,1-2,0-1,0-1,0-3,0 0,1-3,-28-11,58 19,1 0,0 0,-1 0,1-1,0 0,1 0,-1 0,0 0,1-1,0 1,0-1,0 0,0 0,0 0,1 0,0 0,0-1,0 1,0-1,1 0,0 1,0-1,0 0,0 0,1 1,0-1,0 0,0 0,0 0,1 0,0 1,0-1,0 0,1 1,-1-1,1 1,0-1,1 1,-1 0,1 0,0 0,0 0,2-2,27-28,1 1,2 2,1 1,1 2,2 1,1 3,39-19,-79 43,228-124,4 10,67-15,-257 111,-42 18,-1 0,1 0,0 0,-1-1,1 1,0 0,-1 0,1-1,0 1,0 0,-1-1,1 1,0 0,0-1,0 1,0 0,-1-1,1 1,0-1,0 1,0 0,0-1,0 1,0 0,0-1,0 1,0-1,0 1,0 0,0-1,0 1,0-1,1 1,-1 0,0-1,0 1,0 0,1-1,-1 1,0 0,0-1,1 1,-1 0,0 0,-189 33,-546 161,607-163,-137 34,-93 3,218-55,131-19,30-6,-19 11,405-159,-321 129,1526-513,-1507 504,-90 24,-44 15,-58 15,0 4,2 4,-30 14,-3-1,-243 70,-1425 369,1697-456,237-72,132-36,573-173,-851 262,190-53,3 9,179-17,-540 100,-1759 474,1824-485,-24 7,-1-5,-2-6,-63 1,95-27,78-14,43-4,75-32,2 5,58-16,156-52,4 15,51 2,-254 76,-320 85,-351 75,106-53,384-84,63-1,1 0,0 0,-1 0,1 0,0 0,0 0,0 0,0-1,0 1,0 0,0 0,1 0,-1 0,0 0,0 0,1 0,-1 0,1 0,-1 0,1 0,-1 0,1 0,0 0,0 0,-1 1,1-1,0 0,0 0,0 1,0-1,-1 1,1-1,0 1,0-1,0 1,0-1,1 1,-1 0,0-1,0 1,0 0,0 0,0 0,241-106,-81 43,3 7,79-12,-241 68,87-23,2 4,0 3,8 5,-149 29,-728 227,138-50,391-127,224-60,65-16,851-327,-258 131,-598 194,-217 62,-1320 489,765-240,697-282,40-19,1 0,-1 0,1 1,-1-1,0 0,1 0,-1 1,0-1,1 0,-1 0,0 1,1-1,-1 0,0 1,0-1,1 0,-1 1,0-1,0 1,0-1,0 0,1 1,-1-1,0 1,0-1,0 1,0-1,0 0,0 1,0-1,0 1,0-1,0 1,0-1,-1 0,1 1,0-1,0 1,0-1,-1 0,1 1,0-1,0 0,-1 1,1-1,0 0,0 1,-1-1,1 0,0 0,-1 1,1-1,-1 0,1 0,138-21,-102 12,681-206,-313 97,4 18,182-12,-367 91,-186 28,-37-7,0 1,1 0,-1-1,0 1,1-1,-1 1,0 0,0-1,0 1,1 0,-1 0,0-1,0 1,0 0,0-1,0 1,0 0,0-1,-1 1,1 0,0-1,0 1,0 0,-1-1,1 1,0 0,-1-1,1 1,0-1,-1 1,1-1,-1 1,1-1,-1 1,1-1,-1 1,0-1,1 1,-1-1,1 0,-1 0,0 1,1-1,-1 0,0 0,1 0,-1 1,0-1,-34 21,-1-2,-1-1,-1-2,0-1,-7 0,-26 11,-629 246,-265 86,904-331,68-22,105-32,-79 15,413-141,29-10,88-2,-118 65,135 0,-429 83,-150 17,1-1,1 0,0 1,-1 0,1-1,-1 1,1 0,0 0,-1 1,1-1,-1 1,1-1,-1 1,1 0,-1-1,1 1,-1 1,0-1,0 0,1 1,0 0,-16 11,-275 97,-723 242,424-145,556-195,86-22,1203-346,-863 258,3 17,284-17,-643 95,129 0,-169 4,0-1,1 0,-1 0,0 1,0-1,1 1,-1-1,0 1,1-1,-1 1,1-1,-1 1,0 0,1-1,-1 1,1 0,0-1,-1 1,1 0,0 0,-1-1,1 1,0 0,0 0,0 0,-1-1,1 1,0 0,0 0,0 0,0-1,1 1,-1 0,0 0,0 0,0-1,1 1,-1 0,0 0,1-1,-1 1,1 0,-1 0,0-1,1 1,0-1,-1 1,1 0,-1-1,1 1,0-1,-1 1,1-1,0 0,0 1,-1-1,1 0,0 1,-77 36,-2-4,-80 24,146-53,-1109 364,512-175,522-165,125-34,1393-406,-913 301,138 3,-292 70,-329 38,-35 0,-1-1,1 1,-1 0,1 0,-1 0,1 0,0 0,-1 0,1 0,-1 0,1 0,0 0,-1 1,1-1,-1 0,1 0,0 0,-1 0,1 1,-1-1,1 0,0 0,-1 1,1-1,0 0,-1 0,1 1,0-1,0 0,-1 1,1-1,0 1,0-1,0 0,0 1,-1-1,1 1,0-1,0 0,0 1,0-1,0 1,0-1,0 0,0 1,0-1,0 1,0-1,0 1,1-1,-1 0,0 1,0-1,0 1,0-1,1 0,-1 1,0-1,0 0,1 1,-1-1,0 0,1 1,-198 72,-891 283,-26 8,1042-335,75-26,159-48,730-240,-331 100,-22 26,432-66,-821 199,1 7,13 5,-119 13,-45 1,-1 1,1-1,0 0,-1 1,1-1,0 0,0 1,-1-1,1 0,0 1,0-1,-1 1,1-1,0 0,0 1,0-1,0 1,0-1,0 1,0-1,0 1,0-1,0 1,0-1,0 0,0 1,0-1,0 1,0-1,0 1,1-1,-1 0,0 1,0-1,0 1,1-1,-1 0,0 1,1-1,-1 0,0 1,1-1,-1 0,0 0,1 1,-1-1,1 0,-1 0,-214 75,-1849 627,1505-524,495-154,41-12,41-13,414-122,655-183,352-22,-1127 272,1 13,90 9,-261 36,-144-2,1 1,-1-1,1 1,-1-1,0 0,1 1,-1-1,1 1,-1 0,1-1,0 1,-1-1,1 1,-1 0,1-1,0 1,0 0,-1-1,1 1,0 0,0-1,0 1,0 0,0-1,0 1,0 0,0 0,0-1,0 1,0 0,0-1,1 1,-1 0,0-1,0 1,1 0,-1-1,1 1,-1 0,0-1,1 1,-1-1,1 1,-1-1,1 1,-1-1,1 1,0-1,-1 0,1 1,0-1,-1 0,1 0,0 1,-1-1,1 0,0 0,-1 0,1 0,0 0,0 0,-1 0,1 0,0 0,-1 0,1 0,0 0,0-1,-1 1,-115 56,-735 241,716-253,-1631 545,1604-541,250-75,731-245,12 36,503-63,-958 238,133 5,-344 55,-140 6,-39 9,-126 31,-1981 475,1335-368,771-149,34-6,954-247,345-37,552-17,-1676 281,-154 23,-41 8,-116 27,-800 194,-130 50,966-251,90-27,205-45,-56 7,539-119,207 0,-719 136,0 8,12 8,-155 6,-43-2,0 0,0 1,-1-1,1 0,0 1,0-1,0 0,0 1,-1-1,1 1,0-1,0 0,0 1,0-1,0 1,0-1,0 0,0 1,0-1,0 0,1 1,-1-1,0 1,0-1,0 0,0 1,0-1,1 0,-1 1,0-1,0 0,1 1,-1-1,0 0,0 0,1 1,-1-1,0 0,1 0,-1 0,1 1,-211 54,-1392 365,1162-317,406-95,61-5,337-63,256-65,375-65,-265 87,-694 97,-89 2,-115 22,1 7,2 7,-82 31,220-56,-1344 348,1074-288,274-59,60-9,301-54,-250 37,356-74,729-127,-888 179,-246 38,-32 8,-26 2,19-8,-102 32,0-4,-69 7,51-11,-852 178,964-200,-163 31,1 9,-67 29,231-69,0 0,0 0,0 0,0 1,0 0,1 0,0 0,-1 1,1 0,1 0,-1 0,0 1,1-1,0 1,0 1,-5 13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50.5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543 254,'-25'-5,"-1"2,1 0,-1 2,0 0,0 2,0 1,0 1,1 2,-1 0,1 1,1 2,-6 3,18-7,0 0,0 1,1 1,0 0,0 1,0 0,1 0,-1 1,2 0,0 1,0 0,0 1,1 0,0 0,1 1,1 0,-1 0,2 0,-1 1,2 0,0 0,0 0,1 1,0-1,1 1,1-1,0 1,1 0,0-10,0 1,0-1,1 0,-1 1,1-1,0 0,0 0,0 0,1 1,-1-1,1 0,-1-1,1 1,0 0,0 0,0-1,1 1,-1-1,1 0,-1 0,1 0,0 0,-1 0,1-1,0 1,0-1,1 1,-1-1,0 0,0-1,0 1,1 0,-1-1,0 0,1 0,1 0,122-23,-79 0,-1-2,-2-2,0-2,-2-2,-1-2,-2-1,15-19,21-23,-75 76,-1-1,1 0,0 1,-1-1,1 0,0 1,0-1,-1 1,1-1,0 1,0-1,0 1,0-1,0 1,0 0,0 0,0 0,0-1,0 1,0 0,0 0,-1 0,1 0,0 0,0 1,0-1,0 0,0 0,0 1,0-1,0 0,0 1,0-1,-1 1,1-1,0 1,0 0,-1-1,1 1,0 0,-1-1,1 1,0 0,-1 0,1 0,-1-1,1 1,-1 0,0 0,1 0,-1 0,0 0,15 58,-14-52,0 2,0-1,0 1,1-1,0 0,1 0,0 0,0 0,1 0,0-1,0 0,1 1,0-1,0-1,0 1,1-1,0 0,0 0,1-1,0 0,0 0,0 0,0-1,1 0,0-1,-1 0,1 0,1 0,-1-1,0 0,0-1,2 0,7 0,1 0,-1-2,0 0,1-1,-1 0,0-2,0 0,0-1,-1-1,13-5,-5 1</inkml:trace>
  <inkml:trace contextRef="#ctx0" brushRef="#br0" timeOffset="331.343">1728 0,'-67'40,"38"-24,1 0,0 2,2 1,0 1,1 2,-4 5,28-26,-1 1,1-1,-1 0,1 1,0-1,-1 1,1 0,0-1,0 1,0 0,0-1,0 1,1 0,-1 0,1 0,-1 0,1 0,0 0,-1 0,1 0,0 0,0 0,0 0,1 0,-1 0,0 0,1 0,-1-1,1 1,0 0,0 0,0 0,0-1,0 1,0 0,0-1,0 1,1-1,-1 1,0-1,1 1,-1-1,1 0,0 0,-1 0,1 0,0 0,0 0,0-1,0 1,-1-1,1 1,57 23,-47-21,1 1,-1 0,0 1,-1 0,1 1,-1 0,0 0,-1 1,1 1,-2 0,1 0,-1 1,0 0,-1 1,0 0,0 0,-1 1,-1 0,1 0,0 4,-5-6,0 1,0-1,-1 1,-1-1,1 1,-1 0,-1-1,0 1,0-1,-1 1,0-1,-1 0,0 0,0 0,-1 0,0 0,-1-1,0 0,0 0,-1 0,0 0,0-1,-7 6,5-4,-1 0,0-1,-1 0,0 0,0-1,-1-1,0 1,0-2,0 1,-1-2,1 0,-1 0,0-1,-1 0,1-1,0 0,-1-1,-3-1,-35-16,32 3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48.4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1109,'34'9,"0"-2,0-1,1-2,0-1,0-1,0-3,0 0,5-3,-15 1,1-2,-1 0,-1-2,1 0,-1-2,0-1,-1 0,0-2,-1-1,-1 0,0-2,0 0,-2-2,0 0,0-1,-2-1,3-4,129-162,-7-6,-9-6,-4-13,-58 90,-71 119,0 1,1-1,-1 0,0 1,1-1,-1 0,0 1,1-1,-1 1,1-1,-1 0,1 1,-1-1,1 1,-1-1,1 1,0 0,-1-1,1 1,0 0,-1-1,1 1,0 0,-1 0,1-1,0 1,0 0,-1 0,1 0,0 0,0 0,-1 0,1 0,0 0,0 0,-1 1,1-1,0 0,-1 0,1 1,0-1,-1 0,1 1,0-1,-1 1,1-1,-1 1,1-1,-1 1,1-1,-1 1,1-1,-1 1,1 0,-1-1,0 1,1 0,-1-1,0 1,0 1,12 48,-12-46,19 191,-10 1,-9 61,-1-172,1-42,-2 0,-1 0,-3 0,-1 0,-8 18,12-47,-1-1,-1 1,0-1,-1-1,-1 1,0-1,0 0,-1 0,-1-1,0 0,0-1,-1 0,0 0,-1-1,0 0,-1-1,0 0,-6 2,8-6,-1 0,0 0,1-1,-1-1,0 0,-1-1,1 0,0 0,0-1,0-1,0 0,-1 0,1-1,0-1,1 0,-1 0,0-1,1 0,0-1,0 0,0-1,-7-5,3 1,-1 0,2-1,-1-1,2 0,-1-1,2 0,0-1,0 0,1-1,1 0,1-1,0 0,1 0,0-2,-1-10</inkml:trace>
  <inkml:trace contextRef="#ctx0" brushRef="#br0" timeOffset="495.832">2344 713,'-42'0,"-1"2,0 1,1 2,0 2,0 2,1 2,0 2,27-9,1 2,-1-1,1 2,1 0,-1 0,1 1,0 1,1 0,0 0,1 1,0 1,0-1,1 2,0-1,1 1,1 1,0-1,0 1,1 1,1-1,0 1,0 4,3-12,1 1,-1-1,1 1,1-1,-1 1,1 0,0-1,1 1,-1 0,2-1,-1 1,0-1,1 0,0 1,1-1,0 0,0 0,0 0,0-1,1 1,0-1,0 0,0 0,1 0,0 0,0-1,0 0,0 0,1 0,0-1,-1 0,1 0,0 0,1-1,3 2,3-2,-1 0,0-1,1 0,-1-1,1 0,-1-1,0 0,1-1,-1-1,0 0,0 0,0-2,-1 1,1-1,-1-1,0 0,9-7,2-1,-1-2,0 0,-2-2,0 0,-1-1,0-1,-2 0,0-3,86-123,-102 145,0 0,0 0,0 0,1 0,-1 1,0-1,1 0,-1 0,1 0,-1 1,1-1,-1 0,1 1,-1-1,1 0,0 1,-1-1,1 1,0-1,-1 1,1-1,0 1,0 0,0-1,-1 1,1 0,0 0,0-1,0 1,0 0,0 0,-1 0,1 0,0 0,0 0,0 0,0 1,0-1,0 0,-1 0,1 1,0-1,0 0,0 1,-1-1,1 1,0-1,-1 1,1-1,0 1,-1 0,1-1,-1 1,1 0,-1-1,1 1,-1 0,1 0,-1-1,0 1,1 0,-1 1,20 68,-19-62,0 0,0 0,1 0,0 0,0 0,1 0,0 0,0-1,1 0,0 1,0-1,1-1,0 1,0-1,0 0,1 0,0 0,0-1,4 3,7-1</inkml:trace>
  <inkml:trace contextRef="#ctx0" brushRef="#br0" timeOffset="989.194">2767 1222,'49'-85,"5"3,3 2,63-68,-118 146,2-5,1 1,0 0,0 0,0 0,0 1,1 0,0 0,0 0,0 1,1 0,0 0,-1 0,1 1,1 0,-1 1,0-1,1 1,-1 1,1-1,7 1,-12 3,1 1,-1 0,0 0,-1 0,1 1,0-1,-1 1,0-1,0 1,0 0,0 0,-1-1,1 2,-1-1,0 0,0 0,0 0,-1 0,0 0,0 1,0-1,0 0,0 0,-1 1,-1 2,2 0,-21 140,22-144,-1-1,1 0,-1 1,1-1,0 0,0 1,0-1,1 0,-1 0,0 0,1 0,0 0,-1 0,1-1,0 1,0-1,0 1,0-1,0 1,0-1,0 0,0 0,1 0,-1 0,0 0,1-1,-1 1,0-1,1 0,-1 1,1-1,-1 0,1 0,-1-1,1 1,-1 0,0-1,1 0,-1 1,0-1,1 0,-1 0,0 0,0-1,0 1,0 0,0-1,0 1,0-1,0 0,-1 0,1 0,0-1,166-149,-26 49,-141 102,0 1,1-1,-1 0,0 0,1 1,-1-1,1 1,-1-1,1 1,-1 0,1 0,-1-1,1 1,-1 0,1 0,-1 0,1 1,-1-1,1 0,-1 1,1-1,-1 1,1-1,-1 1,0-1,1 1,-1 0,0 0,1 0,-1 0,0 0,0 0,0 0,0 0,0 0,0 1,0-1,-1 0,1 1,0-1,-1 0,1 1,-1-1,1 1,-1-1,1 2,3 76,-4-69,-2 18,1-20,0 1,0-1,1 0,0 1,1-1,-1 1,2-1,-1 0,1 1,0-1,1 0,0 0,0-1,2 4,6 2</inkml:trace>
  <inkml:trace contextRef="#ctx0" brushRef="#br0" timeOffset="1300.277">4094 1080,'57'-27,"0"-2,-2-3,-1-3,-1-1,4-9,-53 42,68-66,-71 67,0 1,1-1,-1 1,0-1,0 0,0 1,0-1,0 0,0 0,-1 0,1 0,0 0,-1 0,0 0,1 0,-1 0,0 0,0 0,0 0,0 0,-1 0,1 0,-1 0,1 0,-1 0,1 0,-1 0,0 1,0-1,0 0,0 0,0 1,-1-1,1 0,0 1,-1 0,1-1,-1 1,1 0,-1 0,0-1,0 1,-1 0,-4-3,0 1,-1 1,1-1,-1 1,1 0,-1 1,0 0,0 0,0 0,0 1,0 1,0-1,1 1,-1 0,0 1,0 0,1 0,-1 1,1 0,-6 3,-1 1,-1 1,1 0,0 1,1 0,0 1,1 1,0 0,0 1,-5 7,6-5,0 1,1 0,0 1,1 0,1 0,0 1,2 0,-1 4,5-16,1 1,-1 0,1-1,1 1,-1 0,1 0,0 0,0 0,1 0,-1-1,1 1,1 0,-1 0,1-1,0 1,0-1,1 0,0 1,0-1,0 0,0 0,1-1,-1 1,1-1,1 0,3 3,3 0,0-1,0 0,1-1,0-1,0 0,0 0,1-1,-1-1,1 0,-1-1,1 0,0-1,-1 0,13-2,-17 2,26-1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1:01.1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2:32.44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479 1353,'112'-418,"-91"341,-1 5,-2 0,-4-1,0-28,-20 39,6 61,0 0,0 0,-1 0,1-1,0 1,-1 0,1 0,0 0,-1 0,1 0,-1 0,0 0,1 1,-1-1,0 0,0 0,1 0,-1 1,0-1,0 0,0 1,0-1,0 1,0-1,0 1,0-1,0 1,0 0,0-1,0 1,0 0,0 0,0 0,-1 0,1 0,0 0,0 0,0 0,0 0,0 1,0-1,0 0,0 1,0-1,0 1,0-1,0 1,0-1,0 1,0 0,0 0,1-1,-2 1,-6 8,0 0,0 0,1 1,1-1,-1 2,1-1,1 1,0 0,0 0,2 0,-4 10,1-3,-40 122,6 2,-4 53,36-156,1 0,2 0,2 1,1-1,2 7,0-44,0-1,0 1,0 0,0 0,0-1,0 1,0 0,1-1,-1 1,1-1,-1 1,1 0,0-1,-1 1,1-1,0 1,0-1,0 0,0 1,0-1,0 0,1 0,-1 0,0 0,1 0,-1 0,0 0,1 0,-1 0,1-1,0 1,-1-1,1 1,-1-1,1 1,0-1,-1 0,1 0,0 0,-1 0,1 0,0 0,0-1,-1 1,1 0,-1-1,1 1,0-1,-1 0,1 1,-1-1,1 0,-1 0,0 0,1 0,-1 0,0 0,0-1,0 1,0 0,0-1,0 1,0-1,0 0,16-20,-1-2,-1 0,-1-1,-1-1,-1 0,-1 0,-2-1,-1-1,5-26,-12 50,20-87,-5 0,-3-1,-5 0,-3-1,-5 0,-10-83,9 163,0-7,0-1,-2 1,-1-1,0 1,-1 0,-1 1,-5-10,10 27,0 0,1 0,-2 0,1-1,0 1,0 0,-1 1,1-1,-1 0,1 0,-1 1,0-1,0 0,0 1,0 0,0-1,0 1,0 0,0 0,0 0,0 1,-1-1,1 0,0 1,-1 0,1-1,0 1,-1 0,1 0,-1 0,1 1,0-1,-1 0,1 1,0 0,-1-1,1 1,0 0,0 0,0 0,0 1,-1-1,-12 10,1 1,0 0,1 0,0 2,1-1,1 2,0-1,1 2,0-1,0 5,-43 78,5 3,4 3,4 1,6 1,3 2,4 13,17-80,-21 80,5 1,5 2,-2 98,23-216,-2 4,1 0,0 0,1-1,0 1,0 0,1 0,1 0,-1 0,1-1,1 1,0-1,0 1,1-1,0 0,1 0,0-1,0 1,1-1,3 4,-2-11,1 1,-1-1,0-1,0 1,0-1,1-1,-1 1,0-1,0 0,0-1,0 0,0 0,0 0,0-1,0 0,-1 0,0-1,0 0,0 0,0 0,0-1,-1 0,0 0,3-4,36-36,-2-1,-2-3,-3-1,-2-2,-2-1,-2-2,15-41,13-21,-5-2,-5-2,-6-3,-6-1,-4-2,-7-1,-5-1,-4-20,-16 134,2-1,-2-1,0 1,-1-1,-1 0,0 1,-2-1,1 1,-2 0,-3-9,6 24,1-1,-1 1,1-1,-1 1,0 0,0-1,0 1,0 0,0 0,0 0,0-1,0 1,0 0,-1 1,1-1,0 0,0 0,-1 0,1 1,-1-1,1 1,-1-1,1 1,-1 0,1-1,-1 1,1 0,-1 0,1 0,-1 0,1 0,-1 1,0-1,1 0,-1 1,1-1,0 1,-1-1,1 1,-1 0,1 0,0 0,0-1,-1 1,1 1,-55 49,17 8,2 1,3 2,2 1,4 2,2 0,-3 20,29-85,-57 170,8 2,-24 156,66-304,1 1,2-1,0 1,2 0,0 0,2 0,1 0,1 0,1 0,1 0,1-1,1 0,1 0,10 21,-13-40,0 1,0-1,0-1,1 1,-1-1,1 1,0-1,1-1,-1 1,1-1,-1 0,1 0,0-1,0 1,0-1,1-1,-1 1,0-1,1 0,-1 0,1-1,-1 0,0 0,1-1,-1 0,1 0,-1 0,0-1,1 1,-1-2,0 1,-1-1,1 0,0 0,-1 0,1-1,-1 0,0 0,3-3,21-23,-1-1,-2-1,-1-1,-1-2,-2 0,-2-2,-1 0,-2-1,-1 0,-2-2,7-32,-6 19,-1 0,-3-1,-3-1,-1 0,-3 0,-3 0,-3-14,2 66,-7-50,7 51,0 1,0 0,0 0,-1 0,1 0,0 0,-1 0,1 0,-1 0,1 0,-1 0,0 0,1 0,-1 0,0 0,0 0,1 0,-1 1,0-1,0 0,0 0,0 1,0-1,0 1,0-1,0 1,0 0,0-1,0 1,-1 0,1 0,0-1,0 1,0 0,0 0,0 0,-1 1,1-1,0 0,0 0,0 1,-5 2,-1 2,1-1,1 1,-1-1,1 2,-1-1,2 0,-1 1,1 0,-1 0,2 1,-2 0,-43 79,4 1,3 3,-26 87,43-113,-234 647,235-615,23-95,0 0,0 0,0 0,0 0,1 0,-1 0,0 1,1-1,-1 0,1 0,-1 0,1 0,0-1,-1 1,1 0,0 0,0 0,-1 0,1-1,0 1,0 0,0-1,0 1,0-1,0 1,0-1,0 1,0-1,0 0,0 0,1 1,-1-1,0 0,0 0,0 0,0 0,0 0,0 0,1-1,-1 1,0 0,0 0,0-1,0 1,0-1,0 1,0-1,0 1,0-1,0 0,0 1,-1-1,1 0,0 0,0 0,-1 0,1 0,0 0,-1 0,1 0,-1 0,1 0,-1 0,34-31,-1-2,-2-1,-1-1,-2-2,-1-1,-3-1,5-11,-21 38,392-687,-277 422,-115 243,-8 35,0 1,0-1,-1 0,1 0,0 0,-1 0,1 1,0-1,-1 0,1 0,0 0,-1 0,1 0,-1 0,1 0,0 0,-1 0,1 0,0 0,-1 0,1 0,-1 0,1 0,0 0,-1 0,1 0,0-1,-1 1,1 0,0 0,0 0,-1-1,1 1,0 0,-1 0,1-1,0 1,0 0,0-1,-1 1,1 0,0-1,0 1,0 0,0-1,-1 1,1 0,0-1,0 1,0 0,0-1,0 1,0-1,0 1,0 0,0-1,0 1,0 0,1-1,-1 1,0 0,0-1,0 1,-96 129,-380 644,438-700,37-72,1-1,-1 1,1 0,0-1,-1 1,1-1,0 1,0 0,0-1,-1 1,1 0,0-1,0 1,0 0,0-1,0 1,0 0,0-1,1 1,-1 0,0-1,0 1,0 0,1-1,-1 1,0 0,1-1,-1 1,0-1,1 1,-1-1,1 1,-1-1,1 1,-1-1,1 1,-1-1,1 0,-1 1,1-1,0 0,-1 0,1 1,0-1,-1 0,1 0,0 0,-1 0,1 0,0 0,-1 0,1 0,0 0,-1 0,1 0,0 0,-1 0,1 0,0-1,-1 1,1 0,-1-1,1 1,0 0,-1-1,1 1,-1-1,1 1,-1-1,1 1,45-30,318-322,-298 293,-28 27,0-1,-2-3,-2-1,-1-1,-2-2,-2-2,-17 1,-13 41,1-1,-1 0,0 1,1-1,-1 0,1 1,-1-1,0 1,1-1,-1 1,0 0,0-1,0 1,1-1,-1 1,0 0,0 0,0 0,0-1,1 1,-1 0,0 0,0 0,0 0,0 0,0 1,1-1,-1 0,0 0,0 0,0 1,1-1,-1 0,0 1,0-1,1 1,-1-1,0 1,0-1,1 1,-1 0,1-1,-1 1,1 0,-1-1,1 1,-25 18,1 1,1 1,0 0,2 2,1 1,-10 15,1-3,-165 217,-77 140,71-111,163-212,38-69,-1 1,1-1,-1 0,1 0,0 0,0 0,0 0,-1 0,1 0,0 0,0 0,0 0,0 0,1-1,-1 1,0 0,0-1,0 1,0-1,1 1,-1-1,0 0,1 1,-1-1,0 0,1 0,-1 0,0 0,1 0,-1 0,0 0,1-1,-1 1,0 0,0-1,1 1,-1-1,0 1,0-1,0 0,0 1,0-1,1 0,-1 0,-1 0,2 0,22-12,-1-1,0-1,-1-2,0 0,-1-1,17-20,-20 22,76-83,-4-3,-5-5,-4-4,11-11,61-96,-127 152,-27 65,1 1,0-1,0 0,0 1,0-1,-1 0,1 1,0-1,0 1,-1-1,1 0,-1 1,1-1,-1 1,1-1,0 1,-1-1,0 1,1 0,-1-1,1 1,-1 0,1-1,-1 1,0 0,1 0,-1-1,0 1,1 0,-1 0,0 0,1 0,-1 0,0 0,1 0,-1 0,0 0,1 0,-1 0,0 1,1-1,-1 0,0 0,1 1,-1-1,1 0,-1 1,0-1,1 1,-1-1,1 0,-1 1,1 0,0-1,-1 1,1-1,-1 1,1-1,0 1,0 0,-1-1,1 1,0 0,0-1,0 1,0 0,-1-1,1 1,0 0,0-1,0 1,-35 35,2 1,1 2,2 1,2 1,-8 20,-25 33,-69 119,129-212,0-1,0 1,0 0,0 0,0 0,0-1,0 1,0 0,0 0,0 0,0 1,1-1,-1 0,0 0,1 0,-1 0,1 1,-1-1,1 0,0 1,-1-1,1 0,0 1,0-1,0 0,0 1,0-1,0 0,1 1,-1-1,0 0,1 1,-1-1,0 0,1 0,0 1,-1-1,1 0,0 0,0 0,-1 0,1 0,0 0,0 0,0 0,0 0,0 0,1-1,-1 1,0 0,0-1,0 1,11-3,0 0,-1-1,1 0,-1-1,0-1,0 1,-1-1,1-1,-1 0,0-1,-1 0,1 0,-2-1,1 0,4-6,-12 13,51-49,-2-2,-3-2,-2-3,-3-1,-3-2,-1-1,3-17,-39 74,25-58,-27 61,1-1,-1 1,1-1,-1 1,0-1,1 1,-1-1,0 1,0-1,0 1,0-1,0 1,0-1,-1 1,1-1,-1 1,1-1,-1 1,1-1,-1 1,0-1,1 1,-1 0,0 0,0-1,0 1,0 0,0 0,0 0,-1 0,1 0,0 0,0 0,-1 1,1-1,-1 0,1 1,-2-1,-4 1,1 1,-1 0,0 1,0-1,0 1,1 1,-1-1,1 1,0 0,0 0,0 1,0 0,0 0,1 1,0-1,0 1,0 0,-4 5,-51 54,3 2,3 3,3 2,-37 69,-16 62,103-201,0 0,0 0,0 0,0 1,0-1,0 0,0 0,1 1,-1-1,0 0,1 1,-1-1,1 0,0 1,-1-1,1 1,0-1,0 1,0-1,0 1,0-1,0 1,0-1,0 1,1-1,-1 0,0 1,1-1,0 1,-1-1,1 0,0 0,-1 1,1-1,0 0,0 0,0 0,0 0,0 0,0 0,1 0,-1 0,0 0,0 0,1-1,-1 1,0-1,1 1,-1-1,1 1,-1-1,1 0,-1 0,0 1,1-1,-1 0,1 0,-1-1,2 1,14-5,0-1,0-1,0-1,-1 0,0-1,-1-1,0 0,7-7,-7 6,53-44,-2-2,-3-4,49-62,-80 89,188-200,-213 225,36-63,-43 71,-1 1,1-1,-1 0,0 0,0 1,1-1,-1 0,0 1,0-1,0 1,0-1,1 1,-1-1,0 1,0 0,0 0,0-1,0 1,0 0,0 0,0 0,0 0,0 0,0 0,0 0,0 0,0 0,0 1,0-1,0 0,0 1,0-1,0 0,0 1,1-1,-1 1,0 0,0-1,0 1,1 0,-1-1,0 1,1 0,-1 0,1 0,-1-1,1 1,-1 1,-30 24,2 2,0 1,2 1,1 2,2 0,-5 11,24-36,-312 490,293-445,24-51,1-1,-1 1,0-1,1 1,-1-1,1 0,-1 1,1-1,-1 0,1 1,-1-1,1 0,-1 0,1 0,-1 1,1-1,-1 0,1 0,0 0,-1 0,1 0,-1 0,1 0,-1 0,1 0,0 0,-1 0,1 0,-1-1,1 1,-1 0,1 0,-1 0,1-1,-1 1,1 0,-1-1,1 1,-1 0,1-1,-1 1,0-1,1 1,-1-1,0 1,1-1,-1 1,0-1,0 1,0-1,1 0,149-171,19-27,155-196,-283 331,-42 64,1 0,0 0,-1 0,1 0,0 0,0 0,-1 0,1 0,0 0,-1-1,1 1,0 0,-1 0,1 0,0 0,0 0,-1 0,1-1,0 1,0 0,-1 0,1 0,0-1,0 1,0 0,0 0,-1-1,1 1,0 0,0 0,0-1,0 1,0 0,0-1,-1 1,1 0,0-1,0 1,0 0,0 0,0-1,0 1,0 0,0-1,1 1,-1 0,0-1,0 1,0 0,0 0,0-1,0 1,1 0,-1 0,0-1,0 1,0 0,1 0,-1-1,0 1,0 0,1 0,-23 16,-28 42,2 1,3 3,-17 32,22-34,-136 240,152-233,25-66,0 0,-1 0,1 1,0-1,0-1,-1 1,1 0,0 0,0 0,0 0,0-1,0 1,0 0,1-1,-1 1,0-1,0 1,0-1,0 1,1-1,-1 0,0 0,0 0,1 0,-1 0,0 0,1 0,-1 0,0 0,0 0,0-1,1 1,-1-1,0 1,0-1,0 1,0-1,0 0,1 1,-1-1,-1 0,1 0,0 0,0 0,0 0,0 0,-1 0,2 0,30-23,0 0,-2-2,-1-2,-1 0,23-31,-5 7,331-390,-361 425,-28 39,2-6,-384 670,380-665,-28 72,42-93,1 1,0 0,-1 0,1 0,0-1,-1 1,1 0,0-1,0 1,0 0,-1-1,1 1,0-1,0 0,0 1,0-1,0 0,0 1,0-1,0 0,0 0,0 0,0 0,0 0,0 0,0 0,0 0,0 0,0-1,0 1,0 0,0-1,0 1,0-1,0 1,0-1,0 1,-1-1,1 1,0-1,0 0,-1 1,1-1,0 0,-1 0,1 0,-1 0,1 0,-1 1,1-1,-1 0,1-1,227-254,-119 122,126-135,-180 224,-54 45,0 0,0 0,0 0,-1 0,1 0,0 1,0-1,-1 0,1 0,0 0,-1 1,1-1,0 0,-1 1,1-1,0 1,-1-1,1 1,-1-1,1 1,0-1,-1 1,0-1,1 1,-1 0,1-1,-1 1,0 0,1 0,-1-1,0 1,0 0,0-1,1 1,-1 0,0 0,0-1,0 1,0 0,0 0,0 0,-1-1,1 1,0 0,0-1,0 1,-1 0,1 0,0-1,-1 1,1 0,-1-1,1 1,-1-1,1 1,-1-1,1 1,-1-1,1 1,-1-1,0 1,-22 57,-3-1,-2-1,-3-2,-2-1,-2-1,-14 13,25-25,24-39,1 0,0 0,0-1,0 1,0-1,0 1,0-1,0 1,0-1,0 1,0-1,0 0,0 0,0 1,0-1,0 0,1 0,-1 0,0 0,0 0,0 0,0-1,0 1,0 0,0-1,0 1,0 0,0-1,0 1,0-1,0 0,0 1,0-1,0 0,0 1,-1-1,25-14,-1-2,-1 0,0-1,-1-1,10-13,34-28,122-141,-156 151,-32 51,0-1,0 1,-1 0,1-1,0 0,-1 1,1-1,0 1,-1-1,1 1,-1-1,1 0,0 1,-1-1,1 0,-1 1,1-1,-1 0,1 0,-1 0,0 1,1-1,-1 0,1 0,-1 0,1 0,-1 0,0 0,1 0,-1 0,1 0,-1 0,1 0,-1 0,1-1,-1 1,1 0,-1 0,1-1,-1 1,1 0,-1 0,1-1,-1 1,1-1,-1 1,1 0,0-1,-1 1,1-1,0 1,-1-1,1 1,0-1,0 1,0-1,-1 1,1-1,0 0,0 1,0-1,0 1,0-1,0 1,0-1,0 0,0 1,0-1,-12 15,0 0,1 1,0 1,1-1,1 2,0-1,-5 16,-1 0,-52 141,66-171,0-1,1 0,0 1,-1-1,1 1,0-1,-1 1,1-1,0 0,0 1,0-1,0 1,0-1,1 1,-1-1,0 1,1-1,-1 0,1 1,-1-1,1 0,0 1,0-1,-1 0,1 0,0 0,0 1,0-1,0 0,0 0,1-1,-1 1,0 0,0 0,1 0,-1-1,0 1,1-1,-1 1,0-1,1 1,-1-1,1 0,-1 0,1 0,0 0,66-25,110-142,-125 112,71-78,-124 133,1 0,0 0,-1 0,1 0,0-1,-1 1,1 0,0 0,-1-1,1 1,-1 0,1-1,-1 1,1-1,-1 1,1 0,-1-1,1 1,-1-1,1 0,-1 1,0-1,1 1,-1-1,0 1,0-1,1 0,-1 1,0-1,0 0,0 1,0-1,0 0,0 1,0-1,0 0,0 1,0-1,0 0,0 1,0-1,-1 0,1 1,0-1,0 0,-1 1,1-1,0 1,-1-1,1 1,-1-1,1 1,-1-1,-15 10,-1 0,2 2,-1 0,2 0,-1 1,2 1,-8 9,12-14,-261 302,251-288,-38 63,57-85,-1 1,1-1,-1 1,1-1,0 1,0 0,-1-1,1 1,0-1,0 1,0 0,-1-1,1 1,0 0,0-1,0 1,0-1,0 1,0 0,1-1,-1 1,0 0,0-1,0 1,1 0,-1-1,0 1,0-1,1 1,-1-1,1 1,-1-1,0 1,1-1,-1 1,1-1,-1 1,1-1,-1 0,1 1,0-1,-1 0,1 0,-1 1,1-1,0 0,-1 0,1 0,0 0,-1 0,1 0,0 0,-1 0,1 0,-1 0,1 0,0 0,-1 0,1 0,0-1,-1 1,1 0,-1 0,1-1,41-18,12-16,-2-3,-1-3,33-35,20-15,-71 53,-32 37,-1 0,0 0,0 1,1-1,-1 0,0 0,0 0,0 1,0-1,0 0,0 0,0 0,0 1,0-1,-1 0,1 0,0 0,0 1,-1-1,1 0,-1 0,1 1,0-1,-1 0,0 1,1-1,-1 1,1-1,-1 0,1 1,-1 0,0-1,0 1,1-1,-1 1,0 0,0-1,1 1,-1 0,0 0,0-1,0 1,1 0,-1 0,0 0,0 0,0 0,1 0,-1 1,0-1,0 0,0 0,1 0,-1 1,0-1,0 0,0 1,-18 2,0 0,1 2,-1 0,1 1,0 1,1 0,-1 1,2 1,-15 10,18-11,-214 151,182-116,44-34,18-20,46-76,-62 84,0 1,0-1,0 1,0-1,-1 1,1-1,-1 1,1-1,-1 0,0 1,0-1,0 0,-1 1,1-1,-1 0,1 1,-1-1,0 1,0-1,0 1,0 0,-1-1,1 1,0 0,-1 0,0 0,1 0,-1 0,0 0,0 0,0 0,0 1,-1-1,1 1,0 0,-1 0,1 0,-3-1,-18-5,-1 2,1 0,-1 1,0 2,0 1,0 0,0 2,0 0,0 2,0 1,-19 5,-91 20,1 5,2 6,1 6,-41 24,-169 78,320-144,23-12,29-18,173-106,-147 99,-67 51,-109 115,-28 14,121-108,65-55,-19 2,-1 0,0-1,-2-2,0 1,0-2,-2-1,9-12,-12 3,-14 28,1 1,0-1,0 0,-1 0,1 1,0-1,0 0,-1 0,1 0,0 0,-1 0,1 1,0-1,-1 0,1 0,0 0,-1 0,1 0,0 0,-1 0,1 0,0 0,-1 0,1 0,0 0,0 0,-1-1,1 1,0 0,-1 0,1 0,0 0,-1 0,1-1,0 1,0 0,-1 0,1-1,0 1,0 0,0 0,-1-1,1 1,0 0,0 0,0-1,0 1,0 0,-1-1,1 1,0 0,0-1,0 1,0 0,0-1,0 1,0 0,0-1,0 1,-139 124,-92 94,230-209,18-19,99-110,-70 77,1 3,2 1,32-18,-30 35,-50 24,-1-1,0 1,1-1,-1 1,0-1,0 1,0-1,0 1,0-1,0 1,0-1,-1 1,1-1,-1 0,1 1,-1-1,1 1,-1-1,0 0,1 1,-1-1,0 0,0 0,0 0,0 0,0 0,0 0,0 0,-1 0,0 1,-182 169,152-145,-141 118,171-133,23-23,107-79,111-106,-40 30,28-21,-223 184,0 2,-1 0,0-1,0 1,0-1,0 0,0 0,0 0,-1 0,1-1,-1 1,0-1,0 1,0-1,-1 0,1 0,-1 0,0-1,-2 4,0 0,1 0,-1 1,-1-1,1 0,0 0,0 0,0 1,0-1,-1 1,1-1,0 1,0-1,-1 1,1 0,0 0,-1-1,1 1,0 0,-1 0,1 0,0 1,-1-1,1 0,0 0,-1 1,1-1,0 1,0-1,-1 1,1-1,0 1,0 0,0 0,-1-1,-21 10,-1 1,1 1,1 1,0 1,1 1,1 1,-19 18,38-33,0-1,0 0,0 0,0 1,0-1,0 1,0-1,0 1,0-1,0 1,0 0,0 0,0-1,1 1,-1 0,0 0,0 0,1 0,-1 0,1 0,-1 0,1 0,-1 0,1 0,-1 0,1 0,0 0,0 0,0 0,0 1,-1-1,1 0,1 0,-1 0,0 0,0 0,0 0,1 1,-1-1,0 0,1 0,-1 0,1 0,-1 0,1 0,0 0,-1 0,1-1,0 1,0 0,0 0,-1 0,1-1,0 1,0-1,0 1,6-1,0-1,0 0,-1-1,1 1,-1-1,1-1,-1 1,0-1,1 0,-2 0,1-1,0 0,-1 0,5-4,2 0,59-41,-40 30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50.5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543 254,'-25'-5,"-1"2,1 0,-1 2,0 0,0 2,0 1,0 1,1 2,-1 0,1 1,1 2,-6 3,18-7,0 0,0 1,1 1,0 0,0 1,0 0,1 0,-1 1,2 0,0 1,0 0,0 1,1 0,0 0,1 1,1 0,-1 0,2 0,-1 1,2 0,0 0,0 0,1 1,0-1,1 1,1-1,0 1,1 0,0-10,0 1,0-1,1 0,-1 1,1-1,0 0,0 0,0 0,1 1,-1-1,1 0,-1-1,1 1,0 0,0 0,0-1,1 1,-1-1,1 0,-1 0,1 0,0 0,-1 0,1-1,0 1,0-1,1 1,-1-1,0 0,0-1,0 1,1 0,-1-1,0 0,1 0,1 0,122-23,-79 0,-1-2,-2-2,0-2,-2-2,-1-2,-2-1,15-19,21-23,-75 76,-1-1,1 0,0 1,-1-1,1 0,0 1,0-1,-1 1,1-1,0 1,0-1,0 1,0-1,0 1,0 0,0 0,0 0,0-1,0 1,0 0,0 0,-1 0,1 0,0 0,0 1,0-1,0 0,0 0,0 1,0-1,0 0,0 1,0-1,-1 1,1-1,0 1,0 0,-1-1,1 1,0 0,-1-1,1 1,0 0,-1 0,1 0,-1-1,1 1,-1 0,0 0,1 0,-1 0,0 0,15 58,-14-52,0 2,0-1,0 1,1-1,0 0,1 0,0 0,0 0,1 0,0-1,0 0,1 1,0-1,0-1,0 1,1-1,0 0,0 0,1-1,0 0,0 0,0 0,0-1,1 0,0-1,-1 0,1 0,1 0,-1-1,0 0,0-1,2 0,7 0,1 0,-1-2,0 0,1-1,-1 0,0-2,0 0,0-1,-1-1,13-5,-5 1</inkml:trace>
  <inkml:trace contextRef="#ctx0" brushRef="#br0" timeOffset="331.343">1728 0,'-67'40,"38"-24,1 0,0 2,2 1,0 1,1 2,-4 5,28-26,-1 1,1-1,-1 0,1 1,0-1,-1 1,1 0,0-1,0 1,0 0,0-1,0 1,1 0,-1 0,1 0,-1 0,1 0,0 0,-1 0,1 0,0 0,0 0,0 0,1 0,-1 0,0 0,1 0,-1-1,1 1,0 0,0 0,0 0,0-1,0 1,0 0,0-1,0 1,1-1,-1 1,0-1,1 1,-1-1,1 0,0 0,-1 0,1 0,0 0,0 0,0-1,0 1,-1-1,1 1,57 23,-47-21,1 1,-1 0,0 1,-1 0,1 1,-1 0,0 0,-1 1,1 1,-2 0,1 0,-1 1,0 0,-1 1,0 0,0 0,-1 1,-1 0,1 0,0 4,-5-6,0 1,0-1,-1 1,-1-1,1 1,-1 0,-1-1,0 1,0-1,-1 1,0-1,-1 0,0 0,0 0,-1 0,0 0,-1-1,0 0,0 0,-1 0,0 0,0-1,-7 6,5-4,-1 0,0-1,-1 0,0 0,0-1,-1-1,0 1,0-2,0 1,-1-2,1 0,-1 0,0-1,-1 0,1-1,0 0,-1-1,-3-1,-35-16,32 3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48.4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1109,'34'9,"0"-2,0-1,1-2,0-1,0-1,0-3,0 0,5-3,-15 1,1-2,-1 0,-1-2,1 0,-1-2,0-1,-1 0,0-2,-1-1,-1 0,0-2,0 0,-2-2,0 0,0-1,-2-1,3-4,129-162,-7-6,-9-6,-4-13,-58 90,-71 119,0 1,1-1,-1 0,0 1,1-1,-1 0,0 1,1-1,-1 1,1-1,-1 0,1 1,-1-1,1 1,-1-1,1 1,0 0,-1-1,1 1,0 0,-1-1,1 1,0 0,-1 0,1-1,0 1,0 0,-1 0,1 0,0 0,0 0,-1 0,1 0,0 0,0 0,-1 1,1-1,0 0,-1 0,1 1,0-1,-1 0,1 1,0-1,-1 1,1-1,-1 1,1-1,-1 1,1-1,-1 1,1-1,-1 1,1 0,-1-1,0 1,1 0,-1-1,0 1,0 1,12 48,-12-46,19 191,-10 1,-9 61,-1-172,1-42,-2 0,-1 0,-3 0,-1 0,-8 18,12-47,-1-1,-1 1,0-1,-1-1,-1 1,0-1,0 0,-1 0,-1-1,0 0,0-1,-1 0,0 0,-1-1,0 0,-1-1,0 0,-6 2,8-6,-1 0,0 0,1-1,-1-1,0 0,-1-1,1 0,0 0,0-1,0-1,0 0,-1 0,1-1,0-1,1 0,-1 0,0-1,1 0,0-1,0 0,0-1,-7-5,3 1,-1 0,2-1,-1-1,2 0,-1-1,2 0,0-1,0 0,1-1,1 0,1-1,0 0,1 0,0-2,-1-10</inkml:trace>
  <inkml:trace contextRef="#ctx0" brushRef="#br0" timeOffset="495.832">2344 713,'-42'0,"-1"2,0 1,1 2,0 2,0 2,1 2,0 2,27-9,1 2,-1-1,1 2,1 0,-1 0,1 1,0 1,1 0,0 0,1 1,0 1,0-1,1 2,0-1,1 1,1 1,0-1,0 1,1 1,1-1,0 1,0 4,3-12,1 1,-1-1,1 1,1-1,-1 1,1 0,0-1,1 1,-1 0,2-1,-1 1,0-1,1 0,0 1,1-1,0 0,0 0,0 0,0-1,1 1,0-1,0 0,0 0,1 0,0 0,0-1,0 0,0 0,1 0,0-1,-1 0,1 0,0 0,1-1,3 2,3-2,-1 0,0-1,1 0,-1-1,1 0,-1-1,0 0,1-1,-1-1,0 0,0 0,0-2,-1 1,1-1,-1-1,0 0,9-7,2-1,-1-2,0 0,-2-2,0 0,-1-1,0-1,-2 0,0-3,86-123,-102 145,0 0,0 0,0 0,1 0,-1 1,0-1,1 0,-1 0,1 0,-1 1,1-1,-1 0,1 1,-1-1,1 0,0 1,-1-1,1 1,0-1,-1 1,1-1,0 1,0 0,0-1,-1 1,1 0,0 0,0-1,0 1,0 0,0 0,-1 0,1 0,0 0,0 0,0 0,0 1,0-1,0 0,-1 0,1 1,0-1,0 0,0 1,-1-1,1 1,0-1,-1 1,1-1,0 1,-1 0,1-1,-1 1,1 0,-1-1,1 1,-1 0,1 0,-1-1,0 1,1 0,-1 1,20 68,-19-62,0 0,0 0,1 0,0 0,0 0,1 0,0 0,0-1,1 0,0 1,0-1,1-1,0 1,0-1,0 0,1 0,0 0,0-1,4 3,7-1</inkml:trace>
  <inkml:trace contextRef="#ctx0" brushRef="#br0" timeOffset="989.194">2767 1222,'49'-85,"5"3,3 2,63-68,-118 146,2-5,1 1,0 0,0 0,0 0,0 1,1 0,0 0,0 0,0 1,1 0,0 0,-1 0,1 1,1 0,-1 1,0-1,1 1,-1 1,1-1,7 1,-12 3,1 1,-1 0,0 0,-1 0,1 1,0-1,-1 1,0-1,0 1,0 0,0 0,-1-1,1 2,-1-1,0 0,0 0,0 0,-1 0,0 0,0 1,0-1,0 0,0 0,-1 1,-1 2,2 0,-21 140,22-144,-1-1,1 0,-1 1,1-1,0 0,0 1,0-1,1 0,-1 0,0 0,1 0,0 0,-1 0,1-1,0 1,0-1,0 1,0-1,0 1,0-1,0 0,0 0,1 0,-1 0,0 0,1-1,-1 1,0-1,1 0,-1 1,1-1,-1 0,1 0,-1-1,1 1,-1 0,0-1,1 0,-1 1,0-1,1 0,-1 0,0 0,0-1,0 1,0 0,0-1,0 1,0-1,0 0,-1 0,1 0,0-1,166-149,-26 49,-141 102,0 1,1-1,-1 0,0 0,1 1,-1-1,1 1,-1-1,1 1,-1 0,1 0,-1-1,1 1,-1 0,1 0,-1 0,1 1,-1-1,1 0,-1 1,1-1,-1 1,1-1,-1 1,0-1,1 1,-1 0,0 0,1 0,-1 0,0 0,0 0,0 0,0 0,0 0,0 1,0-1,-1 0,1 1,0-1,-1 0,1 1,-1-1,1 1,-1-1,1 2,3 76,-4-69,-2 18,1-20,0 1,0-1,1 0,0 1,1-1,-1 1,2-1,-1 0,1 1,0-1,1 0,0 0,0-1,2 4,6 2</inkml:trace>
  <inkml:trace contextRef="#ctx0" brushRef="#br0" timeOffset="1300.277">4094 1080,'57'-27,"0"-2,-2-3,-1-3,-1-1,4-9,-53 42,68-66,-71 67,0 1,1-1,-1 1,0-1,0 0,0 1,0-1,0 0,0 0,-1 0,1 0,0 0,-1 0,0 0,1 0,-1 0,0 0,0 0,0 0,0 0,-1 0,1 0,-1 0,1 0,-1 0,1 0,-1 0,0 1,0-1,0 0,0 0,0 1,-1-1,1 0,0 1,-1 0,1-1,-1 1,1 0,-1 0,0-1,0 1,-1 0,-4-3,0 1,-1 1,1-1,-1 1,1 0,-1 1,0 0,0 0,0 0,0 1,0 1,0-1,1 1,-1 0,0 1,0 0,1 0,-1 1,1 0,-6 3,-1 1,-1 1,1 0,0 1,1 0,0 1,1 1,0 0,0 1,-5 7,6-5,0 1,1 0,0 1,1 0,1 0,0 1,2 0,-1 4,5-16,1 1,-1 0,1-1,1 1,-1 0,1 0,0 0,0 0,1 0,-1-1,1 1,1 0,-1 0,1-1,0 1,0-1,1 0,0 1,0-1,0 0,0 0,1-1,-1 1,1-1,1 0,3 3,3 0,0-1,0 0,1-1,0-1,0 0,0 0,1-1,-1-1,1 0,-1-1,1 0,0-1,-1 0,13-2,-17 2,26-1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1:01.1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2:32.44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479 1353,'112'-418,"-91"341,-1 5,-2 0,-4-1,0-28,-20 39,6 61,0 0,0 0,-1 0,1-1,0 1,-1 0,1 0,0 0,-1 0,1 0,-1 0,0 0,1 1,-1-1,0 0,0 0,1 0,-1 1,0-1,0 0,0 1,0-1,0 1,0-1,0 1,0-1,0 1,0 0,0-1,0 1,0 0,0 0,0 0,-1 0,1 0,0 0,0 0,0 0,0 0,0 1,0-1,0 0,0 1,0-1,0 1,0-1,0 1,0-1,0 1,0 0,0 0,1-1,-2 1,-6 8,0 0,0 0,1 1,1-1,-1 2,1-1,1 1,0 0,0 0,2 0,-4 10,1-3,-40 122,6 2,-4 53,36-156,1 0,2 0,2 1,1-1,2 7,0-44,0-1,0 1,0 0,0 0,0-1,0 1,0 0,1-1,-1 1,1-1,-1 1,1 0,0-1,-1 1,1-1,0 1,0-1,0 0,0 1,0-1,0 0,1 0,-1 0,0 0,1 0,-1 0,0 0,1 0,-1 0,1-1,0 1,-1-1,1 1,-1-1,1 1,0-1,-1 0,1 0,0 0,-1 0,1 0,0 0,0-1,-1 1,1 0,-1-1,1 1,0-1,-1 0,1 1,-1-1,1 0,-1 0,0 0,1 0,-1 0,0 0,0-1,0 1,0 0,0-1,0 1,0-1,0 0,16-20,-1-2,-1 0,-1-1,-1-1,-1 0,-1 0,-2-1,-1-1,5-26,-12 50,20-87,-5 0,-3-1,-5 0,-3-1,-5 0,-10-83,9 163,0-7,0-1,-2 1,-1-1,0 1,-1 0,-1 1,-5-10,10 27,0 0,1 0,-2 0,1-1,0 1,0 0,-1 1,1-1,-1 0,1 0,-1 1,0-1,0 0,0 1,0 0,0-1,0 1,0 0,0 0,0 0,0 1,-1-1,1 0,0 1,-1 0,1-1,0 1,-1 0,1 0,-1 0,1 1,0-1,-1 0,1 1,0 0,-1-1,1 1,0 0,0 0,0 0,0 1,-1-1,-12 10,1 1,0 0,1 0,0 2,1-1,1 2,0-1,1 2,0-1,0 5,-43 78,5 3,4 3,4 1,6 1,3 2,4 13,17-80,-21 80,5 1,5 2,-2 98,23-216,-2 4,1 0,0 0,1-1,0 1,0 0,1 0,1 0,-1 0,1-1,1 1,0-1,0 1,1-1,0 0,1 0,0-1,0 1,1-1,3 4,-2-11,1 1,-1-1,0-1,0 1,0-1,1-1,-1 1,0-1,0 0,0-1,0 0,0 0,0 0,0-1,0 0,-1 0,0-1,0 0,0 0,0 0,0-1,-1 0,0 0,3-4,36-36,-2-1,-2-3,-3-1,-2-2,-2-1,-2-2,15-41,13-21,-5-2,-5-2,-6-3,-6-1,-4-2,-7-1,-5-1,-4-20,-16 134,2-1,-2-1,0 1,-1-1,-1 0,0 1,-2-1,1 1,-2 0,-3-9,6 24,1-1,-1 1,1-1,-1 1,0 0,0-1,0 1,0 0,0 0,0 0,0-1,0 1,0 0,-1 1,1-1,0 0,0 0,-1 0,1 1,-1-1,1 1,-1-1,1 1,-1 0,1-1,-1 1,1 0,-1 0,1 0,-1 0,1 0,-1 1,0-1,1 0,-1 1,1-1,0 1,-1-1,1 1,-1 0,1 0,0 0,0-1,-1 1,1 1,-55 49,17 8,2 1,3 2,2 1,4 2,2 0,-3 20,29-85,-57 170,8 2,-24 156,66-304,1 1,2-1,0 1,2 0,0 0,2 0,1 0,1 0,1 0,1 0,1-1,1 0,1 0,10 21,-13-40,0 1,0-1,0-1,1 1,-1-1,1 1,0-1,1-1,-1 1,1-1,-1 0,1 0,0-1,0 1,0-1,1-1,-1 1,0-1,1 0,-1 0,1-1,-1 0,0 0,1-1,-1 0,1 0,-1 0,0-1,1 1,-1-2,0 1,-1-1,1 0,0 0,-1 0,1-1,-1 0,0 0,3-3,21-23,-1-1,-2-1,-1-1,-1-2,-2 0,-2-2,-1 0,-2-1,-1 0,-2-2,7-32,-6 19,-1 0,-3-1,-3-1,-1 0,-3 0,-3 0,-3-14,2 66,-7-50,7 51,0 1,0 0,0 0,-1 0,1 0,0 0,-1 0,1 0,-1 0,1 0,-1 0,0 0,1 0,-1 0,0 0,0 0,1 0,-1 1,0-1,0 0,0 0,0 1,0-1,0 1,0-1,0 1,0 0,0-1,0 1,-1 0,1 0,0-1,0 1,0 0,0 0,0 0,-1 1,1-1,0 0,0 0,0 1,-5 2,-1 2,1-1,1 1,-1-1,1 2,-1-1,2 0,-1 1,1 0,-1 0,2 1,-2 0,-43 79,4 1,3 3,-26 87,43-113,-234 647,235-615,23-95,0 0,0 0,0 0,0 0,1 0,-1 0,0 1,1-1,-1 0,1 0,-1 0,1 0,0-1,-1 1,1 0,0 0,0 0,-1 0,1-1,0 1,0 0,0-1,0 1,0-1,0 1,0-1,0 1,0-1,0 0,0 0,1 1,-1-1,0 0,0 0,0 0,0 0,0 0,0 0,1-1,-1 1,0 0,0 0,0-1,0 1,0-1,0 1,0-1,0 1,0-1,0 0,0 1,-1-1,1 0,0 0,0 0,-1 0,1 0,0 0,-1 0,1 0,-1 0,1 0,-1 0,34-31,-1-2,-2-1,-1-1,-2-2,-1-1,-3-1,5-11,-21 38,392-687,-277 422,-115 243,-8 35,0 1,0-1,-1 0,1 0,0 0,-1 0,1 1,0-1,-1 0,1 0,0 0,-1 0,1 0,-1 0,1 0,0 0,-1 0,1 0,0 0,-1 0,1 0,-1 0,1 0,0 0,-1 0,1 0,0-1,-1 1,1 0,0 0,0 0,-1-1,1 1,0 0,-1 0,1-1,0 1,0 0,0-1,-1 1,1 0,0-1,0 1,0 0,0-1,-1 1,1 0,0-1,0 1,0 0,0-1,0 1,0-1,0 1,0 0,0-1,0 1,0 0,1-1,-1 1,0 0,0-1,0 1,-96 129,-380 644,438-700,37-72,1-1,-1 1,1 0,0-1,-1 1,1-1,0 1,0 0,0-1,-1 1,1 0,0-1,0 1,0 0,0-1,0 1,0 0,0-1,1 1,-1 0,0-1,0 1,0 0,1-1,-1 1,0 0,1-1,-1 1,0-1,1 1,-1-1,1 1,-1-1,1 1,-1-1,1 1,-1-1,1 0,-1 1,1-1,0 0,-1 0,1 1,0-1,-1 0,1 0,0 0,-1 0,1 0,0 0,-1 0,1 0,0 0,-1 0,1 0,0 0,-1 0,1 0,0-1,-1 1,1 0,-1-1,1 1,0 0,-1-1,1 1,-1-1,1 1,-1-1,1 1,45-30,318-322,-298 293,-28 27,0-1,-2-3,-2-1,-1-1,-2-2,-2-2,-17 1,-13 41,1-1,-1 0,0 1,1-1,-1 0,1 1,-1-1,0 1,1-1,-1 1,0 0,0-1,0 1,1-1,-1 1,0 0,0 0,0 0,0-1,1 1,-1 0,0 0,0 0,0 0,0 0,0 1,1-1,-1 0,0 0,0 0,0 1,1-1,-1 0,0 1,0-1,1 1,-1-1,0 1,0-1,1 1,-1 0,1-1,-1 1,1 0,-1-1,1 1,-25 18,1 1,1 1,0 0,2 2,1 1,-10 15,1-3,-165 217,-77 140,71-111,163-212,38-69,-1 1,1-1,-1 0,1 0,0 0,0 0,0 0,-1 0,1 0,0 0,0 0,0 0,0 0,1-1,-1 1,0 0,0-1,0 1,0-1,1 1,-1-1,0 0,1 1,-1-1,0 0,1 0,-1 0,0 0,1 0,-1 0,0 0,1-1,-1 1,0 0,0-1,1 1,-1-1,0 1,0-1,0 0,0 1,0-1,1 0,-1 0,-1 0,2 0,22-12,-1-1,0-1,-1-2,0 0,-1-1,17-20,-20 22,76-83,-4-3,-5-5,-4-4,11-11,61-96,-127 152,-27 65,1 1,0-1,0 0,0 1,0-1,-1 0,1 1,0-1,0 1,-1-1,1 0,-1 1,1-1,-1 1,1-1,0 1,-1-1,0 1,1 0,-1-1,1 1,-1 0,1-1,-1 1,0 0,1 0,-1-1,0 1,1 0,-1 0,0 0,1 0,-1 0,0 0,1 0,-1 0,0 0,1 0,-1 0,0 1,1-1,-1 0,0 0,1 1,-1-1,1 0,-1 1,0-1,1 1,-1-1,1 0,-1 1,1 0,0-1,-1 1,1-1,-1 1,1-1,0 1,0 0,-1-1,1 1,0 0,0-1,0 1,0 0,-1-1,1 1,0 0,0-1,0 1,-35 35,2 1,1 2,2 1,2 1,-8 20,-25 33,-69 119,129-212,0-1,0 1,0 0,0 0,0 0,0-1,0 1,0 0,0 0,0 0,0 1,1-1,-1 0,0 0,1 0,-1 0,1 1,-1-1,1 0,0 1,-1-1,1 0,0 1,0-1,0 0,0 1,0-1,0 0,1 1,-1-1,0 0,1 1,-1-1,0 0,1 0,0 1,-1-1,1 0,0 0,0 0,-1 0,1 0,0 0,0 0,0 0,0 0,0 0,1-1,-1 1,0 0,0-1,0 1,11-3,0 0,-1-1,1 0,-1-1,0-1,0 1,-1-1,1-1,-1 0,0-1,-1 0,1 0,-2-1,1 0,4-6,-12 13,51-49,-2-2,-3-2,-2-3,-3-1,-3-2,-1-1,3-17,-39 74,25-58,-27 61,1-1,-1 1,1-1,-1 1,0-1,1 1,-1-1,0 1,0-1,0 1,0-1,0 1,0-1,-1 1,1-1,-1 1,1-1,-1 1,1-1,-1 1,0-1,1 1,-1 0,0 0,0-1,0 1,0 0,0 0,0 0,-1 0,1 0,0 0,0 0,-1 1,1-1,-1 0,1 1,-2-1,-4 1,1 1,-1 0,0 1,0-1,0 1,1 1,-1-1,1 1,0 0,0 0,0 1,0 0,0 0,1 1,0-1,0 1,0 0,-4 5,-51 54,3 2,3 3,3 2,-37 69,-16 62,103-201,0 0,0 0,0 0,0 1,0-1,0 0,0 0,1 1,-1-1,0 0,1 1,-1-1,1 0,0 1,-1-1,1 1,0-1,0 1,0-1,0 1,0-1,0 1,0-1,0 1,1-1,-1 0,0 1,1-1,0 1,-1-1,1 0,0 0,-1 1,1-1,0 0,0 0,0 0,0 0,0 0,0 0,1 0,-1 0,0 0,0 0,1-1,-1 1,0-1,1 1,-1-1,1 1,-1-1,1 0,-1 0,0 1,1-1,-1 0,1 0,-1-1,2 1,14-5,0-1,0-1,0-1,-1 0,0-1,-1-1,0 0,7-7,-7 6,53-44,-2-2,-3-4,49-62,-80 89,188-200,-213 225,36-63,-43 71,-1 1,1-1,-1 0,0 0,0 1,1-1,-1 0,0 1,0-1,0 1,0-1,1 1,-1-1,0 1,0 0,0 0,0-1,0 1,0 0,0 0,0 0,0 0,0 0,0 0,0 0,0 0,0 0,0 1,0-1,0 0,0 1,0-1,0 0,0 1,1-1,-1 1,0 0,0-1,0 1,1 0,-1-1,0 1,1 0,-1 0,1 0,-1-1,1 1,-1 1,-30 24,2 2,0 1,2 1,1 2,2 0,-5 11,24-36,-312 490,293-445,24-51,1-1,-1 1,0-1,1 1,-1-1,1 0,-1 1,1-1,-1 0,1 1,-1-1,1 0,-1 0,1 0,-1 1,1-1,-1 0,1 0,0 0,-1 0,1 0,-1 0,1 0,-1 0,1 0,0 0,-1 0,1 0,-1-1,1 1,-1 0,1 0,-1 0,1-1,-1 1,1 0,-1-1,1 1,-1 0,1-1,-1 1,0-1,1 1,-1-1,0 1,1-1,-1 1,0-1,0 1,0-1,1 0,149-171,19-27,155-196,-283 331,-42 64,1 0,0 0,-1 0,1 0,0 0,0 0,-1 0,1 0,0 0,-1-1,1 1,0 0,-1 0,1 0,0 0,0 0,-1 0,1-1,0 1,0 0,-1 0,1 0,0-1,0 1,0 0,0 0,-1-1,1 1,0 0,0 0,0-1,0 1,0 0,0-1,-1 1,1 0,0-1,0 1,0 0,0 0,0-1,0 1,0 0,0-1,1 1,-1 0,0-1,0 1,0 0,0 0,0-1,0 1,1 0,-1 0,0-1,0 1,0 0,1 0,-1-1,0 1,0 0,1 0,-23 16,-28 42,2 1,3 3,-17 32,22-34,-136 240,152-233,25-66,0 0,-1 0,1 1,0-1,0-1,-1 1,1 0,0 0,0 0,0 0,0-1,0 1,0 0,1-1,-1 1,0-1,0 1,0-1,0 1,1-1,-1 0,0 0,0 0,1 0,-1 0,0 0,1 0,-1 0,0 0,0 0,0-1,1 1,-1-1,0 1,0-1,0 1,0-1,0 0,1 1,-1-1,-1 0,1 0,0 0,0 0,0 0,0 0,-1 0,2 0,30-23,0 0,-2-2,-1-2,-1 0,23-31,-5 7,331-390,-361 425,-28 39,2-6,-384 670,380-665,-28 72,42-93,1 1,0 0,-1 0,1 0,0-1,-1 1,1 0,0-1,0 1,0 0,-1-1,1 1,0-1,0 0,0 1,0-1,0 0,0 1,0-1,0 0,0 0,0 0,0 0,0 0,0 0,0 0,0 0,0 0,0-1,0 1,0 0,0-1,0 1,0-1,0 1,0-1,0 1,-1-1,1 1,0-1,0 0,-1 1,1-1,0 0,-1 0,1 0,-1 0,1 0,-1 1,1-1,-1 0,1-1,227-254,-119 122,126-135,-180 224,-54 45,0 0,0 0,0 0,-1 0,1 0,0 1,0-1,-1 0,1 0,0 0,-1 1,1-1,0 0,-1 1,1-1,0 1,-1-1,1 1,-1-1,1 1,0-1,-1 1,0-1,1 1,-1 0,1-1,-1 1,0 0,1 0,-1-1,0 1,0 0,0-1,1 1,-1 0,0 0,0-1,0 1,0 0,0 0,0 0,-1-1,1 1,0 0,0-1,0 1,-1 0,1 0,0-1,-1 1,1 0,-1-1,1 1,-1-1,1 1,-1-1,1 1,-1-1,1 1,-1-1,0 1,-22 57,-3-1,-2-1,-3-2,-2-1,-2-1,-14 13,25-25,24-39,1 0,0 0,0-1,0 1,0-1,0 1,0-1,0 1,0-1,0 1,0-1,0 0,0 0,0 1,0-1,0 0,1 0,-1 0,0 0,0 0,0 0,0-1,0 1,0 0,0-1,0 1,0 0,0-1,0 1,0-1,0 0,0 1,0-1,0 0,0 1,-1-1,25-14,-1-2,-1 0,0-1,-1-1,10-13,34-28,122-141,-156 151,-32 51,0-1,0 1,-1 0,1-1,0 0,-1 1,1-1,0 1,-1-1,1 1,-1-1,1 0,0 1,-1-1,1 0,-1 1,1-1,-1 0,1 0,-1 0,0 1,1-1,-1 0,1 0,-1 0,1 0,-1 0,0 0,1 0,-1 0,1 0,-1 0,1 0,-1 0,1-1,-1 1,1 0,-1 0,1-1,-1 1,1 0,-1 0,1-1,-1 1,1-1,-1 1,1 0,0-1,-1 1,1-1,0 1,-1-1,1 1,0-1,0 1,0-1,-1 1,1-1,0 0,0 1,0-1,0 1,0-1,0 1,0-1,0 0,0 1,0-1,-12 15,0 0,1 1,0 1,1-1,1 2,0-1,-5 16,-1 0,-52 141,66-171,0-1,1 0,0 1,-1-1,1 1,0-1,-1 1,1-1,0 0,0 1,0-1,0 1,0-1,1 1,-1-1,0 1,1-1,-1 0,1 1,-1-1,1 0,0 1,0-1,-1 0,1 0,0 0,0 1,0-1,0 0,0 0,1-1,-1 1,0 0,0 0,1 0,-1-1,0 1,1-1,-1 1,0-1,1 1,-1-1,1 0,-1 0,1 0,0 0,66-25,110-142,-125 112,71-78,-124 133,1 0,0 0,-1 0,1 0,0-1,-1 1,1 0,0 0,-1-1,1 1,-1 0,1-1,-1 1,1-1,-1 1,1 0,-1-1,1 1,-1-1,1 0,-1 1,0-1,1 1,-1-1,0 1,0-1,1 0,-1 1,0-1,0 0,0 1,0-1,0 0,0 1,0-1,0 0,0 1,0-1,0 0,0 1,0-1,-1 0,1 1,0-1,0 0,-1 1,1-1,0 1,-1-1,1 1,-1-1,1 1,-1-1,-15 10,-1 0,2 2,-1 0,2 0,-1 1,2 1,-8 9,12-14,-261 302,251-288,-38 63,57-85,-1 1,1-1,-1 1,1-1,0 1,0 0,-1-1,1 1,0-1,0 1,0 0,-1-1,1 1,0 0,0-1,0 1,0-1,0 1,0 0,1-1,-1 1,0 0,0-1,0 1,1 0,-1-1,0 1,0-1,1 1,-1-1,1 1,-1-1,0 1,1-1,-1 1,1-1,-1 1,1-1,-1 0,1 1,0-1,-1 0,1 0,-1 1,1-1,0 0,-1 0,1 0,0 0,-1 0,1 0,0 0,-1 0,1 0,-1 0,1 0,0 0,-1 0,1 0,0-1,-1 1,1 0,-1 0,1-1,41-18,12-16,-2-3,-1-3,33-35,20-15,-71 53,-32 37,-1 0,0 0,0 1,1-1,-1 0,0 0,0 0,0 1,0-1,0 0,0 0,0 0,0 1,0-1,-1 0,1 0,0 0,0 1,-1-1,1 0,-1 0,1 1,0-1,-1 0,0 1,1-1,-1 1,1-1,-1 0,1 1,-1 0,0-1,0 1,1-1,-1 1,0 0,0-1,1 1,-1 0,0 0,0-1,0 1,1 0,-1 0,0 0,0 0,0 0,1 0,-1 1,0-1,0 0,0 0,1 0,-1 1,0-1,0 0,0 1,-18 2,0 0,1 2,-1 0,1 1,0 1,1 0,-1 1,2 1,-15 10,18-11,-214 151,182-116,44-34,18-20,46-76,-62 84,0 1,0-1,0 1,0-1,-1 1,1-1,-1 1,1-1,-1 0,0 1,0-1,0 0,-1 1,1-1,-1 0,1 1,-1-1,0 1,0-1,0 1,0 0,-1-1,1 1,0 0,-1 0,0 0,1 0,-1 0,0 0,0 0,0 0,0 1,-1-1,1 1,0 0,-1 0,1 0,-3-1,-18-5,-1 2,1 0,-1 1,0 2,0 1,0 0,0 2,0 0,0 2,0 1,-19 5,-91 20,1 5,2 6,1 6,-41 24,-169 78,320-144,23-12,29-18,173-106,-147 99,-67 51,-109 115,-28 14,121-108,65-55,-19 2,-1 0,0-1,-2-2,0 1,0-2,-2-1,9-12,-12 3,-14 28,1 1,0-1,0 0,-1 0,1 1,0-1,0 0,-1 0,1 0,0 0,-1 0,1 1,0-1,-1 0,1 0,0 0,-1 0,1 0,0 0,-1 0,1 0,0 0,-1 0,1 0,0 0,0 0,-1-1,1 1,0 0,-1 0,1 0,0 0,-1 0,1-1,0 1,0 0,-1 0,1-1,0 1,0 0,0 0,-1-1,1 1,0 0,0 0,0-1,0 1,0 0,-1-1,1 1,0 0,0-1,0 1,0 0,0-1,0 1,0 0,0-1,0 1,-139 124,-92 94,230-209,18-19,99-110,-70 77,1 3,2 1,32-18,-30 35,-50 24,-1-1,0 1,1-1,-1 1,0-1,0 1,0-1,0 1,0-1,0 1,0-1,-1 1,1-1,-1 0,1 1,-1-1,1 1,-1-1,0 0,1 1,-1-1,0 0,0 0,0 0,0 0,0 0,0 0,0 0,-1 0,0 1,-182 169,152-145,-141 118,171-133,23-23,107-79,111-106,-40 30,28-21,-223 184,0 2,-1 0,0-1,0 1,0-1,0 0,0 0,0 0,-1 0,1-1,-1 1,0-1,0 1,0-1,-1 0,1 0,-1 0,0-1,-2 4,0 0,1 0,-1 1,-1-1,1 0,0 0,0 0,0 1,0-1,-1 1,1-1,0 1,0-1,-1 1,1 0,0 0,-1-1,1 1,0 0,-1 0,1 0,0 1,-1-1,1 0,0 0,-1 1,1-1,0 1,0-1,-1 1,1-1,0 1,0 0,0 0,-1-1,-21 10,-1 1,1 1,1 1,0 1,1 1,1 1,-19 18,38-33,0-1,0 0,0 0,0 1,0-1,0 1,0-1,0 1,0-1,0 1,0 0,0 0,0-1,1 1,-1 0,0 0,0 0,1 0,-1 0,1 0,-1 0,1 0,-1 0,1 0,-1 0,1 0,0 0,0 0,0 0,0 1,-1-1,1 0,1 0,-1 0,0 0,0 0,0 0,1 1,-1-1,0 0,1 0,-1 0,1 0,-1 0,1 0,0 0,-1 0,1-1,0 1,0 0,0 0,-1 0,1-1,0 1,0-1,0 1,6-1,0-1,0 0,-1-1,1 1,-1-1,1-1,-1 1,0-1,1 0,-2 0,1-1,0 0,-1 0,5-4,2 0,59-41,-40 30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0.5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 1,'-9'14,"-4"10,5 0,5-8,7-7,-2-5,-1-3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1.0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 0,'0'5,"0"6,-5 2,4-2,6-8,7-4,2-6,-2 2,-8 7,-4 8,-2 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27.7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341 1,'-17'39,"-71"312,48-178,-7-2,-15 18,-17 16,72-174,7-32,0 1,0 0,0-1,0 1,0 0,1-1,-1 1,0 0,0-1,1 1,-1 0,0-1,0 1,1 0,-1 0,0-1,1 1,-1 0,0 0,1 0,-1-1,0 1,1 0,-1 0,0 0,1 0,-1 0,0 0,1 0,-1 0,1 0,-1 0,0 0,1 0,-1 0,0 0,1 0,-1 0,1 0,-1 1,0-1,1 0,-1 0,0 0,1 1,-1-1,0 0,0 0,1 1,-1-1,0 0,0 0,1 1,-1-1,0 0,0 1,0-1,0 0,1 1,-1-1,0 1,0-1,0 0,0 1,0-1,0 0,0 1,13-14,-2-2</inkml:trace>
  <inkml:trace contextRef="#ctx0" brushRef="#br0" timeOffset="669.922">257 142,'0'-1,"0"1,1 0,-1 0,1-1,-1 1,1 0,-1 0,1 0,-1 0,1 0,-1 0,1 0,-1 0,1 0,-1 0,1 0,-1 0,0 0,1 0,-1 0,1 0,-1 0,1 1,-1-1,1 0,-1 0,1 1,-1-1,0 0,1 0,-1 1,0-1,1 1,-1-1,0 0,1 1,-1-1,0 1,0-1,0 0,1 1,-1-1,0 1,0-1,0 1,0-1,0 1,0-1,0 1,0-1,0 1,0-1,0 1,0-1,0 1,0-1,0 1,-1-1,25 155,10 68,-12 62,-13-225,-8-43,1 0,1 0,0 0,1 0,1-1,1 1,6 12,-11-28,0 1,0 0,0-1,0 1,0-1,0 1,0-1,0 1,1-1,-1 0,1 0,-1 1,1-1,-1 0,1-1,0 1,-1 0,1 0,0-1,0 1,-1-1,1 1,0-1,0 0,0 0,0 0,0 0,0 0,-1 0,1 0,0 0,0-1,0 1,-1-1,1 0,0 1,0-1,-1 0,1 0,0 0,-1 0,0 0,1-1,-1 1,1 0,-1-1,0 1,0-1,0 1,0-1,0 1,0-1,0 0,-1 0,1 0,43-129,-27 60,48-168,-47 142,-4-2,-1-47,-9 109,14-99,-27 137,5 10</inkml:trace>
  <inkml:trace contextRef="#ctx0" brushRef="#br0" timeOffset="1115.925">1018 340,'-35'45,"2"1,2 1,2 2,2 1,3 2,1 0,-2 17,19-56,0 0,1 0,1 0,1 0,-1 1,2 0,0-1,1 1,0 0,1 0,0 0,1 0,1 0,0-1,1 1,1-1,0 1,1-1,0 0,1-1,0 1,1-1,3 3,-4-10,0-1,0 0,0-1,1 0,0 0,-1 0,1-1,0 1,0-2,0 1,1-1,-1 0,0-1,1 0,-1 0,0 0,0-1,1 0,-1 0,0-1,0 0,0-1,0 1,-1-1,1 0,-1-1,0 1,1-2,3-2,13-8,1-1,-2 0,0-2,-2-1,1 0,-2-2,-1 0,-1-1,0-1,-2 0,-1-1,-1-1,0 0,-2-1,-1 0,-2-1,0 1,-2-2,-1 1,1-11,-5 21,-1-1,0 1,-1 0,-1 0,-1 0,0 0,-5-13,7 24,-1 1,-1 0,1-1,-1 1,0 0,0 1,0-1,-1 0,1 1,-1 0,0 0,0 0,-1 0,1 1,-1 0,0 0,0 0,0 0,0 1,-1-1,1 2,0-1,-1 0,0 1,0 0,-3 0,0 0,-1 1,1 0,0 1,0 0,0 0,0 1,0 0,0 1,-7 3,-12 6</inkml:trace>
  <inkml:trace contextRef="#ctx0" brushRef="#br0" timeOffset="1556.149">1696 227,'-1'381,"-23"-207,18-128,-1 0,-2 0,-2-1,-11 26,22-71,5-11</inkml:trace>
  <inkml:trace contextRef="#ctx0" brushRef="#br0" timeOffset="1800.405">1385 311,'34'0,"30"0,9-5,2-1,-8 0,-9 1,-11 2,-8 1,-6 1,-4 0,-1 1,-7 0</inkml:trace>
  <inkml:trace contextRef="#ctx0" brushRef="#br0" timeOffset="2421.515">2458 227,'-80'38,"44"-23,1 1,0 3,1 0,2 2,0 2,-1 2,28-21,0 0,-1 0,2 0,-1 1,0 0,1 0,0 0,0 0,1 1,-1-1,1 1,0 0,1 0,-1 0,1 0,0 1,1-1,0 0,0 1,0-1,1 1,0 0,0-1,0 1,1-1,0 1,0-1,1 1,0-1,0 0,0 0,1 0,0 0,0 0,1-1,-1 1,1-1,1 1,-1-4,-1 1,1-1,1 0,-1 0,0 0,0-1,1 1,-1-1,1 0,-1 0,1-1,-1 1,1-1,0 0,-1 0,1-1,-1 1,1-1,-1 0,1 0,-1-1,4-1,61-3,-67 6,-1 1,0-1,0 0,0 1,1-1,-1 1,0 0,0-1,0 1,0 0,0-1,0 1,0 0,0 0,0 0,0 0,-1 0,1 0,0 0,-1 0,1 1,0-1,-1 0,0 0,1 0,-1 1,0-1,1 0,-1 1,0-1,0 0,0 0,0 1,0-1,-1 0,1 0,0 1,0-1,-1 0,1 0,-1 1,0-1,-24 53,-163 190,181-238,0 1,1 0,0 1,1-1,0 1,0 0,0 1,1-1,1 1,-1 0,1 0,1 0,0 0,0 0,0 1,1 2,2-10,-1 0,1 0,-1-1,1 1,0 0,0-1,0 1,0 0,0-1,0 1,0-1,0 0,1 1,-1-1,0 0,1 0,-1 0,1 0,0 0,-1 0,1 0,0 0,0-1,-1 1,1-1,0 1,0-1,0 0,0 1,-1-1,1 0,0 0,0-1,0 1,1 0,67-17,93-74,-121 63,7-7,-35 25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2.7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88 78,'-14'34,"2"1,2 0,1 0,1 1,0 23,2-22,-5 53,4 1,5-1,3 9,0-80,-2-9,0 0,1-1,1 1,0 0,0 0,1 0,0 0,0-1,1 1,1-1,0 0,0 0,0 0,1 0,1-1,-1 0,2 1,-4-7,0 0,1 0,-1-1,0 1,1-1,-1 0,1 0,-1 0,1 0,-1-1,1 1,-1-1,1 0,0 0,-1 0,1-1,-1 1,1-1,-1 0,1 0,-1 0,1-1,-1 1,0-1,0 1,3-3,75-59,37-118,-28-3,-66 151,-23 33,0 0,-1 0,1 0,0 0,0 0,0 1,0-1,-1 0,1 0,0 0,0 1,0-1,-1 0,1 1,0-1,0 1,-1-1,1 1,-1-1,1 1,0 0,-1-1,1 1,-1 0,1-1,-1 1,0 0,1 0,-1-1,0 1,1 0,-1 0,0 0,0-1,0 1,1 0,-1 0,0 0,0 0,0-1,-1 1,1 0,0 0,0 0,0 0,10 83,-9-60,2 0,1 0,0-1,2 0,1 0,3 7,-9-24,1 1,0-1,0 1,1-1,0 0,0 0,0 0,1 0,0-1,0 1,0-1,0 0,1 0,0-1,0 1,1-1,-1 0,1 0,0-1,0 0,0 0,0 0,1-1,-1 0,1 0,-1-1,1 1,0-1,-1-1,1 1,0-1,0-1,-1 1,1-1,1 0,7-9,0 0,-1 0,0-1,-1-1,0 0,0-1,-2-1,1 0,-2 0,0-1,-1 0,0-1,-1 0,-1-2,12-17,-2 0,-2-2,-1 0,-2-1,-2 0,-1 0,-2-1,-2 0,-1-1,-2 1,-2-1,-2 1,-3-19,5 53,0 1,0-1,-1 0,0 1,1-1,-2 1,1-1,0 1,-1-1,0 1,0 0,0 0,0 0,-1 0,1 0,-1 1,0-1,-1 1,1 0,0-1,-1 2,0-1,-2-1,-17 22,17-1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4.6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 1,'-10'43,"-2"33,0 10,2-7,7-15,5-15,2-10,5-12,1-11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4.8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5.1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239 1,'-181'171,"180"-170,-32 43,32-43,0 0,1 0,-1-1,1 1,-1 0,1 0,-1 0,1 0,0 0,-1 0,1 0,0 0,0 1,0-1,0 0,0 0,0 0,0 0,0 0,0 0,0 0,1 0,-1 0,0 0,1 0,-1 0,1 0,-1 0,1 0,-1 0,1 0,0-1,-1 1,1 0,0 0,0-1,0 1,0 0,-1-1,1 1,0-1,0 1,0-1,0 1,1-1,102 3,-98-5,0 1,0-1,0 1,1 0,-1 1,0-1,0 1,0 0,1 1,-1 0,0 0,0 0,0 1,0-1,0 1,0 1,-1-1,1 1,-1 0,1 0,-1 1,0 0,-1 0,1 0,0 0,-1 1,0-1,0 2,-2 2,0 0,-1 0,-1 0,1 0,-1 1,-1-1,0 0,0 0,0 0,-1 0,0 0,0 0,-1-1,0 1,-1-1,0 0,0 0,0 0,-1 0,0-1,0 1,-1-1,1-1,-1 1,-1-1,1 0,-1 0,0-1,-2 1,3 0,0 0,0-1,0 0,-1 0,1 0,-1-1,0 0,0-1,0 1,-1-1,1-1,0 1,-1-1,1-1,-1 1,1-1,-1-1,1 1,-1-1,1-1,0 1,-1-1,1 0,0-1,-6-2,-5-7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3.7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1,'-9'84,"-19"197,7 204,33-421,4-78,47-162,-51 142</inkml:trace>
  <inkml:trace contextRef="#ctx0" brushRef="#br0" timeOffset="301.071">453 58,'-165'252,"156"-239,-27 35,-2-2,-2-1,-2-3,-46 37,87-79,0 0,0 0,1 0,-1 0,0 0,0 0,0 1,0-1,0 0,1 0,-1 1,0-1,0 1,1-1,-1 1,0-1,1 1,-1-1,0 1,1 0,-1-1,1 1,-1 0,1 0,-1-1,1 1,0 0,-1 0,1 0,0-1,0 1,-1 0,1 0,0 0,0 0,0 0,0 0,0-1,0 1,0 0,1 0,-1 0,0 0,0 0,1-1,-1 1,0 0,1 0,-1-1,1 1,-1 0,1 0,-1-1,1 1,0-1,-1 1,1 0,0-1,-1 1,1-1,0 0,0 1,-1-1,1 1,0-1,0 0,0 0,192 13,-180-10,1 0,-1 1,0 1,0 0,-1 1,1 0,-1 1,0 1,-1-1,0 2,0 0,-1 0,0 1,0 0,-1 1,-1 0,0 0,0 1,-1 0,-1 0,0 1,0-1,0 7,-2-8,-4-7,1-1,0 0,0 1,0-1,0 0,0 0,1 0,-1 0,1 0,0 0,0 0,0 0,0-1,0 1,1-1,-1 1,1-1,0 0,0 0,0 0,1 0,8-1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3.1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14 127,'-4'16,"1"-1,0 1,1 0,1 0,1 0,0-1,1 1,0 0,2 0,0 0,0-1,2 0,0 1,0-1,2-1,0 2,-5-13,-1 0,1 0,-1 0,1 0,0 0,1-1,-1 1,0-1,1 1,-1-1,1 0,0 0,-1 0,1 0,0-1,0 1,1-1,-1 1,0-1,0 0,1-1,-1 1,0 0,1-1,-1 0,1 0,-1 0,1 0,-1 0,0-1,1 1,-1-1,0 0,1 0,-1-1,0 1,0 0,0-1,0 0,0 0,0 0,-1 0,1 0,-1-1,1 1,-1-1,1-1,3-7,0 0,-1 0,0 0,-1-1,0 0,-1 0,0 0,-1 0,0-1,-1 1,-1 0,0-1,0 1,-1-1,-1 1,0 0,-2-6,3 14,0-1,1 0,-2 1,1-1,0 1,-1-1,0 1,0 0,0 0,0-1,-1 2,0-1,0 0,0 0,0 1,0 0,-1 0,1 0,-1 0,0 0,0 1,0-1,0 1,-1 0,1 0,0 1,-1-1,1 1,-1 0,0 1,1-1,-1 1,0-1,1 2,-1-1,0 0,0 1,1 0,-1 0,1 0,-1 1,1-1,-1 1,-1 1,-13 14</inkml:trace>
  <inkml:trace contextRef="#ctx0" brushRef="#br0" timeOffset="335.148">410 494,'-11'29,"11"-40,22-134,-18 122,3-15,1 0,1 1,2 0,15-32,-16 46,-7 14,1-1,0 1,0 0,1 1,0-1,1 1,0 0,0 0,1 1,4-4,0 5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6.3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66,'-5'-5,"-1"-6,5-1,-3 1,1 7,-6 5,5 2,3-5,-4 4,0 5,-5 2,4 0,9-7,8-4,7-6,0-7,2 0,-2 2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40.08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19,'-2'-2,"-1"0,1 0,-1 0,1 1,-1-1,0 1,1 0,-1 0,0 0,0 0,0 0,0 0,0 1,0 0,0-1,0 1,0 0,-1 1,1-1,0 0,0 1,0 0,0-1,1 1,-1 1,0-1,0 0,0 1,1-1,-1 1,1 0,-1 0,1 0,0 0,-73 80,66-71,0 2,0-1,1 1,1 0,0 1,1-1,1 1,0 1,1-1,0 1,1-1,1 1,0 0,1 0,1 0,0 0,1 0,0 0,2 0,1 6,-2-17,-1 0,1 0,1 0,-1 0,1 0,-1-1,1 1,0-1,0 0,0 0,1 0,-1 0,1 0,0-1,0 0,0 1,0-1,0-1,0 1,0-1,0 0,1 1,-1-2,1 1,-1-1,1 1,-1-1,1 0,-1-1,3 0,5-1,-1 0,0-1,0 0,0 0,-1-2,1 1,-1-1,0-1,0 0,-1 0,7-6,5-8,-1-2,0 0,-2-1,-1-1,-1 0,0-2,1-6,17-26,12-48,-49 114,-2 6,1 0,0 0,1 1,1-1,0 0,1 1,0 0,1-1,1 2,1-5,1 0,1-1,0 1,0-1,1 1,0-1,0 0,1-1,1 1,0-1,0-1,1 1,0-1,0-1,0 1,1-1,1-1,-1 0,1 0,0-1,0 0,1 0,5 0,31-1,-25-9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44.1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443 458,'-13'-1,"-1"1,0 0,0 1,0 1,1 0,-1 1,1 1,0 0,0 0,0 2,0-1,1 2,0-1,0 2,1 0,0 0,-1 2,8-5,1 1,0 0,0 0,0 1,1-1,0 0,0 1,1 0,-1-1,1 1,1 0,0-1,0 1,0 0,0 0,1-1,0 1,1 0,0-1,0 1,0-1,0 0,1 0,0 0,1 0,-1 0,1-1,0 1,1-1,-1 0,1 0,0-1,5 5,108 64,-117-70,0 0,-1 0,0 1,0-1,0 0,0 0,0 0,0 0,-1 0,1 0,-1 0,0 0,0 0,0 0,-1 0,1 0,-1-1,1 1,-1 0,0-1,0 0,0 1,0-1,0 0,-1 0,1 0,-1 0,1 0,-1-1,0 1,0-1,1 0,-1 0,0 0,0 0,-1 0,-1 2,-3 3,-1 0,1 0,-2-1,1 0,0 0,-1-1,0 0,0-1,0 0,0-1,-1 0,1-1,-1 0,1 0,-1-1,1-1,-1 0,1 0,-1-1,1 0,0-1,0 0,0 0,0-1,1-1,-1 1,1-2,-7-4,3-4</inkml:trace>
  <inkml:trace contextRef="#ctx0" brushRef="#br0" timeOffset="747.228">1008 542,'-12'-2,"1"0,-1 0,0 1,1 1,-1 0,0 1,1 0,-1 1,1 0,-1 0,1 2,0-1,0 1,0 1,1 0,-1 1,1 0,0 0,1 1,0 0,0 1,0 0,1 0,0 1,1 0,0 0,0 1,1 0,-2 5,2-2,0 0,2 0,-1 1,2-1,0 1,1 0,0 0,1 0,0 3,1-12,0 0,1-1,0 1,-1 0,2 0,-1 0,0-1,1 1,0-1,0 1,0-1,1 0,0 0,-1 0,1 0,1 0,-1 0,1-1,-1 0,1 0,0 0,0 0,0 0,0-1,1 0,-1 0,5 2,4-1,0 0,0 0,0-1,0-1,0 0,1 0,-1-2,0 0,1 0,-1-1,0-1,0 0,-1-1,1 0,-1-1,1 0,-1-1,1-2,4-4,-4-1</inkml:trace>
  <inkml:trace contextRef="#ctx0" brushRef="#br0" timeOffset="1494.444">1601 571,'-36'14,"2"2,0 1,1 2,0 1,2 2,1 1,0 1,-7 10,32-28,0 0,0 0,1 0,0 1,0-1,1 1,-1 0,2 0,-1 1,1-1,0 0,0 1,0 5,2-10,0 0,0 0,0 0,0 0,1 0,-1 0,1 0,0-1,0 1,0 0,0 0,0 0,1-1,-1 1,1 0,-1-1,1 0,0 1,0-1,0 0,1 0,-1 0,0 0,1 0,-1-1,1 1,0-1,-1 0,1 1,0-1,0 0,0-1,0 1,0 0,0-1,7 1,0 1,1-2,-1 0,0 0,0 0,1-2,-1 1,0-1,0-1,0 0,-1 0,1-1,-1 0,1 0,-1-1,-1-1,1 1,5-6,134-133,-146 142,78-90,-80 93,0-1,-1 1,1-1,0 1,0-1,0 1,0-1,0 1,0-1,0 0,0 1,0-1,0 1,0-1,1 1,-1-1,0 1,0-1,0 1,1-1,-1 1,0-1,0 0,1 1,-1-1,0 0,1 1,-1-1,1 0,-1 1,0-1,1 0,-1 0,1 1,-1-1,1 0,-1 0,1 0,-1 0,0 1,1-1,-1 0,1 0,-1 0,1 0,-1 0,1 0,-1 0,1-1,-1 1,1 0,-1 0,1 0,-1 0,1-1,-1 1,1 0,-1 0,0-1,1 1,-1 0,1-1,-12 44,7-37,1 0,0 1,0-1,0 1,1-1,0 1,0 0,1 0,0 0,0 0,0 0,1 0,0 0,1 0,0 0,0 0,0 0,1 0,0 0,0 0,0-1,1 1,0-1,1 1,-1-1,1 0,0-1,1 1,-1-1,5 4,-2-5,-1-1,1 0,-1-1,1 0,0 0,0 0,0-1,0 0,0 0,0-1,0 1,0-2,1 1,-1-1,0 0,0-1,0 1,-1-1,1-1,0 1,-1-1,1 0,4-4,10-6,0 0,-1-1,0-2,-2 0,0-1,6-7,89-101,72-103,-166 205,-2 0,-1-2,0 1,-2-2,-1 0,-1-1,-1 0,-2-1,0 0,-2 0,-1-1,0-13,-6 39,1 0,-1 0,0 0,0 0,0 0,0 0,0 0,-1 0,1 0,-1 0,0 1,0-1,0 0,0 0,0 1,-1-1,1 0,-1 1,0-1,0 1,0 0,0 0,0 0,0 0,-1 0,1 0,-1 0,1 1,-1-1,0 1,1 0,-1 0,0 0,0 0,0 0,0 1,0-1,0 1,0 0,0 0,0 0,0 0,0 0,-2 1,-17 6,1 1,-1 1,1 1,1 1,0 1,1 0,0 1,1 2,0 0,1 0,1 2,1 0,0 0,1 2,1 0,1 0,-4 9,7-17,1 0,0 1,0 0,1 0,1 1,0 0,1 0,0 1,1 0,1-1,0 1,1 0,0 1,1-1,1 0,0 0,1 1,0-1,1 0,1 0,0 0,1-1,0 1,2-1,-1 0,1 0,1 0,2 2,5-1,0 0,1-1,1-1,0 0,0-1,1-1,1 0,0-2,0 0,0 0,1-2,9 2,85 14,-90-20,-5-4</inkml:trace>
  <inkml:trace contextRef="#ctx0" brushRef="#br0" timeOffset="2432.549">3012 627,'-28'4,"0"1,1 2,-1 0,1 2,1 1,-1 1,19-7,0 0,0 0,0 1,1 0,-1 0,1 0,0 1,1 1,-1-1,1 1,1 0,-1 0,1 0,1 1,-1 0,1 0,0 0,1 0,0 1,-1 7,3-13,0 1,0 0,0-1,1 1,0 0,0 0,0-1,0 1,1 0,-1 0,1-1,0 1,0 0,0-1,0 1,1-1,0 0,0 1,-1-1,2 0,-1 0,0 0,1 0,-1 0,1-1,0 1,0-1,0 0,0 0,0 0,1 0,-1 0,0-1,1 0,0 1,-1-1,1 0,0-1,-1 1,1-1,0 1,0-1,-1-1,1 1,0 0,-1-1,1 0,0 1,2-2,6-4,1 0,-1-1,0 0,-1 0,0-1,0-1,-1 0,0-1,0 1,-1-2,4-5,20-20,-22 24,39-34,-48 45,-1 1,0-1,0 0,0 1,0-1,1 1,-1-1,0 1,0-1,1 1,-1 0,0 0,1 0,-1 0,0 0,1 0,-1 0,0 0,1 0,-1 1,0-1,0 0,1 1,-1-1,0 1,0 0,0-1,0 1,0 0,1 0,-1-1,-1 1,1 0,0 0,0 0,0 0,0 1,-1-1,1 0,0 0,-1 0,1 0,-1 2,17 71,-17-69,-1 0,1-1,0 1,1-1,-1 1,1 0,0-1,0 1,0-1,0 0,1 1,0-1,0 0,0 0,0 0,1 0,0 0,-1-1,1 1,1-1,-1 0,0 0,1 0,0 0,-1 0,1-1,0 0,0 0,1 0,-1 0,0 0,3-1,9-1,0-1,-1-1,1-1,-1 0,1-1,-1-1,0 0,0-1,-1-1,0 0,0-1,-1-1,1 0,-2 0,0-1,11-12,-5 6,0-1,-2-1,0-1,-1 0,-1-1,0 0,-2-1,-1-1,0 0,-1 0,-2-1,0-3,3-76,-11 99,-1 0,1 0,-1 0,0 0,0 1,0-1,0 0,0 0,0 1,-1-1,0 1,1-1,-1 1,0-1,0 1,0 0,-1 0,1 0,0 0,-1 1,1-1,-1 1,0-1,1 1,-1 0,0 0,0 0,0 0,0 1,0-1,0 1,-2-1,-5 3,-1 0,1 0,-1 0,1 2,0-1,0 1,0 1,0-1,1 2,0-1,0 2,0-1,1 1,0 0,0 1,-1 2,6-8,0 1,0-1,0 1,1 0,-1 0,1 0,0 0,-1 0,2 1,-1-1,0 1,1-1,-1 1,1 0,0 0,0-1,1 1,-1 0,1 0,0 0,0 0,0 0,0 0,1-1,-1 1,1 0,0 0,1 0,-1-1,0 1,1-1,0 1,0-1,0 0,0 1,1-1,-1 0,1 0,-1-1,1 1,0-1,0 1,1-1,-1 0,0 0,4 1,146 46,-133-46,-1 1,0 1,0 1,0 0,-1 2,0 0,0 1,-1 0,0 2,4 4,-16-10,-1 2,0-1,0 0,0 1,-1 0,0 0,0 0,0 0,-1 0,0 0,-1 1,0-1,0 1,0-1,-1 1,0 0,-1-1,0 1,0-1,0 1,-1-1,0 0,0 0,-1 0,0 0,0 0,-1 0,0 0,-3 14,6-20,0 0,0 0,0 1,1-1,-1 0,1 1,-1-1,1 1,-1-1,1 0,0 1,0-1,0 1,0-1,0 1,0-1,0 1,0-1,1 1,-1-1,0 0,1 1,-1-1,1 0,0 1,-1-1,1 0,0 1,0-1,0 0,0 0,0 0,0 0,0 0,0 0,0 0,0 0,1-1,-1 1,0 0,1-1,-1 1,0-1,1 1,-1-1,1 0,-1 1,1-1,-1 0,1 0,-1 0,1 0,-1-1,0 1,1 0,-1 0,1-1,-1 1,0-1,1 0,15-4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53.3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1,'0'43,"0"33,0 14,0-3,0-8,0-12,0-13,0-6,0-6,0-5,0-5,0 2,0 1,0-2,0-1,0-2,0-5</inkml:trace>
  <inkml:trace contextRef="#ctx0" brushRef="#br0" timeOffset="283.414">339 988,'-19'34,"-6"16,-4-1,-2-9,0-10,5-12</inkml:trace>
  <inkml:trace contextRef="#ctx0" brushRef="#br0" timeOffset="452.589">1 1074,'33'14,"17"10,-1 5,-4-1,-9-2,-6 0,-9 0,-2-4,-5-6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52.0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169 1,'-5'73,"9"279,-60-42,56-282,0-4</inkml:trace>
  <inkml:trace contextRef="#ctx0" brushRef="#br0" timeOffset="316.881">311 932,'-10'24,"-8"13,0 5,-3-5,-2-9,2-4,1-6,3-1,0-4,3-4</inkml:trace>
  <inkml:trace contextRef="#ctx0" brushRef="#br0" timeOffset="531.491">0 1074,'24'4,"18"8,5 5,1 5,-8 4,-6-3,-5-6,-6 0,-8-3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1.0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6694 200,'-19'17,"-1"-3,2 2,0 0,0 1,2 0,0 1,1 1,1 1,-5 9,17-27,1 0,-1 0,1 0,0 0,0 0,-1 0,1 0,1 0,-1 1,0-1,0 0,1 1,-1-1,1 0,0 1,0-1,0 1,0-1,0 0,1 1,-1-1,1 0,-1 1,1-1,0 0,0 0,0 1,0-1,0 0,0 0,1 0,-1 0,1 0,-1-1,1 1,0 0,0-1,0 1,0-1,0 0,0 0,0 0,0 0,0 0,0 0,1 0,-1 0,0-1,1 0,-1 1,1-1,-1 0,0 0,1 0,-1 0,2-1,11-3,0-1,0 0,0-1,-1-1,0 0,0-1,-1 0,0-1,9-9,55-33,-76 52,0 0,-1 0,1 0,-1 0,1 0,-1 0,0 0,1 0,-1 0,0 0,0 0,0 0,1 0,-1 0,0 0,0 0,-1 0,1 1,0-1,0 0,-1 0,1 0,0 0,-1 0,1 0,-1 0,1 0,-1-1,1 1,-1 0,0 0,0 0,1 0,-1-1,0 1,0 0,0-1,0 1,0-1,0 1,0-1,-1 1,-4 9,5-8,-1-1,1 1,0-1,0 1,-1-1,1 1,0 0,0 0,1-1,-1 1,0 0,1 0,-1 0,1 0,-1 0,1 0,0 0,0 0,0 0,0 0,0 0,0 0,1 0,-1 0,1 0,-1-1,1 1,0 0,0 0,-1 0,1-1,1 1,-1 0,0-1,0 1,1-1,-1 1,0-1,1 0,0 0,-1 1,1-1,0 0,-1 0,1-1,0 1,0 0,0-1,0 1,0-1,1 1,87-39,-80 34,-1 0,1 0,-1-1,0 0,0-1,-1 0,0 0,0-1,0 0,3-3,-11 8,-1 0,1 0,0 0,-1 0,1 1,-1-1,0 0,0 0,1 1,-1-1,0 0,0 1,0-1,-1 1,1 0,0-1,-1 1,1 0,-1-1,1 1,-1 0,1 0,-1 1,0-1,1 0,-1 0,0 1,0-1,0 1,1-1,-1 1,0 0,0 0,0 0,0 0,0 0,1 0,-1 1,-1-1,-7-2,-24-4,0 1,0 2,0 2,0 1,0 2,0 1,1 1,-1 2,1 2,-16 5,-12 1,-570 138,492-129,365-61,-112 12,-86 21,69-14,1 4,1 5,0 4,-76 10,-30 4,-36 9,-369 67,395-81,-117 13,-1-6,-121-6,163-17,93 13,0-1,0 0,0 1,0-1,-1 0,1 1,0-1,0 0,1 1,-1-1,0 0,0 1,0-1,0 0,1 1,-1-1,0 0,1 1,-1-1,0 1,1-1,-1 1,1-1,-1 0,1 1,-1 0,1-1,-1 1,1-1,-1 1,1 0,0-1,-1 1,1 0,-1 0,1-1,0 1,-1 0,1 0,0 0,0 0,-1 0,1 0,0 0,-1 0,1 0,0 0,-1 0,1 1,0-1,0 0,1-1,710-223,-702 221,10-3,-1-1,1 0,-1-2,0 0,-1-1,0-1,1-2,-18 13,0-1,-1 1,1-1,-1 0,1 1,-1-1,1 0,-1 1,1-1,-1 0,0 0,1 1,-1-1,0 0,1 0,-1 0,0 1,0-1,0 0,0 0,0 0,0 0,0 0,0 1,0-1,-1 0,1 0,0 0,0 1,-1-1,1 0,0 0,-1 1,1-1,-1 0,1 0,-1 1,0-1,1 1,-1-1,1 1,-1-1,0 1,0-1,1 1,-1-1,0 1,0 0,1-1,-1 1,0 0,0 0,0 0,0-1,1 1,-1 0,0 0,0 0,0 1,0-1,1 0,-1 0,0 0,0 0,0 1,0-1,-34 0,0 1,1 2,-1 1,1 2,-25 7,36-8,-198 51,-71 33,73-20,-69 6,104-39,153-36,30 0,1 0,-1-1,1 1,-1 0,1 0,-1-1,1 1,-1 0,1-1,0 1,-1-1,1 1,0-1,-1 1,1 0,0-1,-1 1,1-1,0 0,0 1,0-1,0 1,-1-1,1 1,0-1,0 1,0-1,0 1,0-1,0 0,0 1,0-1,1 1,-1-1,0 1,0-1,0 1,1-1,-1 1,0-1,0 1,1-1,-1 1,1-1,-1 1,0 0,1-1,-1 1,1-1,-1 1,1 0,-1 0,1-1,-1 1,1 0,-1 0,1 0,-1-1,17-12,1 0,0 0,1 2,0 0,1 2,0 0,9-3,18-8,138-54,4 8,140-28,-233 79,-97 15,1 0,0 0,-1 0,1 1,-1-1,1 0,0 0,-1 0,1 1,0-1,0 0,-1 1,1-1,0 0,-1 0,1 1,0-1,0 0,0 1,-1-1,1 1,0-1,0 0,0 1,0-1,0 0,0 1,0-1,0 1,0-1,0 0,0 1,0-1,0 1,0-1,0 0,0 1,0-1,1 1,-1-1,0 0,0 1,0-1,1 0,-1 1,0-1,0 0,1 0,-1 1,0-1,1 0,-1 0,0 1,1-1,-1 0,0 0,1 0,-1 0,0 1,1-1,-1 0,1 0,-1 0,0 0,1 0,-1 0,-31 18,-45 13,-2-3,0-3,-75 12,78-18,-37 11,-2-5,0-5,-1-5,-1-5,-95-5,399-26,187-17,88-15,-409 38,-53 14,-1 1,0 0,0-1,0 1,0 0,0-1,0 1,0-1,1 1,-1 0,0-1,0 1,0 0,0-1,0 1,-1-1,1 1,0 0,0-1,0 1,0 0,0-1,0 1,-1 0,1-1,0 1,0 0,0 0,-1-1,1 1,0 0,0-1,-1 1,1 0,0 0,-1 0,1-1,0 1,-1 0,1 0,0 0,-1 0,1 0,-1 0,1 0,0 0,-1 0,1 0,0 0,-1 0,1 0,0 0,-1 0,1 0,-1 0,1 0,0 0,-1 0,1 1,0-1,-1 0,1 0,0 0,-1 1,-198 25,41 5,2 7,-60 27,199-60,8-2,0-1,0 1,1 0,-1 1,1 0,0 0,0 1,0 0,1 0,-1 1,-5 6,12-11,1 1,0-1,0 1,-1-1,1 1,0-1,0 1,0-1,0 1,1 0,-1-1,0 1,1-1,-1 0,1 1,-1-1,1 1,0-1,0 0,-1 1,1-1,0 0,0 0,0 0,0 0,1 0,-1 0,0 0,0 0,1 0,-1 0,0-1,1 1,-1-1,0 1,1-1,-1 1,1-1,-1 0,1 1,-1-1,1 0,0 0,-1 0,1-1,1 1,43 7,0-2,1-3,0-1,-1-2,7-3,-32 3,438-42,323-78,-652 99,-41 9,-133 12,0 2,0 1,0 3,0 2,1 1,0 3,0 1,2 2,-11 6,11 8,40-27,1 0,-1 0,0-1,1 1,-1 0,1 0,-1 0,1 0,0 0,-1-1,1 1,0 0,0 0,0 0,0 0,-1 0,1 0,0 0,1 0,-1 0,0 0,0 0,0 0,1 0,-1 0,0 0,1 0,-1 0,1-1,-1 1,1 0,-1 0,1 0,-1-1,1 1,0 0,0-1,-1 1,1-1,0 1,0-1,0 1,0-1,-1 1,1-1,0 0,0 1,15 5,1 0,-1-1,1-1,0-1,0 0,0-1,1-1,-1-1,0 0,1-1,-1-1,0 0,14-5,200-13,-116 74,-98-53,-1 0,1-1,-1 0,1-2,-1 1,1-2,-1-1,7-2,15-2,-6-1,-29 7,0 1,0-1,1 0,-1 1,1 0,-1 0,1 0,0 0,-1 1,1-1,0 1,0 0,-1 0,1 0,0 1,-1-1,1 1,0 0,-1 0,1 0,-1 1,1-1,-1 1,0 0,0-1,1 2,-1-1,-1 0,3 2,7 16,-10-17,0 1,-1 0,2-1,-1 1,0-1,1 0,-1 0,1 0,0 0,0 0,0 0,0-1,1 1,-1-1,1 0,-1 0,1-1,0 1,0-1,0 1,0-1,0 0,3 0,41-14,-91 12,-345 45,192-55,-69-25,-78 24,247 13,-366 35,305-19,-290 17,437-34,4 0,0 1,1-1,-1 0,0 0,0 0,1-1,-1 0,0 0,1 0,-1-1,1 1,0-2,-1 1,1 0,0-1,0 0,1 0,-1-1,1 1,-1-1,-1-3,1 1,1-1,-1 0,0 0,0 1,0 0,-1-1,0 2,-1-1,1 1,-1 0,0 0,0 1,0 0,-5-2,-327-117,330 118,0 1,0 0,0 0,-1 1,1 0,-1 1,0 0,0 0,0 1,0 0,0 1,0 0,0 1,0 0,0 0,0 1,1 1,-1-1,-4 3,-70 31,1 4,-59 40,-55 27,106-65,55-28,0 2,1 2,1 1,1 1,1 2,1 1,0 2,28-20,-1 0,1 1,1-1,-1 1,1 0,0 0,0-1,0 1,1 0,0 1,0-1,1 0,0 0,0 0,0 0,1 0,0 1,0-1,0 0,1 0,0-1,0 1,0 0,1-1,0 1,0-1,0 0,1 0,0 0,1 1,22 52,-22-37,-1-1,-1 0,-1 1,-1 0,0 0,-2-1,-1 8,1 15,1-37,0 0,0-1,0 1,-1-1,0 1,0-1,0 1,-1-1,0 0,0 1,0-1,-1 0,1 0,-1-1,-1 1,1 0,0-1,-1 0,0 0,0 0,0 0,-1-1,1 0,-1 0,0 0,-3 2,-135 119,150-171,2 8,3 1,1 0,1 1,19-35,-12 28,-20 43,0-1,0 1,1 0,-1 0,0-1,-1 1,1-1,0 1,0-1,-1 1,1-1,0 1,-1-1,0 1,1-1,-1 0,0 1,0-1,0 0,0 1,0-1,0 0,0 1,-1-1,1 0,-1 1,1-1,-1 1,0-1,1 1,-1-1,0 1,0-1,0 1,0 0,0 0,0-1,0 1,-1 0,1 0,0 0,-1 0,1 0,-1 1,1-1,-1 0,1 1,-1-1,1 1,-1-1,0 1,1 0,-1 0,0 0,1-1,-1 2,0-1,1 0,-1 0,-14 5,1 0,-1 1,2 1,-1 0,1 1,0 1,0 0,-3 4,-25 14,-5 2,-1-3,-1-2,-2-3,-34 11,83-32,-1 2,-1-1,1 0,0 1,0-2,0 1,-1 0,1-1,0 1,-1-1,1 0,-1 0,1 0,0-1,-1 1,1-1,0 0,-3-1,19-23,19-4,3 2,0 1,1 2,18-7,-16 8,177-94,-189 99,-43 7,-39 13,-1 3,0 2,1 2,1 3,0 3,1 1,0 4,-6 4,-37 11,-115 22,251-89,472-250,-487 269,-4 4,0-2,-1 0,-1-1,0-1,-1-1,10-10,-27 24,1-1,0 1,-1 0,1-1,-1 1,1-1,-1 1,1-1,-1 1,1-1,-1 1,1-1,-1 0,0 1,1-1,-1 0,0 1,0-1,1 0,-1 1,0-1,0 0,0 1,0-1,0 0,0 0,0 1,0-1,0 0,0 1,0-1,-1 0,1 1,0-1,0 0,-1 1,1-1,-1 0,1 1,0-1,-1 1,1-1,-1 1,1-1,-1 1,1-1,-1 1,0-1,1 1,-1 0,1-1,-1 1,0 0,1 0,-1-1,0 1,0 0,0 0,-45-4,7 8,0 2,0 2,1 2,0 1,0 2,-7 6,10-6,-431 140,447-148,-73 6,91-11,1-1,-1 1,1-1,-1 1,1-1,0 0,0 1,-1-1,1 0,0 1,0-1,-1 0,1 1,0-1,0 0,0 1,0-1,0 0,0 0,0 1,0-1,1 0,-1 1,0-1,0 0,0 1,1-1,-1 0,0 1,1-1,-1 1,1-1,-1 1,1-1,-1 1,1-1,-1 1,1-1,-1 1,1-1,-1 1,1 0,0-1,0 1,-1-1,155-121,-92 78,209-129,-246 153,-44 15,-240 81,-26 7,200-75,83-9,0 0,1-1,-1 1,0 0,1 0,-1 0,1-1,-1 1,1 0,0-1,0 1,-1 0,1-1,0 1,0 0,0-1,0 1,1 0,-1-1,0 1,1 0,-1-1,0 1,1 0,0 0,-1 0,1-1,0 1,-1 0,1 0,0 0,0 0,0 0,0 0,0 0,0 1,0-1,0 0,0 0,1 1,-1-1,0 1,0-1,1 1,-1 0,0-1,1 1,0 0,49-31,2 2,1 3,42-15,-55 24,226-86,4 12,44 1,480-98,-743 176,1 1,1 3,0 3,21 1,-97 18,-341 88,-176 96,365-134,174-64,0 0,0 0,0 1,0-1,1 0,-1 1,0-1,0 1,0-1,0 0,0 1,0-1,0 0,0 1,0-1,0 0,0 1,0-1,0 0,-1 1,1-1,0 0,0 1,0-1,0 0,-1 1,1-1,0 0,0 0,-1 1,1-1,0 0,0 0,-1 1,1-1,0 0,-1 0,1 0,0 0,-1 1,1-1,0 0,-1 0,1 0,0 0,-1 0,1 0,0 0,34-3,120-35,131-52,-40 11,342-89,-394 128,-436 102,-483 122,669-169,-245 63,-248 30,451-97,89-10,26-2,295-46,598-148,-498 97,-378 91,225-66,-229 57,-29 16,0 0,-1 1,1-1,-1 0,1 0,0 0,-1 0,1-1,-1 1,1 0,0 0,-1 0,1 0,0 0,-1 0,1-1,0 1,-1 0,1 0,0 0,-1-1,1 1,0 0,-1-1,1 1,0 0,0-1,0 1,-1 0,1-1,0 1,0 0,0-1,0 1,0 0,0-1,-1 1,1-1,0 1,0 0,0-1,0 1,0 0,0-1,1 1,-1-1,0 1,0 0,0-1,0 1,0 0,1-1,-1 1,0 0,0-1,0 1,1 0,-1-1,0 1,1 0,-1 0,0-1,0 1,1 0,-1 0,0 0,1-1,-1 1,-175-5,-38 21,-182 38,303-40,-1020 193,403-46,510-127,188-36,41-6,691-210,-587 180,74-20,143-63,-308 101,-72 22,-1114 327,555-172,547-146,0-3,-1-1,0-2,-40-1,82-4,1 0,-1-1,0 1,0 0,0-1,0 1,0 0,0-1,0 1,0 0,0 0,0-1,0 1,0 0,0-1,0 1,0 0,0-1,0 1,0 0,0-1,-1 1,1 0,0 0,0-1,0 1,0 0,-1 0,1-1,0 1,0 0,-1 0,1 0,0-1,0 1,-1 0,1 0,0 0,-1 0,1 0,0-1,0 1,-1 0,1 0,0 0,-1 0,1 0,0 0,-1 0,1 0,0 0,-1 0,1 0,0 1,28-15,977-391,-968 389,-25 8,-22 8,-26 8,-1021 297,938-269,-117 35,-56 1,161-53,161-39,961-420,-732 331,-226 92,-33 17,0 0,0 0,0 0,0-1,-1 1,1 0,0 0,0-1,0 1,0 0,0-1,0 1,0 0,0 0,0-1,0 1,0 0,0 0,0-1,0 1,0 0,0-1,0 1,0 0,0 0,0-1,1 1,-1 0,0 0,0-1,0 1,0 0,1 0,-1 0,0-1,-30 9,-989 378,759-285,510-220,73-56,-240 129,-76 42,45-23,-2-3,-2-1,0-3,4-7,-51 41,0-1,0 1,0 0,0-1,0 1,0-1,0 1,0-1,0 1,0-1,0 0,0 1,0-1,-1 0,1 0,0 0,0 1,-1-1,1 0,-1 0,1 0,-1 0,1 0,-1 0,0 0,1 0,-1-1,0 1,0 0,0 0,0 0,0 0,0 0,0 0,0 0,0 0,-1-1,1 1,0 0,-1 0,1 0,0 0,-1 0,0 0,1 0,-1 1,1-1,-1 0,0 0,0 0,0 1,1-1,-2 0,-12 0,1 0,-1 1,1 1,-1 0,1 1,0 0,0 2,-13 3,24-6,-285 108,165-56,-420 182,610-278,-57 37,176-92,-5-9,22-24,-151 82,-52 48,0 0,0 0,0-1,0 1,0 0,0 0,-1 0,1-1,0 1,-1 0,1-1,-1 1,1 0,-1-1,0 1,0-1,1 1,-1 0,0-1,0 1,0-1,-1 1,1-1,0 1,-1 0,1-1,0 1,-1 0,0-1,1 1,-1 0,0 0,0-1,1 1,-1 0,0 0,0 0,0 0,0 0,-1 0,1 0,0 1,0-1,0 0,-1 1,1-1,-1 0,-11-2,0 0,0 0,0 1,0 1,0 0,-1 1,1 0,0 1,0 1,0 0,-13 4,18-4,-75 17,1 5,1 3,2 3,-24 15,56-25,-35 23,114-43,382-154,-337 126,-45 15,1 1,-1 1,2 2,-1 2,1 1,12 0,-44 6,0-1,0 1,0 0,0 0,-1 0,1 0,0 0,0 0,0 0,-1 1,1-1,0 0,0 1,0 0,-1-1,1 1,0 0,-1 0,1 0,-1 0,1 0,-1 0,0 1,1-1,-1 0,0 1,0-1,0 1,0-1,0 1,0 0,0-1,-1 1,1 0,-1 0,1-1,-1 1,1 0,-1 0,0 0,0 0,0-1,0 1,0 0,-1 0,1 0,-1 1,-3 19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18:04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615 131,'-10'1,"0"0,-1 2,1-1,0 1,0 1,0-1,0 2,1 0,0 0,0 0,0 1,1 0,-1 1,2 0,-1 0,1 1,0 0,0 0,1 1,-9 7,-11 10,18-20,0 1,1-1,0 2,1-1,-1 1,1 0,1 0,0 1,0 0,0 0,1 0,1 0,2-8,1-1,0 1,0-1,0 1,0-1,0 1,0 0,0-1,0 1,0-1,0 1,0-1,0 1,0-1,1 1,-1-1,0 1,0-1,1 1,-1-1,0 1,0-1,1 1,-1-1,1 1,-1-1,0 0,1 1,-1-1,1 0,-1 1,1-1,-1 0,1 0,-1 1,1-1,-1 0,1 0,-1 0,1 0,0 0,-1 0,1 0,-1 0,1 0,-1 0,1 0,-1 0,1 0,0 0,-1 0,1 0,-1-1,1 1,-1 0,1-1,-1 1,1 0,32-15,117-100,-148 114,0 0,-1 0,0 1,1-1,-1 0,0 0,1 0,-1-1,0 1,0 0,0 0,0-1,0 1,0-1,0 1,0 0,-1-1,1 0,-1 1,1-1,-1 1,1-1,-1 0,0 1,0-1,0 0,0 1,0-1,0 0,0 1,-1-1,1 0,0 1,-1-1,0 1,1-1,-1 1,0-1,0 1,0-1,0 1,0 0,0-1,0 1,0 0,0 0,-2-1,-5 3,1 0,-1 1,1 0,-1 0,1 1,-1-1,1 2,0-1,1 1,-1 0,-4 4,-10 4,-208 106,209-102,38-14,4-8,0-1,0 0,-1-2,0-1,-1-1,11-7,-92 50,-14 17,76-48,-1 0,1-1,-1 1,1 0,-1-1,1 1,-1 0,1-1,0 1,-1-1,1 1,0-1,-1 1,1-1,0 0,0 1,0-1,-1 0,1 1,0-1,0 0,0 0,0 0,0 0,-1 0,1 0,0 0,0 0,0 0,0 0,0-1,-1 1,1 0,0-1,0 1,-1 0,1-1,0 1,0-1,0 0,106-56,-369 190,227-115,58-12,145-68,139-74,-324 135,-289 127,78-30,251-95,321-99,270-109,-386 122,-227 85,1 0,-1 0,0-1,0 1,1 0,-1 0,0-1,0 1,0 0,1-1,-1 1,0-1,0 0,0 1,0-1,0 0,0 0,0 1,0-1,0 0,0 0,-1 0,1 0,0 0,0 0,-1 0,1-1,-1 1,1 0,-1 0,0 0,1-1,-1 1,0 0,0 0,0-1,0 1,0 0,0-1,0 1,0 0,-1 0,1 0,0-1,-1 1,1 0,-1 0,1 0,-1 0,0-1,1 1,-1 0,0 0,0 0,-11-2,0 0,-1 0,1 1,-1 1,1 0,-1 1,0 0,1 1,-1 0,0 1,1 0,0 1,0 1,-7 2,-153 78,145-68,11 7,53-23,246-103,-53 16,-206 69,-41 13,-43 18,0 2,1 3,-46 22,16-7,76-21,47-10,282-59,-31 7,-263 46,-49 16,-443 101,362-100,143-34,108-18,1 7,4 6,-133 23,237-32,-223 35,-45 12,-202 40,-174 6,696-109,-142 23,-180 43,-118 27,-2-6,-94 10,312-50,165-46,-539 128,331-72,43-25,-91 24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50.5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543 254,'-25'-5,"-1"2,1 0,-1 2,0 0,0 2,0 1,0 1,1 2,-1 0,1 1,1 2,-6 3,18-7,0 0,0 1,1 1,0 0,0 1,0 0,1 0,-1 1,2 0,0 1,0 0,0 1,1 0,0 0,1 1,1 0,-1 0,2 0,-1 1,2 0,0 0,0 0,1 1,0-1,1 1,1-1,0 1,1 0,0-10,0 1,0-1,1 0,-1 1,1-1,0 0,0 0,0 0,1 1,-1-1,1 0,-1-1,1 1,0 0,0 0,0-1,1 1,-1-1,1 0,-1 0,1 0,0 0,-1 0,1-1,0 1,0-1,1 1,-1-1,0 0,0-1,0 1,1 0,-1-1,0 0,1 0,1 0,122-23,-79 0,-1-2,-2-2,0-2,-2-2,-1-2,-2-1,15-19,21-23,-75 76,-1-1,1 0,0 1,-1-1,1 0,0 1,0-1,-1 1,1-1,0 1,0-1,0 1,0-1,0 1,0 0,0 0,0 0,0-1,0 1,0 0,0 0,-1 0,1 0,0 0,0 1,0-1,0 0,0 0,0 1,0-1,0 0,0 1,0-1,-1 1,1-1,0 1,0 0,-1-1,1 1,0 0,-1-1,1 1,0 0,-1 0,1 0,-1-1,1 1,-1 0,0 0,1 0,-1 0,0 0,15 58,-14-52,0 2,0-1,0 1,1-1,0 0,1 0,0 0,0 0,1 0,0-1,0 0,1 1,0-1,0-1,0 1,1-1,0 0,0 0,1-1,0 0,0 0,0 0,0-1,1 0,0-1,-1 0,1 0,1 0,-1-1,0 0,0-1,2 0,7 0,1 0,-1-2,0 0,1-1,-1 0,0-2,0 0,0-1,-1-1,13-5,-5 1</inkml:trace>
  <inkml:trace contextRef="#ctx0" brushRef="#br0" timeOffset="331.343">1728 0,'-67'40,"38"-24,1 0,0 2,2 1,0 1,1 2,-4 5,28-26,-1 1,1-1,-1 0,1 1,0-1,-1 1,1 0,0-1,0 1,0 0,0-1,0 1,1 0,-1 0,1 0,-1 0,1 0,0 0,-1 0,1 0,0 0,0 0,0 0,1 0,-1 0,0 0,1 0,-1-1,1 1,0 0,0 0,0 0,0-1,0 1,0 0,0-1,0 1,1-1,-1 1,0-1,1 1,-1-1,1 0,0 0,-1 0,1 0,0 0,0 0,0-1,0 1,-1-1,1 1,57 23,-47-21,1 1,-1 0,0 1,-1 0,1 1,-1 0,0 0,-1 1,1 1,-2 0,1 0,-1 1,0 0,-1 1,0 0,0 0,-1 1,-1 0,1 0,0 4,-5-6,0 1,0-1,-1 1,-1-1,1 1,-1 0,-1-1,0 1,0-1,-1 1,0-1,-1 0,0 0,0 0,-1 0,0 0,-1-1,0 0,0 0,-1 0,0 0,0-1,-7 6,5-4,-1 0,0-1,-1 0,0 0,0-1,-1-1,0 1,0-2,0 1,-1-2,1 0,-1 0,0-1,-1 0,1-1,0 0,-1-1,-3-1,-35-16,32 3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0:48.4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1109,'34'9,"0"-2,0-1,1-2,0-1,0-1,0-3,0 0,5-3,-15 1,1-2,-1 0,-1-2,1 0,-1-2,0-1,-1 0,0-2,-1-1,-1 0,0-2,0 0,-2-2,0 0,0-1,-2-1,3-4,129-162,-7-6,-9-6,-4-13,-58 90,-71 119,0 1,1-1,-1 0,0 1,1-1,-1 0,0 1,1-1,-1 1,1-1,-1 0,1 1,-1-1,1 1,-1-1,1 1,0 0,-1-1,1 1,0 0,-1-1,1 1,0 0,-1 0,1-1,0 1,0 0,-1 0,1 0,0 0,0 0,-1 0,1 0,0 0,0 0,-1 1,1-1,0 0,-1 0,1 1,0-1,-1 0,1 1,0-1,-1 1,1-1,-1 1,1-1,-1 1,1-1,-1 1,1-1,-1 1,1 0,-1-1,0 1,1 0,-1-1,0 1,0 1,12 48,-12-46,19 191,-10 1,-9 61,-1-172,1-42,-2 0,-1 0,-3 0,-1 0,-8 18,12-47,-1-1,-1 1,0-1,-1-1,-1 1,0-1,0 0,-1 0,-1-1,0 0,0-1,-1 0,0 0,-1-1,0 0,-1-1,0 0,-6 2,8-6,-1 0,0 0,1-1,-1-1,0 0,-1-1,1 0,0 0,0-1,0-1,0 0,-1 0,1-1,0-1,1 0,-1 0,0-1,1 0,0-1,0 0,0-1,-7-5,3 1,-1 0,2-1,-1-1,2 0,-1-1,2 0,0-1,0 0,1-1,1 0,1-1,0 0,1 0,0-2,-1-10</inkml:trace>
  <inkml:trace contextRef="#ctx0" brushRef="#br0" timeOffset="495.832">2344 713,'-42'0,"-1"2,0 1,1 2,0 2,0 2,1 2,0 2,27-9,1 2,-1-1,1 2,1 0,-1 0,1 1,0 1,1 0,0 0,1 1,0 1,0-1,1 2,0-1,1 1,1 1,0-1,0 1,1 1,1-1,0 1,0 4,3-12,1 1,-1-1,1 1,1-1,-1 1,1 0,0-1,1 1,-1 0,2-1,-1 1,0-1,1 0,0 1,1-1,0 0,0 0,0 0,0-1,1 1,0-1,0 0,0 0,1 0,0 0,0-1,0 0,0 0,1 0,0-1,-1 0,1 0,0 0,1-1,3 2,3-2,-1 0,0-1,1 0,-1-1,1 0,-1-1,0 0,1-1,-1-1,0 0,0 0,0-2,-1 1,1-1,-1-1,0 0,9-7,2-1,-1-2,0 0,-2-2,0 0,-1-1,0-1,-2 0,0-3,86-123,-102 145,0 0,0 0,0 0,1 0,-1 1,0-1,1 0,-1 0,1 0,-1 1,1-1,-1 0,1 1,-1-1,1 0,0 1,-1-1,1 1,0-1,-1 1,1-1,0 1,0 0,0-1,-1 1,1 0,0 0,0-1,0 1,0 0,0 0,-1 0,1 0,0 0,0 0,0 0,0 1,0-1,0 0,-1 0,1 1,0-1,0 0,0 1,-1-1,1 1,0-1,-1 1,1-1,0 1,-1 0,1-1,-1 1,1 0,-1-1,1 1,-1 0,1 0,-1-1,0 1,1 0,-1 1,20 68,-19-62,0 0,0 0,1 0,0 0,0 0,1 0,0 0,0-1,1 0,0 1,0-1,1-1,0 1,0-1,0 0,1 0,0 0,0-1,4 3,7-1</inkml:trace>
  <inkml:trace contextRef="#ctx0" brushRef="#br0" timeOffset="989.194">2767 1222,'49'-85,"5"3,3 2,63-68,-118 146,2-5,1 1,0 0,0 0,0 0,0 1,1 0,0 0,0 0,0 1,1 0,0 0,-1 0,1 1,1 0,-1 1,0-1,1 1,-1 1,1-1,7 1,-12 3,1 1,-1 0,0 0,-1 0,1 1,0-1,-1 1,0-1,0 1,0 0,0 0,-1-1,1 2,-1-1,0 0,0 0,0 0,-1 0,0 0,0 1,0-1,0 0,0 0,-1 1,-1 2,2 0,-21 140,22-144,-1-1,1 0,-1 1,1-1,0 0,0 1,0-1,1 0,-1 0,0 0,1 0,0 0,-1 0,1-1,0 1,0-1,0 1,0-1,0 1,0-1,0 0,0 0,1 0,-1 0,0 0,1-1,-1 1,0-1,1 0,-1 1,1-1,-1 0,1 0,-1-1,1 1,-1 0,0-1,1 0,-1 1,0-1,1 0,-1 0,0 0,0-1,0 1,0 0,0-1,0 1,0-1,0 0,-1 0,1 0,0-1,166-149,-26 49,-141 102,0 1,1-1,-1 0,0 0,1 1,-1-1,1 1,-1-1,1 1,-1 0,1 0,-1-1,1 1,-1 0,1 0,-1 0,1 1,-1-1,1 0,-1 1,1-1,-1 1,1-1,-1 1,0-1,1 1,-1 0,0 0,1 0,-1 0,0 0,0 0,0 0,0 0,0 0,0 1,0-1,-1 0,1 1,0-1,-1 0,1 1,-1-1,1 1,-1-1,1 2,3 76,-4-69,-2 18,1-20,0 1,0-1,1 0,0 1,1-1,-1 1,2-1,-1 0,1 1,0-1,1 0,0 0,0-1,2 4,6 2</inkml:trace>
  <inkml:trace contextRef="#ctx0" brushRef="#br0" timeOffset="1300.277">4094 1080,'57'-27,"0"-2,-2-3,-1-3,-1-1,4-9,-53 42,68-66,-71 67,0 1,1-1,-1 1,0-1,0 0,0 1,0-1,0 0,0 0,-1 0,1 0,0 0,-1 0,0 0,1 0,-1 0,0 0,0 0,0 0,0 0,-1 0,1 0,-1 0,1 0,-1 0,1 0,-1 0,0 1,0-1,0 0,0 0,0 1,-1-1,1 0,0 1,-1 0,1-1,-1 1,1 0,-1 0,0-1,0 1,-1 0,-4-3,0 1,-1 1,1-1,-1 1,1 0,-1 1,0 0,0 0,0 0,0 1,0 1,0-1,1 1,-1 0,0 1,0 0,1 0,-1 1,1 0,-6 3,-1 1,-1 1,1 0,0 1,1 0,0 1,1 1,0 0,0 1,-5 7,6-5,0 1,1 0,0 1,1 0,1 0,0 1,2 0,-1 4,5-16,1 1,-1 0,1-1,1 1,-1 0,1 0,0 0,0 0,1 0,-1-1,1 1,1 0,-1 0,1-1,0 1,0-1,1 0,0 1,0-1,0 0,0 0,1-1,-1 1,1-1,1 0,3 3,3 0,0-1,0 0,1-1,0-1,0 0,0 0,1-1,-1-1,1 0,-1-1,1 0,0-1,-1 0,13-2,-17 2,26-1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1:01.1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2:32.44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479 1353,'112'-418,"-91"341,-1 5,-2 0,-4-1,0-28,-20 39,6 61,0 0,0 0,-1 0,1-1,0 1,-1 0,1 0,0 0,-1 0,1 0,-1 0,0 0,1 1,-1-1,0 0,0 0,1 0,-1 1,0-1,0 0,0 1,0-1,0 1,0-1,0 1,0-1,0 1,0 0,0-1,0 1,0 0,0 0,0 0,-1 0,1 0,0 0,0 0,0 0,0 0,0 1,0-1,0 0,0 1,0-1,0 1,0-1,0 1,0-1,0 1,0 0,0 0,1-1,-2 1,-6 8,0 0,0 0,1 1,1-1,-1 2,1-1,1 1,0 0,0 0,2 0,-4 10,1-3,-40 122,6 2,-4 53,36-156,1 0,2 0,2 1,1-1,2 7,0-44,0-1,0 1,0 0,0 0,0-1,0 1,0 0,1-1,-1 1,1-1,-1 1,1 0,0-1,-1 1,1-1,0 1,0-1,0 0,0 1,0-1,0 0,1 0,-1 0,0 0,1 0,-1 0,0 0,1 0,-1 0,1-1,0 1,-1-1,1 1,-1-1,1 1,0-1,-1 0,1 0,0 0,-1 0,1 0,0 0,0-1,-1 1,1 0,-1-1,1 1,0-1,-1 0,1 1,-1-1,1 0,-1 0,0 0,1 0,-1 0,0 0,0-1,0 1,0 0,0-1,0 1,0-1,0 0,16-20,-1-2,-1 0,-1-1,-1-1,-1 0,-1 0,-2-1,-1-1,5-26,-12 50,20-87,-5 0,-3-1,-5 0,-3-1,-5 0,-10-83,9 163,0-7,0-1,-2 1,-1-1,0 1,-1 0,-1 1,-5-10,10 27,0 0,1 0,-2 0,1-1,0 1,0 0,-1 1,1-1,-1 0,1 0,-1 1,0-1,0 0,0 1,0 0,0-1,0 1,0 0,0 0,0 0,0 1,-1-1,1 0,0 1,-1 0,1-1,0 1,-1 0,1 0,-1 0,1 1,0-1,-1 0,1 1,0 0,-1-1,1 1,0 0,0 0,0 0,0 1,-1-1,-12 10,1 1,0 0,1 0,0 2,1-1,1 2,0-1,1 2,0-1,0 5,-43 78,5 3,4 3,4 1,6 1,3 2,4 13,17-80,-21 80,5 1,5 2,-2 98,23-216,-2 4,1 0,0 0,1-1,0 1,0 0,1 0,1 0,-1 0,1-1,1 1,0-1,0 1,1-1,0 0,1 0,0-1,0 1,1-1,3 4,-2-11,1 1,-1-1,0-1,0 1,0-1,1-1,-1 1,0-1,0 0,0-1,0 0,0 0,0 0,0-1,0 0,-1 0,0-1,0 0,0 0,0 0,0-1,-1 0,0 0,3-4,36-36,-2-1,-2-3,-3-1,-2-2,-2-1,-2-2,15-41,13-21,-5-2,-5-2,-6-3,-6-1,-4-2,-7-1,-5-1,-4-20,-16 134,2-1,-2-1,0 1,-1-1,-1 0,0 1,-2-1,1 1,-2 0,-3-9,6 24,1-1,-1 1,1-1,-1 1,0 0,0-1,0 1,0 0,0 0,0 0,0-1,0 1,0 0,-1 1,1-1,0 0,0 0,-1 0,1 1,-1-1,1 1,-1-1,1 1,-1 0,1-1,-1 1,1 0,-1 0,1 0,-1 0,1 0,-1 1,0-1,1 0,-1 1,1-1,0 1,-1-1,1 1,-1 0,1 0,0 0,0-1,-1 1,1 1,-55 49,17 8,2 1,3 2,2 1,4 2,2 0,-3 20,29-85,-57 170,8 2,-24 156,66-304,1 1,2-1,0 1,2 0,0 0,2 0,1 0,1 0,1 0,1 0,1-1,1 0,1 0,10 21,-13-40,0 1,0-1,0-1,1 1,-1-1,1 1,0-1,1-1,-1 1,1-1,-1 0,1 0,0-1,0 1,0-1,1-1,-1 1,0-1,1 0,-1 0,1-1,-1 0,0 0,1-1,-1 0,1 0,-1 0,0-1,1 1,-1-2,0 1,-1-1,1 0,0 0,-1 0,1-1,-1 0,0 0,3-3,21-23,-1-1,-2-1,-1-1,-1-2,-2 0,-2-2,-1 0,-2-1,-1 0,-2-2,7-32,-6 19,-1 0,-3-1,-3-1,-1 0,-3 0,-3 0,-3-14,2 66,-7-50,7 51,0 1,0 0,0 0,-1 0,1 0,0 0,-1 0,1 0,-1 0,1 0,-1 0,0 0,1 0,-1 0,0 0,0 0,1 0,-1 1,0-1,0 0,0 0,0 1,0-1,0 1,0-1,0 1,0 0,0-1,0 1,-1 0,1 0,0-1,0 1,0 0,0 0,0 0,-1 1,1-1,0 0,0 0,0 1,-5 2,-1 2,1-1,1 1,-1-1,1 2,-1-1,2 0,-1 1,1 0,-1 0,2 1,-2 0,-43 79,4 1,3 3,-26 87,43-113,-234 647,235-615,23-95,0 0,0 0,0 0,0 0,1 0,-1 0,0 1,1-1,-1 0,1 0,-1 0,1 0,0-1,-1 1,1 0,0 0,0 0,-1 0,1-1,0 1,0 0,0-1,0 1,0-1,0 1,0-1,0 1,0-1,0 0,0 0,1 1,-1-1,0 0,0 0,0 0,0 0,0 0,0 0,1-1,-1 1,0 0,0 0,0-1,0 1,0-1,0 1,0-1,0 1,0-1,0 0,0 1,-1-1,1 0,0 0,0 0,-1 0,1 0,0 0,-1 0,1 0,-1 0,1 0,-1 0,34-31,-1-2,-2-1,-1-1,-2-2,-1-1,-3-1,5-11,-21 38,392-687,-277 422,-115 243,-8 35,0 1,0-1,-1 0,1 0,0 0,-1 0,1 1,0-1,-1 0,1 0,0 0,-1 0,1 0,-1 0,1 0,0 0,-1 0,1 0,0 0,-1 0,1 0,-1 0,1 0,0 0,-1 0,1 0,0-1,-1 1,1 0,0 0,0 0,-1-1,1 1,0 0,-1 0,1-1,0 1,0 0,0-1,-1 1,1 0,0-1,0 1,0 0,0-1,-1 1,1 0,0-1,0 1,0 0,0-1,0 1,0-1,0 1,0 0,0-1,0 1,0 0,1-1,-1 1,0 0,0-1,0 1,-96 129,-380 644,438-700,37-72,1-1,-1 1,1 0,0-1,-1 1,1-1,0 1,0 0,0-1,-1 1,1 0,0-1,0 1,0 0,0-1,0 1,0 0,0-1,1 1,-1 0,0-1,0 1,0 0,1-1,-1 1,0 0,1-1,-1 1,0-1,1 1,-1-1,1 1,-1-1,1 1,-1-1,1 1,-1-1,1 0,-1 1,1-1,0 0,-1 0,1 1,0-1,-1 0,1 0,0 0,-1 0,1 0,0 0,-1 0,1 0,0 0,-1 0,1 0,0 0,-1 0,1 0,0-1,-1 1,1 0,-1-1,1 1,0 0,-1-1,1 1,-1-1,1 1,-1-1,1 1,45-30,318-322,-298 293,-28 27,0-1,-2-3,-2-1,-1-1,-2-2,-2-2,-17 1,-13 41,1-1,-1 0,0 1,1-1,-1 0,1 1,-1-1,0 1,1-1,-1 1,0 0,0-1,0 1,1-1,-1 1,0 0,0 0,0 0,0-1,1 1,-1 0,0 0,0 0,0 0,0 0,0 1,1-1,-1 0,0 0,0 0,0 1,1-1,-1 0,0 1,0-1,1 1,-1-1,0 1,0-1,1 1,-1 0,1-1,-1 1,1 0,-1-1,1 1,-25 18,1 1,1 1,0 0,2 2,1 1,-10 15,1-3,-165 217,-77 140,71-111,163-212,38-69,-1 1,1-1,-1 0,1 0,0 0,0 0,0 0,-1 0,1 0,0 0,0 0,0 0,0 0,1-1,-1 1,0 0,0-1,0 1,0-1,1 1,-1-1,0 0,1 1,-1-1,0 0,1 0,-1 0,0 0,1 0,-1 0,0 0,1-1,-1 1,0 0,0-1,1 1,-1-1,0 1,0-1,0 0,0 1,0-1,1 0,-1 0,-1 0,2 0,22-12,-1-1,0-1,-1-2,0 0,-1-1,17-20,-20 22,76-83,-4-3,-5-5,-4-4,11-11,61-96,-127 152,-27 65,1 1,0-1,0 0,0 1,0-1,-1 0,1 1,0-1,0 1,-1-1,1 0,-1 1,1-1,-1 1,1-1,0 1,-1-1,0 1,1 0,-1-1,1 1,-1 0,1-1,-1 1,0 0,1 0,-1-1,0 1,1 0,-1 0,0 0,1 0,-1 0,0 0,1 0,-1 0,0 0,1 0,-1 0,0 1,1-1,-1 0,0 0,1 1,-1-1,1 0,-1 1,0-1,1 1,-1-1,1 0,-1 1,1 0,0-1,-1 1,1-1,-1 1,1-1,0 1,0 0,-1-1,1 1,0 0,0-1,0 1,0 0,-1-1,1 1,0 0,0-1,0 1,-35 35,2 1,1 2,2 1,2 1,-8 20,-25 33,-69 119,129-212,0-1,0 1,0 0,0 0,0 0,0-1,0 1,0 0,0 0,0 0,0 1,1-1,-1 0,0 0,1 0,-1 0,1 1,-1-1,1 0,0 1,-1-1,1 0,0 1,0-1,0 0,0 1,0-1,0 0,1 1,-1-1,0 0,1 1,-1-1,0 0,1 0,0 1,-1-1,1 0,0 0,0 0,-1 0,1 0,0 0,0 0,0 0,0 0,0 0,1-1,-1 1,0 0,0-1,0 1,11-3,0 0,-1-1,1 0,-1-1,0-1,0 1,-1-1,1-1,-1 0,0-1,-1 0,1 0,-2-1,1 0,4-6,-12 13,51-49,-2-2,-3-2,-2-3,-3-1,-3-2,-1-1,3-17,-39 74,25-58,-27 61,1-1,-1 1,1-1,-1 1,0-1,1 1,-1-1,0 1,0-1,0 1,0-1,0 1,0-1,-1 1,1-1,-1 1,1-1,-1 1,1-1,-1 1,0-1,1 1,-1 0,0 0,0-1,0 1,0 0,0 0,0 0,-1 0,1 0,0 0,0 0,-1 1,1-1,-1 0,1 1,-2-1,-4 1,1 1,-1 0,0 1,0-1,0 1,1 1,-1-1,1 1,0 0,0 0,0 1,0 0,0 0,1 1,0-1,0 1,0 0,-4 5,-51 54,3 2,3 3,3 2,-37 69,-16 62,103-201,0 0,0 0,0 0,0 1,0-1,0 0,0 0,1 1,-1-1,0 0,1 1,-1-1,1 0,0 1,-1-1,1 1,0-1,0 1,0-1,0 1,0-1,0 1,0-1,0 1,1-1,-1 0,0 1,1-1,0 1,-1-1,1 0,0 0,-1 1,1-1,0 0,0 0,0 0,0 0,0 0,0 0,1 0,-1 0,0 0,0 0,1-1,-1 1,0-1,1 1,-1-1,1 1,-1-1,1 0,-1 0,0 1,1-1,-1 0,1 0,-1-1,2 1,14-5,0-1,0-1,0-1,-1 0,0-1,-1-1,0 0,7-7,-7 6,53-44,-2-2,-3-4,49-62,-80 89,188-200,-213 225,36-63,-43 71,-1 1,1-1,-1 0,0 0,0 1,1-1,-1 0,0 1,0-1,0 1,0-1,1 1,-1-1,0 1,0 0,0 0,0-1,0 1,0 0,0 0,0 0,0 0,0 0,0 0,0 0,0 0,0 0,0 1,0-1,0 0,0 1,0-1,0 0,0 1,1-1,-1 1,0 0,0-1,0 1,1 0,-1-1,0 1,1 0,-1 0,1 0,-1-1,1 1,-1 1,-30 24,2 2,0 1,2 1,1 2,2 0,-5 11,24-36,-312 490,293-445,24-51,1-1,-1 1,0-1,1 1,-1-1,1 0,-1 1,1-1,-1 0,1 1,-1-1,1 0,-1 0,1 0,-1 1,1-1,-1 0,1 0,0 0,-1 0,1 0,-1 0,1 0,-1 0,1 0,0 0,-1 0,1 0,-1-1,1 1,-1 0,1 0,-1 0,1-1,-1 1,1 0,-1-1,1 1,-1 0,1-1,-1 1,0-1,1 1,-1-1,0 1,1-1,-1 1,0-1,0 1,0-1,1 0,149-171,19-27,155-196,-283 331,-42 64,1 0,0 0,-1 0,1 0,0 0,0 0,-1 0,1 0,0 0,-1-1,1 1,0 0,-1 0,1 0,0 0,0 0,-1 0,1-1,0 1,0 0,-1 0,1 0,0-1,0 1,0 0,0 0,-1-1,1 1,0 0,0 0,0-1,0 1,0 0,0-1,-1 1,1 0,0-1,0 1,0 0,0 0,0-1,0 1,0 0,0-1,1 1,-1 0,0-1,0 1,0 0,0 0,0-1,0 1,1 0,-1 0,0-1,0 1,0 0,1 0,-1-1,0 1,0 0,1 0,-23 16,-28 42,2 1,3 3,-17 32,22-34,-136 240,152-233,25-66,0 0,-1 0,1 1,0-1,0-1,-1 1,1 0,0 0,0 0,0 0,0-1,0 1,0 0,1-1,-1 1,0-1,0 1,0-1,0 1,1-1,-1 0,0 0,0 0,1 0,-1 0,0 0,1 0,-1 0,0 0,0 0,0-1,1 1,-1-1,0 1,0-1,0 1,0-1,0 0,1 1,-1-1,-1 0,1 0,0 0,0 0,0 0,0 0,-1 0,2 0,30-23,0 0,-2-2,-1-2,-1 0,23-31,-5 7,331-390,-361 425,-28 39,2-6,-384 670,380-665,-28 72,42-93,1 1,0 0,-1 0,1 0,0-1,-1 1,1 0,0-1,0 1,0 0,-1-1,1 1,0-1,0 0,0 1,0-1,0 0,0 1,0-1,0 0,0 0,0 0,0 0,0 0,0 0,0 0,0 0,0 0,0-1,0 1,0 0,0-1,0 1,0-1,0 1,0-1,0 1,-1-1,1 1,0-1,0 0,-1 1,1-1,0 0,-1 0,1 0,-1 0,1 0,-1 1,1-1,-1 0,1-1,227-254,-119 122,126-135,-180 224,-54 45,0 0,0 0,0 0,-1 0,1 0,0 1,0-1,-1 0,1 0,0 0,-1 1,1-1,0 0,-1 1,1-1,0 1,-1-1,1 1,-1-1,1 1,0-1,-1 1,0-1,1 1,-1 0,1-1,-1 1,0 0,1 0,-1-1,0 1,0 0,0-1,1 1,-1 0,0 0,0-1,0 1,0 0,0 0,0 0,-1-1,1 1,0 0,0-1,0 1,-1 0,1 0,0-1,-1 1,1 0,-1-1,1 1,-1-1,1 1,-1-1,1 1,-1-1,1 1,-1-1,0 1,-22 57,-3-1,-2-1,-3-2,-2-1,-2-1,-14 13,25-25,24-39,1 0,0 0,0-1,0 1,0-1,0 1,0-1,0 1,0-1,0 1,0-1,0 0,0 0,0 1,0-1,0 0,1 0,-1 0,0 0,0 0,0 0,0-1,0 1,0 0,0-1,0 1,0 0,0-1,0 1,0-1,0 0,0 1,0-1,0 0,0 1,-1-1,25-14,-1-2,-1 0,0-1,-1-1,10-13,34-28,122-141,-156 151,-32 51,0-1,0 1,-1 0,1-1,0 0,-1 1,1-1,0 1,-1-1,1 1,-1-1,1 0,0 1,-1-1,1 0,-1 1,1-1,-1 0,1 0,-1 0,0 1,1-1,-1 0,1 0,-1 0,1 0,-1 0,0 0,1 0,-1 0,1 0,-1 0,1 0,-1 0,1-1,-1 1,1 0,-1 0,1-1,-1 1,1 0,-1 0,1-1,-1 1,1-1,-1 1,1 0,0-1,-1 1,1-1,0 1,-1-1,1 1,0-1,0 1,0-1,-1 1,1-1,0 0,0 1,0-1,0 1,0-1,0 1,0-1,0 0,0 1,0-1,-12 15,0 0,1 1,0 1,1-1,1 2,0-1,-5 16,-1 0,-52 141,66-171,0-1,1 0,0 1,-1-1,1 1,0-1,-1 1,1-1,0 0,0 1,0-1,0 1,0-1,1 1,-1-1,0 1,1-1,-1 0,1 1,-1-1,1 0,0 1,0-1,-1 0,1 0,0 0,0 1,0-1,0 0,0 0,1-1,-1 1,0 0,0 0,1 0,-1-1,0 1,1-1,-1 1,0-1,1 1,-1-1,1 0,-1 0,1 0,0 0,66-25,110-142,-125 112,71-78,-124 133,1 0,0 0,-1 0,1 0,0-1,-1 1,1 0,0 0,-1-1,1 1,-1 0,1-1,-1 1,1-1,-1 1,1 0,-1-1,1 1,-1-1,1 0,-1 1,0-1,1 1,-1-1,0 1,0-1,1 0,-1 1,0-1,0 0,0 1,0-1,0 0,0 1,0-1,0 0,0 1,0-1,0 0,0 1,0-1,-1 0,1 1,0-1,0 0,-1 1,1-1,0 1,-1-1,1 1,-1-1,1 1,-1-1,-15 10,-1 0,2 2,-1 0,2 0,-1 1,2 1,-8 9,12-14,-261 302,251-288,-38 63,57-85,-1 1,1-1,-1 1,1-1,0 1,0 0,-1-1,1 1,0-1,0 1,0 0,-1-1,1 1,0 0,0-1,0 1,0-1,0 1,0 0,1-1,-1 1,0 0,0-1,0 1,1 0,-1-1,0 1,0-1,1 1,-1-1,1 1,-1-1,0 1,1-1,-1 1,1-1,-1 1,1-1,-1 0,1 1,0-1,-1 0,1 0,-1 1,1-1,0 0,-1 0,1 0,0 0,-1 0,1 0,0 0,-1 0,1 0,-1 0,1 0,0 0,-1 0,1 0,0-1,-1 1,1 0,-1 0,1-1,41-18,12-16,-2-3,-1-3,33-35,20-15,-71 53,-32 37,-1 0,0 0,0 1,1-1,-1 0,0 0,0 0,0 1,0-1,0 0,0 0,0 0,0 1,0-1,-1 0,1 0,0 0,0 1,-1-1,1 0,-1 0,1 1,0-1,-1 0,0 1,1-1,-1 1,1-1,-1 0,1 1,-1 0,0-1,0 1,1-1,-1 1,0 0,0-1,1 1,-1 0,0 0,0-1,0 1,1 0,-1 0,0 0,0 0,0 0,1 0,-1 1,0-1,0 0,0 0,1 0,-1 1,0-1,0 0,0 1,-18 2,0 0,1 2,-1 0,1 1,0 1,1 0,-1 1,2 1,-15 10,18-11,-214 151,182-116,44-34,18-20,46-76,-62 84,0 1,0-1,0 1,0-1,-1 1,1-1,-1 1,1-1,-1 0,0 1,0-1,0 0,-1 1,1-1,-1 0,1 1,-1-1,0 1,0-1,0 1,0 0,-1-1,1 1,0 0,-1 0,0 0,1 0,-1 0,0 0,0 0,0 0,0 1,-1-1,1 1,0 0,-1 0,1 0,-3-1,-18-5,-1 2,1 0,-1 1,0 2,0 1,0 0,0 2,0 0,0 2,0 1,-19 5,-91 20,1 5,2 6,1 6,-41 24,-169 78,320-144,23-12,29-18,173-106,-147 99,-67 51,-109 115,-28 14,121-108,65-55,-19 2,-1 0,0-1,-2-2,0 1,0-2,-2-1,9-12,-12 3,-14 28,1 1,0-1,0 0,-1 0,1 1,0-1,0 0,-1 0,1 0,0 0,-1 0,1 1,0-1,-1 0,1 0,0 0,-1 0,1 0,0 0,-1 0,1 0,0 0,-1 0,1 0,0 0,0 0,-1-1,1 1,0 0,-1 0,1 0,0 0,-1 0,1-1,0 1,0 0,-1 0,1-1,0 1,0 0,0 0,-1-1,1 1,0 0,0 0,0-1,0 1,0 0,-1-1,1 1,0 0,0-1,0 1,0 0,0-1,0 1,0 0,0-1,0 1,-139 124,-92 94,230-209,18-19,99-110,-70 77,1 3,2 1,32-18,-30 35,-50 24,-1-1,0 1,1-1,-1 1,0-1,0 1,0-1,0 1,0-1,0 1,0-1,-1 1,1-1,-1 0,1 1,-1-1,1 1,-1-1,0 0,1 1,-1-1,0 0,0 0,0 0,0 0,0 0,0 0,0 0,-1 0,0 1,-182 169,152-145,-141 118,171-133,23-23,107-79,111-106,-40 30,28-21,-223 184,0 2,-1 0,0-1,0 1,0-1,0 0,0 0,0 0,-1 0,1-1,-1 1,0-1,0 1,0-1,-1 0,1 0,-1 0,0-1,-2 4,0 0,1 0,-1 1,-1-1,1 0,0 0,0 0,0 1,0-1,-1 1,1-1,0 1,0-1,-1 1,1 0,0 0,-1-1,1 1,0 0,-1 0,1 0,0 1,-1-1,1 0,0 0,-1 1,1-1,0 1,0-1,-1 1,1-1,0 1,0 0,0 0,-1-1,-21 10,-1 1,1 1,1 1,0 1,1 1,1 1,-19 18,38-33,0-1,0 0,0 0,0 1,0-1,0 1,0-1,0 1,0-1,0 1,0 0,0 0,0-1,1 1,-1 0,0 0,0 0,1 0,-1 0,1 0,-1 0,1 0,-1 0,1 0,-1 0,1 0,0 0,0 0,0 0,0 1,-1-1,1 0,1 0,-1 0,0 0,0 0,0 0,1 1,-1-1,0 0,1 0,-1 0,1 0,-1 0,1 0,0 0,-1 0,1-1,0 1,0 0,0 0,-1 0,1-1,0 1,0-1,0 1,6-1,0-1,0 0,-1-1,1 1,-1-1,1-1,-1 1,0-1,1 0,-2 0,1-1,0 0,-1 0,5-4,2 0,59-41,-40 30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0.5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 1,'-9'14,"-4"10,5 0,5-8,7-7,-2-5,-1-3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1.0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 0,'0'5,"0"6,-5 2,4-2,6-8,7-4,2-6,-2 2,-8 7,-4 8,-2 2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27.7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341 1,'-17'39,"-71"312,48-178,-7-2,-15 18,-17 16,72-174,7-32,0 1,0 0,0-1,0 1,0 0,1-1,-1 1,0 0,0-1,1 1,-1 0,0-1,0 1,1 0,-1 0,0-1,1 1,-1 0,0 0,1 0,-1-1,0 1,1 0,-1 0,0 0,1 0,-1 0,0 0,1 0,-1 0,1 0,-1 0,0 0,1 0,-1 0,0 0,1 0,-1 0,1 0,-1 1,0-1,1 0,-1 0,0 0,1 1,-1-1,0 0,0 0,1 1,-1-1,0 0,0 0,1 1,-1-1,0 0,0 1,0-1,0 0,1 1,-1-1,0 1,0-1,0 0,0 1,0-1,0 0,0 1,13-14,-2-2</inkml:trace>
  <inkml:trace contextRef="#ctx0" brushRef="#br0" timeOffset="669.922">257 142,'0'-1,"0"1,1 0,-1 0,1-1,-1 1,1 0,-1 0,1 0,-1 0,1 0,-1 0,1 0,-1 0,1 0,-1 0,1 0,-1 0,0 0,1 0,-1 0,1 0,-1 0,1 1,-1-1,1 0,-1 0,1 1,-1-1,0 0,1 0,-1 1,0-1,1 1,-1-1,0 0,1 1,-1-1,0 1,0-1,0 0,1 1,-1-1,0 1,0-1,0 1,0-1,0 1,0-1,0 1,0-1,0 1,0-1,0 1,0-1,0 1,0-1,0 1,-1-1,25 155,10 68,-12 62,-13-225,-8-43,1 0,1 0,0 0,1 0,1-1,1 1,6 12,-11-28,0 1,0 0,0-1,0 1,0-1,0 1,0-1,0 1,1-1,-1 0,1 0,-1 1,1-1,-1 0,1-1,0 1,-1 0,1 0,0-1,0 1,-1-1,1 1,0-1,0 0,0 0,0 0,0 0,0 0,-1 0,1 0,0 0,0-1,0 1,-1-1,1 0,0 1,0-1,-1 0,1 0,0 0,-1 0,0 0,1-1,-1 1,1 0,-1-1,0 1,0-1,0 1,0-1,0 1,0-1,0 0,-1 0,1 0,43-129,-27 60,48-168,-47 142,-4-2,-1-47,-9 109,14-99,-27 137,5 10</inkml:trace>
  <inkml:trace contextRef="#ctx0" brushRef="#br0" timeOffset="1115.925">1018 340,'-35'45,"2"1,2 1,2 2,2 1,3 2,1 0,-2 17,19-56,0 0,1 0,1 0,1 0,-1 1,2 0,0-1,1 1,0 0,1 0,0 0,1 0,1 0,0-1,1 1,1-1,0 1,1-1,0 0,1-1,0 1,1-1,3 3,-4-10,0-1,0 0,0-1,1 0,0 0,-1 0,1-1,0 1,0-2,0 1,1-1,-1 0,0-1,1 0,-1 0,0 0,0-1,1 0,-1 0,0-1,0 0,0-1,0 1,-1-1,1 0,-1-1,0 1,1-2,3-2,13-8,1-1,-2 0,0-2,-2-1,1 0,-2-2,-1 0,-1-1,0-1,-2 0,-1-1,-1-1,0 0,-2-1,-1 0,-2-1,0 1,-2-2,-1 1,1-11,-5 21,-1-1,0 1,-1 0,-1 0,-1 0,0 0,-5-13,7 24,-1 1,-1 0,1-1,-1 1,0 0,0 1,0-1,-1 0,1 1,-1 0,0 0,0 0,-1 0,1 1,-1 0,0 0,0 0,0 0,0 1,-1-1,1 2,0-1,-1 0,0 1,0 0,-3 0,0 0,-1 1,1 0,0 1,0 0,0 0,0 1,0 0,0 1,-7 3,-12 6</inkml:trace>
  <inkml:trace contextRef="#ctx0" brushRef="#br0" timeOffset="1556.149">1696 227,'-1'381,"-23"-207,18-128,-1 0,-2 0,-2-1,-11 26,22-71,5-11</inkml:trace>
  <inkml:trace contextRef="#ctx0" brushRef="#br0" timeOffset="1800.405">1385 311,'34'0,"30"0,9-5,2-1,-8 0,-9 1,-11 2,-8 1,-6 1,-4 0,-1 1,-7 0</inkml:trace>
  <inkml:trace contextRef="#ctx0" brushRef="#br0" timeOffset="2421.515">2458 227,'-80'38,"44"-23,1 1,0 3,1 0,2 2,0 2,-1 2,28-21,0 0,-1 0,2 0,-1 1,0 0,1 0,0 0,0 0,1 1,-1-1,1 1,0 0,1 0,-1 0,1 0,0 1,1-1,0 0,0 1,0-1,1 1,0 0,0-1,0 1,1-1,0 1,0-1,1 1,0-1,0 0,0 0,1 0,0 0,0 0,1-1,-1 1,1-1,1 1,-1-4,-1 1,1-1,1 0,-1 0,0 0,0-1,1 1,-1-1,1 0,-1 0,1-1,-1 1,1-1,0 0,-1 0,1-1,-1 1,1-1,-1 0,1 0,-1-1,4-1,61-3,-67 6,-1 1,0-1,0 0,0 1,1-1,-1 1,0 0,0-1,0 1,0 0,0-1,0 1,0 0,0 0,0 0,0 0,-1 0,1 0,0 0,-1 0,1 1,0-1,-1 0,0 0,1 0,-1 1,0-1,1 0,-1 1,0-1,0 0,0 0,0 1,0-1,-1 0,1 0,0 1,0-1,-1 0,1 0,-1 1,0-1,-24 53,-163 190,181-238,0 1,1 0,0 1,1-1,0 1,0 0,0 1,1-1,1 1,-1 0,1 0,1 0,0 0,0 0,0 1,1 2,2-10,-1 0,1 0,-1-1,1 1,0 0,0-1,0 1,0 0,0-1,0 1,0-1,0 0,1 1,-1-1,0 0,1 0,-1 0,1 0,0 0,-1 0,1 0,0 0,0-1,-1 1,1-1,0 1,0-1,0 0,0 1,-1-1,1 0,0 0,0-1,0 1,1 0,67-17,93-74,-121 63,7-7,-35 25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2.7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88 78,'-14'34,"2"1,2 0,1 0,1 1,0 23,2-22,-5 53,4 1,5-1,3 9,0-80,-2-9,0 0,1-1,1 1,0 0,0 0,1 0,0 0,0-1,1 1,1-1,0 0,0 0,0 0,1 0,1-1,-1 0,2 1,-4-7,0 0,1 0,-1-1,0 1,1-1,-1 0,1 0,-1 0,1 0,-1-1,1 1,-1-1,1 0,0 0,-1 0,1-1,-1 1,1-1,-1 0,1 0,-1 0,1-1,-1 1,0-1,0 1,3-3,75-59,37-118,-28-3,-66 151,-23 33,0 0,-1 0,1 0,0 0,0 0,0 1,0-1,-1 0,1 0,0 0,0 1,0-1,-1 0,1 1,0-1,0 1,-1-1,1 1,-1-1,1 1,0 0,-1-1,1 1,-1 0,1-1,-1 1,0 0,1 0,-1-1,0 1,1 0,-1 0,0 0,0-1,0 1,1 0,-1 0,0 0,0 0,0-1,-1 1,1 0,0 0,0 0,0 0,10 83,-9-60,2 0,1 0,0-1,2 0,1 0,3 7,-9-24,1 1,0-1,0 1,1-1,0 0,0 0,0 0,1 0,0-1,0 1,0-1,0 0,1 0,0-1,0 1,1-1,-1 0,1 0,0-1,0 0,0 0,0 0,1-1,-1 0,1 0,-1-1,1 1,0-1,-1-1,1 1,0-1,0-1,-1 1,1-1,1 0,7-9,0 0,-1 0,0-1,-1-1,0 0,0-1,-2-1,1 0,-2 0,0-1,-1 0,0-1,-1 0,-1-2,12-17,-2 0,-2-2,-1 0,-2-1,-2 0,-1 0,-2-1,-2 0,-1-1,-2 1,-2-1,-2 1,-3-19,5 53,0 1,0-1,-1 0,0 1,1-1,-2 1,1-1,0 1,-1-1,0 1,0 0,0 0,0 0,-1 0,1 0,-1 1,0-1,-1 1,1 0,0-1,-1 2,0-1,-2-1,-17 22,17-1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4.6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 1,'-10'43,"-2"33,0 10,2-7,7-15,5-15,2-10,5-12,1-11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4.8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5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57 367,'-22'121,"-11"165,31-69,2-216,0 1,1 0,-1 0,0 0,1 0,-1 0,1-1,-1 1,1 0,0 0,0-1,-1 1,2 0,-1-1,0 1,0-1,0 0,1 1,-1-1,0 0,1 0,-1 1,1-1,0 0,-1-1,1 1,0 0,-1 0,1-1,0 1,0-1,0 0,0 1,-1-1,1 0,0 0,0 0,0 0,0 0,0-1,0 1,-1-1,1 1,0-1,0 0,-1 1,1-1,0 0,-1 0,1 0,-1 0,1-1,-1 1,1 0,-1-1,0 1,0 0,0-1,0 0,0 1,0-1,21-23,-1-1,-1-1,-1 0,-2-2,0-1,47-73,-64 102,1 0,-1 0,1 0,-1 1,1-1,-1 0,1 0,0 0,0 1,-1-1,1 0,0 1,0-1,0 1,0-1,-1 1,1-1,0 1,0 0,0-1,0 1,0 0,0 0,0 0,0 0,0 0,0 0,0 0,0 0,0 0,0 0,0 0,0 1,0-1,0 0,0 1,0-1,0 1,0-1,0 1,-1-1,1 1,0 0,0-1,-1 1,1 0,0 0,-1-1,1 1,-1 0,1 1,24 51,-17-27,35 93,-41-116,0 0,0 1,0-1,0 0,1 0,-1-1,1 1,0 0,-1-1,1 0,0 1,1-1,-1-1,0 1,0 0,1-1,-1 1,1-1,0 0,-1 0,1-1,0 1,-1-1,1 0,0 1,0-2,-1 1,1 0,0-1,1 0,11-6,-1-2,0 1,0-2,-1 0,0 0,-1-2,0 1,0-2,-2 0,1 0,-2-1,0 0,0-1,-2 0,3-7,-9 19,24-41,-3-1,-1-1,-3 0,-1-2,-3 0,-1-1,-3-1,4-50,-14 95,-8-58,-19 83,17-6</inkml:trace>
  <inkml:trace contextRef="#ctx0" brushRef="#br0" timeOffset="430.665">960 762,'11'4,"1"-1,0 0,-1-1,1 0,0 0,0-1,0-1,1 0,-1-1,0 0,-1-1,1 0,4-2,-10 2,0 1,0-1,0 0,0-1,0 0,-1 0,1 0,-1 0,0-1,0 0,0 0,0 0,-1 0,0-1,0 0,0 0,0 0,-1-1,0 1,0-1,0 1,-1-1,0 0,0 0,0 0,-1-1,-1 3,0 1,0-1,0 0,-1 0,1 1,-1-1,0 0,0 0,0 1,-1-1,1 1,-1-1,0 1,0 0,0 0,0 0,0 0,-1 0,0 0,1 0,-1 1,0 0,0-1,-1 1,1 0,0 0,-1 1,1-1,-1 1,1 0,-1 0,0 0,1 0,-1 0,0 1,0 0,0 0,1 0,-1 0,0 1,0-1,1 1,-1 0,0 0,1 0,-1 1,1-1,-1 1,1 0,0 0,-2 1,-6 4,0 0,1 1,0 0,1 1,-1 0,2 0,-1 1,1 1,1-1,0 1,0 0,1 1,1-1,0 1,0 0,1 1,1-1,0 1,0 6,2-14,1 0,0 1,0-1,1 0,0 0,0 1,0-1,0 0,1 0,0 0,0 0,0 0,1-1,-1 1,1-1,0 1,1-1,-1 0,1 0,0-1,0 1,0-1,0 0,0 0,1 0,-1 0,1-1,0 0,0 0,2 1,4 1,0-1,0-1,-1 1,2-1,-1-1,0 0,0-1,0 0,0-1,1 0,-1-1,0 0,0 0,1-2,183-89,-169 77</inkml:trace>
  <inkml:trace contextRef="#ctx0" brushRef="#br0" timeOffset="828.26">1637 649,'-14'7,"0"1,0 1,1 1,0 0,0 0,1 1,1 1,0 0,0 0,1 1,1 1,0 0,1 0,1 0,0 1,0 1,7-12,-1 0,1 0,-1 0,1 0,0 0,1 0,-1 0,1-1,0 1,0 0,0 0,0 0,1-1,-1 1,1 0,0-1,0 0,0 1,1-1,-1 0,1 0,0 0,-1-1,2 1,-1 0,0-1,0 0,1 0,-1 0,1 0,-1-1,1 1,0-1,0 0,-1 0,1 0,0-1,0 0,0 1,0-1,0 0,0-1,0 1,0-1,0 0,0 0,0 0,10-2,-1 0,1-1,-1 0,0-1,-1-1,1 0,-1-1,0 0,-1-1,0 0,0-1,-1 0,0 0,0-1,5-9,5-6,-1-1,-1-1,-2-1,-1 0,-1-1,2-9,14-41,-3-1,-4-2,-3-4,-16 72,-1 0,0 0,-1 0,0-1,-1 1,0 0,-2-1,0 1,0-1,-1 1,-1 0,0 0,-1 0,-1 0,0 1,-1 0,0 0,-1 0,-2-2,6 12,0 0,0 1,0-1,0 1,0 0,-1 0,1 0,-1 0,0 0,1 1,-1 0,0 0,0 0,0 0,0 0,0 1,0 0,0 0,0 0,0 0,0 0,0 1,0 0,0 0,0 0,0 0,1 1,-1-1,0 1,1 0,-1 0,1 1,0-1,0 1,0-1,0 1,0 0,0 0,1 0,0 0,-1 1,1-1,0 1,1 0,-16 18,2 1,0 1,2 0,1 1,1 0,1 1,1 0,1 1,1 0,2 0,1 1,1-1,1 1,1-1,2 1,1 0,1-1,1 1,7 21,-7-37,0 1,2-1,-1 0,2 0,-1-1,1 0,1 0,0-1,1 0,0 0,0-1,1 0,0 0,1-1,0-1,0 0,1 0,0-1,0-1,0 0,0 0,1-1,0-1,0 0,44 4,-33-6</inkml:trace>
  <inkml:trace contextRef="#ctx0" brushRef="#br0" timeOffset="1263.296">2145 904,'199'-270,"-194"265,-6 15,-10 28,6-21,2-12,1 0,0 0,0 1,1-1,-1 1,1-1,0 1,1 0,0-1,-1 1,2 0,-1-1,1 1,0 0,0-1,0 1,1-1,0 0,0 1,0-1,1 0,0 0,0 0,0-1,0 1,1-1,0 1,0-1,0 0,0-1,1 1,-1-1,1 0,0 0,0 0,0-1,2 1,4-2,0-1,0 0,0-1,0 0,0-1,0 0,0-1,0 0,-1-1,0 0,1 0,-1-1,-1 0,1-1,-1 0,0-1,0 0,-1 0,0-1,0 0,-1 0,0-1,0 0,-1 0,0-1,-1 0,0 0,-1 0,0 0,0-1,1-6,-3-6,-4 4</inkml:trace>
  <inkml:trace contextRef="#ctx0" brushRef="#br0" timeOffset="1544.736">2682 818,'19'-2,"0"-2,0 0,0-1,0-1,-1-1,0-1,0 0,-1-1,0-1,0-1,-1-1,-13 11,0-1,0 0,-1 0,1 0,-1 0,0 0,0 0,0-1,0 1,0-1,0 1,0-1,-1 0,1 0,-1 0,0 0,0 0,0 0,-1 0,1 0,0 0,-1 0,0 0,0-1,0 1,0 0,-1 0,1 0,-1 0,0 0,1 0,-1 0,-1 0,1 0,0 0,-1 0,0 0,1 1,-1-1,0 1,0-1,-1 1,1 0,0 0,-1 0,1 0,-1 0,0 1,0-1,1 1,-1 0,-2-1,-1 1,0 0,-1 1,1 0,0 0,0 0,-1 1,1 0,0 0,0 0,0 1,0 0,0 0,1 1,-1 0,1 0,-1 0,1 0,0 1,0 0,0 0,1 0,0 1,-4 3,0 1,1 0,0 1,0-1,1 1,0 1,1-1,0 1,0 0,2 0,-1 0,1 1,0 2,2-9,1 1,-1-1,1 0,0 0,1 1,-1-1,1 0,0 0,0 0,1 0,-1 0,1 0,0 0,1-1,-1 1,1-1,0 1,0-1,0 0,2 2,14 12</inkml:trace>
  <inkml:trace contextRef="#ctx0" brushRef="#br0" timeOffset="1843.497">3443 564,'-1'1,"-20"5,1 1,0 1,0 1,1 0,0 2,1 0,0 1,1 0,0 2,-12 13,28-27,0 1,0 0,1 0,-1-1,0 1,1 0,-1 0,0 0,1-1,-1 1,1 0,0 0,-1 0,1 0,0 0,-1 0,1 0,0 0,0 0,0 0,0 0,0 0,0 0,0 0,0 0,1 0,-1 0,0 0,0 0,1 0,-1 0,1 0,-1 0,1 0,-1-1,1 1,0 0,-1 0,1 0,0-1,0 1,-1 0,1-1,0 1,0-1,1 1,53 14,-30-10,-22-3,0-1,0 0,-1 1,1 0,0 0,-1 0,1 0,-1 0,0 0,0 0,0 1,0-1,0 1,-1 0,1 0,-1-1,1 1,-1 0,0 0,0 0,0 0,-1 0,1 0,-1 1,0-1,0 0,0 0,0 0,0 0,-1 0,1 1,-1-1,0 0,0 0,0 0,0 0,0-1,-1 1,0 0,1-1,-1 1,0 0,0-1,0 0,-1 0,1 1,0-1,-1-1,0 1,1 0,-2 0,-46 36,32-31</inkml:trace>
  <inkml:trace contextRef="#ctx0" brushRef="#br0" timeOffset="2700.569">3867 734,'-10'-1,"0"1,1 0,-1 0,1 1,-1 0,1 1,-1 0,1 0,0 1,0 0,0 1,0 0,0 1,1-1,0 1,0 1,0 0,1 0,0 0,0 1,1 0,-1 1,1-1,1 1,0 0,0 1,0-1,-2 8,7-12,0 1,0 0,0-1,1 1,-1-1,1 1,0-1,1 1,-1-1,1 0,-1 1,1-1,1 0,-1 0,1 0,-1-1,1 1,0-1,0 1,1-1,-1 0,1 0,-1 0,1-1,0 1,0-1,0 0,0 0,1 0,-1-1,0 1,1-1,-1 0,1-1,-1 1,1-1,0 0,-1 0,2 0,8-2,-1-1,1-1,-1 0,0-1,0 0,-1-1,0-1,0 0,0 0,-1-1,0 0,0-1,-1-1,0 1,-1-2,0 1,4-8,8-11,-2-1,-1 0,-2-2,-1 1,-1-2,2-12,-6 17,-2 0,-1-1,-1 0,-1 0,-2 0,-1 0,-1 0,-2-1,0 1,-3-4,2 22,-1 0,0 1,-1-1,0 1,0 0,-1 0,-1 0,0 0,0 1,0 0,-1 0,-3-1,7 6,0 1,-1 0,1 0,-1 0,0 1,0-1,0 1,0 0,0 0,-1 0,1 1,0-1,-1 1,1 0,-1 0,0 1,1 0,-1-1,0 1,1 1,-1-1,1 1,-1 0,1 0,-1 0,1 0,-1 1,1 0,0 0,-3 2,-6 6,1 1,0 0,0 1,1 0,0 1,1 0,1 1,0 0,1 0,0 1,2 0,-1 1,0 5,-2 4,2-1,1 1,1 1,0-1,3 1,0-1,1 1,1 0,2-1,4 25,-3-39,0 0,1-1,0 1,1-1,0 0,1-1,0 1,0-1,1 0,0-1,0 1,1-1,1-1,-1 0,1 0,0 0,0-1,1-1,0 1,0-2,0 1,1-1,0-1,-1 0,1-1,0 0,10 1,1 0,1-1,0-1,0-1,0-1,0-2,0 0,-1-1,1-1,-1-1,0 0,0-2,2-3,8-3</inkml:trace>
  <inkml:trace contextRef="#ctx0" brushRef="#br0" timeOffset="3578.333">4657 508,'-61'29,"0"4,2 2,2 2,2 3,-36 33,88-71,0 0,0 0,0 0,1 0,-1 0,1 0,-1 1,1 0,0-1,0 1,0 0,0 0,0 0,1 0,-1 0,1 1,0-1,0 0,0 1,0-1,1 0,-1 1,1-1,0 1,0-1,0 1,1-1,-1 1,1-1,0 1,0-1,0 0,0 1,0-1,1 0,-1 0,1 0,0 0,0 0,0-1,1 1,-1 0,1-1,1 2,2-1,0-1,0 1,0-1,0 0,0-1,1 0,-1 0,0 0,1-1,-1 1,1-2,-1 1,1-1,-1 0,0 0,1 0,-1-1,0 0,0-1,0 1,0-1,-1 0,1 0,3-4,119-104,-127 111,78-65,-77 65,0 0,0 1,0-1,0 1,0-1,-1 1,1 0,0 0,0 0,0 0,-1 0,1 0,0 0,-1 1,1-1,-1 1,0-1,1 1,-1-1,0 1,0 0,0 0,0-1,0 1,0 0,-1 0,1 0,-1 0,1 0,-1 0,0 0,0 0,1 0,-1 0,-1 0,1 0,0 0,0 0,-1 0,0 1,4 17,-2-15,0-1,-1 0,2 0,-1 0,0 0,1 0,0 0,0-1,0 1,0 0,0-1,1 0,0 1,-1-1,1 0,0-1,1 1,-1 0,0-1,1 0,0 1,-1-2,1 1,0 0,0-1,0 1,0-1,0 0,0-1,1 1,-1-1,0 0,0 0,0 0,1 0,-1-1,0 1,0-1,3-1,10-9,-2-1,0-1,0 0,-1-1,-1 0,0-1,-1 0,-1-1,0-1,-1 0,-1 0,-1-1,0 0,3-13,-3 13,-11 27,0 2,1-1,0 0,0 0,1 1,0-1,1 1,0-1,1 0,0 1,1-1,0 0,0 1,1-1,1 0,-1-1,2 1,-1-1,1 0,1 0,1 2,-2-8,0 1,0-1,0-1,0 1,1-1,-1 0,1 0,-1-1,1 1,0-1,-1-1,1 1,0-1,0 0,0 0,0 0,-1-1,1 0,0 0,-1-1,1 0,0 0,-1 0,0 0,0-1,0 0,0 0,0 0,0-1,-1 1,1-1,-1-1,0 1,0 0,-1-1,1 0,-1 0,1-1,67-194,-28 112,-42 87,-1 1,0-1,1 1,-1-1,0 1,1-1,-1 1,1-1,-1 1,1-1,0 1,-1 0,1-1,-1 1,1 0,0-1,-1 1,1 0,0 0,-1 0,1 0,-1-1,1 1,0 0,0 0,-1 0,1 1,0-1,-1 0,1 0,-1 0,1 0,0 1,-1-1,1 0,0 0,-1 1,1-1,-1 1,1-1,-1 0,1 1,-1-1,1 1,-1-1,1 1,-1-1,0 1,1 0,-1-1,0 1,0-1,1 1,-1 0,0-1,0 1,0 0,0-1,0 1,0 0,0 0,9 50,-9-44,78 590,-76-568,-1 0,-2 0,-1 0,-1-1,-1 1,-1 0,-4 8,5-24,0-1,-1 0,0 0,-1 0,0-1,-1 0,0 0,-1-1,0 0,0 0,-1 0,-1-1,0-1,0 0,0 0,-1-1,-5 3,13-8,1 1,-1-1,-1 0,1 0,0 0,0 0,-1-1,1 1,-1-1,0 0,1 0,-1 0,0-1,0 1,1-1,-1 0,0 0,0 0,1 0,-1-1,0 1,0-1,1 0,-1 0,1-1,-1 1,1-1,-1 0,1 0,0 0,0 0,0 0,0-1,0 1,0-1,1 0,-1 0,1 0,0 0,0 0,0-1,-1-11,2 0,0 0,1 0,0 0,2 0,-1 0,2 1,0-1,0 0,2 1,0 0,0 0,2 0,-1 1,2 0,0 0,0 1,1 0,1-1,7-11,1 2,0-1,2 2,0 1,2 0,0 2,1 0,0 2,2 0,24-11,-25 16,-6 1</inkml:trace>
  <inkml:trace contextRef="#ctx0" brushRef="#br0" timeOffset="4467.972">113 1524,'613'-92,"-107"67,-209 16,846-7,-894 16,445-27,-145-3,-61 2,83 29,-345-29,-114 28,-88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5.1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239 1,'-181'171,"180"-170,-32 43,32-43,0 0,1 0,-1-1,1 1,-1 0,1 0,-1 0,1 0,0 0,-1 0,1 0,0 0,0 1,0-1,0 0,0 0,0 0,0 0,0 0,0 0,0 0,1 0,-1 0,0 0,1 0,-1 0,1 0,-1 0,1 0,-1 0,1 0,0-1,-1 1,1 0,0 0,0-1,0 1,0 0,-1-1,1 1,0-1,0 1,0-1,0 1,1-1,102 3,-98-5,0 1,0-1,0 1,1 0,-1 1,0-1,0 1,0 0,1 1,-1 0,0 0,0 0,0 1,0-1,0 1,0 1,-1-1,1 1,-1 0,1 0,-1 1,0 0,-1 0,1 0,0 0,-1 1,0-1,0 2,-2 2,0 0,-1 0,-1 0,1 0,-1 1,-1-1,0 0,0 0,0 0,-1 0,0 0,0 0,-1-1,0 1,-1-1,0 0,0 0,0 0,-1 0,0-1,0 1,-1-1,1-1,-1 1,-1-1,1 0,-1 0,0-1,-2 1,3 0,0 0,0-1,0 0,-1 0,1 0,-1-1,0 0,0-1,0 1,-1-1,1-1,0 1,-1-1,1-1,-1 1,1-1,-1-1,1 1,-1-1,1-1,0 1,-1-1,1 0,0-1,-6-2,-5-7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3.7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1,'-9'84,"-19"197,7 204,33-421,4-78,47-162,-51 142</inkml:trace>
  <inkml:trace contextRef="#ctx0" brushRef="#br0" timeOffset="301.071">453 58,'-165'252,"156"-239,-27 35,-2-2,-2-1,-2-3,-46 37,87-79,0 0,0 0,1 0,-1 0,0 0,0 0,0 1,0-1,0 0,1 0,-1 1,0-1,0 1,1-1,-1 1,0-1,1 1,-1-1,0 1,1 0,-1-1,1 1,-1 0,1 0,-1-1,1 1,0 0,-1 0,1 0,0-1,0 1,-1 0,1 0,0 0,0 0,0 0,0 0,0-1,0 1,0 0,1 0,-1 0,0 0,0 0,1-1,-1 1,0 0,1 0,-1-1,1 1,-1 0,1 0,-1-1,1 1,0-1,-1 1,1 0,0-1,-1 1,1-1,0 0,0 1,-1-1,1 1,0-1,0 0,0 0,192 13,-180-10,1 0,-1 1,0 1,0 0,-1 1,1 0,-1 1,0 1,-1-1,0 2,0 0,-1 0,0 1,0 0,-1 1,-1 0,0 0,0 1,-1 0,-1 0,0 1,0-1,0 7,-2-8,-4-7,1-1,0 0,0 1,0-1,0 0,0 0,1 0,-1 0,1 0,0 0,0 0,0 0,0-1,0 1,1-1,-1 1,1-1,0 0,0 0,0 0,1 0,8-1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3.1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14 127,'-4'16,"1"-1,0 1,1 0,1 0,1 0,0-1,1 1,0 0,2 0,0 0,0-1,2 0,0 1,0-1,2-1,0 2,-5-13,-1 0,1 0,-1 0,1 0,0 0,1-1,-1 1,0-1,1 1,-1-1,1 0,0 0,-1 0,1 0,0-1,0 1,1-1,-1 1,0-1,0 0,1-1,-1 1,0 0,1-1,-1 0,1 0,-1 0,1 0,-1 0,0-1,1 1,-1-1,0 0,1 0,-1-1,0 1,0 0,0-1,0 0,0 0,0 0,-1 0,1 0,-1-1,1 1,-1-1,1-1,3-7,0 0,-1 0,0 0,-1-1,0 0,-1 0,0 0,-1 0,0-1,-1 1,-1 0,0-1,0 1,-1-1,-1 1,0 0,-2-6,3 14,0-1,1 0,-2 1,1-1,0 1,-1-1,0 1,0 0,0 0,0-1,-1 2,0-1,0 0,0 0,0 1,0 0,-1 0,1 0,-1 0,0 0,0 1,0-1,0 1,-1 0,1 0,0 1,-1-1,1 1,-1 0,0 1,1-1,-1 1,0-1,1 2,-1-1,0 0,0 1,1 0,-1 0,1 0,-1 1,1-1,-1 1,-1 1,-13 14</inkml:trace>
  <inkml:trace contextRef="#ctx0" brushRef="#br0" timeOffset="335.148">410 494,'-11'29,"11"-40,22-134,-18 122,3-15,1 0,1 1,2 0,15-32,-16 46,-7 14,1-1,0 1,0 0,1 1,0-1,1 1,0 0,0 0,1 1,4-4,0 5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36.3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66,'-5'-5,"-1"-6,5-1,-3 1,1 7,-6 5,5 2,3-5,-4 4,0 5,-5 2,4 0,9-7,8-4,7-6,0-7,2 0,-2 2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40.08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19,'-2'-2,"-1"0,1 0,-1 0,1 1,-1-1,0 1,1 0,-1 0,0 0,0 0,0 0,0 0,0 1,0 0,0-1,0 1,0 0,-1 1,1-1,0 0,0 1,0 0,0-1,1 1,-1 1,0-1,0 0,0 1,1-1,-1 1,1 0,-1 0,1 0,0 0,-73 80,66-71,0 2,0-1,1 1,1 0,0 1,1-1,1 1,0 1,1-1,0 1,1-1,1 1,0 0,1 0,1 0,0 0,1 0,0 0,2 0,1 6,-2-17,-1 0,1 0,1 0,-1 0,1 0,-1-1,1 1,0-1,0 0,0 0,1 0,-1 0,1 0,0-1,0 0,0 1,0-1,0-1,0 1,0-1,0 0,1 1,-1-2,1 1,-1-1,1 1,-1-1,1 0,-1-1,3 0,5-1,-1 0,0-1,0 0,0 0,-1-2,1 1,-1-1,0-1,0 0,-1 0,7-6,5-8,-1-2,0 0,-2-1,-1-1,-1 0,0-2,1-6,17-26,12-48,-49 114,-2 6,1 0,0 0,1 1,1-1,0 0,1 1,0 0,1-1,1 2,1-5,1 0,1-1,0 1,0-1,1 1,0-1,0 0,1-1,1 1,0-1,0-1,1 1,0-1,0-1,0 1,1-1,1-1,-1 0,1 0,0-1,0 0,1 0,5 0,31-1,-25-9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44.1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443 458,'-13'-1,"-1"1,0 0,0 1,0 1,1 0,-1 1,1 1,0 0,0 0,0 2,0-1,1 2,0-1,0 2,1 0,0 0,-1 2,8-5,1 1,0 0,0 0,0 1,1-1,0 0,0 1,1 0,-1-1,1 1,1 0,0-1,0 1,0 0,0 0,1-1,0 1,1 0,0-1,0 1,0-1,0 0,1 0,0 0,1 0,-1 0,1-1,0 1,1-1,-1 0,1 0,0-1,5 5,108 64,-117-70,0 0,-1 0,0 1,0-1,0 0,0 0,0 0,0 0,-1 0,1 0,-1 0,0 0,0 0,0 0,-1 0,1 0,-1-1,1 1,-1 0,0-1,0 0,0 1,0-1,0 0,-1 0,1 0,-1 0,1 0,-1-1,0 1,0-1,1 0,-1 0,0 0,0 0,-1 0,-1 2,-3 3,-1 0,1 0,-2-1,1 0,0 0,-1-1,0 0,0-1,0 0,0-1,-1 0,1-1,-1 0,1 0,-1-1,1-1,-1 0,1 0,-1-1,1 0,0-1,0 0,0 0,0-1,1-1,-1 1,1-2,-7-4,3-4</inkml:trace>
  <inkml:trace contextRef="#ctx0" brushRef="#br0" timeOffset="747.228">1008 542,'-12'-2,"1"0,-1 0,0 1,1 1,-1 0,0 1,1 0,-1 1,1 0,-1 0,1 2,0-1,0 1,0 1,1 0,-1 1,1 0,0 0,1 1,0 0,0 1,0 0,1 0,0 1,1 0,0 0,0 1,1 0,-2 5,2-2,0 0,2 0,-1 1,2-1,0 1,1 0,0 0,1 0,0 3,1-12,0 0,1-1,0 1,-1 0,2 0,-1 0,0-1,1 1,0-1,0 1,0-1,1 0,0 0,-1 0,1 0,1 0,-1 0,1-1,-1 0,1 0,0 0,0 0,0 0,0-1,1 0,-1 0,5 2,4-1,0 0,0 0,0-1,0-1,0 0,1 0,-1-2,0 0,1 0,-1-1,0-1,0 0,-1-1,1 0,-1-1,1 0,-1-1,1-2,4-4,-4-1</inkml:trace>
  <inkml:trace contextRef="#ctx0" brushRef="#br0" timeOffset="1494.444">1601 571,'-36'14,"2"2,0 1,1 2,0 1,2 2,1 1,0 1,-7 10,32-28,0 0,0 0,1 0,0 1,0-1,1 1,-1 0,2 0,-1 1,1-1,0 0,0 1,0 5,2-10,0 0,0 0,0 0,0 0,1 0,-1 0,1 0,0-1,0 1,0 0,0 0,0 0,1-1,-1 1,1 0,-1-1,1 0,0 1,0-1,0 0,1 0,-1 0,0 0,1 0,-1-1,1 1,0-1,-1 0,1 1,0-1,0 0,0-1,0 1,0 0,0-1,7 1,0 1,1-2,-1 0,0 0,0 0,1-2,-1 1,0-1,0-1,0 0,-1 0,1-1,-1 0,1 0,-1-1,-1-1,1 1,5-6,134-133,-146 142,78-90,-80 93,0-1,-1 1,1-1,0 1,0-1,0 1,0-1,0 1,0-1,0 0,0 1,0-1,0 1,0-1,1 1,-1-1,0 1,0-1,0 1,1-1,-1 1,0-1,0 0,1 1,-1-1,0 0,1 1,-1-1,1 0,-1 1,0-1,1 0,-1 0,1 1,-1-1,1 0,-1 0,1 0,-1 0,0 1,1-1,-1 0,1 0,-1 0,1 0,-1 0,1 0,-1 0,1-1,-1 1,1 0,-1 0,1 0,-1 0,1-1,-1 1,1 0,-1 0,0-1,1 1,-1 0,1-1,-12 44,7-37,1 0,0 1,0-1,0 1,1-1,0 1,0 0,1 0,0 0,0 0,0 0,1 0,0 0,1 0,0 0,0 0,0 0,1 0,0 0,0 0,0-1,1 1,0-1,1 1,-1-1,1 0,0-1,1 1,-1-1,5 4,-2-5,-1-1,1 0,-1-1,1 0,0 0,0 0,0-1,0 0,0 0,0-1,0 1,0-2,1 1,-1-1,0 0,0-1,0 1,-1-1,1-1,0 1,-1-1,1 0,4-4,10-6,0 0,-1-1,0-2,-2 0,0-1,6-7,89-101,72-103,-166 205,-2 0,-1-2,0 1,-2-2,-1 0,-1-1,-1 0,-2-1,0 0,-2 0,-1-1,0-13,-6 39,1 0,-1 0,0 0,0 0,0 0,0 0,0 0,-1 0,1 0,-1 0,0 1,0-1,0 0,0 0,0 1,-1-1,1 0,-1 1,0-1,0 1,0 0,0 0,0 0,0 0,-1 0,1 0,-1 0,1 1,-1-1,0 1,1 0,-1 0,0 0,0 0,0 0,0 1,0-1,0 1,0 0,0 0,0 0,0 0,0 0,-2 1,-17 6,1 1,-1 1,1 1,1 1,0 1,1 0,0 1,1 2,0 0,1 0,1 2,1 0,0 0,1 2,1 0,1 0,-4 9,7-17,1 0,0 1,0 0,1 0,1 1,0 0,1 0,0 1,1 0,1-1,0 1,1 0,0 1,1-1,1 0,0 0,1 1,0-1,1 0,1 0,0 0,1-1,0 1,2-1,-1 0,1 0,1 0,2 2,5-1,0 0,1-1,1-1,0 0,0-1,1-1,1 0,0-2,0 0,0 0,1-2,9 2,85 14,-90-20,-5-4</inkml:trace>
  <inkml:trace contextRef="#ctx0" brushRef="#br0" timeOffset="2432.549">3012 627,'-28'4,"0"1,1 2,-1 0,1 2,1 1,-1 1,19-7,0 0,0 0,0 1,1 0,-1 0,1 0,0 1,1 1,-1-1,1 1,1 0,-1 0,1 0,1 1,-1 0,1 0,0 0,1 0,0 1,-1 7,3-13,0 1,0 0,0-1,1 1,0 0,0 0,0-1,0 1,1 0,-1 0,1-1,0 1,0 0,0-1,0 1,1-1,0 0,0 1,-1-1,2 0,-1 0,0 0,1 0,-1 0,1-1,0 1,0-1,0 0,0 0,0 0,1 0,-1 0,0-1,1 0,0 1,-1-1,1 0,0-1,-1 1,1-1,0 1,0-1,-1-1,1 1,0 0,-1-1,1 0,0 1,2-2,6-4,1 0,-1-1,0 0,-1 0,0-1,0-1,-1 0,0-1,0 1,-1-2,4-5,20-20,-22 24,39-34,-48 45,-1 1,0-1,0 0,0 1,0-1,1 1,-1-1,0 1,0-1,1 1,-1 0,0 0,1 0,-1 0,0 0,1 0,-1 0,0 0,1 0,-1 1,0-1,0 0,1 1,-1-1,0 1,0 0,0-1,0 1,0 0,1 0,-1-1,-1 1,1 0,0 0,0 0,0 0,0 1,-1-1,1 0,0 0,-1 0,1 0,-1 2,17 71,-17-69,-1 0,1-1,0 1,1-1,-1 1,1 0,0-1,0 1,0-1,0 0,1 1,0-1,0 0,0 0,0 0,1 0,0 0,-1-1,1 1,1-1,-1 0,0 0,1 0,0 0,-1 0,1-1,0 0,0 0,1 0,-1 0,0 0,3-1,9-1,0-1,-1-1,1-1,-1 0,1-1,-1-1,0 0,0-1,-1-1,0 0,0-1,-1-1,1 0,-2 0,0-1,11-12,-5 6,0-1,-2-1,0-1,-1 0,-1-1,0 0,-2-1,-1-1,0 0,-1 0,-2-1,0-3,3-76,-11 99,-1 0,1 0,-1 0,0 0,0 1,0-1,0 0,0 0,0 1,-1-1,0 1,1-1,-1 1,0-1,0 1,0 0,-1 0,1 0,0 0,-1 1,1-1,-1 1,0-1,1 1,-1 0,0 0,0 0,0 0,0 1,0-1,0 1,-2-1,-5 3,-1 0,1 0,-1 0,1 2,0-1,0 1,0 1,0-1,1 2,0-1,0 2,0-1,1 1,0 0,0 1,-1 2,6-8,0 1,0-1,0 1,1 0,-1 0,1 0,0 0,-1 0,2 1,-1-1,0 1,1-1,-1 1,1 0,0 0,0-1,1 1,-1 0,1 0,0 0,0 0,0 0,0 0,1-1,-1 1,1 0,0 0,1 0,-1-1,0 1,1-1,0 1,0-1,0 0,0 1,1-1,-1 0,1 0,-1-1,1 1,0-1,0 1,1-1,-1 0,0 0,4 1,146 46,-133-46,-1 1,0 1,0 1,0 0,-1 2,0 0,0 1,-1 0,0 2,4 4,-16-10,-1 2,0-1,0 0,0 1,-1 0,0 0,0 0,0 0,-1 0,0 0,-1 1,0-1,0 1,0-1,-1 1,0 0,-1-1,0 1,0-1,0 1,-1-1,0 0,0 0,-1 0,0 0,0 0,-1 0,0 0,-3 14,6-20,0 0,0 0,0 1,1-1,-1 0,1 1,-1-1,1 1,-1-1,1 0,0 1,0-1,0 1,0-1,0 1,0-1,0 1,0-1,1 1,-1-1,0 0,1 1,-1-1,1 0,0 1,-1-1,1 0,0 1,0-1,0 0,0 0,0 0,0 0,0 0,0 0,0 0,0 0,1-1,-1 1,0 0,1-1,-1 1,0-1,1 1,-1-1,1 0,-1 1,1-1,-1 0,1 0,-1 0,1 0,-1-1,0 1,1 0,-1 0,1-1,-1 1,0-1,1 0,15-4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53.3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1,'0'43,"0"33,0 14,0-3,0-8,0-12,0-13,0-6,0-6,0-5,0-5,0 2,0 1,0-2,0-1,0-2,0-5</inkml:trace>
  <inkml:trace contextRef="#ctx0" brushRef="#br0" timeOffset="283.414">339 988,'-19'34,"-6"16,-4-1,-2-9,0-10,5-12</inkml:trace>
  <inkml:trace contextRef="#ctx0" brushRef="#br0" timeOffset="452.589">1 1074,'33'14,"17"10,-1 5,-4-1,-9-2,-6 0,-9 0,-2-4,-5-6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4:52.0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169 1,'-5'73,"9"279,-60-42,56-282,0-4</inkml:trace>
  <inkml:trace contextRef="#ctx0" brushRef="#br0" timeOffset="316.881">311 932,'-10'24,"-8"13,0 5,-3-5,-2-9,2-4,1-6,3-1,0-4,3-4</inkml:trace>
  <inkml:trace contextRef="#ctx0" brushRef="#br0" timeOffset="531.491">0 1074,'24'4,"18"8,5 5,1 5,-8 4,-6-3,-5-6,-6 0,-8-3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5:08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1,'1'2,"1"0,-1 0,1-1,-1 1,1 0,0-1,-1 1,1-1,0 1,0-1,0 0,0 0,0 0,0 0,1 0,-1 0,0-1,0 1,1-1,-1 1,0-1,1 0,-1 0,0 0,2-1,-1 2,369 2,192-3,-503-12,-56 6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5:06.4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706 143,'-6'8,"1"1,1 0,-1 1,1-1,1 1,0-1,0 1,1 0,1 0,-1 1,2-1,-1 0,1 0,1 1,0-1,0 0,1 0,0 0,1 0,0 0,4 8,-3-15,0 0,-1 0,1 0,0-1,1 1,-1-1,0 0,1 0,-1 0,1-1,-1 1,1-1,0 0,0-1,-1 1,1-1,0 0,0 0,0 0,0-1,-1 0,1 0,0 0,-1 0,1-1,-1 0,1 0,-1 0,0 0,0-1,0 1,0-1,0 0,0-1,-1 1,0-1,1 1,-1-1,-1 0,1 0,1-2,-1 2,1 0,-1 0,0 0,0 0,0-1,0 1,-1-1,0 0,0 0,0 1,0-1,-1-1,0 1,0 0,0 0,-1 0,0 0,0-1,0 1,0 0,-1 0,0 0,0-1,0 1,-1 0,0 0,0 1,0-1,0 0,-1 1,0-1,0 1,0 0,0 0,-1 0,0 0,-1 0,1 1,-1 0,0 1,0 0,0 0,0 0,0 1,-1-1,1 1,0 1,-1-1,1 1,0-1,-1 2,1-1,-1 1,1-1,0 2,-1-1,1 0,0 1,-14 5</inkml:trace>
  <inkml:trace contextRef="#ctx0" brushRef="#br0" timeOffset="348.341">1186 1,'0'24,"0"13,0 4,0 1,0-3,-5-7,-1-5,0-1,1-2,1 1,2 1,6-4,2-11,0-7</inkml:trace>
  <inkml:trace contextRef="#ctx0" brushRef="#br0" timeOffset="598.719">1045 1,'19'5,"21"6,8 1,1-1,2-2,-3-4,-5-1,-6-3,-3 0,-3-2,-2 1,-6-1</inkml:trace>
  <inkml:trace contextRef="#ctx0" brushRef="#br0" timeOffset="-906.21">170 29,'-2'40,"-2"0,-2-1,-2 0,-10 29,4-10,-31 100,38-140</inkml:trace>
  <inkml:trace contextRef="#ctx0" brushRef="#br0" timeOffset="-407.375">170 57,'3'2,"0"0,0 1,-1-1,1 0,-1 1,0 0,1-1,-1 1,-1 0,1 0,0 0,-1 0,1 1,-1-1,0 0,0 1,0 0,1 0,30 137,-25-111,-6-18,1-1,0 1,1-1,0 1,1-1,0 0,1 0,0-1,1 0,0 0,0 0,6 6,-9-15,0-1,0 1,0-1,0 0,0 0,0 0,0 0,0-1,-1 1,1-1,0 0,0 0,0 0,-1 0,1 0,0 0,-1-1,0 0,1 1,-1-1,0 0,1 0,-1 0,0 0,-1 0,1-1,0 1,-1-1,1 1,-1-1,0 1,0-1,0 0,0 0,0 1,0-1,-1-1,2 1,15-34,-1-1,-3-1,0-1,-3 1,3-28,-5 11,-6 32</inkml:trace>
  <inkml:trace contextRef="#ctx0" brushRef="#br0" timeOffset="1500.317">1 735,'178'11,"-101"-1,1-4,0-3,0-4,-1-3,52-10,130-16,-143 25,-98 10</inkml:trace>
  <inkml:trace contextRef="#ctx0" brushRef="#br0" timeOffset="2948.598">1722 198,'20'103,"4"-1,5-1,22 48,-51-146,1-1,-1 1,0-1,1 1,0-1,-1 1,1-1,0 0,0 0,1 1,-1-1,0 0,1 0,-1 0,1 0,-1 0,1-1,0 1,0 0,0-1,0 1,0-1,0 0,1 0,-1 1,0-2,0 1,1 0,-1 0,1-1,-1 1,1-1,-1 0,1 0,-1 0,1 0,-1 0,1 0,-1-1,1 1,-1-1,0 0,1 0,-1 0,2 0,71-132,-27 34,-34 68,1 0,1 0,1 2,2 0,1 1,7-6,0 16,-16 17</inkml:trace>
  <inkml:trace contextRef="#ctx0" brushRef="#br0" timeOffset="3331.982">2315 537,'13'-4,"-1"-1,1 0,-1-1,-1 0,1-1,-1-1,0 0,-1 0,0-1,0 0,-1 0,0-1,-1-1,0 0,0 0,-1 0,-1-1,0 0,0 0,2-10,-8 20,1-1,-1 0,1 1,-1-1,0 0,0 0,0 1,0-1,-1 0,1 1,-1-1,0 0,1 1,-1-1,-1 1,1-1,0 1,0 0,-1-1,1 1,-1 0,0 0,0 0,0 0,0 0,0 1,0-1,0 0,-1 1,1 0,0-1,-1 1,1 0,-1 0,0 1,1-1,-1 0,1 1,-1 0,0-1,0 1,1 0,-1 1,0-1,1 0,-1 1,0-1,1 1,-1 0,1 0,-1 0,1 0,-1 0,-1 2,-10 9,0 0,1 1,1 1,0 0,0 0,2 1,0 1,1-1,0 2,1-1,1 1,1 1,0-1,1 1,0 5,-18 111,23-130,0 1,0-1,1 0,-1 1,1-1,0 0,0 0,0 1,1-1,0 0,0 0,0 0,0-1,0 1,1 0,-1-1,1 0,0 1,0-1,0 0,1-1,-1 1,1 0,-1-1,1 0,0 0,0 0,0 0,4 0,8 1,0 0,1-2,-1 0,1-1,-1 0,1-1,-1-1,0-1,0-1,0 0,0 0,0-2,-1 0,0-1,0 0,9-8,2 1</inkml:trace>
  <inkml:trace contextRef="#ctx0" brushRef="#br0" timeOffset="3679.822">3048 396,'-41'23,"1"2,0 2,3 1,-16 16,48-39,0 0,1 1,-1 0,1 0,0 0,1 0,-1 1,1-1,1 1,-1 0,1 0,0 0,1 0,0 0,-1 4,2-8,0 1,0-1,0 0,0 1,1-1,0 0,-1 1,1-1,0 0,0 0,1 0,-1 0,1 0,-1 0,1 0,0 0,0 0,0-1,1 1,-1-1,1 0,-1 0,1 0,0 0,-1 0,1 0,0-1,0 1,0-1,1 0,-1 0,0 0,3 0,17 3,0-2,1 0,-1-2,0-1,0 0,7-3,-20 3,-1-1,1-1,0 1,-1-2,0 1,1-1,-1-1,-1 0,1 0,6-6,3-3</inkml:trace>
  <inkml:trace contextRef="#ctx0" brushRef="#br0" timeOffset="3932.557">3500 86,'-9'43,"-9"34,-1 8,3-6,4-6,4-11,9-11,3-10,2-6,4-10,1-4,3-6,-1 0,2-3,-1-4</inkml:trace>
  <inkml:trace contextRef="#ctx0" brushRef="#br0" timeOffset="4361.877">3218 509,'193'-18,"150"7,-188-20,-183 66,16-23,0-1,1 1,0 1,1 0,1 1,0 0,1 0,1 1,0-1,0 2,1 1,6-11,-1-1,1 1,0-1,1 1,-1-1,1 1,0-1,0 1,1-1,0 1,0-1,0 0,0 0,1 0,0 0,0-1,0 1,1-1,-1 0,1 0,0 0,0 0,1-1,-1 1,1-1,0 0,0 0,0-1,0 0,0 0,0 0,1 0,-1-1,0 0,1 0,-1 0,1-1,0 0,-1 0,1 0,-1-1,1 0,-1 0,1 0,-1 0,0-1,3-1,4-3,-1 0,0-1,0 0,-1 0,0-1,0-1,-1 0,0 0,0-1,-1 0,0 0,-1-1,0 0,-1 0,0 0,-1-1,0 0,2-12,-5 17,-1 1,0-1,0 0,-1 1,1-1,-2 0,1 0,-1 1,0-1,0 0,-1 1,0-1,0 1,0 0,-1-1,0 1,-2-3,3 6,0 0,0 1,0-1,0 0,0 1,-1 0,1-1,-1 1,1 0,-1 0,0 0,0 1,0-1,0 1,0-1,0 1,-1 0,1 0,0 1,-1-1,1 1,0-1,-1 1,1 0,0 0,-1 1,1-1,0 1,-1-1,1 1,0 0,0 1,-1-1,-1 2,-14 7</inkml:trace>
  <inkml:trace contextRef="#ctx0" brushRef="#br0" timeOffset="4631.779">4291 763,'4'-29,"8"-23,0-9,-1 2,2 6,-1 8,2 6,-1 5,2 8,3 4,3 1,4 4,-4 0,0 2,2 5,-4 8,-5 10,-4 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0,'-17'39,"3"1,1 0,2 0,1 1,2 1,3 0,0 3,1 285,7-179,-4 58,-10-148,12-48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5:16.7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0,'-1'53,"13"178,-3-174,-3 1,-3 0,-1-1,-4 13,1-3,1-43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5:17.1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271 0,'-1'8,"-1"17,-1 0,-1 0,-1-1,-1 0,-2 0,0 0,-1-1,-10 17,17-37,0 0,0 0,0 0,0-1,0 1,-1 0,1-1,-1 0,1 0,-1 0,0 0,0 0,0 0,0-1,0 0,-1 1,1-1,0 0,-1-1,1 1,-1-1,1 1,0-1,-1 0,1 0,-1 0,1-1,-1 1,1-1,0 0,-1 0,1 0,0 0,0-1,0 1,0-1,0 0,0 0,0 0,0 0,1 0,-2-2,-67-75,71 79,-1-1,1 1,-1-1,1 1,-1-1,1 1,-1-1,1 1,-1-1,1 0,0 1,0-1,-1 0,1 1,0-1,0 0,0 1,-1-1,1 0,0 0,0 1,0-1,0 0,0 1,1-1,-1 0,0 1,0-1,0 0,0 1,1-1,-1 0,0 1,1-1,-1 0,1 1,-1-1,1 1,-1-1,1 1,-1-1,1 1,-1-1,1 1,-1 0,1-1,0 1,-1 0,1-1,0 1,-1 0,1 0,0 0,-1 0,1-1,0 1,0 0,-1 0,1 0,0 1,0-1,45 9,247 95,-241-91,-28-9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5:22.8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0,'0'5,"5"11,1 8,1 4,-2 3,-2 0,-1 0,0 0,-2-1,0-1,0 0,0-1,-1 0,1 0,5-4,1-3,5 2,0-5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5:23.1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1,'-19'48,"-6"20,-5 4,4-6,6-9,2-14,4-10,-1-10,2-15,4-7</inkml:trace>
  <inkml:trace contextRef="#ctx0" brushRef="#br0" timeOffset="254.896">0 227,'25'9,"21"9,8 5,0-1,-4-4,-7-1,-5-2,-4 0,-4-2,-1-4,-6-2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7:57.5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328 1237,'-64'-768,"18"412,29 273,18 82,-1 0,0 1,1-1,-1 0,0 0,0 0,0 0,0 0,1 0,-1 1,-1-1,1 0,0 0,0 0,0 0,0 0,-1 0,1 0,0 1,-1-1,1 0,-1 0,1 1,-1-1,1 0,-1 0,1 1,-1-1,0 0,1 1,-1-1,0 1,1-1,-1 1,0-1,0 1,0 0,0-1,1 1,-1 0,0 0,0 0,0-1,0 1,0 0,0 0,0 0,1 1,-1-1,0 0,0 0,0 0,0 0,0 1,0-1,1 1,-1-1,0 1,-23 45,-44 108,50-98,46-72,46-105,-38 32,-36 88,7 16,-3 154,1 713,-6-860,1-52,11-253,1 152,-6-1,-6-44,0 170,15-95,-14 99,-1 1,0-1,1 0,-1 0,0 1,0-1,0 0,0 1,-1-1,1 0,0 1,-1-1,1 0,-1 1,0-1,1 0,-1 1,0-1,0 1,0 0,0-1,0 1,0 0,-1-1,1 1,0 0,-1 0,1 0,0 0,-1 0,1 1,-1-1,0 0,1 1,-1-1,0 1,1-1,-1 1,0 0,1 0,-1 0,0 0,0 0,1 0,-1 0,0 0,1 1,-1-1,0 1,1-1,-1 1,1 0,-1 0,1-1,-1 1,1 0,-1 0,1 1,0-1,-1 0,1 1,-16 10,1 0,1 2,0 0,1 0,1 1,0 1,1 0,0 1,2 0,-8 17,16-31,0-1,0 1,0 0,1 0,-1 0,1 0,0 0,0 0,0 1,0-1,0 0,1 0,0 1,-1-1,1 0,0 1,1-1,-1 0,1 1,-1-1,1 0,0 0,0 1,1-1,-1 0,0 0,1 0,0-1,0 1,0 0,0-1,0 1,0-1,1 1,-1-1,1 0,0 0,0 0,-1-1,1 1,0-1,0 1,1-1,0 0,3 1,0 0,0-1,0 0,1 0,-1-1,0 0,0 0,0 0,0-1,1-1,-1 1,0-1,0 0,-1 0,1-1,0 0,-1 0,0-1,0 0,0 0,0 0,0-1,-1 1,0-1,4-6,5-6,-2-2,0 0,-1 0,-1-1,0 0,-2-1,0 0,-2-1,0 1,-2-1,0 0,-1 0,-1-1,-2 1,0 0,-2-15,2 34,-1 1,1-1,0 0,-1 1,0-1,0 1,1-1,-1 1,-1 0,1-1,0 1,-1 0,1 0,-1 0,1 0,-1 0,0 0,0 0,0 0,0 1,0-1,-1 1,1 0,0-1,-1 1,1 0,-1 0,1 1,-1-1,1 1,-1-1,1 1,-1 0,0-1,1 1,-1 1,0-1,1 0,-1 1,1-1,-1 1,1 0,-1 0,1 0,-1 0,1 0,0 0,0 1,-1-1,1 1,-25 17,0 0,2 2,0 0,2 2,0 1,2 0,0 2,2 1,-8 14,25-39,1 0,-1 0,0 0,1 0,-1 0,1 1,-1-1,1 1,0-1,0 1,1-1,-1 1,0-1,1 1,-1 0,1-1,0 1,0 0,0-1,0 1,1 0,-1-1,0 1,1-1,0 1,0 0,0-1,0 0,0 1,0-1,1 0,-1 1,1-1,0 0,0 0,-1 0,1 0,0-1,0 1,1 0,-1-1,0 0,1 1,-1-1,2 1,10-4,0 0,0 0,0-1,0-1,-1 0,0-1,0-1,0 0,0-1,-1 0,0 0,3-4,128-83,48 7,-190 87,-1-1,1 1,0-1,0 1,0-1,-1 1,1 0,0-1,0 1,0 0,0-1,-1 1,1 0,0 0,0 0,0 0,0 0,0 0,0 0,0 0,0 0,-1 1,1-1,0 0,0 0,0 1,0-1,-1 1,1-1,0 1,0-1,-1 1,1-1,0 1,-1 0,1-1,-1 1,1 0,-1-1,1 1,-1 0,1 0,-1 0,0-1,1 1,-1 0,0 0,0 0,1 0,-1 0,0 0,0 0,0-1,0 1,0 0,-1 0,1 0,0 0,0 0,0 0,-1 0,-17 56,-2-16,-16 58,36-98,0 0,0-1,0 1,0 0,0-1,0 1,0 0,0-1,0 1,0 0,0-1,1 1,-1 0,0-1,0 1,1-1,-1 1,0 0,1-1,-1 1,1-1,-1 1,1-1,-1 1,1-1,-1 0,1 1,-1-1,1 1,0-1,-1 0,1 0,0 1,-1-1,1 0,0 0,-1 0,1 0,0 0,-1 0,1 0,0 0,-1 0,1 0,0 0,-1 0,1 0,0-1,-1 1,1 0,0 0,-1-1,1 1,-1-1,1 1,-1 0,1-1,-1 1,1-1,-1 1,1-1,-1 1,1-1,39-29,-39 29,201-228,-128 153,-253 318,178-241,0 0,0 0,-1 0,1-1,0 1,0 0,0 0,0 0,0 0,0 1,0-1,0 0,0 0,1 0,-1 1,0-1,1 0,-1 1,1-1,-1 1,1-1,0 1,0-1,0 0,0 1,0-1,0 1,0-1,0 1,0-1,1 1,-1-1,0 0,1 1,-1-1,1 0,0 1,0-1,-1 0,1 0,0 1,0-1,0 0,0 0,0 0,0 0,1 0,8 0,0-1,0 0,0-1,0 0,0 0,0-1,0 0,-1-1,1 0,-1-1,0 0,0 0,0-1,0 0,6-6,211-158,-211 165,-29 29,13-24,-166 248,168-249,-1 0,1 0,-1 0,1 0,0 0,-1 0,1 0,0 0,-1 0,1 0,0 1,-1-1,1 0,-1 0,1 1,0-1,-1 1,1-1,-1 0,1 1,-1-1,1 1,-1-1,0 1,1-1,-1 1,1-1,-1 1,0 0,0-1,1 1,-1-1,0 1,0 0,0-1,0 1,0 0,1-1,-1 1,0 0,-1-1,1 1,0 0,0-1,0 1,0-1,0 1,-1 0,1-1,0 1,-1-1,1 1,0 0,-1-1,1 1,0-1,-1 1,1-1,-1 0,1 1,-1-1,0 1,1-1,-1 0,1 1,-1-1,45-25,159-167,-203 192,0 1,0-1,0 1,0 0,0-1,1 1,-1-1,0 1,0-1,1 1,-1-1,0 1,0-1,1 0,-1 1,1-1,-1 1,0-1,1 0,-1 1,1-1,-1 0,1 1,-1-1,1 0,-1 0,1 0,0 0,-1 1,1-1,-1 0,1 0,-1 0,1 0,-1 0,1 0,0 0,-1 0,1-1,-1 1,1 0,-1 0,1 0,-1-1,1 1,-1 0,1 0,-1-1,1 1,-1 0,1-1,-1 1,0-1,1 1,-1 0,0-1,-101 148,50-82,-6 1,57-66,0 0,0 0,0 0,0-1,0 1,0 0,0 0,0-1,-1 1,1 0,0 0,0-1,0 1,0 0,0 0,0 0,0-1,-1 1,1 0,0 0,0 0,0-1,0 1,-1 0,1 0,0 0,0 0,0 0,-1 0,1-1,0 1,0 0,-1 0,1 0,0 0,0 0,-1 0,15-27,99-143,-112 170,18-31,-19 31,1-1,-1 1,0 0,0-1,1 1,-1-1,0 1,0 0,1-1,-1 1,0-1,0 1,0-1,0 1,0-1,1 1,-1-1,0 1,0 0,0-1,-1 1,1-1,0 1,0-1,0 1,0-1,0 1,0-1,-1 1,1-1,0 1,0 0,-1-1,1 1,0-1,-1 1,1 0,0-1,-1 1,1 0,0 0,-1-1,1 1,-1 0,1 0,-1 0,1-1,0 1,-1 0,1 0,-1 0,1 0,-1 0,1 0,-1 0,1 0,-1 0,1 0,-1 0,1 0,-1 0,1 0,-1 1,1-1,0 0,-1 0,-9 4,0 0,0 1,0 0,1 0,0 1,0 0,0 1,1 0,-8 7,-9 8,-306 247,206-198,125-70,-1-1,1 0,0 1,-1-1,1 1,0-1,-1 0,1 0,-1 1,1-1,0 0,-1 0,1 1,-1-1,1 0,-1 0,1 0,-1 0,1 0,-1 0,1 1,-1-1,1-1,-1 1,1 0,-1 0,1 0,-1 0,1 0,-1 0,1 0,-1-1,1 1,-1 0,1 0,-1-1,1 1,0 0,-1-1,1 1,0 0,-1-1,1 1,0-1,-1 1,1 0,0-1,0 1,-1-1,1 1,0-1,0 1,0-1,0 1,0-1,0 1,0-1,0 1,0-1,0 0,16-31,46-37,3 2,3 4,3 2,18-8,-66 50,-8 7,-4 1,1 2,0-1,0 1,1 1,1 0,-1 1,1 1,0 0,11-3,-25 9,1 0,-1 0,0 0,1-1,-1 1,1 0,-1 0,0 0,1 0,-1 0,1 0,-1 1,1-1,-1 0,0 0,1 0,-1 0,0 0,1 1,-1-1,0 0,1 0,-1 0,0 1,1-1,-1 0,0 1,1-1,-1 0,0 1,0-1,0 0,1 1,-1-1,0 0,0 1,0-1,0 0,0 1,1-1,-1 1,0-1,0 1,0-1,0 0,0 1,-1-1,1 1,0-1,0 0,0 1,0-1,0 0,0 1,-1-1,1 1,0-1,0 0,0 1,-1-1,1 0,0 0,-1 1,1-1,0 0,-1 1,-18 26,-138 132,-13 22,147-145,22-36,1 1,0-1,0 1,-1 0,1-1,0 1,0-1,0 1,0 0,-1-1,1 1,0-1,0 1,0 0,0-1,1 1,-1-1,0 1,0 0,0-1,0 1,1-1,-1 1,0-1,0 1,1 0,-1-1,0 1,1-1,-1 0,1 1,-1-1,1 1,-1-1,1 0,-1 1,1-1,-1 0,1 1,-1-1,1 0,-1 0,1 0,0 1,-1-1,1 0,-1 0,1 0,0 0,-1 0,1 0,0 0,-1 0,1-1,-1 1,1 0,-1 0,1 0,0-1,-1 1,1 0,-1-1,1 1,16-6,0-1,-1 0,0-2,0 1,0-2,-2 0,1-1,-1-1,-1 0,1-2,7-3,259-258,-296 293,0 0,1 0,2 1,-1 1,2 1,1-1,-6 18,15-36,1 0,0 0,0 0,0 0,0 1,0-1,0 0,1 1,-1-1,1 0,-1 1,1-1,0 1,0-1,0 0,1 1,-1-1,0 1,1-1,0 0,-1 1,1-1,0 0,0 0,0 1,1-1,-1 0,0 0,1 0,0-1,-1 1,1 0,0 0,0-1,0 1,0-1,0 0,0 0,0 0,0 0,0 0,1 0,-1 0,0-1,1 1,1 0,9-2,-1-1,0 0,0 0,0-1,0-1,0 0,0-1,-1 0,0 0,5-5,15-5,-2 2</inkml:trace>
  <inkml:trace contextRef="#ctx0" brushRef="#br0" timeOffset="7173.73">6847 588,'-11'-46,"-2"-1,-3 2,-1 0,-8-13,17 43,-1 0,0 0,-1 1,0 0,-1 1,-1 0,0 1,-1 0,0 1,0 0,-2 1,1 1,-11-5,-14-2,-1 2,0 2,-1 2,-1 2,1 1,-1 2,-30 2,58 1,-316-8,0 14,-230 35,198-11,-1084 59,1008-77,560 7,36-11,156-15,-145 2,706-36,401-8,-583 53,-742 9,-8-4,-1838 164,704-161,950-12,206 3,35-1,0 0,0 1,0-1,1 0,-1 0,0 1,0-1,0 0,0 0,0 1,1-1,-1 0,0 1,0-1,0 0,0 0,0 1,0-1,0 0,0 1,0-1,0 0,0 1,0-1,0 0,0 0,-1 1,1-1,0 0,0 1,0-1,0 0,-1 0,1 1,0-1,269 32,-245-30,813 23,118-25,608-91,-906 37,-625 51,-20 1,0 0,0 1,0 0,1 2,-1-1,0 1,0 1,0 0,2 1,-16 3,-85 14,-609 54,508-60,-1523 100,625-49,865-39,215-19,27-5,547 0,-187-2,782-7,261-71,-664-4,-676 71,-105-1,-200 14,-852 60,-1467 8,1101-88,904-6,495 18,40 6,0 0,1 0,-1-1,0 1,0 0,0 0,1-1,-1 1,0 0,0 0,0-1,0 1,0 0,0-1,0 1,1 0,-1-1,0 1,0 0,0 0,0-1,0 1,0 0,0-1,0 1,-1 0,1-1,0 1,0 0,0 0,0-1,0 1,0 0,-1-1,1 1,0 0,0 0,0 0,-1-1,1 1,0 0,0 0,-1 0,1-1,0 1,0 0,-1 0,1 0,32-9,548-57,1102-55,-1173 94,-495 26,-24 1,-28 1,-1412 100,-162-15,1166-75,416-16,30 5,1 0,-1 0,0 0,0 0,1-1,-1 1,0 0,0 0,0-1,1 1,-1 0,0 0,0-1,0 1,0 0,1 0,-1-1,0 1,0 0,0-1,0 1,0 0,0-1,0 1,0 0,0 0,0-1,0 1,0 0,0-1,0 1,0 0,0-1,-1 1,1 0,0 0,0-1,0 1,0 0,0-1,-1 1,1 0,0 0,0 0,-1-1,1 1,0 0,0 0,-1 0,1 0,0-1,0 1,-1 0,1 0,0 0,-1 0,1 0,0 0,-1 0,1 0,0 0,-1 0,1 0,0 0,131-34,1386-237,-1362 246,-10-7,-145 32,0 0,0 0,-1-1,1 1,0 0,0 0,0-1,-1 1,1 0,0 0,0-1,0 1,0 0,-1 0,1-1,0 1,0 0,0 0,0-1,0 1,0 0,0-1,0 1,0 0,0-1,0 1,0 0,0 0,0-1,0 1,1 0,-1-1,0 1,0 0,0 0,0-1,0 1,1 0,-1 0,0 0,0-1,0 1,1 0,-1 0,0 0,0-1,1 1,-1 0,0 0,0 0,1 0,-1 0,0 0,1 0,-1 0,0 0,0 0,1-1,-1 2,-26-5,-78 2,1 6,0 4,-9 5,28-3,-1025 117,977-116,230-29,86-11,17-3,0 9,24 8,66-6,-226 22,-65-2,1 1,-1 0,1 0,-1 0,1 0,-1 0,1 0,-1 0,1 0,-1 0,1 0,-1 0,1 0,-1 0,1 1,-1-1,1 0,-1 0,0 0,1 1,-1-1,1 0,-1 1,0-1,1 0,-1 1,0-1,1 0,-1 1,0-1,1 1,-1-1,0 0,0 1,0-1,1 1,-1-1,0 1,0-1,0 1,0-1,0 1,0-1,0 1,0-1,0 1,0-1,0 1,0-1,0 1,-1-1,1 0,0 1,0-1,0 1,-1-1,1 1,0-1,-1 0,1 1,0-1,-1 0,1 1,0-1,-1 0,1 1,-1-1,1 0,0 0,-1 1,-32 20,-252 118,282-138,0 1,-1 0,1 0,0 0,0 0,0 0,0 1,0-1,1 1,-1 0,1 0,-1 0,1 0,0 0,0 0,1 1,-1-1,1 1,0-1,-1 1,1-1,1 1,-1 0,1-1,-1 1,1 0,0 0,0 0,1-1,-1 1,1 0,0-1,0 1,0 0,0-1,1 1,0-1,-1 0,1 1,0-1,0 0,1 0,-1 0,1 0,12 7,0 1,1-2,1 0,-1-1,1-1,0-1,1 0,-1-1,1-1,4 0,107 21,0-7,2-4,43-6,772 3,-718-12,702-35,-602 18,653-17,-862 35,486 13,-526-6,183 4,-232-18,-29 7,-1-1,0 1,1 0,-1 0,0-1,1 1,-1 0,0 0,0-1,1 1,-1 0,0-1,0 1,0 0,0-1,1 1,-1-1,0 1,0 0,0-1,0 1,0 0,0-1,0 1,0-1,0 1,0 0,0-1,0 1,0-1,-1 1,1 0,0-1,0 1,0 0,0-1,-1 1,1 0,0-1,0 1,-1 0,1 0,0-1,-1 1,1 0,0 0,-1-1,1 1,0 0,-1 0,1 0,0 0,-1-1,1 1,0 0,-1 0,1 0,-1 0,1 0,0 0,-1 0,1 0,-1 0,1 0,0 0,-1 1,1-1,0 0,-1 0,-64-23,118 11,581 2,143-8,-772 18,-169 19,-890 86,769-68,273-32,28-2,227-15,-169 5,2408-217,-2227 190,-305 29,-622 67,-659 44,1039-76,379-29,644-78,560-63,-1024 129,-526 20,0 11,-23 15,71-9,-519 53,672-64,62-9,133 4,112-17,175-30,-248 19,282-32,-36 2,361 7,-758 42,-32 0,-308 34,-154 30,-348 39,743-97,-304 24,-3-16,453-28,477-38,57 23,-447 22,1031-2,-111 50,-630-36,-927-29,-846 15,821 10,-468-19,521-1,437 17,8 1,0 1,0-2,0 1,0-1,0 1,0-1,0-1,0 1,1-1,-1 0,0 0,1 0,-1 0,1-1,0 0,0 0,0 0,-1-1,5 2,0 0,0 0,0 0,0 0,1 0,-1 0,0 0,1 0,-1 1,1-1,0 0,0 0,0 0,0 1,0-1,0 0,0 1,0-1,0 1,1 0,-1-1,1 1,-1 0,1 0,0 0,-1 0,1 0,0 0,0 0,-1 1,1-1,0 0,2 1,61-27,1 4,2 2,0 3,1 4,70-7,80-17,-261 33,-434 31,-601-40,566-20,405 27,107 7,-1 0,0-1,0 1,1 0,-1 0,0 0,0-1,0 1,1 0,-1 0,0-1,0 1,0 0,0-1,1 1,-1 0,0 0,0-1,0 1,0 0,0-1,0 1,0 0,0-1,0 1,0 0,0-1,0 1,0 0,0 0,0-1,0 1,-1 0,1-1,0 1,0 0,0 0,0-1,-1 1,1 0,0 0,0-1,0 1,-1 0,1 0,0-1,34-7,344-27,-327 35,12 0,1-2,-1-3,43-10,-66-1,-56 4,-135 18,116-1,-82 10,0 6,2 4,-102 38,204-59,0 1,1 0,0 0,0 1,0 1,0 0,1 0,-9 9,19-14,-1-1,1 0,0 0,0 1,0-1,0 0,0 1,0-1,0 1,0 0,1-1,-1 1,1-1,-1 1,1 0,-1 0,1-1,0 1,0 0,0 0,0-1,0 1,1 0,-1 0,0-1,1 1,-1 0,1-1,0 1,-1-1,1 1,0-1,0 1,0-1,0 1,0-1,0 0,1 1,-1-1,0 0,1 0,-1 0,1 0,-1 0,1 0,0 0,80 36,-1-19,0-3,1-4,1-4,63-2,868 1,-698-8,417-15,65-39,21-31,-583 73,-372 40,-589 135,634-130,90-31,0 0,0 0,0 0,0 1,1-1,-1 0,0 1,0-1,0 0,0 1,1-1,-1 1,0-1,0 1,1 0,-1-1,1 1,-1 0,0-1,1 1,-1 0,1 0,-1-1,1 1,0 0,-1 0,1 0,0 0,0 0,0-1,-1 1,1 0,0 0,0 0,0 0,0 0,1 0,-1 0,0 0,0 0,0-1,1 1,-1 0,0 0,1 0,-1 0,1-1,-1 1,1 0,0 0,45 21,22-8,1-4,0-2,1-3,47-4,-72 0,1533-2,-1444 0,0-6,39-10,-135 0,-38 16,1 0,-1 1,0-1,1 1,-1-1,0 0,0 0,0 1,1-1,-1 0,0 1,0-1,0 0,0 0,0 1,0-1,-1 0,1 1,0-1,0 0,0 1,-1-1,1 0,0 1,-1-1,1 0,0 1,-1-1,1 1,-1-1,1 1,-1-1,1 1,-1-1,0 1,1-1,-1 1,1 0,-1-1,0 1,1 0,-1 0,0-1,1 1,-1 0,0 0,0 0,1 0,-1 0,0 0,1 0,-1 0,-1 0,-27-6,0 1,0 1,-1 2,1 1,-1 1,0 1,1 2,0-2,-1149 76,588-45,504-40,87 2,78-9,1142-157,-1018 144,558-89,-675 95,-86 22,-1 0,1 0,-1 0,1 0,0-1,-1 1,1 0,0 0,-1 0,1-1,0 1,0 0,-1 0,1-1,0 1,0 0,-1-1,1 1,0 0,0-1,0 1,0 0,-1-1,1 1,0 0,0-1,0 1,0 0,0-1,0 1,0-1,0 1,0 0,0-1,0 1,0-1,0 1,1 0,-1-1,0 1,0 0,0-1,0 1,1 0,-1-1,0 1,0 0,1 0,-1-1,0 1,0 0,1 0,-1-1,0 1,1 0,-1 0,0 0,1 0,-1-1,1 1,-38-6,-88 1,1 6,-89 13,117-7,-314 24,-617 31,963-61,-3-1,0 4,1 2,-23 7,117-8,1249-42,-959 21,339-17,-630 33,64-12,-106 2,-243 4,-435 49,407-20,-118 15,330-18,74-13,68 2,45-9,0-5,68-14,-83 9,28-3,-1-5,-1-6,114-38,-233 61,1-1,0 1,-1 0,1 1,0 0,-1-1,1 2,0-1,-1 1,1-1,0 2,-1-1,1 1,-1-1,0 1,0 1,1-1,-2 1,1 0,0 0,0 1,-1-1,0 1,3 3,4 3,0-1,0 0,1-1,0 0,1-1,0 0,0-1,0 0,0-1,1-1,0 0,0-1,7 0,322-3,167-30,-197 31,-521 37,-48 14,-2-11,-127-2,333-42,60-4,163-21,1270-81,-494 51,-536 34,-1579 38,185 4,964-18,41 0,1548 27,-58 3,-1382-32,-113-6,-54-1,-123-2,-127 9,150 2,-1563 76,1548-61,119 2,53 3,27-8,1-3,0-2,0-1,0-3,20-2,-27 0,583 9,396-53,-776 19,202-48,-333 42,-114 29,0 1,1 0,-1-1,0 1,1 0,-1-1,0 1,1-1,-1 0,1 1,-1-1,0 1,1-1,-1 0,1 1,0-1,-1 0,1 1,0-1,-1 0,1 0,0 0,0 1,0-1,-1 0,1 0,0 0,0 1,0-1,1 0,-1 0,0 0,0 1,0-1,0 0,1 0,-1 1,0-1,1 0,-1 0,1 1,-1-1,1 0,-1 1,1-1,-1 1,1-1,-1 1,1-1,0 1,-1-1,1 1,0-1,0 1,-1 0,2-1,-188-21,154 21,-544 13,158 13,-368 71,747-89,-151 40,189-47,0 0,1 0,-1 0,0 0,0 0,0 0,0 0,0 1,0-1,1 0,-1 0,0 1,0-1,0 0,1 1,-1-1,0 1,0-1,1 1,-1-1,0 1,1-1,-1 1,1 0,-1 0,1-1,-1 1,1 0,-1 0,1-1,0 1,-1 0,1 0,0 0,0 0,-1-1,1 1,0 0,0 0,0 0,0 0,0 0,1 0,-1-1,0 1,0 0,0 0,1 0,-1 0,0-1,1 1,-1 0,1 0,-1-1,1 1,-1 0,1-1,0 1,51 22,7-11,0-3,0-2,1-3,35-3,-56 0,991 21,-628-17,0-17,296-52,-434 10,-264 55,1-1,0 0,-1 1,1-1,0 0,0 0,-1 0,1 1,0-1,0 0,-1 0,1 0,0 0,0 0,-1-1,1 1,0 0,0 0,-1 0,1-1,0 1,-1 0,1-1,0 1,-1 0,1-1,0 1,-1-1,1 1,-1-1,1 0,-1 1,1-1,-1 1,1-1,-1 0,0 1,1-1,-1 0,0 0,0 1,1-1,-1 0,0 0,0 1,0-1,0 0,0 0,0 1,0-1,0 0,0 0,-1 1,1-1,0 0,0 0,-1 1,1-1,0 0,-1 1,1-1,-1 0,1 1,-1-1,1 1,-1-1,1 1,-1-1,1 1,-1-1,-148-10,-469 20,-334 57,160 13,654-59,119-11,24-2,36 0,611 3,-430-4,454 9,60-32,-435-11,-218 2,-83 25,-1 0,1-1,0 1,-1 0,1-1,-1 1,1 0,-1 0,0 0,1-1,-1 1,0 0,0 0,0 0,0 0,0 0,0 0,0 1,0-1,0 0,0 1,0-1,-1 0,1 1,0-1,0 1,-1 0,1-1,0 1,-1 0,1 0,0 0,-1 0,1 0,0 0,-2 0,2 0,-81-15,0 4,0 3,-74 4,112 3,-1009 0,-369 72,1284-55,139-16,-1 1,1-1,0 1,-1-1,1 1,0 0,-1-1,1 1,-1-1,1 1,-1 0,1 0,-1-1,0 1,1 0,-1 0,0-1,0 1,1 0,-1 0,0 0,0-1,0 1,0 0,0 0,0 0,0 0,0-1,-1 1,1 0,0 0,0 0,-1-1,1 1,0 0,-1 0,1-1,-1 1,1 0,-1-1,1 1,-1 0,0-1,1 1,-1-1,0 1,1-1,-1 1,0-1,0 0,1 1,-1-1,0 0,0 0,1 0,-1 1,0-1,0 0,0 0,32 6,1 0,0-3,0 0,0-2,21-2,-1 0,473-1,-431-3,-94 5,0-1,-1 1,1 0,0 0,0-1,0 1,0 0,0-1,0 1,0 0,0-1,0 1,0 0,0-1,0 1,0 0,0-1,1 1,-1 0,0-1,0 1,0 0,0 0,1-1,-1 1,0 0,0 0,0-1,1 1,-1 0,0 0,0 0,1-1,-1 1,0 0,1 0,-1 0,0 0,0 0,1 0,-1-1,0 1,1 0,-36-6,-384-2,271 9,-981-1,551-27,575 25,30-1,-12 1,601-32,-236 17,-897 7,277-11,212 12,29 9,-1 0,0 0,0 0,1 0,-1 0,0 0,0 0,1 0,-1 0,0-1,0 1,1 0,-1 0,0 0,0 0,0-1,1 1,-1 0,0 0,0 0,0-1,0 1,0 0,1 0,-1-1,0 1,0 0,0 0,0-1,0 1,0 0,0 0,0-1,0 1,0 0,0-1,0 1,0 0,0 0,0-1,0 1,-1 0,1 0,0-1,0 1,0 0,0 0,0 0,-1-1,1 1,0 0,0 0,242-7,25 8,-267 0,0-1,0 0,0 0,0 0,0 1,0-1,0 0,0 0,0 0,0 1,0-1,1 0,-1 0,0 0,0 1,0-1,0 0,0 0,0 0,1 0,-1 1,0-1,0 0,0 0,0 0,1 0,-1 0,0 0,-25 7,-276 11,1437 29,-1072-43,232 24,-265-26,-31-2,0 0,0 0,0 0,0 0,0-1,0 1,0 0,0 0,0-1,0 1,0 0,0 0,0 0,0-1,0 1,0 0,0 0,0 0,0-1,0 1,0 0,0 0,0 0,0 0,1-1,-1 1,0 0,0 0,0 0,0 0,0 0,1-1,-26-6,-40-12,0 3,-1 3,-1 3,0 2,-23 3,21 6,1 4,0 2,1 3,0 3,1 3,-11 7,42-7,36-16,-1 0,1 0,-1 0,1 0,-1 0,0 0,1 0,-1 0,1 1,-1-1,1 0,-1 0,0 0,1 1,-1-1,0 0,1 1,-1-1,0 0,1 1,-1-1,0 0,0 1,1-1,-1 0,0 1,0-1,0 1,1-1,-1 1,0-1,0 0,0 1,0-1,0 1,0-1,0 1,0-1,0 1,0-1,0 0,0 1,0-1,-1 1,1-1,0 1,0-1,0 0,-1 1,1-1,0 1,0-1,-1 0,1 1,0-1,-1 0,1 0,-1 1,1-1,0 0,-1 0,1 1,-1-1,1 0,0 0,-1 0,180 6,714-9,-589-22,-298 22,-28 2,-250 3,267-2,-2 0,0 0,1 0,-1 0,0 1,0 0,1 1,-1-1,0 1,1 0,-1 1,1 0,0 0,0 0,0 1,0 0,6-2,0 1,0-1,1 1,-1 0,1-1,-1 1,1-1,0 1,0-1,0 0,0 1,0-1,1 0,-1 0,0 1,1-1,0-1,0 1,-1 0,1 0,0 0,1-1,-1 0,0 1,0-1,1 0,-1 0,0 0,1 0,-1 0,1-1,2 1,103 38,-76-31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7:57.5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328 1237,'-64'-768,"18"412,29 273,18 82,-1 0,0 1,1-1,-1 0,0 0,0 0,0 0,0 0,1 0,-1 1,-1-1,1 0,0 0,0 0,0 0,0 0,-1 0,1 0,0 1,-1-1,1 0,-1 0,1 1,-1-1,1 0,-1 0,1 1,-1-1,0 0,1 1,-1-1,0 1,1-1,-1 1,0-1,0 1,0 0,0-1,1 1,-1 0,0 0,0 0,0-1,0 1,0 0,0 0,0 0,1 1,-1-1,0 0,0 0,0 0,0 0,0 1,0-1,1 1,-1-1,0 1,-23 45,-44 108,50-98,46-72,46-105,-38 32,-36 88,7 16,-3 154,1 713,-6-860,1-52,11-253,1 152,-6-1,-6-44,0 170,15-95,-14 99,-1 1,0-1,1 0,-1 0,0 1,0-1,0 0,0 1,-1-1,1 0,0 1,-1-1,1 0,-1 1,0-1,1 0,-1 1,0-1,0 1,0 0,0-1,0 1,0 0,-1-1,1 1,0 0,-1 0,1 0,0 0,-1 0,1 1,-1-1,0 0,1 1,-1-1,0 1,1-1,-1 1,0 0,1 0,-1 0,0 0,0 0,1 0,-1 0,0 0,1 1,-1-1,0 1,1-1,-1 1,1 0,-1 0,1-1,-1 1,1 0,-1 0,1 1,0-1,-1 0,1 1,-16 10,1 0,1 2,0 0,1 0,1 1,0 1,1 0,0 1,2 0,-8 17,16-31,0-1,0 1,0 0,1 0,-1 0,1 0,0 0,0 0,0 1,0-1,0 0,1 0,0 1,-1-1,1 0,0 1,1-1,-1 0,1 1,-1-1,1 0,0 0,0 1,1-1,-1 0,0 0,1 0,0-1,0 1,0 0,0-1,0 1,0-1,1 1,-1-1,1 0,0 0,0 0,-1-1,1 1,0-1,0 1,1-1,0 0,3 1,0 0,0-1,0 0,1 0,-1-1,0 0,0 0,0 0,0-1,1-1,-1 1,0-1,0 0,-1 0,1-1,0 0,-1 0,0-1,0 0,0 0,0 0,0-1,-1 1,0-1,4-6,5-6,-2-2,0 0,-1 0,-1-1,0 0,-2-1,0 0,-2-1,0 1,-2-1,0 0,-1 0,-1-1,-2 1,0 0,-2-15,2 34,-1 1,1-1,0 0,-1 1,0-1,0 1,1-1,-1 1,-1 0,1-1,0 1,-1 0,1 0,-1 0,1 0,-1 0,0 0,0 0,0 0,0 1,0-1,-1 1,1 0,0-1,-1 1,1 0,-1 0,1 1,-1-1,1 1,-1-1,1 1,-1 0,0-1,1 1,-1 1,0-1,1 0,-1 1,1-1,-1 1,1 0,-1 0,1 0,-1 0,1 0,0 0,0 1,-1-1,1 1,-25 17,0 0,2 2,0 0,2 2,0 1,2 0,0 2,2 1,-8 14,25-39,1 0,-1 0,0 0,1 0,-1 0,1 1,-1-1,1 1,0-1,0 1,1-1,-1 1,0-1,1 1,-1 0,1-1,0 1,0 0,0-1,0 1,1 0,-1-1,0 1,1-1,0 1,0 0,0-1,0 0,0 1,0-1,1 0,-1 1,1-1,0 0,0 0,-1 0,1 0,0-1,0 1,1 0,-1-1,0 0,1 1,-1-1,2 1,10-4,0 0,0 0,0-1,0-1,-1 0,0-1,0-1,0 0,0-1,-1 0,0 0,3-4,128-83,48 7,-190 87,-1-1,1 1,0-1,0 1,0-1,-1 1,1 0,0-1,0 1,0 0,0-1,-1 1,1 0,0 0,0 0,0 0,0 0,0 0,0 0,0 0,0 0,-1 1,1-1,0 0,0 0,0 1,0-1,-1 1,1-1,0 1,0-1,-1 1,1-1,0 1,-1 0,1-1,-1 1,1 0,-1-1,1 1,-1 0,1 0,-1 0,0-1,1 1,-1 0,0 0,0 0,1 0,-1 0,0 0,0 0,0-1,0 1,0 0,-1 0,1 0,0 0,0 0,0 0,-1 0,-17 56,-2-16,-16 58,36-98,0 0,0-1,0 1,0 0,0-1,0 1,0 0,0-1,0 1,0 0,0-1,1 1,-1 0,0-1,0 1,1-1,-1 1,0 0,1-1,-1 1,1-1,-1 1,1-1,-1 1,1-1,-1 0,1 1,-1-1,1 1,0-1,-1 0,1 0,0 1,-1-1,1 0,0 0,-1 0,1 0,0 0,-1 0,1 0,0 0,-1 0,1 0,0 0,-1 0,1 0,0-1,-1 1,1 0,0 0,-1-1,1 1,-1-1,1 1,-1 0,1-1,-1 1,1-1,-1 1,1-1,-1 1,1-1,39-29,-39 29,201-228,-128 153,-253 318,178-241,0 0,0 0,-1 0,1-1,0 1,0 0,0 0,0 0,0 0,0 1,0-1,0 0,0 0,1 0,-1 1,0-1,1 0,-1 1,1-1,-1 1,1-1,0 1,0-1,0 0,0 1,0-1,0 1,0-1,0 1,0-1,1 1,-1-1,0 0,1 1,-1-1,1 0,0 1,0-1,-1 0,1 0,0 1,0-1,0 0,0 0,0 0,0 0,1 0,8 0,0-1,0 0,0-1,0 0,0 0,0-1,0 0,-1-1,1 0,-1-1,0 0,0 0,0-1,0 0,6-6,211-158,-211 165,-29 29,13-24,-166 248,168-249,-1 0,1 0,-1 0,1 0,0 0,-1 0,1 0,0 0,-1 0,1 0,0 1,-1-1,1 0,-1 0,1 1,0-1,-1 1,1-1,-1 0,1 1,-1-1,1 1,-1-1,0 1,1-1,-1 1,1-1,-1 1,0 0,0-1,1 1,-1-1,0 1,0 0,0-1,0 1,0 0,1-1,-1 1,0 0,-1-1,1 1,0 0,0-1,0 1,0-1,0 1,-1 0,1-1,0 1,-1-1,1 1,0 0,-1-1,1 1,0-1,-1 1,1-1,-1 0,1 1,-1-1,0 1,1-1,-1 0,1 1,-1-1,45-25,159-167,-203 192,0 1,0-1,0 1,0 0,0-1,1 1,-1-1,0 1,0-1,1 1,-1-1,0 1,0-1,1 0,-1 1,1-1,-1 1,0-1,1 0,-1 1,1-1,-1 0,1 1,-1-1,1 0,-1 0,1 0,0 0,-1 1,1-1,-1 0,1 0,-1 0,1 0,-1 0,1 0,0 0,-1 0,1-1,-1 1,1 0,-1 0,1 0,-1-1,1 1,-1 0,1 0,-1-1,1 1,-1 0,1-1,-1 1,0-1,1 1,-1 0,0-1,-101 148,50-82,-6 1,57-66,0 0,0 0,0 0,0-1,0 1,0 0,0 0,0-1,-1 1,1 0,0 0,0-1,0 1,0 0,0 0,0 0,0-1,-1 1,1 0,0 0,0 0,0-1,0 1,-1 0,1 0,0 0,0 0,0 0,-1 0,1-1,0 1,0 0,-1 0,1 0,0 0,0 0,-1 0,15-27,99-143,-112 170,18-31,-19 31,1-1,-1 1,0 0,0-1,1 1,-1-1,0 1,0 0,1-1,-1 1,0-1,0 1,0-1,0 1,0-1,1 1,-1-1,0 1,0 0,0-1,-1 1,1-1,0 1,0-1,0 1,0-1,0 1,0-1,-1 1,1-1,0 1,0 0,-1-1,1 1,0-1,-1 1,1 0,0-1,-1 1,1 0,0 0,-1-1,1 1,-1 0,1 0,-1 0,1-1,0 1,-1 0,1 0,-1 0,1 0,-1 0,1 0,-1 0,1 0,-1 0,1 0,-1 0,1 0,-1 0,1 0,-1 1,1-1,0 0,-1 0,-9 4,0 0,0 1,0 0,1 0,0 1,0 0,0 1,1 0,-8 7,-9 8,-306 247,206-198,125-70,-1-1,1 0,0 1,-1-1,1 1,0-1,-1 0,1 0,-1 1,1-1,0 0,-1 0,1 1,-1-1,1 0,-1 0,1 0,-1 0,1 0,-1 0,1 1,-1-1,1-1,-1 1,1 0,-1 0,1 0,-1 0,1 0,-1 0,1 0,-1-1,1 1,-1 0,1 0,-1-1,1 1,0 0,-1-1,1 1,0 0,-1-1,1 1,0-1,-1 1,1 0,0-1,0 1,-1-1,1 1,0-1,0 1,0-1,0 1,0-1,0 1,0-1,0 1,0-1,0 0,16-31,46-37,3 2,3 4,3 2,18-8,-66 50,-8 7,-4 1,1 2,0-1,0 1,1 1,1 0,-1 1,1 1,0 0,11-3,-25 9,1 0,-1 0,0 0,1-1,-1 1,1 0,-1 0,0 0,1 0,-1 0,1 0,-1 1,1-1,-1 0,0 0,1 0,-1 0,0 0,1 1,-1-1,0 0,1 0,-1 0,0 1,1-1,-1 0,0 1,1-1,-1 0,0 1,0-1,0 0,1 1,-1-1,0 0,0 1,0-1,0 0,0 1,1-1,-1 1,0-1,0 1,0-1,0 0,0 1,-1-1,1 1,0-1,0 0,0 1,0-1,0 0,0 1,-1-1,1 1,0-1,0 0,0 1,-1-1,1 0,0 0,-1 1,1-1,0 0,-1 1,-18 26,-138 132,-13 22,147-145,22-36,1 1,0-1,0 1,-1 0,1-1,0 1,0-1,0 1,0 0,-1-1,1 1,0-1,0 1,0 0,0-1,1 1,-1-1,0 1,0 0,0-1,0 1,1-1,-1 1,0-1,0 1,1 0,-1-1,0 1,1-1,-1 0,1 1,-1-1,1 1,-1-1,1 0,-1 1,1-1,-1 0,1 1,-1-1,1 0,-1 0,1 0,0 1,-1-1,1 0,-1 0,1 0,0 0,-1 0,1 0,0 0,-1 0,1-1,-1 1,1 0,-1 0,1 0,0-1,-1 1,1 0,-1-1,1 1,16-6,0-1,-1 0,0-2,0 1,0-2,-2 0,1-1,-1-1,-1 0,1-2,7-3,259-258,-296 293,0 0,1 0,2 1,-1 1,2 1,1-1,-6 18,15-36,1 0,0 0,0 0,0 0,0 1,0-1,0 0,1 1,-1-1,1 0,-1 1,1-1,0 1,0-1,0 0,1 1,-1-1,0 1,1-1,0 0,-1 1,1-1,0 0,0 0,0 1,1-1,-1 0,0 0,1 0,0-1,-1 1,1 0,0 0,0-1,0 1,0-1,0 0,0 0,0 0,0 0,0 0,1 0,-1 0,0-1,1 1,1 0,9-2,-1-1,0 0,0 0,0-1,0-1,0 0,0-1,-1 0,0 0,5-5,15-5,-2 2</inkml:trace>
  <inkml:trace contextRef="#ctx0" brushRef="#br0" timeOffset="7173.73">6847 588,'-11'-46,"-2"-1,-3 2,-1 0,-8-13,17 43,-1 0,0 0,-1 1,0 0,-1 1,-1 0,0 1,-1 0,0 1,0 0,-2 1,1 1,-11-5,-14-2,-1 2,0 2,-1 2,-1 2,1 1,-1 2,-30 2,58 1,-316-8,0 14,-230 35,198-11,-1084 59,1008-77,560 7,36-11,156-15,-145 2,706-36,401-8,-583 53,-742 9,-8-4,-1838 164,704-161,950-12,206 3,35-1,0 0,0 1,0-1,1 0,-1 0,0 1,0-1,0 0,0 0,0 1,1-1,-1 0,0 1,0-1,0 0,0 0,0 1,0-1,0 0,0 1,0-1,0 0,0 1,0-1,0 0,0 0,-1 1,1-1,0 0,0 1,0-1,0 0,-1 0,1 1,0-1,269 32,-245-30,813 23,118-25,608-91,-906 37,-625 51,-20 1,0 0,0 1,0 0,1 2,-1-1,0 1,0 1,0 0,2 1,-16 3,-85 14,-609 54,508-60,-1523 100,625-49,865-39,215-19,27-5,547 0,-187-2,782-7,261-71,-664-4,-676 71,-105-1,-200 14,-852 60,-1467 8,1101-88,904-6,495 18,40 6,0 0,1 0,-1-1,0 1,0 0,0 0,1-1,-1 1,0 0,0 0,0-1,0 1,0 0,0-1,0 1,1 0,-1-1,0 1,0 0,0 0,0-1,0 1,0 0,0-1,0 1,-1 0,1-1,0 1,0 0,0 0,0-1,0 1,0 0,-1-1,1 1,0 0,0 0,0 0,-1-1,1 1,0 0,0 0,-1 0,1-1,0 1,0 0,-1 0,1 0,32-9,548-57,1102-55,-1173 94,-495 26,-24 1,-28 1,-1412 100,-162-15,1166-75,416-16,30 5,1 0,-1 0,0 0,0 0,1-1,-1 1,0 0,0 0,0-1,1 1,-1 0,0 0,0-1,0 1,0 0,1 0,-1-1,0 1,0 0,0-1,0 1,0 0,0-1,0 1,0 0,0 0,0-1,0 1,0 0,0-1,0 1,0 0,0-1,-1 1,1 0,0 0,0-1,0 1,0 0,0-1,-1 1,1 0,0 0,0 0,-1-1,1 1,0 0,0 0,-1 0,1 0,0-1,0 1,-1 0,1 0,0 0,-1 0,1 0,0 0,-1 0,1 0,0 0,-1 0,1 0,0 0,131-34,1386-237,-1362 246,-10-7,-145 32,0 0,0 0,-1-1,1 1,0 0,0 0,0-1,-1 1,1 0,0 0,0-1,0 1,0 0,-1 0,1-1,0 1,0 0,0 0,0-1,0 1,0 0,0-1,0 1,0 0,0-1,0 1,0 0,0 0,0-1,0 1,1 0,-1-1,0 1,0 0,0 0,0-1,0 1,1 0,-1 0,0 0,0-1,0 1,1 0,-1 0,0 0,0-1,1 1,-1 0,0 0,0 0,1 0,-1 0,0 0,1 0,-1 0,0 0,0 0,1-1,-1 2,-26-5,-78 2,1 6,0 4,-9 5,28-3,-1025 117,977-116,230-29,86-11,17-3,0 9,24 8,66-6,-226 22,-65-2,1 1,-1 0,1 0,-1 0,1 0,-1 0,1 0,-1 0,1 0,-1 0,1 0,-1 0,1 0,-1 0,1 1,-1-1,1 0,-1 0,0 0,1 1,-1-1,1 0,-1 1,0-1,1 0,-1 1,0-1,1 0,-1 1,0-1,1 1,-1-1,0 0,0 1,0-1,1 1,-1-1,0 1,0-1,0 1,0-1,0 1,0-1,0 1,0-1,0 1,0-1,0 1,0-1,0 1,-1-1,1 0,0 1,0-1,0 1,-1-1,1 1,0-1,-1 0,1 1,0-1,-1 0,1 1,0-1,-1 0,1 1,-1-1,1 0,0 0,-1 1,-32 20,-252 118,282-138,0 1,-1 0,1 0,0 0,0 0,0 0,0 1,0-1,1 1,-1 0,1 0,-1 0,1 0,0 0,0 0,1 1,-1-1,1 1,0-1,-1 1,1-1,1 1,-1 0,1-1,-1 1,1 0,0 0,0 0,1-1,-1 1,1 0,0-1,0 1,0 0,0-1,1 1,0-1,-1 0,1 1,0-1,0 0,1 0,-1 0,1 0,12 7,0 1,1-2,1 0,-1-1,1-1,0-1,1 0,-1-1,1-1,4 0,107 21,0-7,2-4,43-6,772 3,-718-12,702-35,-602 18,653-17,-862 35,486 13,-526-6,183 4,-232-18,-29 7,-1-1,0 1,1 0,-1 0,0-1,1 1,-1 0,0 0,0-1,1 1,-1 0,0-1,0 1,0 0,0-1,1 1,-1-1,0 1,0 0,0-1,0 1,0 0,0-1,0 1,0-1,0 1,0 0,0-1,0 1,0-1,-1 1,1 0,0-1,0 1,0 0,0-1,-1 1,1 0,0-1,0 1,-1 0,1 0,0-1,-1 1,1 0,0 0,-1-1,1 1,0 0,-1 0,1 0,0 0,-1-1,1 1,0 0,-1 0,1 0,-1 0,1 0,0 0,-1 0,1 0,-1 0,1 0,0 0,-1 1,1-1,0 0,-1 0,-64-23,118 11,581 2,143-8,-772 18,-169 19,-890 86,769-68,273-32,28-2,227-15,-169 5,2408-217,-2227 190,-305 29,-622 67,-659 44,1039-76,379-29,644-78,560-63,-1024 129,-526 20,0 11,-23 15,71-9,-519 53,672-64,62-9,133 4,112-17,175-30,-248 19,282-32,-36 2,361 7,-758 42,-32 0,-308 34,-154 30,-348 39,743-97,-304 24,-3-16,453-28,477-38,57 23,-447 22,1031-2,-111 50,-630-36,-927-29,-846 15,821 10,-468-19,521-1,437 17,8 1,0 1,0-2,0 1,0-1,0 1,0-1,0-1,0 1,1-1,-1 0,0 0,1 0,-1 0,1-1,0 0,0 0,0 0,-1-1,5 2,0 0,0 0,0 0,0 0,1 0,-1 0,0 0,1 0,-1 1,1-1,0 0,0 0,0 0,0 1,0-1,0 0,0 1,0-1,0 1,1 0,-1-1,1 1,-1 0,1 0,0 0,-1 0,1 0,0 0,0 0,-1 1,1-1,0 0,2 1,61-27,1 4,2 2,0 3,1 4,70-7,80-17,-261 33,-434 31,-601-40,566-20,405 27,107 7,-1 0,0-1,0 1,1 0,-1 0,0 0,0-1,0 1,1 0,-1 0,0-1,0 1,0 0,0-1,1 1,-1 0,0 0,0-1,0 1,0 0,0-1,0 1,0 0,0-1,0 1,0 0,0-1,0 1,0 0,0 0,0-1,0 1,-1 0,1-1,0 1,0 0,0 0,0-1,-1 1,1 0,0 0,0-1,0 1,-1 0,1 0,0-1,34-7,344-27,-327 35,12 0,1-2,-1-3,43-10,-66-1,-56 4,-135 18,116-1,-82 10,0 6,2 4,-102 38,204-59,0 1,1 0,0 0,0 1,0 1,0 0,1 0,-9 9,19-14,-1-1,1 0,0 0,0 1,0-1,0 0,0 1,0-1,0 1,0 0,1-1,-1 1,1-1,-1 1,1 0,-1 0,1-1,0 1,0 0,0 0,0-1,0 1,1 0,-1 0,0-1,1 1,-1 0,1-1,0 1,-1-1,1 1,0-1,0 1,0-1,0 1,0-1,0 0,1 1,-1-1,0 0,1 0,-1 0,1 0,-1 0,1 0,0 0,80 36,-1-19,0-3,1-4,1-4,63-2,868 1,-698-8,417-15,65-39,21-31,-583 73,-372 40,-589 135,634-130,90-31,0 0,0 0,0 0,0 1,1-1,-1 0,0 1,0-1,0 0,0 1,1-1,-1 1,0-1,0 1,1 0,-1-1,1 1,-1 0,0-1,1 1,-1 0,1 0,-1-1,1 1,0 0,-1 0,1 0,0 0,0 0,0-1,-1 1,1 0,0 0,0 0,0 0,0 0,1 0,-1 0,0 0,0 0,0-1,1 1,-1 0,0 0,1 0,-1 0,1-1,-1 1,1 0,0 0,45 21,22-8,1-4,0-2,1-3,47-4,-72 0,1533-2,-1444 0,0-6,39-10,-135 0,-38 16,1 0,-1 1,0-1,1 1,-1-1,0 0,0 0,0 1,1-1,-1 0,0 1,0-1,0 0,0 0,0 1,0-1,-1 0,1 1,0-1,0 0,0 1,-1-1,1 0,0 1,-1-1,1 0,0 1,-1-1,1 1,-1-1,1 1,-1-1,1 1,-1-1,0 1,1-1,-1 1,1 0,-1-1,0 1,1 0,-1 0,0-1,1 1,-1 0,0 0,0 0,1 0,-1 0,0 0,1 0,-1 0,-1 0,-27-6,0 1,0 1,-1 2,1 1,-1 1,0 1,1 2,0-2,-1149 76,588-45,504-40,87 2,78-9,1142-157,-1018 144,558-89,-675 95,-86 22,-1 0,1 0,-1 0,1 0,0-1,-1 1,1 0,0 0,-1 0,1-1,0 1,0 0,-1 0,1-1,0 1,0 0,-1-1,1 1,0 0,0-1,0 1,0 0,-1-1,1 1,0 0,0-1,0 1,0 0,0-1,0 1,0-1,0 1,0 0,0-1,0 1,0-1,0 1,1 0,-1-1,0 1,0 0,0-1,0 1,1 0,-1-1,0 1,0 0,1 0,-1-1,0 1,0 0,1 0,-1-1,0 1,1 0,-1 0,0 0,1 0,-1-1,1 1,-38-6,-88 1,1 6,-89 13,117-7,-314 24,-617 31,963-61,-3-1,0 4,1 2,-23 7,117-8,1249-42,-959 21,339-17,-630 33,64-12,-106 2,-243 4,-435 49,407-20,-118 15,330-18,74-13,68 2,45-9,0-5,68-14,-83 9,28-3,-1-5,-1-6,114-38,-233 61,1-1,0 1,-1 0,1 1,0 0,-1-1,1 2,0-1,-1 1,1-1,0 2,-1-1,1 1,-1-1,0 1,0 1,1-1,-2 1,1 0,0 0,0 1,-1-1,0 1,3 3,4 3,0-1,0 0,1-1,0 0,1-1,0 0,0-1,0 0,0-1,1-1,0 0,0-1,7 0,322-3,167-30,-197 31,-521 37,-48 14,-2-11,-127-2,333-42,60-4,163-21,1270-81,-494 51,-536 34,-1579 38,185 4,964-18,41 0,1548 27,-58 3,-1382-32,-113-6,-54-1,-123-2,-127 9,150 2,-1563 76,1548-61,119 2,53 3,27-8,1-3,0-2,0-1,0-3,20-2,-27 0,583 9,396-53,-776 19,202-48,-333 42,-114 29,0 1,1 0,-1-1,0 1,1 0,-1-1,0 1,1-1,-1 0,1 1,-1-1,0 1,1-1,-1 0,1 1,0-1,-1 0,1 1,0-1,-1 0,1 0,0 0,0 1,0-1,-1 0,1 0,0 0,0 1,0-1,1 0,-1 0,0 0,0 1,0-1,0 0,1 0,-1 1,0-1,1 0,-1 0,1 1,-1-1,1 0,-1 1,1-1,-1 1,1-1,-1 1,1-1,0 1,-1-1,1 1,0-1,0 1,-1 0,2-1,-188-21,154 21,-544 13,158 13,-368 71,747-89,-151 40,189-47,0 0,1 0,-1 0,0 0,0 0,0 0,0 0,0 1,0-1,1 0,-1 0,0 1,0-1,0 0,1 1,-1-1,0 1,0-1,1 1,-1-1,0 1,1-1,-1 1,1 0,-1 0,1-1,-1 1,1 0,-1 0,1-1,0 1,-1 0,1 0,0 0,0 0,-1-1,1 1,0 0,0 0,0 0,0 0,0 0,1 0,-1-1,0 1,0 0,0 0,1 0,-1 0,0-1,1 1,-1 0,1 0,-1-1,1 1,-1 0,1-1,0 1,51 22,7-11,0-3,0-2,1-3,35-3,-56 0,991 21,-628-17,0-17,296-52,-434 10,-264 55,1-1,0 0,-1 1,1-1,0 0,0 0,-1 0,1 1,0-1,0 0,-1 0,1 0,0 0,0 0,-1-1,1 1,0 0,0 0,-1 0,1-1,0 1,-1 0,1-1,0 1,-1 0,1-1,0 1,-1-1,1 1,-1-1,1 0,-1 1,1-1,-1 1,1-1,-1 0,0 1,1-1,-1 0,0 0,0 1,1-1,-1 0,0 0,0 1,0-1,0 0,0 0,0 1,0-1,0 0,0 0,-1 1,1-1,0 0,0 0,-1 1,1-1,0 0,-1 1,1-1,-1 0,1 1,-1-1,1 1,-1-1,1 1,-1-1,1 1,-1-1,-148-10,-469 20,-334 57,160 13,654-59,119-11,24-2,36 0,611 3,-430-4,454 9,60-32,-435-11,-218 2,-83 25,-1 0,1-1,0 1,-1 0,1-1,-1 1,1 0,-1 0,0 0,1-1,-1 1,0 0,0 0,0 0,0 0,0 0,0 0,0 1,0-1,0 0,0 1,0-1,-1 0,1 1,0-1,0 1,-1 0,1-1,0 1,-1 0,1 0,0 0,-1 0,1 0,0 0,-2 0,2 0,-81-15,0 4,0 3,-74 4,112 3,-1009 0,-369 72,1284-55,139-16,-1 1,1-1,0 1,-1-1,1 1,0 0,-1-1,1 1,-1-1,1 1,-1 0,1 0,-1-1,0 1,1 0,-1 0,0-1,0 1,1 0,-1 0,0 0,0-1,0 1,0 0,0 0,0 0,0 0,0-1,-1 1,1 0,0 0,0 0,-1-1,1 1,0 0,-1 0,1-1,-1 1,1 0,-1-1,1 1,-1 0,0-1,1 1,-1-1,0 1,1-1,-1 1,0-1,0 0,1 1,-1-1,0 0,0 0,1 0,-1 1,0-1,0 0,0 0,32 6,1 0,0-3,0 0,0-2,21-2,-1 0,473-1,-431-3,-94 5,0-1,-1 1,1 0,0 0,0-1,0 1,0 0,0-1,0 1,0 0,0-1,0 1,0 0,0-1,0 1,0 0,0-1,1 1,-1 0,0-1,0 1,0 0,0 0,1-1,-1 1,0 0,0 0,0-1,1 1,-1 0,0 0,0 0,1-1,-1 1,0 0,1 0,-1 0,0 0,0 0,1 0,-1-1,0 1,1 0,-36-6,-384-2,271 9,-981-1,551-27,575 25,30-1,-12 1,601-32,-236 17,-897 7,277-11,212 12,29 9,-1 0,0 0,0 0,1 0,-1 0,0 0,0 0,1 0,-1 0,0-1,0 1,1 0,-1 0,0 0,0 0,0-1,1 1,-1 0,0 0,0 0,0-1,0 1,0 0,1 0,-1-1,0 1,0 0,0 0,0-1,0 1,0 0,0 0,0-1,0 1,0 0,0-1,0 1,0 0,0 0,0-1,0 1,-1 0,1 0,0-1,0 1,0 0,0 0,0 0,-1-1,1 1,0 0,0 0,242-7,25 8,-267 0,0-1,0 0,0 0,0 0,0 1,0-1,0 0,0 0,0 0,0 1,0-1,1 0,-1 0,0 0,0 1,0-1,0 0,0 0,0 0,1 0,-1 1,0-1,0 0,0 0,0 0,1 0,-1 0,0 0,-25 7,-276 11,1437 29,-1072-43,232 24,-265-26,-31-2,0 0,0 0,0 0,0 0,0-1,0 1,0 0,0 0,0-1,0 1,0 0,0 0,0 0,0-1,0 1,0 0,0 0,0 0,0-1,0 1,0 0,0 0,0 0,0 0,1-1,-1 1,0 0,0 0,0 0,0 0,0 0,1-1,-26-6,-40-12,0 3,-1 3,-1 3,0 2,-23 3,21 6,1 4,0 2,1 3,0 3,1 3,-11 7,42-7,36-16,-1 0,1 0,-1 0,1 0,-1 0,0 0,1 0,-1 0,1 1,-1-1,1 0,-1 0,0 0,1 1,-1-1,0 0,1 1,-1-1,0 0,1 1,-1-1,0 0,0 1,1-1,-1 0,0 1,0-1,0 1,1-1,-1 1,0-1,0 0,0 1,0-1,0 1,0-1,0 1,0-1,0 1,0-1,0 0,0 1,0-1,-1 1,1-1,0 1,0-1,0 0,-1 1,1-1,0 1,0-1,-1 0,1 1,0-1,-1 0,1 0,-1 1,1-1,0 0,-1 0,1 1,-1-1,1 0,0 0,-1 0,180 6,714-9,-589-22,-298 22,-28 2,-250 3,267-2,-2 0,0 0,1 0,-1 0,0 1,0 0,1 1,-1-1,0 1,1 0,-1 1,1 0,0 0,0 0,0 1,0 0,6-2,0 1,0-1,1 1,-1 0,1-1,-1 1,1-1,0 1,0-1,0 0,0 1,0-1,1 0,-1 0,0 1,1-1,0-1,0 1,-1 0,1 0,0 0,1-1,-1 0,0 1,0-1,1 0,-1 0,0 0,1 0,-1 0,1-1,2 1,103 38,-76-31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28.8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0 115,'373'-1,"-179"-27,-21 17,-81 0,-1 4,1 3,52 7,-9-1,108 9,-123 2,1-5,117-9,-85-1,599 2,-435-28,8 0,190-3,-1 33,-159 26,205 1,516-30,-854-26,-218 27,-1 0,0 0,0 0,0 0,0 0,0 0,0-1,0 1,0-1,0 0,0 0,0 0,-1 0,1 0,0-1,-1 1,1-1,-1 0,1 0,-1 0,0 0,0 0,0 0,-4 5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0,'15'5,"13"1,8 0,2-1,-1-2,-1 0,-3-2,-1-1,-2 0,-1 0,-1-5,0-2,0 1,-1 1,-4 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1,'29'5,"28"-4,10-1,-2-1,-7 0,-9-1,-8 1,-6 1,-4-1,-3 1,0 0,-7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2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27,'-25'217,"-44"131,32-140,36-190,9-28,13-48,-13 40</inkml:trace>
  <inkml:trace contextRef="#ctx0" brushRef="#br0" timeOffset="333.758">56 55,'89'-4,"-1"-3,0-4,47-14,-130 23,1 1,0-1,0 1,0 0,0 1,-1-1,1 1,0 0,0 1,0-1,0 1,0 0,0 1,0-1,-1 1,1 0,-1 1,1-1,0 2,3 22,-11-12</inkml:trace>
  <inkml:trace contextRef="#ctx0" brushRef="#br0" timeOffset="603.488">1 535,'38'-10,"32"-8,9 0,-4 2,-10 4,-12 5,-9 2,-8 3,-5 2,-8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6.0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0,'0'102,"26"156,-19-163,3-1,4-1,18 58,-4-80,-27-69,0-1,-1 1,1-1,0 1,-1-1,1 0,0 1,0-1,0 0,1 0,-1 1,0-1,0 0,0 0,1 0,-1 0,1-1,-1 1,1 0,-1-1,1 1,-1-1,1 1,-1-1,1 1,0-1,-1 0,1 0,0 0,-1 0,1 0,-1-1,1 1,0 0,-1-1,1 1,-1-1,1 1,-1-1,1 0,-1 0,1 0,-1 0,12-11,-2 0,1-1,-2-1,0 1,0-2,-1 0,-1 0,1-3,18-31,103-151,-130 199,0-1,1 1,-1-1,0 1,1 0,-1-1,1 1,-1 0,1 0,0-1,0 1,0 0,-1 0,1 0,0 0,0 0,0 0,1 0,-1 0,0 0,0 1,0-1,1 0,-1 1,0-1,1 1,-1-1,0 1,1 0,-1-1,1 1,-1 0,0 0,1 0,-1 0,1 0,-1 1,0-1,1 0,-1 1,1-1,-1 1,0-1,0 1,1-1,-1 1,1 1,8 161,-3-114,-7-33,0-1,2 1,0-1,0 0,2 1,0-1,0 0,2-1,0 1,0-1,1-1,1 1,1-1,-1 0,2-1,0 0,0 0,6 3,-15-14,1 0,0 0,-1 0,1 0,0-1,0 1,0 0,-1-1,1 0,0 1,0-1,0 0,0 0,0 0,0 0,0 0,0 0,0-1,0 1,0-1,0 1,-1-1,1 0,0 1,0-1,-1 0,1 0,0 0,-1-1,1 1,-1 0,0-1,1 1,-1-1,1 1,37-65,-34 56,120-325,-70 126,-51 172,-5 32,1-1,0 1,1-1,-1 1,1-1,0 1,0-1,1 1,0 0,0-1,0 1,0 0,1 0,0 1,1-3,12 0,1 7</inkml:trace>
  <inkml:trace contextRef="#ctx0" brushRef="#br0" timeOffset="339.675">1159 536,'-7'10,"-9"14,0 1,2 0,1 1,1 0,1 1,1 0,1 1,1 2,8-28,-1 0,1 1,-1-1,1 0,0 1,0-1,0 1,0-1,1 0,-1 1,0-1,1 0,0 0,-1 1,1-1,0 0,0 0,1 0,-1 0,0 0,0 0,1 0,0 0,-1-1,1 1,0 0,0-1,-1 0,1 1,0-1,1 0,-1 0,0 0,0 0,0 0,1-1,-1 1,2 0,3-1,0 1,-1-1,1 0,0-1,0 1,-1-1,1-1,-1 1,1-1,-1 0,1-1,-1 1,2-3,1 1,-1 0,0-1,0 0,-1-1,0 0,0 0,0-1,-1 1,1-2,-2 1,1 0,-1-1,0 0,-1 0,0-1,0 1,-1-1,0 0,0 0,-1 0,0 0,-1-1,0 1,0 0,-1-1,-1 1,1 0,-1-1,-1 1,0-3,1 9,-1 0,1 0,-1 0,0 0,0 0,0 0,0 0,0 1,0-1,-1 1,1 0,-1-1,0 1,0 0,1 1,-1-1,0 0,-1 1,1 0,0 0,0 0,-1 0,1 0,0 0,-1 1,1 0,-1 0,1 0,-1 0,1 0,0 1,-1-1,1 1,0 0,-1 0,1 0,0 1,0-1,0 1,0-1,0 1,0 0,1 0,-1 1,-1 1,-16 14</inkml:trace>
  <inkml:trace contextRef="#ctx0" brushRef="#br0" timeOffset="623.078">1469 791,'0'0,"0"-5,5-6,1-7,5-4,0-4,-1-1,2-3,-1 1,2 4,0 2,1 1,0-2,1 4,3 5,-1 10,-4 10,-4 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6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602 452,'-79'21,"-4"0,1 4,1 3,-2 5,77-32,0 1,0 1,0-1,1 1,-1 0,1 0,-1 1,1-1,0 1,1 0,-1 1,1-1,-1 1,1 0,1 0,-1 0,1 1,0-1,0 1,0 0,0 4,4-8,0 1,0-1,1 0,-1 1,1-1,0 0,0 0,0 0,0 0,0 0,0 0,0-1,1 1,-1-1,1 1,-1-1,1 0,-1 0,1 0,0-1,0 1,-1 0,1-1,0 0,0 0,2 0,7 3,109 16,-119-19,0 0,-1-1,1 1,0 0,0 1,-1-1,1 0,0 0,-1 1,1-1,0 1,-1-1,1 1,-1 0,1-1,-1 1,1 0,-1 0,1 0,-1 0,0 1,0-1,1 0,-1 0,0 1,0-1,0 1,-1-1,1 1,0-1,0 1,-1-1,1 1,-1 0,0-1,1 1,-1 0,0 0,0-1,0 1,0 0,0-1,0 1,-1 0,1 0,0-1,-1 1,0-1,1 1,-1 0,0-1,0 1,-105 83,63-56,-5 3,33-23,0 0,1 1,0 0,1 1,0 1,1 0,1 1,-6 7,16-18,0-1,0 1,0 0,0 0,0-1,1 1,-1 0,1 0,-1 0,1 0,0-1,0 1,0 0,0 0,0 0,0 0,0 0,1 0,-1 0,1-1,-1 1,1 0,0 0,0-1,0 1,0 0,0-1,0 1,0-1,0 1,1-1,-1 0,1 1,-1-1,1 0,-1 0,1 0,-1 0,1 0,0-1,1 2,79 27,-79-28,23 5,-1-1,1-2,0-1,0 0,1-2,22-3,-47 3,1-1,-1 1,1-1,-1 1,1-1,-1 0,1 0,-1 0,0 0,1 0,-1 0,0-1,0 1,0-1,0 1,0-1,0 0,0 0,-1 0,1 0,-1 0,1 0,0-3,5-12</inkml:trace>
  <inkml:trace contextRef="#ctx0" brushRef="#br0" timeOffset="284.567">347 1,'-32'90,"4"2,4 1,4 1,4 1,0 51,7-25,6 1,8 79,27 161,-32-281,-1-57</inkml:trace>
  <inkml:trace contextRef="#ctx0" brushRef="#br0" timeOffset="1435.004">1279 198,'-30'14,"1"1,0 1,1 2,0 1,2 1,0 1,1 1,-14 18,14-12,2 0,1 2,1 1,1 1,2 0,1 1,2 1,1 1,2 0,1 0,2 1,2 1,1 0,1 0,3 0,0 0,3 0,2 8,-3-34,1-1,0 0,1 0,0 0,1 0,0 0,0-1,1 1,0-1,1 0,0 0,0-1,1 1,0-1,1 0,0-1,0 1,0-1,1-1,0 0,0 0,1 0,0-1,0 0,0-1,0 0,1 0,0-1,0 0,-1-1,2 0,-1-1,0 0,0-1,0 1,6-2,-1-1,0-1,0-1,0 0,-1 0,1-2,-1 0,0 0,-1-1,0-1,0 0,0-1,-1-1,-1 0,2-1,-6 4,0 0,0 0,-1 0,0-1,0 0,-1 0,0-1,0 0,-1 0,0 0,-1 0,0 0,0-1,-1 1,0-1,-1 0,0 0,-1 0,0 1,0-1,-1 0,0-2,-1 4,-1 1,1 0,-1 0,-1 0,1 0,-1 0,0 1,-1-1,0 1,0 0,0 1,0-1,-1 1,0 0,0 1,-1-1,1 1,-1 0,0 1,0-1,0 2,0-1,-5 0,-6-3,0 2,0 0,-1 1,1 1,-1 0,0 2,1 0,-1 1,-6 2,14-2,0 1,-1 0,1 1,0 0,0 1,1 0,-1 0,1 1,0 1,0 0,0 0,1 1,0 0,0 1,1 0,0 0,1 1,-5 6,-5 9,2-5</inkml:trace>
  <inkml:trace contextRef="#ctx0" brushRef="#br0" timeOffset="1767.341">1590 932,'-10'14,"-3"10,6 1,8-4,5-11,0-6</inkml:trace>
  <inkml:trace contextRef="#ctx0" brushRef="#br0" timeOffset="2170.829">1815 368,'26'-27,"2"2,1 1,1 1,1 2,1 1,0 1,2 2,0 1,1 2,2 0,-33 12,1 0,0 0,-1 1,1-1,0 1,0 0,-1 0,1 1,0-1,0 1,0 0,0 1,0-1,0 1,0 0,-1 0,1 0,0 1,-1 0,1 0,-1 0,1 0,-1 1,0-1,0 1,0 0,-1 0,1 1,-1-1,1 1,-1 0,0 0,0 0,-1 0,0 0,1 1,-1-1,0 1,-1 0,1 0,-2 16,0 0,-1 0,-2 0,0 0,-1 0,0-1,-2 0,-1 0,0 0,-2-1,0 0,-1 0,-1-1,-1 0,0-1,-12 13,-225 285,243-309,0 1,1 0,0 0,1 1,-1-1,1 1,1 0,0 0,0 0,0 1,1 1,1-6,1-1,0 0,0 1,0-1,0 0,0 1,1-1,0 1,-1-1,1 0,0 0,1 0,-1 1,1-1,-1 0,1 0,0-1,0 1,0 0,0-1,1 1,-1-1,1 0,-1 0,1 0,0 0,0 0,0 0,2 0,9 3,1 0,-1-1,1-1,0 0,0-1,0-1,1 0,-1-1,0-1,13-2,7 1,30 2,117-14,-158 8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5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0 142,'118'-43,"-85"32,-22 6,1 0,0 1,1 0,-1 1,1 0,0 1,-1 1,1 0,0 1,0 0,10 2,-21-2,0 1,1-1,-1 1,0 0,0 0,0 0,0 0,-1 0,1 1,0-1,0 0,-1 1,1-1,-1 1,1 0,-1 0,1-1,-1 1,0 0,0 0,0 0,0 0,-1 0,1 0,0 1,-1-1,1 0,-1 0,0 0,0 1,0-1,0 0,0 0,0 1,-1-1,1 0,-1 0,0 0,1 0,-1 0,-1 2,-45 84,-56 46,72-97,1 1,2 1,1 1,3 2,-12 28,33-66,1 0,0 0,0 0,1 0,-1 1,1-1,0 1,0-1,0 1,1-1,0 1,0-1,0 1,0 0,1-1,-1 1,1-1,0 1,1-1,-1 0,1 1,0-1,0 0,0 0,1 0,-1 0,1-1,0 1,0-1,0 1,1-1,-1 0,1 0,-1-1,1 1,0-1,0 0,0 0,1 0,-1 0,1 0,2-1,0 1,0-1,0-1,0 1,0-1,0-1,0 1,0-1,0 0,0-1,0 1,0-1,-1-1,1 1,-1-1,1-1,-1 1,0-1,0 0,-1 0,1-1,-1 1,0-1,0 0,0-2,4-10</inkml:trace>
  <inkml:trace contextRef="#ctx0" brushRef="#br0" timeOffset="316.268">762 0,'-10'34,"-7"25,-7 8,2 1,4-5,1-9,2-9,5-7,4-1,2-1,-2-3,0-1,0-2,2-1,1-1,2 0,5-5,2-7</inkml:trace>
  <inkml:trace contextRef="#ctx0" brushRef="#br0" timeOffset="681.49">1072 57,'-50'64,"3"3,3 1,3 3,4 1,1 4,8 38,28-111,1 1,-1-1,0 1,1 0,0-1,0 1,0-1,0 1,0-1,1 0,-1 0,1 0,0 1,0-1,0-1,0 1,1 0,-1-1,1 1,0-1,0 1,0-1,0 0,0-1,0 1,0 0,0-1,1 0,-1 0,4 1,5 1,0-1,0 0,0-1,1 0,-1-1,1-1,-1 0,0 0,0-2,0 1,0-1,0-1,0 0,-1-1,1 0,1-2,12-7,-1 0,-1-1,-1-2,0 0,-2-1,15-17,-20 19,-1-1,0-1,-1 0,-2 0,0-2,0 1,-2-1,3-10,-8 20,-1 0,0 0,0 0,-1 0,-1-1,0 1,0-1,-1 1,0 0,-1-1,0 1,0-1,-1 1,-1 0,0 0,0 0,-1 0,-3-6,4 11,-1 1,1 0,-1 0,1 0,-1 0,0 1,-1 0,1-1,-1 2,1-1,-1 0,0 1,0 0,0 0,0 0,0 1,0 0,-1 0,1 0,0 0,-1 1,1 0,0 0,-1 1,1-1,0 1,-1 0,1 1,0-1,0 1,0 0,-1 1,-25 10</inkml:trace>
  <inkml:trace contextRef="#ctx0" brushRef="#br0" timeOffset="1368.383">1891 113,'-47'37,"1"2,2 2,2 2,2 1,1 3,3 1,27-35,1 0,0 1,1 0,1 0,0 1,1 0,-3 13,7-27,1-1,0 0,-1 0,1 1,0-1,0 0,-1 1,1-1,0 1,0-1,-1 0,1 1,0-1,0 1,0-1,0 0,0 1,0-1,0 1,0-1,0 1,0-1,0 1,0-1,0 0,0 1,0-1,0 1,0-1,1 0,-1 1,0-1,0 1,0-1,1 0,-1 1,0-1,1 0,-1 1,0-1,0 0,1 0,-1 1,1-1,-1 0,0 0,1 1,-1-1,1 0,-1 0,0 0,1 0,-1 0,1 0,-1 0,1 0,-1 0,0 0,1 0,-1 0,1 0,-1 0,1 0,-1 0,25-19,73-137,-75 113,133-211,-136 234,-16 38,-21 57,-1 51,19-113,1 0,0 0,0-1,2 1,0 0,0-1,1 0,0 0,1-1,1 1,0-1,0 0,1-1,0 0,1 0,0-1,2 1,-7-7,0-1,0 1,0-1,1 0,-1 0,0-1,1 1,-1-1,1 0,0 0,-1-1,1 1,0-1,-1 0,1 0,0-1,-1 1,1-1,0 0,-1 0,1-1,-1 1,0-1,1 0,-1 0,0-1,0 1,0-1,2-2,4-3,0-1,0 0,-1-1,-1 0,0 0,0-1,-1 0,0 0,-1-1,0 0,7-16,-2-1,-1 0,-1 0,-2-1,0 0,0-25,-5 30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7:57.5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328 1237,'-64'-768,"18"412,29 273,18 82,-1 0,0 1,1-1,-1 0,0 0,0 0,0 0,0 0,1 0,-1 1,-1-1,1 0,0 0,0 0,0 0,0 0,-1 0,1 0,0 1,-1-1,1 0,-1 0,1 1,-1-1,1 0,-1 0,1 1,-1-1,0 0,1 1,-1-1,0 1,1-1,-1 1,0-1,0 1,0 0,0-1,1 1,-1 0,0 0,0 0,0-1,0 1,0 0,0 0,0 0,1 1,-1-1,0 0,0 0,0 0,0 0,0 1,0-1,1 1,-1-1,0 1,-23 45,-44 108,50-98,46-72,46-105,-38 32,-36 88,7 16,-3 154,1 713,-6-860,1-52,11-253,1 152,-6-1,-6-44,0 170,15-95,-14 99,-1 1,0-1,1 0,-1 0,0 1,0-1,0 0,0 1,-1-1,1 0,0 1,-1-1,1 0,-1 1,0-1,1 0,-1 1,0-1,0 1,0 0,0-1,0 1,0 0,-1-1,1 1,0 0,-1 0,1 0,0 0,-1 0,1 1,-1-1,0 0,1 1,-1-1,0 1,1-1,-1 1,0 0,1 0,-1 0,0 0,0 0,1 0,-1 0,0 0,1 1,-1-1,0 1,1-1,-1 1,1 0,-1 0,1-1,-1 1,1 0,-1 0,1 1,0-1,-1 0,1 1,-16 10,1 0,1 2,0 0,1 0,1 1,0 1,1 0,0 1,2 0,-8 17,16-31,0-1,0 1,0 0,1 0,-1 0,1 0,0 0,0 0,0 1,0-1,0 0,1 0,0 1,-1-1,1 0,0 1,1-1,-1 0,1 1,-1-1,1 0,0 0,0 1,1-1,-1 0,0 0,1 0,0-1,0 1,0 0,0-1,0 1,0-1,1 1,-1-1,1 0,0 0,0 0,-1-1,1 1,0-1,0 1,1-1,0 0,3 1,0 0,0-1,0 0,1 0,-1-1,0 0,0 0,0 0,0-1,1-1,-1 1,0-1,0 0,-1 0,1-1,0 0,-1 0,0-1,0 0,0 0,0 0,0-1,-1 1,0-1,4-6,5-6,-2-2,0 0,-1 0,-1-1,0 0,-2-1,0 0,-2-1,0 1,-2-1,0 0,-1 0,-1-1,-2 1,0 0,-2-15,2 34,-1 1,1-1,0 0,-1 1,0-1,0 1,1-1,-1 1,-1 0,1-1,0 1,-1 0,1 0,-1 0,1 0,-1 0,0 0,0 0,0 0,0 1,0-1,-1 1,1 0,0-1,-1 1,1 0,-1 0,1 1,-1-1,1 1,-1-1,1 1,-1 0,0-1,1 1,-1 1,0-1,1 0,-1 1,1-1,-1 1,1 0,-1 0,1 0,-1 0,1 0,0 0,0 1,-1-1,1 1,-25 17,0 0,2 2,0 0,2 2,0 1,2 0,0 2,2 1,-8 14,25-39,1 0,-1 0,0 0,1 0,-1 0,1 1,-1-1,1 1,0-1,0 1,1-1,-1 1,0-1,1 1,-1 0,1-1,0 1,0 0,0-1,0 1,1 0,-1-1,0 1,1-1,0 1,0 0,0-1,0 0,0 1,0-1,1 0,-1 1,1-1,0 0,0 0,-1 0,1 0,0-1,0 1,1 0,-1-1,0 0,1 1,-1-1,2 1,10-4,0 0,0 0,0-1,0-1,-1 0,0-1,0-1,0 0,0-1,-1 0,0 0,3-4,128-83,48 7,-190 87,-1-1,1 1,0-1,0 1,0-1,-1 1,1 0,0-1,0 1,0 0,0-1,-1 1,1 0,0 0,0 0,0 0,0 0,0 0,0 0,0 0,0 0,-1 1,1-1,0 0,0 0,0 1,0-1,-1 1,1-1,0 1,0-1,-1 1,1-1,0 1,-1 0,1-1,-1 1,1 0,-1-1,1 1,-1 0,1 0,-1 0,0-1,1 1,-1 0,0 0,0 0,1 0,-1 0,0 0,0 0,0-1,0 1,0 0,-1 0,1 0,0 0,0 0,0 0,-1 0,-17 56,-2-16,-16 58,36-98,0 0,0-1,0 1,0 0,0-1,0 1,0 0,0-1,0 1,0 0,0-1,1 1,-1 0,0-1,0 1,1-1,-1 1,0 0,1-1,-1 1,1-1,-1 1,1-1,-1 1,1-1,-1 0,1 1,-1-1,1 1,0-1,-1 0,1 0,0 1,-1-1,1 0,0 0,-1 0,1 0,0 0,-1 0,1 0,0 0,-1 0,1 0,0 0,-1 0,1 0,0-1,-1 1,1 0,0 0,-1-1,1 1,-1-1,1 1,-1 0,1-1,-1 1,1-1,-1 1,1-1,-1 1,1-1,39-29,-39 29,201-228,-128 153,-253 318,178-241,0 0,0 0,-1 0,1-1,0 1,0 0,0 0,0 0,0 0,0 1,0-1,0 0,0 0,1 0,-1 1,0-1,1 0,-1 1,1-1,-1 1,1-1,0 1,0-1,0 0,0 1,0-1,0 1,0-1,0 1,0-1,1 1,-1-1,0 0,1 1,-1-1,1 0,0 1,0-1,-1 0,1 0,0 1,0-1,0 0,0 0,0 0,0 0,1 0,8 0,0-1,0 0,0-1,0 0,0 0,0-1,0 0,-1-1,1 0,-1-1,0 0,0 0,0-1,0 0,6-6,211-158,-211 165,-29 29,13-24,-166 248,168-249,-1 0,1 0,-1 0,1 0,0 0,-1 0,1 0,0 0,-1 0,1 0,0 1,-1-1,1 0,-1 0,1 1,0-1,-1 1,1-1,-1 0,1 1,-1-1,1 1,-1-1,0 1,1-1,-1 1,1-1,-1 1,0 0,0-1,1 1,-1-1,0 1,0 0,0-1,0 1,0 0,1-1,-1 1,0 0,-1-1,1 1,0 0,0-1,0 1,0-1,0 1,-1 0,1-1,0 1,-1-1,1 1,0 0,-1-1,1 1,0-1,-1 1,1-1,-1 0,1 1,-1-1,0 1,1-1,-1 0,1 1,-1-1,45-25,159-167,-203 192,0 1,0-1,0 1,0 0,0-1,1 1,-1-1,0 1,0-1,1 1,-1-1,0 1,0-1,1 0,-1 1,1-1,-1 1,0-1,1 0,-1 1,1-1,-1 0,1 1,-1-1,1 0,-1 0,1 0,0 0,-1 1,1-1,-1 0,1 0,-1 0,1 0,-1 0,1 0,0 0,-1 0,1-1,-1 1,1 0,-1 0,1 0,-1-1,1 1,-1 0,1 0,-1-1,1 1,-1 0,1-1,-1 1,0-1,1 1,-1 0,0-1,-101 148,50-82,-6 1,57-66,0 0,0 0,0 0,0-1,0 1,0 0,0 0,0-1,-1 1,1 0,0 0,0-1,0 1,0 0,0 0,0 0,0-1,-1 1,1 0,0 0,0 0,0-1,0 1,-1 0,1 0,0 0,0 0,0 0,-1 0,1-1,0 1,0 0,-1 0,1 0,0 0,0 0,-1 0,15-27,99-143,-112 170,18-31,-19 31,1-1,-1 1,0 0,0-1,1 1,-1-1,0 1,0 0,1-1,-1 1,0-1,0 1,0-1,0 1,0-1,1 1,-1-1,0 1,0 0,0-1,-1 1,1-1,0 1,0-1,0 1,0-1,0 1,0-1,-1 1,1-1,0 1,0 0,-1-1,1 1,0-1,-1 1,1 0,0-1,-1 1,1 0,0 0,-1-1,1 1,-1 0,1 0,-1 0,1-1,0 1,-1 0,1 0,-1 0,1 0,-1 0,1 0,-1 0,1 0,-1 0,1 0,-1 0,1 0,-1 0,1 0,-1 1,1-1,0 0,-1 0,-9 4,0 0,0 1,0 0,1 0,0 1,0 0,0 1,1 0,-8 7,-9 8,-306 247,206-198,125-70,-1-1,1 0,0 1,-1-1,1 1,0-1,-1 0,1 0,-1 1,1-1,0 0,-1 0,1 1,-1-1,1 0,-1 0,1 0,-1 0,1 0,-1 0,1 1,-1-1,1-1,-1 1,1 0,-1 0,1 0,-1 0,1 0,-1 0,1 0,-1-1,1 1,-1 0,1 0,-1-1,1 1,0 0,-1-1,1 1,0 0,-1-1,1 1,0-1,-1 1,1 0,0-1,0 1,-1-1,1 1,0-1,0 1,0-1,0 1,0-1,0 1,0-1,0 1,0-1,0 0,16-31,46-37,3 2,3 4,3 2,18-8,-66 50,-8 7,-4 1,1 2,0-1,0 1,1 1,1 0,-1 1,1 1,0 0,11-3,-25 9,1 0,-1 0,0 0,1-1,-1 1,1 0,-1 0,0 0,1 0,-1 0,1 0,-1 1,1-1,-1 0,0 0,1 0,-1 0,0 0,1 1,-1-1,0 0,1 0,-1 0,0 1,1-1,-1 0,0 1,1-1,-1 0,0 1,0-1,0 0,1 1,-1-1,0 0,0 1,0-1,0 0,0 1,1-1,-1 1,0-1,0 1,0-1,0 0,0 1,-1-1,1 1,0-1,0 0,0 1,0-1,0 0,0 1,-1-1,1 1,0-1,0 0,0 1,-1-1,1 0,0 0,-1 1,1-1,0 0,-1 1,-18 26,-138 132,-13 22,147-145,22-36,1 1,0-1,0 1,-1 0,1-1,0 1,0-1,0 1,0 0,-1-1,1 1,0-1,0 1,0 0,0-1,1 1,-1-1,0 1,0 0,0-1,0 1,1-1,-1 1,0-1,0 1,1 0,-1-1,0 1,1-1,-1 0,1 1,-1-1,1 1,-1-1,1 0,-1 1,1-1,-1 0,1 1,-1-1,1 0,-1 0,1 0,0 1,-1-1,1 0,-1 0,1 0,0 0,-1 0,1 0,0 0,-1 0,1-1,-1 1,1 0,-1 0,1 0,0-1,-1 1,1 0,-1-1,1 1,16-6,0-1,-1 0,0-2,0 1,0-2,-2 0,1-1,-1-1,-1 0,1-2,7-3,259-258,-296 293,0 0,1 0,2 1,-1 1,2 1,1-1,-6 18,15-36,1 0,0 0,0 0,0 0,0 1,0-1,0 0,1 1,-1-1,1 0,-1 1,1-1,0 1,0-1,0 0,1 1,-1-1,0 1,1-1,0 0,-1 1,1-1,0 0,0 0,0 1,1-1,-1 0,0 0,1 0,0-1,-1 1,1 0,0 0,0-1,0 1,0-1,0 0,0 0,0 0,0 0,0 0,1 0,-1 0,0-1,1 1,1 0,9-2,-1-1,0 0,0 0,0-1,0-1,0 0,0-1,-1 0,0 0,5-5,15-5,-2 2</inkml:trace>
  <inkml:trace contextRef="#ctx0" brushRef="#br0" timeOffset="7173.73">6847 588,'-11'-46,"-2"-1,-3 2,-1 0,-8-13,17 43,-1 0,0 0,-1 1,0 0,-1 1,-1 0,0 1,-1 0,0 1,0 0,-2 1,1 1,-11-5,-14-2,-1 2,0 2,-1 2,-1 2,1 1,-1 2,-30 2,58 1,-316-8,0 14,-230 35,198-11,-1084 59,1008-77,560 7,36-11,156-15,-145 2,706-36,401-8,-583 53,-742 9,-8-4,-1838 164,704-161,950-12,206 3,35-1,0 0,0 1,0-1,1 0,-1 0,0 1,0-1,0 0,0 0,0 1,1-1,-1 0,0 1,0-1,0 0,0 0,0 1,0-1,0 0,0 1,0-1,0 0,0 1,0-1,0 0,0 0,-1 1,1-1,0 0,0 1,0-1,0 0,-1 0,1 1,0-1,269 32,-245-30,813 23,118-25,608-91,-906 37,-625 51,-20 1,0 0,0 1,0 0,1 2,-1-1,0 1,0 1,0 0,2 1,-16 3,-85 14,-609 54,508-60,-1523 100,625-49,865-39,215-19,27-5,547 0,-187-2,782-7,261-71,-664-4,-676 71,-105-1,-200 14,-852 60,-1467 8,1101-88,904-6,495 18,40 6,0 0,1 0,-1-1,0 1,0 0,0 0,1-1,-1 1,0 0,0 0,0-1,0 1,0 0,0-1,0 1,1 0,-1-1,0 1,0 0,0 0,0-1,0 1,0 0,0-1,0 1,-1 0,1-1,0 1,0 0,0 0,0-1,0 1,0 0,-1-1,1 1,0 0,0 0,0 0,-1-1,1 1,0 0,0 0,-1 0,1-1,0 1,0 0,-1 0,1 0,32-9,548-57,1102-55,-1173 94,-495 26,-24 1,-28 1,-1412 100,-162-15,1166-75,416-16,30 5,1 0,-1 0,0 0,0 0,1-1,-1 1,0 0,0 0,0-1,1 1,-1 0,0 0,0-1,0 1,0 0,1 0,-1-1,0 1,0 0,0-1,0 1,0 0,0-1,0 1,0 0,0 0,0-1,0 1,0 0,0-1,0 1,0 0,0-1,-1 1,1 0,0 0,0-1,0 1,0 0,0-1,-1 1,1 0,0 0,0 0,-1-1,1 1,0 0,0 0,-1 0,1 0,0-1,0 1,-1 0,1 0,0 0,-1 0,1 0,0 0,-1 0,1 0,0 0,-1 0,1 0,0 0,131-34,1386-237,-1362 246,-10-7,-145 32,0 0,0 0,-1-1,1 1,0 0,0 0,0-1,-1 1,1 0,0 0,0-1,0 1,0 0,-1 0,1-1,0 1,0 0,0 0,0-1,0 1,0 0,0-1,0 1,0 0,0-1,0 1,0 0,0 0,0-1,0 1,1 0,-1-1,0 1,0 0,0 0,0-1,0 1,1 0,-1 0,0 0,0-1,0 1,1 0,-1 0,0 0,0-1,1 1,-1 0,0 0,0 0,1 0,-1 0,0 0,1 0,-1 0,0 0,0 0,1-1,-1 2,-26-5,-78 2,1 6,0 4,-9 5,28-3,-1025 117,977-116,230-29,86-11,17-3,0 9,24 8,66-6,-226 22,-65-2,1 1,-1 0,1 0,-1 0,1 0,-1 0,1 0,-1 0,1 0,-1 0,1 0,-1 0,1 0,-1 0,1 1,-1-1,1 0,-1 0,0 0,1 1,-1-1,1 0,-1 1,0-1,1 0,-1 1,0-1,1 0,-1 1,0-1,1 1,-1-1,0 0,0 1,0-1,1 1,-1-1,0 1,0-1,0 1,0-1,0 1,0-1,0 1,0-1,0 1,0-1,0 1,0-1,0 1,-1-1,1 0,0 1,0-1,0 1,-1-1,1 1,0-1,-1 0,1 1,0-1,-1 0,1 1,0-1,-1 0,1 1,-1-1,1 0,0 0,-1 1,-32 20,-252 118,282-138,0 1,-1 0,1 0,0 0,0 0,0 0,0 1,0-1,1 1,-1 0,1 0,-1 0,1 0,0 0,0 0,1 1,-1-1,1 1,0-1,-1 1,1-1,1 1,-1 0,1-1,-1 1,1 0,0 0,0 0,1-1,-1 1,1 0,0-1,0 1,0 0,0-1,1 1,0-1,-1 0,1 1,0-1,0 0,1 0,-1 0,1 0,12 7,0 1,1-2,1 0,-1-1,1-1,0-1,1 0,-1-1,1-1,4 0,107 21,0-7,2-4,43-6,772 3,-718-12,702-35,-602 18,653-17,-862 35,486 13,-526-6,183 4,-232-18,-29 7,-1-1,0 1,1 0,-1 0,0-1,1 1,-1 0,0 0,0-1,1 1,-1 0,0-1,0 1,0 0,0-1,1 1,-1-1,0 1,0 0,0-1,0 1,0 0,0-1,0 1,0-1,0 1,0 0,0-1,0 1,0-1,-1 1,1 0,0-1,0 1,0 0,0-1,-1 1,1 0,0-1,0 1,-1 0,1 0,0-1,-1 1,1 0,0 0,-1-1,1 1,0 0,-1 0,1 0,0 0,-1-1,1 1,0 0,-1 0,1 0,-1 0,1 0,0 0,-1 0,1 0,-1 0,1 0,0 0,-1 1,1-1,0 0,-1 0,-64-23,118 11,581 2,143-8,-772 18,-169 19,-890 86,769-68,273-32,28-2,227-15,-169 5,2408-217,-2227 190,-305 29,-622 67,-659 44,1039-76,379-29,644-78,560-63,-1024 129,-526 20,0 11,-23 15,71-9,-519 53,672-64,62-9,133 4,112-17,175-30,-248 19,282-32,-36 2,361 7,-758 42,-32 0,-308 34,-154 30,-348 39,743-97,-304 24,-3-16,453-28,477-38,57 23,-447 22,1031-2,-111 50,-630-36,-927-29,-846 15,821 10,-468-19,521-1,437 17,8 1,0 1,0-2,0 1,0-1,0 1,0-1,0-1,0 1,1-1,-1 0,0 0,1 0,-1 0,1-1,0 0,0 0,0 0,-1-1,5 2,0 0,0 0,0 0,0 0,1 0,-1 0,0 0,1 0,-1 1,1-1,0 0,0 0,0 0,0 1,0-1,0 0,0 1,0-1,0 1,1 0,-1-1,1 1,-1 0,1 0,0 0,-1 0,1 0,0 0,0 0,-1 1,1-1,0 0,2 1,61-27,1 4,2 2,0 3,1 4,70-7,80-17,-261 33,-434 31,-601-40,566-20,405 27,107 7,-1 0,0-1,0 1,1 0,-1 0,0 0,0-1,0 1,1 0,-1 0,0-1,0 1,0 0,0-1,1 1,-1 0,0 0,0-1,0 1,0 0,0-1,0 1,0 0,0-1,0 1,0 0,0-1,0 1,0 0,0 0,0-1,0 1,-1 0,1-1,0 1,0 0,0 0,0-1,-1 1,1 0,0 0,0-1,0 1,-1 0,1 0,0-1,34-7,344-27,-327 35,12 0,1-2,-1-3,43-10,-66-1,-56 4,-135 18,116-1,-82 10,0 6,2 4,-102 38,204-59,0 1,1 0,0 0,0 1,0 1,0 0,1 0,-9 9,19-14,-1-1,1 0,0 0,0 1,0-1,0 0,0 1,0-1,0 1,0 0,1-1,-1 1,1-1,-1 1,1 0,-1 0,1-1,0 1,0 0,0 0,0-1,0 1,1 0,-1 0,0-1,1 1,-1 0,1-1,0 1,-1-1,1 1,0-1,0 1,0-1,0 1,0-1,0 0,1 1,-1-1,0 0,1 0,-1 0,1 0,-1 0,1 0,0 0,80 36,-1-19,0-3,1-4,1-4,63-2,868 1,-698-8,417-15,65-39,21-31,-583 73,-372 40,-589 135,634-130,90-31,0 0,0 0,0 0,0 1,1-1,-1 0,0 1,0-1,0 0,0 1,1-1,-1 1,0-1,0 1,1 0,-1-1,1 1,-1 0,0-1,1 1,-1 0,1 0,-1-1,1 1,0 0,-1 0,1 0,0 0,0 0,0-1,-1 1,1 0,0 0,0 0,0 0,0 0,1 0,-1 0,0 0,0 0,0-1,1 1,-1 0,0 0,1 0,-1 0,1-1,-1 1,1 0,0 0,45 21,22-8,1-4,0-2,1-3,47-4,-72 0,1533-2,-1444 0,0-6,39-10,-135 0,-38 16,1 0,-1 1,0-1,1 1,-1-1,0 0,0 0,0 1,1-1,-1 0,0 1,0-1,0 0,0 0,0 1,0-1,-1 0,1 1,0-1,0 0,0 1,-1-1,1 0,0 1,-1-1,1 0,0 1,-1-1,1 1,-1-1,1 1,-1-1,1 1,-1-1,0 1,1-1,-1 1,1 0,-1-1,0 1,1 0,-1 0,0-1,1 1,-1 0,0 0,0 0,1 0,-1 0,0 0,1 0,-1 0,-1 0,-27-6,0 1,0 1,-1 2,1 1,-1 1,0 1,1 2,0-2,-1149 76,588-45,504-40,87 2,78-9,1142-157,-1018 144,558-89,-675 95,-86 22,-1 0,1 0,-1 0,1 0,0-1,-1 1,1 0,0 0,-1 0,1-1,0 1,0 0,-1 0,1-1,0 1,0 0,-1-1,1 1,0 0,0-1,0 1,0 0,-1-1,1 1,0 0,0-1,0 1,0 0,0-1,0 1,0-1,0 1,0 0,0-1,0 1,0-1,0 1,1 0,-1-1,0 1,0 0,0-1,0 1,1 0,-1-1,0 1,0 0,1 0,-1-1,0 1,0 0,1 0,-1-1,0 1,1 0,-1 0,0 0,1 0,-1-1,1 1,-38-6,-88 1,1 6,-89 13,117-7,-314 24,-617 31,963-61,-3-1,0 4,1 2,-23 7,117-8,1249-42,-959 21,339-17,-630 33,64-12,-106 2,-243 4,-435 49,407-20,-118 15,330-18,74-13,68 2,45-9,0-5,68-14,-83 9,28-3,-1-5,-1-6,114-38,-233 61,1-1,0 1,-1 0,1 1,0 0,-1-1,1 2,0-1,-1 1,1-1,0 2,-1-1,1 1,-1-1,0 1,0 1,1-1,-2 1,1 0,0 0,0 1,-1-1,0 1,3 3,4 3,0-1,0 0,1-1,0 0,1-1,0 0,0-1,0 0,0-1,1-1,0 0,0-1,7 0,322-3,167-30,-197 31,-521 37,-48 14,-2-11,-127-2,333-42,60-4,163-21,1270-81,-494 51,-536 34,-1579 38,185 4,964-18,41 0,1548 27,-58 3,-1382-32,-113-6,-54-1,-123-2,-127 9,150 2,-1563 76,1548-61,119 2,53 3,27-8,1-3,0-2,0-1,0-3,20-2,-27 0,583 9,396-53,-776 19,202-48,-333 42,-114 29,0 1,1 0,-1-1,0 1,1 0,-1-1,0 1,1-1,-1 0,1 1,-1-1,0 1,1-1,-1 0,1 1,0-1,-1 0,1 1,0-1,-1 0,1 0,0 0,0 1,0-1,-1 0,1 0,0 0,0 1,0-1,1 0,-1 0,0 0,0 1,0-1,0 0,1 0,-1 1,0-1,1 0,-1 0,1 1,-1-1,1 0,-1 1,1-1,-1 1,1-1,-1 1,1-1,0 1,-1-1,1 1,0-1,0 1,-1 0,2-1,-188-21,154 21,-544 13,158 13,-368 71,747-89,-151 40,189-47,0 0,1 0,-1 0,0 0,0 0,0 0,0 0,0 1,0-1,1 0,-1 0,0 1,0-1,0 0,1 1,-1-1,0 1,0-1,1 1,-1-1,0 1,1-1,-1 1,1 0,-1 0,1-1,-1 1,1 0,-1 0,1-1,0 1,-1 0,1 0,0 0,0 0,-1-1,1 1,0 0,0 0,0 0,0 0,0 0,1 0,-1-1,0 1,0 0,0 0,1 0,-1 0,0-1,1 1,-1 0,1 0,-1-1,1 1,-1 0,1-1,0 1,51 22,7-11,0-3,0-2,1-3,35-3,-56 0,991 21,-628-17,0-17,296-52,-434 10,-264 55,1-1,0 0,-1 1,1-1,0 0,0 0,-1 0,1 1,0-1,0 0,-1 0,1 0,0 0,0 0,-1-1,1 1,0 0,0 0,-1 0,1-1,0 1,-1 0,1-1,0 1,-1 0,1-1,0 1,-1-1,1 1,-1-1,1 0,-1 1,1-1,-1 1,1-1,-1 0,0 1,1-1,-1 0,0 0,0 1,1-1,-1 0,0 0,0 1,0-1,0 0,0 0,0 1,0-1,0 0,0 0,-1 1,1-1,0 0,0 0,-1 1,1-1,0 0,-1 1,1-1,-1 0,1 1,-1-1,1 1,-1-1,1 1,-1-1,1 1,-1-1,-148-10,-469 20,-334 57,160 13,654-59,119-11,24-2,36 0,611 3,-430-4,454 9,60-32,-435-11,-218 2,-83 25,-1 0,1-1,0 1,-1 0,1-1,-1 1,1 0,-1 0,0 0,1-1,-1 1,0 0,0 0,0 0,0 0,0 0,0 0,0 1,0-1,0 0,0 1,0-1,-1 0,1 1,0-1,0 1,-1 0,1-1,0 1,-1 0,1 0,0 0,-1 0,1 0,0 0,-2 0,2 0,-81-15,0 4,0 3,-74 4,112 3,-1009 0,-369 72,1284-55,139-16,-1 1,1-1,0 1,-1-1,1 1,0 0,-1-1,1 1,-1-1,1 1,-1 0,1 0,-1-1,0 1,1 0,-1 0,0-1,0 1,1 0,-1 0,0 0,0-1,0 1,0 0,0 0,0 0,0 0,0-1,-1 1,1 0,0 0,0 0,-1-1,1 1,0 0,-1 0,1-1,-1 1,1 0,-1-1,1 1,-1 0,0-1,1 1,-1-1,0 1,1-1,-1 1,0-1,0 0,1 1,-1-1,0 0,0 0,1 0,-1 1,0-1,0 0,0 0,32 6,1 0,0-3,0 0,0-2,21-2,-1 0,473-1,-431-3,-94 5,0-1,-1 1,1 0,0 0,0-1,0 1,0 0,0-1,0 1,0 0,0-1,0 1,0 0,0-1,0 1,0 0,0-1,1 1,-1 0,0-1,0 1,0 0,0 0,1-1,-1 1,0 0,0 0,0-1,1 1,-1 0,0 0,0 0,1-1,-1 1,0 0,1 0,-1 0,0 0,0 0,1 0,-1-1,0 1,1 0,-36-6,-384-2,271 9,-981-1,551-27,575 25,30-1,-12 1,601-32,-236 17,-897 7,277-11,212 12,29 9,-1 0,0 0,0 0,1 0,-1 0,0 0,0 0,1 0,-1 0,0-1,0 1,1 0,-1 0,0 0,0 0,0-1,1 1,-1 0,0 0,0 0,0-1,0 1,0 0,1 0,-1-1,0 1,0 0,0 0,0-1,0 1,0 0,0 0,0-1,0 1,0 0,0-1,0 1,0 0,0 0,0-1,0 1,-1 0,1 0,0-1,0 1,0 0,0 0,0 0,-1-1,1 1,0 0,0 0,242-7,25 8,-267 0,0-1,0 0,0 0,0 0,0 1,0-1,0 0,0 0,0 0,0 1,0-1,1 0,-1 0,0 0,0 1,0-1,0 0,0 0,0 0,1 0,-1 1,0-1,0 0,0 0,0 0,1 0,-1 0,0 0,-25 7,-276 11,1437 29,-1072-43,232 24,-265-26,-31-2,0 0,0 0,0 0,0 0,0-1,0 1,0 0,0 0,0-1,0 1,0 0,0 0,0 0,0-1,0 1,0 0,0 0,0 0,0-1,0 1,0 0,0 0,0 0,0 0,1-1,-1 1,0 0,0 0,0 0,0 0,0 0,1-1,-26-6,-40-12,0 3,-1 3,-1 3,0 2,-23 3,21 6,1 4,0 2,1 3,0 3,1 3,-11 7,42-7,36-16,-1 0,1 0,-1 0,1 0,-1 0,0 0,1 0,-1 0,1 1,-1-1,1 0,-1 0,0 0,1 1,-1-1,0 0,1 1,-1-1,0 0,1 1,-1-1,0 0,0 1,1-1,-1 0,0 1,0-1,0 1,1-1,-1 1,0-1,0 0,0 1,0-1,0 1,0-1,0 1,0-1,0 1,0-1,0 0,0 1,0-1,-1 1,1-1,0 1,0-1,0 0,-1 1,1-1,0 1,0-1,-1 0,1 1,0-1,-1 0,1 0,-1 1,1-1,0 0,-1 0,1 1,-1-1,1 0,0 0,-1 0,180 6,714-9,-589-22,-298 22,-28 2,-250 3,267-2,-2 0,0 0,1 0,-1 0,0 1,0 0,1 1,-1-1,0 1,1 0,-1 1,1 0,0 0,0 0,0 1,0 0,6-2,0 1,0-1,1 1,-1 0,1-1,-1 1,1-1,0 1,0-1,0 0,0 1,0-1,1 0,-1 0,0 1,1-1,0-1,0 1,-1 0,1 0,0 0,1-1,-1 0,0 1,0-1,1 0,-1 0,0 0,1 0,-1 0,1-1,2 1,103 38,-76-31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28.8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0 115,'373'-1,"-179"-27,-21 17,-81 0,-1 4,1 3,52 7,-9-1,108 9,-123 2,1-5,117-9,-85-1,599 2,-435-28,8 0,190-3,-1 33,-159 26,205 1,516-30,-854-26,-218 27,-1 0,0 0,0 0,0 0,0 0,0 0,0-1,0 1,0-1,0 0,0 0,0 0,-1 0,1 0,0-1,-1 1,1-1,-1 0,1 0,-1 0,0 0,0 0,0 0,-4 5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0,'15'5,"13"1,8 0,2-1,-1-2,-1 0,-3-2,-1-1,-2 0,-1 0,-1-5,0-2,0 1,-1 1,-4 2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1,'29'5,"28"-4,10-1,-2-1,-7 0,-9-1,-8 1,-6 1,-4-1,-3 1,0 0,-7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2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27,'-25'217,"-44"131,32-140,36-190,9-28,13-48,-13 40</inkml:trace>
  <inkml:trace contextRef="#ctx0" brushRef="#br0" timeOffset="333.758">56 55,'89'-4,"-1"-3,0-4,47-14,-130 23,1 1,0-1,0 1,0 0,0 1,-1-1,1 1,0 0,0 1,0-1,0 1,0 0,0 1,0-1,-1 1,1 0,-1 1,1-1,0 2,3 22,-11-12</inkml:trace>
  <inkml:trace contextRef="#ctx0" brushRef="#br0" timeOffset="603.488">1 535,'38'-10,"32"-8,9 0,-4 2,-10 4,-12 5,-9 2,-8 3,-5 2,-8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5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0 142,'118'-43,"-85"32,-22 6,1 0,0 1,1 0,-1 1,1 0,0 1,-1 1,1 0,0 1,0 0,10 2,-21-2,0 1,1-1,-1 1,0 0,0 0,0 0,0 0,-1 0,1 1,0-1,0 0,-1 1,1-1,-1 1,1 0,-1 0,1-1,-1 1,0 0,0 0,0 0,0 0,-1 0,1 0,0 1,-1-1,1 0,-1 0,0 0,0 1,0-1,0 0,0 0,0 1,-1-1,1 0,-1 0,0 0,1 0,-1 0,-1 2,-45 84,-56 46,72-97,1 1,2 1,1 1,3 2,-12 28,33-66,1 0,0 0,0 0,1 0,-1 1,1-1,0 1,0-1,0 1,1-1,0 1,0-1,0 1,0 0,1-1,-1 1,1-1,0 1,1-1,-1 0,1 1,0-1,0 0,0 0,1 0,-1 0,1-1,0 1,0-1,0 1,1-1,-1 0,1 0,-1-1,1 1,0-1,0 0,0 0,1 0,-1 0,1 0,2-1,0 1,0-1,0-1,0 1,0-1,0-1,0 1,0-1,0 0,0-1,0 1,0-1,-1-1,1 1,-1-1,1-1,-1 1,0-1,0 0,-1 0,1-1,-1 1,0-1,0 0,0-2,4-10</inkml:trace>
  <inkml:trace contextRef="#ctx0" brushRef="#br0" timeOffset="316.268">762 0,'-10'34,"-7"25,-7 8,2 1,4-5,1-9,2-9,5-7,4-1,2-1,-2-3,0-1,0-2,2-1,1-1,2 0,5-5,2-7</inkml:trace>
  <inkml:trace contextRef="#ctx0" brushRef="#br0" timeOffset="681.49">1072 57,'-50'64,"3"3,3 1,3 3,4 1,1 4,8 38,28-111,1 1,-1-1,0 1,1 0,0-1,0 1,0-1,0 1,0-1,1 0,-1 0,1 0,0 1,0-1,0-1,0 1,1 0,-1-1,1 1,0-1,0 1,0-1,0 0,0-1,0 1,0 0,0-1,1 0,-1 0,4 1,5 1,0-1,0 0,0-1,1 0,-1-1,1-1,-1 0,0 0,0-2,0 1,0-1,0-1,0 0,-1-1,1 0,1-2,12-7,-1 0,-1-1,-1-2,0 0,-2-1,15-17,-20 19,-1-1,0-1,-1 0,-2 0,0-2,0 1,-2-1,3-10,-8 20,-1 0,0 0,0 0,-1 0,-1-1,0 1,0-1,-1 1,0 0,-1-1,0 1,0-1,-1 1,-1 0,0 0,0 0,-1 0,-3-6,4 11,-1 1,1 0,-1 0,1 0,-1 0,0 1,-1 0,1-1,-1 2,1-1,-1 0,0 1,0 0,0 0,0 0,0 1,0 0,-1 0,1 0,0 0,-1 1,1 0,0 0,-1 1,1-1,0 1,-1 0,1 1,0-1,0 1,0 0,-1 1,-25 10</inkml:trace>
  <inkml:trace contextRef="#ctx0" brushRef="#br0" timeOffset="1368.383">1891 113,'-47'37,"1"2,2 2,2 2,2 1,1 3,3 1,27-35,1 0,0 1,1 0,1 0,0 1,1 0,-3 13,7-27,1-1,0 0,-1 0,1 1,0-1,0 0,-1 1,1-1,0 1,0-1,-1 0,1 1,0-1,0 1,0-1,0 0,0 1,0-1,0 1,0-1,0 1,0-1,0 1,0-1,0 0,0 1,0-1,0 1,0-1,1 0,-1 1,0-1,0 1,0-1,1 0,-1 1,0-1,1 0,-1 1,0-1,0 0,1 0,-1 1,1-1,-1 0,0 0,1 1,-1-1,1 0,-1 0,0 0,1 0,-1 0,1 0,-1 0,1 0,-1 0,0 0,1 0,-1 0,1 0,-1 0,1 0,-1 0,25-19,73-137,-75 113,133-211,-136 234,-16 38,-21 57,-1 51,19-113,1 0,0 0,0-1,2 1,0 0,0-1,1 0,0 0,1-1,1 1,0-1,0 0,1-1,0 0,1 0,0-1,2 1,-7-7,0-1,0 1,0-1,1 0,-1 0,0-1,1 1,-1-1,1 0,0 0,-1-1,1 1,0-1,-1 0,1 0,0-1,-1 1,1-1,0 0,-1 0,1-1,-1 1,0-1,1 0,-1 0,0-1,0 1,0-1,2-2,4-3,0-1,0 0,-1-1,-1 0,0 0,0-1,-1 0,0 0,-1-1,0 0,7-16,-2-1,-1 0,-1 0,-2-1,0 0,0-25,-5 30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53.8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57,'136'-21,"-60"5,-62 12,0 0,1 1,0 1,-1 0,1 1,0 1,0 0,0 1,0 0,12 3,14 5,1-2,0-2,0-2,0-2,1-2,2-2,47 1,231 2,-131-28,354 28,244 0,-717 11,-55-5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4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321 454,'-17'0,"0"0,0 1,-1 1,1 1,1 0,-1 1,0 1,1 0,0 1,0 1,1 1,-1 0,2 1,-1 0,1 2,1-1,-5 6,15-13,0 0,0 0,1 1,-1-1,1 1,-1 0,1 0,0-1,1 1,-1 0,1 1,0-1,0 0,0 0,0 0,1 1,-1-1,1 0,1 1,-1-1,0 0,1 1,0-1,0 0,0 0,1 0,-1 0,1 0,0 0,0 0,0 0,1-1,-1 1,1-1,0 0,0 0,0 0,0 0,1 0,-1-1,1 1,0-1,-1 0,1 0,0 0,0-1,3 1,4-1,0-2,1 1,-1-1,0-1,0 0,0-1,0 0,-1 0,1-1,-1-1,8-4,-4 3,15-7,-2-1,1-2,-2-1,0 0,17-17,-41 32,-1 0,0 1,-1 0,1 0,0 0,0-1,0 1,0 0,0 0,0 0,0 0,0 1,0-1,1 0,-1 0,0 1,0-1,1 1,-1-1,0 1,1-1,-1 1,1 0,-1 0,0-1,1 1,-1 0,1 1,-1-1,1 0,-1 0,0 0,1 1,-1-1,1 1,-1-1,0 1,0 0,1-1,-1 1,0 0,0 0,0 0,0 0,0 0,1 1,17 43,-18-40,0 0,0 0,1-1,0 1,0 0,0-1,0 1,1-1,0 1,0-1,0 0,0 0,1-1,-1 1,1-1,0 1,0-1,0-1,1 1,-1 0,1-1,1 1,9-1,0 0,0-1,0 0,1-1,-1-1,0 0,0-1,0-1,0-1,0 0,0 0,-1-2,0 0,0 0,-1-1,1-1,-2 0,1-1,-1 0,8-9,-1-2,0-1,-1-1,-1-1,-1 0,-1-2,-2 1,1-3,-12 23,10-23,0-1,-2 0,-1 0,-2-1,0 0,-2-1,-1 1,-2-1,0 0,-2 0,-2 1,-3-21,-2 22,7 28,0 0,0 1,0-1,0 0,0 1,0-1,0 0,0 1,0-1,0 0,0 1,0-1,0 0,0 1,0-1,-1 0,1 1,0-1,0 0,0 1,-1-1,1 0,0 0,0 1,-1-1,1 0,0 0,0 1,-1-1,1 0,0 0,-1 0,1 0,0 0,-1 1,1-1,0 0,-1 0,1 0,0 0,-1 0,1 0,-1 0,1 0,0 0,-1 0,1 0,0-1,-1 1,1 0,0 0,-1 0,1 0,0 0,-1-1,1 1,0 0,0 0,-1-1,1 1,0 0,0 0,0-1,-1 1,1 0,0-1,0 1,0 0,-53 194,51-172,1 0,1 0,1-1,0 1,2 0,0 0,2 0,0-1,6 12,9 49,9 61,-28-94,-1-49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0,'43'5,"29"1,11 1,2-2,-9-2,-8-1,-11 0,-10 3,-8 1,-11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34,'-38'-9,"0"0,-1 3,1 1,-1 2,-10 2,35 1,1 1,0 0,0 1,0 0,0 1,0 1,0 0,1 1,0 0,0 0,0 2,0-1,1 2,0-1,1 2,0-1,-2 3,-13 18,2 1,1 1,1 1,2 1,1 0,1 1,3 1,0 1,2 0,2 1,2 0,1 0,1 1,3 0,0 31,2-55,1 0,0 0,0 0,2 0,0 0,0 0,1 0,1-1,0 0,1 1,0-1,1-1,1 1,0-1,1 0,0-1,0 0,1 0,1-1,0 0,0-1,1 0,0 0,1-1,-1-1,2 0,-1 0,1-2,6 3,4-2,1-1,-1 0,1-2,0-1,0-1,0-1,0-1,0-1,0-2,0 0,-1-1,1-1,-1-1,-1-2,3-1,-16 4,0 0,0 0,0-1,-1 0,1-1,-2 1,1-2,-1 1,-1-1,1 0,-2 0,1-1,-1 0,-1 0,1 0,0-7,-3 11,0 0,0-1,-1 1,0 0,-1-1,1 1,-1-1,0 1,-1-1,0 1,0-1,0 1,0 0,-1-1,0 1,-1 0,1 0,-1 1,0-1,-1 0,0 1,1 0,-1 0,-1 0,1 0,-1 1,0-1,-3-1,-8-4,0 2,-1-1,0 2,0 0,-1 1,0 1,0 1,0 0,0 2,0 0,-1 1,1 0,-1 2,1 0,-1 1,1 1,0 1,-13 4,20-5,0 1,0 1,0 0,1 0,0 1,0 0,1 0,-1 1,1 1,1 0,0 0,0 0,0 1,1 0,1 1,-1 0,1 0,1 0,0 0,1 1,0 0,0 0,1 0,0 0,1 1,0 8,2 5</inkml:trace>
  <inkml:trace contextRef="#ctx0" brushRef="#br0" timeOffset="234.174">1164 824,'-10'9,"2"4,7-1,4-2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0 117,'7'-9,"1"-1,0 1,0 1,1 0,0 0,0 0,1 1,0 0,0 1,1 1,-1-1,1 2,1-1,-1 1,1 1,-1 0,1 1,0 0,0 1,10 0,-19 1,-1 0,0 0,0 0,0 0,0 0,0 0,0 1,0-1,0 1,0-1,0 1,0 0,0 0,-1 0,1 0,0 0,0 0,-1 0,1 1,-1-1,1 0,-1 1,0 0,1-1,-1 1,0 0,0-1,0 1,0 0,0 0,-1 0,1 0,-1 0,1 0,-1 0,0 0,1 0,-1 0,0 2,-30 76,8-53,-27 47,48-71,1-1,-1 1,0 0,1 0,0 0,0-1,0 1,0 0,0 0,0 0,1 0,-1-1,1 1,0 0,0 0,0-1,0 1,0-1,1 1,-1-1,1 1,-1-1,1 0,0 0,0 0,0 0,0 0,1 0,1 1,34 24,39 37,-75-62,-1 1,1 0,0-1,-1 1,0 0,1 0,-1 0,0 0,-1 0,1 0,0 0,-1 0,0 0,0 0,0 0,0 0,0 0,0 0,-1 0,0 0,1 0,-1 0,0 0,-1 0,1 0,0 0,-1-1,0 1,-1 2,-7 5,0-1,-1 1,0-2,0 0,-1 0,0-1,0 0,0-1,-1-1,0 0,-1 0,1-2,-11 3,-4 0,3-2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320 0,'-39'33,"1"1,2 2,1 2,2 1,2 1,2 2,-24 44,50-82,0 1,0-1,1 0,-1 1,1-1,0 1,0 0,1 0,0-1,-1 1,2 0,-1 0,1 1,-1-1,1 0,1 0,-1 0,1 0,0 0,0 0,0 0,0 0,1-1,0 1,0 0,1-1,-1 0,1 1,0-1,0 0,0 0,1 0,-1-1,3 2,7 1,0-1,0 0,1-1,0-1,0 0,0-1,0 0,1-1,-1 0,0-2,0 1,1-2,-1 0,0-1,13-4,-15 5,1-2,-1 1,1-2,-2 1,1-2,0 0,-1 0,0-1,0 0,-1-1,0 0,0-1,-1 0,0 0,-1-1,0 0,-1-1,1 1,-2-1,0-1,0 0,-1 1,-1-1,0-1,0 1,-1-1,-1 1,0-1,-1 0,0 0,-1 0,0 0,-3-11,2 18,-1 0,0 0,-1 0,0 1,0-1,0 1,0-1,-1 1,0 0,0 0,0 1,-1-1,1 1,-1 0,0 0,0 1,-1-1,1 1,-1 0,0 1,0-1,0 1,0 0,0 1,0-1,0 1,0 0,-1 1,1 0,0 0,-1 0,1 1,0-1,0 2,-1-1,-1 1,-11 4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6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30,'-7'3,"0"1,0 0,0 0,1 1,-1 0,1 0,0 1,1-1,-1 1,1 0,0 1,1-1,-1 1,1 0,1 0,-1 0,1 1,1-1,-1 1,1 2,2-8,0 0,0 0,1 0,-1 0,1 0,-1 0,1 0,0 0,0 0,0 0,0-1,0 1,0 0,1-1,-1 1,0 0,1-1,-1 0,1 1,0-1,-1 0,1 0,0 0,0 0,0 0,0 0,0-1,0 1,0 0,0-1,0 0,0 1,2-1,71-3,-70 2,0-1,1 1,-1-2,0 1,0 0,0-1,-1 0,1 0,-1 0,1-1,-1 1,0-1,0 0,-1 0,1-1,-1 1,0-1,0 0,0 0,-1 0,0 0,0 0,0 0,0 0,-1-1,0 1,0-1,-1 1,1-1,-1 1,0-1,-1 1,1-1,-1 1,0-1,-2-4,-26-20,11 23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125 0,'-43'211,"-23"156,61-180,0-158,0-24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0,'39'0,"26"0,8 0,-4 0,-5 0,-7 0,-5 0,-6 0,-1 0,-4 0,-3 0,-4 0,-8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33,'-14'19,"1"-4,1 1,0 0,1 0,1 1,0 1,1 0,1 0,1 0,1 1,0 0,1 3,5-20,1 1,-1 0,1 0,0-1,-1 1,1 0,1-1,-1 1,0-1,0 1,1-1,0 0,-1 0,1 1,0-1,0 0,0-1,0 1,0 0,1-1,-1 1,1-1,-1 1,1-1,-1 0,1 0,-1 0,1-1,0 1,0-1,-1 1,1-1,0 0,0 0,0 0,-1-1,1 1,0 0,0-1,-1 0,1 0,0 0,-1 0,1 0,-1 0,1-1,-1 1,0-1,0 1,0-1,1 0,-2 0,2-1,6-3,1-1,-1 0,0 0,0-1,-1 0,0-1,-1 1,0-2,0 1,-1-1,0 0,4-10,-8 15,-1 1,1-1,0 0,-1 0,0 0,0 0,-1 0,0-1,1 1,-2 0,1 0,0 0,-1 0,0 0,0 0,-1 0,1 0,-1 0,0 1,-1-1,1 0,-1 1,0 0,0 0,0 0,0 0,-1 0,0 0,-3-1,-75-31,56 33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175 506,'-10'4,"0"0,0 0,0 1,1 0,-1 0,1 1,1 0,-1 1,1 0,0 1,1-1,0 1,0 1,0-1,1 1,1 0,-1 1,2-1,-1 1,1 0,1 0,0 1,0-1,1 1,0-1,1 1,0 1,1-8,0-1,0 1,0-1,1 1,-1-1,1 1,0-1,0 0,1 1,-1-1,0 0,1 0,0 0,0 0,0 0,0 0,0 0,1-1,-1 1,1-1,0 0,-1 0,1 0,0 0,0 0,1 0,-1-1,0 0,0 1,1-1,-1-1,1 1,-1 0,1-1,-1 0,1 1,-1-1,1-1,-1 1,1 0,-1-1,1 0,-1 0,0 0,1 0,-1-1,15-6,-2-1,1-1,-1-1,-1 0,0-1,-1-1,0 0,-1-1,0 0,-1-1,-1-1,0 1,-1-2,-1 1,3-10,3 2,1-3,5-2,-2-1,-1 0,-1-2,-2 0,-1-1,-1 0,-2-1,-2 0,-1-1,3-33,-10 51,1 12,-1 0,0 0,0 0,-1 0,1 0,-1 0,0-1,0 1,-1 0,1 0,-1 0,-1-1,1 1,-1 0,1 1,-1-1,-1 0,1 0,-1 1,0 0,0-1,0 1,0 0,-1 0,0 1,-3-4,1 8,-1-1,1 1,0 0,0 1,-1 0,1 0,0 0,1 0,-1 1,0 0,1 0,0 1,-1-1,1 1,1 1,-1-1,0 0,1 1,0 0,0 0,1 0,-3 6,-7 6,1 1,1 1,1 0,0 1,1-1,2 2,0-1,1 1,1 0,1 1,1-1,0 1,2-1,1 1,0 0,2-1,1 7,1-13,1 0,1 0,0 0,1-1,0 0,1 0,1-1,0 0,1 0,0-1,1-1,1 1,-1-2,2 0,-1 0,1-1,1-1,4 2,40-1,-42-13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1,'-5'33,"-1"21,0 7,6-8,2-13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1,'9'19,"4"6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1,'-14'8,"1"1,0 1,0 0,1 0,0 1,1 1,0 0,1 0,-1 4,10-14,-1 1,1-1,0 1,0 0,1 0,-1-1,1 1,-1 0,1 0,0 0,0-1,0 1,0 0,1 0,-1 0,1 0,-1-1,1 1,0 0,0-1,0 1,1-1,-1 1,1-1,-1 1,1-1,0 0,0 0,0 0,0 0,0 0,0 0,1-1,-1 1,1-1,-1 1,1-1,1 0,34 37,-38-35,0 1,0 0,0-1,-1 1,0 0,1-1,-1 1,-1-1,1 1,0-1,-1 0,0 1,0-1,0 0,0 0,0 0,0 0,-1-1,0 1,1-1,-1 1,0-1,0 0,0 0,-1 0,1-1,0 1,-1-1,1 0,-1 0,1 0,-3 0,-44 10,26-8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4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88,'10'-9,"2"0,-1 0,1 1,0 1,1 0,-1 0,2 2,-1-1,0 2,1 0,0 0,0 1,0 1,0 0,1 1,-1 1,0 0,1 1,-1 0,0 1,0 1,6 2,27 5,-35-9,0 1,0 0,0 1,0 0,0 1,0 0,-1 1,0 0,0 1,0 0,0 1,-1 0,0 1,-1 0,0 0,0 1,7 9,-7-6,0 0,0 1,-1 0,0 0,-1 1,-1 0,0 0,-1 0,-1 1,0 0,-1 0,-1 0,0 0,-1 1,0-1,-2 0,1 1,-2-1,-1 2,-34 191,9-90,17-79,2 1,1 0,2 0,1 23,6 219,-1-270,0 0,1 0,0 0,1 0,0-1,0 1,2-1,-1 1,1-1,1 0,0-1,1 1,0-1,0 0,1 0,1-1,-1 0,1 0,1-1,0 0,0 0,0-1,2 0,81 30,-196-14,95-22,1 0,0 1,0 0,0 0,0 0,1 1,-1 1,1-1,-1 1,1 0,0 1,1 0,-1 0,1 0,0 1,0 0,1 0,0 0,0 1,0 0,1 0,0 0,0 0,1 1,0-1,0 1,0 0,1 1,3 189,27-28,-28 225,0-383,-1-1,0 0,-1 1,-1-1,0 0,0 0,-1 0,0-1,-1 1,-1-1,1 0,-1-1,-1 1,0-1,0 0,-1-1,0 0,0 0,-9 6,5-3,0 1,0-1,-1-1,0-1,-1 1,0-2,0 0,-1-1,0 0,-5 0,-144 25,111-26,53-7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71 196,'2'35,"-1"0,-2 0,-2 0,-1 0,-2 0,-1-1,-1 0,-2 0,-2-1,-5 10,16-44,1 1,0 0,0 0,0 0,-1 0,1-1,0 1,0 0,-1 0,1 0,0 0,0 0,-1 0,1 0,0 0,0 0,-1 0,1 0,0 0,0 0,-1 0,13-35,13-20,3 0,2 2,31-41,-54 84,10-16,0 2,1 0,2 1,0 1,2 1,0 0,1 2,1 1,1 1,5-2,-24 16,1-3,1 1,-1 1,1 0,0 0,0 0,0 1,1 0,-1 1,1-1,-1 2,1-1,0 1,0 1,0 0,-1 0,1 0,0 1,0 1,0-1,-1 2,8 1,-14-1,1-1,-1 0,0 1,0-1,0 1,0 0,0 0,-1 0,1 0,-1 0,0 0,0 0,0 0,0 0,-1 1,1-1,-1 0,0 0,0 1,0-1,0 0,0 1,-1-1,0 0,1 0,-1 1,0-1,-2 2,-48 84,32-70,-1-1,-1-1,-1-1,0 0,-1-2,0 0,-2-2,23-10,1-1,-1 0,0 0,0 0,0 0,0-1,0 1,0 0,0-1,0 1,0-1,0 0,0 0,0 1,0-1,0-1,0 1,0 0,0 0,0-1,0 1,0-1,0 0,0 0,0 1,0-2,-8-8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0,'-15'39,"-4"21,0 7,5-5,3-7,4-8,4-8,2-5,1-4,0-2,1-1,0-1,-1 1,6-5,1-11,-1-7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5,'-7'-2,"0"1,0 0,0 0,0 1,0 0,0 0,0 1,0 0,0 0,0 1,0-1,0 1,0 1,1 0,-1-1,-5 5,0-1,0 0,0 0,1 1,0 1,0 0,1 0,0 1,1 0,0 1,0 0,1 1,0-1,1 1,0 1,1 0,0 0,-3 11,7-20,1 0,0 0,0 1,1-1,-1 0,1 0,0 0,-1 1,1-1,1 0,-1 1,0-1,1 0,0 0,0 0,0 0,0 0,0 0,0 0,1 0,0 0,-1 0,1-1,0 1,0 0,1-1,-1 0,0 0,1 0,0 0,-1 0,1 0,0 0,0-1,0 0,0 1,0-1,0 0,0 0,0-1,1 1,-1-1,0 0,0 1,1-2,0 1,13-6,1 0,-2-2,1 0,-1-1,-1 0,0-1,0-1,-1-1,13-13,-10 11,9-10,-21 18,0 1,0-1,1 1,-1 1,1-1,1 1,-1 0,0 0,1 0,0 1,0 0,7-1,-12 5,0 0,1 0,-1 1,0-1,0 1,0-1,0 1,0 0,0 0,0 0,0 0,-1 0,1 1,-1-1,0 0,0 1,0-1,0 1,0-1,0 1,-1-1,1 1,-1 0,1-1,-1 1,0 0,0-1,-1 1,1 0,0-1,-1 1,0 1,1 10,20 54,-10-54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210 0,'-33'19,"-17"16,1 8,9 0,15-2,12-4,14-7,11-9,8-4,6-4,3-4,1-5,1-2,0-6,-1-3,-1 0,-5-3,-6-1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0 199,'25'-3,"-1"0,0-2,0 0,0-2,-1 0,1-2,-2-1,0 0,0-2,-1 0,18-14,-37 25,-1 0,1-1,0 1,-1 0,1 0,-1-1,1 1,-1-1,0 1,1-1,-1 0,0 1,0-1,0 0,0 0,-1 0,1 0,0 0,-1 0,1 0,-1 0,0 0,0 0,0 0,0 0,0 0,0 0,0 0,-1 0,1 0,-1 0,1 0,-1 0,0 0,0 0,0 0,0 1,0-1,0 0,0 1,-1-1,1 0,-1 1,1 0,-1-1,1 1,-1 0,0 0,0 0,0 0,1 0,-1 0,0 1,0-1,0 1,0-1,0 1,0 0,0-1,0 1,0 0,-2 1,-7-1,1 1,-1 1,0 0,0 0,1 1,0 0,-1 1,1 0,0 1,1 0,-1 0,1 1,0 0,1 1,-1 0,1 0,0 1,1 0,0 1,1-1,-1 1,1 0,1 1,0 0,0 0,1 0,0 2,3-7,0 0,0 0,1 0,0 0,0 0,0 0,0 0,1 0,0 0,0 0,0 0,1 0,-1 0,1-1,0 1,1 0,-1-1,1 0,0 0,0 0,0 0,1 0,-1 0,1-1,0 0,0 1,0-1,0-1,1 1,-1-1,1 0,0 0,-1 0,1 0,0-1,0 0,0 0,0 0,0-1,0 0,0 0,0 0,3-1,18 2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2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1 188,'56'-43,"-27"18,2 2,1 1,0 2,1 1,28-11,-61 30,0-1,1 1,-1-1,1 1,-1 0,1-1,-1 1,1-1,-1 1,1 0,-1 0,1-1,-1 1,1 0,-1 0,1-1,-1 1,1 0,0 0,-1 0,1 0,-1 0,1 0,0 0,-1 0,1 0,-1 0,1 1,0-1,-1 0,1 0,-1 1,1-1,-1 0,1 0,-1 1,1-1,-1 1,1-1,-1 0,1 1,-1-1,0 1,1-1,-1 1,0-1,1 1,-1-1,0 1,0-1,0 1,1 0,-1-1,0 1,0 0,-14 36,4-10,10-26,1 0,-1 0,0 0,0 0,1 0,-1 0,0 0,1 0,-1 0,1 0,-1 0,1 0,0 0,-1 0,1 0,0-1,0 1,0 0,-1 0,1-1,0 1,0-1,0 1,0-1,0 1,0-1,0 1,0-1,0 0,1 0,-1 1,0-1,0 0,0 0,0 0,0 0,0 0,0-1,0 1,1 0,-1 0,0-1,0 1,49-14,80-41,-127 54,-1 1,0-1,1 0,-1 0,0 1,1 0,-1-1,1 1,-1 0,1 0,-1 0,0 1,1-1,-1 0,1 1,-1 0,0-1,1 1,-1 0,0 0,0 1,0-1,0 0,0 1,0-1,0 1,0-1,0 1,-1 0,1 0,-1 0,0 0,1 0,-1 0,0 0,0 1,0-1,0 0,-1 1,1-1,0 2,35 62,-21-52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5.5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30 452,'8'4,"1"-1,0 0,1-1,-1 1,0-2,1 1,-1-2,1 1,-1-1,1-1,-1 1,1-2,-1 1,0-1,1-1,1 0,-5 1,-1 0,0 0,0 0,0 0,0-1,0 0,-1 0,1 0,-1-1,0 0,0 1,0-1,-1-1,1 1,-1 0,0-1,0 0,0 1,-1-1,0 0,0-1,0 1,0 0,-1-1,0 1,0 0,-1-1,1-2,-1 6,1-1,-1 1,0-1,0 1,0-1,0 1,-1-1,1 1,0-1,-1 1,0-1,0 1,0 0,0-1,0 1,0 0,0 0,-1 0,1 0,-1 0,0 0,1 0,-1 0,0 1,0-1,0 1,0-1,0 1,-1 0,1 0,0 0,-1 0,1 0,0 0,-1 1,1-1,-1 1,1 0,-1-1,1 1,-1 0,1 1,-1-1,1 0,-1 1,1 0,-1-1,1 1,0 0,-2 1,-13 5,1 1,0 0,0 1,1 1,0 1,1 0,0 1,1 0,0 1,1 1,-5 7,15-17,-1-1,1 1,-1 0,1 0,0 0,1 0,-1 0,1 1,0-1,0 0,0 1,1-1,-1 1,1-1,0 1,0-1,1 1,-1-1,1 1,0-1,0 0,1 1,-1-1,1 0,0 0,0 0,0 0,1 0,-1-1,1 1,0-1,0 0,0 1,0-1,1-1,-1 1,1 0,0-1,0 0,0 0,0 0,0 0,0-1,0 1,1-1,1 0,13 3,-1-1,1-1,0 0,-1-2,1 0,0-1,0-1,-1 0,1-2,-1 0,0-1,0-1,1-1,5 0,2 0</inkml:trace>
  <inkml:trace contextRef="#ctx0" brushRef="#br0" timeOffset="2351.651">594 565,'87'-102,"31"-67,-118 170,0-1,1 1,-1 0,0-1,0 1,0-1,0 1,1-1,-1 1,0-1,0 1,1-1,-1 1,0-1,1 0,-1 1,0-1,1 1,-1-1,1 0,-1 1,1-1,-1 0,1 0,-1 1,1-1,-1 0,1 0,-1 0,1 0,-1 1,1-1,-1 0,1 0,0 0,-1 0,1 0,-1-1,1 1,-1 0,1 0,-1 0,1 0,-1-1,1 1,-1 0,1 0,-1-1,1 1,-1 0,1-1,-1 1,0 0,1-1,-1 1,1-1,-1 1,0-1,0 1,1-1,-1 1,0-1,0 1,0-1,1 1,-1-1,0 1,0-1,0 0,0 1,5 51,-4-36,-1-11,0 0,0-1,0 1,1 0,0 0,-1-1,1 1,1-1,-1 1,0 0,1-1,0 0,0 1,0-1,0 0,0 0,1 0,-1 0,1-1,0 1,0-1,0 0,0 1,0-1,0 0,0-1,1 1,-1-1,1 1,0-1,-1 0,1-1,0 1,-1 0,1-1,0 0,0 0,1 0,9-5,0 1,-1-2,0 0,0-1,0 0,-1-1,0 0,0-1,-1 0,0-1,-1 0,0-1,0 0,-1-1,-1 0,0 0,-1-1,6-12,-2 3,-4 3</inkml:trace>
  <inkml:trace contextRef="#ctx0" brushRef="#br0" timeOffset="2640.766">1638 1,'-5'29,"-1"23,0 9,1-3,-3-5,-1-7,2-7,2-5,1-3,2-3,-4-6,0-1,-5-5,0-5</inkml:trace>
  <inkml:trace contextRef="#ctx0" brushRef="#br0" timeOffset="2886.985">1357 198,'33'-5,"31"-1,9 0,-3 1,-9 1,-15 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7:57.5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328 1237,'-64'-768,"18"412,29 273,18 82,-1 0,0 1,1-1,-1 0,0 0,0 0,0 0,0 0,1 0,-1 1,-1-1,1 0,0 0,0 0,0 0,0 0,-1 0,1 0,0 1,-1-1,1 0,-1 0,1 1,-1-1,1 0,-1 0,1 1,-1-1,0 0,1 1,-1-1,0 1,1-1,-1 1,0-1,0 1,0 0,0-1,1 1,-1 0,0 0,0 0,0-1,0 1,0 0,0 0,0 0,1 1,-1-1,0 0,0 0,0 0,0 0,0 1,0-1,1 1,-1-1,0 1,-23 45,-44 108,50-98,46-72,46-105,-38 32,-36 88,7 16,-3 154,1 713,-6-860,1-52,11-253,1 152,-6-1,-6-44,0 170,15-95,-14 99,-1 1,0-1,1 0,-1 0,0 1,0-1,0 0,0 1,-1-1,1 0,0 1,-1-1,1 0,-1 1,0-1,1 0,-1 1,0-1,0 1,0 0,0-1,0 1,0 0,-1-1,1 1,0 0,-1 0,1 0,0 0,-1 0,1 1,-1-1,0 0,1 1,-1-1,0 1,1-1,-1 1,0 0,1 0,-1 0,0 0,0 0,1 0,-1 0,0 0,1 1,-1-1,0 1,1-1,-1 1,1 0,-1 0,1-1,-1 1,1 0,-1 0,1 1,0-1,-1 0,1 1,-16 10,1 0,1 2,0 0,1 0,1 1,0 1,1 0,0 1,2 0,-8 17,16-31,0-1,0 1,0 0,1 0,-1 0,1 0,0 0,0 0,0 1,0-1,0 0,1 0,0 1,-1-1,1 0,0 1,1-1,-1 0,1 1,-1-1,1 0,0 0,0 1,1-1,-1 0,0 0,1 0,0-1,0 1,0 0,0-1,0 1,0-1,1 1,-1-1,1 0,0 0,0 0,-1-1,1 1,0-1,0 1,1-1,0 0,3 1,0 0,0-1,0 0,1 0,-1-1,0 0,0 0,0 0,0-1,1-1,-1 1,0-1,0 0,-1 0,1-1,0 0,-1 0,0-1,0 0,0 0,0 0,0-1,-1 1,0-1,4-6,5-6,-2-2,0 0,-1 0,-1-1,0 0,-2-1,0 0,-2-1,0 1,-2-1,0 0,-1 0,-1-1,-2 1,0 0,-2-15,2 34,-1 1,1-1,0 0,-1 1,0-1,0 1,1-1,-1 1,-1 0,1-1,0 1,-1 0,1 0,-1 0,1 0,-1 0,0 0,0 0,0 0,0 1,0-1,-1 1,1 0,0-1,-1 1,1 0,-1 0,1 1,-1-1,1 1,-1-1,1 1,-1 0,0-1,1 1,-1 1,0-1,1 0,-1 1,1-1,-1 1,1 0,-1 0,1 0,-1 0,1 0,0 0,0 1,-1-1,1 1,-25 17,0 0,2 2,0 0,2 2,0 1,2 0,0 2,2 1,-8 14,25-39,1 0,-1 0,0 0,1 0,-1 0,1 1,-1-1,1 1,0-1,0 1,1-1,-1 1,0-1,1 1,-1 0,1-1,0 1,0 0,0-1,0 1,1 0,-1-1,0 1,1-1,0 1,0 0,0-1,0 0,0 1,0-1,1 0,-1 1,1-1,0 0,0 0,-1 0,1 0,0-1,0 1,1 0,-1-1,0 0,1 1,-1-1,2 1,10-4,0 0,0 0,0-1,0-1,-1 0,0-1,0-1,0 0,0-1,-1 0,0 0,3-4,128-83,48 7,-190 87,-1-1,1 1,0-1,0 1,0-1,-1 1,1 0,0-1,0 1,0 0,0-1,-1 1,1 0,0 0,0 0,0 0,0 0,0 0,0 0,0 0,0 0,-1 1,1-1,0 0,0 0,0 1,0-1,-1 1,1-1,0 1,0-1,-1 1,1-1,0 1,-1 0,1-1,-1 1,1 0,-1-1,1 1,-1 0,1 0,-1 0,0-1,1 1,-1 0,0 0,0 0,1 0,-1 0,0 0,0 0,0-1,0 1,0 0,-1 0,1 0,0 0,0 0,0 0,-1 0,-17 56,-2-16,-16 58,36-98,0 0,0-1,0 1,0 0,0-1,0 1,0 0,0-1,0 1,0 0,0-1,1 1,-1 0,0-1,0 1,1-1,-1 1,0 0,1-1,-1 1,1-1,-1 1,1-1,-1 1,1-1,-1 0,1 1,-1-1,1 1,0-1,-1 0,1 0,0 1,-1-1,1 0,0 0,-1 0,1 0,0 0,-1 0,1 0,0 0,-1 0,1 0,0 0,-1 0,1 0,0-1,-1 1,1 0,0 0,-1-1,1 1,-1-1,1 1,-1 0,1-1,-1 1,1-1,-1 1,1-1,-1 1,1-1,39-29,-39 29,201-228,-128 153,-253 318,178-241,0 0,0 0,-1 0,1-1,0 1,0 0,0 0,0 0,0 0,0 1,0-1,0 0,0 0,1 0,-1 1,0-1,1 0,-1 1,1-1,-1 1,1-1,0 1,0-1,0 0,0 1,0-1,0 1,0-1,0 1,0-1,1 1,-1-1,0 0,1 1,-1-1,1 0,0 1,0-1,-1 0,1 0,0 1,0-1,0 0,0 0,0 0,0 0,1 0,8 0,0-1,0 0,0-1,0 0,0 0,0-1,0 0,-1-1,1 0,-1-1,0 0,0 0,0-1,0 0,6-6,211-158,-211 165,-29 29,13-24,-166 248,168-249,-1 0,1 0,-1 0,1 0,0 0,-1 0,1 0,0 0,-1 0,1 0,0 1,-1-1,1 0,-1 0,1 1,0-1,-1 1,1-1,-1 0,1 1,-1-1,1 1,-1-1,0 1,1-1,-1 1,1-1,-1 1,0 0,0-1,1 1,-1-1,0 1,0 0,0-1,0 1,0 0,1-1,-1 1,0 0,-1-1,1 1,0 0,0-1,0 1,0-1,0 1,-1 0,1-1,0 1,-1-1,1 1,0 0,-1-1,1 1,0-1,-1 1,1-1,-1 0,1 1,-1-1,0 1,1-1,-1 0,1 1,-1-1,45-25,159-167,-203 192,0 1,0-1,0 1,0 0,0-1,1 1,-1-1,0 1,0-1,1 1,-1-1,0 1,0-1,1 0,-1 1,1-1,-1 1,0-1,1 0,-1 1,1-1,-1 0,1 1,-1-1,1 0,-1 0,1 0,0 0,-1 1,1-1,-1 0,1 0,-1 0,1 0,-1 0,1 0,0 0,-1 0,1-1,-1 1,1 0,-1 0,1 0,-1-1,1 1,-1 0,1 0,-1-1,1 1,-1 0,1-1,-1 1,0-1,1 1,-1 0,0-1,-101 148,50-82,-6 1,57-66,0 0,0 0,0 0,0-1,0 1,0 0,0 0,0-1,-1 1,1 0,0 0,0-1,0 1,0 0,0 0,0 0,0-1,-1 1,1 0,0 0,0 0,0-1,0 1,-1 0,1 0,0 0,0 0,0 0,-1 0,1-1,0 1,0 0,-1 0,1 0,0 0,0 0,-1 0,15-27,99-143,-112 170,18-31,-19 31,1-1,-1 1,0 0,0-1,1 1,-1-1,0 1,0 0,1-1,-1 1,0-1,0 1,0-1,0 1,0-1,1 1,-1-1,0 1,0 0,0-1,-1 1,1-1,0 1,0-1,0 1,0-1,0 1,0-1,-1 1,1-1,0 1,0 0,-1-1,1 1,0-1,-1 1,1 0,0-1,-1 1,1 0,0 0,-1-1,1 1,-1 0,1 0,-1 0,1-1,0 1,-1 0,1 0,-1 0,1 0,-1 0,1 0,-1 0,1 0,-1 0,1 0,-1 0,1 0,-1 0,1 0,-1 1,1-1,0 0,-1 0,-9 4,0 0,0 1,0 0,1 0,0 1,0 0,0 1,1 0,-8 7,-9 8,-306 247,206-198,125-70,-1-1,1 0,0 1,-1-1,1 1,0-1,-1 0,1 0,-1 1,1-1,0 0,-1 0,1 1,-1-1,1 0,-1 0,1 0,-1 0,1 0,-1 0,1 1,-1-1,1-1,-1 1,1 0,-1 0,1 0,-1 0,1 0,-1 0,1 0,-1-1,1 1,-1 0,1 0,-1-1,1 1,0 0,-1-1,1 1,0 0,-1-1,1 1,0-1,-1 1,1 0,0-1,0 1,-1-1,1 1,0-1,0 1,0-1,0 1,0-1,0 1,0-1,0 1,0-1,0 0,16-31,46-37,3 2,3 4,3 2,18-8,-66 50,-8 7,-4 1,1 2,0-1,0 1,1 1,1 0,-1 1,1 1,0 0,11-3,-25 9,1 0,-1 0,0 0,1-1,-1 1,1 0,-1 0,0 0,1 0,-1 0,1 0,-1 1,1-1,-1 0,0 0,1 0,-1 0,0 0,1 1,-1-1,0 0,1 0,-1 0,0 1,1-1,-1 0,0 1,1-1,-1 0,0 1,0-1,0 0,1 1,-1-1,0 0,0 1,0-1,0 0,0 1,1-1,-1 1,0-1,0 1,0-1,0 0,0 1,-1-1,1 1,0-1,0 0,0 1,0-1,0 0,0 1,-1-1,1 1,0-1,0 0,0 1,-1-1,1 0,0 0,-1 1,1-1,0 0,-1 1,-18 26,-138 132,-13 22,147-145,22-36,1 1,0-1,0 1,-1 0,1-1,0 1,0-1,0 1,0 0,-1-1,1 1,0-1,0 1,0 0,0-1,1 1,-1-1,0 1,0 0,0-1,0 1,1-1,-1 1,0-1,0 1,1 0,-1-1,0 1,1-1,-1 0,1 1,-1-1,1 1,-1-1,1 0,-1 1,1-1,-1 0,1 1,-1-1,1 0,-1 0,1 0,0 1,-1-1,1 0,-1 0,1 0,0 0,-1 0,1 0,0 0,-1 0,1-1,-1 1,1 0,-1 0,1 0,0-1,-1 1,1 0,-1-1,1 1,16-6,0-1,-1 0,0-2,0 1,0-2,-2 0,1-1,-1-1,-1 0,1-2,7-3,259-258,-296 293,0 0,1 0,2 1,-1 1,2 1,1-1,-6 18,15-36,1 0,0 0,0 0,0 0,0 1,0-1,0 0,1 1,-1-1,1 0,-1 1,1-1,0 1,0-1,0 0,1 1,-1-1,0 1,1-1,0 0,-1 1,1-1,0 0,0 0,0 1,1-1,-1 0,0 0,1 0,0-1,-1 1,1 0,0 0,0-1,0 1,0-1,0 0,0 0,0 0,0 0,0 0,1 0,-1 0,0-1,1 1,1 0,9-2,-1-1,0 0,0 0,0-1,0-1,0 0,0-1,-1 0,0 0,5-5,15-5,-2 2</inkml:trace>
  <inkml:trace contextRef="#ctx0" brushRef="#br0" timeOffset="7173.73">6847 588,'-11'-46,"-2"-1,-3 2,-1 0,-8-13,17 43,-1 0,0 0,-1 1,0 0,-1 1,-1 0,0 1,-1 0,0 1,0 0,-2 1,1 1,-11-5,-14-2,-1 2,0 2,-1 2,-1 2,1 1,-1 2,-30 2,58 1,-316-8,0 14,-230 35,198-11,-1084 59,1008-77,560 7,36-11,156-15,-145 2,706-36,401-8,-583 53,-742 9,-8-4,-1838 164,704-161,950-12,206 3,35-1,0 0,0 1,0-1,1 0,-1 0,0 1,0-1,0 0,0 0,0 1,1-1,-1 0,0 1,0-1,0 0,0 0,0 1,0-1,0 0,0 1,0-1,0 0,0 1,0-1,0 0,0 0,-1 1,1-1,0 0,0 1,0-1,0 0,-1 0,1 1,0-1,269 32,-245-30,813 23,118-25,608-91,-906 37,-625 51,-20 1,0 0,0 1,0 0,1 2,-1-1,0 1,0 1,0 0,2 1,-16 3,-85 14,-609 54,508-60,-1523 100,625-49,865-39,215-19,27-5,547 0,-187-2,782-7,261-71,-664-4,-676 71,-105-1,-200 14,-852 60,-1467 8,1101-88,904-6,495 18,40 6,0 0,1 0,-1-1,0 1,0 0,0 0,1-1,-1 1,0 0,0 0,0-1,0 1,0 0,0-1,0 1,1 0,-1-1,0 1,0 0,0 0,0-1,0 1,0 0,0-1,0 1,-1 0,1-1,0 1,0 0,0 0,0-1,0 1,0 0,-1-1,1 1,0 0,0 0,0 0,-1-1,1 1,0 0,0 0,-1 0,1-1,0 1,0 0,-1 0,1 0,32-9,548-57,1102-55,-1173 94,-495 26,-24 1,-28 1,-1412 100,-162-15,1166-75,416-16,30 5,1 0,-1 0,0 0,0 0,1-1,-1 1,0 0,0 0,0-1,1 1,-1 0,0 0,0-1,0 1,0 0,1 0,-1-1,0 1,0 0,0-1,0 1,0 0,0-1,0 1,0 0,0 0,0-1,0 1,0 0,0-1,0 1,0 0,0-1,-1 1,1 0,0 0,0-1,0 1,0 0,0-1,-1 1,1 0,0 0,0 0,-1-1,1 1,0 0,0 0,-1 0,1 0,0-1,0 1,-1 0,1 0,0 0,-1 0,1 0,0 0,-1 0,1 0,0 0,-1 0,1 0,0 0,131-34,1386-237,-1362 246,-10-7,-145 32,0 0,0 0,-1-1,1 1,0 0,0 0,0-1,-1 1,1 0,0 0,0-1,0 1,0 0,-1 0,1-1,0 1,0 0,0 0,0-1,0 1,0 0,0-1,0 1,0 0,0-1,0 1,0 0,0 0,0-1,0 1,1 0,-1-1,0 1,0 0,0 0,0-1,0 1,1 0,-1 0,0 0,0-1,0 1,1 0,-1 0,0 0,0-1,1 1,-1 0,0 0,0 0,1 0,-1 0,0 0,1 0,-1 0,0 0,0 0,1-1,-1 2,-26-5,-78 2,1 6,0 4,-9 5,28-3,-1025 117,977-116,230-29,86-11,17-3,0 9,24 8,66-6,-226 22,-65-2,1 1,-1 0,1 0,-1 0,1 0,-1 0,1 0,-1 0,1 0,-1 0,1 0,-1 0,1 0,-1 0,1 1,-1-1,1 0,-1 0,0 0,1 1,-1-1,1 0,-1 1,0-1,1 0,-1 1,0-1,1 0,-1 1,0-1,1 1,-1-1,0 0,0 1,0-1,1 1,-1-1,0 1,0-1,0 1,0-1,0 1,0-1,0 1,0-1,0 1,0-1,0 1,0-1,0 1,-1-1,1 0,0 1,0-1,0 1,-1-1,1 1,0-1,-1 0,1 1,0-1,-1 0,1 1,0-1,-1 0,1 1,-1-1,1 0,0 0,-1 1,-32 20,-252 118,282-138,0 1,-1 0,1 0,0 0,0 0,0 0,0 1,0-1,1 1,-1 0,1 0,-1 0,1 0,0 0,0 0,1 1,-1-1,1 1,0-1,-1 1,1-1,1 1,-1 0,1-1,-1 1,1 0,0 0,0 0,1-1,-1 1,1 0,0-1,0 1,0 0,0-1,1 1,0-1,-1 0,1 1,0-1,0 0,1 0,-1 0,1 0,12 7,0 1,1-2,1 0,-1-1,1-1,0-1,1 0,-1-1,1-1,4 0,107 21,0-7,2-4,43-6,772 3,-718-12,702-35,-602 18,653-17,-862 35,486 13,-526-6,183 4,-232-18,-29 7,-1-1,0 1,1 0,-1 0,0-1,1 1,-1 0,0 0,0-1,1 1,-1 0,0-1,0 1,0 0,0-1,1 1,-1-1,0 1,0 0,0-1,0 1,0 0,0-1,0 1,0-1,0 1,0 0,0-1,0 1,0-1,-1 1,1 0,0-1,0 1,0 0,0-1,-1 1,1 0,0-1,0 1,-1 0,1 0,0-1,-1 1,1 0,0 0,-1-1,1 1,0 0,-1 0,1 0,0 0,-1-1,1 1,0 0,-1 0,1 0,-1 0,1 0,0 0,-1 0,1 0,-1 0,1 0,0 0,-1 1,1-1,0 0,-1 0,-64-23,118 11,581 2,143-8,-772 18,-169 19,-890 86,769-68,273-32,28-2,227-15,-169 5,2408-217,-2227 190,-305 29,-622 67,-659 44,1039-76,379-29,644-78,560-63,-1024 129,-526 20,0 11,-23 15,71-9,-519 53,672-64,62-9,133 4,112-17,175-30,-248 19,282-32,-36 2,361 7,-758 42,-32 0,-308 34,-154 30,-348 39,743-97,-304 24,-3-16,453-28,477-38,57 23,-447 22,1031-2,-111 50,-630-36,-927-29,-846 15,821 10,-468-19,521-1,437 17,8 1,0 1,0-2,0 1,0-1,0 1,0-1,0-1,0 1,1-1,-1 0,0 0,1 0,-1 0,1-1,0 0,0 0,0 0,-1-1,5 2,0 0,0 0,0 0,0 0,1 0,-1 0,0 0,1 0,-1 1,1-1,0 0,0 0,0 0,0 1,0-1,0 0,0 1,0-1,0 1,1 0,-1-1,1 1,-1 0,1 0,0 0,-1 0,1 0,0 0,0 0,-1 1,1-1,0 0,2 1,61-27,1 4,2 2,0 3,1 4,70-7,80-17,-261 33,-434 31,-601-40,566-20,405 27,107 7,-1 0,0-1,0 1,1 0,-1 0,0 0,0-1,0 1,1 0,-1 0,0-1,0 1,0 0,0-1,1 1,-1 0,0 0,0-1,0 1,0 0,0-1,0 1,0 0,0-1,0 1,0 0,0-1,0 1,0 0,0 0,0-1,0 1,-1 0,1-1,0 1,0 0,0 0,0-1,-1 1,1 0,0 0,0-1,0 1,-1 0,1 0,0-1,34-7,344-27,-327 35,12 0,1-2,-1-3,43-10,-66-1,-56 4,-135 18,116-1,-82 10,0 6,2 4,-102 38,204-59,0 1,1 0,0 0,0 1,0 1,0 0,1 0,-9 9,19-14,-1-1,1 0,0 0,0 1,0-1,0 0,0 1,0-1,0 1,0 0,1-1,-1 1,1-1,-1 1,1 0,-1 0,1-1,0 1,0 0,0 0,0-1,0 1,1 0,-1 0,0-1,1 1,-1 0,1-1,0 1,-1-1,1 1,0-1,0 1,0-1,0 1,0-1,0 0,1 1,-1-1,0 0,1 0,-1 0,1 0,-1 0,1 0,0 0,80 36,-1-19,0-3,1-4,1-4,63-2,868 1,-698-8,417-15,65-39,21-31,-583 73,-372 40,-589 135,634-130,90-31,0 0,0 0,0 0,0 1,1-1,-1 0,0 1,0-1,0 0,0 1,1-1,-1 1,0-1,0 1,1 0,-1-1,1 1,-1 0,0-1,1 1,-1 0,1 0,-1-1,1 1,0 0,-1 0,1 0,0 0,0 0,0-1,-1 1,1 0,0 0,0 0,0 0,0 0,1 0,-1 0,0 0,0 0,0-1,1 1,-1 0,0 0,1 0,-1 0,1-1,-1 1,1 0,0 0,45 21,22-8,1-4,0-2,1-3,47-4,-72 0,1533-2,-1444 0,0-6,39-10,-135 0,-38 16,1 0,-1 1,0-1,1 1,-1-1,0 0,0 0,0 1,1-1,-1 0,0 1,0-1,0 0,0 0,0 1,0-1,-1 0,1 1,0-1,0 0,0 1,-1-1,1 0,0 1,-1-1,1 0,0 1,-1-1,1 1,-1-1,1 1,-1-1,1 1,-1-1,0 1,1-1,-1 1,1 0,-1-1,0 1,1 0,-1 0,0-1,1 1,-1 0,0 0,0 0,1 0,-1 0,0 0,1 0,-1 0,-1 0,-27-6,0 1,0 1,-1 2,1 1,-1 1,0 1,1 2,0-2,-1149 76,588-45,504-40,87 2,78-9,1142-157,-1018 144,558-89,-675 95,-86 22,-1 0,1 0,-1 0,1 0,0-1,-1 1,1 0,0 0,-1 0,1-1,0 1,0 0,-1 0,1-1,0 1,0 0,-1-1,1 1,0 0,0-1,0 1,0 0,-1-1,1 1,0 0,0-1,0 1,0 0,0-1,0 1,0-1,0 1,0 0,0-1,0 1,0-1,0 1,1 0,-1-1,0 1,0 0,0-1,0 1,1 0,-1-1,0 1,0 0,1 0,-1-1,0 1,0 0,1 0,-1-1,0 1,1 0,-1 0,0 0,1 0,-1-1,1 1,-38-6,-88 1,1 6,-89 13,117-7,-314 24,-617 31,963-61,-3-1,0 4,1 2,-23 7,117-8,1249-42,-959 21,339-17,-630 33,64-12,-106 2,-243 4,-435 49,407-20,-118 15,330-18,74-13,68 2,45-9,0-5,68-14,-83 9,28-3,-1-5,-1-6,114-38,-233 61,1-1,0 1,-1 0,1 1,0 0,-1-1,1 2,0-1,-1 1,1-1,0 2,-1-1,1 1,-1-1,0 1,0 1,1-1,-2 1,1 0,0 0,0 1,-1-1,0 1,3 3,4 3,0-1,0 0,1-1,0 0,1-1,0 0,0-1,0 0,0-1,1-1,0 0,0-1,7 0,322-3,167-30,-197 31,-521 37,-48 14,-2-11,-127-2,333-42,60-4,163-21,1270-81,-494 51,-536 34,-1579 38,185 4,964-18,41 0,1548 27,-58 3,-1382-32,-113-6,-54-1,-123-2,-127 9,150 2,-1563 76,1548-61,119 2,53 3,27-8,1-3,0-2,0-1,0-3,20-2,-27 0,583 9,396-53,-776 19,202-48,-333 42,-114 29,0 1,1 0,-1-1,0 1,1 0,-1-1,0 1,1-1,-1 0,1 1,-1-1,0 1,1-1,-1 0,1 1,0-1,-1 0,1 1,0-1,-1 0,1 0,0 0,0 1,0-1,-1 0,1 0,0 0,0 1,0-1,1 0,-1 0,0 0,0 1,0-1,0 0,1 0,-1 1,0-1,1 0,-1 0,1 1,-1-1,1 0,-1 1,1-1,-1 1,1-1,-1 1,1-1,0 1,-1-1,1 1,0-1,0 1,-1 0,2-1,-188-21,154 21,-544 13,158 13,-368 71,747-89,-151 40,189-47,0 0,1 0,-1 0,0 0,0 0,0 0,0 0,0 1,0-1,1 0,-1 0,0 1,0-1,0 0,1 1,-1-1,0 1,0-1,1 1,-1-1,0 1,1-1,-1 1,1 0,-1 0,1-1,-1 1,1 0,-1 0,1-1,0 1,-1 0,1 0,0 0,0 0,-1-1,1 1,0 0,0 0,0 0,0 0,0 0,1 0,-1-1,0 1,0 0,0 0,1 0,-1 0,0-1,1 1,-1 0,1 0,-1-1,1 1,-1 0,1-1,0 1,51 22,7-11,0-3,0-2,1-3,35-3,-56 0,991 21,-628-17,0-17,296-52,-434 10,-264 55,1-1,0 0,-1 1,1-1,0 0,0 0,-1 0,1 1,0-1,0 0,-1 0,1 0,0 0,0 0,-1-1,1 1,0 0,0 0,-1 0,1-1,0 1,-1 0,1-1,0 1,-1 0,1-1,0 1,-1-1,1 1,-1-1,1 0,-1 1,1-1,-1 1,1-1,-1 0,0 1,1-1,-1 0,0 0,0 1,1-1,-1 0,0 0,0 1,0-1,0 0,0 0,0 1,0-1,0 0,0 0,-1 1,1-1,0 0,0 0,-1 1,1-1,0 0,-1 1,1-1,-1 0,1 1,-1-1,1 1,-1-1,1 1,-1-1,1 1,-1-1,-148-10,-469 20,-334 57,160 13,654-59,119-11,24-2,36 0,611 3,-430-4,454 9,60-32,-435-11,-218 2,-83 25,-1 0,1-1,0 1,-1 0,1-1,-1 1,1 0,-1 0,0 0,1-1,-1 1,0 0,0 0,0 0,0 0,0 0,0 0,0 1,0-1,0 0,0 1,0-1,-1 0,1 1,0-1,0 1,-1 0,1-1,0 1,-1 0,1 0,0 0,-1 0,1 0,0 0,-2 0,2 0,-81-15,0 4,0 3,-74 4,112 3,-1009 0,-369 72,1284-55,139-16,-1 1,1-1,0 1,-1-1,1 1,0 0,-1-1,1 1,-1-1,1 1,-1 0,1 0,-1-1,0 1,1 0,-1 0,0-1,0 1,1 0,-1 0,0 0,0-1,0 1,0 0,0 0,0 0,0 0,0-1,-1 1,1 0,0 0,0 0,-1-1,1 1,0 0,-1 0,1-1,-1 1,1 0,-1-1,1 1,-1 0,0-1,1 1,-1-1,0 1,1-1,-1 1,0-1,0 0,1 1,-1-1,0 0,0 0,1 0,-1 1,0-1,0 0,0 0,32 6,1 0,0-3,0 0,0-2,21-2,-1 0,473-1,-431-3,-94 5,0-1,-1 1,1 0,0 0,0-1,0 1,0 0,0-1,0 1,0 0,0-1,0 1,0 0,0-1,0 1,0 0,0-1,1 1,-1 0,0-1,0 1,0 0,0 0,1-1,-1 1,0 0,0 0,0-1,1 1,-1 0,0 0,0 0,1-1,-1 1,0 0,1 0,-1 0,0 0,0 0,1 0,-1-1,0 1,1 0,-36-6,-384-2,271 9,-981-1,551-27,575 25,30-1,-12 1,601-32,-236 17,-897 7,277-11,212 12,29 9,-1 0,0 0,0 0,1 0,-1 0,0 0,0 0,1 0,-1 0,0-1,0 1,1 0,-1 0,0 0,0 0,0-1,1 1,-1 0,0 0,0 0,0-1,0 1,0 0,1 0,-1-1,0 1,0 0,0 0,0-1,0 1,0 0,0 0,0-1,0 1,0 0,0-1,0 1,0 0,0 0,0-1,0 1,-1 0,1 0,0-1,0 1,0 0,0 0,0 0,-1-1,1 1,0 0,0 0,242-7,25 8,-267 0,0-1,0 0,0 0,0 0,0 1,0-1,0 0,0 0,0 0,0 1,0-1,1 0,-1 0,0 0,0 1,0-1,0 0,0 0,0 0,1 0,-1 1,0-1,0 0,0 0,0 0,1 0,-1 0,0 0,-25 7,-276 11,1437 29,-1072-43,232 24,-265-26,-31-2,0 0,0 0,0 0,0 0,0-1,0 1,0 0,0 0,0-1,0 1,0 0,0 0,0 0,0-1,0 1,0 0,0 0,0 0,0-1,0 1,0 0,0 0,0 0,0 0,1-1,-1 1,0 0,0 0,0 0,0 0,0 0,1-1,-26-6,-40-12,0 3,-1 3,-1 3,0 2,-23 3,21 6,1 4,0 2,1 3,0 3,1 3,-11 7,42-7,36-16,-1 0,1 0,-1 0,1 0,-1 0,0 0,1 0,-1 0,1 1,-1-1,1 0,-1 0,0 0,1 1,-1-1,0 0,1 1,-1-1,0 0,1 1,-1-1,0 0,0 1,1-1,-1 0,0 1,0-1,0 1,1-1,-1 1,0-1,0 0,0 1,0-1,0 1,0-1,0 1,0-1,0 1,0-1,0 0,0 1,0-1,-1 1,1-1,0 1,0-1,0 0,-1 1,1-1,0 1,0-1,-1 0,1 1,0-1,-1 0,1 0,-1 1,1-1,0 0,-1 0,1 1,-1-1,1 0,0 0,-1 0,180 6,714-9,-589-22,-298 22,-28 2,-250 3,267-2,-2 0,0 0,1 0,-1 0,0 1,0 0,1 1,-1-1,0 1,1 0,-1 1,1 0,0 0,0 0,0 1,0 0,6-2,0 1,0-1,1 1,-1 0,1-1,-1 1,1-1,0 1,0-1,0 0,0 1,0-1,1 0,-1 0,0 1,1-1,0-1,0 1,-1 0,1 0,0 0,1-1,-1 0,0 1,0-1,1 0,-1 0,0 0,1 0,-1 0,1-1,2 1,103 38,-76-31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28.8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0 115,'373'-1,"-179"-27,-21 17,-81 0,-1 4,1 3,52 7,-9-1,108 9,-123 2,1-5,117-9,-85-1,599 2,-435-28,8 0,190-3,-1 33,-159 26,205 1,516-30,-854-26,-218 27,-1 0,0 0,0 0,0 0,0 0,0 0,0-1,0 1,0-1,0 0,0 0,0 0,-1 0,1 0,0-1,-1 1,1-1,-1 0,1 0,-1 0,0 0,0 0,0 0,-4 5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0,'15'5,"13"1,8 0,2-1,-1-2,-1 0,-3-2,-1-1,-2 0,-1 0,-1-5,0-2,0 1,-1 1,-4 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8.1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405 368,'40'-46,"-41"45,1 0,-1 0,0 0,0 1,1-1,-1 0,0 1,0-1,0 1,0-1,0 1,0 0,0-1,0 1,0 0,0-1,0 1,0 0,0 0,0 0,0 0,0 0,0 0,-1 0,1 1,0-1,0 0,0 1,0-1,0 0,0 1,0-1,1 1,-1 0,0-1,0 1,-1 0,-328 125,252-82,78-43,0 0,1 0,-1 0,0 0,1 0,-1 0,1 0,-1 0,1 0,-1 0,1 0,0 0,-1 0,1-1,0 1,0 0,-1 0,1-1,0 1,0 0,0-1,0 1,0-1,0 1,0-1,0 0,0 1,0-1,0 0,0 0,1 0,-1 0,0 0,0 0,0 0,0 0,0 0,0-1,0 1,1 0,-1 0,168 2,-168-3,1 1,-1-1,1 1,0 0,-1 0,1 0,-1 0,1 0,0 0,-1 0,1 0,-1 1,1-1,-1 1,1-1,-1 1,1-1,-1 1,0 0,1 0,-1 0,0 0,1 0,-1 0,0 0,0 0,0 0,0 1,0-1,0 0,0 1,-1-1,1 0,0 1,-1-1,1 1,-1-1,0 1,1 0,-1-1,0 1,0-1,0 1,0-1,0 1,0 0,-1-1,1 1,0-1,-1 1,1-1,-1 1,0-1,1 1,-1-1,0 0,0 1,0-1,0 0,-1 1,-8 10,-1 0,0-1,-1-1,0 0,-1-1,0 0,-1-1,-7 4,-30 20,48-31,0 0,1-1,-1 1,0 0,1 1,-1-1,1 0,0 1,-1-1,1 1,0 0,0 0,0 0,0 0,1 0,-1 0,0 1,1-1,-1 0,1 1,0-1,0 1,0 0,0-1,1 1,-1 0,1-1,-1 1,1 0,0 0,0-1,0 1,0 0,1 0,-1-1,1 1,0 0,-1-1,1 1,1 0,-1-1,0 1,0-1,1 0,0 1,-1-1,3 2,6 2,1 1,1-2,-1 1,1-1,0-1,0 0,0-1,0-1,1 1,-1-2,1 0,-1 0,1-1,0-1,2 0,-11 0,0 1,0-1,0 0,-1 0,1 0,0-1,0 1,-1-1,1 0,-1 0,0 0,1-1,-1 1,0-1,0 1,-1-1,1 0,0 0,-1 0,0-1,0 1,0-1,0 1,0-2,6-16</inkml:trace>
  <inkml:trace contextRef="#ctx0" brushRef="#br0" timeOffset="303.666">264 1,'-19'199,"8"0,12 101,-1-159,0-122,1 0,1 0,0 0,1 0,1-1,1 1,1-1,0 0,1 0,1-1,1 0,0-1,7 8,-3-8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1,'29'5,"28"-4,10-1,-2-1,-7 0,-9-1,-8 1,-6 1,-4-1,-3 1,0 0,-7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2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27,'-25'217,"-44"131,32-140,36-190,9-28,13-48,-13 40</inkml:trace>
  <inkml:trace contextRef="#ctx0" brushRef="#br0" timeOffset="333.758">56 55,'89'-4,"-1"-3,0-4,47-14,-130 23,1 1,0-1,0 1,0 0,0 1,-1-1,1 1,0 0,0 1,0-1,0 1,0 0,0 1,0-1,-1 1,1 0,-1 1,1-1,0 2,3 22,-11-12</inkml:trace>
  <inkml:trace contextRef="#ctx0" brushRef="#br0" timeOffset="603.488">1 535,'38'-10,"32"-8,9 0,-4 2,-10 4,-12 5,-9 2,-8 3,-5 2,-8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5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0 142,'118'-43,"-85"32,-22 6,1 0,0 1,1 0,-1 1,1 0,0 1,-1 1,1 0,0 1,0 0,10 2,-21-2,0 1,1-1,-1 1,0 0,0 0,0 0,0 0,-1 0,1 1,0-1,0 0,-1 1,1-1,-1 1,1 0,-1 0,1-1,-1 1,0 0,0 0,0 0,0 0,-1 0,1 0,0 1,-1-1,1 0,-1 0,0 0,0 1,0-1,0 0,0 0,0 1,-1-1,1 0,-1 0,0 0,1 0,-1 0,-1 2,-45 84,-56 46,72-97,1 1,2 1,1 1,3 2,-12 28,33-66,1 0,0 0,0 0,1 0,-1 1,1-1,0 1,0-1,0 1,1-1,0 1,0-1,0 1,0 0,1-1,-1 1,1-1,0 1,1-1,-1 0,1 1,0-1,0 0,0 0,1 0,-1 0,1-1,0 1,0-1,0 1,1-1,-1 0,1 0,-1-1,1 1,0-1,0 0,0 0,1 0,-1 0,1 0,2-1,0 1,0-1,0-1,0 1,0-1,0-1,0 1,0-1,0 0,0-1,0 1,0-1,-1-1,1 1,-1-1,1-1,-1 1,0-1,0 0,-1 0,1-1,-1 1,0-1,0 0,0-2,4-10</inkml:trace>
  <inkml:trace contextRef="#ctx0" brushRef="#br0" timeOffset="316.268">762 0,'-10'34,"-7"25,-7 8,2 1,4-5,1-9,2-9,5-7,4-1,2-1,-2-3,0-1,0-2,2-1,1-1,2 0,5-5,2-7</inkml:trace>
  <inkml:trace contextRef="#ctx0" brushRef="#br0" timeOffset="681.49">1072 57,'-50'64,"3"3,3 1,3 3,4 1,1 4,8 38,28-111,1 1,-1-1,0 1,1 0,0-1,0 1,0-1,0 1,0-1,1 0,-1 0,1 0,0 1,0-1,0-1,0 1,1 0,-1-1,1 1,0-1,0 1,0-1,0 0,0-1,0 1,0 0,0-1,1 0,-1 0,4 1,5 1,0-1,0 0,0-1,1 0,-1-1,1-1,-1 0,0 0,0-2,0 1,0-1,0-1,0 0,-1-1,1 0,1-2,12-7,-1 0,-1-1,-1-2,0 0,-2-1,15-17,-20 19,-1-1,0-1,-1 0,-2 0,0-2,0 1,-2-1,3-10,-8 20,-1 0,0 0,0 0,-1 0,-1-1,0 1,0-1,-1 1,0 0,-1-1,0 1,0-1,-1 1,-1 0,0 0,0 0,-1 0,-3-6,4 11,-1 1,1 0,-1 0,1 0,-1 0,0 1,-1 0,1-1,-1 2,1-1,-1 0,0 1,0 0,0 0,0 0,0 1,0 0,-1 0,1 0,0 0,-1 1,1 0,0 0,-1 1,1-1,0 1,-1 0,1 1,0-1,0 1,0 0,-1 1,-25 10</inkml:trace>
  <inkml:trace contextRef="#ctx0" brushRef="#br0" timeOffset="1368.383">1891 113,'-47'37,"1"2,2 2,2 2,2 1,1 3,3 1,27-35,1 0,0 1,1 0,1 0,0 1,1 0,-3 13,7-27,1-1,0 0,-1 0,1 1,0-1,0 0,-1 1,1-1,0 1,0-1,-1 0,1 1,0-1,0 1,0-1,0 0,0 1,0-1,0 1,0-1,0 1,0-1,0 1,0-1,0 0,0 1,0-1,0 1,0-1,1 0,-1 1,0-1,0 1,0-1,1 0,-1 1,0-1,1 0,-1 1,0-1,0 0,1 0,-1 1,1-1,-1 0,0 0,1 1,-1-1,1 0,-1 0,0 0,1 0,-1 0,1 0,-1 0,1 0,-1 0,0 0,1 0,-1 0,1 0,-1 0,1 0,-1 0,25-19,73-137,-75 113,133-211,-136 234,-16 38,-21 57,-1 51,19-113,1 0,0 0,0-1,2 1,0 0,0-1,1 0,0 0,1-1,1 1,0-1,0 0,1-1,0 0,1 0,0-1,2 1,-7-7,0-1,0 1,0-1,1 0,-1 0,0-1,1 1,-1-1,1 0,0 0,-1-1,1 1,0-1,-1 0,1 0,0-1,-1 1,1-1,0 0,-1 0,1-1,-1 1,0-1,1 0,-1 0,0-1,0 1,0-1,2-2,4-3,0-1,0 0,-1-1,-1 0,0 0,0-1,-1 0,0 0,-1-1,0 0,7-16,-2-1,-1 0,-1 0,-2-1,0 0,0-25,-5 30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53.8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57,'136'-21,"-60"5,-62 12,0 0,1 1,0 1,-1 0,1 1,0 1,0 0,0 1,0 0,12 3,14 5,1-2,0-2,0-2,0-2,1-2,2-2,47 1,231 2,-131-28,354 28,244 0,-717 11,-55-5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4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321 454,'-17'0,"0"0,0 1,-1 1,1 1,1 0,-1 1,0 1,1 0,0 1,0 1,1 1,-1 0,2 1,-1 0,1 2,1-1,-5 6,15-13,0 0,0 0,1 1,-1-1,1 1,-1 0,1 0,0-1,1 1,-1 0,1 1,0-1,0 0,0 0,0 0,1 1,-1-1,1 0,1 1,-1-1,0 0,1 1,0-1,0 0,0 0,1 0,-1 0,1 0,0 0,0 0,0 0,1-1,-1 1,1-1,0 0,0 0,0 0,0 0,1 0,-1-1,1 1,0-1,-1 0,1 0,0 0,0-1,3 1,4-1,0-2,1 1,-1-1,0-1,0 0,0-1,0 0,-1 0,1-1,-1-1,8-4,-4 3,15-7,-2-1,1-2,-2-1,0 0,17-17,-41 32,-1 0,0 1,-1 0,1 0,0 0,0-1,0 1,0 0,0 0,0 0,0 0,0 1,0-1,1 0,-1 0,0 1,0-1,1 1,-1-1,0 1,1-1,-1 1,1 0,-1 0,0-1,1 1,-1 0,1 1,-1-1,1 0,-1 0,0 0,1 1,-1-1,1 1,-1-1,0 1,0 0,1-1,-1 1,0 0,0 0,0 0,0 0,0 0,1 1,17 43,-18-40,0 0,0 0,1-1,0 1,0 0,0-1,0 1,1-1,0 1,0-1,0 0,0 0,1-1,-1 1,1-1,0 1,0-1,0-1,1 1,-1 0,1-1,1 1,9-1,0 0,0-1,0 0,1-1,-1-1,0 0,0-1,0-1,0-1,0 0,0 0,-1-2,0 0,0 0,-1-1,1-1,-2 0,1-1,-1 0,8-9,-1-2,0-1,-1-1,-1-1,-1 0,-1-2,-2 1,1-3,-12 23,10-23,0-1,-2 0,-1 0,-2-1,0 0,-2-1,-1 1,-2-1,0 0,-2 0,-2 1,-3-21,-2 22,7 28,0 0,0 1,0-1,0 0,0 1,0-1,0 0,0 1,0-1,0 0,0 1,0-1,0 0,0 1,0-1,-1 0,1 1,0-1,0 0,0 1,-1-1,1 0,0 0,0 1,-1-1,1 0,0 0,0 1,-1-1,1 0,0 0,-1 0,1 0,0 0,-1 1,1-1,0 0,-1 0,1 0,0 0,-1 0,1 0,-1 0,1 0,0 0,-1 0,1 0,0-1,-1 1,1 0,0 0,-1 0,1 0,0 0,-1-1,1 1,0 0,0 0,-1-1,1 1,0 0,0 0,0-1,-1 1,1 0,0-1,0 1,0 0,-53 194,51-172,1 0,1 0,1-1,0 1,2 0,0 0,2 0,0-1,6 12,9 49,9 61,-28-94,-1-49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0,'43'5,"29"1,11 1,2-2,-9-2,-8-1,-11 0,-10 3,-8 1,-11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0 117,'7'-9,"1"-1,0 1,0 1,1 0,0 0,0 0,1 1,0 0,0 1,1 1,-1-1,1 2,1-1,-1 1,1 1,-1 0,1 1,0 0,0 1,10 0,-19 1,-1 0,0 0,0 0,0 0,0 0,0 0,0 1,0-1,0 1,0-1,0 1,0 0,0 0,-1 0,1 0,0 0,0 0,-1 0,1 1,-1-1,1 0,-1 1,0 0,1-1,-1 1,0 0,0-1,0 1,0 0,0 0,-1 0,1 0,-1 0,1 0,-1 0,0 0,1 0,-1 0,0 2,-30 76,8-53,-27 47,48-71,1-1,-1 1,0 0,1 0,0 0,0-1,0 1,0 0,0 0,0 0,1 0,-1-1,1 1,0 0,0 0,0-1,0 1,0-1,1 1,-1-1,1 1,-1-1,1 0,0 0,0 0,0 0,0 0,1 0,1 1,34 24,39 37,-75-62,-1 1,1 0,0-1,-1 1,0 0,1 0,-1 0,0 0,-1 0,1 0,0 0,-1 0,0 0,0 0,0 0,0 0,0 0,0 0,-1 0,0 0,1 0,-1 0,0 0,-1 0,1 0,0 0,-1-1,0 1,-1 2,-7 5,0-1,-1 1,0-2,0 0,-1 0,0-1,0 0,0-1,-1-1,0 0,-1 0,1-2,-11 3,-4 0,3-2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320 0,'-39'33,"1"1,2 2,1 2,2 1,2 1,2 2,-24 44,50-82,0 1,0-1,1 0,-1 1,1-1,0 1,0 0,1 0,0-1,-1 1,2 0,-1 0,1 1,-1-1,1 0,1 0,-1 0,1 0,0 0,0 0,0 0,0 0,1-1,0 1,0 0,1-1,-1 0,1 1,0-1,0 0,0 0,1 0,-1-1,3 2,7 1,0-1,0 0,1-1,0-1,0 0,0-1,0 0,1-1,-1 0,0-2,0 1,1-2,-1 0,0-1,13-4,-15 5,1-2,-1 1,1-2,-2 1,1-2,0 0,-1 0,0-1,0 0,-1-1,0 0,0-1,-1 0,0 0,-1-1,0 0,-1-1,1 1,-2-1,0-1,0 0,-1 1,-1-1,0-1,0 1,-1-1,-1 1,0-1,-1 0,0 0,-1 0,0 0,-3-11,2 18,-1 0,0 0,-1 0,0 1,0-1,0 1,0-1,-1 1,0 0,0 0,0 1,-1-1,1 1,-1 0,0 0,0 1,-1-1,1 1,-1 0,0 1,0-1,0 1,0 0,0 1,0-1,0 1,0 0,-1 1,1 0,0 0,-1 0,1 1,0-1,0 2,-1-1,-1 1,-11 4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6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30,'-7'3,"0"1,0 0,0 0,1 1,-1 0,1 0,0 1,1-1,-1 1,1 0,0 1,1-1,-1 1,1 0,1 0,-1 0,1 1,1-1,-1 1,1 2,2-8,0 0,0 0,1 0,-1 0,1 0,-1 0,1 0,0 0,0 0,0 0,0-1,0 1,0 0,1-1,-1 1,0 0,1-1,-1 0,1 1,0-1,-1 0,1 0,0 0,0 0,0 0,0 0,0-1,0 1,0 0,0-1,0 0,0 1,2-1,71-3,-70 2,0-1,1 1,-1-2,0 1,0 0,0-1,-1 0,1 0,-1 0,1-1,-1 1,0-1,0 0,-1 0,1-1,-1 1,0-1,0 0,0 0,-1 0,0 0,0 0,0 0,0 0,-1-1,0 1,0-1,-1 1,1-1,-1 1,0-1,-1 1,1-1,-1 1,0-1,-2-4,-26-20,11 23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125 0,'-43'211,"-23"156,61-180,0-158,0-24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0,'-22'298,"15"156,8-474,0 0,2 0,0 1,1-1,1 1,1 0,1 0,0 0,4-4,2-1</inkml:trace>
  <inkml:trace contextRef="#ctx0" brushRef="#br0" timeOffset="265.895">311 254,'-225'155,"164"-93,60-60,0 0,0-1,0 1,0 0,0 0,1-1,-1 1,1 0,-1 0,1 0,0 0,-1 0,1 0,0 0,0 0,0 0,1 0,-1 0,0 0,1-1,0 1,-1 0,1 0,0 0,0-1,0 1,0 0,0-1,0 1,0 0,1-1,-1 0,0 1,1-1,-1 0,1 0,0 0,-1 0,1 0,2 1,63 28,-58-28,0 1,0 0,-1 0,0 1,1 1,-1-1,0 1,-1 0,0 1,1 0,-2 0,1 0,-1 1,0 0,4 6,-3 2,-6-12,0-1,0 1,0 0,0-1,1 1,-1-1,1 0,-1 0,1 1,0-1,0 0,0 0,0 0,0-1,0 1,1-1,-1 1,1-1,-1 1,1-1,-1 0,1 0,2 0,12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0,'39'0,"26"0,8 0,-4 0,-5 0,-7 0,-5 0,-6 0,-1 0,-4 0,-3 0,-4 0,-8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33,'-14'19,"1"-4,1 1,0 0,1 0,1 1,0 1,1 0,1 0,1 0,1 1,0 0,1 3,5-20,1 1,-1 0,1 0,0-1,-1 1,1 0,1-1,-1 1,0-1,0 1,1-1,0 0,-1 0,1 1,0-1,0 0,0-1,0 1,0 0,1-1,-1 1,1-1,-1 1,1-1,-1 0,1 0,-1 0,1-1,0 1,0-1,-1 1,1-1,0 0,0 0,0 0,-1-1,1 1,0 0,0-1,-1 0,1 0,0 0,-1 0,1 0,-1 0,1-1,-1 1,0-1,0 1,0-1,1 0,-2 0,2-1,6-3,1-1,-1 0,0 0,0-1,-1 0,0-1,-1 1,0-2,0 1,-1-1,0 0,4-10,-8 15,-1 1,1-1,0 0,-1 0,0 0,0 0,-1 0,0-1,1 1,-2 0,1 0,0 0,-1 0,0 0,0 0,-1 0,1 0,-1 0,0 1,-1-1,1 0,-1 1,0 0,0 0,0 0,0 0,-1 0,0 0,-3-1,-75-31,56 33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175 506,'-10'4,"0"0,0 0,0 1,1 0,-1 0,1 1,1 0,-1 1,1 0,0 1,1-1,0 1,0 1,0-1,1 1,1 0,-1 1,2-1,-1 1,1 0,1 0,0 1,0-1,1 1,0-1,1 1,0 1,1-8,0-1,0 1,0-1,1 1,-1-1,1 1,0-1,0 0,1 1,-1-1,0 0,1 0,0 0,0 0,0 0,0 0,0 0,1-1,-1 1,1-1,0 0,-1 0,1 0,0 0,0 0,1 0,-1-1,0 0,0 1,1-1,-1-1,1 1,-1 0,1-1,-1 0,1 1,-1-1,1-1,-1 1,1 0,-1-1,1 0,-1 0,0 0,1 0,-1-1,15-6,-2-1,1-1,-1-1,-1 0,0-1,-1-1,0 0,-1-1,0 0,-1-1,-1-1,0 1,-1-2,-1 1,3-10,3 2,1-3,5-2,-2-1,-1 0,-1-2,-2 0,-1-1,-1 0,-2-1,-2 0,-1-1,3-33,-10 51,1 12,-1 0,0 0,0 0,-1 0,1 0,-1 0,0-1,0 1,-1 0,1 0,-1 0,-1-1,1 1,-1 0,1 1,-1-1,-1 0,1 0,-1 1,0 0,0-1,0 1,0 0,-1 0,0 1,-3-4,1 8,-1-1,1 1,0 0,0 1,-1 0,1 0,0 0,1 0,-1 1,0 0,1 0,0 1,-1-1,1 1,1 1,-1-1,0 0,1 1,0 0,0 0,1 0,-3 6,-7 6,1 1,1 1,1 0,0 1,1-1,2 2,0-1,1 1,1 0,1 1,1-1,0 1,2-1,1 1,0 0,2-1,1 7,1-13,1 0,1 0,0 0,1-1,0 0,1 0,1-1,0 0,1 0,0-1,1-1,1 1,-1-2,2 0,-1 0,1-1,1-1,4 2,40-1,-42-13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1,'-5'33,"-1"21,0 7,6-8,2-13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1,'9'19,"4"6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1,'-14'8,"1"1,0 1,0 0,1 0,0 1,1 1,0 0,1 0,-1 4,10-14,-1 1,1-1,0 1,0 0,1 0,-1-1,1 1,-1 0,1 0,0 0,0-1,0 1,0 0,1 0,-1 0,1 0,-1-1,1 1,0 0,0-1,0 1,1-1,-1 1,1-1,-1 1,1-1,0 0,0 0,0 0,0 0,0 0,0 0,1-1,-1 1,1-1,-1 1,1-1,1 0,34 37,-38-35,0 1,0 0,0-1,-1 1,0 0,1-1,-1 1,-1-1,1 1,0-1,-1 0,0 1,0-1,0 0,0 0,0 0,0 0,-1-1,0 1,1-1,-1 1,0-1,0 0,0 0,-1 0,1-1,0 1,-1-1,1 0,-1 0,1 0,-3 0,-44 10,26-8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71 196,'2'35,"-1"0,-2 0,-2 0,-1 0,-2 0,-1-1,-1 0,-2 0,-2-1,-5 10,16-44,1 1,0 0,0 0,0 0,-1 0,1-1,0 1,0 0,-1 0,1 0,0 0,0 0,-1 0,1 0,0 0,0 0,-1 0,1 0,0 0,0 0,-1 0,13-35,13-20,3 0,2 2,31-41,-54 84,10-16,0 2,1 0,2 1,0 1,2 1,0 0,1 2,1 1,1 1,5-2,-24 16,1-3,1 1,-1 1,1 0,0 0,0 0,0 1,1 0,-1 1,1-1,-1 2,1-1,0 1,0 1,0 0,-1 0,1 0,0 1,0 1,0-1,-1 2,8 1,-14-1,1-1,-1 0,0 1,0-1,0 1,0 0,0 0,-1 0,1 0,-1 0,0 0,0 0,0 0,0 0,-1 1,1-1,-1 0,0 0,0 1,0-1,0 0,0 1,-1-1,0 0,1 0,-1 1,0-1,-2 2,-48 84,32-70,-1-1,-1-1,-1-1,0 0,-1-2,0 0,-2-2,23-10,1-1,-1 0,0 0,0 0,0 0,0-1,0 1,0 0,0-1,0 1,0-1,0 0,0 0,0 1,0-1,0-1,0 1,0 0,0 0,0-1,0 1,0-1,0 0,0 0,0 1,0-2,-8-8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0,'-15'39,"-4"21,0 7,5-5,3-7,4-8,4-8,2-5,1-4,0-2,1-1,0-1,-1 1,6-5,1-11,-1-7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5,'-7'-2,"0"1,0 0,0 0,0 1,0 0,0 0,0 1,0 0,0 0,0 1,0-1,0 1,0 1,1 0,-1-1,-5 5,0-1,0 0,0 0,1 1,0 1,0 0,1 0,0 1,1 0,0 1,0 0,1 1,0-1,1 1,0 1,1 0,0 0,-3 11,7-20,1 0,0 0,0 1,1-1,-1 0,1 0,0 0,-1 1,1-1,1 0,-1 1,0-1,1 0,0 0,0 0,0 0,0 0,0 0,0 0,1 0,0 0,-1 0,1-1,0 1,0 0,1-1,-1 0,0 0,1 0,0 0,-1 0,1 0,0 0,0-1,0 0,0 1,0-1,0 0,0 0,0-1,1 1,-1-1,0 0,0 1,1-2,0 1,13-6,1 0,-2-2,1 0,-1-1,-1 0,0-1,0-1,-1-1,13-13,-10 11,9-10,-21 18,0 1,0-1,1 1,-1 1,1-1,1 1,-1 0,0 0,1 0,0 1,0 0,7-1,-12 5,0 0,1 0,-1 1,0-1,0 1,0-1,0 1,0 0,0 0,0 0,0 0,-1 0,1 1,-1-1,0 0,0 1,0-1,0 1,0-1,0 1,-1-1,1 1,-1 0,1-1,-1 1,0 0,0-1,-1 1,1 0,0-1,-1 1,0 1,1 10,20 54,-10-54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210 0,'-33'19,"-17"16,1 8,9 0,15-2,12-4,14-7,11-9,8-4,6-4,3-4,1-5,1-2,0-6,-1-3,-1 0,-5-3,-6-1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6.0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0,'0'102,"26"156,-19-163,3-1,4-1,18 58,-4-80,-27-69,0-1,-1 1,1-1,0 1,-1-1,1 0,0 1,0-1,0 0,1 0,-1 1,0-1,0 0,0 0,1 0,-1 0,1-1,-1 1,1 0,-1-1,1 1,-1-1,1 1,-1-1,1 1,0-1,-1 0,1 0,0 0,-1 0,1 0,-1-1,1 1,0 0,-1-1,1 1,-1-1,1 1,-1-1,1 0,-1 0,1 0,-1 0,12-11,-2 0,1-1,-2-1,0 1,0-2,-1 0,-1 0,1-3,18-31,103-151,-130 199,0-1,1 1,-1-1,0 1,1 0,-1-1,1 1,-1 0,1 0,0-1,0 1,0 0,-1 0,1 0,0 0,0 0,0 0,1 0,-1 0,0 0,0 1,0-1,1 0,-1 1,0-1,1 1,-1-1,0 1,1 0,-1-1,1 1,-1 0,0 0,1 0,-1 0,1 0,-1 1,0-1,1 0,-1 1,1-1,-1 1,0-1,0 1,1-1,-1 1,1 1,8 161,-3-114,-7-33,0-1,2 1,0-1,0 0,2 1,0-1,0 0,2-1,0 1,0-1,1-1,1 1,1-1,-1 0,2-1,0 0,0 0,6 3,-15-14,1 0,0 0,-1 0,1 0,0-1,0 1,0 0,-1-1,1 0,0 1,0-1,0 0,0 0,0 0,0 0,0 0,0 0,0-1,0 1,0-1,0 1,-1-1,1 0,0 1,0-1,-1 0,1 0,0 0,-1-1,1 1,-1 0,0-1,1 1,-1-1,1 1,37-65,-34 56,120-325,-70 126,-51 172,-5 32,1-1,0 1,1-1,-1 1,1-1,0 1,0-1,1 1,0 0,0-1,0 1,0 0,1 0,0 1,1-3,12 0,1 7</inkml:trace>
  <inkml:trace contextRef="#ctx0" brushRef="#br0" timeOffset="339.675">1159 536,'-7'10,"-9"14,0 1,2 0,1 1,1 0,1 1,1 0,1 1,1 2,8-28,-1 0,1 1,-1-1,1 0,0 1,0-1,0 1,0-1,1 0,-1 1,0-1,1 0,0 0,-1 1,1-1,0 0,0 0,1 0,-1 0,0 0,0 0,1 0,0 0,-1-1,1 1,0 0,0-1,-1 0,1 1,0-1,1 0,-1 0,0 0,0 0,0 0,1-1,-1 1,2 0,3-1,0 1,-1-1,1 0,0-1,0 1,-1-1,1-1,-1 1,1-1,-1 0,1-1,-1 1,2-3,1 1,-1 0,0-1,0 0,-1-1,0 0,0 0,0-1,-1 1,1-2,-2 1,1 0,-1-1,0 0,-1 0,0-1,0 1,-1-1,0 0,0 0,-1 0,0 0,-1-1,0 1,0 0,-1-1,-1 1,1 0,-1-1,-1 1,0-3,1 9,-1 0,1 0,-1 0,0 0,0 0,0 0,0 0,0 1,0-1,-1 1,1 0,-1-1,0 1,0 0,1 1,-1-1,0 0,-1 1,1 0,0 0,0 0,-1 0,1 0,0 0,-1 1,1 0,-1 0,1 0,-1 0,1 0,0 1,-1-1,1 1,0 0,-1 0,1 0,0 1,0-1,0 1,0-1,0 1,0 0,1 0,-1 1,-1 1,-16 14</inkml:trace>
  <inkml:trace contextRef="#ctx0" brushRef="#br0" timeOffset="623.078">1469 791,'0'0,"0"-5,5-6,1-7,5-4,0-4,-1-1,2-3,-1 1,2 4,0 2,1 1,0-2,1 4,3 5,-1 10,-4 10,-4 5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0 199,'25'-3,"-1"0,0-2,0 0,0-2,-1 0,1-2,-2-1,0 0,0-2,-1 0,18-14,-37 25,-1 0,1-1,0 1,-1 0,1 0,-1-1,1 1,-1-1,0 1,1-1,-1 0,0 1,0-1,0 0,0 0,-1 0,1 0,0 0,-1 0,1 0,-1 0,0 0,0 0,0 0,0 0,0 0,0 0,0 0,-1 0,1 0,-1 0,1 0,-1 0,0 0,0 0,0 0,0 1,0-1,0 0,0 1,-1-1,1 0,-1 1,1 0,-1-1,1 1,-1 0,0 0,0 0,0 0,1 0,-1 0,0 1,0-1,0 1,0-1,0 1,0 0,0-1,0 1,0 0,-2 1,-7-1,1 1,-1 1,0 0,0 0,1 1,0 0,-1 1,1 0,0 1,1 0,-1 0,1 1,0 0,1 1,-1 0,1 0,0 1,1 0,0 1,1-1,-1 1,1 0,1 1,0 0,0 0,1 0,0 2,3-7,0 0,0 0,1 0,0 0,0 0,0 0,0 0,1 0,0 0,0 0,0 0,1 0,-1 0,1-1,0 1,1 0,-1-1,1 0,0 0,0 0,0 0,1 0,-1 0,1-1,0 0,0 1,0-1,0-1,1 1,-1-1,1 0,0 0,-1 0,1 0,0-1,0 0,0 0,0 0,0-1,0 0,0 0,0 0,3-1,18 2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2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1 188,'56'-43,"-27"18,2 2,1 1,0 2,1 1,28-11,-61 30,0-1,1 1,-1-1,1 1,-1 0,1-1,-1 1,1-1,-1 1,1 0,-1 0,1-1,-1 1,1 0,-1 0,1-1,-1 1,1 0,0 0,-1 0,1 0,-1 0,1 0,0 0,-1 0,1 0,-1 0,1 1,0-1,-1 0,1 0,-1 1,1-1,-1 0,1 0,-1 1,1-1,-1 1,1-1,-1 0,1 1,-1-1,0 1,1-1,-1 1,0-1,1 1,-1-1,0 1,0-1,0 1,1 0,-1-1,0 1,0 0,-14 36,4-10,10-26,1 0,-1 0,0 0,0 0,1 0,-1 0,0 0,1 0,-1 0,1 0,-1 0,1 0,0 0,-1 0,1 0,0-1,0 1,0 0,-1 0,1-1,0 1,0-1,0 1,0-1,0 1,0-1,0 1,0-1,0 0,1 0,-1 1,0-1,0 0,0 0,0 0,0 0,0 0,0-1,0 1,1 0,-1 0,0-1,0 1,49-14,80-41,-127 54,-1 1,0-1,1 0,-1 0,0 1,1 0,-1-1,1 1,-1 0,1 0,-1 0,0 1,1-1,-1 0,1 1,-1 0,0-1,1 1,-1 0,0 0,0 1,0-1,0 0,0 1,0-1,0 1,0-1,0 1,-1 0,1 0,-1 0,0 0,1 0,-1 0,0 0,0 1,0-1,0 0,-1 1,1-1,0 2,35 62,-21-52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5.5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30 452,'8'4,"1"-1,0 0,1-1,-1 1,0-2,1 1,-1-2,1 1,-1-1,1-1,-1 1,1-2,-1 1,0-1,1-1,1 0,-5 1,-1 0,0 0,0 0,0 0,0-1,0 0,-1 0,1 0,-1-1,0 0,0 1,0-1,-1-1,1 1,-1 0,0-1,0 0,0 1,-1-1,0 0,0-1,0 1,0 0,-1-1,0 1,0 0,-1-1,1-2,-1 6,1-1,-1 1,0-1,0 1,0-1,0 1,-1-1,1 1,0-1,-1 1,0-1,0 1,0 0,0-1,0 1,0 0,0 0,-1 0,1 0,-1 0,0 0,1 0,-1 0,0 1,0-1,0 1,0-1,0 1,-1 0,1 0,0 0,-1 0,1 0,0 0,-1 1,1-1,-1 1,1 0,-1-1,1 1,-1 0,1 1,-1-1,1 0,-1 1,1 0,-1-1,1 1,0 0,-2 1,-13 5,1 1,0 0,0 1,1 1,0 1,1 0,0 1,1 0,0 1,1 1,-5 7,15-17,-1-1,1 1,-1 0,1 0,0 0,1 0,-1 0,1 1,0-1,0 0,0 1,1-1,-1 1,1-1,0 1,0-1,1 1,-1-1,1 1,0-1,0 0,1 1,-1-1,1 0,0 0,0 0,0 0,1 0,-1-1,1 1,0-1,0 0,0 1,0-1,1-1,-1 1,1 0,0-1,0 0,0 0,0 0,0 0,0-1,0 1,1-1,1 0,13 3,-1-1,1-1,0 0,-1-2,1 0,0-1,0-1,-1 0,1-2,-1 0,0-1,0-1,1-1,5 0,2 0</inkml:trace>
  <inkml:trace contextRef="#ctx0" brushRef="#br0" timeOffset="2351.651">594 565,'87'-102,"31"-67,-118 170,0-1,1 1,-1 0,0-1,0 1,0-1,0 1,1-1,-1 1,0-1,0 1,1-1,-1 1,0-1,1 0,-1 1,0-1,1 1,-1-1,1 0,-1 1,1-1,-1 0,1 0,-1 1,1-1,-1 0,1 0,-1 0,1 0,-1 1,1-1,-1 0,1 0,0 0,-1 0,1 0,-1-1,1 1,-1 0,1 0,-1 0,1 0,-1-1,1 1,-1 0,1 0,-1-1,1 1,-1 0,1-1,-1 1,0 0,1-1,-1 1,1-1,-1 1,0-1,0 1,1-1,-1 1,0-1,0 1,0-1,1 1,-1-1,0 1,0-1,0 0,0 1,5 51,-4-36,-1-11,0 0,0-1,0 1,1 0,0 0,-1-1,1 1,1-1,-1 1,0 0,1-1,0 0,0 1,0-1,0 0,0 0,1 0,-1 0,1-1,0 1,0-1,0 0,0 1,0-1,0 0,0-1,1 1,-1-1,1 1,0-1,-1 0,1-1,0 1,-1 0,1-1,0 0,0 0,1 0,9-5,0 1,-1-2,0 0,0-1,0 0,-1-1,0 0,0-1,-1 0,0-1,-1 0,0-1,0 0,-1-1,-1 0,0 0,-1-1,6-12,-2 3,-4 3</inkml:trace>
  <inkml:trace contextRef="#ctx0" brushRef="#br0" timeOffset="2640.766">1638 1,'-5'29,"-1"23,0 9,1-3,-3-5,-1-7,2-7,2-5,1-3,2-3,-4-6,0-1,-5-5,0-5</inkml:trace>
  <inkml:trace contextRef="#ctx0" brushRef="#br0" timeOffset="2886.985">1357 198,'33'-5,"31"-1,9 0,-3 1,-9 1,-15 2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48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0 146,'625'0,"-446"-26,92-6,-45 4,-219 27,31 0,0 1,1 1,-1 2,28 7,-28-3,1-1,-1-1,2-3,-1-1,0-2,9-2,95-25,167 30,536-5,-620-25,0 29,-29 27,-27-17,-140-4,2-2,-1-1,0-1,1-2,0-1,-1-2,1-1,27-6,138-11,1-34,-192 54,4-1,0 0,0 0,0 1,0 0,0 1,0 0,0 1,0 0,0 1,-1 0,1 0,-1 1,10 8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51.0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2937 1,'-595'0,"398"28,-57-16,67 17,156-22,-1-2,0 0,0-2,0-2,0-1,-1-1,-7-3,-103-24,-308 27,271-15,-62 3,99-14,-81 28,167 15,71 6,0-15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381 56,'-45'-37,"32"33,-1 0,0 0,0 2,0 0,-1 0,1 1,0 1,0 1,-1 0,1 0,0 2,0 0,0 0,0 1,1 1,-1 0,1 1,1 1,-2 0,12-6,-1 0,0 1,1-1,0 0,-1 1,1 0,0 0,0-1,0 1,0 1,0-1,0 0,0 0,1 1,-1-1,1 1,0-1,0 1,0-1,0 1,0 0,0 0,1-1,-1 1,1 0,0 0,0 0,0 0,0 0,0-1,1 1,-1 0,1 0,0-1,0 1,0 0,0-1,1 2,64 91,-46-75,-3-6,-1 1,-1 0,-1 1,0 1,-1 0,-1 1,0 0,-1 1,-2 1,4 7,-13-25,1 0,0 0,-1 1,1-1,-1 0,0 0,0 1,0-1,0 0,0 1,0-1,-1 0,1 1,-1-1,0 0,1 0,-1 0,0 0,0 0,-1 0,1 0,0 0,-1 0,1 0,-1 0,1-1,-1 1,0-1,0 1,1-1,-1 0,-2 1,-75 21,57-19,-89 10,93-18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0,'5'0,"6"0,6 0,5 0,3 0,3 0,1 0,1 0,-1 0,0 0,0 0,0 0,0 0,-1 0,-5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0,-4 0,-2 0,-7 5,-2 2,-5-1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1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0,'-18'31,"-39"251,9-57,48-226,1 1,0-1,0 1,-1 0,1-1,0 1,0 0,0 0,-1-1,1 1,0 0,0 0,0 0,0 0,0 0,0 0,-1 0,1 1,0-1,0 0,0 0,0 1,-1-1,1 0,0 1,0-1,-1 1,1-1,0 1,-1-1,1 1,0-1,-1 1,1 0,-1-1,1 1,-1 0,1 0,-1-1,0 1,1 0,-1 0,0 0,1 0,-1-1,0 1,0 0,0 0,0 0,0 0,0 0,0-1,0 1,0 0,-1 0,1 0,0 0,0-1,-1 1,1 0,-1 0,14-14,-2-1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2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26,'-14'17,"1"1,1-1,0 2,2 0,0 0,1 1,1 0,1 0,1 1,1 0,0 0,2 0,0 1,2 1,1-20,0 1,0 0,0-1,1 1,0-1,0 0,0 1,0-1,0 0,1 1,-1-1,1 0,0 0,0 0,0 0,0-1,1 1,-1 0,1-1,-1 0,1 0,0 1,0-2,0 1,0 0,0-1,1 1,-1-1,0 0,1 0,-1 0,1 0,-1-1,1 0,-1 1,1-1,-1 0,1-1,1 1,6-1,1-1,-1 0,0 0,1-1,-1-1,-1 0,1 0,0-1,-1-1,0 1,7-7,-7 4,0-1,-1-1,1 0,-2 0,0-1,0 0,-1 0,0-1,-1 0,0 0,-1 0,0-1,-1 0,-1 0,0 0,0 0,-2-1,0 1,0 0,-1-1,-1 8,0 1,0 0,0 0,-1 0,0 0,0 0,0 0,0 0,-1 0,0 1,0 0,0-1,-1 1,1 0,-1 0,0 1,0-1,0 1,-1 0,1 0,-1 1,0-1,1 1,-1 0,0 0,0 0,-1 1,1 0,0 0,0 0,-1 1,1 0,0 0,-1 0,1 0,0 1,-1 0,1 0,0 0,0 1,0 0,0 0,0 0,-1 2,-97 86,79-66</inkml:trace>
  <inkml:trace contextRef="#ctx0" brushRef="#br0" timeOffset="367.837">260 450,'-15'3,"0"0,-1 2,1-1,1 2,-1 0,1 1,0 0,1 1,-1 1,2 0,-1 1,1 0,1 1,0 0,0 1,1 0,1 0,-2 5,9-14,1 0,0 0,0 0,0 0,0 0,1 0,-1 0,1 0,0 0,0 0,0 0,0 0,1 0,-1 0,1 0,0 1,0-2,0 1,0 0,0 0,1 0,-1 0,1-1,0 1,-1-1,1 1,0-1,1 0,-1 0,0 0,1 0,-1 0,1 0,0-1,-1 1,1-1,1 1,3 1,1 0,-1 0,1-1,-1 0,1 0,0-1,0 0,0 0,0-1,-1 0,1 0,0-1,0 0,3-1,3-3,-1 0,0 0,0-2,0 1,0-2,-1 1,-1-2,1 0,-1 0,-1-1,0 0,0-1,-1 0,0 0,-1-1,0 0,-1-1,0 0,-1 0,-1 0,2-7,-6 16,0 0,0-1,0 1,0-1,-1 1,1-1,-1 1,0-1,-1 1,1-1,-1 1,0-1,0 1,0 0,-1-1,1 1,-1 0,0 0,0 0,-1 0,1 0,-1 1,0-1,0 1,0-1,0 1,-1 0,1 1,-1-1,0 0,0 1,0 0,0 0,0 0,0 0,0 1,-1 0,1 0,-1 0,1 0,-1 1,1-1,-1 1,1 0,-1 1,1-1,-1 1,1 0,-3 1,-41 19,28-10</inkml:trace>
  <inkml:trace contextRef="#ctx0" brushRef="#br0" timeOffset="895.89">599 591,'22'-38,"2"1,2 1,1 1,2 2,1 0,2 2,23-16,-35 29,-21 19,1 0,-1 0,1 0,0 0,0 0,-1 0,1 0,0 0,0 0,0 0,0 0,0 0,0 0,1 0,-1 0,0 0,0 0,1 0,-1 0,1 0,-1 0,1-1,-1 1,1 0,-1 0,1 0,0 0,-1-1,1 1,0 0,0-1,0 1,0-1,-1 1,1-1,0 1,0-1,0 1,0-1,0 0,0 0,0 1,0-1,0 0,0 0,0 0,0 0,0 0,0-1,0 1,0 0,0 0,0-1,0 1,0 0,0-1,0 1,0-1,0 1,0-1,0 1,-1-1,1 0,0 0,0 1,-1-1,1 0,0 0,-10 42,2 54,7-93,1 0,0 0,0 0,0 0,0 0,0 0,0 0,0 0,0 0,1 0,-1-1,1 1,0-1,-1 1,1-1,0 0,0 1,0-1,-1 0,1 0,1 0,-1-1,0 1,0 0,0-1,0 1,0-1,1 0,-1 0,0 0,0 0,0 0,1 0,-1-1,0 1,0-1,0 1,0-1,1 0,83-37,-83 37,215-111,-217 112,0-1,0 1,1-1,-1 1,0 0,0 0,0-1,0 1,1 0,-1 0,0 0,0 1,0-1,0 0,1 0,-1 0,0 1,0-1,0 1,0-1,0 1,0-1,0 1,0 0,0-1,0 1,0 0,0 0,0 0,-1 0,1 0,0 0,0 0,-1 0,1 0,-1 0,1 0,-1 0,0 0,1 0,-1 0,0 1,0-1,4 58,-4-50,-1-4,1 1,0 0,0 0,0 0,0-1,1 1,0 0,0 0,1-1,0 1,0-1,0 1,0-1,1 0,0 0,0 0,1 0,-1-1,1 1,0-1,0 0,0 0,1 0,0 0,14 7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3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1 395,'40'-6,"-1"-1,0-3,0 0,-1-3,0-1,-1-2,9-7,26-33,-71 54,1 1,-1-1,1 0,-1 0,0 0,0 0,0 0,0 0,0 0,0 0,-1 0,1 0,-1 0,1-1,-1 1,0 0,0 0,0-1,0 1,0 0,0 0,-1-1,1 1,-1 0,0 0,1 0,-1 0,0 0,0 0,0 0,-1 0,1 0,0 0,-1 1,1-1,-1 0,0 1,0-1,-5-1,0-1,0 1,0 0,-1 0,1 1,-1 0,1 1,-1 0,0 0,0 0,0 1,0 0,0 1,1 0,-1 0,0 0,1 1,-1 0,1 1,-1 0,1 0,0 0,0 1,0 0,1 1,-1-1,-3 5,3-2,1 0,-1 0,1 1,1 0,-1 0,2 1,-1-1,1 1,0 0,1 0,0 1,0-1,1 1,0-1,1 1,0 0,1 0,0-1,0 1,1 0,0 0,2 4,-2-8,0-1,0 0,1 0,0 0,0-1,0 1,1 0,-1-1,1 1,0-1,0 0,1 0,-1 0,1-1,0 1,0-1,0 0,0 0,1 0,-1 0,1-1,0 0,0 0,0 0,4 0,130 17,-110-19,-4-1</inkml:trace>
  <inkml:trace contextRef="#ctx0" brushRef="#br0" timeOffset="384.19">593 479,'89'-95,"78"-72,-160 161,-6 5,-1 0,1 0,0 0,-1 0,1 0,0 0,-1 0,1 0,0 0,0 0,0 0,0 1,0-1,0 0,0 1,0-1,0 1,1-1,-1 1,0-1,0 1,0 0,1 0,-1-1,0 1,0 0,1 0,-1 0,0 0,0 1,0-1,1 0,-1 0,0 1,0-1,0 1,0-1,1 1,-1-1,0 1,0 0,0 0,0-1,-1 1,1 0,0 0,0 0,-8 74,6-73,-1 1,1 0,-1 1,1-1,0 0,0 0,0 0,0 1,1-1,0 0,-1 1,1-1,0 0,1 1,-1-1,0 0,1 1,0-1,0 0,0 0,0 0,0 1,1-1,0-1,-1 1,1 0,0 0,0-1,0 1,1-1,-1 1,1-1,-1 0,1 0,0 0,0 0,3 1,5-2,0 0,0-1,0-1,0 1,0-2,0 1,0-2,0 1,0-2,-1 1,1-1,-1-1,0 0,-1 0,1-1,-1 0,0-1,0 0,-1-1,4-3,100-98,-95 91</inkml:trace>
  <inkml:trace contextRef="#ctx0" brushRef="#br0" timeOffset="1032.05">1327 366,'48'-8,"-1"-2,0-3,-1-1,0-3,0-2,-38 17,0 0,-1-1,1 0,-1 0,0 0,0-1,0 0,-1-1,1 1,-1-1,0-1,0 1,-1-1,0 0,0 0,0 0,0-1,-1 0,-1 0,1 0,-1 0,0-1,0 1,-1-1,0 0,-1 1,0-1,0 0,0-2,-3 7,0-1,0 0,0 1,0 0,-1-1,0 1,1 0,-1 1,0-1,0 0,-1 1,1-1,-1 1,1 0,-1 0,1 1,-1-1,0 1,0 0,0 0,0 0,0 0,0 1,0-1,0 1,0 0,0 0,0 1,0-1,0 1,0 0,0 0,0 0,0 1,0-1,1 1,-1 0,1 0,-1 0,1 1,0-1,0 1,0-1,-3 4,-12 10,1 0,1 1,0 1,1 0,1 1,1 1,1 0,-2 6,12-22,-1 0,1 0,1 0,-1 1,0-1,1 1,0-1,0 1,1-1,-1 1,1 0,0-1,0 1,0 0,1-1,0 1,0-1,0 1,0-1,1 1,0-1,0 0,0 0,0 0,0 0,1 0,0 0,0 0,0-1,0 0,1 0,-1 0,1 0,0 0,-1 0,1-1,1 0,-1 0,0 0,0 0,1-1,9 2,-1 0,1 0,0-2,1 0,-1 0,0-2,0 1,0-2,0 0,0-1,0 0,-1-1,1 0,-1-1,0-1,0 0,1-2,30-17,-2-2,-1-2,-1-2,3-6,-30 27,-1-1,-1 0,0-1,0 0,-1-1,-1 0,0-1,-1 0,0 0,-1-1,-1 1,0-2,-2 1,3-10,-8 26,1 0,-1 1,0-1,0 0,0 0,1 0,-1 0,0 0,-1 0,1 0,0 0,0-1,0 1,0 0,-1-1,1 1,0-1,-1 1,1-1,0 1,-1-1,1 0,-1 0,1 0,0 0,-1 0,1 0,-1 0,1 0,0-1,-1 1,1 0,0-1,-1 1,1-1,0 0,-1 1,1-1,0 0,0 0,0 0,0 0,0 1,0-2,0 1,0 0,0 0,0 0,1 0,-1 0,0-1,1 1,-1 0,1-1,0 1,-1 0,1-1,0 1,0-1,0 1,0 0,0-1,0 1,0-1,0 1,0 0,1-1,-3 4,1 0,0 0,0 0,0 0,0 0,0 0,1 1,-1-1,1 0,-1 1,1-1,0 0,0 1,0-1,0 1,0-1,1 0,-1 1,1-1,-1 0,1 0,0 1,0-1,0 0,0 0,0 0,0 0,1 0,-1 0,1 0,-1-1,1 1,0 0,0-1,0 1,79 31,-76-32,0-1,0 1,-1 0,1 1,0-1,0 1,-1 0,1 0,-1 0,0 0,1 1,-1 0,0 0,0 0,-1 0,1 1,-1-1,0 1,0 0,0 0,0 0,0 0,-1 1,0-1,0 1,0 0,-1-1,1 1,-1 0,0 0,-1 0,1 0,-1 0,0-1,0 1,-1 0,1 0,-1 2,-84 166,80-150,4-5</inkml:trace>
  <inkml:trace contextRef="#ctx0" brushRef="#br0" timeOffset="1551.663">2654 112,'-27'16,"1"1,1 1,0 1,1 1,2 1,0 1,1 1,1 1,2 0,0 2,-7 15,23-39,0 0,1 0,-1 0,1 0,0 1,-1-1,1 0,0 1,0-1,0 1,1-1,-1 1,1-1,-1 1,1-1,0 1,0 0,0-1,0 1,0-1,1 1,-1 0,1-1,0 1,0-1,-1 1,2-1,-1 0,0 1,0-1,1 0,-1 0,1 0,0 0,0 0,0 0,0-1,0 1,0 0,0-1,0 0,0 1,1-1,-1 0,1 0,-1 0,1-1,-1 1,1-1,-1 1,1-1,10-2,0-1,0 0,0-1,0-1,-1 0,1 0,-1-1,-1-1,1 0,-1-1,0 0,-1 0,0-1,1-2,216-204,-155 181,-70 33,0 0,0 1,0-1,0 1,0-1,0 1,0 0,1 0,-1 0,0 0,0 0,0 1,0-1,0 1,0-1,0 1,0 0,0-1,0 1,0 0,0 1,0-1,0 0,-1 0,1 1,-1-1,1 1,-1 0,1-1,-1 1,0 0,0 0,0-1,1 2,1 11,0 0,0 1,-2-1,1 0,-2 1,0-1,-1 0,0 1,-1 0,1-5,-14 99,-4-2,-24 70,25-105,6-20,6-19,-1 1,-1-1,-2 0,-2-1,-1 0,-1-1,-2 0,-1-2,-1 0,-2 0,17-25,0 0,0 0,0 0,0 0,-1 0,0-1,0 0,0 0,0 0,0 0,-1-1,1 1,-1-1,0 0,1-1,-1 1,0-1,0 0,0 0,0-1,0 1,0-1,0 0,0 0,-1-1,1 1,0-1,1-1,-1 1,0 0,0-1,0 0,1 0,-1-1,1 1,0-1,0 0,0 0,0-1,0 1,0-1,1 1,0-1,0 0,-1-2,-1-12,1 0,1 0,1-1,1 1,0 0,2-1,0 1,1 0,0-1,2 1,0 0,1 1,3-8,5-10,1 0,1 1,2 0,2 1,0 1,3 1,0 1,12-11,-9 13</inkml:trace>
  <inkml:trace contextRef="#ctx0" brushRef="#br0" timeOffset="2064.098">3274 56,'-16'20,"1"2,0 0,2 0,0 2,2-1,0 1,2 1,0 0,2 0,-3 23,9-45,1 0,0 0,0 0,0-1,1 1,-1 0,1 0,-1-1,1 1,0 0,0-1,0 1,0-1,1 1,-1-1,1 1,-1-1,1 0,0 0,0 0,0 0,0 0,0 0,0-1,1 1,-1-1,1 1,-1-1,1 0,-1 0,1 0,0 0,-1-1,1 1,0-1,0 1,0-1,-1 0,1 0,0 0,0-1,-1 1,1-1,0 1,0-1,-1 0,1 0,1-1,19-6,-1-1,0-1,-1-1,0-1,0 0,-1-2,-1 0,-1-2,0 0,7-9,46-50,63-53,-127 123,0-1,0 1,1 0,0 0,0 1,0 0,0 1,1 0,-1 0,1 0,0 1,0 1,0 0,0 0,0 0,0 1,0 1,3 0,-8 2,0 1,0 0,-1 0,0 0,0 0,0 0,0 1,-1 0,1-1,-1 1,-1 0,1 0,0 0,-1 0,0 0,-1 1,1-1,-1 0,0 0,0 1,0-1,-1 0,0 0,-1 4,2 9,-7 142,-7 1,-6-2,-8 0,-7-2,-36 96,62-222,-1 0,-2-1,-1 0,-1-1,-18 27,27-48,0 0,-1-1,0 0,0 0,-1 0,0-1,0 0,-1 0,1-1,-1 0,0 0,-1-1,1 0,-1-1,1 1,-1-2,0 1,-1-1,1 0,0-1,0 0,-8-1,11 0,0 0,1-1,-1 0,1 0,-1 0,1-1,-1 0,1 0,0 0,-1 0,1-1,1 0,-1 0,0 0,1-1,-1 0,1 0,0 0,1 0,-1 0,1-1,-1 0,1 0,1 1,-1-2,1 1,0 0,-1-4,-1-3,1 0,1 0,0 0,0 0,2-1,-1 1,1 0,1-1,1 1,-1 0,2-1,2-8,8-11,1 2,2 0,1 0,1 2,1 0,2 1,0 1,2 2,20-18,9-4,2 3,2 2,1 2,3 3,0 2,2 4,64-23,-67 31,1 3,1 2,29-3,-47 12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7:57.5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328 1237,'-64'-768,"18"412,29 273,18 82,-1 0,0 1,1-1,-1 0,0 0,0 0,0 0,0 0,1 0,-1 1,-1-1,1 0,0 0,0 0,0 0,0 0,-1 0,1 0,0 1,-1-1,1 0,-1 0,1 1,-1-1,1 0,-1 0,1 1,-1-1,0 0,1 1,-1-1,0 1,1-1,-1 1,0-1,0 1,0 0,0-1,1 1,-1 0,0 0,0 0,0-1,0 1,0 0,0 0,0 0,1 1,-1-1,0 0,0 0,0 0,0 0,0 1,0-1,1 1,-1-1,0 1,-23 45,-44 108,50-98,46-72,46-105,-38 32,-36 88,7 16,-3 154,1 713,-6-860,1-52,11-253,1 152,-6-1,-6-44,0 170,15-95,-14 99,-1 1,0-1,1 0,-1 0,0 1,0-1,0 0,0 1,-1-1,1 0,0 1,-1-1,1 0,-1 1,0-1,1 0,-1 1,0-1,0 1,0 0,0-1,0 1,0 0,-1-1,1 1,0 0,-1 0,1 0,0 0,-1 0,1 1,-1-1,0 0,1 1,-1-1,0 1,1-1,-1 1,0 0,1 0,-1 0,0 0,0 0,1 0,-1 0,0 0,1 1,-1-1,0 1,1-1,-1 1,1 0,-1 0,1-1,-1 1,1 0,-1 0,1 1,0-1,-1 0,1 1,-16 10,1 0,1 2,0 0,1 0,1 1,0 1,1 0,0 1,2 0,-8 17,16-31,0-1,0 1,0 0,1 0,-1 0,1 0,0 0,0 0,0 1,0-1,0 0,1 0,0 1,-1-1,1 0,0 1,1-1,-1 0,1 1,-1-1,1 0,0 0,0 1,1-1,-1 0,0 0,1 0,0-1,0 1,0 0,0-1,0 1,0-1,1 1,-1-1,1 0,0 0,0 0,-1-1,1 1,0-1,0 1,1-1,0 0,3 1,0 0,0-1,0 0,1 0,-1-1,0 0,0 0,0 0,0-1,1-1,-1 1,0-1,0 0,-1 0,1-1,0 0,-1 0,0-1,0 0,0 0,0 0,0-1,-1 1,0-1,4-6,5-6,-2-2,0 0,-1 0,-1-1,0 0,-2-1,0 0,-2-1,0 1,-2-1,0 0,-1 0,-1-1,-2 1,0 0,-2-15,2 34,-1 1,1-1,0 0,-1 1,0-1,0 1,1-1,-1 1,-1 0,1-1,0 1,-1 0,1 0,-1 0,1 0,-1 0,0 0,0 0,0 0,0 1,0-1,-1 1,1 0,0-1,-1 1,1 0,-1 0,1 1,-1-1,1 1,-1-1,1 1,-1 0,0-1,1 1,-1 1,0-1,1 0,-1 1,1-1,-1 1,1 0,-1 0,1 0,-1 0,1 0,0 0,0 1,-1-1,1 1,-25 17,0 0,2 2,0 0,2 2,0 1,2 0,0 2,2 1,-8 14,25-39,1 0,-1 0,0 0,1 0,-1 0,1 1,-1-1,1 1,0-1,0 1,1-1,-1 1,0-1,1 1,-1 0,1-1,0 1,0 0,0-1,0 1,1 0,-1-1,0 1,1-1,0 1,0 0,0-1,0 0,0 1,0-1,1 0,-1 1,1-1,0 0,0 0,-1 0,1 0,0-1,0 1,1 0,-1-1,0 0,1 1,-1-1,2 1,10-4,0 0,0 0,0-1,0-1,-1 0,0-1,0-1,0 0,0-1,-1 0,0 0,3-4,128-83,48 7,-190 87,-1-1,1 1,0-1,0 1,0-1,-1 1,1 0,0-1,0 1,0 0,0-1,-1 1,1 0,0 0,0 0,0 0,0 0,0 0,0 0,0 0,0 0,-1 1,1-1,0 0,0 0,0 1,0-1,-1 1,1-1,0 1,0-1,-1 1,1-1,0 1,-1 0,1-1,-1 1,1 0,-1-1,1 1,-1 0,1 0,-1 0,0-1,1 1,-1 0,0 0,0 0,1 0,-1 0,0 0,0 0,0-1,0 1,0 0,-1 0,1 0,0 0,0 0,0 0,-1 0,-17 56,-2-16,-16 58,36-98,0 0,0-1,0 1,0 0,0-1,0 1,0 0,0-1,0 1,0 0,0-1,1 1,-1 0,0-1,0 1,1-1,-1 1,0 0,1-1,-1 1,1-1,-1 1,1-1,-1 1,1-1,-1 0,1 1,-1-1,1 1,0-1,-1 0,1 0,0 1,-1-1,1 0,0 0,-1 0,1 0,0 0,-1 0,1 0,0 0,-1 0,1 0,0 0,-1 0,1 0,0-1,-1 1,1 0,0 0,-1-1,1 1,-1-1,1 1,-1 0,1-1,-1 1,1-1,-1 1,1-1,-1 1,1-1,39-29,-39 29,201-228,-128 153,-253 318,178-241,0 0,0 0,-1 0,1-1,0 1,0 0,0 0,0 0,0 0,0 1,0-1,0 0,0 0,1 0,-1 1,0-1,1 0,-1 1,1-1,-1 1,1-1,0 1,0-1,0 0,0 1,0-1,0 1,0-1,0 1,0-1,1 1,-1-1,0 0,1 1,-1-1,1 0,0 1,0-1,-1 0,1 0,0 1,0-1,0 0,0 0,0 0,0 0,1 0,8 0,0-1,0 0,0-1,0 0,0 0,0-1,0 0,-1-1,1 0,-1-1,0 0,0 0,0-1,0 0,6-6,211-158,-211 165,-29 29,13-24,-166 248,168-249,-1 0,1 0,-1 0,1 0,0 0,-1 0,1 0,0 0,-1 0,1 0,0 1,-1-1,1 0,-1 0,1 1,0-1,-1 1,1-1,-1 0,1 1,-1-1,1 1,-1-1,0 1,1-1,-1 1,1-1,-1 1,0 0,0-1,1 1,-1-1,0 1,0 0,0-1,0 1,0 0,1-1,-1 1,0 0,-1-1,1 1,0 0,0-1,0 1,0-1,0 1,-1 0,1-1,0 1,-1-1,1 1,0 0,-1-1,1 1,0-1,-1 1,1-1,-1 0,1 1,-1-1,0 1,1-1,-1 0,1 1,-1-1,45-25,159-167,-203 192,0 1,0-1,0 1,0 0,0-1,1 1,-1-1,0 1,0-1,1 1,-1-1,0 1,0-1,1 0,-1 1,1-1,-1 1,0-1,1 0,-1 1,1-1,-1 0,1 1,-1-1,1 0,-1 0,1 0,0 0,-1 1,1-1,-1 0,1 0,-1 0,1 0,-1 0,1 0,0 0,-1 0,1-1,-1 1,1 0,-1 0,1 0,-1-1,1 1,-1 0,1 0,-1-1,1 1,-1 0,1-1,-1 1,0-1,1 1,-1 0,0-1,-101 148,50-82,-6 1,57-66,0 0,0 0,0 0,0-1,0 1,0 0,0 0,0-1,-1 1,1 0,0 0,0-1,0 1,0 0,0 0,0 0,0-1,-1 1,1 0,0 0,0 0,0-1,0 1,-1 0,1 0,0 0,0 0,0 0,-1 0,1-1,0 1,0 0,-1 0,1 0,0 0,0 0,-1 0,15-27,99-143,-112 170,18-31,-19 31,1-1,-1 1,0 0,0-1,1 1,-1-1,0 1,0 0,1-1,-1 1,0-1,0 1,0-1,0 1,0-1,1 1,-1-1,0 1,0 0,0-1,-1 1,1-1,0 1,0-1,0 1,0-1,0 1,0-1,-1 1,1-1,0 1,0 0,-1-1,1 1,0-1,-1 1,1 0,0-1,-1 1,1 0,0 0,-1-1,1 1,-1 0,1 0,-1 0,1-1,0 1,-1 0,1 0,-1 0,1 0,-1 0,1 0,-1 0,1 0,-1 0,1 0,-1 0,1 0,-1 0,1 0,-1 1,1-1,0 0,-1 0,-9 4,0 0,0 1,0 0,1 0,0 1,0 0,0 1,1 0,-8 7,-9 8,-306 247,206-198,125-70,-1-1,1 0,0 1,-1-1,1 1,0-1,-1 0,1 0,-1 1,1-1,0 0,-1 0,1 1,-1-1,1 0,-1 0,1 0,-1 0,1 0,-1 0,1 1,-1-1,1-1,-1 1,1 0,-1 0,1 0,-1 0,1 0,-1 0,1 0,-1-1,1 1,-1 0,1 0,-1-1,1 1,0 0,-1-1,1 1,0 0,-1-1,1 1,0-1,-1 1,1 0,0-1,0 1,-1-1,1 1,0-1,0 1,0-1,0 1,0-1,0 1,0-1,0 1,0-1,0 0,16-31,46-37,3 2,3 4,3 2,18-8,-66 50,-8 7,-4 1,1 2,0-1,0 1,1 1,1 0,-1 1,1 1,0 0,11-3,-25 9,1 0,-1 0,0 0,1-1,-1 1,1 0,-1 0,0 0,1 0,-1 0,1 0,-1 1,1-1,-1 0,0 0,1 0,-1 0,0 0,1 1,-1-1,0 0,1 0,-1 0,0 1,1-1,-1 0,0 1,1-1,-1 0,0 1,0-1,0 0,1 1,-1-1,0 0,0 1,0-1,0 0,0 1,1-1,-1 1,0-1,0 1,0-1,0 0,0 1,-1-1,1 1,0-1,0 0,0 1,0-1,0 0,0 1,-1-1,1 1,0-1,0 0,0 1,-1-1,1 0,0 0,-1 1,1-1,0 0,-1 1,-18 26,-138 132,-13 22,147-145,22-36,1 1,0-1,0 1,-1 0,1-1,0 1,0-1,0 1,0 0,-1-1,1 1,0-1,0 1,0 0,0-1,1 1,-1-1,0 1,0 0,0-1,0 1,1-1,-1 1,0-1,0 1,1 0,-1-1,0 1,1-1,-1 0,1 1,-1-1,1 1,-1-1,1 0,-1 1,1-1,-1 0,1 1,-1-1,1 0,-1 0,1 0,0 1,-1-1,1 0,-1 0,1 0,0 0,-1 0,1 0,0 0,-1 0,1-1,-1 1,1 0,-1 0,1 0,0-1,-1 1,1 0,-1-1,1 1,16-6,0-1,-1 0,0-2,0 1,0-2,-2 0,1-1,-1-1,-1 0,1-2,7-3,259-258,-296 293,0 0,1 0,2 1,-1 1,2 1,1-1,-6 18,15-36,1 0,0 0,0 0,0 0,0 1,0-1,0 0,1 1,-1-1,1 0,-1 1,1-1,0 1,0-1,0 0,1 1,-1-1,0 1,1-1,0 0,-1 1,1-1,0 0,0 0,0 1,1-1,-1 0,0 0,1 0,0-1,-1 1,1 0,0 0,0-1,0 1,0-1,0 0,0 0,0 0,0 0,0 0,1 0,-1 0,0-1,1 1,1 0,9-2,-1-1,0 0,0 0,0-1,0-1,0 0,0-1,-1 0,0 0,5-5,15-5,-2 2</inkml:trace>
  <inkml:trace contextRef="#ctx0" brushRef="#br0" timeOffset="7173.73">6847 588,'-11'-46,"-2"-1,-3 2,-1 0,-8-13,17 43,-1 0,0 0,-1 1,0 0,-1 1,-1 0,0 1,-1 0,0 1,0 0,-2 1,1 1,-11-5,-14-2,-1 2,0 2,-1 2,-1 2,1 1,-1 2,-30 2,58 1,-316-8,0 14,-230 35,198-11,-1084 59,1008-77,560 7,36-11,156-15,-145 2,706-36,401-8,-583 53,-742 9,-8-4,-1838 164,704-161,950-12,206 3,35-1,0 0,0 1,0-1,1 0,-1 0,0 1,0-1,0 0,0 0,0 1,1-1,-1 0,0 1,0-1,0 0,0 0,0 1,0-1,0 0,0 1,0-1,0 0,0 1,0-1,0 0,0 0,-1 1,1-1,0 0,0 1,0-1,0 0,-1 0,1 1,0-1,269 32,-245-30,813 23,118-25,608-91,-906 37,-625 51,-20 1,0 0,0 1,0 0,1 2,-1-1,0 1,0 1,0 0,2 1,-16 3,-85 14,-609 54,508-60,-1523 100,625-49,865-39,215-19,27-5,547 0,-187-2,782-7,261-71,-664-4,-676 71,-105-1,-200 14,-852 60,-1467 8,1101-88,904-6,495 18,40 6,0 0,1 0,-1-1,0 1,0 0,0 0,1-1,-1 1,0 0,0 0,0-1,0 1,0 0,0-1,0 1,1 0,-1-1,0 1,0 0,0 0,0-1,0 1,0 0,0-1,0 1,-1 0,1-1,0 1,0 0,0 0,0-1,0 1,0 0,-1-1,1 1,0 0,0 0,0 0,-1-1,1 1,0 0,0 0,-1 0,1-1,0 1,0 0,-1 0,1 0,32-9,548-57,1102-55,-1173 94,-495 26,-24 1,-28 1,-1412 100,-162-15,1166-75,416-16,30 5,1 0,-1 0,0 0,0 0,1-1,-1 1,0 0,0 0,0-1,1 1,-1 0,0 0,0-1,0 1,0 0,1 0,-1-1,0 1,0 0,0-1,0 1,0 0,0-1,0 1,0 0,0 0,0-1,0 1,0 0,0-1,0 1,0 0,0-1,-1 1,1 0,0 0,0-1,0 1,0 0,0-1,-1 1,1 0,0 0,0 0,-1-1,1 1,0 0,0 0,-1 0,1 0,0-1,0 1,-1 0,1 0,0 0,-1 0,1 0,0 0,-1 0,1 0,0 0,-1 0,1 0,0 0,131-34,1386-237,-1362 246,-10-7,-145 32,0 0,0 0,-1-1,1 1,0 0,0 0,0-1,-1 1,1 0,0 0,0-1,0 1,0 0,-1 0,1-1,0 1,0 0,0 0,0-1,0 1,0 0,0-1,0 1,0 0,0-1,0 1,0 0,0 0,0-1,0 1,1 0,-1-1,0 1,0 0,0 0,0-1,0 1,1 0,-1 0,0 0,0-1,0 1,1 0,-1 0,0 0,0-1,1 1,-1 0,0 0,0 0,1 0,-1 0,0 0,1 0,-1 0,0 0,0 0,1-1,-1 2,-26-5,-78 2,1 6,0 4,-9 5,28-3,-1025 117,977-116,230-29,86-11,17-3,0 9,24 8,66-6,-226 22,-65-2,1 1,-1 0,1 0,-1 0,1 0,-1 0,1 0,-1 0,1 0,-1 0,1 0,-1 0,1 0,-1 0,1 1,-1-1,1 0,-1 0,0 0,1 1,-1-1,1 0,-1 1,0-1,1 0,-1 1,0-1,1 0,-1 1,0-1,1 1,-1-1,0 0,0 1,0-1,1 1,-1-1,0 1,0-1,0 1,0-1,0 1,0-1,0 1,0-1,0 1,0-1,0 1,0-1,0 1,-1-1,1 0,0 1,0-1,0 1,-1-1,1 1,0-1,-1 0,1 1,0-1,-1 0,1 1,0-1,-1 0,1 1,-1-1,1 0,0 0,-1 1,-32 20,-252 118,282-138,0 1,-1 0,1 0,0 0,0 0,0 0,0 1,0-1,1 1,-1 0,1 0,-1 0,1 0,0 0,0 0,1 1,-1-1,1 1,0-1,-1 1,1-1,1 1,-1 0,1-1,-1 1,1 0,0 0,0 0,1-1,-1 1,1 0,0-1,0 1,0 0,0-1,1 1,0-1,-1 0,1 1,0-1,0 0,1 0,-1 0,1 0,12 7,0 1,1-2,1 0,-1-1,1-1,0-1,1 0,-1-1,1-1,4 0,107 21,0-7,2-4,43-6,772 3,-718-12,702-35,-602 18,653-17,-862 35,486 13,-526-6,183 4,-232-18,-29 7,-1-1,0 1,1 0,-1 0,0-1,1 1,-1 0,0 0,0-1,1 1,-1 0,0-1,0 1,0 0,0-1,1 1,-1-1,0 1,0 0,0-1,0 1,0 0,0-1,0 1,0-1,0 1,0 0,0-1,0 1,0-1,-1 1,1 0,0-1,0 1,0 0,0-1,-1 1,1 0,0-1,0 1,-1 0,1 0,0-1,-1 1,1 0,0 0,-1-1,1 1,0 0,-1 0,1 0,0 0,-1-1,1 1,0 0,-1 0,1 0,-1 0,1 0,0 0,-1 0,1 0,-1 0,1 0,0 0,-1 1,1-1,0 0,-1 0,-64-23,118 11,581 2,143-8,-772 18,-169 19,-890 86,769-68,273-32,28-2,227-15,-169 5,2408-217,-2227 190,-305 29,-622 67,-659 44,1039-76,379-29,644-78,560-63,-1024 129,-526 20,0 11,-23 15,71-9,-519 53,672-64,62-9,133 4,112-17,175-30,-248 19,282-32,-36 2,361 7,-758 42,-32 0,-308 34,-154 30,-348 39,743-97,-304 24,-3-16,453-28,477-38,57 23,-447 22,1031-2,-111 50,-630-36,-927-29,-846 15,821 10,-468-19,521-1,437 17,8 1,0 1,0-2,0 1,0-1,0 1,0-1,0-1,0 1,1-1,-1 0,0 0,1 0,-1 0,1-1,0 0,0 0,0 0,-1-1,5 2,0 0,0 0,0 0,0 0,1 0,-1 0,0 0,1 0,-1 1,1-1,0 0,0 0,0 0,0 1,0-1,0 0,0 1,0-1,0 1,1 0,-1-1,1 1,-1 0,1 0,0 0,-1 0,1 0,0 0,0 0,-1 1,1-1,0 0,2 1,61-27,1 4,2 2,0 3,1 4,70-7,80-17,-261 33,-434 31,-601-40,566-20,405 27,107 7,-1 0,0-1,0 1,1 0,-1 0,0 0,0-1,0 1,1 0,-1 0,0-1,0 1,0 0,0-1,1 1,-1 0,0 0,0-1,0 1,0 0,0-1,0 1,0 0,0-1,0 1,0 0,0-1,0 1,0 0,0 0,0-1,0 1,-1 0,1-1,0 1,0 0,0 0,0-1,-1 1,1 0,0 0,0-1,0 1,-1 0,1 0,0-1,34-7,344-27,-327 35,12 0,1-2,-1-3,43-10,-66-1,-56 4,-135 18,116-1,-82 10,0 6,2 4,-102 38,204-59,0 1,1 0,0 0,0 1,0 1,0 0,1 0,-9 9,19-14,-1-1,1 0,0 0,0 1,0-1,0 0,0 1,0-1,0 1,0 0,1-1,-1 1,1-1,-1 1,1 0,-1 0,1-1,0 1,0 0,0 0,0-1,0 1,1 0,-1 0,0-1,1 1,-1 0,1-1,0 1,-1-1,1 1,0-1,0 1,0-1,0 1,0-1,0 0,1 1,-1-1,0 0,1 0,-1 0,1 0,-1 0,1 0,0 0,80 36,-1-19,0-3,1-4,1-4,63-2,868 1,-698-8,417-15,65-39,21-31,-583 73,-372 40,-589 135,634-130,90-31,0 0,0 0,0 0,0 1,1-1,-1 0,0 1,0-1,0 0,0 1,1-1,-1 1,0-1,0 1,1 0,-1-1,1 1,-1 0,0-1,1 1,-1 0,1 0,-1-1,1 1,0 0,-1 0,1 0,0 0,0 0,0-1,-1 1,1 0,0 0,0 0,0 0,0 0,1 0,-1 0,0 0,0 0,0-1,1 1,-1 0,0 0,1 0,-1 0,1-1,-1 1,1 0,0 0,45 21,22-8,1-4,0-2,1-3,47-4,-72 0,1533-2,-1444 0,0-6,39-10,-135 0,-38 16,1 0,-1 1,0-1,1 1,-1-1,0 0,0 0,0 1,1-1,-1 0,0 1,0-1,0 0,0 0,0 1,0-1,-1 0,1 1,0-1,0 0,0 1,-1-1,1 0,0 1,-1-1,1 0,0 1,-1-1,1 1,-1-1,1 1,-1-1,1 1,-1-1,0 1,1-1,-1 1,1 0,-1-1,0 1,1 0,-1 0,0-1,1 1,-1 0,0 0,0 0,1 0,-1 0,0 0,1 0,-1 0,-1 0,-27-6,0 1,0 1,-1 2,1 1,-1 1,0 1,1 2,0-2,-1149 76,588-45,504-40,87 2,78-9,1142-157,-1018 144,558-89,-675 95,-86 22,-1 0,1 0,-1 0,1 0,0-1,-1 1,1 0,0 0,-1 0,1-1,0 1,0 0,-1 0,1-1,0 1,0 0,-1-1,1 1,0 0,0-1,0 1,0 0,-1-1,1 1,0 0,0-1,0 1,0 0,0-1,0 1,0-1,0 1,0 0,0-1,0 1,0-1,0 1,1 0,-1-1,0 1,0 0,0-1,0 1,1 0,-1-1,0 1,0 0,1 0,-1-1,0 1,0 0,1 0,-1-1,0 1,1 0,-1 0,0 0,1 0,-1-1,1 1,-38-6,-88 1,1 6,-89 13,117-7,-314 24,-617 31,963-61,-3-1,0 4,1 2,-23 7,117-8,1249-42,-959 21,339-17,-630 33,64-12,-106 2,-243 4,-435 49,407-20,-118 15,330-18,74-13,68 2,45-9,0-5,68-14,-83 9,28-3,-1-5,-1-6,114-38,-233 61,1-1,0 1,-1 0,1 1,0 0,-1-1,1 2,0-1,-1 1,1-1,0 2,-1-1,1 1,-1-1,0 1,0 1,1-1,-2 1,1 0,0 0,0 1,-1-1,0 1,3 3,4 3,0-1,0 0,1-1,0 0,1-1,0 0,0-1,0 0,0-1,1-1,0 0,0-1,7 0,322-3,167-30,-197 31,-521 37,-48 14,-2-11,-127-2,333-42,60-4,163-21,1270-81,-494 51,-536 34,-1579 38,185 4,964-18,41 0,1548 27,-58 3,-1382-32,-113-6,-54-1,-123-2,-127 9,150 2,-1563 76,1548-61,119 2,53 3,27-8,1-3,0-2,0-1,0-3,20-2,-27 0,583 9,396-53,-776 19,202-48,-333 42,-114 29,0 1,1 0,-1-1,0 1,1 0,-1-1,0 1,1-1,-1 0,1 1,-1-1,0 1,1-1,-1 0,1 1,0-1,-1 0,1 1,0-1,-1 0,1 0,0 0,0 1,0-1,-1 0,1 0,0 0,0 1,0-1,1 0,-1 0,0 0,0 1,0-1,0 0,1 0,-1 1,0-1,1 0,-1 0,1 1,-1-1,1 0,-1 1,1-1,-1 1,1-1,-1 1,1-1,0 1,-1-1,1 1,0-1,0 1,-1 0,2-1,-188-21,154 21,-544 13,158 13,-368 71,747-89,-151 40,189-47,0 0,1 0,-1 0,0 0,0 0,0 0,0 0,0 1,0-1,1 0,-1 0,0 1,0-1,0 0,1 1,-1-1,0 1,0-1,1 1,-1-1,0 1,1-1,-1 1,1 0,-1 0,1-1,-1 1,1 0,-1 0,1-1,0 1,-1 0,1 0,0 0,0 0,-1-1,1 1,0 0,0 0,0 0,0 0,0 0,1 0,-1-1,0 1,0 0,0 0,1 0,-1 0,0-1,1 1,-1 0,1 0,-1-1,1 1,-1 0,1-1,0 1,51 22,7-11,0-3,0-2,1-3,35-3,-56 0,991 21,-628-17,0-17,296-52,-434 10,-264 55,1-1,0 0,-1 1,1-1,0 0,0 0,-1 0,1 1,0-1,0 0,-1 0,1 0,0 0,0 0,-1-1,1 1,0 0,0 0,-1 0,1-1,0 1,-1 0,1-1,0 1,-1 0,1-1,0 1,-1-1,1 1,-1-1,1 0,-1 1,1-1,-1 1,1-1,-1 0,0 1,1-1,-1 0,0 0,0 1,1-1,-1 0,0 0,0 1,0-1,0 0,0 0,0 1,0-1,0 0,0 0,-1 1,1-1,0 0,0 0,-1 1,1-1,0 0,-1 1,1-1,-1 0,1 1,-1-1,1 1,-1-1,1 1,-1-1,1 1,-1-1,-148-10,-469 20,-334 57,160 13,654-59,119-11,24-2,36 0,611 3,-430-4,454 9,60-32,-435-11,-218 2,-83 25,-1 0,1-1,0 1,-1 0,1-1,-1 1,1 0,-1 0,0 0,1-1,-1 1,0 0,0 0,0 0,0 0,0 0,0 0,0 1,0-1,0 0,0 1,0-1,-1 0,1 1,0-1,0 1,-1 0,1-1,0 1,-1 0,1 0,0 0,-1 0,1 0,0 0,-2 0,2 0,-81-15,0 4,0 3,-74 4,112 3,-1009 0,-369 72,1284-55,139-16,-1 1,1-1,0 1,-1-1,1 1,0 0,-1-1,1 1,-1-1,1 1,-1 0,1 0,-1-1,0 1,1 0,-1 0,0-1,0 1,1 0,-1 0,0 0,0-1,0 1,0 0,0 0,0 0,0 0,0-1,-1 1,1 0,0 0,0 0,-1-1,1 1,0 0,-1 0,1-1,-1 1,1 0,-1-1,1 1,-1 0,0-1,1 1,-1-1,0 1,1-1,-1 1,0-1,0 0,1 1,-1-1,0 0,0 0,1 0,-1 1,0-1,0 0,0 0,32 6,1 0,0-3,0 0,0-2,21-2,-1 0,473-1,-431-3,-94 5,0-1,-1 1,1 0,0 0,0-1,0 1,0 0,0-1,0 1,0 0,0-1,0 1,0 0,0-1,0 1,0 0,0-1,1 1,-1 0,0-1,0 1,0 0,0 0,1-1,-1 1,0 0,0 0,0-1,1 1,-1 0,0 0,0 0,1-1,-1 1,0 0,1 0,-1 0,0 0,0 0,1 0,-1-1,0 1,1 0,-36-6,-384-2,271 9,-981-1,551-27,575 25,30-1,-12 1,601-32,-236 17,-897 7,277-11,212 12,29 9,-1 0,0 0,0 0,1 0,-1 0,0 0,0 0,1 0,-1 0,0-1,0 1,1 0,-1 0,0 0,0 0,0-1,1 1,-1 0,0 0,0 0,0-1,0 1,0 0,1 0,-1-1,0 1,0 0,0 0,0-1,0 1,0 0,0 0,0-1,0 1,0 0,0-1,0 1,0 0,0 0,0-1,0 1,-1 0,1 0,0-1,0 1,0 0,0 0,0 0,-1-1,1 1,0 0,0 0,242-7,25 8,-267 0,0-1,0 0,0 0,0 0,0 1,0-1,0 0,0 0,0 0,0 1,0-1,1 0,-1 0,0 0,0 1,0-1,0 0,0 0,0 0,1 0,-1 1,0-1,0 0,0 0,0 0,1 0,-1 0,0 0,-25 7,-276 11,1437 29,-1072-43,232 24,-265-26,-31-2,0 0,0 0,0 0,0 0,0-1,0 1,0 0,0 0,0-1,0 1,0 0,0 0,0 0,0-1,0 1,0 0,0 0,0 0,0-1,0 1,0 0,0 0,0 0,0 0,1-1,-1 1,0 0,0 0,0 0,0 0,0 0,1-1,-26-6,-40-12,0 3,-1 3,-1 3,0 2,-23 3,21 6,1 4,0 2,1 3,0 3,1 3,-11 7,42-7,36-16,-1 0,1 0,-1 0,1 0,-1 0,0 0,1 0,-1 0,1 1,-1-1,1 0,-1 0,0 0,1 1,-1-1,0 0,1 1,-1-1,0 0,1 1,-1-1,0 0,0 1,1-1,-1 0,0 1,0-1,0 1,1-1,-1 1,0-1,0 0,0 1,0-1,0 1,0-1,0 1,0-1,0 1,0-1,0 0,0 1,0-1,-1 1,1-1,0 1,0-1,0 0,-1 1,1-1,0 1,0-1,-1 0,1 1,0-1,-1 0,1 0,-1 1,1-1,0 0,-1 0,1 1,-1-1,1 0,0 0,-1 0,180 6,714-9,-589-22,-298 22,-28 2,-250 3,267-2,-2 0,0 0,1 0,-1 0,0 1,0 0,1 1,-1-1,0 1,1 0,-1 1,1 0,0 0,0 0,0 1,0 0,6-2,0 1,0-1,1 1,-1 0,1-1,-1 1,1-1,0 1,0-1,0 0,0 1,0-1,1 0,-1 0,0 1,1-1,0-1,0 1,-1 0,1 0,0 0,1-1,-1 0,0 1,0-1,1 0,-1 0,0 0,1 0,-1 0,1-1,2 1,103 38,-76-31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28.8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0 115,'373'-1,"-179"-27,-21 17,-81 0,-1 4,1 3,52 7,-9-1,108 9,-123 2,1-5,117-9,-85-1,599 2,-435-28,8 0,190-3,-1 33,-159 26,205 1,516-30,-854-26,-218 27,-1 0,0 0,0 0,0 0,0 0,0 0,0-1,0 1,0-1,0 0,0 0,0 0,-1 0,1 0,0-1,-1 1,1-1,-1 0,1 0,-1 0,0 0,0 0,0 0,-4 5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0,'15'5,"13"1,8 0,2-1,-1-2,-1 0,-3-2,-1-1,-2 0,-1 0,-1-5,0-2,0 1,-1 1,-4 2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1,'29'5,"28"-4,10-1,-2-1,-7 0,-9-1,-8 1,-6 1,-4-1,-3 1,0 0,-7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2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27,'-25'217,"-44"131,32-140,36-190,9-28,13-48,-13 40</inkml:trace>
  <inkml:trace contextRef="#ctx0" brushRef="#br0" timeOffset="333.758">56 55,'89'-4,"-1"-3,0-4,47-14,-130 23,1 1,0-1,0 1,0 0,0 1,-1-1,1 1,0 0,0 1,0-1,0 1,0 0,0 1,0-1,-1 1,1 0,-1 1,1-1,0 2,3 22,-11-12</inkml:trace>
  <inkml:trace contextRef="#ctx0" brushRef="#br0" timeOffset="603.488">1 535,'38'-10,"32"-8,9 0,-4 2,-10 4,-12 5,-9 2,-8 3,-5 2,-8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5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0 142,'118'-43,"-85"32,-22 6,1 0,0 1,1 0,-1 1,1 0,0 1,-1 1,1 0,0 1,0 0,10 2,-21-2,0 1,1-1,-1 1,0 0,0 0,0 0,0 0,-1 0,1 1,0-1,0 0,-1 1,1-1,-1 1,1 0,-1 0,1-1,-1 1,0 0,0 0,0 0,0 0,-1 0,1 0,0 1,-1-1,1 0,-1 0,0 0,0 1,0-1,0 0,0 0,0 1,-1-1,1 0,-1 0,0 0,1 0,-1 0,-1 2,-45 84,-56 46,72-97,1 1,2 1,1 1,3 2,-12 28,33-66,1 0,0 0,0 0,1 0,-1 1,1-1,0 1,0-1,0 1,1-1,0 1,0-1,0 1,0 0,1-1,-1 1,1-1,0 1,1-1,-1 0,1 1,0-1,0 0,0 0,1 0,-1 0,1-1,0 1,0-1,0 1,1-1,-1 0,1 0,-1-1,1 1,0-1,0 0,0 0,1 0,-1 0,1 0,2-1,0 1,0-1,0-1,0 1,0-1,0-1,0 1,0-1,0 0,0-1,0 1,0-1,-1-1,1 1,-1-1,1-1,-1 1,0-1,0 0,-1 0,1-1,-1 1,0-1,0 0,0-2,4-10</inkml:trace>
  <inkml:trace contextRef="#ctx0" brushRef="#br0" timeOffset="316.268">762 0,'-10'34,"-7"25,-7 8,2 1,4-5,1-9,2-9,5-7,4-1,2-1,-2-3,0-1,0-2,2-1,1-1,2 0,5-5,2-7</inkml:trace>
  <inkml:trace contextRef="#ctx0" brushRef="#br0" timeOffset="681.49">1072 57,'-50'64,"3"3,3 1,3 3,4 1,1 4,8 38,28-111,1 1,-1-1,0 1,1 0,0-1,0 1,0-1,0 1,0-1,1 0,-1 0,1 0,0 1,0-1,0-1,0 1,1 0,-1-1,1 1,0-1,0 1,0-1,0 0,0-1,0 1,0 0,0-1,1 0,-1 0,4 1,5 1,0-1,0 0,0-1,1 0,-1-1,1-1,-1 0,0 0,0-2,0 1,0-1,0-1,0 0,-1-1,1 0,1-2,12-7,-1 0,-1-1,-1-2,0 0,-2-1,15-17,-20 19,-1-1,0-1,-1 0,-2 0,0-2,0 1,-2-1,3-10,-8 20,-1 0,0 0,0 0,-1 0,-1-1,0 1,0-1,-1 1,0 0,-1-1,0 1,0-1,-1 1,-1 0,0 0,0 0,-1 0,-3-6,4 11,-1 1,1 0,-1 0,1 0,-1 0,0 1,-1 0,1-1,-1 2,1-1,-1 0,0 1,0 0,0 0,0 0,0 1,0 0,-1 0,1 0,0 0,-1 1,1 0,0 0,-1 1,1-1,0 1,-1 0,1 1,0-1,0 1,0 0,-1 1,-25 10</inkml:trace>
  <inkml:trace contextRef="#ctx0" brushRef="#br0" timeOffset="1368.383">1891 113,'-47'37,"1"2,2 2,2 2,2 1,1 3,3 1,27-35,1 0,0 1,1 0,1 0,0 1,1 0,-3 13,7-27,1-1,0 0,-1 0,1 1,0-1,0 0,-1 1,1-1,0 1,0-1,-1 0,1 1,0-1,0 1,0-1,0 0,0 1,0-1,0 1,0-1,0 1,0-1,0 1,0-1,0 0,0 1,0-1,0 1,0-1,1 0,-1 1,0-1,0 1,0-1,1 0,-1 1,0-1,1 0,-1 1,0-1,0 0,1 0,-1 1,1-1,-1 0,0 0,1 1,-1-1,1 0,-1 0,0 0,1 0,-1 0,1 0,-1 0,1 0,-1 0,0 0,1 0,-1 0,1 0,-1 0,1 0,-1 0,25-19,73-137,-75 113,133-211,-136 234,-16 38,-21 57,-1 51,19-113,1 0,0 0,0-1,2 1,0 0,0-1,1 0,0 0,1-1,1 1,0-1,0 0,1-1,0 0,1 0,0-1,2 1,-7-7,0-1,0 1,0-1,1 0,-1 0,0-1,1 1,-1-1,1 0,0 0,-1-1,1 1,0-1,-1 0,1 0,0-1,-1 1,1-1,0 0,-1 0,1-1,-1 1,0-1,1 0,-1 0,0-1,0 1,0-1,2-2,4-3,0-1,0 0,-1-1,-1 0,0 0,0-1,-1 0,0 0,-1-1,0 0,7-16,-2-1,-1 0,-1 0,-2-1,0 0,0-25,-5 30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53.8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57,'136'-21,"-60"5,-62 12,0 0,1 1,0 1,-1 0,1 1,0 1,0 0,0 1,0 0,12 3,14 5,1-2,0-2,0-2,0-2,1-2,2-2,47 1,231 2,-131-28,354 28,244 0,-717 11,-55-5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4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321 454,'-17'0,"0"0,0 1,-1 1,1 1,1 0,-1 1,0 1,1 0,0 1,0 1,1 1,-1 0,2 1,-1 0,1 2,1-1,-5 6,15-13,0 0,0 0,1 1,-1-1,1 1,-1 0,1 0,0-1,1 1,-1 0,1 1,0-1,0 0,0 0,0 0,1 1,-1-1,1 0,1 1,-1-1,0 0,1 1,0-1,0 0,0 0,1 0,-1 0,1 0,0 0,0 0,0 0,1-1,-1 1,1-1,0 0,0 0,0 0,0 0,1 0,-1-1,1 1,0-1,-1 0,1 0,0 0,0-1,3 1,4-1,0-2,1 1,-1-1,0-1,0 0,0-1,0 0,-1 0,1-1,-1-1,8-4,-4 3,15-7,-2-1,1-2,-2-1,0 0,17-17,-41 32,-1 0,0 1,-1 0,1 0,0 0,0-1,0 1,0 0,0 0,0 0,0 0,0 1,0-1,1 0,-1 0,0 1,0-1,1 1,-1-1,0 1,1-1,-1 1,1 0,-1 0,0-1,1 1,-1 0,1 1,-1-1,1 0,-1 0,0 0,1 1,-1-1,1 1,-1-1,0 1,0 0,1-1,-1 1,0 0,0 0,0 0,0 0,0 0,1 1,17 43,-18-40,0 0,0 0,1-1,0 1,0 0,0-1,0 1,1-1,0 1,0-1,0 0,0 0,1-1,-1 1,1-1,0 1,0-1,0-1,1 1,-1 0,1-1,1 1,9-1,0 0,0-1,0 0,1-1,-1-1,0 0,0-1,0-1,0-1,0 0,0 0,-1-2,0 0,0 0,-1-1,1-1,-2 0,1-1,-1 0,8-9,-1-2,0-1,-1-1,-1-1,-1 0,-1-2,-2 1,1-3,-12 23,10-23,0-1,-2 0,-1 0,-2-1,0 0,-2-1,-1 1,-2-1,0 0,-2 0,-2 1,-3-21,-2 22,7 28,0 0,0 1,0-1,0 0,0 1,0-1,0 0,0 1,0-1,0 0,0 1,0-1,0 0,0 1,0-1,-1 0,1 1,0-1,0 0,0 1,-1-1,1 0,0 0,0 1,-1-1,1 0,0 0,0 1,-1-1,1 0,0 0,-1 0,1 0,0 0,-1 1,1-1,0 0,-1 0,1 0,0 0,-1 0,1 0,-1 0,1 0,0 0,-1 0,1 0,0-1,-1 1,1 0,0 0,-1 0,1 0,0 0,-1-1,1 1,0 0,0 0,-1-1,1 1,0 0,0 0,0-1,-1 1,1 0,0-1,0 1,0 0,-53 194,51-172,1 0,1 0,1-1,0 1,2 0,0 0,2 0,0-1,6 12,9 49,9 61,-28-94,-1-49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0,'43'5,"29"1,11 1,2-2,-9-2,-8-1,-11 0,-10 3,-8 1,-11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0 117,'7'-9,"1"-1,0 1,0 1,1 0,0 0,0 0,1 1,0 0,0 1,1 1,-1-1,1 2,1-1,-1 1,1 1,-1 0,1 1,0 0,0 1,10 0,-19 1,-1 0,0 0,0 0,0 0,0 0,0 0,0 1,0-1,0 1,0-1,0 1,0 0,0 0,-1 0,1 0,0 0,0 0,-1 0,1 1,-1-1,1 0,-1 1,0 0,1-1,-1 1,0 0,0-1,0 1,0 0,0 0,-1 0,1 0,-1 0,1 0,-1 0,0 0,1 0,-1 0,0 2,-30 76,8-53,-27 47,48-71,1-1,-1 1,0 0,1 0,0 0,0-1,0 1,0 0,0 0,0 0,1 0,-1-1,1 1,0 0,0 0,0-1,0 1,0-1,1 1,-1-1,1 1,-1-1,1 0,0 0,0 0,0 0,0 0,1 0,1 1,34 24,39 37,-75-62,-1 1,1 0,0-1,-1 1,0 0,1 0,-1 0,0 0,-1 0,1 0,0 0,-1 0,0 0,0 0,0 0,0 0,0 0,0 0,-1 0,0 0,1 0,-1 0,0 0,-1 0,1 0,0 0,-1-1,0 1,-1 2,-7 5,0-1,-1 1,0-2,0 0,-1 0,0-1,0 0,0-1,-1-1,0 0,-1 0,1-2,-11 3,-4 0,3-2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0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1 392,'15'2,"0"0,1 0,-1-2,0 0,1 0,-1-2,0 0,0 0,0-1,0-1,0-1,-1 0,0-1,0-1,0 0,-1 0,0-1,0-1,-1-1,0 1,-1-2,0 0,-1 0,0-1,-1 0,0 0,-1-1,0-1,4-10,19-76,-28 137,-25 97,-11 163,12-130,-35 126,14-131,23-130,31-68,20-52,-19 57</inkml:trace>
  <inkml:trace contextRef="#ctx0" brushRef="#br0" timeOffset="387.425">819 392,'-440'315,"402"-273,37-41,1 0,-1 0,1 0,-1 0,1-1,0 1,0 1,-1-1,1 0,0 0,0 0,0 0,0 0,0 0,0 0,0 0,1 0,-1 0,0 0,0 0,1 0,-1 0,1 0,-1 0,1-1,-1 1,1 0,0 0,-1 0,1 0,0-1,0 1,-1 0,1-1,0 1,0-1,0 1,0-1,0 1,0-1,0 0,0 1,0-1,0 0,0 0,0 0,0 0,0 0,1 0,121 6,-108-8,0 1,1 1,-1 0,1 2,-1-1,0 2,0 0,11 4,-20-3,0 0,0 1,-1 0,1 0,-1 1,-1-1,1 1,-1 0,0 1,0-1,0 1,-1-1,0 1,-1 0,0 0,0 0,0 1,-1-1,0 0,0 1,-1-1,1 1,-2-1,1 0,-1 1,-1-1,1 0,-1 1,0-1,-3 4,1 54,26-64,-6-9</inkml:trace>
  <inkml:trace contextRef="#ctx0" brushRef="#br0" timeOffset="586.279">1101 786,'-19'34,"-7"15,2 5,9-7,13-16,6-14</inkml:trace>
  <inkml:trace contextRef="#ctx0" brushRef="#br0" timeOffset="732.813">1045 335,'0'0</inkml:trace>
  <inkml:trace contextRef="#ctx0" brushRef="#br0" timeOffset="1103.289">1270 984,'196'-289,"-196"288,31-31,-31 31,0 1,1-1,-1 1,1-1,-1 1,1 0,-1-1,1 1,0-1,-1 1,1 0,0 0,-1-1,1 1,-1 0,1 0,0 0,0 0,-1-1,1 1,0 0,-1 0,1 1,0-1,-1 0,1 0,0 0,-1 0,1 1,0-1,-1 0,1 0,-1 1,1-1,0 0,-1 1,1-1,-1 1,1-1,-1 1,0-1,1 1,-1-1,1 1,-1 0,0-1,1 1,-1-1,0 1,0 0,1-1,-1 1,0 0,0-1,0 1,0 0,8 64,-9-58,1-1,0 1,1-1,0 1,0-1,0 1,0-1,1 1,0-1,1 0,-1 0,1 0,0-1,1 1,-1 0,1-1,0 0,2 1,-1-2,0-1,0 0,0 0,1 0,-1-1,1 0,-1 0,1 0,0-1,0 0,0 0,0 0,0-1,0 0,0 0,-1 0,1-1,0 0,0 0,0 0,0-1,-1 0,1 0,-1-1,1 1,-1-1,0 0,0-1,0 1,-1-1,1 0,-1 0,0 0,0-1,0 1,-1-1,1 0,-1 0,0-1,-1 1,3-5,20-42,-14 32</inkml:trace>
  <inkml:trace contextRef="#ctx0" brushRef="#br0" timeOffset="1717.348">1976 899,'38'-9,"-1"-2,-1-2,0-1,-1-2,-1-1,20-14,10-38,-62 66,-1 1,0-1,0 1,-1-1,1 1,0-1,-1 0,1 1,-1-1,0 0,0 1,0-1,0 0,-1 1,1-1,-1 0,1 1,-1-1,0 1,0-1,0 1,-1-1,1 1,0 0,-1 0,1-1,-1 1,0 0,0 0,0 1,0-1,0 0,0 1,-5-5,-1 1,1 1,-1 0,0 0,0 0,0 1,0 0,-1 1,1 0,-1 0,1 1,-1 0,0 0,1 1,-1 0,0 1,0 0,1 0,-1 1,1 0,-1 0,1 1,0 0,0 1,0-1,0 2,1-1,0 1,-1 0,2 1,-1-1,1 1,0 1,-3 2,0 1,0 1,0-1,1 1,1 1,0 0,0 0,1 0,1 0,0 1,0 0,1 0,1 1,1-1,0 1,0-1,1 1,1 0,0 0,1 1,1-9,0 0,1 0,-1 0,1 0,0 0,0-1,1 1,0-1,0 0,0 0,0-1,1 1,0-1,0 0,0 0,0 0,1-1,-1 0,1 0,0 0,0-1,0 0,5 1,8 2,1-1,-1 0,1-2,0 0,0-2,0 0,2-1,15-5,-1-1,1-2,-1-1,-1-2,0-1,-1-2,0-2,-1-1,24-18,-11 3,-2-3,-2-2,-1-1,-2-2,-2-2,-2-1,-2-2,-1-1,-3-2,6-17,-20 41,-1-1,-1 0,-1-1,-2 0,-1 0,-1-1,-1-1,-1 1,-2-1,1-18,-5 44,1-1,0 1,-1 0,1-1,-1 1,0-1,0 1,-1 0,1-1,-1 1,1 0,-1-1,0 1,0 0,-1 0,1 0,-1 0,1 0,-1 0,0 0,0 0,-1 1,1-1,0 1,-1 0,1-1,-1 1,0 0,0 0,0 1,0-1,0 1,0-1,0 1,0 0,-1 0,1 1,0-1,-1 1,1-1,0 1,-1 0,1 0,-1 1,1-1,0 1,-1-1,1 1,-1 1,-10 10,0 2,1 0,0 1,2 0,-1 1,2 0,0 1,1 0,1 0,1 1,0 0,1 1,1-1,1 1,-2 19,-7 24,2 0,3 0,3 1,2 0,6 49,0-89,0 0,2 0,1-1,1 1,1-1,0-1,2 0,6 11,-7 3,-11-21</inkml:trace>
  <inkml:trace contextRef="#ctx0" brushRef="#br0" timeOffset="1972.781">2512 448,'38'0,"33"0,8 0,0 0,-3 0,-10 0,-6 0,-5 0,-5 0,-8 0,-6 0,-4 5,-2 1,-3 0,0-1,-4-2</inkml:trace>
  <inkml:trace contextRef="#ctx0" brushRef="#br0" timeOffset="2222.297">3415 730,'10'24,"3"7</inkml:trace>
  <inkml:trace contextRef="#ctx0" brushRef="#br0" timeOffset="2387.863">3443 392,'0'0</inkml:trace>
  <inkml:trace contextRef="#ctx0" brushRef="#br0" timeOffset="2554.803">3952 419,'-40'29,"2"2,1 2,1 1,2 2,-24 32,55-66,0 1,1 0,-1 0,1 0,-1 0,1 0,0 0,0 0,0 1,1-1,-1 1,1-1,0 1,0 0,0-1,0 1,0 0,1 0,0 0,0-1,0 1,0 0,1 0,0 0,-1-1,1 1,0 0,1-1,-1 1,1-1,0 1,-1-1,3 3,11 1,-1 1,1-2,0 0,1-1,0-1,-1 0,1-1,1-1,-1 0,0-1,0-1,16-2,-26 2,19-1,0-1,0-1,-1-1,1-2,-1 0,6-4,-6 2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320 0,'-39'33,"1"1,2 2,1 2,2 1,2 1,2 2,-24 44,50-82,0 1,0-1,1 0,-1 1,1-1,0 1,0 0,1 0,0-1,-1 1,2 0,-1 0,1 1,-1-1,1 0,1 0,-1 0,1 0,0 0,0 0,0 0,0 0,1-1,0 1,0 0,1-1,-1 0,1 1,0-1,0 0,0 0,1 0,-1-1,3 2,7 1,0-1,0 0,1-1,0-1,0 0,0-1,0 0,1-1,-1 0,0-2,0 1,1-2,-1 0,0-1,13-4,-15 5,1-2,-1 1,1-2,-2 1,1-2,0 0,-1 0,0-1,0 0,-1-1,0 0,0-1,-1 0,0 0,-1-1,0 0,-1-1,1 1,-2-1,0-1,0 0,-1 1,-1-1,0-1,0 1,-1-1,-1 1,0-1,-1 0,0 0,-1 0,0 0,-3-11,2 18,-1 0,0 0,-1 0,0 1,0-1,0 1,0-1,-1 1,0 0,0 0,0 1,-1-1,1 1,-1 0,0 0,0 1,-1-1,1 1,-1 0,0 1,0-1,0 1,0 0,0 1,0-1,0 1,0 0,-1 1,1 0,0 0,-1 0,1 1,0-1,0 2,-1-1,-1 1,-11 4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6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30,'-7'3,"0"1,0 0,0 0,1 1,-1 0,1 0,0 1,1-1,-1 1,1 0,0 1,1-1,-1 1,1 0,1 0,-1 0,1 1,1-1,-1 1,1 2,2-8,0 0,0 0,1 0,-1 0,1 0,-1 0,1 0,0 0,0 0,0 0,0-1,0 1,0 0,1-1,-1 1,0 0,1-1,-1 0,1 1,0-1,-1 0,1 0,0 0,0 0,0 0,0 0,0-1,0 1,0 0,0-1,0 0,0 1,2-1,71-3,-70 2,0-1,1 1,-1-2,0 1,0 0,0-1,-1 0,1 0,-1 0,1-1,-1 1,0-1,0 0,-1 0,1-1,-1 1,0-1,0 0,0 0,-1 0,0 0,0 0,0 0,0 0,-1-1,0 1,0-1,-1 1,1-1,-1 1,0-1,-1 1,1-1,-1 1,0-1,-2-4,-26-20,11 23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125 0,'-43'211,"-23"156,61-180,0-158,0-24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0,'39'0,"26"0,8 0,-4 0,-5 0,-7 0,-5 0,-6 0,-1 0,-4 0,-3 0,-4 0,-8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33,'-14'19,"1"-4,1 1,0 0,1 0,1 1,0 1,1 0,1 0,1 0,1 1,0 0,1 3,5-20,1 1,-1 0,1 0,0-1,-1 1,1 0,1-1,-1 1,0-1,0 1,1-1,0 0,-1 0,1 1,0-1,0 0,0-1,0 1,0 0,1-1,-1 1,1-1,-1 1,1-1,-1 0,1 0,-1 0,1-1,0 1,0-1,-1 1,1-1,0 0,0 0,0 0,-1-1,1 1,0 0,0-1,-1 0,1 0,0 0,-1 0,1 0,-1 0,1-1,-1 1,0-1,0 1,0-1,1 0,-2 0,2-1,6-3,1-1,-1 0,0 0,0-1,-1 0,0-1,-1 1,0-2,0 1,-1-1,0 0,4-10,-8 15,-1 1,1-1,0 0,-1 0,0 0,0 0,-1 0,0-1,1 1,-2 0,1 0,0 0,-1 0,0 0,0 0,-1 0,1 0,-1 0,0 1,-1-1,1 0,-1 1,0 0,0 0,0 0,0 0,-1 0,0 0,-3-1,-75-31,56 33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175 506,'-10'4,"0"0,0 0,0 1,1 0,-1 0,1 1,1 0,-1 1,1 0,0 1,1-1,0 1,0 1,0-1,1 1,1 0,-1 1,2-1,-1 1,1 0,1 0,0 1,0-1,1 1,0-1,1 1,0 1,1-8,0-1,0 1,0-1,1 1,-1-1,1 1,0-1,0 0,1 1,-1-1,0 0,1 0,0 0,0 0,0 0,0 0,0 0,1-1,-1 1,1-1,0 0,-1 0,1 0,0 0,0 0,1 0,-1-1,0 0,0 1,1-1,-1-1,1 1,-1 0,1-1,-1 0,1 1,-1-1,1-1,-1 1,1 0,-1-1,1 0,-1 0,0 0,1 0,-1-1,15-6,-2-1,1-1,-1-1,-1 0,0-1,-1-1,0 0,-1-1,0 0,-1-1,-1-1,0 1,-1-2,-1 1,3-10,3 2,1-3,5-2,-2-1,-1 0,-1-2,-2 0,-1-1,-1 0,-2-1,-2 0,-1-1,3-33,-10 51,1 12,-1 0,0 0,0 0,-1 0,1 0,-1 0,0-1,0 1,-1 0,1 0,-1 0,-1-1,1 1,-1 0,1 1,-1-1,-1 0,1 0,-1 1,0 0,0-1,0 1,0 0,-1 0,0 1,-3-4,1 8,-1-1,1 1,0 0,0 1,-1 0,1 0,0 0,1 0,-1 1,0 0,1 0,0 1,-1-1,1 1,1 1,-1-1,0 0,1 1,0 0,0 0,1 0,-3 6,-7 6,1 1,1 1,1 0,0 1,1-1,2 2,0-1,1 1,1 0,1 1,1-1,0 1,2-1,1 1,0 0,2-1,1 7,1-13,1 0,1 0,0 0,1-1,0 0,1 0,1-1,0 0,1 0,0-1,1-1,1 1,-1-2,2 0,-1 0,1-1,1-1,4 2,40-1,-42-13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1,'-5'33,"-1"21,0 7,6-8,2-13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1,'9'19,"4"6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1,'-14'8,"1"1,0 1,0 0,1 0,0 1,1 1,0 0,1 0,-1 4,10-14,-1 1,1-1,0 1,0 0,1 0,-1-1,1 1,-1 0,1 0,0 0,0-1,0 1,0 0,1 0,-1 0,1 0,-1-1,1 1,0 0,0-1,0 1,1-1,-1 1,1-1,-1 1,1-1,0 0,0 0,0 0,0 0,0 0,0 0,1-1,-1 1,1-1,-1 1,1-1,1 0,34 37,-38-35,0 1,0 0,0-1,-1 1,0 0,1-1,-1 1,-1-1,1 1,0-1,-1 0,0 1,0-1,0 0,0 0,0 0,0 0,-1-1,0 1,1-1,-1 1,0-1,0 0,0 0,-1 0,1-1,0 1,-1-1,1 0,-1 0,1 0,-3 0,-44 10,26-8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71 196,'2'35,"-1"0,-2 0,-2 0,-1 0,-2 0,-1-1,-1 0,-2 0,-2-1,-5 10,16-44,1 1,0 0,0 0,0 0,-1 0,1-1,0 1,0 0,-1 0,1 0,0 0,0 0,-1 0,1 0,0 0,0 0,-1 0,1 0,0 0,0 0,-1 0,13-35,13-20,3 0,2 2,31-41,-54 84,10-16,0 2,1 0,2 1,0 1,2 1,0 0,1 2,1 1,1 1,5-2,-24 16,1-3,1 1,-1 1,1 0,0 0,0 0,0 1,1 0,-1 1,1-1,-1 2,1-1,0 1,0 1,0 0,-1 0,1 0,0 1,0 1,0-1,-1 2,8 1,-14-1,1-1,-1 0,0 1,0-1,0 1,0 0,0 0,-1 0,1 0,-1 0,0 0,0 0,0 0,0 0,-1 1,1-1,-1 0,0 0,0 1,0-1,0 0,0 1,-1-1,0 0,1 0,-1 1,0-1,-2 2,-48 84,32-70,-1-1,-1-1,-1-1,0 0,-1-2,0 0,-2-2,23-10,1-1,-1 0,0 0,0 0,0 0,0-1,0 1,0 0,0-1,0 1,0-1,0 0,0 0,0 1,0-1,0-1,0 1,0 0,0 0,0-1,0 1,0-1,0 0,0 0,0 1,0-2,-8-8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2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314 866,'-31'18,"1"0,1 2,0 1,2 2,0 0,2 2,1 1,-18 24,-5 43,46-91,1 1,-1-1,1 0,-1 1,1-1,0 1,0-1,0 1,1-1,-1 1,0-1,1 1,0-1,0 0,-1 1,1-1,0 0,1 0,-1 0,0 1,1-1,-1 0,1-1,0 1,-1 0,1 0,0-1,0 1,0-1,0 0,0 1,1-1,-1 0,0 0,1-1,-1 1,0 0,1-1,1 1,9-1,0 0,0 0,0-2,0 1,0-2,-1 0,1 0,-1-1,1 0,-1-2,0 1,-1-1,0-1,0 0,9-7,210-187,-228 199,0 0,0 0,0 0,0 0,0 0,0 1,1-1,-1 1,1 0,-1 0,1 0,-1 0,1 0,0 0,-1 1,1-1,0 1,0 0,0 0,-1 0,1 0,0 0,0 0,-1 1,1 0,0-1,-1 1,1 0,-1 0,1 1,-1-1,1 0,-1 1,0-1,1 1,-1 0,1 2,2 5,-1 1,-1 0,1 0,-2 0,1 1,-2-1,1 1,-1-1,-1 1,0-1,0 2,16 99,-14-105,0 0,1 0,0-1,0 0,0 1,0-1,1 0,0 0,0-1,0 1,1-1,0 0,-1 0,2-1,-1 1,0-1,0 0,1 0,0-1,0 0,-1 0,1 0,0-1,0 0,1 0,-1 0,0-1,0 0,0 0,1 0,-1-1,0 0,0 0,0-1,0 0,0 0,-1 0,6-3,24-18,-1-1,-1-2,-2-1,0-1,-2-2,-1-1,-1-1,-2-2,-2 0,2-6,0 1,-1 0,-3-2,-1 0,-2-2,-2 0,-2 0,-2-2,-2 1,-1-2,1-40,-4 45,-2 0,-1 0,-3 0,-1 0,-2 0,-2 0,-1 0,-6-11,-31-19,42 70,0-1,-1 1,1 0,0 0,-1 0,1 0,-1 0,1 0,-1 0,0 0,0 1,1-1,-1 1,0-1,0 1,1-1,-1 1,0 0,0 0,0 0,0 0,1 0,-1 1,0-1,0 1,0-1,1 1,-1-1,0 1,1 0,-1 0,1 0,-1 0,0 0,1 0,0 0,-1 0,1 1,0-1,0 0,0 1,0-1,-1 2,-10 17,2 0,0 0,1 1,1 0,1 0,1 1,1 0,0 6,-6 44,3 0,3 1,3-1,4 21,-1-29,-1-8,3 0,1 0,4 0,1-1,4-1,1 1,3-2,2 0,3-1,-4-6,-34-41,1-10</inkml:trace>
  <inkml:trace contextRef="#ctx0" brushRef="#br0" timeOffset="254.256">879 669,'34'-5,"30"-1,13-1,4 2,-7 2,-7 1,-5 1,-3 0,-3 1,-5 0,-7 1,-11-1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0,'-15'39,"-4"21,0 7,5-5,3-7,4-8,4-8,2-5,1-4,0-2,1-1,0-1,-1 1,6-5,1-11,-1-7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5,'-7'-2,"0"1,0 0,0 0,0 1,0 0,0 0,0 1,0 0,0 0,0 1,0-1,0 1,0 1,1 0,-1-1,-5 5,0-1,0 0,0 0,1 1,0 1,0 0,1 0,0 1,1 0,0 1,0 0,1 1,0-1,1 1,0 1,1 0,0 0,-3 11,7-20,1 0,0 0,0 1,1-1,-1 0,1 0,0 0,-1 1,1-1,1 0,-1 1,0-1,1 0,0 0,0 0,0 0,0 0,0 0,0 0,1 0,0 0,-1 0,1-1,0 1,0 0,1-1,-1 0,0 0,1 0,0 0,-1 0,1 0,0 0,0-1,0 0,0 1,0-1,0 0,0 0,0-1,1 1,-1-1,0 0,0 1,1-2,0 1,13-6,1 0,-2-2,1 0,-1-1,-1 0,0-1,0-1,-1-1,13-13,-10 11,9-10,-21 18,0 1,0-1,1 1,-1 1,1-1,1 1,-1 0,0 0,1 0,0 1,0 0,7-1,-12 5,0 0,1 0,-1 1,0-1,0 1,0-1,0 1,0 0,0 0,0 0,0 0,-1 0,1 1,-1-1,0 0,0 1,0-1,0 1,0-1,0 1,-1-1,1 1,-1 0,1-1,-1 1,0 0,0-1,-1 1,1 0,0-1,-1 1,0 1,1 10,20 54,-10-54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210 0,'-33'19,"-17"16,1 8,9 0,15-2,12-4,14-7,11-9,8-4,6-4,3-4,1-5,1-2,0-6,-1-3,-1 0,-5-3,-6-1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0 199,'25'-3,"-1"0,0-2,0 0,0-2,-1 0,1-2,-2-1,0 0,0-2,-1 0,18-14,-37 25,-1 0,1-1,0 1,-1 0,1 0,-1-1,1 1,-1-1,0 1,1-1,-1 0,0 1,0-1,0 0,0 0,-1 0,1 0,0 0,-1 0,1 0,-1 0,0 0,0 0,0 0,0 0,0 0,0 0,0 0,-1 0,1 0,-1 0,1 0,-1 0,0 0,0 0,0 0,0 1,0-1,0 0,0 1,-1-1,1 0,-1 1,1 0,-1-1,1 1,-1 0,0 0,0 0,0 0,1 0,-1 0,0 1,0-1,0 1,0-1,0 1,0 0,0-1,0 1,0 0,-2 1,-7-1,1 1,-1 1,0 0,0 0,1 1,0 0,-1 1,1 0,0 1,1 0,-1 0,1 1,0 0,1 1,-1 0,1 0,0 1,1 0,0 1,1-1,-1 1,1 0,1 1,0 0,0 0,1 0,0 2,3-7,0 0,0 0,1 0,0 0,0 0,0 0,0 0,1 0,0 0,0 0,0 0,1 0,-1 0,1-1,0 1,1 0,-1-1,1 0,0 0,0 0,0 0,1 0,-1 0,1-1,0 0,0 1,0-1,0-1,1 1,-1-1,1 0,0 0,-1 0,1 0,0-1,0 0,0 0,0 0,0-1,0 0,0 0,0 0,3-1,18 2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2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1 188,'56'-43,"-27"18,2 2,1 1,0 2,1 1,28-11,-61 30,0-1,1 1,-1-1,1 1,-1 0,1-1,-1 1,1-1,-1 1,1 0,-1 0,1-1,-1 1,1 0,-1 0,1-1,-1 1,1 0,0 0,-1 0,1 0,-1 0,1 0,0 0,-1 0,1 0,-1 0,1 1,0-1,-1 0,1 0,-1 1,1-1,-1 0,1 0,-1 1,1-1,-1 1,1-1,-1 0,1 1,-1-1,0 1,1-1,-1 1,0-1,1 1,-1-1,0 1,0-1,0 1,1 0,-1-1,0 1,0 0,-14 36,4-10,10-26,1 0,-1 0,0 0,0 0,1 0,-1 0,0 0,1 0,-1 0,1 0,-1 0,1 0,0 0,-1 0,1 0,0-1,0 1,0 0,-1 0,1-1,0 1,0-1,0 1,0-1,0 1,0-1,0 1,0-1,0 0,1 0,-1 1,0-1,0 0,0 0,0 0,0 0,0 0,0-1,0 1,1 0,-1 0,0-1,0 1,49-14,80-41,-127 54,-1 1,0-1,1 0,-1 0,0 1,1 0,-1-1,1 1,-1 0,1 0,-1 0,0 1,1-1,-1 0,1 1,-1 0,0-1,1 1,-1 0,0 0,0 1,0-1,0 0,0 1,0-1,0 1,0-1,0 1,-1 0,1 0,-1 0,0 0,1 0,-1 0,0 0,0 1,0-1,0 0,-1 1,1-1,0 2,35 62,-21-52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5.5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30 452,'8'4,"1"-1,0 0,1-1,-1 1,0-2,1 1,-1-2,1 1,-1-1,1-1,-1 1,1-2,-1 1,0-1,1-1,1 0,-5 1,-1 0,0 0,0 0,0 0,0-1,0 0,-1 0,1 0,-1-1,0 0,0 1,0-1,-1-1,1 1,-1 0,0-1,0 0,0 1,-1-1,0 0,0-1,0 1,0 0,-1-1,0 1,0 0,-1-1,1-2,-1 6,1-1,-1 1,0-1,0 1,0-1,0 1,-1-1,1 1,0-1,-1 1,0-1,0 1,0 0,0-1,0 1,0 0,0 0,-1 0,1 0,-1 0,0 0,1 0,-1 0,0 1,0-1,0 1,0-1,0 1,-1 0,1 0,0 0,-1 0,1 0,0 0,-1 1,1-1,-1 1,1 0,-1-1,1 1,-1 0,1 1,-1-1,1 0,-1 1,1 0,-1-1,1 1,0 0,-2 1,-13 5,1 1,0 0,0 1,1 1,0 1,1 0,0 1,1 0,0 1,1 1,-5 7,15-17,-1-1,1 1,-1 0,1 0,0 0,1 0,-1 0,1 1,0-1,0 0,0 1,1-1,-1 1,1-1,0 1,0-1,1 1,-1-1,1 1,0-1,0 0,1 1,-1-1,1 0,0 0,0 0,0 0,1 0,-1-1,1 1,0-1,0 0,0 1,0-1,1-1,-1 1,1 0,0-1,0 0,0 0,0 0,0 0,0-1,0 1,1-1,1 0,13 3,-1-1,1-1,0 0,-1-2,1 0,0-1,0-1,-1 0,1-2,-1 0,0-1,0-1,1-1,5 0,2 0</inkml:trace>
  <inkml:trace contextRef="#ctx0" brushRef="#br0" timeOffset="2351.651">594 565,'87'-102,"31"-67,-118 170,0-1,1 1,-1 0,0-1,0 1,0-1,0 1,1-1,-1 1,0-1,0 1,1-1,-1 1,0-1,1 0,-1 1,0-1,1 1,-1-1,1 0,-1 1,1-1,-1 0,1 0,-1 1,1-1,-1 0,1 0,-1 0,1 0,-1 1,1-1,-1 0,1 0,0 0,-1 0,1 0,-1-1,1 1,-1 0,1 0,-1 0,1 0,-1-1,1 1,-1 0,1 0,-1-1,1 1,-1 0,1-1,-1 1,0 0,1-1,-1 1,1-1,-1 1,0-1,0 1,1-1,-1 1,0-1,0 1,0-1,1 1,-1-1,0 1,0-1,0 0,0 1,5 51,-4-36,-1-11,0 0,0-1,0 1,1 0,0 0,-1-1,1 1,1-1,-1 1,0 0,1-1,0 0,0 1,0-1,0 0,0 0,1 0,-1 0,1-1,0 1,0-1,0 0,0 1,0-1,0 0,0-1,1 1,-1-1,1 1,0-1,-1 0,1-1,0 1,-1 0,1-1,0 0,0 0,1 0,9-5,0 1,-1-2,0 0,0-1,0 0,-1-1,0 0,0-1,-1 0,0-1,-1 0,0-1,0 0,-1-1,-1 0,0 0,-1-1,6-12,-2 3,-4 3</inkml:trace>
  <inkml:trace contextRef="#ctx0" brushRef="#br0" timeOffset="2640.766">1638 1,'-5'29,"-1"23,0 9,1-3,-3-5,-1-7,2-7,2-5,1-3,2-3,-4-6,0-1,-5-5,0-5</inkml:trace>
  <inkml:trace contextRef="#ctx0" brushRef="#br0" timeOffset="2886.985">1357 198,'33'-5,"31"-1,9 0,-3 1,-9 1,-15 2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48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0 146,'625'0,"-446"-26,92-6,-45 4,-219 27,31 0,0 1,1 1,-1 2,28 7,-28-3,1-1,-1-1,2-3,-1-1,0-2,9-2,95-25,167 30,536-5,-620-25,0 29,-29 27,-27-17,-140-4,2-2,-1-1,0-1,1-2,0-1,-1-2,1-1,27-6,138-11,1-34,-192 54,4-1,0 0,0 0,0 1,0 0,0 1,0 0,0 1,0 0,0 1,-1 0,1 0,-1 1,10 8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51.0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2937 1,'-595'0,"398"28,-57-16,67 17,156-22,-1-2,0 0,0-2,0-2,0-1,-1-1,-7-3,-103-24,-308 27,271-15,-62 3,99-14,-81 28,167 15,71 6,0-15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381 56,'-45'-37,"32"33,-1 0,0 0,0 2,0 0,-1 0,1 1,0 1,0 1,-1 0,1 0,0 2,0 0,0 0,0 1,1 1,-1 0,1 1,1 1,-2 0,12-6,-1 0,0 1,1-1,0 0,-1 1,1 0,0 0,0-1,0 1,0 1,0-1,0 0,0 0,1 1,-1-1,1 1,0-1,0 1,0-1,0 1,0 0,0 0,1-1,-1 1,1 0,0 0,0 0,0 0,0 0,0-1,1 1,-1 0,1 0,0-1,0 1,0 0,0-1,1 2,64 91,-46-75,-3-6,-1 1,-1 0,-1 1,0 1,-1 0,-1 1,0 0,-1 1,-2 1,4 7,-13-25,1 0,0 0,-1 1,1-1,-1 0,0 0,0 1,0-1,0 0,0 1,0-1,-1 0,1 1,-1-1,0 0,1 0,-1 0,0 0,0 0,-1 0,1 0,0 0,-1 0,1 0,-1 0,1-1,-1 1,0-1,0 1,1-1,-1 0,-2 1,-75 21,57-19,-89 10,93-18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0,'5'0,"6"0,6 0,5 0,3 0,3 0,1 0,1 0,-1 0,0 0,0 0,0 0,0 0,-1 0,-5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0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1236,'63'-23,"0"-3,-3-3,0-2,-2-3,-1-2,13-8,-3-2,-1-4,-2-2,-3-3,-2-2,-3-3,-3-3,-2-2,-1-4,-34 44,-1 0,-1-1,-1-1,-2-1,0 0,-2 0,-1-1,-1 0,-2 0,-1 0,1-26,-6 46,0 0,0 0,0 0,-1 0,-1 0,1 0,-1 0,-1 1,0 0,-3-6,6 11,-1 1,1 0,-1-1,1 1,-1 0,0 0,0 0,0 0,0 0,0 1,-1-1,1 0,0 1,-1 0,1 0,-1-1,0 2,1-1,-1 0,0 0,1 1,-1-1,0 1,0 0,1 0,-1 0,0 0,0 1,1-1,-1 1,0-1,0 1,1 0,-1 0,-2 2,-9 7,0 1,1 1,0 0,0 1,2 0,-1 1,2 0,0 1,1 0,0 1,1 0,1 0,-3 10,-7 10,-15 27,3 1,3 2,3 1,2 1,-7 54,25-106,2 1,0-1,0 1,2-1,0 1,1-1,0 0,2 0,0 0,2 3,-4-11,1-1,0 1,0-1,1 0,0 0,0-1,0 1,1-1,0 0,1 0,-1 0,1-1,0 0,1 0,-1 0,1-1,0 0,0 0,0-1,0 0,7 2,9-1,1-2,-1 0,1-1,0-1,0-1,-1-2,1 0,-1-1,0-2,0 0,-1-2,1 0,-2-1,1-2,-1 0,-1-1,0-1,-1-1,0 0,-7 5,0-1,0 0,-1 0,-1-1,0-1,0 0,-1 0,-1-1,0 0,0 0,-2-1,4-8,-10 21,1-1,0 1,-1-1,1 0,-1 1,0-1,1 1,-1-1,0 0,0 1,0-1,0 0,0 1,-1-1,1 0,0 1,-1-1,1 1,-1-1,0 1,1-1,-1 1,0-1,0 1,0 0,0-1,0 1,0 0,-1 0,1 0,0 0,0 0,-1 0,1 0,-1 0,1 0,-1 1,1-1,-1 1,1-1,-1 1,0-1,1 1,-1 0,0 0,1 0,-1 0,0 0,1 0,-1 0,1 1,-1-1,0 1,1-1,-1 1,1 0,-1-1,1 1,-1 0,1 0,0 0,-1 0,1 1,-13 5,2 2,-1 0,1 0,0 1,1 1,1 0,-1 0,2 1,-1 1,2-1,0 1,0 1,1-1,1 1,0 1,1-1,1 1,0 0,1 0,1 0,0 0,1 1,0-1,1 0,1 1,2 5,-3-16,1 1,0-1,1 1,-1-1,1 1,0-1,1 0,-1 0,1 0,0 0,0 0,1-1,-1 1,1-1,0 0,0 0,0 0,1-1,-1 1,1-1,0 0,0-1,0 1,0-1,1 0,-1 0,1-1,-1 1,1-1,-1 0,1-1,0 1,-1-1,1-1,0 1,-1-1,1 0,0 0,1-1,10-5,0-2,0 0,-1 0,-1-2,0 0,0-1,-1 0,-1-1,0-1,11-14,-22 25,9-7,-1-2,0 1,0-1,-2-1,1 1,-2-2,1 1,-2-1,0 0,-1 0,0-1,-1 1,-1-1,0 0,-1 0,0-1,-1-10,-3 19,0 0,0 0,-1 1,0-1,0 1,0 0,-1 0,1 0,-2 0,1 1,-1-1,1 1,-2 0,1 1,0-1,-1 1,0 0,0 0,0 1,0 0,-1 0,1 0,-1 1,0 0,0 0,1 1,-1 0,0 0,0 0,0 1,-1 0,1 1,0-1,0 2,1-1,-3 1,-48 21,32-9</inkml:trace>
  <inkml:trace contextRef="#ctx0" brushRef="#br0" timeOffset="374.481">1919 728,'-19'7,"0"1,0 1,1 0,0 1,1 2,0-1,0 2,2 0,-1 1,2 1,0 0,1 1,0 0,-2 6,13-19,0-1,1 1,0 0,-1 0,1 0,0 0,0 0,0 0,1 1,-1-1,1 0,0 0,0 1,0-1,0 0,0 0,1 0,0 1,-1-1,1 0,0 0,0 0,1 0,-1 0,1 0,0-1,-1 1,1 0,0-1,0 1,1-1,-1 0,0 0,1 0,0 0,-1 0,1 0,0-1,0 1,0-1,0 0,0 0,5 1,-1 1,1-2,0 1,0-1,0-1,0 1,0-1,0-1,0 1,-1-1,1-1,0 1,0-2,-1 1,1-1,-1 0,0 0,0-1,0 0,0 0,0-1,-1 1,0-2,0 1,-1-1,1 1,-1-2,0 1,-1 0,2-4,5-13,0 0,-2-1,-1 0,-1 0,-1-1,-1 0,0-13,-2 21,-1 14,-1 0,0 0,0 0,0 0,-1 0,1 0,-1 0,1 0,-1-1,0 1,0 0,0 0,-1 0,1 0,-1 0,0 0,0 0,0 0,0 0,0 0,-1 0,1 0,-1 1,0-1,1 1,-1-1,0 1,-1 0,1 0,0 0,-1 0,1 0,-1 0,0 0,1 1,-1 0,0-1,0 1,0 0,0 0,0 1,0-1,0 1,0-1,-1 1,1 0,0 0,0 1,0-1,0 0,0 1,0 0,-2 0,-37 27,26-12</inkml:trace>
  <inkml:trace contextRef="#ctx0" brushRef="#br0" timeOffset="970.971">2540 22,'-56'173,"-26"144,30 75,27-292,36-143,164-236,-143 228,-19 28,0 1,1 0,1 1,1 0,1 1,1 1,0 1,2 1,0 0,11-6,-31 23,0-1,0 1,0-1,0 1,1-1,-1 1,0 0,0-1,0 1,1-1,-1 1,0 0,0-1,1 1,-1 0,0-1,1 1,-1 0,0 0,1-1,-1 1,1 0,-1 0,0-1,1 1,-1 0,1 0,-1 0,1 0,-1 0,1 0,-1 0,0 0,1 0,-1 0,1 0,-1 0,1 0,-1 0,1 0,-1 1,0-1,1 0,-1 0,1 0,-1 1,0-1,1 0,-1 0,0 1,1-1,-1 0,0 1,1-1,-1 0,0 1,0-1,1 1,-1-1,0 0,0 1,0-1,0 1,0-1,0 1,1-1,-1 1,0-1,0 0,0 1,-20 29,-177 145,183-162,-66 74,78-83,-1-1,1 0,0 1,1-1,-1 1,1 0,-1-1,1 1,0 0,0 0,1 0,-1 0,1 0,0 0,0 0,0 0,1-1,-1 1,1 0,0 0,0 0,0 0,1-1,-1 1,1 0,0-1,1 1,9 11,1-1,0-1,1 0,0-1,1 0,1-1,0-1,0-1,1 0,0-1,7 1,82 18,-81-25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0,-4 0,-2 0,-7 5,-2 2,-5-1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1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0,'-18'31,"-39"251,9-57,48-226,1 1,0-1,0 1,-1 0,1-1,0 1,0 0,0 0,-1-1,1 1,0 0,0 0,0 0,0 0,0 0,0 0,-1 0,1 1,0-1,0 0,0 0,0 1,-1-1,1 0,0 1,0-1,-1 1,1-1,0 1,-1-1,1 1,0-1,-1 1,1 0,-1-1,1 1,-1 0,1 0,-1-1,0 1,1 0,-1 0,0 0,1 0,-1-1,0 1,0 0,0 0,0 0,0 0,0 0,0-1,0 1,0 0,-1 0,1 0,0 0,0-1,-1 1,1 0,-1 0,14-14,-2-1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2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26,'-14'17,"1"1,1-1,0 2,2 0,0 0,1 1,1 0,1 0,1 1,1 0,0 0,2 0,0 1,2 1,1-20,0 1,0 0,0-1,1 1,0-1,0 0,0 1,0-1,0 0,1 1,-1-1,1 0,0 0,0 0,0 0,0-1,1 1,-1 0,1-1,-1 0,1 0,0 1,0-2,0 1,0 0,0-1,1 1,-1-1,0 0,1 0,-1 0,1 0,-1-1,1 0,-1 1,1-1,-1 0,1-1,1 1,6-1,1-1,-1 0,0 0,1-1,-1-1,-1 0,1 0,0-1,-1-1,0 1,7-7,-7 4,0-1,-1-1,1 0,-2 0,0-1,0 0,-1 0,0-1,-1 0,0 0,-1 0,0-1,-1 0,-1 0,0 0,0 0,-2-1,0 1,0 0,-1-1,-1 8,0 1,0 0,0 0,-1 0,0 0,0 0,0 0,0 0,-1 0,0 1,0 0,0-1,-1 1,1 0,-1 0,0 1,0-1,0 1,-1 0,1 0,-1 1,0-1,1 1,-1 0,0 0,0 0,-1 1,1 0,0 0,0 0,-1 1,1 0,0 0,-1 0,1 0,0 1,-1 0,1 0,0 0,0 1,0 0,0 0,0 0,-1 2,-97 86,79-66</inkml:trace>
  <inkml:trace contextRef="#ctx0" brushRef="#br0" timeOffset="367.837">260 450,'-15'3,"0"0,-1 2,1-1,1 2,-1 0,1 1,0 0,1 1,-1 1,2 0,-1 1,1 0,1 1,0 0,0 1,1 0,1 0,-2 5,9-14,1 0,0 0,0 0,0 0,0 0,1 0,-1 0,1 0,0 0,0 0,0 0,0 0,1 0,-1 0,1 0,0 1,0-2,0 1,0 0,0 0,1 0,-1 0,1-1,0 1,-1-1,1 1,0-1,1 0,-1 0,0 0,1 0,-1 0,1 0,0-1,-1 1,1-1,1 1,3 1,1 0,-1 0,1-1,-1 0,1 0,0-1,0 0,0 0,0-1,-1 0,1 0,0-1,0 0,3-1,3-3,-1 0,0 0,0-2,0 1,0-2,-1 1,-1-2,1 0,-1 0,-1-1,0 0,0-1,-1 0,0 0,-1-1,0 0,-1-1,0 0,-1 0,-1 0,2-7,-6 16,0 0,0-1,0 1,0-1,-1 1,1-1,-1 1,0-1,-1 1,1-1,-1 1,0-1,0 1,0 0,-1-1,1 1,-1 0,0 0,0 0,-1 0,1 0,-1 1,0-1,0 1,0-1,0 1,-1 0,1 1,-1-1,0 0,0 1,0 0,0 0,0 0,0 0,0 1,-1 0,1 0,-1 0,1 0,-1 1,1-1,-1 1,1 0,-1 1,1-1,-1 1,1 0,-3 1,-41 19,28-10</inkml:trace>
  <inkml:trace contextRef="#ctx0" brushRef="#br0" timeOffset="895.89">599 591,'22'-38,"2"1,2 1,1 1,2 2,1 0,2 2,23-16,-35 29,-21 19,1 0,-1 0,1 0,0 0,0 0,-1 0,1 0,0 0,0 0,0 0,0 0,0 0,0 0,1 0,-1 0,0 0,0 0,1 0,-1 0,1 0,-1 0,1-1,-1 1,1 0,-1 0,1 0,0 0,-1-1,1 1,0 0,0-1,0 1,0-1,-1 1,1-1,0 1,0-1,0 1,0-1,0 0,0 0,0 1,0-1,0 0,0 0,0 0,0 0,0 0,0-1,0 1,0 0,0 0,0-1,0 1,0 0,0-1,0 1,0-1,0 1,0-1,0 1,-1-1,1 0,0 0,0 1,-1-1,1 0,0 0,-10 42,2 54,7-93,1 0,0 0,0 0,0 0,0 0,0 0,0 0,0 0,0 0,1 0,-1-1,1 1,0-1,-1 1,1-1,0 0,0 1,0-1,-1 0,1 0,1 0,-1-1,0 1,0 0,0-1,0 1,0-1,1 0,-1 0,0 0,0 0,0 0,1 0,-1-1,0 1,0-1,0 1,0-1,1 0,83-37,-83 37,215-111,-217 112,0-1,0 1,1-1,-1 1,0 0,0 0,0-1,0 1,1 0,-1 0,0 0,0 1,0-1,0 0,1 0,-1 0,0 1,0-1,0 1,0-1,0 1,0-1,0 1,0 0,0-1,0 1,0 0,0 0,0 0,-1 0,1 0,0 0,0 0,-1 0,1 0,-1 0,1 0,-1 0,0 0,1 0,-1 0,0 1,0-1,4 58,-4-50,-1-4,1 1,0 0,0 0,0 0,0-1,1 1,0 0,0 0,1-1,0 1,0-1,0 1,0-1,1 0,0 0,0 0,1 0,-1-1,1 1,0-1,0 0,0 0,1 0,0 0,14 7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0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99 112,'-2'0,"1"0,-1 0,0 0,0 0,1 1,-1-1,0 0,1 1,-1-1,0 1,1-1,-1 1,1 0,-1 0,1 0,-1 0,1 0,0 0,-1 0,1 0,0 1,0-1,0 0,0 1,0-1,0 1,0-1,0 1,1-1,-1 1,1 0,-1-1,1 1,0 0,-1 0,1-1,-42 189,29-22,43-40,-28-124,0 1,1 0,-1-1,1 0,0 0,0 0,1 0,-1 0,1 0,0-1,0 0,0 0,0 0,0 0,1 0,-1-1,1 0,0 0,-1 0,1-1,0 0,0 0,0 0,1 0,7-3,-1 0,0 0,0-1,0-1,0 0,-1-1,1 0,-1 0,0-2,-1 1,1-1,-1-1,-1 0,0 0,0-1,0 0,-1 0,0-1,-1 0,0 0,-1-1,1-2,26-29,67-101,-100 142,0 0,0 1,1-1,-1 0,0 0,0 0,0 0,1 0,-1 1,0-1,1 0,-1 0,1 0,-1 1,1-1,-1 0,1 1,0-1,-1 0,1 1,0-1,-1 1,1-1,0 1,0-1,-1 1,1 0,0-1,0 1,0 0,0 0,0-1,-1 1,1 0,0 0,0 0,0 0,0 0,0 0,0 1,-1-1,1 0,0 0,0 1,0-1,0 0,-1 1,1-1,0 1,0-1,-1 1,1-1,0 1,-1-1,1 1,0 0,-1-1,1 1,-1 0,1 0,-1-1,0 1,1 1,31 78,-28-69,-1 1,1-1,1 0,0 0,0 0,1-1,1 1,0-2,5 7,-7-10,1 0,-1 0,1-1,0 0,0 0,1-1,0 1,-1-1,1-1,1 1,-1-1,0-1,1 1,-1-1,1-1,0 1,0-1,0-1,0 1,-1-2,1 1,0-1,0 0,0 0,6-3,8-5,0-2,-1-1,-1 0,0-2,0 0,-2-1,1-1,-2-1,-1 0,0-1,-1-1,-1-1,0 0,-2 0,10-22,-2 10,-4 7,0-2,-2 1,-2-2,0 0,-2 0,-1-1,-1 0,-1-1,-2 0,-2 6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0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1,'2'2,"-1"0,1-1,-1 1,1 0,-1-1,1 1,0-1,0 1,0-1,0 0,0 1,0-1,0 0,0-1,1 1,-1 0,0-1,0 1,1-1,-1 1,0-1,1 0,-1 0,1 0,-1-1,1 2,364 1,-200-2,-167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1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1,'-1'1,"0"0,0 0,0 0,1 0,-1 0,1 1,-1-1,1 0,-1 0,1 1,0-1,-1 0,1 1,0-1,0 0,0 1,0-1,0 0,1 1,-1-1,0 0,0 0,1 1,-1-1,1 0,-1 0,1 1,0-1,-1 0,1 0,0 0,0 0,0 0,0 0,0 0,0 0,0-1,0 1,0 0,0 0,0-1,1 1,-1-1,0 1,0-1,1 0,-1 1,0-1,1 0,-1 0,0 0,1 0,-1 0,0 0,1 0,-1-1,16 4,1-1,-1 0,1-2,-1 0,1-1,-1-1,1 0,-1-2,3-1,86-9,-84 13,-2 0,1 0,0 1,-1 1,1 1,0 1,18 5,-21-2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2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0 802,'23'9,"1"-1,-1-2,1 0,0-1,1-1,-1-1,1-2,-1 0,1-2,-1 0,1-2,-1 0,0-2,19-6,-16 2,0-1,-1 0,0-2,-1-1,0-1,-1-2,-1 0,0-1,-1-1,-1-1,-1-1,11-15,26-37,-2-3,-4-2,7-22,40-58,-21 37,-77 120,1-1,-1 0,0 1,0-1,1 0,-1 1,0-1,1 1,-1-1,0 1,1-1,-1 1,1-1,-1 1,1-1,-1 1,1 0,-1-1,1 1,0 0,-1-1,1 1,-1 0,1 0,0 0,-1-1,1 1,0 0,-1 0,1 0,0 0,-1 0,1 0,0 0,-1 1,1-1,0 0,-1 0,1 0,-1 1,1-1,0 0,-1 1,1-1,-1 0,1 1,-1-1,1 1,-1-1,1 1,-1-1,1 1,-1-1,0 1,1-1,-1 1,0 0,0-1,1 1,-1-1,0 1,0 0,0-1,0 1,0 0,0-1,0 1,4 47,-44 238,33-235,4-8,-2 0,-1-1,-3 0,-1 0,-2-1,-2-1,-1 0,-2-1,-2 0,-2-2,-2 1,9-19,-1-1,-1-1,0-1,-1 0,-1-1,-4 2,18-14,-1 0,1 0,-1-1,0 1,0-1,0 0,0 0,0-1,0 0,0 0,-1 0,1 0,0-1,-1 0,1 0,0-1,-1 1,1-1,0 0,0 0,0-1,0 0,0 0,0 0,0 0,0-1,1 0,-1 0,-2-2,4 2,-1 0,1-1,0 1,0-1,0 1,0-1,0 0,1-1,0 1,0 0,0-1,0 1,1-1,0 1,0-1,0 0,0 1,1-1,0 0,0 0,0 1,0-1,1 0,0-1,5-12</inkml:trace>
  <inkml:trace contextRef="#ctx0" brushRef="#br0" timeOffset="329.942">1355 548,'-24'34,"2"0,1 2,1 1,2 0,-8 28,7 43,19-105,1 1,-1-1,0 0,1 1,0-1,0 0,0 0,0 1,0-1,0 0,1 0,0 0,-1-1,1 1,0 0,1-1,-1 1,0-1,1 0,-1 1,1-1,0 0,0-1,-1 1,1 0,1-1,-1 0,0 0,0 0,2 1,7-1,1 0,-1-1,0 0,0-1,0 0,0-1,0 0,0-1,-1-1,1 1,-1-2,0 0,0 0,-1-1,1 0,-1-1,0 0,-1 0,0-1,0-1,-1 0,0 0,0 0,-1-1,0 0,-1 0,0-1,-1 0,0 0,0 0,-1 0,-1-1,0 0,-1 0,1-3,-6-114,3 125,-1 0,0 0,0 0,-1 0,1 0,-1 0,0 0,0 1,0-1,0 1,-1-1,1 1,-1 0,0 0,0 0,0 0,0 0,-1 1,1 0,-1-1,1 1,-1 1,0-1,0 0,0 1,0 0,0 0,0 0,-1 0,-15 2,4 4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5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1,'-27'223,"24"-203,-5 55,-4-1,-4 0,-2-1,-6 6,-15 11,28-66</inkml:trace>
  <inkml:trace contextRef="#ctx0" brushRef="#br0" timeOffset="332.601">130 28,'1'2,"1"0,-1 0,1 0,-1 0,1 0,0-1,-1 1,1-1,0 0,0 1,0-1,0 0,1 0,-1 0,0 0,0-1,1 1,-1-1,0 1,1-1,-1 0,0 0,1 0,-1 0,1 0,0 0,356 3,-339-3,-15-1,0 0,1 1,-1 0,0 0,1 0,-1 1,0-1,0 1,1 1,-1-1,0 1,0 0,0 0,0 0,4 3,-7 23,-12-13</inkml:trace>
  <inkml:trace contextRef="#ctx0" brushRef="#br0" timeOffset="597.892">18 480,'33'5,"26"1,8-5,-3-2,-8-2,-8 0,-8 1,-11 0</inkml:trace>
  <inkml:trace contextRef="#ctx0" brushRef="#br0" timeOffset="13849.527">1061 395,'-13'-14,"11"11,0 1,0-1,0 1,0 0,-1-1,1 1,0 0,-1 1,0-1,1 0,-1 1,0-1,0 1,0 0,0 0,0 0,0 0,0 0,0 1,-1 0,1-1,-3 1,-4 1,-1 1,1 0,-1 0,1 1,0 0,0 1,0 0,0 1,1 0,0 0,0 1,0 0,1 0,0 1,-1 1,8-6,-1 0,1 0,0 0,-1 0,1 0,0 0,0 1,0-1,0 0,1 0,-1 1,1-1,-1 1,1-1,0 0,0 1,0-1,0 1,1-1,-1 1,0-1,1 0,0 1,0-1,-1 0,1 0,1 1,-1-1,0 0,0 0,1 0,-1 0,1-1,0 1,-1 0,1-1,0 1,1 0,82 54,-81-56,-1 1,1 0,-1 0,1 0,-1 0,0 1,1-1,-1 1,0 0,0 0,0 0,0 1,-1-1,1 0,0 1,-1 0,0 0,0 0,1 0,-2 0,1 0,0 0,-1 1,1-1,-1 0,0 1,0-1,-1 1,1 0,-1-1,1 1,-1 0,0-1,-1 1,1-1,-1 1,1 0,-1-1,0 1,0-1,-1 1,1-1,-1 0,-1 2,-6 4,0-1,-1 0,-1-1,1 0,-1 0,0-1,-1 0,1-1,-1-1,0 0,0 0,-1-1,1-1,-1 0,1-1,-1 0,0-1,1 0,-5-2,-24-14,29 3</inkml:trace>
  <inkml:trace contextRef="#ctx0" brushRef="#br0" timeOffset="14606.708">1654 395,'-12'-2,"0"1,-1 0,1 0,-1 1,1 1,0 0,-1 0,1 2,0-1,0 2,0-1,0 2,1-1,0 2,0-1,0 2,0-1,1 1,0 1,1 0,0 0,0 1,1 0,0 1,0 0,1 0,0 1,1-1,0 1,1 1,0-1,1 1,-2 9,3-10,0 1,1 0,0 1,1-1,0 0,1 0,0 0,1 1,1-1,0 0,0 0,1 0,3 6,-5-16,1 1,-1 0,1 0,0 0,0-1,1 1,-1-1,0 0,1 0,0 0,-1 0,1 0,0 0,0-1,0 1,0-1,0 0,0 0,0 0,0 0,1-1,-1 1,0-1,0 0,1 0,-1 0,0 0,1 0,-1-1,1 0,95-35,44-65,-118 84</inkml:trace>
  <inkml:trace contextRef="#ctx0" brushRef="#br0" timeOffset="14902.145">2021 368,'-45'35,"2"3,1 2,2 1,-20 30,57-69,0-1,0 2,0-1,1 0,0 1,-1-1,1 1,0-1,0 1,0 0,0 0,1 0,-1 0,1 0,0 1,0-1,0 0,0 1,0-1,1 0,0 1,0-1,0 1,0-1,0 1,0-1,1 0,0 1,0-1,0 0,0 0,0 1,1-1,-1 0,1 0,0 0,0 0,0-1,0 1,0-1,1 1,-1-1,1 0,1 1,7 1,1-1,-1 0,1-1,0 0,0-1,0 0,-1-1,1 0,0-1,0-1,0 1,-1-2,1 0,-1 0,1-1,-1-1,-1 0,1 0,-1-1,1 0,-2-1,1 0,-1 0,0-1,7-8,-2 1,-1 0,0 0,-1-1,-1 0,-1-1,0-1,-1 1,2-9,-9 22,0 0,0 0,0-1,-1 1,0 0,0-1,0 1,0-1,-1 0,0 1,0-1,0 1,0-1,-1 0,0 1,0-1,0 1,0-1,-1 1,1 0,-1 0,0 0,-1-1,1 2,-1-1,0 0,0 1,0-1,0 1,0 0,-1 0,1 0,-1 0,0 1,0-1,0 1,0 0,-1 0,1 1,0-1,-1 1,0 0,-3 0,0 0,-1 0,1 0,0 1,0 1,-1-1,1 2,0-1,0 1,0 0,0 0,0 1,1 0,-1 1,1 0,0 0,0 0,0 1,1 0,-1 0,1 1,0-1,1 2,-1-1,1 0,1 1,-1 0,1 0,-2 5,-7 13</inkml:trace>
  <inkml:trace contextRef="#ctx0" brushRef="#br0" timeOffset="15306.915">2585 339,'-33'8,"-1"1,1 2,1 2,0 0,0 3,-24 16,53-32,0 1,1 0,-1 0,1 0,-1 1,1-1,-1 0,1 1,0 0,-1 0,1-1,0 1,0 0,0 1,1-1,-1 0,1 1,-1-1,1 0,0 1,-1 0,1-1,1 1,-1 0,0-1,1 1,-1 0,1 0,0 0,0-1,0 1,0 0,0 0,1 0,-1 0,1-1,0 1,0 0,0-1,0 1,0-1,1 1,-1-1,1 1,0-1,-1 0,1 0,0 0,0 0,1 0,64 18,-60-19,0 0,0 0,0 1,0 0,-1 0,1 0,-1 1,1 0,-1 0,0 1,0 0,0 0,0 0,-1 1,0 0,3 3,-6-5,-1-1,0 0,0 1,-1-1,1 0,0 1,-1 0,0-1,1 1,-1-1,0 1,0-1,0 1,-1-1,1 1,-1-1,1 1,-1-1,0 1,0-1,0 1,0-1,0 0,-1 0,1 0,-1 0,1 0,-1 0,0 0,0 0,-1 1,-68 45,-54-8,103-38</inkml:trace>
  <inkml:trace contextRef="#ctx0" brushRef="#br0" timeOffset="16334.918">2952 311,'-6'0,"1"0,-1 0,0 1,0-1,1 1,-1 1,0-1,1 1,-1 0,1 0,0 0,-1 1,1 0,0 0,1 0,-1 1,1 0,-1 0,1 0,0 0,0 0,-2 6,-9 9,1 0,2 1,0 1,1 0,1 1,-4 12,11-26,1 0,-1 0,1 0,1 0,0 0,0 1,0-1,1 0,1 1,-1-1,1 0,1 1,-1-1,1 0,1 0,0 0,0 0,0-1,1 1,1 0,-2-4,0-1,1 1,-1 0,1-1,0 0,0 0,0 0,1 0,-1-1,1 0,0 0,-1 0,1 0,0-1,0 0,0 0,0 0,0 0,0-1,0 0,0 0,0 0,0-1,1 0,1 0,124-44,-111 32,-1-1,-1-1,0 0,-1-2,-1 0,0-1,-1 0,-1-1,-1-1,-1 0,0-1,-2 0,0-1,-2 0,0 0,-2-1,0 0,2-21,-7 33,0 0,-1 0,0 0,-1 0,0 0,-1 1,0-1,0 0,-1 1,-1 0,0-1,0 1,-1 1,-4-8,7 13,-1 0,1 0,-1 0,1 0,-1 0,0 1,-1 0,1 0,-1-1,1 2,-1-1,0 0,0 1,0 0,0 0,0 0,-1 0,1 1,-1 0,1 0,-1 0,1 0,-1 1,0-1,1 1,-1 0,0 1,1-1,-1 1,1 0,-1 0,1 1,-1-1,1 1,0 0,-7 5,1 1,0 1,0 0,1 0,1 1,-1 0,1 0,1 1,0 0,1 0,0 1,0-1,2 1,-1 1,1-1,1 1,0-1,1 1,1 0,0 0,0 0,1 0,2 6,1 196,10-120,-9-73,0 0,-2 0,0 0,-2 0,0 1,-1-1,-2 0,0 1,-12 71,-20 64,20-106,18-44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7:57.5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328 1237,'-64'-768,"18"412,29 273,18 82,-1 0,0 1,1-1,-1 0,0 0,0 0,0 0,0 0,1 0,-1 1,-1-1,1 0,0 0,0 0,0 0,0 0,-1 0,1 0,0 1,-1-1,1 0,-1 0,1 1,-1-1,1 0,-1 0,1 1,-1-1,0 0,1 1,-1-1,0 1,1-1,-1 1,0-1,0 1,0 0,0-1,1 1,-1 0,0 0,0 0,0-1,0 1,0 0,0 0,0 0,1 1,-1-1,0 0,0 0,0 0,0 0,0 1,0-1,1 1,-1-1,0 1,-23 45,-44 108,50-98,46-72,46-105,-38 32,-36 88,7 16,-3 154,1 713,-6-860,1-52,11-253,1 152,-6-1,-6-44,0 170,15-95,-14 99,-1 1,0-1,1 0,-1 0,0 1,0-1,0 0,0 1,-1-1,1 0,0 1,-1-1,1 0,-1 1,0-1,1 0,-1 1,0-1,0 1,0 0,0-1,0 1,0 0,-1-1,1 1,0 0,-1 0,1 0,0 0,-1 0,1 1,-1-1,0 0,1 1,-1-1,0 1,1-1,-1 1,0 0,1 0,-1 0,0 0,0 0,1 0,-1 0,0 0,1 1,-1-1,0 1,1-1,-1 1,1 0,-1 0,1-1,-1 1,1 0,-1 0,1 1,0-1,-1 0,1 1,-16 10,1 0,1 2,0 0,1 0,1 1,0 1,1 0,0 1,2 0,-8 17,16-31,0-1,0 1,0 0,1 0,-1 0,1 0,0 0,0 0,0 1,0-1,0 0,1 0,0 1,-1-1,1 0,0 1,1-1,-1 0,1 1,-1-1,1 0,0 0,0 1,1-1,-1 0,0 0,1 0,0-1,0 1,0 0,0-1,0 1,0-1,1 1,-1-1,1 0,0 0,0 0,-1-1,1 1,0-1,0 1,1-1,0 0,3 1,0 0,0-1,0 0,1 0,-1-1,0 0,0 0,0 0,0-1,1-1,-1 1,0-1,0 0,-1 0,1-1,0 0,-1 0,0-1,0 0,0 0,0 0,0-1,-1 1,0-1,4-6,5-6,-2-2,0 0,-1 0,-1-1,0 0,-2-1,0 0,-2-1,0 1,-2-1,0 0,-1 0,-1-1,-2 1,0 0,-2-15,2 34,-1 1,1-1,0 0,-1 1,0-1,0 1,1-1,-1 1,-1 0,1-1,0 1,-1 0,1 0,-1 0,1 0,-1 0,0 0,0 0,0 0,0 1,0-1,-1 1,1 0,0-1,-1 1,1 0,-1 0,1 1,-1-1,1 1,-1-1,1 1,-1 0,0-1,1 1,-1 1,0-1,1 0,-1 1,1-1,-1 1,1 0,-1 0,1 0,-1 0,1 0,0 0,0 1,-1-1,1 1,-25 17,0 0,2 2,0 0,2 2,0 1,2 0,0 2,2 1,-8 14,25-39,1 0,-1 0,0 0,1 0,-1 0,1 1,-1-1,1 1,0-1,0 1,1-1,-1 1,0-1,1 1,-1 0,1-1,0 1,0 0,0-1,0 1,1 0,-1-1,0 1,1-1,0 1,0 0,0-1,0 0,0 1,0-1,1 0,-1 1,1-1,0 0,0 0,-1 0,1 0,0-1,0 1,1 0,-1-1,0 0,1 1,-1-1,2 1,10-4,0 0,0 0,0-1,0-1,-1 0,0-1,0-1,0 0,0-1,-1 0,0 0,3-4,128-83,48 7,-190 87,-1-1,1 1,0-1,0 1,0-1,-1 1,1 0,0-1,0 1,0 0,0-1,-1 1,1 0,0 0,0 0,0 0,0 0,0 0,0 0,0 0,0 0,-1 1,1-1,0 0,0 0,0 1,0-1,-1 1,1-1,0 1,0-1,-1 1,1-1,0 1,-1 0,1-1,-1 1,1 0,-1-1,1 1,-1 0,1 0,-1 0,0-1,1 1,-1 0,0 0,0 0,1 0,-1 0,0 0,0 0,0-1,0 1,0 0,-1 0,1 0,0 0,0 0,0 0,-1 0,-17 56,-2-16,-16 58,36-98,0 0,0-1,0 1,0 0,0-1,0 1,0 0,0-1,0 1,0 0,0-1,1 1,-1 0,0-1,0 1,1-1,-1 1,0 0,1-1,-1 1,1-1,-1 1,1-1,-1 1,1-1,-1 0,1 1,-1-1,1 1,0-1,-1 0,1 0,0 1,-1-1,1 0,0 0,-1 0,1 0,0 0,-1 0,1 0,0 0,-1 0,1 0,0 0,-1 0,1 0,0-1,-1 1,1 0,0 0,-1-1,1 1,-1-1,1 1,-1 0,1-1,-1 1,1-1,-1 1,1-1,-1 1,1-1,39-29,-39 29,201-228,-128 153,-253 318,178-241,0 0,0 0,-1 0,1-1,0 1,0 0,0 0,0 0,0 0,0 1,0-1,0 0,0 0,1 0,-1 1,0-1,1 0,-1 1,1-1,-1 1,1-1,0 1,0-1,0 0,0 1,0-1,0 1,0-1,0 1,0-1,1 1,-1-1,0 0,1 1,-1-1,1 0,0 1,0-1,-1 0,1 0,0 1,0-1,0 0,0 0,0 0,0 0,1 0,8 0,0-1,0 0,0-1,0 0,0 0,0-1,0 0,-1-1,1 0,-1-1,0 0,0 0,0-1,0 0,6-6,211-158,-211 165,-29 29,13-24,-166 248,168-249,-1 0,1 0,-1 0,1 0,0 0,-1 0,1 0,0 0,-1 0,1 0,0 1,-1-1,1 0,-1 0,1 1,0-1,-1 1,1-1,-1 0,1 1,-1-1,1 1,-1-1,0 1,1-1,-1 1,1-1,-1 1,0 0,0-1,1 1,-1-1,0 1,0 0,0-1,0 1,0 0,1-1,-1 1,0 0,-1-1,1 1,0 0,0-1,0 1,0-1,0 1,-1 0,1-1,0 1,-1-1,1 1,0 0,-1-1,1 1,0-1,-1 1,1-1,-1 0,1 1,-1-1,0 1,1-1,-1 0,1 1,-1-1,45-25,159-167,-203 192,0 1,0-1,0 1,0 0,0-1,1 1,-1-1,0 1,0-1,1 1,-1-1,0 1,0-1,1 0,-1 1,1-1,-1 1,0-1,1 0,-1 1,1-1,-1 0,1 1,-1-1,1 0,-1 0,1 0,0 0,-1 1,1-1,-1 0,1 0,-1 0,1 0,-1 0,1 0,0 0,-1 0,1-1,-1 1,1 0,-1 0,1 0,-1-1,1 1,-1 0,1 0,-1-1,1 1,-1 0,1-1,-1 1,0-1,1 1,-1 0,0-1,-101 148,50-82,-6 1,57-66,0 0,0 0,0 0,0-1,0 1,0 0,0 0,0-1,-1 1,1 0,0 0,0-1,0 1,0 0,0 0,0 0,0-1,-1 1,1 0,0 0,0 0,0-1,0 1,-1 0,1 0,0 0,0 0,0 0,-1 0,1-1,0 1,0 0,-1 0,1 0,0 0,0 0,-1 0,15-27,99-143,-112 170,18-31,-19 31,1-1,-1 1,0 0,0-1,1 1,-1-1,0 1,0 0,1-1,-1 1,0-1,0 1,0-1,0 1,0-1,1 1,-1-1,0 1,0 0,0-1,-1 1,1-1,0 1,0-1,0 1,0-1,0 1,0-1,-1 1,1-1,0 1,0 0,-1-1,1 1,0-1,-1 1,1 0,0-1,-1 1,1 0,0 0,-1-1,1 1,-1 0,1 0,-1 0,1-1,0 1,-1 0,1 0,-1 0,1 0,-1 0,1 0,-1 0,1 0,-1 0,1 0,-1 0,1 0,-1 0,1 0,-1 1,1-1,0 0,-1 0,-9 4,0 0,0 1,0 0,1 0,0 1,0 0,0 1,1 0,-8 7,-9 8,-306 247,206-198,125-70,-1-1,1 0,0 1,-1-1,1 1,0-1,-1 0,1 0,-1 1,1-1,0 0,-1 0,1 1,-1-1,1 0,-1 0,1 0,-1 0,1 0,-1 0,1 1,-1-1,1-1,-1 1,1 0,-1 0,1 0,-1 0,1 0,-1 0,1 0,-1-1,1 1,-1 0,1 0,-1-1,1 1,0 0,-1-1,1 1,0 0,-1-1,1 1,0-1,-1 1,1 0,0-1,0 1,-1-1,1 1,0-1,0 1,0-1,0 1,0-1,0 1,0-1,0 1,0-1,0 0,16-31,46-37,3 2,3 4,3 2,18-8,-66 50,-8 7,-4 1,1 2,0-1,0 1,1 1,1 0,-1 1,1 1,0 0,11-3,-25 9,1 0,-1 0,0 0,1-1,-1 1,1 0,-1 0,0 0,1 0,-1 0,1 0,-1 1,1-1,-1 0,0 0,1 0,-1 0,0 0,1 1,-1-1,0 0,1 0,-1 0,0 1,1-1,-1 0,0 1,1-1,-1 0,0 1,0-1,0 0,1 1,-1-1,0 0,0 1,0-1,0 0,0 1,1-1,-1 1,0-1,0 1,0-1,0 0,0 1,-1-1,1 1,0-1,0 0,0 1,0-1,0 0,0 1,-1-1,1 1,0-1,0 0,0 1,-1-1,1 0,0 0,-1 1,1-1,0 0,-1 1,-18 26,-138 132,-13 22,147-145,22-36,1 1,0-1,0 1,-1 0,1-1,0 1,0-1,0 1,0 0,-1-1,1 1,0-1,0 1,0 0,0-1,1 1,-1-1,0 1,0 0,0-1,0 1,1-1,-1 1,0-1,0 1,1 0,-1-1,0 1,1-1,-1 0,1 1,-1-1,1 1,-1-1,1 0,-1 1,1-1,-1 0,1 1,-1-1,1 0,-1 0,1 0,0 1,-1-1,1 0,-1 0,1 0,0 0,-1 0,1 0,0 0,-1 0,1-1,-1 1,1 0,-1 0,1 0,0-1,-1 1,1 0,-1-1,1 1,16-6,0-1,-1 0,0-2,0 1,0-2,-2 0,1-1,-1-1,-1 0,1-2,7-3,259-258,-296 293,0 0,1 0,2 1,-1 1,2 1,1-1,-6 18,15-36,1 0,0 0,0 0,0 0,0 1,0-1,0 0,1 1,-1-1,1 0,-1 1,1-1,0 1,0-1,0 0,1 1,-1-1,0 1,1-1,0 0,-1 1,1-1,0 0,0 0,0 1,1-1,-1 0,0 0,1 0,0-1,-1 1,1 0,0 0,0-1,0 1,0-1,0 0,0 0,0 0,0 0,0 0,1 0,-1 0,0-1,1 1,1 0,9-2,-1-1,0 0,0 0,0-1,0-1,0 0,0-1,-1 0,0 0,5-5,15-5,-2 2</inkml:trace>
  <inkml:trace contextRef="#ctx0" brushRef="#br0" timeOffset="7173.73">6847 588,'-11'-46,"-2"-1,-3 2,-1 0,-8-13,17 43,-1 0,0 0,-1 1,0 0,-1 1,-1 0,0 1,-1 0,0 1,0 0,-2 1,1 1,-11-5,-14-2,-1 2,0 2,-1 2,-1 2,1 1,-1 2,-30 2,58 1,-316-8,0 14,-230 35,198-11,-1084 59,1008-77,560 7,36-11,156-15,-145 2,706-36,401-8,-583 53,-742 9,-8-4,-1838 164,704-161,950-12,206 3,35-1,0 0,0 1,0-1,1 0,-1 0,0 1,0-1,0 0,0 0,0 1,1-1,-1 0,0 1,0-1,0 0,0 0,0 1,0-1,0 0,0 1,0-1,0 0,0 1,0-1,0 0,0 0,-1 1,1-1,0 0,0 1,0-1,0 0,-1 0,1 1,0-1,269 32,-245-30,813 23,118-25,608-91,-906 37,-625 51,-20 1,0 0,0 1,0 0,1 2,-1-1,0 1,0 1,0 0,2 1,-16 3,-85 14,-609 54,508-60,-1523 100,625-49,865-39,215-19,27-5,547 0,-187-2,782-7,261-71,-664-4,-676 71,-105-1,-200 14,-852 60,-1467 8,1101-88,904-6,495 18,40 6,0 0,1 0,-1-1,0 1,0 0,0 0,1-1,-1 1,0 0,0 0,0-1,0 1,0 0,0-1,0 1,1 0,-1-1,0 1,0 0,0 0,0-1,0 1,0 0,0-1,0 1,-1 0,1-1,0 1,0 0,0 0,0-1,0 1,0 0,-1-1,1 1,0 0,0 0,0 0,-1-1,1 1,0 0,0 0,-1 0,1-1,0 1,0 0,-1 0,1 0,32-9,548-57,1102-55,-1173 94,-495 26,-24 1,-28 1,-1412 100,-162-15,1166-75,416-16,30 5,1 0,-1 0,0 0,0 0,1-1,-1 1,0 0,0 0,0-1,1 1,-1 0,0 0,0-1,0 1,0 0,1 0,-1-1,0 1,0 0,0-1,0 1,0 0,0-1,0 1,0 0,0 0,0-1,0 1,0 0,0-1,0 1,0 0,0-1,-1 1,1 0,0 0,0-1,0 1,0 0,0-1,-1 1,1 0,0 0,0 0,-1-1,1 1,0 0,0 0,-1 0,1 0,0-1,0 1,-1 0,1 0,0 0,-1 0,1 0,0 0,-1 0,1 0,0 0,-1 0,1 0,0 0,131-34,1386-237,-1362 246,-10-7,-145 32,0 0,0 0,-1-1,1 1,0 0,0 0,0-1,-1 1,1 0,0 0,0-1,0 1,0 0,-1 0,1-1,0 1,0 0,0 0,0-1,0 1,0 0,0-1,0 1,0 0,0-1,0 1,0 0,0 0,0-1,0 1,1 0,-1-1,0 1,0 0,0 0,0-1,0 1,1 0,-1 0,0 0,0-1,0 1,1 0,-1 0,0 0,0-1,1 1,-1 0,0 0,0 0,1 0,-1 0,0 0,1 0,-1 0,0 0,0 0,1-1,-1 2,-26-5,-78 2,1 6,0 4,-9 5,28-3,-1025 117,977-116,230-29,86-11,17-3,0 9,24 8,66-6,-226 22,-65-2,1 1,-1 0,1 0,-1 0,1 0,-1 0,1 0,-1 0,1 0,-1 0,1 0,-1 0,1 0,-1 0,1 1,-1-1,1 0,-1 0,0 0,1 1,-1-1,1 0,-1 1,0-1,1 0,-1 1,0-1,1 0,-1 1,0-1,1 1,-1-1,0 0,0 1,0-1,1 1,-1-1,0 1,0-1,0 1,0-1,0 1,0-1,0 1,0-1,0 1,0-1,0 1,0-1,0 1,-1-1,1 0,0 1,0-1,0 1,-1-1,1 1,0-1,-1 0,1 1,0-1,-1 0,1 1,0-1,-1 0,1 1,-1-1,1 0,0 0,-1 1,-32 20,-252 118,282-138,0 1,-1 0,1 0,0 0,0 0,0 0,0 1,0-1,1 1,-1 0,1 0,-1 0,1 0,0 0,0 0,1 1,-1-1,1 1,0-1,-1 1,1-1,1 1,-1 0,1-1,-1 1,1 0,0 0,0 0,1-1,-1 1,1 0,0-1,0 1,0 0,0-1,1 1,0-1,-1 0,1 1,0-1,0 0,1 0,-1 0,1 0,12 7,0 1,1-2,1 0,-1-1,1-1,0-1,1 0,-1-1,1-1,4 0,107 21,0-7,2-4,43-6,772 3,-718-12,702-35,-602 18,653-17,-862 35,486 13,-526-6,183 4,-232-18,-29 7,-1-1,0 1,1 0,-1 0,0-1,1 1,-1 0,0 0,0-1,1 1,-1 0,0-1,0 1,0 0,0-1,1 1,-1-1,0 1,0 0,0-1,0 1,0 0,0-1,0 1,0-1,0 1,0 0,0-1,0 1,0-1,-1 1,1 0,0-1,0 1,0 0,0-1,-1 1,1 0,0-1,0 1,-1 0,1 0,0-1,-1 1,1 0,0 0,-1-1,1 1,0 0,-1 0,1 0,0 0,-1-1,1 1,0 0,-1 0,1 0,-1 0,1 0,0 0,-1 0,1 0,-1 0,1 0,0 0,-1 1,1-1,0 0,-1 0,-64-23,118 11,581 2,143-8,-772 18,-169 19,-890 86,769-68,273-32,28-2,227-15,-169 5,2408-217,-2227 190,-305 29,-622 67,-659 44,1039-76,379-29,644-78,560-63,-1024 129,-526 20,0 11,-23 15,71-9,-519 53,672-64,62-9,133 4,112-17,175-30,-248 19,282-32,-36 2,361 7,-758 42,-32 0,-308 34,-154 30,-348 39,743-97,-304 24,-3-16,453-28,477-38,57 23,-447 22,1031-2,-111 50,-630-36,-927-29,-846 15,821 10,-468-19,521-1,437 17,8 1,0 1,0-2,0 1,0-1,0 1,0-1,0-1,0 1,1-1,-1 0,0 0,1 0,-1 0,1-1,0 0,0 0,0 0,-1-1,5 2,0 0,0 0,0 0,0 0,1 0,-1 0,0 0,1 0,-1 1,1-1,0 0,0 0,0 0,0 1,0-1,0 0,0 1,0-1,0 1,1 0,-1-1,1 1,-1 0,1 0,0 0,-1 0,1 0,0 0,0 0,-1 1,1-1,0 0,2 1,61-27,1 4,2 2,0 3,1 4,70-7,80-17,-261 33,-434 31,-601-40,566-20,405 27,107 7,-1 0,0-1,0 1,1 0,-1 0,0 0,0-1,0 1,1 0,-1 0,0-1,0 1,0 0,0-1,1 1,-1 0,0 0,0-1,0 1,0 0,0-1,0 1,0 0,0-1,0 1,0 0,0-1,0 1,0 0,0 0,0-1,0 1,-1 0,1-1,0 1,0 0,0 0,0-1,-1 1,1 0,0 0,0-1,0 1,-1 0,1 0,0-1,34-7,344-27,-327 35,12 0,1-2,-1-3,43-10,-66-1,-56 4,-135 18,116-1,-82 10,0 6,2 4,-102 38,204-59,0 1,1 0,0 0,0 1,0 1,0 0,1 0,-9 9,19-14,-1-1,1 0,0 0,0 1,0-1,0 0,0 1,0-1,0 1,0 0,1-1,-1 1,1-1,-1 1,1 0,-1 0,1-1,0 1,0 0,0 0,0-1,0 1,1 0,-1 0,0-1,1 1,-1 0,1-1,0 1,-1-1,1 1,0-1,0 1,0-1,0 1,0-1,0 0,1 1,-1-1,0 0,1 0,-1 0,1 0,-1 0,1 0,0 0,80 36,-1-19,0-3,1-4,1-4,63-2,868 1,-698-8,417-15,65-39,21-31,-583 73,-372 40,-589 135,634-130,90-31,0 0,0 0,0 0,0 1,1-1,-1 0,0 1,0-1,0 0,0 1,1-1,-1 1,0-1,0 1,1 0,-1-1,1 1,-1 0,0-1,1 1,-1 0,1 0,-1-1,1 1,0 0,-1 0,1 0,0 0,0 0,0-1,-1 1,1 0,0 0,0 0,0 0,0 0,1 0,-1 0,0 0,0 0,0-1,1 1,-1 0,0 0,1 0,-1 0,1-1,-1 1,1 0,0 0,45 21,22-8,1-4,0-2,1-3,47-4,-72 0,1533-2,-1444 0,0-6,39-10,-135 0,-38 16,1 0,-1 1,0-1,1 1,-1-1,0 0,0 0,0 1,1-1,-1 0,0 1,0-1,0 0,0 0,0 1,0-1,-1 0,1 1,0-1,0 0,0 1,-1-1,1 0,0 1,-1-1,1 0,0 1,-1-1,1 1,-1-1,1 1,-1-1,1 1,-1-1,0 1,1-1,-1 1,1 0,-1-1,0 1,1 0,-1 0,0-1,1 1,-1 0,0 0,0 0,1 0,-1 0,0 0,1 0,-1 0,-1 0,-27-6,0 1,0 1,-1 2,1 1,-1 1,0 1,1 2,0-2,-1149 76,588-45,504-40,87 2,78-9,1142-157,-1018 144,558-89,-675 95,-86 22,-1 0,1 0,-1 0,1 0,0-1,-1 1,1 0,0 0,-1 0,1-1,0 1,0 0,-1 0,1-1,0 1,0 0,-1-1,1 1,0 0,0-1,0 1,0 0,-1-1,1 1,0 0,0-1,0 1,0 0,0-1,0 1,0-1,0 1,0 0,0-1,0 1,0-1,0 1,1 0,-1-1,0 1,0 0,0-1,0 1,1 0,-1-1,0 1,0 0,1 0,-1-1,0 1,0 0,1 0,-1-1,0 1,1 0,-1 0,0 0,1 0,-1-1,1 1,-38-6,-88 1,1 6,-89 13,117-7,-314 24,-617 31,963-61,-3-1,0 4,1 2,-23 7,117-8,1249-42,-959 21,339-17,-630 33,64-12,-106 2,-243 4,-435 49,407-20,-118 15,330-18,74-13,68 2,45-9,0-5,68-14,-83 9,28-3,-1-5,-1-6,114-38,-233 61,1-1,0 1,-1 0,1 1,0 0,-1-1,1 2,0-1,-1 1,1-1,0 2,-1-1,1 1,-1-1,0 1,0 1,1-1,-2 1,1 0,0 0,0 1,-1-1,0 1,3 3,4 3,0-1,0 0,1-1,0 0,1-1,0 0,0-1,0 0,0-1,1-1,0 0,0-1,7 0,322-3,167-30,-197 31,-521 37,-48 14,-2-11,-127-2,333-42,60-4,163-21,1270-81,-494 51,-536 34,-1579 38,185 4,964-18,41 0,1548 27,-58 3,-1382-32,-113-6,-54-1,-123-2,-127 9,150 2,-1563 76,1548-61,119 2,53 3,27-8,1-3,0-2,0-1,0-3,20-2,-27 0,583 9,396-53,-776 19,202-48,-333 42,-114 29,0 1,1 0,-1-1,0 1,1 0,-1-1,0 1,1-1,-1 0,1 1,-1-1,0 1,1-1,-1 0,1 1,0-1,-1 0,1 1,0-1,-1 0,1 0,0 0,0 1,0-1,-1 0,1 0,0 0,0 1,0-1,1 0,-1 0,0 0,0 1,0-1,0 0,1 0,-1 1,0-1,1 0,-1 0,1 1,-1-1,1 0,-1 1,1-1,-1 1,1-1,-1 1,1-1,0 1,-1-1,1 1,0-1,0 1,-1 0,2-1,-188-21,154 21,-544 13,158 13,-368 71,747-89,-151 40,189-47,0 0,1 0,-1 0,0 0,0 0,0 0,0 0,0 1,0-1,1 0,-1 0,0 1,0-1,0 0,1 1,-1-1,0 1,0-1,1 1,-1-1,0 1,1-1,-1 1,1 0,-1 0,1-1,-1 1,1 0,-1 0,1-1,0 1,-1 0,1 0,0 0,0 0,-1-1,1 1,0 0,0 0,0 0,0 0,0 0,1 0,-1-1,0 1,0 0,0 0,1 0,-1 0,0-1,1 1,-1 0,1 0,-1-1,1 1,-1 0,1-1,0 1,51 22,7-11,0-3,0-2,1-3,35-3,-56 0,991 21,-628-17,0-17,296-52,-434 10,-264 55,1-1,0 0,-1 1,1-1,0 0,0 0,-1 0,1 1,0-1,0 0,-1 0,1 0,0 0,0 0,-1-1,1 1,0 0,0 0,-1 0,1-1,0 1,-1 0,1-1,0 1,-1 0,1-1,0 1,-1-1,1 1,-1-1,1 0,-1 1,1-1,-1 1,1-1,-1 0,0 1,1-1,-1 0,0 0,0 1,1-1,-1 0,0 0,0 1,0-1,0 0,0 0,0 1,0-1,0 0,0 0,-1 1,1-1,0 0,0 0,-1 1,1-1,0 0,-1 1,1-1,-1 0,1 1,-1-1,1 1,-1-1,1 1,-1-1,1 1,-1-1,-148-10,-469 20,-334 57,160 13,654-59,119-11,24-2,36 0,611 3,-430-4,454 9,60-32,-435-11,-218 2,-83 25,-1 0,1-1,0 1,-1 0,1-1,-1 1,1 0,-1 0,0 0,1-1,-1 1,0 0,0 0,0 0,0 0,0 0,0 0,0 1,0-1,0 0,0 1,0-1,-1 0,1 1,0-1,0 1,-1 0,1-1,0 1,-1 0,1 0,0 0,-1 0,1 0,0 0,-2 0,2 0,-81-15,0 4,0 3,-74 4,112 3,-1009 0,-369 72,1284-55,139-16,-1 1,1-1,0 1,-1-1,1 1,0 0,-1-1,1 1,-1-1,1 1,-1 0,1 0,-1-1,0 1,1 0,-1 0,0-1,0 1,1 0,-1 0,0 0,0-1,0 1,0 0,0 0,0 0,0 0,0-1,-1 1,1 0,0 0,0 0,-1-1,1 1,0 0,-1 0,1-1,-1 1,1 0,-1-1,1 1,-1 0,0-1,1 1,-1-1,0 1,1-1,-1 1,0-1,0 0,1 1,-1-1,0 0,0 0,1 0,-1 1,0-1,0 0,0 0,32 6,1 0,0-3,0 0,0-2,21-2,-1 0,473-1,-431-3,-94 5,0-1,-1 1,1 0,0 0,0-1,0 1,0 0,0-1,0 1,0 0,0-1,0 1,0 0,0-1,0 1,0 0,0-1,1 1,-1 0,0-1,0 1,0 0,0 0,1-1,-1 1,0 0,0 0,0-1,1 1,-1 0,0 0,0 0,1-1,-1 1,0 0,1 0,-1 0,0 0,0 0,1 0,-1-1,0 1,1 0,-36-6,-384-2,271 9,-981-1,551-27,575 25,30-1,-12 1,601-32,-236 17,-897 7,277-11,212 12,29 9,-1 0,0 0,0 0,1 0,-1 0,0 0,0 0,1 0,-1 0,0-1,0 1,1 0,-1 0,0 0,0 0,0-1,1 1,-1 0,0 0,0 0,0-1,0 1,0 0,1 0,-1-1,0 1,0 0,0 0,0-1,0 1,0 0,0 0,0-1,0 1,0 0,0-1,0 1,0 0,0 0,0-1,0 1,-1 0,1 0,0-1,0 1,0 0,0 0,0 0,-1-1,1 1,0 0,0 0,242-7,25 8,-267 0,0-1,0 0,0 0,0 0,0 1,0-1,0 0,0 0,0 0,0 1,0-1,1 0,-1 0,0 0,0 1,0-1,0 0,0 0,0 0,1 0,-1 1,0-1,0 0,0 0,0 0,1 0,-1 0,0 0,-25 7,-276 11,1437 29,-1072-43,232 24,-265-26,-31-2,0 0,0 0,0 0,0 0,0-1,0 1,0 0,0 0,0-1,0 1,0 0,0 0,0 0,0-1,0 1,0 0,0 0,0 0,0-1,0 1,0 0,0 0,0 0,0 0,1-1,-1 1,0 0,0 0,0 0,0 0,0 0,1-1,-26-6,-40-12,0 3,-1 3,-1 3,0 2,-23 3,21 6,1 4,0 2,1 3,0 3,1 3,-11 7,42-7,36-16,-1 0,1 0,-1 0,1 0,-1 0,0 0,1 0,-1 0,1 1,-1-1,1 0,-1 0,0 0,1 1,-1-1,0 0,1 1,-1-1,0 0,1 1,-1-1,0 0,0 1,1-1,-1 0,0 1,0-1,0 1,1-1,-1 1,0-1,0 0,0 1,0-1,0 1,0-1,0 1,0-1,0 1,0-1,0 0,0 1,0-1,-1 1,1-1,0 1,0-1,0 0,-1 1,1-1,0 1,0-1,-1 0,1 1,0-1,-1 0,1 0,-1 1,1-1,0 0,-1 0,1 1,-1-1,1 0,0 0,-1 0,180 6,714-9,-589-22,-298 22,-28 2,-250 3,267-2,-2 0,0 0,1 0,-1 0,0 1,0 0,1 1,-1-1,0 1,1 0,-1 1,1 0,0 0,0 0,0 1,0 0,6-2,0 1,0-1,1 1,-1 0,1-1,-1 1,1-1,0 1,0-1,0 0,0 1,0-1,1 0,-1 0,0 1,1-1,0-1,0 1,-1 0,1 0,0 0,1-1,-1 0,0 1,0-1,1 0,-1 0,0 0,1 0,-1 0,1-1,2 1,103 38,-76-31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28.8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0 115,'373'-1,"-179"-27,-21 17,-81 0,-1 4,1 3,52 7,-9-1,108 9,-123 2,1-5,117-9,-85-1,599 2,-435-28,8 0,190-3,-1 33,-159 26,205 1,516-30,-854-26,-218 27,-1 0,0 0,0 0,0 0,0 0,0 0,0-1,0 1,0-1,0 0,0 0,0 0,-1 0,1 0,0-1,-1 1,1-1,-1 0,1 0,-1 0,0 0,0 0,0 0,-4 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3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1 395,'40'-6,"-1"-1,0-3,0 0,-1-3,0-1,-1-2,9-7,26-33,-71 54,1 1,-1-1,1 0,-1 0,0 0,0 0,0 0,0 0,0 0,0 0,-1 0,1 0,-1 0,1-1,-1 1,0 0,0 0,0-1,0 1,0 0,0 0,-1-1,1 1,-1 0,0 0,1 0,-1 0,0 0,0 0,0 0,-1 0,1 0,0 0,-1 1,1-1,-1 0,0 1,0-1,-5-1,0-1,0 1,0 0,-1 0,1 1,-1 0,1 1,-1 0,0 0,0 0,0 1,0 0,0 1,1 0,-1 0,0 0,1 1,-1 0,1 1,-1 0,1 0,0 0,0 1,0 0,1 1,-1-1,-3 5,3-2,1 0,-1 0,1 1,1 0,-1 0,2 1,-1-1,1 1,0 0,1 0,0 1,0-1,1 1,0-1,1 1,0 0,1 0,0-1,0 1,1 0,0 0,2 4,-2-8,0-1,0 0,1 0,0 0,0-1,0 1,1 0,-1-1,1 1,0-1,0 0,1 0,-1 0,1-1,0 1,0-1,0 0,0 0,1 0,-1 0,1-1,0 0,0 0,0 0,4 0,130 17,-110-19,-4-1</inkml:trace>
  <inkml:trace contextRef="#ctx0" brushRef="#br0" timeOffset="384.19">593 479,'89'-95,"78"-72,-160 161,-6 5,-1 0,1 0,0 0,-1 0,1 0,0 0,-1 0,1 0,0 0,0 0,0 0,0 1,0-1,0 0,0 1,0-1,0 1,1-1,-1 1,0-1,0 1,0 0,1 0,-1-1,0 1,0 0,1 0,-1 0,0 0,0 1,0-1,1 0,-1 0,0 1,0-1,0 1,0-1,1 1,-1-1,0 1,0 0,0 0,0-1,-1 1,1 0,0 0,0 0,-8 74,6-73,-1 1,1 0,-1 1,1-1,0 0,0 0,0 0,0 1,1-1,0 0,-1 1,1-1,0 0,1 1,-1-1,0 0,1 1,0-1,0 0,0 0,0 0,0 1,1-1,0-1,-1 1,1 0,0 0,0-1,0 1,1-1,-1 1,1-1,-1 0,1 0,0 0,0 0,3 1,5-2,0 0,0-1,0-1,0 1,0-2,0 1,0-2,0 1,0-2,-1 1,1-1,-1-1,0 0,-1 0,1-1,-1 0,0-1,0 0,-1-1,4-3,100-98,-95 91</inkml:trace>
  <inkml:trace contextRef="#ctx0" brushRef="#br0" timeOffset="1032.05">1327 366,'48'-8,"-1"-2,0-3,-1-1,0-3,0-2,-38 17,0 0,-1-1,1 0,-1 0,0 0,0-1,0 0,-1-1,1 1,-1-1,0-1,0 1,-1-1,0 0,0 0,0 0,0-1,-1 0,-1 0,1 0,-1 0,0-1,0 1,-1-1,0 0,-1 1,0-1,0 0,0-2,-3 7,0-1,0 0,0 1,0 0,-1-1,0 1,1 0,-1 1,0-1,0 0,-1 1,1-1,-1 1,1 0,-1 0,1 1,-1-1,0 1,0 0,0 0,0 0,0 0,0 1,0-1,0 1,0 0,0 0,0 1,0-1,0 1,0 0,0 0,0 0,0 1,0-1,1 1,-1 0,1 0,-1 0,1 1,0-1,0 1,0-1,-3 4,-12 10,1 0,1 1,0 1,1 0,1 1,1 1,1 0,-2 6,12-22,-1 0,1 0,1 0,-1 1,0-1,1 1,0-1,0 1,1-1,-1 1,1 0,0-1,0 1,0 0,1-1,0 1,0-1,0 1,0-1,1 1,0-1,0 0,0 0,0 0,0 0,1 0,0 0,0 0,0-1,0 0,1 0,-1 0,1 0,0 0,-1 0,1-1,1 0,-1 0,0 0,0 0,1-1,9 2,-1 0,1 0,0-2,1 0,-1 0,0-2,0 1,0-2,0 0,0-1,0 0,-1-1,1 0,-1-1,0-1,0 0,1-2,30-17,-2-2,-1-2,-1-2,3-6,-30 27,-1-1,-1 0,0-1,0 0,-1-1,-1 0,0-1,-1 0,0 0,-1-1,-1 1,0-2,-2 1,3-10,-8 26,1 0,-1 1,0-1,0 0,0 0,1 0,-1 0,0 0,-1 0,1 0,0 0,0-1,0 1,0 0,-1-1,1 1,0-1,-1 1,1-1,0 1,-1-1,1 0,-1 0,1 0,0 0,-1 0,1 0,-1 0,1 0,0-1,-1 1,1 0,0-1,-1 1,1-1,0 0,-1 1,1-1,0 0,0 0,0 0,0 0,0 1,0-2,0 1,0 0,0 0,0 0,1 0,-1 0,0-1,1 1,-1 0,1-1,0 1,-1 0,1-1,0 1,0-1,0 1,0 0,0-1,0 1,0-1,0 1,0 0,1-1,-3 4,1 0,0 0,0 0,0 0,0 0,0 0,1 1,-1-1,1 0,-1 1,1-1,0 0,0 1,0-1,0 1,0-1,1 0,-1 1,1-1,-1 0,1 0,0 1,0-1,0 0,0 0,0 0,0 0,1 0,-1 0,1 0,-1-1,1 1,0 0,0-1,0 1,79 31,-76-32,0-1,0 1,-1 0,1 1,0-1,0 1,-1 0,1 0,-1 0,0 0,1 1,-1 0,0 0,0 0,-1 0,1 1,-1-1,0 1,0 0,0 0,0 0,0 0,-1 1,0-1,0 1,0 0,-1-1,1 1,-1 0,0 0,-1 0,1 0,-1 0,0-1,0 1,-1 0,1 0,-1 2,-84 166,80-150,4-5</inkml:trace>
  <inkml:trace contextRef="#ctx0" brushRef="#br0" timeOffset="1551.663">2654 112,'-27'16,"1"1,1 1,0 1,1 1,2 1,0 1,1 1,1 1,2 0,0 2,-7 15,23-39,0 0,1 0,-1 0,1 0,0 1,-1-1,1 0,0 1,0-1,0 1,1-1,-1 1,1-1,-1 1,1-1,0 1,0 0,0-1,0 1,0-1,1 1,-1 0,1-1,0 1,0-1,-1 1,2-1,-1 0,0 1,0-1,1 0,-1 0,1 0,0 0,0 0,0 0,0-1,0 1,0 0,0-1,0 0,0 1,1-1,-1 0,1 0,-1 0,1-1,-1 1,1-1,-1 1,1-1,10-2,0-1,0 0,0-1,0-1,-1 0,1 0,-1-1,-1-1,1 0,-1-1,0 0,-1 0,0-1,1-2,216-204,-155 181,-70 33,0 0,0 1,0-1,0 1,0-1,0 1,0 0,1 0,-1 0,0 0,0 0,0 1,0-1,0 1,0-1,0 1,0 0,0-1,0 1,0 0,0 1,0-1,0 0,-1 0,1 1,-1-1,1 1,-1 0,1-1,-1 1,0 0,0 0,0-1,1 2,1 11,0 0,0 1,-2-1,1 0,-2 1,0-1,-1 0,0 1,-1 0,1-5,-14 99,-4-2,-24 70,25-105,6-20,6-19,-1 1,-1-1,-2 0,-2-1,-1 0,-1-1,-2 0,-1-2,-1 0,-2 0,17-25,0 0,0 0,0 0,0 0,-1 0,0-1,0 0,0 0,0 0,0 0,-1-1,1 1,-1-1,0 0,1-1,-1 1,0-1,0 0,0 0,0-1,0 1,0-1,0 0,0 0,-1-1,1 1,0-1,1-1,-1 1,0 0,0-1,0 0,1 0,-1-1,1 1,0-1,0 0,0 0,0-1,0 1,0-1,1 1,0-1,0 0,-1-2,-1-12,1 0,1 0,1-1,1 1,0 0,2-1,0 1,1 0,0-1,2 1,0 0,1 1,3-8,5-10,1 0,1 1,2 0,2 1,0 1,3 1,0 1,12-11,-9 13</inkml:trace>
  <inkml:trace contextRef="#ctx0" brushRef="#br0" timeOffset="2064.098">3274 56,'-16'20,"1"2,0 0,2 0,0 2,2-1,0 1,2 1,0 0,2 0,-3 23,9-45,1 0,0 0,0 0,0-1,1 1,-1 0,1 0,-1-1,1 1,0 0,0-1,0 1,0-1,1 1,-1-1,1 1,-1-1,1 0,0 0,0 0,0 0,0 0,0 0,0-1,1 1,-1-1,1 1,-1-1,1 0,-1 0,1 0,0 0,-1-1,1 1,0-1,0 1,0-1,-1 0,1 0,0 0,0-1,-1 1,1-1,0 1,0-1,-1 0,1 0,1-1,19-6,-1-1,0-1,-1-1,0-1,0 0,-1-2,-1 0,-1-2,0 0,7-9,46-50,63-53,-127 123,0-1,0 1,1 0,0 0,0 1,0 0,0 1,1 0,-1 0,1 0,0 1,0 1,0 0,0 0,0 0,0 1,0 1,3 0,-8 2,0 1,0 0,-1 0,0 0,0 0,0 0,0 1,-1 0,1-1,-1 1,-1 0,1 0,0 0,-1 0,0 0,-1 1,1-1,-1 0,0 0,0 1,0-1,-1 0,0 0,-1 4,2 9,-7 142,-7 1,-6-2,-8 0,-7-2,-36 96,62-222,-1 0,-2-1,-1 0,-1-1,-18 27,27-48,0 0,-1-1,0 0,0 0,-1 0,0-1,0 0,-1 0,1-1,-1 0,0 0,-1-1,1 0,-1-1,1 1,-1-2,0 1,-1-1,1 0,0-1,0 0,-8-1,11 0,0 0,1-1,-1 0,1 0,-1 0,1-1,-1 0,1 0,0 0,-1 0,1-1,1 0,-1 0,0 0,1-1,-1 0,1 0,0 0,1 0,-1 0,1-1,-1 0,1 0,1 1,-1-2,1 1,0 0,-1-4,-1-3,1 0,1 0,0 0,0 0,2-1,-1 1,1 0,1-1,1 1,-1 0,2-1,2-8,8-11,1 2,2 0,1 0,1 2,1 0,2 1,0 1,2 2,20-18,9-4,2 3,2 2,1 2,3 3,0 2,2 4,64-23,-67 31,1 3,1 2,29-3,-47 12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7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38 877,'-5'17,"-2"7,0 0,1 0,2 0,0 0,2 1,0-1,2 1,1 0,0-1,2 1,2 6,-4-28,0 0,0 0,0-1,1 1,-1 0,1 0,-1 0,1-1,0 1,0-1,0 0,0 1,1-1,-1 0,0 0,1 0,0-1,-1 1,1 0,0-1,0 0,0 0,0 0,0 0,0 0,0-1,0 1,0-1,0 0,0 0,1 0,-1 0,0 0,0-1,0 0,0 1,0-1,0 0,0 0,0-1,0 1,-1-1,1 1,0-1,-1 0,1 0,-1 0,28-22,0-1,-2-1,-1-1,17-23,-43 48,105-135,-106 136,1 0,-1 0,0 1,0-1,1 0,-1 1,0-1,1 0,-1 1,1-1,-1 1,1-1,-1 1,1-1,-1 1,1-1,0 1,-1-1,1 1,0 0,-1 0,1-1,0 1,-1 0,1 0,0-1,0 1,-1 0,1 0,0 0,0 0,-1 0,1 0,0 0,-1 1,1-1,0 0,0 0,-1 0,1 1,0-1,-1 0,1 1,0-1,-1 1,1-1,-1 1,1-1,-1 1,1-1,-1 1,1-1,-1 1,1 0,-1-1,0 1,1 0,-1-1,0 1,0 0,0 0,1 0,5 55,-6-43,0-7,0 0,0 0,0 0,1 0,0 0,0 0,0 0,1 0,0 0,0 0,1-1,0 1,0-1,0 0,0 0,1 0,0 0,0 0,0-1,0 0,1 0,0 0,0 0,0-1,0 0,0 0,1 0,0-1,-1 0,1 0,0 0,0-1,0 1,0-2,5 1,-4-1,-1 0,1-1,-1 0,1-1,-1 1,0-1,1-1,-1 1,0-1,-1 0,1 0,0-1,-1 0,0 0,0 0,0 0,0-1,-1 0,0 0,0 0,0 0,3-6,57-133,-63 140,0-1,0 1,1-1,-1 1,1-1,-1 1,1-1,0 1,1 0,-1 0,1 0,0 0,0 1,0-1,0 1,1-1,3-1,3 2</inkml:trace>
  <inkml:trace contextRef="#ctx0" brushRef="#br0" timeOffset="259.319">1110 877,'-5'33,"-1"12</inkml:trace>
  <inkml:trace contextRef="#ctx0" brushRef="#br0" timeOffset="493.81">1449 171,'-9'43,"-9"38,-1 16,-2 0,3-7,4-9,5-13,-1-9,0-4,3-8,3-6,1-1,2-3,0-2,1-2,6-3,5-6,2-7</inkml:trace>
  <inkml:trace contextRef="#ctx0" brushRef="#br0" timeOffset="777.411">1900 1,'-36'80,"4"1,3 2,-15 72,27-90,2 2,3 0,-2 59,-14 168,28-269</inkml:trace>
  <inkml:trace contextRef="#ctx0" brushRef="#br0" timeOffset="1333.34">1110 453,'0'-5,"0"-6,5-1,1-4,-4 6,1 4,6 4,0 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0,'15'5,"13"1,8 0,2-1,-1-2,-1 0,-3-2,-1-1,-2 0,-1 0,-1-5,0-2,0 1,-1 1,-4 2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1,'29'5,"28"-4,10-1,-2-1,-7 0,-9-1,-8 1,-6 1,-4-1,-3 1,0 0,-7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2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27,'-25'217,"-44"131,32-140,36-190,9-28,13-48,-13 40</inkml:trace>
  <inkml:trace contextRef="#ctx0" brushRef="#br0" timeOffset="333.758">56 55,'89'-4,"-1"-3,0-4,47-14,-130 23,1 1,0-1,0 1,0 0,0 1,-1-1,1 1,0 0,0 1,0-1,0 1,0 0,0 1,0-1,-1 1,1 0,-1 1,1-1,0 2,3 22,-11-12</inkml:trace>
  <inkml:trace contextRef="#ctx0" brushRef="#br0" timeOffset="603.488">1 535,'38'-10,"32"-8,9 0,-4 2,-10 4,-12 5,-9 2,-8 3,-5 2,-8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5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0 142,'118'-43,"-85"32,-22 6,1 0,0 1,1 0,-1 1,1 0,0 1,-1 1,1 0,0 1,0 0,10 2,-21-2,0 1,1-1,-1 1,0 0,0 0,0 0,0 0,-1 0,1 1,0-1,0 0,-1 1,1-1,-1 1,1 0,-1 0,1-1,-1 1,0 0,0 0,0 0,0 0,-1 0,1 0,0 1,-1-1,1 0,-1 0,0 0,0 1,0-1,0 0,0 0,0 1,-1-1,1 0,-1 0,0 0,1 0,-1 0,-1 2,-45 84,-56 46,72-97,1 1,2 1,1 1,3 2,-12 28,33-66,1 0,0 0,0 0,1 0,-1 1,1-1,0 1,0-1,0 1,1-1,0 1,0-1,0 1,0 0,1-1,-1 1,1-1,0 1,1-1,-1 0,1 1,0-1,0 0,0 0,1 0,-1 0,1-1,0 1,0-1,0 1,1-1,-1 0,1 0,-1-1,1 1,0-1,0 0,0 0,1 0,-1 0,1 0,2-1,0 1,0-1,0-1,0 1,0-1,0-1,0 1,0-1,0 0,0-1,0 1,0-1,-1-1,1 1,-1-1,1-1,-1 1,0-1,0 0,-1 0,1-1,-1 1,0-1,0 0,0-2,4-10</inkml:trace>
  <inkml:trace contextRef="#ctx0" brushRef="#br0" timeOffset="316.268">762 0,'-10'34,"-7"25,-7 8,2 1,4-5,1-9,2-9,5-7,4-1,2-1,-2-3,0-1,0-2,2-1,1-1,2 0,5-5,2-7</inkml:trace>
  <inkml:trace contextRef="#ctx0" brushRef="#br0" timeOffset="681.49">1072 57,'-50'64,"3"3,3 1,3 3,4 1,1 4,8 38,28-111,1 1,-1-1,0 1,1 0,0-1,0 1,0-1,0 1,0-1,1 0,-1 0,1 0,0 1,0-1,0-1,0 1,1 0,-1-1,1 1,0-1,0 1,0-1,0 0,0-1,0 1,0 0,0-1,1 0,-1 0,4 1,5 1,0-1,0 0,0-1,1 0,-1-1,1-1,-1 0,0 0,0-2,0 1,0-1,0-1,0 0,-1-1,1 0,1-2,12-7,-1 0,-1-1,-1-2,0 0,-2-1,15-17,-20 19,-1-1,0-1,-1 0,-2 0,0-2,0 1,-2-1,3-10,-8 20,-1 0,0 0,0 0,-1 0,-1-1,0 1,0-1,-1 1,0 0,-1-1,0 1,0-1,-1 1,-1 0,0 0,0 0,-1 0,-3-6,4 11,-1 1,1 0,-1 0,1 0,-1 0,0 1,-1 0,1-1,-1 2,1-1,-1 0,0 1,0 0,0 0,0 0,0 1,0 0,-1 0,1 0,0 0,-1 1,1 0,0 0,-1 1,1-1,0 1,-1 0,1 1,0-1,0 1,0 0,-1 1,-25 10</inkml:trace>
  <inkml:trace contextRef="#ctx0" brushRef="#br0" timeOffset="1368.383">1891 113,'-47'37,"1"2,2 2,2 2,2 1,1 3,3 1,27-35,1 0,0 1,1 0,1 0,0 1,1 0,-3 13,7-27,1-1,0 0,-1 0,1 1,0-1,0 0,-1 1,1-1,0 1,0-1,-1 0,1 1,0-1,0 1,0-1,0 0,0 1,0-1,0 1,0-1,0 1,0-1,0 1,0-1,0 0,0 1,0-1,0 1,0-1,1 0,-1 1,0-1,0 1,0-1,1 0,-1 1,0-1,1 0,-1 1,0-1,0 0,1 0,-1 1,1-1,-1 0,0 0,1 1,-1-1,1 0,-1 0,0 0,1 0,-1 0,1 0,-1 0,1 0,-1 0,0 0,1 0,-1 0,1 0,-1 0,1 0,-1 0,25-19,73-137,-75 113,133-211,-136 234,-16 38,-21 57,-1 51,19-113,1 0,0 0,0-1,2 1,0 0,0-1,1 0,0 0,1-1,1 1,0-1,0 0,1-1,0 0,1 0,0-1,2 1,-7-7,0-1,0 1,0-1,1 0,-1 0,0-1,1 1,-1-1,1 0,0 0,-1-1,1 1,0-1,-1 0,1 0,0-1,-1 1,1-1,0 0,-1 0,1-1,-1 1,0-1,1 0,-1 0,0-1,0 1,0-1,2-2,4-3,0-1,0 0,-1-1,-1 0,0 0,0-1,-1 0,0 0,-1-1,0 0,7-16,-2-1,-1 0,-1 0,-2-1,0 0,0-25,-5 30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53.8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57,'136'-21,"-60"5,-62 12,0 0,1 1,0 1,-1 0,1 1,0 1,0 0,0 1,0 0,12 3,14 5,1-2,0-2,0-2,0-2,1-2,2-2,47 1,231 2,-131-28,354 28,244 0,-717 11,-55-5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4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321 454,'-17'0,"0"0,0 1,-1 1,1 1,1 0,-1 1,0 1,1 0,0 1,0 1,1 1,-1 0,2 1,-1 0,1 2,1-1,-5 6,15-13,0 0,0 0,1 1,-1-1,1 1,-1 0,1 0,0-1,1 1,-1 0,1 1,0-1,0 0,0 0,0 0,1 1,-1-1,1 0,1 1,-1-1,0 0,1 1,0-1,0 0,0 0,1 0,-1 0,1 0,0 0,0 0,0 0,1-1,-1 1,1-1,0 0,0 0,0 0,0 0,1 0,-1-1,1 1,0-1,-1 0,1 0,0 0,0-1,3 1,4-1,0-2,1 1,-1-1,0-1,0 0,0-1,0 0,-1 0,1-1,-1-1,8-4,-4 3,15-7,-2-1,1-2,-2-1,0 0,17-17,-41 32,-1 0,0 1,-1 0,1 0,0 0,0-1,0 1,0 0,0 0,0 0,0 0,0 1,0-1,1 0,-1 0,0 1,0-1,1 1,-1-1,0 1,1-1,-1 1,1 0,-1 0,0-1,1 1,-1 0,1 1,-1-1,1 0,-1 0,0 0,1 1,-1-1,1 1,-1-1,0 1,0 0,1-1,-1 1,0 0,0 0,0 0,0 0,0 0,1 1,17 43,-18-40,0 0,0 0,1-1,0 1,0 0,0-1,0 1,1-1,0 1,0-1,0 0,0 0,1-1,-1 1,1-1,0 1,0-1,0-1,1 1,-1 0,1-1,1 1,9-1,0 0,0-1,0 0,1-1,-1-1,0 0,0-1,0-1,0-1,0 0,0 0,-1-2,0 0,0 0,-1-1,1-1,-2 0,1-1,-1 0,8-9,-1-2,0-1,-1-1,-1-1,-1 0,-1-2,-2 1,1-3,-12 23,10-23,0-1,-2 0,-1 0,-2-1,0 0,-2-1,-1 1,-2-1,0 0,-2 0,-2 1,-3-21,-2 22,7 28,0 0,0 1,0-1,0 0,0 1,0-1,0 0,0 1,0-1,0 0,0 1,0-1,0 0,0 1,0-1,-1 0,1 1,0-1,0 0,0 1,-1-1,1 0,0 0,0 1,-1-1,1 0,0 0,0 1,-1-1,1 0,0 0,-1 0,1 0,0 0,-1 1,1-1,0 0,-1 0,1 0,0 0,-1 0,1 0,-1 0,1 0,0 0,-1 0,1 0,0-1,-1 1,1 0,0 0,-1 0,1 0,0 0,-1-1,1 1,0 0,0 0,-1-1,1 1,0 0,0 0,0-1,-1 1,1 0,0-1,0 1,0 0,-53 194,51-172,1 0,1 0,1-1,0 1,2 0,0 0,2 0,0-1,6 12,9 49,9 61,-28-94,-1-49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0,'43'5,"29"1,11 1,2-2,-9-2,-8-1,-11 0,-10 3,-8 1,-11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0 117,'7'-9,"1"-1,0 1,0 1,1 0,0 0,0 0,1 1,0 0,0 1,1 1,-1-1,1 2,1-1,-1 1,1 1,-1 0,1 1,0 0,0 1,10 0,-19 1,-1 0,0 0,0 0,0 0,0 0,0 0,0 1,0-1,0 1,0-1,0 1,0 0,0 0,-1 0,1 0,0 0,0 0,-1 0,1 1,-1-1,1 0,-1 1,0 0,1-1,-1 1,0 0,0-1,0 1,0 0,0 0,-1 0,1 0,-1 0,1 0,-1 0,0 0,1 0,-1 0,0 2,-30 76,8-53,-27 47,48-71,1-1,-1 1,0 0,1 0,0 0,0-1,0 1,0 0,0 0,0 0,1 0,-1-1,1 1,0 0,0 0,0-1,0 1,0-1,1 1,-1-1,1 1,-1-1,1 0,0 0,0 0,0 0,0 0,1 0,1 1,34 24,39 37,-75-62,-1 1,1 0,0-1,-1 1,0 0,1 0,-1 0,0 0,-1 0,1 0,0 0,-1 0,0 0,0 0,0 0,0 0,0 0,0 0,-1 0,0 0,1 0,-1 0,0 0,-1 0,1 0,0 0,-1-1,0 1,-1 2,-7 5,0-1,-1 1,0-2,0 0,-1 0,0-1,0 0,0-1,-1-1,0 0,-1 0,1-2,-11 3,-4 0,3-2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320 0,'-39'33,"1"1,2 2,1 2,2 1,2 1,2 2,-24 44,50-82,0 1,0-1,1 0,-1 1,1-1,0 1,0 0,1 0,0-1,-1 1,2 0,-1 0,1 1,-1-1,1 0,1 0,-1 0,1 0,0 0,0 0,0 0,0 0,1-1,0 1,0 0,1-1,-1 0,1 1,0-1,0 0,0 0,1 0,-1-1,3 2,7 1,0-1,0 0,1-1,0-1,0 0,0-1,0 0,1-1,-1 0,0-2,0 1,1-2,-1 0,0-1,13-4,-15 5,1-2,-1 1,1-2,-2 1,1-2,0 0,-1 0,0-1,0 0,-1-1,0 0,0-1,-1 0,0 0,-1-1,0 0,-1-1,1 1,-2-1,0-1,0 0,-1 1,-1-1,0-1,0 1,-1-1,-1 1,0-1,-1 0,0 0,-1 0,0 0,-3-11,2 18,-1 0,0 0,-1 0,0 1,0-1,0 1,0-1,-1 1,0 0,0 0,0 1,-1-1,1 1,-1 0,0 0,0 1,-1-1,1 1,-1 0,0 1,0-1,0 1,0 0,0 1,0-1,0 1,0 0,-1 1,1 0,0 0,-1 0,1 1,0-1,0 2,-1-1,-1 1,-11 4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6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30,'-7'3,"0"1,0 0,0 0,1 1,-1 0,1 0,0 1,1-1,-1 1,1 0,0 1,1-1,-1 1,1 0,1 0,-1 0,1 1,1-1,-1 1,1 2,2-8,0 0,0 0,1 0,-1 0,1 0,-1 0,1 0,0 0,0 0,0 0,0-1,0 1,0 0,1-1,-1 1,0 0,1-1,-1 0,1 1,0-1,-1 0,1 0,0 0,0 0,0 0,0 0,0-1,0 1,0 0,0-1,0 0,0 1,2-1,71-3,-70 2,0-1,1 1,-1-2,0 1,0 0,0-1,-1 0,1 0,-1 0,1-1,-1 1,0-1,0 0,-1 0,1-1,-1 1,0-1,0 0,0 0,-1 0,0 0,0 0,0 0,0 0,-1-1,0 1,0-1,-1 1,1-1,-1 1,0-1,-1 1,1-1,-1 1,0-1,-2-4,-26-20,11 23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6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1,'-17'53,"-12"238,17-76,13 161,0-353,0 1,1-1,2 0,0-1,1 1,2-1,0 0,1 0,2 1,-8-20,-1 0,1 0,0 0,0 0,0-1,0 1,1 0,-1-1,1 0,0 1,0-1,-1 0,1-1,0 1,1 0,-1-1,0 0,0 0,1 0,-1 0,0 0,1-1,-1 1,1-1,-1 0,1 0,-1 0,1-1,-1 1,1-1,-1 0,0 0,1 0,-1 0,0 0,0-1,0 0,0 1,2-3,23-17,-2-2,0-1,-1-1,-2-1,-1-1,-1-1,-1-1,-2-1,4-8,-20 35,78-135,-5-4,-6-5,-24 44,-45 102,-1 1,1-1,0 0,0 1,0-1,0 0,0 1,0-1,0 0,1 1,-1-1,0 0,0 1,0-1,1 0,-1 1,0-1,1 0,-1 1,1-1,-1 1,0-1,1 1,-1-1,1 1,0-1,-1 1,1 0,-1-1,1 1,-1 0,1-1,0 1,-1 0,1 0,0-1,-1 1,1 0,0 0,0 0,-1 0,1 0,0 0,-1 0,1 0,0 1,-1-1,1 0,0 0,-1 0,1 1,0-1,-1 0,1 1,-1-1,1 0,-1 1,1-1,0 1,-1-1,0 1,1-1,-1 1,1 0,-1-1,1 1,16 47,-1 29,-10-43,1 0,1-1,2 0,1 0,2-1,1 0,1-1,15 21,-18-36,78 86,-86-99,0 0,0 0,0-1,0 1,0-1,0 0,1 0,-1-1,1 1,-1-1,1 0,0 0,-1-1,1 1,0-1,-1 0,1 0,0-1,-1 0,1 1,0-1,-1-1,1 1,-1-1,1 0,3-2,12-11,0-1,0-1,-2 0,0-2,-1 0,-1-1,0-1,-2 0,-1-1,0 0,-2-1,2-7,4-1,-16 28,17-26,-2-1,-1 0,-1-1,-2 0,-1-1,-2-1,-1 0,2-23,-8 41,0 2,-1 1,0-1,-1 1,0-1,-1 1,0-1,-1 1,-1 0,0-2,3 14,0 1,0-1,0 1,0-1,0 0,0 1,0-1,0 0,0 1,0-1,0 0,0 1,-1-1,1 0,0 1,0-1,0 0,0 1,-1-1,1 0,0 1,0-1,-1 0,1 0,0 1,-1-1,1 0,0 0,-1 0,1 0,0 1,-1-1,1 0,0 0,-1 0,1 0,0 0,-1 0,1 0,-1 0,1 0,0 0,-1 0,1 0,0 0,-1 0,1 0,0-1,-1 1,1 0,0 0,-1 0,1 0,0-1,-1 1,1 0,0 0,-1-1,1 1,0 0,0-1,0 1,-1 0,1-1,-7 33,4-8</inkml:trace>
  <inkml:trace contextRef="#ctx0" brushRef="#br0" timeOffset="335.937">1555 960,'30'-12,"-2"-1,0-2,0-1,-1 0,-1-2,-1-1,-1-2,0 0,14-18,-36 37,1-1,-1 1,1-1,-1 0,0 0,0 0,0-1,-1 1,1 0,-1 0,1-1,-1 1,0-1,-1 0,1 1,-1-1,1 1,-1-1,0 0,0 1,-1-1,1 0,-1 1,0-1,0 1,0-1,0 1,0-1,-1 1,0 0,0 0,0 0,0 0,0 0,0 0,-1 0,1 1,-1-1,0 1,0 0,0 0,0 0,0 0,0 0,-1 1,1-1,-1 1,1 0,-1 0,-1 0,0 0,-1 1,1 0,-1 0,0 0,1 1,0-1,-1 1,1 1,-1-1,1 1,0 0,0 0,0 0,0 1,0 0,1 0,-1 0,1 1,0-1,0 1,0 0,0 0,-1 2,-63 112,63-108,1 1,0 0,1 0,0 0,0 0,1 1,1-1,0 1,1-1,0 1,0-1,1 1,1-1,0 1,1-1,0 0,0 0,1 0,1-1,-1 1,2-1,0 0,0 0,1-1,0 0,0 0,1 0,0-1,6 4,-1-5,1 0,-1-1,1-1,0 0,0-1,1 0,-1-1,1-1,0 0,0-1,0-1,-1 0,1-1,0-1,13-3,0-2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125 0,'-43'211,"-23"156,61-180,0-158,0-24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0,'39'0,"26"0,8 0,-4 0,-5 0,-7 0,-5 0,-6 0,-1 0,-4 0,-3 0,-4 0,-8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33,'-14'19,"1"-4,1 1,0 0,1 0,1 1,0 1,1 0,1 0,1 0,1 1,0 0,1 3,5-20,1 1,-1 0,1 0,0-1,-1 1,1 0,1-1,-1 1,0-1,0 1,1-1,0 0,-1 0,1 1,0-1,0 0,0-1,0 1,0 0,1-1,-1 1,1-1,-1 1,1-1,-1 0,1 0,-1 0,1-1,0 1,0-1,-1 1,1-1,0 0,0 0,0 0,-1-1,1 1,0 0,0-1,-1 0,1 0,0 0,-1 0,1 0,-1 0,1-1,-1 1,0-1,0 1,0-1,1 0,-2 0,2-1,6-3,1-1,-1 0,0 0,0-1,-1 0,0-1,-1 1,0-2,0 1,-1-1,0 0,4-10,-8 15,-1 1,1-1,0 0,-1 0,0 0,0 0,-1 0,0-1,1 1,-2 0,1 0,0 0,-1 0,0 0,0 0,-1 0,1 0,-1 0,0 1,-1-1,1 0,-1 1,0 0,0 0,0 0,0 0,-1 0,0 0,-3-1,-75-31,56 33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175 506,'-10'4,"0"0,0 0,0 1,1 0,-1 0,1 1,1 0,-1 1,1 0,0 1,1-1,0 1,0 1,0-1,1 1,1 0,-1 1,2-1,-1 1,1 0,1 0,0 1,0-1,1 1,0-1,1 1,0 1,1-8,0-1,0 1,0-1,1 1,-1-1,1 1,0-1,0 0,1 1,-1-1,0 0,1 0,0 0,0 0,0 0,0 0,0 0,1-1,-1 1,1-1,0 0,-1 0,1 0,0 0,0 0,1 0,-1-1,0 0,0 1,1-1,-1-1,1 1,-1 0,1-1,-1 0,1 1,-1-1,1-1,-1 1,1 0,-1-1,1 0,-1 0,0 0,1 0,-1-1,15-6,-2-1,1-1,-1-1,-1 0,0-1,-1-1,0 0,-1-1,0 0,-1-1,-1-1,0 1,-1-2,-1 1,3-10,3 2,1-3,5-2,-2-1,-1 0,-1-2,-2 0,-1-1,-1 0,-2-1,-2 0,-1-1,3-33,-10 51,1 12,-1 0,0 0,0 0,-1 0,1 0,-1 0,0-1,0 1,-1 0,1 0,-1 0,-1-1,1 1,-1 0,1 1,-1-1,-1 0,1 0,-1 1,0 0,0-1,0 1,0 0,-1 0,0 1,-3-4,1 8,-1-1,1 1,0 0,0 1,-1 0,1 0,0 0,1 0,-1 1,0 0,1 0,0 1,-1-1,1 1,1 1,-1-1,0 0,1 1,0 0,0 0,1 0,-3 6,-7 6,1 1,1 1,1 0,0 1,1-1,2 2,0-1,1 1,1 0,1 1,1-1,0 1,2-1,1 1,0 0,2-1,1 7,1-13,1 0,1 0,0 0,1-1,0 0,1 0,1-1,0 0,1 0,0-1,1-1,1 1,-1-2,2 0,-1 0,1-1,1-1,4 2,40-1,-42-13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1,'-5'33,"-1"21,0 7,6-8,2-13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1,'9'19,"4"6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1,'-14'8,"1"1,0 1,0 0,1 0,0 1,1 1,0 0,1 0,-1 4,10-14,-1 1,1-1,0 1,0 0,1 0,-1-1,1 1,-1 0,1 0,0 0,0-1,0 1,0 0,1 0,-1 0,1 0,-1-1,1 1,0 0,0-1,0 1,1-1,-1 1,1-1,-1 1,1-1,0 0,0 0,0 0,0 0,0 0,0 0,1-1,-1 1,1-1,-1 1,1-1,1 0,34 37,-38-35,0 1,0 0,0-1,-1 1,0 0,1-1,-1 1,-1-1,1 1,0-1,-1 0,0 1,0-1,0 0,0 0,0 0,0 0,-1-1,0 1,1-1,-1 1,0-1,0 0,0 0,-1 0,1-1,0 1,-1-1,1 0,-1 0,1 0,-3 0,-44 10,26-8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71 196,'2'35,"-1"0,-2 0,-2 0,-1 0,-2 0,-1-1,-1 0,-2 0,-2-1,-5 10,16-44,1 1,0 0,0 0,0 0,-1 0,1-1,0 1,0 0,-1 0,1 0,0 0,0 0,-1 0,1 0,0 0,0 0,-1 0,1 0,0 0,0 0,-1 0,13-35,13-20,3 0,2 2,31-41,-54 84,10-16,0 2,1 0,2 1,0 1,2 1,0 0,1 2,1 1,1 1,5-2,-24 16,1-3,1 1,-1 1,1 0,0 0,0 0,0 1,1 0,-1 1,1-1,-1 2,1-1,0 1,0 1,0 0,-1 0,1 0,0 1,0 1,0-1,-1 2,8 1,-14-1,1-1,-1 0,0 1,0-1,0 1,0 0,0 0,-1 0,1 0,-1 0,0 0,0 0,0 0,0 0,-1 1,1-1,-1 0,0 0,0 1,0-1,0 0,0 1,-1-1,0 0,1 0,-1 1,0-1,-2 2,-48 84,32-70,-1-1,-1-1,-1-1,0 0,-1-2,0 0,-2-2,23-10,1-1,-1 0,0 0,0 0,0 0,0-1,0 1,0 0,0-1,0 1,0-1,0 0,0 0,0 1,0-1,0-1,0 1,0 0,0 0,0-1,0 1,0-1,0 0,0 0,0 1,0-2,-8-8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0,'-15'39,"-4"21,0 7,5-5,3-7,4-8,4-8,2-5,1-4,0-2,1-1,0-1,-1 1,6-5,1-11,-1-7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5,'-7'-2,"0"1,0 0,0 0,0 1,0 0,0 0,0 1,0 0,0 0,0 1,0-1,0 1,0 1,1 0,-1-1,-5 5,0-1,0 0,0 0,1 1,0 1,0 0,1 0,0 1,1 0,0 1,0 0,1 1,0-1,1 1,0 1,1 0,0 0,-3 11,7-20,1 0,0 0,0 1,1-1,-1 0,1 0,0 0,-1 1,1-1,1 0,-1 1,0-1,1 0,0 0,0 0,0 0,0 0,0 0,0 0,1 0,0 0,-1 0,1-1,0 1,0 0,1-1,-1 0,0 0,1 0,0 0,-1 0,1 0,0 0,0-1,0 0,0 1,0-1,0 0,0 0,0-1,1 1,-1-1,0 0,0 1,1-2,0 1,13-6,1 0,-2-2,1 0,-1-1,-1 0,0-1,0-1,-1-1,13-13,-10 11,9-10,-21 18,0 1,0-1,1 1,-1 1,1-1,1 1,-1 0,0 0,1 0,0 1,0 0,7-1,-12 5,0 0,1 0,-1 1,0-1,0 1,0-1,0 1,0 0,0 0,0 0,0 0,-1 0,1 1,-1-1,0 0,0 1,0-1,0 1,0-1,0 1,-1-1,1 1,-1 0,1-1,-1 1,0 0,0-1,-1 1,1 0,0-1,-1 1,0 1,1 10,20 54,-10-54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0,'-26'180,"12"18,-8-1,-9-1,-27 77,28-156,30-89,16-35,0-37,-11 20</inkml:trace>
  <inkml:trace contextRef="#ctx0" brushRef="#br0" timeOffset="249.951">0 734,'43'-5,"39"-6,14-6,-4-1,-12 4,-12 3,-11-1,-11 2,-8-2,-7 0,-2-2,-3 2,-5-3,-1 2,-5-3,-4 3</inkml:trace>
  <inkml:trace contextRef="#ctx0" brushRef="#br0" timeOffset="730.425">847 28,'-58'877,"58"-856,6 82,-5-100,-1 1,1-1,0 1,0-1,0 1,1-1,-1 0,1 1,-1-1,1 0,0 0,0 0,1 0,-1-1,1 1,-1-1,1 1,0-1,0 0,0 0,0 0,0 0,0-1,3 2,1-3,-1-1,0 1,1-1,-1 0,0-1,0 1,0-1,0-1,0 1,0-1,0 0,-1 0,1-1,-1 1,0-1,0 0,0-1,-1 1,0-1,0 0,1-1,13-11,119-108,-136 123,0 0,0 0,0 1,0-1,1 0,-1 0,1 1,0-1,-1 1,1-1,0 1,0 0,0-1,0 1,0 0,0 0,0 1,0-1,0 0,1 1,-1-1,0 1,0 0,0 0,1 0,-1 0,0 0,1 0,-1 0,0 1,0-1,0 1,0 0,1 0,-1 0,0 0,0 0,0 0,-1 0,1 0,0 1,0 0,2 10,-2 0,1 0,-1 0,-1 0,0 1,-1-1,0 0,-1 1,-1 5,0 17,5 46,3-62</inkml:trace>
  <inkml:trace contextRef="#ctx0" brushRef="#br0" timeOffset="985.329">1552 903,'-9'24,"-4"8</inkml:trace>
  <inkml:trace contextRef="#ctx0" brushRef="#br0" timeOffset="1134.504">1468 452,'0'-5,"0"-1</inkml:trace>
  <inkml:trace contextRef="#ctx0" brushRef="#br0" timeOffset="1399.907">1919 621,'-4'5,"0"1,1-1,0 1,0-1,0 1,0 0,1 0,0 0,0 1,1-1,0 0,0 1,0-1,1 1,0-1,0 1,1-1,-1 1,2-1,-1 0,1 1,-1-1,2 0,-1 0,1 0,0-1,0 1,0 0,5 4,27 20,-31-28,0-1,0 1,0 1,0-1,0 0,-1 1,1 0,-1 0,0 0,0 0,0 1,0-1,0 1,-1 0,0-1,1 1,-1 0,-1 1,1-1,-1 0,1 0,-1 1,-1-1,1 1,0-1,-1 0,0 1,0-1,-1 1,1-1,-1 1,0-1,0 1,0-1,-1 2,-4 3,0 0,-1-1,0 0,0 0,-1-1,0 0,0 0,-1 0,0-1,0-1,0 0,5-2,0-1,0 0,0 0,-1 0,1-1,-1 0,1 1,-1-2,1 1,-1 0,1-1,-1 0,0 0,1 0,-1-1,1 0,-1 1,1-2,-1 1,1 0,-1-1,1 0,0 0,0 0,0-1,-1 0,-8-9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210 0,'-33'19,"-17"16,1 8,9 0,15-2,12-4,14-7,11-9,8-4,6-4,3-4,1-5,1-2,0-6,-1-3,-1 0,-5-3,-6-1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0 199,'25'-3,"-1"0,0-2,0 0,0-2,-1 0,1-2,-2-1,0 0,0-2,-1 0,18-14,-37 25,-1 0,1-1,0 1,-1 0,1 0,-1-1,1 1,-1-1,0 1,1-1,-1 0,0 1,0-1,0 0,0 0,-1 0,1 0,0 0,-1 0,1 0,-1 0,0 0,0 0,0 0,0 0,0 0,0 0,0 0,-1 0,1 0,-1 0,1 0,-1 0,0 0,0 0,0 0,0 1,0-1,0 0,0 1,-1-1,1 0,-1 1,1 0,-1-1,1 1,-1 0,0 0,0 0,0 0,1 0,-1 0,0 1,0-1,0 1,0-1,0 1,0 0,0-1,0 1,0 0,-2 1,-7-1,1 1,-1 1,0 0,0 0,1 1,0 0,-1 1,1 0,0 1,1 0,-1 0,1 1,0 0,1 1,-1 0,1 0,0 1,1 0,0 1,1-1,-1 1,1 0,1 1,0 0,0 0,1 0,0 2,3-7,0 0,0 0,1 0,0 0,0 0,0 0,0 0,1 0,0 0,0 0,0 0,1 0,-1 0,1-1,0 1,1 0,-1-1,1 0,0 0,0 0,0 0,1 0,-1 0,1-1,0 0,0 1,0-1,0-1,1 1,-1-1,1 0,0 0,-1 0,1 0,0-1,0 0,0 0,0 0,0-1,0 0,0 0,0 0,3-1,18 2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2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1 188,'56'-43,"-27"18,2 2,1 1,0 2,1 1,28-11,-61 30,0-1,1 1,-1-1,1 1,-1 0,1-1,-1 1,1-1,-1 1,1 0,-1 0,1-1,-1 1,1 0,-1 0,1-1,-1 1,1 0,0 0,-1 0,1 0,-1 0,1 0,0 0,-1 0,1 0,-1 0,1 1,0-1,-1 0,1 0,-1 1,1-1,-1 0,1 0,-1 1,1-1,-1 1,1-1,-1 0,1 1,-1-1,0 1,1-1,-1 1,0-1,1 1,-1-1,0 1,0-1,0 1,1 0,-1-1,0 1,0 0,-14 36,4-10,10-26,1 0,-1 0,0 0,0 0,1 0,-1 0,0 0,1 0,-1 0,1 0,-1 0,1 0,0 0,-1 0,1 0,0-1,0 1,0 0,-1 0,1-1,0 1,0-1,0 1,0-1,0 1,0-1,0 1,0-1,0 0,1 0,-1 1,0-1,0 0,0 0,0 0,0 0,0 0,0-1,0 1,1 0,-1 0,0-1,0 1,49-14,80-41,-127 54,-1 1,0-1,1 0,-1 0,0 1,1 0,-1-1,1 1,-1 0,1 0,-1 0,0 1,1-1,-1 0,1 1,-1 0,0-1,1 1,-1 0,0 0,0 1,0-1,0 0,0 1,0-1,0 1,0-1,0 1,-1 0,1 0,-1 0,0 0,1 0,-1 0,0 0,0 1,0-1,0 0,-1 1,1-1,0 2,35 62,-21-52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5.5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30 452,'8'4,"1"-1,0 0,1-1,-1 1,0-2,1 1,-1-2,1 1,-1-1,1-1,-1 1,1-2,-1 1,0-1,1-1,1 0,-5 1,-1 0,0 0,0 0,0 0,0-1,0 0,-1 0,1 0,-1-1,0 0,0 1,0-1,-1-1,1 1,-1 0,0-1,0 0,0 1,-1-1,0 0,0-1,0 1,0 0,-1-1,0 1,0 0,-1-1,1-2,-1 6,1-1,-1 1,0-1,0 1,0-1,0 1,-1-1,1 1,0-1,-1 1,0-1,0 1,0 0,0-1,0 1,0 0,0 0,-1 0,1 0,-1 0,0 0,1 0,-1 0,0 1,0-1,0 1,0-1,0 1,-1 0,1 0,0 0,-1 0,1 0,0 0,-1 1,1-1,-1 1,1 0,-1-1,1 1,-1 0,1 1,-1-1,1 0,-1 1,1 0,-1-1,1 1,0 0,-2 1,-13 5,1 1,0 0,0 1,1 1,0 1,1 0,0 1,1 0,0 1,1 1,-5 7,15-17,-1-1,1 1,-1 0,1 0,0 0,1 0,-1 0,1 1,0-1,0 0,0 1,1-1,-1 1,1-1,0 1,0-1,1 1,-1-1,1 1,0-1,0 0,1 1,-1-1,1 0,0 0,0 0,0 0,1 0,-1-1,1 1,0-1,0 0,0 1,0-1,1-1,-1 1,1 0,0-1,0 0,0 0,0 0,0 0,0-1,0 1,1-1,1 0,13 3,-1-1,1-1,0 0,-1-2,1 0,0-1,0-1,-1 0,1-2,-1 0,0-1,0-1,1-1,5 0,2 0</inkml:trace>
  <inkml:trace contextRef="#ctx0" brushRef="#br0" timeOffset="2351.651">594 565,'87'-102,"31"-67,-118 170,0-1,1 1,-1 0,0-1,0 1,0-1,0 1,1-1,-1 1,0-1,0 1,1-1,-1 1,0-1,1 0,-1 1,0-1,1 1,-1-1,1 0,-1 1,1-1,-1 0,1 0,-1 1,1-1,-1 0,1 0,-1 0,1 0,-1 1,1-1,-1 0,1 0,0 0,-1 0,1 0,-1-1,1 1,-1 0,1 0,-1 0,1 0,-1-1,1 1,-1 0,1 0,-1-1,1 1,-1 0,1-1,-1 1,0 0,1-1,-1 1,1-1,-1 1,0-1,0 1,1-1,-1 1,0-1,0 1,0-1,1 1,-1-1,0 1,0-1,0 0,0 1,5 51,-4-36,-1-11,0 0,0-1,0 1,1 0,0 0,-1-1,1 1,1-1,-1 1,0 0,1-1,0 0,0 1,0-1,0 0,0 0,1 0,-1 0,1-1,0 1,0-1,0 0,0 1,0-1,0 0,0-1,1 1,-1-1,1 1,0-1,-1 0,1-1,0 1,-1 0,1-1,0 0,0 0,1 0,9-5,0 1,-1-2,0 0,0-1,0 0,-1-1,0 0,0-1,-1 0,0-1,-1 0,0-1,0 0,-1-1,-1 0,0 0,-1-1,6-12,-2 3,-4 3</inkml:trace>
  <inkml:trace contextRef="#ctx0" brushRef="#br0" timeOffset="2640.766">1638 1,'-5'29,"-1"23,0 9,1-3,-3-5,-1-7,2-7,2-5,1-3,2-3,-4-6,0-1,-5-5,0-5</inkml:trace>
  <inkml:trace contextRef="#ctx0" brushRef="#br0" timeOffset="2886.985">1357 198,'33'-5,"31"-1,9 0,-3 1,-9 1,-15 2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48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0 146,'625'0,"-446"-26,92-6,-45 4,-219 27,31 0,0 1,1 1,-1 2,28 7,-28-3,1-1,-1-1,2-3,-1-1,0-2,9-2,95-25,167 30,536-5,-620-25,0 29,-29 27,-27-17,-140-4,2-2,-1-1,0-1,1-2,0-1,-1-2,1-1,27-6,138-11,1-34,-192 54,4-1,0 0,0 0,0 1,0 0,0 1,0 0,0 1,0 0,0 1,-1 0,1 0,-1 1,10 8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51.0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2937 1,'-595'0,"398"28,-57-16,67 17,156-22,-1-2,0 0,0-2,0-2,0-1,-1-1,-7-3,-103-24,-308 27,271-15,-62 3,99-14,-81 28,167 15,71 6,0-15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381 56,'-45'-37,"32"33,-1 0,0 0,0 2,0 0,-1 0,1 1,0 1,0 1,-1 0,1 0,0 2,0 0,0 0,0 1,1 1,-1 0,1 1,1 1,-2 0,12-6,-1 0,0 1,1-1,0 0,-1 1,1 0,0 0,0-1,0 1,0 1,0-1,0 0,0 0,1 1,-1-1,1 1,0-1,0 1,0-1,0 1,0 0,0 0,1-1,-1 1,1 0,0 0,0 0,0 0,0 0,0-1,1 1,-1 0,1 0,0-1,0 1,0 0,0-1,1 2,64 91,-46-75,-3-6,-1 1,-1 0,-1 1,0 1,-1 0,-1 1,0 0,-1 1,-2 1,4 7,-13-25,1 0,0 0,-1 1,1-1,-1 0,0 0,0 1,0-1,0 0,0 1,0-1,-1 0,1 1,-1-1,0 0,1 0,-1 0,0 0,0 0,-1 0,1 0,0 0,-1 0,1 0,-1 0,1-1,-1 1,0-1,0 1,1-1,-1 0,-2 1,-75 21,57-19,-89 10,93-18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0,'5'0,"6"0,6 0,5 0,3 0,3 0,1 0,1 0,-1 0,0 0,0 0,0 0,0 0,-1 0,-5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0,-4 0,-2 0,-7 5,-2 2,-5-1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1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0,'-18'31,"-39"251,9-57,48-226,1 1,0-1,0 1,-1 0,1-1,0 1,0 0,0 0,-1-1,1 1,0 0,0 0,0 0,0 0,0 0,0 0,-1 0,1 1,0-1,0 0,0 0,0 1,-1-1,1 0,0 1,0-1,-1 1,1-1,0 1,-1-1,1 1,0-1,-1 1,1 0,-1-1,1 1,-1 0,1 0,-1-1,0 1,1 0,-1 0,0 0,1 0,-1-1,0 1,0 0,0 0,0 0,0 0,0 0,0-1,0 1,0 0,-1 0,1 0,0 0,0-1,-1 1,1 0,-1 0,14-14,-2-1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6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383 649,'-24'0,"0"1,0 2,0 0,0 2,1 0,-1 2,-16 7,38-14,0 1,1 0,-1-1,0 1,1 0,-1 0,0 0,1 1,-1-1,1 0,0 0,-1 1,1-1,0 1,0-1,0 1,0 0,0-1,0 1,1 0,-1 0,0-1,1 1,0 0,-1 0,1 0,0 0,0 0,0 0,0-1,0 1,0 0,1 0,-1 0,1 0,-1 0,1-1,0 1,-1 0,1-1,0 1,0 0,0-1,1 1,-1-1,0 1,0-1,1 0,-1 0,1 1,-1-1,1 0,0 0,35 32,-28-28,0 0,-1 1,0 1,0-1,0 2,-1-1,0 1,-1 0,1 0,-2 0,1 1,-1 0,0 0,-1 1,0-1,-1 1,0 0,0 0,-1 0,0 0,-1 0,0 1,-1 8,-1-14,-1 0,0 0,0 0,0-1,-1 1,0-1,0 1,0-1,0 0,-1 0,1 0,-1-1,0 1,0-1,0 0,-1 0,1 0,-1-1,1 0,-1 1,0-2,0 1,0 0,0-1,0 0,-5 0,-3 1,0 0,0-1,0 0,0-2,0 1,0-1,0-1,1 0,-1-1,-6-3,14 5,1-1,-1 1,0-1,1 0,-1 0,1-1,0 1,0-1,0 0,0 0,0-1,1 1,-1-1,1 0,0 0,-3-4,4-3</inkml:trace>
  <inkml:trace contextRef="#ctx0" brushRef="#br0" timeOffset="836.992">694 734,'-3'8,"-4"8,2 0,-1 0,2 0,0 1,1-1,1 1,0 0,1 0,1-1,1 1,1 8,-1-23,-1 0,1 1,0-1,0 0,0 1,0-1,1 0,-1 0,1 0,-1 0,1 0,0 0,-1-1,1 1,0-1,0 1,0-1,0 1,1-1,-1 0,0 0,0 0,1 0,-1-1,1 1,-1-1,1 1,-1-1,1 0,-1 0,1 0,-1 0,1 0,-1-1,1 1,-1-1,0 0,2 0,87-41,21-63,-39-19,-61 95,-24 45,4-3,0 0,2 1,-1 0,2 0,0 0,0 0,1 1,1 0,1 0,0 0,1 0,0 0,1 0,2 13,0-23,-1 1,1-1,0 1,0-1,0 0,1 1,0-1,0 0,0-1,1 1,-1-1,1 1,0-1,0 0,1 0,-1-1,1 1,0-1,0 0,0-1,0 1,1-1,-1 0,1 0,-1-1,3 1,5-4,-1-1,1 0,-1-1,0 0,0-1,0-1,-1 0,1 0,-1-1,-1 0,0-1,0 0,0-1,-1 0,0-1,-1 0,0 0,-1 0,2-4,38-40,10-11,-4-2,-2-2,-4-3,-2-1,-4-3,0-7,-26 52,-2 0,0-1,-2 0,-2-1,6-33,-14 63,-1 1,1 0,0-1,-1 1,0 0,1-1,-1 1,0-1,0 1,0-1,-1 1,1 0,-1-1,1 1,-1 0,0-1,0 1,0 0,0 0,0-1,0 1,0 0,-1 0,1 1,-1-1,0 0,0 0,1 1,-1-1,0 1,0-1,0 1,0 0,-1 0,1 0,0 0,0 0,-1 1,1-1,-1 1,1-1,0 1,-1 0,1 0,-1 0,1 0,0 0,-1 1,1-1,-1 1,1 0,0-1,-1 1,1 0,0 0,0 1,-1 0,-9 9,1 0,1 1,0 1,1-1,0 2,1-1,0 1,0 4,-16 35,3 1,1 1,4 0,2 2,2 0,-3 43,13-82,0-1,1 1,1-1,0 1,1 0,1-1,1 1,1-1,0 0,1 0,2 4,-3-13,-1 0,1-1,0 1,1-1,0 0,0 0,0 0,1-1,0 0,0 0,1 0,0-1,0 0,0 0,0-1,1 0,-1 0,1-1,0 0,0 0,1-1,-1 0,9 1,-8-3,1 0,-1 0,0-1,1 0,-1-1,0 0,0 0,0-1,0 0,-1-1,1 0,-1 0,0-1,0 0,0-1,-1 1,0-1,0-1,0 1,-1-1,0 0,0-1,-1 0,0 0,0 0,-1 0,0 0,-1-1,1 0,-2 0,1 0,-1 0,-1 0,0-1,0 1,0 0,-2-8,0 10,0 0,0 0,-1 1,0-1,-1 1,1-1,-1 1,0 0,-1 0,1 0,-1 0,-1 1,1 0,-1 0,1 0,-2 0,1 1,0-1,-1 1,0 1,0-1,0 1,0 0,0 1,-1-1,1 1,-5-1,-2 0,0 1,0 0,-1 1,1 0,0 1,0 1,0 0,-12 3,-1 2</inkml:trace>
  <inkml:trace contextRef="#ctx0" brushRef="#br0" timeOffset="1468.962">1992 762,'20'-5,"0"-1,-1 0,1-2,-1 0,-1-1,0-1,0-1,-1-1,0 0,-1-1,-1 0,14-16,-22 21,-6 5,0 0,0 0,1 0,0 0,-1 1,1-1,0 1,0-1,1 1,-1-1,0 1,1 0,-1 0,1 1,0-1,0 0,0 1,0 0,0-1,0 1,0 0,0 1,0-1,0 0,0 1,1 0,-1 0,0 0,0 0,1 0,-1 1,0-1,0 1,0 0,0 0,2 1,2 9,0 0,-1 0,-1 0,0 1,-1 0,0 0,0 0,-2 0,1 1,-2-1,1 1,-2 0,0-1,0 1,-1-1,-1 3,2 9,-1 17,2 59,-4-1,-5 0,-12 51,11-103,7-27,-1 1,0-1,-2 0,-1 0,0 0,-2-1,0 0,-1 0,0-1,-2 0,0-1,-7 7,15-21,1 0,-1 0,0 0,-1 0,1 0,0-1,-1 0,0 1,1-1,-1-1,0 1,0 0,0-1,0 0,0 0,0 0,-1-1,1 1,0-1,0 0,0 0,-1 0,1-1,0 0,0 1,0-2,0 1,0 0,0-1,0 1,0-1,1 0,-1-1,0 1,1-1,0 1,0-1,0 0,0 0,0 0,0-1,1 1,0-1,-1 1,1-1,1 0,-1 0,0 0,1-1,-2-10,0 0,1 0,1 0,0-1,1 1,1 0,0 0,2-1,-1 1,2 0,1-4,-3 8,4-18</inkml:trace>
  <inkml:trace contextRef="#ctx0" brushRef="#br0" timeOffset="1716.524">2246 169,'5'0,"1"0</inkml:trace>
  <inkml:trace contextRef="#ctx0" brushRef="#br0" timeOffset="2068.24">2641 734,'22'-5,"0"-1,-1-2,0 0,-1-1,0-1,0-1,-1 0,0-2,-1 0,-1-1,7-7,-22 20,1-1,-1 0,0 0,1 0,-1 0,0 0,0 0,0 0,0-1,-1 1,1-1,-1 1,1-1,-1 0,0 1,0-1,0 0,0 0,-1 0,1 0,-1 0,0 0,0 0,0 0,0 0,0 1,-1-1,1 0,-1 0,0 0,0 0,0 0,0 1,0-1,-1 0,1 1,-1-1,1 1,-1-1,0 1,0 0,0 0,-1 0,1 0,0 0,-1 1,1-1,-1 1,-1-1,-7 2,0 0,0 1,1 0,-1 1,0 1,1-1,-1 2,1-1,0 2,0-1,1 1,-1 1,1-1,0 2,0-1,1 1,0 1,0-1,1 1,0 1,-2 3,1-6,0 2,1-1,0 1,1 0,-1 1,1 0,1 0,0 0,0 0,1 1,0 0,1 0,0 0,0 0,1 0,0 1,1-1,1 1,-1-1,2 1,-1-1,1 1,1-1,0 0,0 1,1-1,1 0,-1 0,2-1,-1 1,1-1,3 3,1-2,1 0,0-1,1 0,-1 0,2-1,-1-1,1 0,0-1,1 0,-1-1,1 0,1-1,-1 0,0-1,1-1,-1 0,1-1,0 0,0-1,-1 0,1-2,0 1,3-2,7-4</inkml:trace>
  <inkml:trace contextRef="#ctx0" brushRef="#br0" timeOffset="2416.278">3375 479,'-3'3,"-20"15,1 1,1 0,1 2,0 1,2 0,0 1,2 1,1 0,-7 16,20-35,0-1,0 1,1 0,-1 0,1 0,1 0,-1 0,1 0,0 0,0 0,0 0,1 0,-1 0,1 0,0 0,1 0,-1 0,1-1,0 1,1 0,-1-1,1 0,-1 1,1-1,1 0,-1 0,0-1,1 1,0-1,0 0,0 0,0 0,0 0,1-1,4 2,3 2,1 0,0-2,0 0,1 0,-1-1,1-1,-1 0,1-1,0 0,0-1,-1-1,1 0,0-1,0 0,-1-1,0-1,12-4,126-73,-132 65</inkml:trace>
  <inkml:trace contextRef="#ctx0" brushRef="#br0" timeOffset="2667.814">3967 0,'-9'44,"-4"27,1 13,3 0,2-3,3-7,1-5,3-6,-1-4,2-6,-1-9,6-6,0-5,5-3,1-2,-3-6</inkml:trace>
  <inkml:trace contextRef="#ctx0" brushRef="#br0" timeOffset="2820.774">3657 424,'43'-19,"34"-7,8-3,0 3,-6 5,-6 8,-10 0,-13 3,-13 2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2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26,'-14'17,"1"1,1-1,0 2,2 0,0 0,1 1,1 0,1 0,1 1,1 0,0 0,2 0,0 1,2 1,1-20,0 1,0 0,0-1,1 1,0-1,0 0,0 1,0-1,0 0,1 1,-1-1,1 0,0 0,0 0,0 0,0-1,1 1,-1 0,1-1,-1 0,1 0,0 1,0-2,0 1,0 0,0-1,1 1,-1-1,0 0,1 0,-1 0,1 0,-1-1,1 0,-1 1,1-1,-1 0,1-1,1 1,6-1,1-1,-1 0,0 0,1-1,-1-1,-1 0,1 0,0-1,-1-1,0 1,7-7,-7 4,0-1,-1-1,1 0,-2 0,0-1,0 0,-1 0,0-1,-1 0,0 0,-1 0,0-1,-1 0,-1 0,0 0,0 0,-2-1,0 1,0 0,-1-1,-1 8,0 1,0 0,0 0,-1 0,0 0,0 0,0 0,0 0,-1 0,0 1,0 0,0-1,-1 1,1 0,-1 0,0 1,0-1,0 1,-1 0,1 0,-1 1,0-1,1 1,-1 0,0 0,0 0,-1 1,1 0,0 0,0 0,-1 1,1 0,0 0,-1 0,1 0,0 1,-1 0,1 0,0 0,0 1,0 0,0 0,0 0,-1 2,-97 86,79-66</inkml:trace>
  <inkml:trace contextRef="#ctx0" brushRef="#br0" timeOffset="367.837">260 450,'-15'3,"0"0,-1 2,1-1,1 2,-1 0,1 1,0 0,1 1,-1 1,2 0,-1 1,1 0,1 1,0 0,0 1,1 0,1 0,-2 5,9-14,1 0,0 0,0 0,0 0,0 0,1 0,-1 0,1 0,0 0,0 0,0 0,0 0,1 0,-1 0,1 0,0 1,0-2,0 1,0 0,0 0,1 0,-1 0,1-1,0 1,-1-1,1 1,0-1,1 0,-1 0,0 0,1 0,-1 0,1 0,0-1,-1 1,1-1,1 1,3 1,1 0,-1 0,1-1,-1 0,1 0,0-1,0 0,0 0,0-1,-1 0,1 0,0-1,0 0,3-1,3-3,-1 0,0 0,0-2,0 1,0-2,-1 1,-1-2,1 0,-1 0,-1-1,0 0,0-1,-1 0,0 0,-1-1,0 0,-1-1,0 0,-1 0,-1 0,2-7,-6 16,0 0,0-1,0 1,0-1,-1 1,1-1,-1 1,0-1,-1 1,1-1,-1 1,0-1,0 1,0 0,-1-1,1 1,-1 0,0 0,0 0,-1 0,1 0,-1 1,0-1,0 1,0-1,0 1,-1 0,1 1,-1-1,0 0,0 1,0 0,0 0,0 0,0 0,0 1,-1 0,1 0,-1 0,1 0,-1 1,1-1,-1 1,1 0,-1 1,1-1,-1 1,1 0,-3 1,-41 19,28-10</inkml:trace>
  <inkml:trace contextRef="#ctx0" brushRef="#br0" timeOffset="895.89">599 591,'22'-38,"2"1,2 1,1 1,2 2,1 0,2 2,23-16,-35 29,-21 19,1 0,-1 0,1 0,0 0,0 0,-1 0,1 0,0 0,0 0,0 0,0 0,0 0,0 0,1 0,-1 0,0 0,0 0,1 0,-1 0,1 0,-1 0,1-1,-1 1,1 0,-1 0,1 0,0 0,-1-1,1 1,0 0,0-1,0 1,0-1,-1 1,1-1,0 1,0-1,0 1,0-1,0 0,0 0,0 1,0-1,0 0,0 0,0 0,0 0,0 0,0-1,0 1,0 0,0 0,0-1,0 1,0 0,0-1,0 1,0-1,0 1,0-1,0 1,-1-1,1 0,0 0,0 1,-1-1,1 0,0 0,-10 42,2 54,7-93,1 0,0 0,0 0,0 0,0 0,0 0,0 0,0 0,0 0,1 0,-1-1,1 1,0-1,-1 1,1-1,0 0,0 1,0-1,-1 0,1 0,1 0,-1-1,0 1,0 0,0-1,0 1,0-1,1 0,-1 0,0 0,0 0,0 0,1 0,-1-1,0 1,0-1,0 1,0-1,1 0,83-37,-83 37,215-111,-217 112,0-1,0 1,1-1,-1 1,0 0,0 0,0-1,0 1,1 0,-1 0,0 0,0 1,0-1,0 0,1 0,-1 0,0 1,0-1,0 1,0-1,0 1,0-1,0 1,0 0,0-1,0 1,0 0,0 0,0 0,-1 0,1 0,0 0,0 0,-1 0,1 0,-1 0,1 0,-1 0,0 0,1 0,-1 0,0 1,0-1,4 58,-4-50,-1-4,1 1,0 0,0 0,0 0,0-1,1 1,0 0,0 0,1-1,0 1,0-1,0 1,0-1,1 0,0 0,0 0,1 0,-1-1,1 1,0-1,0 0,0 0,1 0,0 0,14 7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0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99 112,'-2'0,"1"0,-1 0,0 0,0 0,1 1,-1-1,0 0,1 1,-1-1,0 1,1-1,-1 1,1 0,-1 0,1 0,-1 0,1 0,0 0,-1 0,1 0,0 1,0-1,0 0,0 1,0-1,0 1,0-1,0 1,1-1,-1 1,1 0,-1-1,1 1,0 0,-1 0,1-1,-42 189,29-22,43-40,-28-124,0 1,1 0,-1-1,1 0,0 0,0 0,1 0,-1 0,1 0,0-1,0 0,0 0,0 0,0 0,1 0,-1-1,1 0,0 0,-1 0,1-1,0 0,0 0,0 0,1 0,7-3,-1 0,0 0,0-1,0-1,0 0,-1-1,1 0,-1 0,0-2,-1 1,1-1,-1-1,-1 0,0 0,0-1,0 0,-1 0,0-1,-1 0,0 0,-1-1,1-2,26-29,67-101,-100 142,0 0,0 1,1-1,-1 0,0 0,0 0,0 0,1 0,-1 1,0-1,1 0,-1 0,1 0,-1 1,1-1,-1 0,1 1,0-1,-1 0,1 1,0-1,-1 1,1-1,0 1,0-1,-1 1,1 0,0-1,0 1,0 0,0 0,0-1,-1 1,1 0,0 0,0 0,0 0,0 0,0 0,0 1,-1-1,1 0,0 0,0 1,0-1,0 0,-1 1,1-1,0 1,0-1,-1 1,1-1,0 1,-1-1,1 1,0 0,-1-1,1 1,-1 0,1 0,-1-1,0 1,1 1,31 78,-28-69,-1 1,1-1,1 0,0 0,0 0,1-1,1 1,0-2,5 7,-7-10,1 0,-1 0,1-1,0 0,0 0,1-1,0 1,-1-1,1-1,1 1,-1-1,0-1,1 1,-1-1,1-1,0 1,0-1,0-1,0 1,-1-2,1 1,0-1,0 0,0 0,6-3,8-5,0-2,-1-1,-1 0,0-2,0 0,-2-1,1-1,-2-1,-1 0,0-1,-1-1,-1-1,0 0,-2 0,10-22,-2 10,-4 7,0-2,-2 1,-2-2,0 0,-2 0,-1-1,-1 0,-1-1,-2 0,-2 6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0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1,'2'2,"-1"0,1-1,-1 1,1 0,-1-1,1 1,0-1,0 1,0-1,0 0,0 1,0-1,0 0,0-1,1 1,-1 0,0-1,0 1,1-1,-1 1,0-1,1 0,-1 0,1 0,-1-1,1 2,364 1,-200-2,-167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1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1,'-1'1,"0"0,0 0,0 0,1 0,-1 0,1 1,-1-1,1 0,-1 0,1 1,0-1,-1 0,1 1,0-1,0 0,0 1,0-1,0 0,1 1,-1-1,0 0,0 0,1 1,-1-1,1 0,-1 0,1 1,0-1,-1 0,1 0,0 0,0 0,0 0,0 0,0 0,0 0,0-1,0 1,0 0,0 0,0-1,1 1,-1-1,0 1,0-1,1 0,-1 1,0-1,1 0,-1 0,0 0,1 0,-1 0,0 0,1 0,-1-1,16 4,1-1,-1 0,1-2,-1 0,1-1,-1-1,1 0,-1-2,3-1,86-9,-84 13,-2 0,1 0,0 1,-1 1,1 1,0 1,18 5,-21-2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2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0 802,'23'9,"1"-1,-1-2,1 0,0-1,1-1,-1-1,1-2,-1 0,1-2,-1 0,1-2,-1 0,0-2,19-6,-16 2,0-1,-1 0,0-2,-1-1,0-1,-1-2,-1 0,0-1,-1-1,-1-1,-1-1,11-15,26-37,-2-3,-4-2,7-22,40-58,-21 37,-77 120,1-1,-1 0,0 1,0-1,1 0,-1 1,0-1,1 1,-1-1,0 1,1-1,-1 1,1-1,-1 1,1-1,-1 1,1 0,-1-1,1 1,0 0,-1-1,1 1,-1 0,1 0,0 0,-1-1,1 1,0 0,-1 0,1 0,0 0,-1 0,1 0,0 0,-1 1,1-1,0 0,-1 0,1 0,-1 1,1-1,0 0,-1 1,1-1,-1 0,1 1,-1-1,1 1,-1-1,1 1,-1-1,1 1,-1-1,0 1,1-1,-1 1,0 0,0-1,1 1,-1-1,0 1,0 0,0-1,0 1,0 0,0-1,0 1,4 47,-44 238,33-235,4-8,-2 0,-1-1,-3 0,-1 0,-2-1,-2-1,-1 0,-2-1,-2 0,-2-2,-2 1,9-19,-1-1,-1-1,0-1,-1 0,-1-1,-4 2,18-14,-1 0,1 0,-1-1,0 1,0-1,0 0,0 0,0-1,0 0,0 0,-1 0,1 0,0-1,-1 0,1 0,0-1,-1 1,1-1,0 0,0 0,0-1,0 0,0 0,0 0,0 0,0-1,1 0,-1 0,-2-2,4 2,-1 0,1-1,0 1,0-1,0 1,0-1,0 0,1-1,0 1,0 0,0-1,0 1,1-1,0 1,0-1,0 0,0 1,1-1,0 0,0 0,0 1,0-1,1 0,0-1,5-12</inkml:trace>
  <inkml:trace contextRef="#ctx0" brushRef="#br0" timeOffset="329.942">1355 548,'-24'34,"2"0,1 2,1 1,2 0,-8 28,7 43,19-105,1 1,-1-1,0 0,1 1,0-1,0 0,0 0,0 1,0-1,0 0,1 0,0 0,-1-1,1 1,0 0,1-1,-1 1,0-1,1 0,-1 1,1-1,0 0,0-1,-1 1,1 0,1-1,-1 0,0 0,0 0,2 1,7-1,1 0,-1-1,0 0,0-1,0 0,0-1,0 0,0-1,-1-1,1 1,-1-2,0 0,0 0,-1-1,1 0,-1-1,0 0,-1 0,0-1,0-1,-1 0,0 0,0 0,-1-1,0 0,-1 0,0-1,-1 0,0 0,0 0,-1 0,-1-1,0 0,-1 0,1-3,-6-114,3 125,-1 0,0 0,0 0,-1 0,1 0,-1 0,0 0,0 1,0-1,0 1,-1-1,1 1,-1 0,0 0,0 0,0 0,0 0,-1 1,1 0,-1-1,1 1,-1 1,0-1,0 0,0 1,0 0,0 0,0 0,-1 0,-15 2,4 4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33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1 284,'111'14,"1"-4,101-6,1-33,-190 24,-7-2</inkml:trace>
  <inkml:trace contextRef="#ctx0" brushRef="#br0" timeOffset="315.98">85 509,'49'15,"0"-3,0-1,1-3,1-1,-1-3,46-3,104-4,-155-7,-27 4</inkml:trace>
  <inkml:trace contextRef="#ctx0" brushRef="#br0" timeOffset="917.379">395 1,'0'1,"-1"1,1 0,-1-1,1 1,-1-1,1 1,0 0,0-1,0 1,0-1,0 1,0 0,0-1,1 1,-1 0,0-1,1 1,-1-1,1 1,0-1,0 1,-1-1,1 0,0 1,0-1,0 0,0 0,1 1,21 26,1 0,2-2,0-1,2-1,0-2,2 0,0-2,28 13,-28-15,134 95,-161-111,-1 0,0 0,0 0,0 1,-1-1,1 0,-1 1,1-1,-1 1,0 0,0-1,0 1,0 0,0 0,0 0,-1 0,0 0,1-1,-1 1,0 0,-1 0,1 0,0 0,-1 0,0 0,1 0,-1-1,0 1,-1 0,1-1,0 1,-1-1,1 1,-1-1,0 1,0-1,0 0,-1 1,-93 75,87-73,-202 137,110-60,85-68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5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1,'-27'223,"24"-203,-5 55,-4-1,-4 0,-2-1,-6 6,-15 11,28-66</inkml:trace>
  <inkml:trace contextRef="#ctx0" brushRef="#br0" timeOffset="332.601">130 28,'1'2,"1"0,-1 0,1 0,-1 0,1 0,0-1,-1 1,1-1,0 0,0 1,0-1,0 0,1 0,-1 0,0 0,0-1,1 1,-1-1,0 1,1-1,-1 0,0 0,1 0,-1 0,1 0,0 0,356 3,-339-3,-15-1,0 0,1 1,-1 0,0 0,1 0,-1 1,0-1,0 1,1 1,-1-1,0 1,0 0,0 0,0 0,4 3,-7 23,-12-13</inkml:trace>
  <inkml:trace contextRef="#ctx0" brushRef="#br0" timeOffset="597.892">18 480,'33'5,"26"1,8-5,-3-2,-8-2,-8 0,-8 1,-11 0</inkml:trace>
  <inkml:trace contextRef="#ctx0" brushRef="#br0" timeOffset="13849.527">1061 395,'-13'-14,"11"11,0 1,0-1,0 1,0 0,-1-1,1 1,0 0,-1 1,0-1,1 0,-1 1,0-1,0 1,0 0,0 0,0 0,0 0,0 0,0 1,-1 0,1-1,-3 1,-4 1,-1 1,1 0,-1 0,1 1,0 0,0 1,0 0,0 1,1 0,0 0,0 1,0 0,1 0,0 1,-1 1,8-6,-1 0,1 0,0 0,-1 0,1 0,0 0,0 1,0-1,0 0,1 0,-1 1,1-1,-1 1,1-1,0 0,0 1,0-1,0 1,1-1,-1 1,0-1,1 0,0 1,0-1,-1 0,1 0,1 1,-1-1,0 0,0 0,1 0,-1 0,1-1,0 1,-1 0,1-1,0 1,1 0,82 54,-81-56,-1 1,1 0,-1 0,1 0,-1 0,0 1,1-1,-1 1,0 0,0 0,0 0,0 1,-1-1,1 0,0 1,-1 0,0 0,0 0,1 0,-2 0,1 0,0 0,-1 1,1-1,-1 0,0 1,0-1,-1 1,1 0,-1-1,1 1,-1 0,0-1,-1 1,1-1,-1 1,1 0,-1-1,0 1,0-1,-1 1,1-1,-1 0,-1 2,-6 4,0-1,-1 0,-1-1,1 0,-1 0,0-1,-1 0,1-1,-1-1,0 0,0 0,-1-1,1-1,-1 0,1-1,-1 0,0-1,1 0,-5-2,-24-14,29 3</inkml:trace>
  <inkml:trace contextRef="#ctx0" brushRef="#br0" timeOffset="14606.708">1654 395,'-12'-2,"0"1,-1 0,1 0,-1 1,1 1,0 0,-1 0,1 2,0-1,0 2,0-1,0 2,1-1,0 2,0-1,0 2,0-1,1 1,0 1,1 0,0 0,0 1,1 0,0 1,0 0,1 0,0 1,1-1,0 1,1 1,0-1,1 1,-2 9,3-10,0 1,1 0,0 1,1-1,0 0,1 0,0 0,1 1,1-1,0 0,0 0,1 0,3 6,-5-16,1 1,-1 0,1 0,0 0,0-1,1 1,-1-1,0 0,1 0,0 0,-1 0,1 0,0 0,0-1,0 1,0-1,0 0,0 0,0 0,0 0,1-1,-1 1,0-1,0 0,1 0,-1 0,0 0,1 0,-1-1,1 0,95-35,44-65,-118 84</inkml:trace>
  <inkml:trace contextRef="#ctx0" brushRef="#br0" timeOffset="14902.145">2021 368,'-45'35,"2"3,1 2,2 1,-20 30,57-69,0-1,0 2,0-1,1 0,0 1,-1-1,1 1,0-1,0 1,0 0,0 0,1 0,-1 0,1 0,0 1,0-1,0 0,0 1,0-1,1 0,0 1,0-1,0 1,0-1,0 1,0-1,1 0,0 1,0-1,0 0,0 0,0 1,1-1,-1 0,1 0,0 0,0 0,0-1,0 1,0-1,1 1,-1-1,1 0,1 1,7 1,1-1,-1 0,1-1,0 0,0-1,0 0,-1-1,1 0,0-1,0-1,0 1,-1-2,1 0,-1 0,1-1,-1-1,-1 0,1 0,-1-1,1 0,-2-1,1 0,-1 0,0-1,7-8,-2 1,-1 0,0 0,-1-1,-1 0,-1-1,0-1,-1 1,2-9,-9 22,0 0,0 0,0-1,-1 1,0 0,0-1,0 1,0-1,-1 0,0 1,0-1,0 1,0-1,-1 0,0 1,0-1,0 1,0-1,-1 1,1 0,-1 0,0 0,-1-1,1 2,-1-1,0 0,0 1,0-1,0 1,0 0,-1 0,1 0,-1 0,0 1,0-1,0 1,0 0,-1 0,1 1,0-1,-1 1,0 0,-3 0,0 0,-1 0,1 0,0 1,0 1,-1-1,1 2,0-1,0 1,0 0,0 0,0 1,1 0,-1 1,1 0,0 0,0 0,0 1,1 0,-1 0,1 1,0-1,1 2,-1-1,1 0,1 1,-1 0,1 0,-2 5,-7 13</inkml:trace>
  <inkml:trace contextRef="#ctx0" brushRef="#br0" timeOffset="15306.915">2585 339,'-33'8,"-1"1,1 2,1 2,0 0,0 3,-24 16,53-32,0 1,1 0,-1 0,1 0,-1 1,1-1,-1 0,1 1,0 0,-1 0,1-1,0 1,0 0,0 1,1-1,-1 0,1 1,-1-1,1 0,0 1,-1 0,1-1,1 1,-1 0,0-1,1 1,-1 0,1 0,0 0,0-1,0 1,0 0,0 0,1 0,-1 0,1-1,0 1,0 0,0-1,0 1,0-1,1 1,-1-1,1 1,0-1,-1 0,1 0,0 0,0 0,1 0,64 18,-60-19,0 0,0 0,0 1,0 0,-1 0,1 0,-1 1,1 0,-1 0,0 1,0 0,0 0,0 0,-1 1,0 0,3 3,-6-5,-1-1,0 0,0 1,-1-1,1 0,0 1,-1 0,0-1,1 1,-1-1,0 1,0-1,0 1,-1-1,1 1,-1-1,1 1,-1-1,0 1,0-1,0 1,0-1,0 0,-1 0,1 0,-1 0,1 0,-1 0,0 0,0 0,-1 1,-68 45,-54-8,103-38</inkml:trace>
  <inkml:trace contextRef="#ctx0" brushRef="#br0" timeOffset="16334.918">2952 311,'-6'0,"1"0,-1 0,0 1,0-1,1 1,-1 1,0-1,1 1,-1 0,1 0,0 0,-1 1,1 0,0 0,1 0,-1 1,1 0,-1 0,1 0,0 0,0 0,-2 6,-9 9,1 0,2 1,0 1,1 0,1 1,-4 12,11-26,1 0,-1 0,1 0,1 0,0 0,0 1,0-1,1 0,1 1,-1-1,1 0,1 1,-1-1,1 0,1 0,0 0,0 0,0-1,1 1,1 0,-2-4,0-1,1 1,-1 0,1-1,0 0,0 0,0 0,1 0,-1-1,1 0,0 0,-1 0,1 0,0-1,0 0,0 0,0 0,0 0,0-1,0 0,0 0,0 0,0-1,1 0,1 0,124-44,-111 32,-1-1,-1-1,0 0,-1-2,-1 0,0-1,-1 0,-1-1,-1-1,-1 0,0-1,-2 0,0-1,-2 0,0 0,-2-1,0 0,2-21,-7 33,0 0,-1 0,0 0,-1 0,0 0,-1 1,0-1,0 0,-1 1,-1 0,0-1,0 1,-1 1,-4-8,7 13,-1 0,1 0,-1 0,1 0,-1 0,0 1,-1 0,1 0,-1-1,1 2,-1-1,0 0,0 1,0 0,0 0,0 0,-1 0,1 1,-1 0,1 0,-1 0,1 0,-1 1,0-1,1 1,-1 0,0 1,1-1,-1 1,1 0,-1 0,1 1,-1-1,1 1,0 0,-7 5,1 1,0 1,0 0,1 0,1 1,-1 0,1 0,1 1,0 0,1 0,0 1,0-1,2 1,-1 1,1-1,1 1,0-1,1 1,1 0,0 0,0 0,1 0,2 6,1 196,10-120,-9-73,0 0,-2 0,0 0,-2 0,0 1,-1-1,-2 0,0 1,-12 71,-20 64,20-106,18-44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38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60 102,'-4'1,"1"1,0 0,0 0,-1 0,1 0,0 1,1-1,-1 1,0-1,1 1,-1 0,1 0,0 0,0 1,0-1,1 0,-1 1,1-1,0 1,0-1,0 1,0 0,0-1,1 1,0 0,0 1,-6 216,8-126,-2-91,-1 6,1 0,-1 0,2-1,-1 1,1 0,1 0,0-1,0 1,1-1,0 0,1 1,-1-1,2-1,0 1,0-1,0 1,-3-8,0 1,0-1,0 0,0 1,0-1,0 0,0 0,1 0,-1-1,0 1,1 0,-1-1,0 0,1 1,-1-1,1 0,-1 0,1 0,-1-1,0 1,1-1,-1 1,0-1,1 0,-1 0,0 0,0 0,1 0,-1 0,0 0,0-1,-1 1,1-1,0 0,0 0,58-65,57-129,-93 165,-24 30,1 1,-1 0,1-1,0 1,-1 0,1 0,-1 0,1 0,0 0,-1 0,1 0,0 0,-1 0,1 0,-1 0,1 0,0 0,-1 0,1 0,-1 1,1-1,0 0,-1 1,1-1,-1 0,1 1,-1-1,1 0,-1 1,1-1,-1 1,0-1,1 1,-1-1,0 1,1-1,-1 1,0 0,0-1,1 1,-1-1,0 1,0 0,0-1,0 1,0-1,0 1,0 0,0-1,0 1,0 0,0-1,0 1,0-1,-1 1,1 0,0-1,-1 1,5 75,-6-68,1 0,0 0,0-1,1 1,0 0,1 0,0 0,0 0,0 0,1-1,0 1,1 0,0-1,0 0,0 0,1 0,0 0,1 0,-1-1,1 0,0 0,1 0,0 0,0-1,0 0,0 0,2 0,-4-3,1-1,-1 1,1-1,-1 0,1 0,0-1,-1 1,1-1,-1 0,1 0,0-1,-1 1,1-1,0 0,-1 0,1-1,-1 1,0-1,0 0,1 0,-1 0,0-1,-1 0,1 1,0-1,-1-1,0 1,1-1,84-112,-82 107,4-6,18-26,-3 0,-1-2,-1-1,-3-1,-2-1,3-16,8-58,-29 119,1 0,-1 0,1 0,-1 0,0 0,1-1,-1 1,0 0,0 0,0 0,0-1,0 1,0 0,0 0,0 0,0-1,-1 1,1 0,-1 0,1 0,-1 0,1 0,-1-1,1 1,-1 0,0 0,0 1,1-1,-1 0,0 0,0 0,0 0,0 1,0-1,0 0,0 1,0-1,0 1,-1-1,1 1,0 0,0-1,0 1,0 0,-1 0,1 0,0 0,0 0,-1 0,1 0,0 0,0 1,0-1,-1 1,-13 8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39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31,'5'0,"11"0,8 0,4 0,3 0,0 0,0 0,0-5,-1-2,-1 1,0 1,-1 1,0 2,0 1,1 1,-6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40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2,'15'5,"9"1,5 0,3-1,1-2,-1-1,-1-5,0-3,-2 0,0 1,-1 1,1 2,-1 0,0 2,-5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0,'-14'48,"-5"26,1 9,3-4,5-11,3-12,9-11,7-8,4-11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47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159 537,'-2'27,"-2"-1,0 1,-2-1,-1 0,-1 0,-7 14,9-21,-74 190,53-159,33-78,63-167,15 6,-70 209,24 178,17-90,-53-105,1 0,-1-1,0 1,1-1,0 1,-1-1,1 0,0 0,0 0,1 0,-1 0,0-1,0 0,1 1,-1-1,1-1,-1 1,1 0,-1-1,1 0,-1 1,1-1,0-1,-1 1,1 0,-1-1,1 0,-1 0,1 0,-1 0,0-1,1 1,5-6,1 0,-1-1,-1 1,0-2,0 1,0-1,-1 0,0-1,-1 1,0-2,-1 1,0 0,0-1,-1 0,-1 0,0 0,0-1,0-9,-1 16,-1 0,0 1,-1-1,1 0,-1 0,0 0,0 0,0 0,-1 0,0 0,0 0,0 0,0 1,-1-1,0 0,0 1,0 0,-1-2,-8-7</inkml:trace>
  <inkml:trace contextRef="#ctx0" brushRef="#br0" timeOffset="298.572">583 283,'27'25,"0"1,-1 1,-2 2,-1 0,-1 2,-2 0,-1 1,-1 1,-2 1,11 33,-24-49,0-1,-2 1,0 0,-1-1,-1 1,-1-1,0 1,-1-1,-1 1,-1-1,0 0,-1-1,-1 0,0 0,-2 0,1-1,-2 0,0 0,-1-1,0-1,-5 4,-66 49,57-52</inkml:trace>
  <inkml:trace contextRef="#ctx0" brushRef="#br0" timeOffset="1795.697">1373 395,'-31'140,"-35"201,66-339,-10 65,10-66,-1 0,1 0,0 1,0-1,0 0,0 0,0 0,0 1,0-1,0 0,0 0,0 0,1 1,-1-1,1 0,-1 0,1 0,-1 0,1 0,-1 0,1 0,0 0,0 0,-1 0,1 0,0-1,0 1,0 0,0 0,0-1,0 1,0-1,0 1,0-1,1 1,-1-1,0 0,0 1,0-1,0 0,1 0,-1 0,0 0,0 0,0 0,1 0,-1-1,0 1,0 0,1-1,13-7,-3-2</inkml:trace>
  <inkml:trace contextRef="#ctx0" brushRef="#br0" timeOffset="3780.089">1288 0,'-44'42,"2"1,1 2,3 2,2 2,2 1,-12 26,26-41,1 2,2 0,2 0,1 2,-5 26,15-48,0 1,1-1,1 1,1 0,1-1,0 1,1 0,1 0,1-1,0 1,1-1,1 0,1 0,1 1,4 3,1 0,1-1,0-1,2 0,0-1,1-1,1 0,1-1,0-1,1 0,0-2,2 0,-1-1,1-1,1-1,0-1,0-1,14 2,-3-2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41.8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259 424,'50'-19,"-11"3,0 1,1 2,1 2,0 2,12 0,22 23,-73-13,0 0,-1 0,1 0,-1 1,1-1,-1 1,0-1,1 1,-1-1,0 1,0 0,0-1,0 1,-1 0,1 0,0 0,-1 0,1 0,-1 0,0 0,0 0,0 0,1 0,-2 0,1-1,0 1,0 0,-1 0,1 0,-1 0,0 0,1 0,-1 0,0-1,0 1,-1 1,-8 14,-2 0,0 0,0-1,-2-1,0 0,0-1,-2 0,0-1,-12 7,7-4,1 0,0 1,2 1,0 0,-12 18,26-31,0 1,0 0,0 0,1 0,0 1,0-1,1 0,0 1,0 0,0 0,1 0,0-1,0 1,1 0,0 0,0 0,1 0,0 0,0 0,0 0,1 0,0-1,0 1,1-1,0 1,0-1,1 0,-1 0,1 0,0-1,1 1,0-1,0 0,0 0,0-1,6 4,-5-5,-1 0,0-1,0 1,0-1,0 0,1-1,-1 1,1-1,-1 0,1 0,0-1,-1 0,1 0,-1 0,1 0,0-1,-1 0,1 0,-1-1,2 0,10-7</inkml:trace>
  <inkml:trace contextRef="#ctx0" brushRef="#br0" timeOffset="288.517">965 339,'-40'85,"31"-58,-30 163,15-37,1-45,27-92</inkml:trace>
  <inkml:trace contextRef="#ctx0" brushRef="#br0" timeOffset="641.159">1360 282,'-37'41,"3"1,1 1,3 2,1 1,2 1,3 1,-7 20,29-64,0 0,0 0,0 0,0 0,1 1,0-1,0 0,0 1,0-1,1 1,-1-1,1 1,1-1,-1 1,0 0,1-1,0 0,0 1,0-1,1 1,0-1,-1 0,1 0,1 0,-1 0,1 0,-1-1,1 1,0-1,0 1,1-1,-1 0,1-1,-1 1,1 0,0-1,0 0,0 0,0 0,1 0,-1-1,0 0,2 1,12-3,0-1,0-1,-1 0,1-1,-1-1,0-1,0 0,0-1,-1-1,0 0,-1-2,1 0,11-10,-14 11,-1-1,0 0,0 0,-1-2,0 1,-1-1,0-1,-1 0,-1 0,0-1,-1 0,0 0,-1 0,-1-1,0 0,-1 0,0-1,-2 1,0-1,0 0,-1 1,-1-1,-2-10,2 21,-1 0,0-1,0 1,-1 0,1 0,-1 1,0-1,-1 0,1 0,-1 1,0 0,0-1,0 1,0 0,-1 0,0 1,0-1,0 1,0 0,0 0,-1 0,1 1,-1-1,0 1,1 0,-1 0,0 1,0 0,-1 0,1 0,0 0,0 1,0-1,-1 2,1-1,0 0,0 1,0 0,0 0,0 1,0-1,0 1,-2 1,-21 14,2 2</inkml:trace>
  <inkml:trace contextRef="#ctx0" brushRef="#br0" timeOffset="7124.041">429 1,'-46'29,"2"3,1 2,2 1,2 2,1 2,-14 20,38-42,1-1,0 2,2-1,0 2,1 0,0 0,2 0,0 1,2 1,0-1,1 1,1 0,1 0,1 0,1 1,0-1,2 0,0 1,2-1,0 0,2 0,0-1,1 1,4 6,7 6,1-2,2 0,1-1,1 0,2-2,1-1,1-1,1-2,1 0,1-2,1-1,1-1,24 11,-20-13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50.1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107 169,'-14'20,"1"-1,1 2,1 0,0 0,2 1,1 0,0 1,2 0,0 0,-1 17,7-38,0 1,0 0,0-1,0 1,1 0,-1 0,1-1,-1 1,1-1,0 1,0-1,0 1,1-1,-1 1,0-1,1 0,-1 0,1 0,0 0,0 0,0 0,0 0,0 0,0-1,1 1,-1-1,0 0,1 0,-1 0,1 0,-1 0,1 0,0 0,-1-1,1 0,0 1,-1-1,1 0,0 0,-1-1,3 1,110-29,-105 27,-1-1,0 0,0-1,0 1,0-2,-1 1,1-1,-1-1,0 1,-1-1,1-1,-1 0,0 0,-1 0,0 0,0-1,0 0,-1-1,-1 1,1-1,-1 0,-1 0,0 0,0 0,0-1,-1 0,-2 8,-1-1,1 1,0-1,-1 0,1 1,-1-1,0 1,1 0,-1-1,0 1,-1-1,1 1,0 0,-1 0,1 0,-1 0,0 0,0 0,1 0,-1 1,-1-1,1 1,0-1,0 1,0 0,-1 0,1 0,-1 0,1 0,0 0,-1 1,0-1,1 1,-1 0,1-1,-3 1,-94 14,35 17,38-15</inkml:trace>
  <inkml:trace contextRef="#ctx0" brushRef="#br0" timeOffset="335.801">220 536,'-20'12,"0"1,2 1,0 0,0 2,1 0,1 0,1 2,0 0,1 1,1 0,-3 8,14-25,0 0,0 0,1 1,-1-1,0 1,1-1,0 1,-1-1,1 1,0 0,1 0,-1 0,0 0,1-1,-1 1,1 0,0 0,0 0,0 0,1 0,-1 0,1 0,-1 0,1 0,0-1,0 1,0 0,1 0,-1-1,1 1,-1-1,1 1,0-1,0 0,0 0,0 0,0 0,0 0,1 0,-1-1,1 1,-1-1,1 1,0-1,0 0,11 0,-1-1,1 0,0-1,-1 0,1-2,-1 1,0-2,0 0,0 0,0-1,-1-1,0 0,0 0,0-1,-1-1,0 0,0-1,-1 0,0 0,-1-1,0-1,0 1,-1-1,-1-1,0 1,0-1,-1-1,1-5,-4 12,-1 0,0 1,0-1,-1-1,1 1,-1 0,-1 0,1 0,-1-1,0 1,-1 0,1-1,-1 1,0 0,-1 0,0 0,0 0,0 0,0 0,-1 1,0-1,0 1,-1 0,0 0,0 0,0 0,0 0,-1 1,1 0,-1 0,0 0,0 1,-1-1,0 1,-13-5</inkml:trace>
  <inkml:trace contextRef="#ctx0" brushRef="#br0" timeOffset="936.586">474 735,'15'-13,"-1"1,0-2,-1 0,0 0,-1-2,-1 1,0-1,-1-1,7-16,60-83,-78 117,1 0,0 0,0 0,0 0,0 0,0 0,0 0,0 0,0 0,0 0,0 0,1 0,-1 0,0 0,1 0,-1-1,0 1,1 0,-1 0,1 0,0 0,-1-1,1 1,-1 0,1-1,0 1,0 0,0-1,-1 1,1-1,0 1,0-1,0 1,0-1,0 0,0 1,0-1,0 0,0 0,0 0,0 0,0 0,0 0,-1 0,1 0,0 0,0 0,0-1,0 1,0 0,0-1,0 1,0 0,0-1,0 1,-1-1,1 0,0 1,0-1,-1 0,1 1,0-1,-1 0,1 0,-1 1,1-1,0 0,-6 22,4-19,-1 0,1 0,-1 0,1 0,0 1,0-1,0 1,0-1,1 1,-1-1,0 1,1-1,0 1,0-1,0 1,0 0,0-1,0 1,1-1,-1 1,1-1,0 1,0-1,-1 1,2-1,-1 0,0 1,0-1,1 0,-1 0,1 0,0 0,0 0,-1 0,1-1,0 1,1-1,-1 1,0-1,0 0,1 0,-1 1,0-2,1 1,0 0,3-2,0-1,0 1,0-2,-1 1,1 0,0-1,-1 0,0 0,0-1,0 1,0-1,0 0,-1-1,1 1,-1-1,0 0,-1 0,2-2,31-31,-36 37,1 1,-1-1,1 0,0 0,-1 1,1-1,0 0,-1 1,1-1,0 1,0-1,0 1,0 0,-1-1,1 1,0 0,0-1,0 1,0 0,0 0,0 0,0 0,0 0,0 0,0 0,0 0,0 0,0 0,-1 0,1 1,0-1,0 0,0 1,0-1,0 1,-1-1,1 1,0-1,0 1,-1 0,1-1,0 1,-1 0,1-1,0 1,-1 0,1 0,-1 0,0 0,1-1,-1 1,0 0,1 0,-1 0,0 0,0 0,0 0,6 59,-6-57,5 51,0-34</inkml:trace>
  <inkml:trace contextRef="#ctx0" brushRef="#br0" timeOffset="1197.469">1123 1,'135'452,"-131"-439,0 1,-2 0,1 1,-2-1,0 0,0 1,-1-1,-1 1,-1-1,0 0,-1 0,0 0,-1 0,0 0,-2-1,1 0,-2 0,0 0,0-1,-1 0,0 0,-1-1,-1 0,0 0,0-1,-5 3,-121 61,107-63</inkml:trace>
  <inkml:trace contextRef="#ctx0" brushRef="#br0" timeOffset="2480.605">1715 255,'-38'24,"-23"22,0 13,10 1,13-4,9-8,9-6,8-7,6-3,4-3,2-2,6-5,3-1,3-5,6-4,3-5,0-4</inkml:trace>
  <inkml:trace contextRef="#ctx0" brushRef="#br0" timeOffset="2781.04">1941 368,'-3'5,"-10"14,1 0,0 1,2 0,0 1,1 0,1 0,2 1,-3 13,8-32,0 0,1-1,-1 1,1 0,0 0,-1 0,2 0,-1 0,0 0,0 0,1 0,0-1,-1 1,1 0,0 0,1-1,-1 1,0 0,1-1,-1 1,1-1,0 0,0 1,0-1,0 0,0 0,0-1,1 1,-1 0,1-1,-1 1,1-1,-1 0,1 0,0 0,0 0,-1 0,1 0,0-1,0 0,0 1,0-1,0 0,0-1,0 1,0 0,-1-1,1 0,0 1,8-3,0 0,-1 0,1-1,-1 0,0 0,0-2,-1 1,1-1,-1 0,0-1,-1 0,0-1,0 1,0-2,-1 1,0-1,-1 0,0 0,-1-1,1 0,-2 0,1 0,-2 0,1-1,-1 1,-1-1,0 0,-1 0,0 0,0 0,-1-2,-1 10,0-1,0 1,0-1,-1 1,1 0,-1-1,0 1,0 0,0 0,0 0,-1 1,1-1,-1 0,0 1,0-1,0 1,0 0,0 0,0 0,0 1,-1-1,1 1,0 0,-1 0,0 0,1 0,-1 0,1 1,-1 0,0 0,0 0,1 0,-1 0,0 1,-8 0,0 0,1 1,-1 1,1 0,0 1,0 0,0 0,0 1,1 0,-5 4,-13 12,3-1</inkml:trace>
  <inkml:trace contextRef="#ctx0" brushRef="#br0" timeOffset="3151.437">2534 255,'-12'8,"0"1,1 0,0 1,1 0,0 1,0 0,1 0,0 1,1 0,1 1,0 0,1 0,0 1,-2 8,8-18,0 0,0 1,1-1,-1 0,1 0,0 1,0-1,1 0,-1 0,1 0,0-1,0 1,0 0,1-1,-1 1,1-1,0 0,0 0,0 0,0 0,1 0,-1-1,1 1,0-1,-1 0,1 0,0-1,2 2,-2-2,-1 0,1 0,-1 1,1-1,-1 1,0 0,0 0,0 1,0-1,0 0,0 1,-1 0,1 0,-1-1,0 1,0 1,0-1,0 0,0 0,-1 1,1-1,-1 1,0 0,0-1,-1 1,1 0,-1-1,1 1,-1 0,0 0,-1-1,1 1,-1 0,1-1,-2 2,-1 1,-1-1,0 0,-1 0,1 0,-1 0,0-1,-1 0,1 0,0 0,-1-1,0 1,0-2,0 1,0 0,-1-1,1 0,-1-1,1 0,-1 0,1 0,-1 0,-4-1,-96-4,89-3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55.3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8 230,'14'-4,"0"0,1 1,-1 1,0 0,1 1,-1 0,1 1,-1 1,1 0,-1 1,2 1,-15-3,1 1,0-1,-1 1,1-1,-1 1,1-1,-1 1,1 0,-1 0,0 0,1 0,-1 0,0 0,0 0,1 0,-1 0,0 1,0-1,0 0,-1 1,1-1,0 1,0-1,-1 1,1-1,-1 1,1 0,-1-1,0 1,0 0,0-1,0 1,0-1,0 1,0 0,0-1,0 1,-1 0,1-1,-1 1,0-1,1 1,-1-1,-40 63,-62 45,101-108,0 1,1-1,-1 1,1 0,0 0,0 0,-1 0,1 0,0 0,0 0,1 0,-1 0,0 0,1 0,-1 0,1 1,0-1,0 0,0 0,0 1,0-1,0 0,1 0,-1 0,1 1,-1-1,1 0,0 0,0 0,0 0,0 0,0 0,0 0,1-1,-1 1,1 0,-1-1,1 1,-1-1,1 1,0-1,0 0,0 1,0-1,0 0,0-1,0 1,0 0,0 0,0-1,2 1,40 11,-38-12,1 0,-1 1,0 0,0 0,0 0,0 1,0-1,-1 1,1 1,0-1,-1 1,0 0,1 1,-1-1,0 1,-1 0,1 0,-1 0,0 1,0-1,0 1,0 0,-1 1,0-1,0 0,-1 1,1 0,0 4,-5-2,0-1,-1 0,0 0,0 0,0 0,-1-1,0 1,-1-1,0 0,0 0,0 0,0-1,-1 0,0 0,0 0,0-1,-1 0,-3 2,-155 92,147-89</inkml:trace>
  <inkml:trace contextRef="#ctx0" brushRef="#br0" timeOffset="333.419">516 285,'-42'62,"3"2,2 1,-19 52,53-114,1 1,-1-1,1 1,0 0,0 0,1 0,-1 0,1 0,-1 0,1 0,1 1,-1-1,1 0,-1 1,1-1,0 0,1 1,-1-1,1 0,0 0,0 1,0-1,1 0,-1 0,1 0,0 0,0-1,0 1,1 0,0-1,-1 0,1 1,0-1,0 0,1 0,-1-1,1 1,1 0,10-1,0 0,-1-2,1 1,0-2,0 0,0-1,0 0,-1-1,1-1,-1-1,0 0,0 0,0-1,-1-1,0 0,0-1,-1-1,0 0,-1 0,1-1,-2-1,6-6,-7 4,-1 0,0-1,-1 1,-1-1,0-1,-1 1,0-1,-1 0,-1 0,0 0,-1 0,-1-1,-1 1,0-1,0 1,-2 0,0-1,-2-4,4 16,0 0,-1 0,0 0,0 0,0 0,0 0,-1 1,1-1,-1 0,0 1,0-1,0 1,-1 0,1 0,-1 0,0 0,0 0,0 0,0 1,0-1,0 1,-1 0,1 0,-1 0,0 0,1 1,-1 0,0 0,0 0,0 0,0 0,0 1,0-1,0 1,0 0,0 1,0-1,-2 1,-40 10,27-4</inkml:trace>
  <inkml:trace contextRef="#ctx0" brushRef="#br0" timeOffset="704.676">799 31,'2'105,"-1"-103,0 1,0-1,0 1,0-1,0 1,0-1,0 0,1 1,-1-1,1 0,0 0,0 0,0 0,0 0,0-1,0 1,0-1,0 1,1-1,-1 0,1 0,-1 0,1 0,-1 0,1 0,0-1,-1 1,1-1,0 0,-1 0,1 0,0 0,-1 0,1-1,0 1,1-1,4-1,-1 0,1-1,-1 1,0-2,0 1,0-1,0 0,0 0,-1-1,0 0,0 0,0 0,0-1,-1 0,0 0,0 0,-1-1,0 0,0 1,-1-2,2-3,-4 8,-1 1,0-1,0 1,0-1,0 1,0-1,-1 1,1-1,-1 1,1 0,-1-1,0 1,0-1,0 1,0 0,-1 0,1 0,-1 0,1 0,-1 0,0 0,1 0,-1 1,0-1,0 1,0-1,-1 1,1 0,0-1,0 1,-1 1,1-1,-1 0,1 0,-1 1,1 0,-1-1,1 1,-1 0,1 0,-1 0,-21-3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7:57.56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328 1237,'-64'-768,"18"412,29 273,18 82,-1 0,0 1,1-1,-1 0,0 0,0 0,0 0,0 0,1 0,-1 1,-1-1,1 0,0 0,0 0,0 0,0 0,-1 0,1 0,0 1,-1-1,1 0,-1 0,1 1,-1-1,1 0,-1 0,1 1,-1-1,0 0,1 1,-1-1,0 1,1-1,-1 1,0-1,0 1,0 0,0-1,1 1,-1 0,0 0,0 0,0-1,0 1,0 0,0 0,0 0,1 1,-1-1,0 0,0 0,0 0,0 0,0 1,0-1,1 1,-1-1,0 1,-23 45,-44 108,50-98,46-72,46-105,-38 32,-36 88,7 16,-3 154,1 713,-6-860,1-52,11-253,1 152,-6-1,-6-44,0 170,15-95,-14 99,-1 1,0-1,1 0,-1 0,0 1,0-1,0 0,0 1,-1-1,1 0,0 1,-1-1,1 0,-1 1,0-1,1 0,-1 1,0-1,0 1,0 0,0-1,0 1,0 0,-1-1,1 1,0 0,-1 0,1 0,0 0,-1 0,1 1,-1-1,0 0,1 1,-1-1,0 1,1-1,-1 1,0 0,1 0,-1 0,0 0,0 0,1 0,-1 0,0 0,1 1,-1-1,0 1,1-1,-1 1,1 0,-1 0,1-1,-1 1,1 0,-1 0,1 1,0-1,-1 0,1 1,-16 10,1 0,1 2,0 0,1 0,1 1,0 1,1 0,0 1,2 0,-8 17,16-31,0-1,0 1,0 0,1 0,-1 0,1 0,0 0,0 0,0 1,0-1,0 0,1 0,0 1,-1-1,1 0,0 1,1-1,-1 0,1 1,-1-1,1 0,0 0,0 1,1-1,-1 0,0 0,1 0,0-1,0 1,0 0,0-1,0 1,0-1,1 1,-1-1,1 0,0 0,0 0,-1-1,1 1,0-1,0 1,1-1,0 0,3 1,0 0,0-1,0 0,1 0,-1-1,0 0,0 0,0 0,0-1,1-1,-1 1,0-1,0 0,-1 0,1-1,0 0,-1 0,0-1,0 0,0 0,0 0,0-1,-1 1,0-1,4-6,5-6,-2-2,0 0,-1 0,-1-1,0 0,-2-1,0 0,-2-1,0 1,-2-1,0 0,-1 0,-1-1,-2 1,0 0,-2-15,2 34,-1 1,1-1,0 0,-1 1,0-1,0 1,1-1,-1 1,-1 0,1-1,0 1,-1 0,1 0,-1 0,1 0,-1 0,0 0,0 0,0 0,0 1,0-1,-1 1,1 0,0-1,-1 1,1 0,-1 0,1 1,-1-1,1 1,-1-1,1 1,-1 0,0-1,1 1,-1 1,0-1,1 0,-1 1,1-1,-1 1,1 0,-1 0,1 0,-1 0,1 0,0 0,0 1,-1-1,1 1,-25 17,0 0,2 2,0 0,2 2,0 1,2 0,0 2,2 1,-8 14,25-39,1 0,-1 0,0 0,1 0,-1 0,1 1,-1-1,1 1,0-1,0 1,1-1,-1 1,0-1,1 1,-1 0,1-1,0 1,0 0,0-1,0 1,1 0,-1-1,0 1,1-1,0 1,0 0,0-1,0 0,0 1,0-1,1 0,-1 1,1-1,0 0,0 0,-1 0,1 0,0-1,0 1,1 0,-1-1,0 0,1 1,-1-1,2 1,10-4,0 0,0 0,0-1,0-1,-1 0,0-1,0-1,0 0,0-1,-1 0,0 0,3-4,128-83,48 7,-190 87,-1-1,1 1,0-1,0 1,0-1,-1 1,1 0,0-1,0 1,0 0,0-1,-1 1,1 0,0 0,0 0,0 0,0 0,0 0,0 0,0 0,0 0,-1 1,1-1,0 0,0 0,0 1,0-1,-1 1,1-1,0 1,0-1,-1 1,1-1,0 1,-1 0,1-1,-1 1,1 0,-1-1,1 1,-1 0,1 0,-1 0,0-1,1 1,-1 0,0 0,0 0,1 0,-1 0,0 0,0 0,0-1,0 1,0 0,-1 0,1 0,0 0,0 0,0 0,-1 0,-17 56,-2-16,-16 58,36-98,0 0,0-1,0 1,0 0,0-1,0 1,0 0,0-1,0 1,0 0,0-1,1 1,-1 0,0-1,0 1,1-1,-1 1,0 0,1-1,-1 1,1-1,-1 1,1-1,-1 1,1-1,-1 0,1 1,-1-1,1 1,0-1,-1 0,1 0,0 1,-1-1,1 0,0 0,-1 0,1 0,0 0,-1 0,1 0,0 0,-1 0,1 0,0 0,-1 0,1 0,0-1,-1 1,1 0,0 0,-1-1,1 1,-1-1,1 1,-1 0,1-1,-1 1,1-1,-1 1,1-1,-1 1,1-1,39-29,-39 29,201-228,-128 153,-253 318,178-241,0 0,0 0,-1 0,1-1,0 1,0 0,0 0,0 0,0 0,0 1,0-1,0 0,0 0,1 0,-1 1,0-1,1 0,-1 1,1-1,-1 1,1-1,0 1,0-1,0 0,0 1,0-1,0 1,0-1,0 1,0-1,1 1,-1-1,0 0,1 1,-1-1,1 0,0 1,0-1,-1 0,1 0,0 1,0-1,0 0,0 0,0 0,0 0,1 0,8 0,0-1,0 0,0-1,0 0,0 0,0-1,0 0,-1-1,1 0,-1-1,0 0,0 0,0-1,0 0,6-6,211-158,-211 165,-29 29,13-24,-166 248,168-249,-1 0,1 0,-1 0,1 0,0 0,-1 0,1 0,0 0,-1 0,1 0,0 1,-1-1,1 0,-1 0,1 1,0-1,-1 1,1-1,-1 0,1 1,-1-1,1 1,-1-1,0 1,1-1,-1 1,1-1,-1 1,0 0,0-1,1 1,-1-1,0 1,0 0,0-1,0 1,0 0,1-1,-1 1,0 0,-1-1,1 1,0 0,0-1,0 1,0-1,0 1,-1 0,1-1,0 1,-1-1,1 1,0 0,-1-1,1 1,0-1,-1 1,1-1,-1 0,1 1,-1-1,0 1,1-1,-1 0,1 1,-1-1,45-25,159-167,-203 192,0 1,0-1,0 1,0 0,0-1,1 1,-1-1,0 1,0-1,1 1,-1-1,0 1,0-1,1 0,-1 1,1-1,-1 1,0-1,1 0,-1 1,1-1,-1 0,1 1,-1-1,1 0,-1 0,1 0,0 0,-1 1,1-1,-1 0,1 0,-1 0,1 0,-1 0,1 0,0 0,-1 0,1-1,-1 1,1 0,-1 0,1 0,-1-1,1 1,-1 0,1 0,-1-1,1 1,-1 0,1-1,-1 1,0-1,1 1,-1 0,0-1,-101 148,50-82,-6 1,57-66,0 0,0 0,0 0,0-1,0 1,0 0,0 0,0-1,-1 1,1 0,0 0,0-1,0 1,0 0,0 0,0 0,0-1,-1 1,1 0,0 0,0 0,0-1,0 1,-1 0,1 0,0 0,0 0,0 0,-1 0,1-1,0 1,0 0,-1 0,1 0,0 0,0 0,-1 0,15-27,99-143,-112 170,18-31,-19 31,1-1,-1 1,0 0,0-1,1 1,-1-1,0 1,0 0,1-1,-1 1,0-1,0 1,0-1,0 1,0-1,1 1,-1-1,0 1,0 0,0-1,-1 1,1-1,0 1,0-1,0 1,0-1,0 1,0-1,-1 1,1-1,0 1,0 0,-1-1,1 1,0-1,-1 1,1 0,0-1,-1 1,1 0,0 0,-1-1,1 1,-1 0,1 0,-1 0,1-1,0 1,-1 0,1 0,-1 0,1 0,-1 0,1 0,-1 0,1 0,-1 0,1 0,-1 0,1 0,-1 0,1 0,-1 1,1-1,0 0,-1 0,-9 4,0 0,0 1,0 0,1 0,0 1,0 0,0 1,1 0,-8 7,-9 8,-306 247,206-198,125-70,-1-1,1 0,0 1,-1-1,1 1,0-1,-1 0,1 0,-1 1,1-1,0 0,-1 0,1 1,-1-1,1 0,-1 0,1 0,-1 0,1 0,-1 0,1 1,-1-1,1-1,-1 1,1 0,-1 0,1 0,-1 0,1 0,-1 0,1 0,-1-1,1 1,-1 0,1 0,-1-1,1 1,0 0,-1-1,1 1,0 0,-1-1,1 1,0-1,-1 1,1 0,0-1,0 1,-1-1,1 1,0-1,0 1,0-1,0 1,0-1,0 1,0-1,0 1,0-1,0 0,16-31,46-37,3 2,3 4,3 2,18-8,-66 50,-8 7,-4 1,1 2,0-1,0 1,1 1,1 0,-1 1,1 1,0 0,11-3,-25 9,1 0,-1 0,0 0,1-1,-1 1,1 0,-1 0,0 0,1 0,-1 0,1 0,-1 1,1-1,-1 0,0 0,1 0,-1 0,0 0,1 1,-1-1,0 0,1 0,-1 0,0 1,1-1,-1 0,0 1,1-1,-1 0,0 1,0-1,0 0,1 1,-1-1,0 0,0 1,0-1,0 0,0 1,1-1,-1 1,0-1,0 1,0-1,0 0,0 1,-1-1,1 1,0-1,0 0,0 1,0-1,0 0,0 1,-1-1,1 1,0-1,0 0,0 1,-1-1,1 0,0 0,-1 1,1-1,0 0,-1 1,-18 26,-138 132,-13 22,147-145,22-36,1 1,0-1,0 1,-1 0,1-1,0 1,0-1,0 1,0 0,-1-1,1 1,0-1,0 1,0 0,0-1,1 1,-1-1,0 1,0 0,0-1,0 1,1-1,-1 1,0-1,0 1,1 0,-1-1,0 1,1-1,-1 0,1 1,-1-1,1 1,-1-1,1 0,-1 1,1-1,-1 0,1 1,-1-1,1 0,-1 0,1 0,0 1,-1-1,1 0,-1 0,1 0,0 0,-1 0,1 0,0 0,-1 0,1-1,-1 1,1 0,-1 0,1 0,0-1,-1 1,1 0,-1-1,1 1,16-6,0-1,-1 0,0-2,0 1,0-2,-2 0,1-1,-1-1,-1 0,1-2,7-3,259-258,-296 293,0 0,1 0,2 1,-1 1,2 1,1-1,-6 18,15-36,1 0,0 0,0 0,0 0,0 1,0-1,0 0,1 1,-1-1,1 0,-1 1,1-1,0 1,0-1,0 0,1 1,-1-1,0 1,1-1,0 0,-1 1,1-1,0 0,0 0,0 1,1-1,-1 0,0 0,1 0,0-1,-1 1,1 0,0 0,0-1,0 1,0-1,0 0,0 0,0 0,0 0,0 0,1 0,-1 0,0-1,1 1,1 0,9-2,-1-1,0 0,0 0,0-1,0-1,0 0,0-1,-1 0,0 0,5-5,15-5,-2 2</inkml:trace>
  <inkml:trace contextRef="#ctx0" brushRef="#br0" timeOffset="7173.73">6847 588,'-11'-46,"-2"-1,-3 2,-1 0,-8-13,17 43,-1 0,0 0,-1 1,0 0,-1 1,-1 0,0 1,-1 0,0 1,0 0,-2 1,1 1,-11-5,-14-2,-1 2,0 2,-1 2,-1 2,1 1,-1 2,-30 2,58 1,-316-8,0 14,-230 35,198-11,-1084 59,1008-77,560 7,36-11,156-15,-145 2,706-36,401-8,-583 53,-742 9,-8-4,-1838 164,704-161,950-12,206 3,35-1,0 0,0 1,0-1,1 0,-1 0,0 1,0-1,0 0,0 0,0 1,1-1,-1 0,0 1,0-1,0 0,0 0,0 1,0-1,0 0,0 1,0-1,0 0,0 1,0-1,0 0,0 0,-1 1,1-1,0 0,0 1,0-1,0 0,-1 0,1 1,0-1,269 32,-245-30,813 23,118-25,608-91,-906 37,-625 51,-20 1,0 0,0 1,0 0,1 2,-1-1,0 1,0 1,0 0,2 1,-16 3,-85 14,-609 54,508-60,-1523 100,625-49,865-39,215-19,27-5,547 0,-187-2,782-7,261-71,-664-4,-676 71,-105-1,-200 14,-852 60,-1467 8,1101-88,904-6,495 18,40 6,0 0,1 0,-1-1,0 1,0 0,0 0,1-1,-1 1,0 0,0 0,0-1,0 1,0 0,0-1,0 1,1 0,-1-1,0 1,0 0,0 0,0-1,0 1,0 0,0-1,0 1,-1 0,1-1,0 1,0 0,0 0,0-1,0 1,0 0,-1-1,1 1,0 0,0 0,0 0,-1-1,1 1,0 0,0 0,-1 0,1-1,0 1,0 0,-1 0,1 0,32-9,548-57,1102-55,-1173 94,-495 26,-24 1,-28 1,-1412 100,-162-15,1166-75,416-16,30 5,1 0,-1 0,0 0,0 0,1-1,-1 1,0 0,0 0,0-1,1 1,-1 0,0 0,0-1,0 1,0 0,1 0,-1-1,0 1,0 0,0-1,0 1,0 0,0-1,0 1,0 0,0 0,0-1,0 1,0 0,0-1,0 1,0 0,0-1,-1 1,1 0,0 0,0-1,0 1,0 0,0-1,-1 1,1 0,0 0,0 0,-1-1,1 1,0 0,0 0,-1 0,1 0,0-1,0 1,-1 0,1 0,0 0,-1 0,1 0,0 0,-1 0,1 0,0 0,-1 0,1 0,0 0,131-34,1386-237,-1362 246,-10-7,-145 32,0 0,0 0,-1-1,1 1,0 0,0 0,0-1,-1 1,1 0,0 0,0-1,0 1,0 0,-1 0,1-1,0 1,0 0,0 0,0-1,0 1,0 0,0-1,0 1,0 0,0-1,0 1,0 0,0 0,0-1,0 1,1 0,-1-1,0 1,0 0,0 0,0-1,0 1,1 0,-1 0,0 0,0-1,0 1,1 0,-1 0,0 0,0-1,1 1,-1 0,0 0,0 0,1 0,-1 0,0 0,1 0,-1 0,0 0,0 0,1-1,-1 2,-26-5,-78 2,1 6,0 4,-9 5,28-3,-1025 117,977-116,230-29,86-11,17-3,0 9,24 8,66-6,-226 22,-65-2,1 1,-1 0,1 0,-1 0,1 0,-1 0,1 0,-1 0,1 0,-1 0,1 0,-1 0,1 0,-1 0,1 1,-1-1,1 0,-1 0,0 0,1 1,-1-1,1 0,-1 1,0-1,1 0,-1 1,0-1,1 0,-1 1,0-1,1 1,-1-1,0 0,0 1,0-1,1 1,-1-1,0 1,0-1,0 1,0-1,0 1,0-1,0 1,0-1,0 1,0-1,0 1,0-1,0 1,-1-1,1 0,0 1,0-1,0 1,-1-1,1 1,0-1,-1 0,1 1,0-1,-1 0,1 1,0-1,-1 0,1 1,-1-1,1 0,0 0,-1 1,-32 20,-252 118,282-138,0 1,-1 0,1 0,0 0,0 0,0 0,0 1,0-1,1 1,-1 0,1 0,-1 0,1 0,0 0,0 0,1 1,-1-1,1 1,0-1,-1 1,1-1,1 1,-1 0,1-1,-1 1,1 0,0 0,0 0,1-1,-1 1,1 0,0-1,0 1,0 0,0-1,1 1,0-1,-1 0,1 1,0-1,0 0,1 0,-1 0,1 0,12 7,0 1,1-2,1 0,-1-1,1-1,0-1,1 0,-1-1,1-1,4 0,107 21,0-7,2-4,43-6,772 3,-718-12,702-35,-602 18,653-17,-862 35,486 13,-526-6,183 4,-232-18,-29 7,-1-1,0 1,1 0,-1 0,0-1,1 1,-1 0,0 0,0-1,1 1,-1 0,0-1,0 1,0 0,0-1,1 1,-1-1,0 1,0 0,0-1,0 1,0 0,0-1,0 1,0-1,0 1,0 0,0-1,0 1,0-1,-1 1,1 0,0-1,0 1,0 0,0-1,-1 1,1 0,0-1,0 1,-1 0,1 0,0-1,-1 1,1 0,0 0,-1-1,1 1,0 0,-1 0,1 0,0 0,-1-1,1 1,0 0,-1 0,1 0,-1 0,1 0,0 0,-1 0,1 0,-1 0,1 0,0 0,-1 1,1-1,0 0,-1 0,-64-23,118 11,581 2,143-8,-772 18,-169 19,-890 86,769-68,273-32,28-2,227-15,-169 5,2408-217,-2227 190,-305 29,-622 67,-659 44,1039-76,379-29,644-78,560-63,-1024 129,-526 20,0 11,-23 15,71-9,-519 53,672-64,62-9,133 4,112-17,175-30,-248 19,282-32,-36 2,361 7,-758 42,-32 0,-308 34,-154 30,-348 39,743-97,-304 24,-3-16,453-28,477-38,57 23,-447 22,1031-2,-111 50,-630-36,-927-29,-846 15,821 10,-468-19,521-1,437 17,8 1,0 1,0-2,0 1,0-1,0 1,0-1,0-1,0 1,1-1,-1 0,0 0,1 0,-1 0,1-1,0 0,0 0,0 0,-1-1,5 2,0 0,0 0,0 0,0 0,1 0,-1 0,0 0,1 0,-1 1,1-1,0 0,0 0,0 0,0 1,0-1,0 0,0 1,0-1,0 1,1 0,-1-1,1 1,-1 0,1 0,0 0,-1 0,1 0,0 0,0 0,-1 1,1-1,0 0,2 1,61-27,1 4,2 2,0 3,1 4,70-7,80-17,-261 33,-434 31,-601-40,566-20,405 27,107 7,-1 0,0-1,0 1,1 0,-1 0,0 0,0-1,0 1,1 0,-1 0,0-1,0 1,0 0,0-1,1 1,-1 0,0 0,0-1,0 1,0 0,0-1,0 1,0 0,0-1,0 1,0 0,0-1,0 1,0 0,0 0,0-1,0 1,-1 0,1-1,0 1,0 0,0 0,0-1,-1 1,1 0,0 0,0-1,0 1,-1 0,1 0,0-1,34-7,344-27,-327 35,12 0,1-2,-1-3,43-10,-66-1,-56 4,-135 18,116-1,-82 10,0 6,2 4,-102 38,204-59,0 1,1 0,0 0,0 1,0 1,0 0,1 0,-9 9,19-14,-1-1,1 0,0 0,0 1,0-1,0 0,0 1,0-1,0 1,0 0,1-1,-1 1,1-1,-1 1,1 0,-1 0,1-1,0 1,0 0,0 0,0-1,0 1,1 0,-1 0,0-1,1 1,-1 0,1-1,0 1,-1-1,1 1,0-1,0 1,0-1,0 1,0-1,0 0,1 1,-1-1,0 0,1 0,-1 0,1 0,-1 0,1 0,0 0,80 36,-1-19,0-3,1-4,1-4,63-2,868 1,-698-8,417-15,65-39,21-31,-583 73,-372 40,-589 135,634-130,90-31,0 0,0 0,0 0,0 1,1-1,-1 0,0 1,0-1,0 0,0 1,1-1,-1 1,0-1,0 1,1 0,-1-1,1 1,-1 0,0-1,1 1,-1 0,1 0,-1-1,1 1,0 0,-1 0,1 0,0 0,0 0,0-1,-1 1,1 0,0 0,0 0,0 0,0 0,1 0,-1 0,0 0,0 0,0-1,1 1,-1 0,0 0,1 0,-1 0,1-1,-1 1,1 0,0 0,45 21,22-8,1-4,0-2,1-3,47-4,-72 0,1533-2,-1444 0,0-6,39-10,-135 0,-38 16,1 0,-1 1,0-1,1 1,-1-1,0 0,0 0,0 1,1-1,-1 0,0 1,0-1,0 0,0 0,0 1,0-1,-1 0,1 1,0-1,0 0,0 1,-1-1,1 0,0 1,-1-1,1 0,0 1,-1-1,1 1,-1-1,1 1,-1-1,1 1,-1-1,0 1,1-1,-1 1,1 0,-1-1,0 1,1 0,-1 0,0-1,1 1,-1 0,0 0,0 0,1 0,-1 0,0 0,1 0,-1 0,-1 0,-27-6,0 1,0 1,-1 2,1 1,-1 1,0 1,1 2,0-2,-1149 76,588-45,504-40,87 2,78-9,1142-157,-1018 144,558-89,-675 95,-86 22,-1 0,1 0,-1 0,1 0,0-1,-1 1,1 0,0 0,-1 0,1-1,0 1,0 0,-1 0,1-1,0 1,0 0,-1-1,1 1,0 0,0-1,0 1,0 0,-1-1,1 1,0 0,0-1,0 1,0 0,0-1,0 1,0-1,0 1,0 0,0-1,0 1,0-1,0 1,1 0,-1-1,0 1,0 0,0-1,0 1,1 0,-1-1,0 1,0 0,1 0,-1-1,0 1,0 0,1 0,-1-1,0 1,1 0,-1 0,0 0,1 0,-1-1,1 1,-38-6,-88 1,1 6,-89 13,117-7,-314 24,-617 31,963-61,-3-1,0 4,1 2,-23 7,117-8,1249-42,-959 21,339-17,-630 33,64-12,-106 2,-243 4,-435 49,407-20,-118 15,330-18,74-13,68 2,45-9,0-5,68-14,-83 9,28-3,-1-5,-1-6,114-38,-233 61,1-1,0 1,-1 0,1 1,0 0,-1-1,1 2,0-1,-1 1,1-1,0 2,-1-1,1 1,-1-1,0 1,0 1,1-1,-2 1,1 0,0 0,0 1,-1-1,0 1,3 3,4 3,0-1,0 0,1-1,0 0,1-1,0 0,0-1,0 0,0-1,1-1,0 0,0-1,7 0,322-3,167-30,-197 31,-521 37,-48 14,-2-11,-127-2,333-42,60-4,163-21,1270-81,-494 51,-536 34,-1579 38,185 4,964-18,41 0,1548 27,-58 3,-1382-32,-113-6,-54-1,-123-2,-127 9,150 2,-1563 76,1548-61,119 2,53 3,27-8,1-3,0-2,0-1,0-3,20-2,-27 0,583 9,396-53,-776 19,202-48,-333 42,-114 29,0 1,1 0,-1-1,0 1,1 0,-1-1,0 1,1-1,-1 0,1 1,-1-1,0 1,1-1,-1 0,1 1,0-1,-1 0,1 1,0-1,-1 0,1 0,0 0,0 1,0-1,-1 0,1 0,0 0,0 1,0-1,1 0,-1 0,0 0,0 1,0-1,0 0,1 0,-1 1,0-1,1 0,-1 0,1 1,-1-1,1 0,-1 1,1-1,-1 1,1-1,-1 1,1-1,0 1,-1-1,1 1,0-1,0 1,-1 0,2-1,-188-21,154 21,-544 13,158 13,-368 71,747-89,-151 40,189-47,0 0,1 0,-1 0,0 0,0 0,0 0,0 0,0 1,0-1,1 0,-1 0,0 1,0-1,0 0,1 1,-1-1,0 1,0-1,1 1,-1-1,0 1,1-1,-1 1,1 0,-1 0,1-1,-1 1,1 0,-1 0,1-1,0 1,-1 0,1 0,0 0,0 0,-1-1,1 1,0 0,0 0,0 0,0 0,0 0,1 0,-1-1,0 1,0 0,0 0,1 0,-1 0,0-1,1 1,-1 0,1 0,-1-1,1 1,-1 0,1-1,0 1,51 22,7-11,0-3,0-2,1-3,35-3,-56 0,991 21,-628-17,0-17,296-52,-434 10,-264 55,1-1,0 0,-1 1,1-1,0 0,0 0,-1 0,1 1,0-1,0 0,-1 0,1 0,0 0,0 0,-1-1,1 1,0 0,0 0,-1 0,1-1,0 1,-1 0,1-1,0 1,-1 0,1-1,0 1,-1-1,1 1,-1-1,1 0,-1 1,1-1,-1 1,1-1,-1 0,0 1,1-1,-1 0,0 0,0 1,1-1,-1 0,0 0,0 1,0-1,0 0,0 0,0 1,0-1,0 0,0 0,-1 1,1-1,0 0,0 0,-1 1,1-1,0 0,-1 1,1-1,-1 0,1 1,-1-1,1 1,-1-1,1 1,-1-1,1 1,-1-1,-148-10,-469 20,-334 57,160 13,654-59,119-11,24-2,36 0,611 3,-430-4,454 9,60-32,-435-11,-218 2,-83 25,-1 0,1-1,0 1,-1 0,1-1,-1 1,1 0,-1 0,0 0,1-1,-1 1,0 0,0 0,0 0,0 0,0 0,0 0,0 1,0-1,0 0,0 1,0-1,-1 0,1 1,0-1,0 1,-1 0,1-1,0 1,-1 0,1 0,0 0,-1 0,1 0,0 0,-2 0,2 0,-81-15,0 4,0 3,-74 4,112 3,-1009 0,-369 72,1284-55,139-16,-1 1,1-1,0 1,-1-1,1 1,0 0,-1-1,1 1,-1-1,1 1,-1 0,1 0,-1-1,0 1,1 0,-1 0,0-1,0 1,1 0,-1 0,0 0,0-1,0 1,0 0,0 0,0 0,0 0,0-1,-1 1,1 0,0 0,0 0,-1-1,1 1,0 0,-1 0,1-1,-1 1,1 0,-1-1,1 1,-1 0,0-1,1 1,-1-1,0 1,1-1,-1 1,0-1,0 0,1 1,-1-1,0 0,0 0,1 0,-1 1,0-1,0 0,0 0,32 6,1 0,0-3,0 0,0-2,21-2,-1 0,473-1,-431-3,-94 5,0-1,-1 1,1 0,0 0,0-1,0 1,0 0,0-1,0 1,0 0,0-1,0 1,0 0,0-1,0 1,0 0,0-1,1 1,-1 0,0-1,0 1,0 0,0 0,1-1,-1 1,0 0,0 0,0-1,1 1,-1 0,0 0,0 0,1-1,-1 1,0 0,1 0,-1 0,0 0,0 0,1 0,-1-1,0 1,1 0,-36-6,-384-2,271 9,-981-1,551-27,575 25,30-1,-12 1,601-32,-236 17,-897 7,277-11,212 12,29 9,-1 0,0 0,0 0,1 0,-1 0,0 0,0 0,1 0,-1 0,0-1,0 1,1 0,-1 0,0 0,0 0,0-1,1 1,-1 0,0 0,0 0,0-1,0 1,0 0,1 0,-1-1,0 1,0 0,0 0,0-1,0 1,0 0,0 0,0-1,0 1,0 0,0-1,0 1,0 0,0 0,0-1,0 1,-1 0,1 0,0-1,0 1,0 0,0 0,0 0,-1-1,1 1,0 0,0 0,242-7,25 8,-267 0,0-1,0 0,0 0,0 0,0 1,0-1,0 0,0 0,0 0,0 1,0-1,1 0,-1 0,0 0,0 1,0-1,0 0,0 0,0 0,1 0,-1 1,0-1,0 0,0 0,0 0,1 0,-1 0,0 0,-25 7,-276 11,1437 29,-1072-43,232 24,-265-26,-31-2,0 0,0 0,0 0,0 0,0-1,0 1,0 0,0 0,0-1,0 1,0 0,0 0,0 0,0-1,0 1,0 0,0 0,0 0,0-1,0 1,0 0,0 0,0 0,0 0,1-1,-1 1,0 0,0 0,0 0,0 0,0 0,1-1,-26-6,-40-12,0 3,-1 3,-1 3,0 2,-23 3,21 6,1 4,0 2,1 3,0 3,1 3,-11 7,42-7,36-16,-1 0,1 0,-1 0,1 0,-1 0,0 0,1 0,-1 0,1 1,-1-1,1 0,-1 0,0 0,1 1,-1-1,0 0,1 1,-1-1,0 0,1 1,-1-1,0 0,0 1,1-1,-1 0,0 1,0-1,0 1,1-1,-1 1,0-1,0 0,0 1,0-1,0 1,0-1,0 1,0-1,0 1,0-1,0 0,0 1,0-1,-1 1,1-1,0 1,0-1,0 0,-1 1,1-1,0 1,0-1,-1 0,1 1,0-1,-1 0,1 0,-1 1,1-1,0 0,-1 0,1 1,-1-1,1 0,0 0,-1 0,180 6,714-9,-589-22,-298 22,-28 2,-250 3,267-2,-2 0,0 0,1 0,-1 0,0 1,0 0,1 1,-1-1,0 1,1 0,-1 1,1 0,0 0,0 0,0 1,0 0,6-2,0 1,0-1,1 1,-1 0,1-1,-1 1,1-1,0 1,0-1,0 0,0 1,0-1,1 0,-1 0,0 1,1-1,0-1,0 1,-1 0,1 0,0 0,1-1,-1 0,0 1,0-1,1 0,-1 0,0 0,1 0,-1 0,1-1,2 1,103 38,-76-31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28.8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0 115,'373'-1,"-179"-27,-21 17,-81 0,-1 4,1 3,52 7,-9-1,108 9,-123 2,1-5,117-9,-85-1,599 2,-435-28,8 0,190-3,-1 33,-159 26,205 1,516-30,-854-26,-218 27,-1 0,0 0,0 0,0 0,0 0,0 0,0-1,0 1,0-1,0 0,0 0,0 0,-1 0,1 0,0-1,-1 1,1-1,-1 0,1 0,-1 0,0 0,0 0,0 0,-4 5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0,'15'5,"13"1,8 0,2-1,-1-2,-1 0,-3-2,-1-1,-2 0,-1 0,-1-5,0-2,0 1,-1 1,-4 2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3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1,'29'5,"28"-4,10-1,-2-1,-7 0,-9-1,-8 1,-6 1,-4-1,-3 1,0 0,-7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2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27,'-25'217,"-44"131,32-140,36-190,9-28,13-48,-13 40</inkml:trace>
  <inkml:trace contextRef="#ctx0" brushRef="#br0" timeOffset="333.758">56 55,'89'-4,"-1"-3,0-4,47-14,-130 23,1 1,0-1,0 1,0 0,0 1,-1-1,1 1,0 0,0 1,0-1,0 1,0 0,0 1,0-1,-1 1,1 0,-1 1,1-1,0 2,3 22,-11-12</inkml:trace>
  <inkml:trace contextRef="#ctx0" brushRef="#br0" timeOffset="603.488">1 535,'38'-10,"32"-8,9 0,-4 2,-10 4,-12 5,-9 2,-8 3,-5 2,-8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35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0 142,'118'-43,"-85"32,-22 6,1 0,0 1,1 0,-1 1,1 0,0 1,-1 1,1 0,0 1,0 0,10 2,-21-2,0 1,1-1,-1 1,0 0,0 0,0 0,0 0,-1 0,1 1,0-1,0 0,-1 1,1-1,-1 1,1 0,-1 0,1-1,-1 1,0 0,0 0,0 0,0 0,-1 0,1 0,0 1,-1-1,1 0,-1 0,0 0,0 1,0-1,0 0,0 0,0 1,-1-1,1 0,-1 0,0 0,1 0,-1 0,-1 2,-45 84,-56 46,72-97,1 1,2 1,1 1,3 2,-12 28,33-66,1 0,0 0,0 0,1 0,-1 1,1-1,0 1,0-1,0 1,1-1,0 1,0-1,0 1,0 0,1-1,-1 1,1-1,0 1,1-1,-1 0,1 1,0-1,0 0,0 0,1 0,-1 0,1-1,0 1,0-1,0 1,1-1,-1 0,1 0,-1-1,1 1,0-1,0 0,0 0,1 0,-1 0,1 0,2-1,0 1,0-1,0-1,0 1,0-1,0-1,0 1,0-1,0 0,0-1,0 1,0-1,-1-1,1 1,-1-1,1-1,-1 1,0-1,0 0,-1 0,1-1,-1 1,0-1,0 0,0-2,4-10</inkml:trace>
  <inkml:trace contextRef="#ctx0" brushRef="#br0" timeOffset="316.268">762 0,'-10'34,"-7"25,-7 8,2 1,4-5,1-9,2-9,5-7,4-1,2-1,-2-3,0-1,0-2,2-1,1-1,2 0,5-5,2-7</inkml:trace>
  <inkml:trace contextRef="#ctx0" brushRef="#br0" timeOffset="681.49">1072 57,'-50'64,"3"3,3 1,3 3,4 1,1 4,8 38,28-111,1 1,-1-1,0 1,1 0,0-1,0 1,0-1,0 1,0-1,1 0,-1 0,1 0,0 1,0-1,0-1,0 1,1 0,-1-1,1 1,0-1,0 1,0-1,0 0,0-1,0 1,0 0,0-1,1 0,-1 0,4 1,5 1,0-1,0 0,0-1,1 0,-1-1,1-1,-1 0,0 0,0-2,0 1,0-1,0-1,0 0,-1-1,1 0,1-2,12-7,-1 0,-1-1,-1-2,0 0,-2-1,15-17,-20 19,-1-1,0-1,-1 0,-2 0,0-2,0 1,-2-1,3-10,-8 20,-1 0,0 0,0 0,-1 0,-1-1,0 1,0-1,-1 1,0 0,-1-1,0 1,0-1,-1 1,-1 0,0 0,0 0,-1 0,-3-6,4 11,-1 1,1 0,-1 0,1 0,-1 0,0 1,-1 0,1-1,-1 2,1-1,-1 0,0 1,0 0,0 0,0 0,0 1,0 0,-1 0,1 0,0 0,-1 1,1 0,0 0,-1 1,1-1,0 1,-1 0,1 1,0-1,0 1,0 0,-1 1,-25 10</inkml:trace>
  <inkml:trace contextRef="#ctx0" brushRef="#br0" timeOffset="1368.383">1891 113,'-47'37,"1"2,2 2,2 2,2 1,1 3,3 1,27-35,1 0,0 1,1 0,1 0,0 1,1 0,-3 13,7-27,1-1,0 0,-1 0,1 1,0-1,0 0,-1 1,1-1,0 1,0-1,-1 0,1 1,0-1,0 1,0-1,0 0,0 1,0-1,0 1,0-1,0 1,0-1,0 1,0-1,0 0,0 1,0-1,0 1,0-1,1 0,-1 1,0-1,0 1,0-1,1 0,-1 1,0-1,1 0,-1 1,0-1,0 0,1 0,-1 1,1-1,-1 0,0 0,1 1,-1-1,1 0,-1 0,0 0,1 0,-1 0,1 0,-1 0,1 0,-1 0,0 0,1 0,-1 0,1 0,-1 0,1 0,-1 0,25-19,73-137,-75 113,133-211,-136 234,-16 38,-21 57,-1 51,19-113,1 0,0 0,0-1,2 1,0 0,0-1,1 0,0 0,1-1,1 1,0-1,0 0,1-1,0 0,1 0,0-1,2 1,-7-7,0-1,0 1,0-1,1 0,-1 0,0-1,1 1,-1-1,1 0,0 0,-1-1,1 1,0-1,-1 0,1 0,0-1,-1 1,1-1,0 0,-1 0,1-1,-1 1,0-1,1 0,-1 0,0-1,0 1,0-1,2-2,4-3,0-1,0 0,-1-1,-1 0,0 0,0-1,-1 0,0 0,-1-1,0 0,7-16,-2-1,-1 0,-1 0,-2-1,0 0,0-25,-5 30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8:53.8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57,'136'-21,"-60"5,-62 12,0 0,1 1,0 1,-1 0,1 1,0 1,0 0,0 1,0 0,12 3,14 5,1-2,0-2,0-2,0-2,1-2,2-2,47 1,231 2,-131-28,354 28,244 0,-717 11,-55-5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4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321 454,'-17'0,"0"0,0 1,-1 1,1 1,1 0,-1 1,0 1,1 0,0 1,0 1,1 1,-1 0,2 1,-1 0,1 2,1-1,-5 6,15-13,0 0,0 0,1 1,-1-1,1 1,-1 0,1 0,0-1,1 1,-1 0,1 1,0-1,0 0,0 0,0 0,1 1,-1-1,1 0,1 1,-1-1,0 0,1 1,0-1,0 0,0 0,1 0,-1 0,1 0,0 0,0 0,0 0,1-1,-1 1,1-1,0 0,0 0,0 0,0 0,1 0,-1-1,1 1,0-1,-1 0,1 0,0 0,0-1,3 1,4-1,0-2,1 1,-1-1,0-1,0 0,0-1,0 0,-1 0,1-1,-1-1,8-4,-4 3,15-7,-2-1,1-2,-2-1,0 0,17-17,-41 32,-1 0,0 1,-1 0,1 0,0 0,0-1,0 1,0 0,0 0,0 0,0 0,0 1,0-1,1 0,-1 0,0 1,0-1,1 1,-1-1,0 1,1-1,-1 1,1 0,-1 0,0-1,1 1,-1 0,1 1,-1-1,1 0,-1 0,0 0,1 1,-1-1,1 1,-1-1,0 1,0 0,1-1,-1 1,0 0,0 0,0 0,0 0,0 0,1 1,17 43,-18-40,0 0,0 0,1-1,0 1,0 0,0-1,0 1,1-1,0 1,0-1,0 0,0 0,1-1,-1 1,1-1,0 1,0-1,0-1,1 1,-1 0,1-1,1 1,9-1,0 0,0-1,0 0,1-1,-1-1,0 0,0-1,0-1,0-1,0 0,0 0,-1-2,0 0,0 0,-1-1,1-1,-2 0,1-1,-1 0,8-9,-1-2,0-1,-1-1,-1-1,-1 0,-1-2,-2 1,1-3,-12 23,10-23,0-1,-2 0,-1 0,-2-1,0 0,-2-1,-1 1,-2-1,0 0,-2 0,-2 1,-3-21,-2 22,7 28,0 0,0 1,0-1,0 0,0 1,0-1,0 0,0 1,0-1,0 0,0 1,0-1,0 0,0 1,0-1,-1 0,1 1,0-1,0 0,0 1,-1-1,1 0,0 0,0 1,-1-1,1 0,0 0,0 1,-1-1,1 0,0 0,-1 0,1 0,0 0,-1 1,1-1,0 0,-1 0,1 0,0 0,-1 0,1 0,-1 0,1 0,0 0,-1 0,1 0,0-1,-1 1,1 0,0 0,-1 0,1 0,0 0,-1-1,1 1,0 0,0 0,-1-1,1 1,0 0,0 0,0-1,-1 1,1 0,0-1,0 1,0 0,-53 194,51-172,1 0,1 0,1-1,0 1,2 0,0 0,2 0,0-1,6 12,9 49,9 61,-28-94,-1-49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0,'43'5,"29"1,11 1,2-2,-9-2,-8-1,-11 0,-10 3,-8 1,-11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0 117,'7'-9,"1"-1,0 1,0 1,1 0,0 0,0 0,1 1,0 0,0 1,1 1,-1-1,1 2,1-1,-1 1,1 1,-1 0,1 1,0 0,0 1,10 0,-19 1,-1 0,0 0,0 0,0 0,0 0,0 0,0 1,0-1,0 1,0-1,0 1,0 0,0 0,-1 0,1 0,0 0,0 0,-1 0,1 1,-1-1,1 0,-1 1,0 0,1-1,-1 1,0 0,0-1,0 1,0 0,0 0,-1 0,1 0,-1 0,1 0,-1 0,0 0,1 0,-1 0,0 2,-30 76,8-53,-27 47,48-71,1-1,-1 1,0 0,1 0,0 0,0-1,0 1,0 0,0 0,0 0,1 0,-1-1,1 1,0 0,0 0,0-1,0 1,0-1,1 1,-1-1,1 1,-1-1,1 0,0 0,0 0,0 0,0 0,1 0,1 1,34 24,39 37,-75-62,-1 1,1 0,0-1,-1 1,0 0,1 0,-1 0,0 0,-1 0,1 0,0 0,-1 0,0 0,0 0,0 0,0 0,0 0,0 0,-1 0,0 0,1 0,-1 0,0 0,-1 0,1 0,0 0,-1-1,0 1,-1 2,-7 5,0-1,-1 1,0-2,0 0,-1 0,0-1,0 0,0-1,-1-1,0 0,-1 0,1-2,-11 3,-4 0,3-2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5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320 0,'-39'33,"1"1,2 2,1 2,2 1,2 1,2 2,-24 44,50-82,0 1,0-1,1 0,-1 1,1-1,0 1,0 0,1 0,0-1,-1 1,2 0,-1 0,1 1,-1-1,1 0,1 0,-1 0,1 0,0 0,0 0,0 0,0 0,1-1,0 1,0 0,1-1,-1 0,1 1,0-1,0 0,0 0,1 0,-1-1,3 2,7 1,0-1,0 0,1-1,0-1,0 0,0-1,0 0,1-1,-1 0,0-2,0 1,1-2,-1 0,0-1,13-4,-15 5,1-2,-1 1,1-2,-2 1,1-2,0 0,-1 0,0-1,0 0,-1-1,0 0,0-1,-1 0,0 0,-1-1,0 0,-1-1,1 1,-2-1,0-1,0 0,-1 1,-1-1,0-1,0 1,-1-1,-1 1,0-1,-1 0,0 0,-1 0,0 0,-3-11,2 18,-1 0,0 0,-1 0,0 1,0-1,0 1,0-1,-1 1,0 0,0 0,0 1,-1-1,1 1,-1 0,0 0,0 1,-1-1,1 1,-1 0,0 1,0-1,0 1,0 0,0 1,0-1,0 1,0 0,-1 1,1 0,0 0,-1 0,1 1,0-1,0 2,-1-1,-1 1,-11 4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6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30,'-7'3,"0"1,0 0,0 0,1 1,-1 0,1 0,0 1,1-1,-1 1,1 0,0 1,1-1,-1 1,1 0,1 0,-1 0,1 1,1-1,-1 1,1 2,2-8,0 0,0 0,1 0,-1 0,1 0,-1 0,1 0,0 0,0 0,0 0,0-1,0 1,0 0,1-1,-1 1,0 0,1-1,-1 0,1 1,0-1,-1 0,1 0,0 0,0 0,0 0,0 0,0-1,0 1,0 0,0-1,0 0,0 1,2-1,71-3,-70 2,0-1,1 1,-1-2,0 1,0 0,0-1,-1 0,1 0,-1 0,1-1,-1 1,0-1,0 0,-1 0,1-1,-1 1,0-1,0 0,0 0,-1 0,0 0,0 0,0 0,0 0,-1-1,0 1,0-1,-1 1,1-1,-1 1,0-1,-1 1,1-1,-1 1,0-1,-2-4,-26-20,11 23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125 0,'-43'211,"-23"156,61-180,0-158,0-24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0,'39'0,"26"0,8 0,-4 0,-5 0,-7 0,-5 0,-6 0,-1 0,-4 0,-3 0,-4 0,-8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7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33,'-14'19,"1"-4,1 1,0 0,1 0,1 1,0 1,1 0,1 0,1 0,1 1,0 0,1 3,5-20,1 1,-1 0,1 0,0-1,-1 1,1 0,1-1,-1 1,0-1,0 1,1-1,0 0,-1 0,1 1,0-1,0 0,0-1,0 1,0 0,1-1,-1 1,1-1,-1 1,1-1,-1 0,1 0,-1 0,1-1,0 1,0-1,-1 1,1-1,0 0,0 0,0 0,-1-1,1 1,0 0,0-1,-1 0,1 0,0 0,-1 0,1 0,-1 0,1-1,-1 1,0-1,0 1,0-1,1 0,-2 0,2-1,6-3,1-1,-1 0,0 0,0-1,-1 0,0-1,-1 1,0-2,0 1,-1-1,0 0,4-10,-8 15,-1 1,1-1,0 0,-1 0,0 0,0 0,-1 0,0-1,1 1,-2 0,1 0,0 0,-1 0,0 0,0 0,-1 0,1 0,-1 0,0 1,-1-1,1 0,-1 1,0 0,0 0,0 0,0 0,-1 0,0 0,-3-1,-75-31,56 33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175 506,'-10'4,"0"0,0 0,0 1,1 0,-1 0,1 1,1 0,-1 1,1 0,0 1,1-1,0 1,0 1,0-1,1 1,1 0,-1 1,2-1,-1 1,1 0,1 0,0 1,0-1,1 1,0-1,1 1,0 1,1-8,0-1,0 1,0-1,1 1,-1-1,1 1,0-1,0 0,1 1,-1-1,0 0,1 0,0 0,0 0,0 0,0 0,0 0,1-1,-1 1,1-1,0 0,-1 0,1 0,0 0,0 0,1 0,-1-1,0 0,0 1,1-1,-1-1,1 1,-1 0,1-1,-1 0,1 1,-1-1,1-1,-1 1,1 0,-1-1,1 0,-1 0,0 0,1 0,-1-1,15-6,-2-1,1-1,-1-1,-1 0,0-1,-1-1,0 0,-1-1,0 0,-1-1,-1-1,0 1,-1-2,-1 1,3-10,3 2,1-3,5-2,-2-1,-1 0,-1-2,-2 0,-1-1,-1 0,-2-1,-2 0,-1-1,3-33,-10 51,1 12,-1 0,0 0,0 0,-1 0,1 0,-1 0,0-1,0 1,-1 0,1 0,-1 0,-1-1,1 1,-1 0,1 1,-1-1,-1 0,1 0,-1 1,0 0,0-1,0 1,0 0,-1 0,0 1,-3-4,1 8,-1-1,1 1,0 0,0 1,-1 0,1 0,0 0,1 0,-1 1,0 0,1 0,0 1,-1-1,1 1,1 1,-1-1,0 0,1 1,0 0,0 0,1 0,-3 6,-7 6,1 1,1 1,1 0,0 1,1-1,2 2,0-1,1 1,1 0,1 1,1-1,0 1,2-1,1 1,0 0,2-1,1 7,1-13,1 0,1 0,0 0,1-1,0 0,1 0,1-1,0 0,1 0,0-1,1-1,1 1,-1-2,2 0,-1 0,1-1,1-1,4 2,40-1,-42-13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0 454,'114'-334,"-79"265,-34 69,0-1,0 1,0 0,0-1,0 1,0 0,0 0,0 0,0 0,1 0,-1 0,0 0,0 1,0-1,0 0,0 0,0 1,0-1,0 1,0-1,0 1,0-1,0 1,-1 0,1-1,0 1,0 0,-1 0,1 0,0-1,-1 1,1 0,-1 0,1 0,-1 0,1 0,-1 0,0 0,1 0,-1 0,0 0,0 1,0-1,0 0,0 0,0 0,0 0,0 0,0 1,9 33,-6-19,0-1,2 1,-1-1,2 0,0 0,1-1,0 0,2 0,-1-1,6 7,-4-14,0-1,0 0,0 0,0-1,1 0,0-1,0 0,0-1,0 0,0-1,0 0,0-1,0 0,1-1,-1 0,0 0,0-1,0-1,0 0,7-3,-2 1,1-1,-1 0,0-1,-1 0,0-1,0-1,-1-1,0 0,0-1,-1 0,-1-1,0 0,0-1,-1 0,-1-1,-1-1,0 1,0-1,0-5,19-48,-23 48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8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1,'-5'33,"-1"21,0 7,6-8,2-13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1,'9'19,"4"6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29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1,'-14'8,"1"1,0 1,0 0,1 0,0 1,1 1,0 0,1 0,-1 4,10-14,-1 1,1-1,0 1,0 0,1 0,-1-1,1 1,-1 0,1 0,0 0,0-1,0 1,0 0,1 0,-1 0,1 0,-1-1,1 1,0 0,0-1,0 1,1-1,-1 1,1-1,-1 1,1-1,0 0,0 0,0 0,0 0,0 0,0 0,1-1,-1 1,1-1,-1 1,1-1,1 0,34 37,-38-35,0 1,0 0,0-1,-1 1,0 0,1-1,-1 1,-1-1,1 1,0-1,-1 0,0 1,0-1,0 0,0 0,0 0,0 0,-1-1,0 1,1-1,-1 1,0-1,0 0,0 0,-1 0,1-1,0 1,-1-1,1 0,-1 0,1 0,-3 0,-44 10,26-8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71 196,'2'35,"-1"0,-2 0,-2 0,-1 0,-2 0,-1-1,-1 0,-2 0,-2-1,-5 10,16-44,1 1,0 0,0 0,0 0,-1 0,1-1,0 1,0 0,-1 0,1 0,0 0,0 0,-1 0,1 0,0 0,0 0,-1 0,1 0,0 0,0 0,-1 0,13-35,13-20,3 0,2 2,31-41,-54 84,10-16,0 2,1 0,2 1,0 1,2 1,0 0,1 2,1 1,1 1,5-2,-24 16,1-3,1 1,-1 1,1 0,0 0,0 0,0 1,1 0,-1 1,1-1,-1 2,1-1,0 1,0 1,0 0,-1 0,1 0,0 1,0 1,0-1,-1 2,8 1,-14-1,1-1,-1 0,0 1,0-1,0 1,0 0,0 0,-1 0,1 0,-1 0,0 0,0 0,0 0,0 0,-1 1,1-1,-1 0,0 0,0 1,0-1,0 0,0 1,-1-1,0 0,1 0,-1 1,0-1,-2 2,-48 84,32-70,-1-1,-1-1,-1-1,0 0,-1-2,0 0,-2-2,23-10,1-1,-1 0,0 0,0 0,0 0,0-1,0 1,0 0,0-1,0 1,0-1,0 0,0 0,0 1,0-1,0-1,0 1,0 0,0 0,0-1,0 1,0-1,0 0,0 0,0 1,0-2,-8-8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0,'-15'39,"-4"21,0 7,5-5,3-7,4-8,4-8,2-5,1-4,0-2,1-1,0-1,-1 1,6-5,1-11,-1-7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0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5,'-7'-2,"0"1,0 0,0 0,0 1,0 0,0 0,0 1,0 0,0 0,0 1,0-1,0 1,0 1,1 0,-1-1,-5 5,0-1,0 0,0 0,1 1,0 1,0 0,1 0,0 1,1 0,0 1,0 0,1 1,0-1,1 1,0 1,1 0,0 0,-3 11,7-20,1 0,0 0,0 1,1-1,-1 0,1 0,0 0,-1 1,1-1,1 0,-1 1,0-1,1 0,0 0,0 0,0 0,0 0,0 0,0 0,1 0,0 0,-1 0,1-1,0 1,0 0,1-1,-1 0,0 0,1 0,0 0,-1 0,1 0,0 0,0-1,0 0,0 1,0-1,0 0,0 0,0-1,1 1,-1-1,0 0,0 1,1-2,0 1,13-6,1 0,-2-2,1 0,-1-1,-1 0,0-1,0-1,-1-1,13-13,-10 11,9-10,-21 18,0 1,0-1,1 1,-1 1,1-1,1 1,-1 0,0 0,1 0,0 1,0 0,7-1,-12 5,0 0,1 0,-1 1,0-1,0 1,0-1,0 1,0 0,0 0,0 0,0 0,-1 0,1 1,-1-1,0 0,0 1,0-1,0 1,0-1,0 1,-1-1,1 1,-1 0,1-1,-1 1,0 0,0-1,-1 1,1 0,0-1,-1 1,0 1,1 10,20 54,-10-54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210 0,'-33'19,"-17"16,1 8,9 0,15-2,12-4,14-7,11-9,8-4,6-4,3-4,1-5,1-2,0-6,-1-3,-1 0,-5-3,-6-1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0 199,'25'-3,"-1"0,0-2,0 0,0-2,-1 0,1-2,-2-1,0 0,0-2,-1 0,18-14,-37 25,-1 0,1-1,0 1,-1 0,1 0,-1-1,1 1,-1-1,0 1,1-1,-1 0,0 1,0-1,0 0,0 0,-1 0,1 0,0 0,-1 0,1 0,-1 0,0 0,0 0,0 0,0 0,0 0,0 0,0 0,-1 0,1 0,-1 0,1 0,-1 0,0 0,0 0,0 0,0 1,0-1,0 0,0 1,-1-1,1 0,-1 1,1 0,-1-1,1 1,-1 0,0 0,0 0,0 0,1 0,-1 0,0 1,0-1,0 1,0-1,0 1,0 0,0-1,0 1,0 0,-2 1,-7-1,1 1,-1 1,0 0,0 0,1 1,0 0,-1 1,1 0,0 1,1 0,-1 0,1 1,0 0,1 1,-1 0,1 0,0 1,1 0,0 1,1-1,-1 1,1 0,1 1,0 0,0 0,1 0,0 2,3-7,0 0,0 0,1 0,0 0,0 0,0 0,0 0,1 0,0 0,0 0,0 0,1 0,-1 0,1-1,0 1,1 0,-1-1,1 0,0 0,0 0,0 0,1 0,-1 0,1-1,0 0,0 1,0-1,0-1,1 1,-1-1,1 0,0 0,-1 0,1 0,0-1,0 0,0 0,0 0,0-1,0 0,0 0,0 0,3-1,18 2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2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1 188,'56'-43,"-27"18,2 2,1 1,0 2,1 1,28-11,-61 30,0-1,1 1,-1-1,1 1,-1 0,1-1,-1 1,1-1,-1 1,1 0,-1 0,1-1,-1 1,1 0,-1 0,1-1,-1 1,1 0,0 0,-1 0,1 0,-1 0,1 0,0 0,-1 0,1 0,-1 0,1 1,0-1,-1 0,1 0,-1 1,1-1,-1 0,1 0,-1 1,1-1,-1 1,1-1,-1 0,1 1,-1-1,0 1,1-1,-1 1,0-1,1 1,-1-1,0 1,0-1,0 1,1 0,-1-1,0 1,0 0,-14 36,4-10,10-26,1 0,-1 0,0 0,0 0,1 0,-1 0,0 0,1 0,-1 0,1 0,-1 0,1 0,0 0,-1 0,1 0,0-1,0 1,0 0,-1 0,1-1,0 1,0-1,0 1,0-1,0 1,0-1,0 1,0-1,0 0,1 0,-1 1,0-1,0 0,0 0,0 0,0 0,0 0,0-1,0 1,1 0,-1 0,0-1,0 1,49-14,80-41,-127 54,-1 1,0-1,1 0,-1 0,0 1,1 0,-1-1,1 1,-1 0,1 0,-1 0,0 1,1-1,-1 0,1 1,-1 0,0-1,1 1,-1 0,0 0,0 1,0-1,0 0,0 1,0-1,0 1,0-1,0 1,-1 0,1 0,-1 0,0 0,1 0,-1 0,0 0,0 1,0-1,0 0,-1 1,1-1,0 2,35 62,-21-52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35.5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30 452,'8'4,"1"-1,0 0,1-1,-1 1,0-2,1 1,-1-2,1 1,-1-1,1-1,-1 1,1-2,-1 1,0-1,1-1,1 0,-5 1,-1 0,0 0,0 0,0 0,0-1,0 0,-1 0,1 0,-1-1,0 0,0 1,0-1,-1-1,1 1,-1 0,0-1,0 0,0 1,-1-1,0 0,0-1,0 1,0 0,-1-1,0 1,0 0,-1-1,1-2,-1 6,1-1,-1 1,0-1,0 1,0-1,0 1,-1-1,1 1,0-1,-1 1,0-1,0 1,0 0,0-1,0 1,0 0,0 0,-1 0,1 0,-1 0,0 0,1 0,-1 0,0 1,0-1,0 1,0-1,0 1,-1 0,1 0,0 0,-1 0,1 0,0 0,-1 1,1-1,-1 1,1 0,-1-1,1 1,-1 0,1 1,-1-1,1 0,-1 1,1 0,-1-1,1 1,0 0,-2 1,-13 5,1 1,0 0,0 1,1 1,0 1,1 0,0 1,1 0,0 1,1 1,-5 7,15-17,-1-1,1 1,-1 0,1 0,0 0,1 0,-1 0,1 1,0-1,0 0,0 1,1-1,-1 1,1-1,0 1,0-1,1 1,-1-1,1 1,0-1,0 0,1 1,-1-1,1 0,0 0,0 0,0 0,1 0,-1-1,1 1,0-1,0 0,0 1,0-1,1-1,-1 1,1 0,0-1,0 0,0 0,0 0,0 0,0-1,0 1,1-1,1 0,13 3,-1-1,1-1,0 0,-1-2,1 0,0-1,0-1,-1 0,1-2,-1 0,0-1,0-1,1-1,5 0,2 0</inkml:trace>
  <inkml:trace contextRef="#ctx0" brushRef="#br0" timeOffset="2351.651">594 565,'87'-102,"31"-67,-118 170,0-1,1 1,-1 0,0-1,0 1,0-1,0 1,1-1,-1 1,0-1,0 1,1-1,-1 1,0-1,1 0,-1 1,0-1,1 1,-1-1,1 0,-1 1,1-1,-1 0,1 0,-1 1,1-1,-1 0,1 0,-1 0,1 0,-1 1,1-1,-1 0,1 0,0 0,-1 0,1 0,-1-1,1 1,-1 0,1 0,-1 0,1 0,-1-1,1 1,-1 0,1 0,-1-1,1 1,-1 0,1-1,-1 1,0 0,1-1,-1 1,1-1,-1 1,0-1,0 1,1-1,-1 1,0-1,0 1,0-1,1 1,-1-1,0 1,0-1,0 0,0 1,5 51,-4-36,-1-11,0 0,0-1,0 1,1 0,0 0,-1-1,1 1,1-1,-1 1,0 0,1-1,0 0,0 1,0-1,0 0,0 0,1 0,-1 0,1-1,0 1,0-1,0 0,0 1,0-1,0 0,0-1,1 1,-1-1,1 1,0-1,-1 0,1-1,0 1,-1 0,1-1,0 0,0 0,1 0,9-5,0 1,-1-2,0 0,0-1,0 0,-1-1,0 0,0-1,-1 0,0-1,-1 0,0-1,0 0,-1-1,-1 0,0 0,-1-1,6-12,-2 3,-4 3</inkml:trace>
  <inkml:trace contextRef="#ctx0" brushRef="#br0" timeOffset="2640.766">1638 1,'-5'29,"-1"23,0 9,1-3,-3-5,-1-7,2-7,2-5,1-3,2-3,-4-6,0-1,-5-5,0-5</inkml:trace>
  <inkml:trace contextRef="#ctx0" brushRef="#br0" timeOffset="2886.985">1357 198,'33'-5,"31"-1,9 0,-3 1,-9 1,-15 2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1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0 194,'75'-39,"1"3,2 3,1 4,2 3,1 3,31 15,-110 8,0 1,0-1,0 1,0 0,0 0,0 0,-1 0,1 0,0 1,0-1,-1 1,1 0,-1-1,0 1,1 1,-1-1,0 0,0 0,0 1,-1-1,1 1,0 0,-1-1,0 1,0 0,0 0,0 0,0 0,0 0,-1 0,1 0,-1 0,0 0,0 3,-3 12,0 1,-2 0,0-1,-1 0,0 0,-2-1,0 0,-1 0,-1-1,0 0,-5 4,5-4,-125 169,92-132,3 1,3 1,-25 51,60-103,0-1,1 1,-1 0,1-1,0 1,0 0,0 0,0 0,0 0,1 0,-1 0,1 1,0-1,0 0,0 0,0 0,1 0,-1 0,1 0,0 0,-1 0,2 0,-1 0,0 0,0 0,1-1,0 1,-1 0,1-1,0 0,0 1,1-1,-1 0,0 0,1 0,-1 0,1-1,0 1,-1 0,1-1,0 0,0 0,0 0,0 0,3 0,22 3,0-1,1-2,-1 0,1-2,-1-1,1-2,-1 0,0-2,0-1,23-10,72-29,-99 34</inkml:trace>
  <inkml:trace contextRef="#ctx0" brushRef="#br0" timeOffset="246.304">1045 449,'38'-10,"27"-3,8 1,-4 2,-10 3,-8 3,-10 2,-6 1,-5 1,-7 0</inkml:trace>
  <inkml:trace contextRef="#ctx0" brushRef="#br0" timeOffset="687.028">1666 363,'-8'20,"2"-1,0 1,1 0,1 0,1 0,1 1,0-1,2 1,0 0,2-1,0 1,1-1,5 15,-7-31,0 0,0 0,0 0,1-1,-1 1,1-1,0 1,0-1,0 1,1-1,-1 0,1 0,-1 0,1 0,0-1,0 1,1-1,-1 0,0 0,1 0,0 0,-1 0,1-1,0 0,0 1,-1-2,1 1,0 0,0-1,0 1,0-1,0 0,0-1,0 1,0-1,0 0,0 0,0 0,0 0,-1 0,1-1,20-11,-1-2,-1 0,0-1,-1-1,-1-1,-1-1,0-1,-2-1,8-12,17-15,-42 47,0 1,0-1,0 0,1 1,-1-1,0 1,1-1,-1 0,0 1,1-1,-1 1,1-1,-1 1,1-1,-1 1,1-1,-1 1,1 0,-1-1,1 1,0 0,-1-1,1 1,0 0,-1 0,1 0,0-1,-1 1,1 0,0 0,-1 0,1 0,0 0,-1 0,1 0,0 1,-1-1,1 0,0 0,-1 0,1 1,0-1,-1 0,1 1,-1-1,1 1,-1-1,1 0,-1 1,1-1,-1 1,1 0,8 40,-6-21,-2-13,-1-1,1 1,1-1,-1 0,1 1,0-1,0 0,1 0,0-1,0 1,0 0,1-1,0 0,0 0,0 0,0 0,1-1,0 1,0-1,0 0,0-1,1 1,0-1,-1 0,1-1,0 1,0-1,1 0,-1-1,0 0,4 1,5-5,0-1,0 0,-1-2,1 1,-1-2,0 1,-1-2,1 0,-2-1,1 0,-1-1,-1 0,1-1,-2 0,0-1,0 0,-1 0,7-14,-7 15,74-84,-70 84</inkml:trace>
  <inkml:trace contextRef="#ctx0" brushRef="#br0" timeOffset="1899.944">3020 279,'-50'19,"1"2,1 2,2 2,0 2,1 2,1 3,-45 58,87-87,0-1,0 1,0 0,0 0,1-1,-1 2,1-1,0 0,0 0,0 0,0 0,0 1,1-1,-1 0,1 1,0-1,0 0,0 1,1-1,-1 0,1 1,0-1,0 0,0 0,0 1,0-1,1 0,-1 0,1 0,0-1,0 1,0 0,0-1,1 1,0 0,5 1,0-1,1 1,-1-2,0 1,1-1,0 0,-1-1,1 0,0-1,0 1,-1-2,1 1,0-1,0 0,-1-1,1 0,-1-1,1 0,-1 0,0 0,0-1,0-1,-1 1,5-4,35-23,-1-2,-2-2,-1-1,5-10,-47 45,-1 0,1 0,-1 0,1 0,-1 0,1 0,0 0,0 0,-1 0,1 0,0 0,0 1,0-1,0 0,0 0,0 1,0-1,0 1,0-1,1 1,-1 0,0-1,0 1,0 0,0 0,1-1,-1 1,0 0,0 0,1 1,-1-1,0 0,0 0,0 0,0 1,1-1,-1 1,0-1,0 1,0-1,0 1,0 0,0-1,0 1,0 0,0 0,-1 0,1 0,0 0,0 0,-1 0,1 0,8 186,-8-184,0 0,1 0,-1-1,0 1,1 0,0 0,-1-1,1 1,0-1,1 0,-1 1,0-1,1 0,-1 0,1 0,-1-1,1 1,0-1,0 1,0-1,0 0,0 0,0 0,0-1,0 1,0-1,0 1,0-1,0 0,1 0,-1-1,0 1,0-1,0 1,0-1,0 0,0 0,0 0,2-2,7-2,1 0,-1-1,0-1,0 0,-1-1,0 0,-1-1,7-6,153-217,-170 233,0-1,0 0,1 1,-1-1,0 0,0 1,1-1,-1 0,0 0,1 1,-1-1,0 0,1 0,-1 0,0 1,1-1,-1 0,0 0,1 0,-1 0,1 0,-1 0,0 0,1 0,-1 0,1 0,-1 0,0 0,1 0,-1 0,0 0,1 0,-1-1,1 1,-1 0,0 0,1 0,-1-1,0 1,1 0,-1 0,0-1,0 1,1 0,-1-1,0 1,0 0,1-1,-1 1,0 0,0-1,0 1,0 0,0-1,0 1,1 0,-1-1,0 1,0-1,0 1,0 0,0-1,-9 34,5-26,1 0,0 0,0 1,0-1,1 1,0-1,0 1,1 0,0 0,0 0,1 0,0 0,1 0,0 0,0 0,0 0,1 0,0-1,1 1,0-1,0 1,0-1,1 0,0 0,1-1,-1 1,1-1,1 0,-1 0,1 0,-2-3,-1 0,1 0,0-1,0 1,1-1,-1 0,0 0,1 0,-1-1,1 0,0 0,-1 0,1 0,0 0,-1-1,1 0,0 0,0-1,0 1,-1-1,1 0,0 0,-1-1,1 1,-1-1,0 0,4-2,3-2,0 0,-1-1,1-1,-2 0,1 0,-1-1,0 0,-1-1,8-10,-2-1,0-1,-1-1,-2 0,0-1,-1 0,-2-1,0 0,1-14,10-14,1 68,-2 97,-13-42,5-11,-2 0,-3 1,-3-1,-5 55,-23 80,-5-2,30-182,0 0,0-1,-1 0,0 1,-1-1,0 0,0 0,-1 0,-1-1,1 1,-1-1,0 0,-1 0,0-1,-5 6,9-12,0 1,-1 0,1-1,0 0,0 1,-1-1,1 0,0 0,-1 0,1 0,-1-1,0 1,1-1,-1 0,1 1,-1-1,0 0,1-1,-1 1,1 0,-1-1,1 1,-1-1,1 0,-1 0,1 0,-1 0,1 0,0-1,0 1,-1-1,1 1,0-1,1 0,-1 0,0 0,0 0,1 0,-2-2,-37-99,36 86,-4-21,1 0,1-1,3 0,0-25,4 53,-1 0,1 1,1-1,0 0,1 1,0-1,0 1,1 0,1 0,-1 0,2 0,-1 1,1 0,1 0,-1 1,2 0,-1 0,1 0,0 1,18-11,1 1,0 2,0 0,2 2,8-2,97-29,-109 40</inkml:trace>
  <inkml:trace contextRef="#ctx0" brushRef="#br0" timeOffset="2272.62">4572 166,'-204'67,"201"-67,0 1,0 0,1 0,-1 0,0 0,0 0,0 0,1 1,-1-1,1 1,-1 0,1 0,0 0,0 0,0 0,0 0,0 1,0-1,0 1,1-1,-1 1,1 0,0 0,0-1,0 1,0 0,0 0,1 0,-1 0,1 0,0 0,0 0,0 0,0 0,1 0,-1 0,1 0,-1 0,1 0,0 0,1 0,4 4,1-1,0 1,0-2,1 1,-1-1,1 0,1-1,-1 1,1-2,-1 1,1-1,1 0,-1-1,1 1,-1 1,-1 0,1 0,-1 1,1 0,-1 0,0 1,-1 0,0 0,5 6,-7-7,-1-1,-1 1,1 0,-1 0,0 0,0 1,0-1,-1 1,0 0,0-1,0 1,-1 0,0 0,0 0,0 0,-1 1,0-1,0 0,-1 0,0 0,0 0,0 0,0 0,-1 0,0-1,-1 1,1 0,-1-1,0 0,0 1,-1-1,1 0,-2 1,-3 3,0 0,0 0,0 0,-1-1,-1-1,1 1,-1-2,0 1,-1-1,1-1,-1 0,0 0,-1-1,1-1,-1 0,0 0,0-1,-9 0,2-6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48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0 146,'625'0,"-446"-26,92-6,-45 4,-219 27,31 0,0 1,1 1,-1 2,28 7,-28-3,1-1,-1-1,2-3,-1-1,0-2,9-2,95-25,167 30,536-5,-620-25,0 29,-29 27,-27-17,-140-4,2-2,-1-1,0-1,1-2,0-1,-1-2,1-1,27-6,138-11,1-34,-192 54,4-1,0 0,0 0,0 1,0 0,0 1,0 0,0 1,0 0,0 1,-1 0,1 0,-1 1,10 8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29:51.0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2937 1,'-595'0,"398"28,-57-16,67 17,156-22,-1-2,0 0,0-2,0-2,0-1,-1-1,-7-3,-103-24,-308 27,271-15,-62 3,99-14,-81 28,167 15,71 6,0-15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381 56,'-45'-37,"32"33,-1 0,0 0,0 2,0 0,-1 0,1 1,0 1,0 1,-1 0,1 0,0 2,0 0,0 0,0 1,1 1,-1 0,1 1,1 1,-2 0,12-6,-1 0,0 1,1-1,0 0,-1 1,1 0,0 0,0-1,0 1,0 1,0-1,0 0,0 0,1 1,-1-1,1 1,0-1,0 1,0-1,0 1,0 0,0 0,1-1,-1 1,1 0,0 0,0 0,0 0,0 0,0-1,1 1,-1 0,1 0,0-1,0 1,0 0,0-1,1 2,64 91,-46-75,-3-6,-1 1,-1 0,-1 1,0 1,-1 0,-1 1,0 0,-1 1,-2 1,4 7,-13-25,1 0,0 0,-1 1,1-1,-1 0,0 0,0 1,0-1,0 0,0 1,0-1,-1 0,1 1,-1-1,0 0,1 0,-1 0,0 0,0 0,-1 0,1 0,0 0,-1 0,1 0,-1 0,1-1,-1 1,0-1,0 1,1-1,-1 0,-2 1,-75 21,57-19,-89 10,93-18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0,'5'0,"6"0,6 0,5 0,3 0,3 0,1 0,1 0,-1 0,0 0,0 0,0 0,0 0,-1 0,-5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0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0,-4 0,-2 0,-7 5,-2 2,-5-1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1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0,'-18'31,"-39"251,9-57,48-226,1 1,0-1,0 1,-1 0,1-1,0 1,0 0,0 0,-1-1,1 1,0 0,0 0,0 0,0 0,0 0,0 0,-1 0,1 1,0-1,0 0,0 0,0 1,-1-1,1 0,0 1,0-1,-1 1,1-1,0 1,-1-1,1 1,0-1,-1 1,1 0,-1-1,1 1,-1 0,1 0,-1-1,0 1,1 0,-1 0,0 0,1 0,-1-1,0 1,0 0,0 0,0 0,0 0,0 0,0-1,0 1,0 0,-1 0,1 0,0 0,0-1,-1 1,1 0,-1 0,14-14,-2-1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02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26,'-14'17,"1"1,1-1,0 2,2 0,0 0,1 1,1 0,1 0,1 1,1 0,0 0,2 0,0 1,2 1,1-20,0 1,0 0,0-1,1 1,0-1,0 0,0 1,0-1,0 0,1 1,-1-1,1 0,0 0,0 0,0 0,0-1,1 1,-1 0,1-1,-1 0,1 0,0 1,0-2,0 1,0 0,0-1,1 1,-1-1,0 0,1 0,-1 0,1 0,-1-1,1 0,-1 1,1-1,-1 0,1-1,1 1,6-1,1-1,-1 0,0 0,1-1,-1-1,-1 0,1 0,0-1,-1-1,0 1,7-7,-7 4,0-1,-1-1,1 0,-2 0,0-1,0 0,-1 0,0-1,-1 0,0 0,-1 0,0-1,-1 0,-1 0,0 0,0 0,-2-1,0 1,0 0,-1-1,-1 8,0 1,0 0,0 0,-1 0,0 0,0 0,0 0,0 0,-1 0,0 1,0 0,0-1,-1 1,1 0,-1 0,0 1,0-1,0 1,-1 0,1 0,-1 1,0-1,1 1,-1 0,0 0,0 0,-1 1,1 0,0 0,0 0,-1 1,1 0,0 0,-1 0,1 0,0 1,-1 0,1 0,0 0,0 1,0 0,0 0,0 0,-1 2,-97 86,79-66</inkml:trace>
  <inkml:trace contextRef="#ctx0" brushRef="#br0" timeOffset="367.837">260 450,'-15'3,"0"0,-1 2,1-1,1 2,-1 0,1 1,0 0,1 1,-1 1,2 0,-1 1,1 0,1 1,0 0,0 1,1 0,1 0,-2 5,9-14,1 0,0 0,0 0,0 0,0 0,1 0,-1 0,1 0,0 0,0 0,0 0,0 0,1 0,-1 0,1 0,0 1,0-2,0 1,0 0,0 0,1 0,-1 0,1-1,0 1,-1-1,1 1,0-1,1 0,-1 0,0 0,1 0,-1 0,1 0,0-1,-1 1,1-1,1 1,3 1,1 0,-1 0,1-1,-1 0,1 0,0-1,0 0,0 0,0-1,-1 0,1 0,0-1,0 0,3-1,3-3,-1 0,0 0,0-2,0 1,0-2,-1 1,-1-2,1 0,-1 0,-1-1,0 0,0-1,-1 0,0 0,-1-1,0 0,-1-1,0 0,-1 0,-1 0,2-7,-6 16,0 0,0-1,0 1,0-1,-1 1,1-1,-1 1,0-1,-1 1,1-1,-1 1,0-1,0 1,0 0,-1-1,1 1,-1 0,0 0,0 0,-1 0,1 0,-1 1,0-1,0 1,0-1,0 1,-1 0,1 1,-1-1,0 0,0 1,0 0,0 0,0 0,0 0,0 1,-1 0,1 0,-1 0,1 0,-1 1,1-1,-1 1,1 0,-1 1,1-1,-1 1,1 0,-3 1,-41 19,28-10</inkml:trace>
  <inkml:trace contextRef="#ctx0" brushRef="#br0" timeOffset="895.89">599 591,'22'-38,"2"1,2 1,1 1,2 2,1 0,2 2,23-16,-35 29,-21 19,1 0,-1 0,1 0,0 0,0 0,-1 0,1 0,0 0,0 0,0 0,0 0,0 0,0 0,1 0,-1 0,0 0,0 0,1 0,-1 0,1 0,-1 0,1-1,-1 1,1 0,-1 0,1 0,0 0,-1-1,1 1,0 0,0-1,0 1,0-1,-1 1,1-1,0 1,0-1,0 1,0-1,0 0,0 0,0 1,0-1,0 0,0 0,0 0,0 0,0 0,0-1,0 1,0 0,0 0,0-1,0 1,0 0,0-1,0 1,0-1,0 1,0-1,0 1,-1-1,1 0,0 0,0 1,-1-1,1 0,0 0,-10 42,2 54,7-93,1 0,0 0,0 0,0 0,0 0,0 0,0 0,0 0,0 0,1 0,-1-1,1 1,0-1,-1 1,1-1,0 0,0 1,0-1,-1 0,1 0,1 0,-1-1,0 1,0 0,0-1,0 1,0-1,1 0,-1 0,0 0,0 0,0 0,1 0,-1-1,0 1,0-1,0 1,0-1,1 0,83-37,-83 37,215-111,-217 112,0-1,0 1,1-1,-1 1,0 0,0 0,0-1,0 1,1 0,-1 0,0 0,0 1,0-1,0 0,1 0,-1 0,0 1,0-1,0 1,0-1,0 1,0-1,0 1,0 0,0-1,0 1,0 0,0 0,0 0,-1 0,1 0,0 0,0 0,-1 0,1 0,-1 0,1 0,-1 0,0 0,1 0,-1 0,0 1,0-1,4 58,-4-50,-1-4,1 1,0 0,0 0,0 0,0-1,1 1,0 0,0 0,1-1,0 1,0-1,0 1,0-1,1 0,0 0,0 0,1 0,-1-1,1 1,0-1,0 0,0 0,1 0,0 0,14 7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0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99 112,'-2'0,"1"0,-1 0,0 0,0 0,1 1,-1-1,0 0,1 1,-1-1,0 1,1-1,-1 1,1 0,-1 0,1 0,-1 0,1 0,0 0,-1 0,1 0,0 1,0-1,0 0,0 1,0-1,0 1,0-1,0 1,1-1,-1 1,1 0,-1-1,1 1,0 0,-1 0,1-1,-42 189,29-22,43-40,-28-124,0 1,1 0,-1-1,1 0,0 0,0 0,1 0,-1 0,1 0,0-1,0 0,0 0,0 0,0 0,1 0,-1-1,1 0,0 0,-1 0,1-1,0 0,0 0,0 0,1 0,7-3,-1 0,0 0,0-1,0-1,0 0,-1-1,1 0,-1 0,0-2,-1 1,1-1,-1-1,-1 0,0 0,0-1,0 0,-1 0,0-1,-1 0,0 0,-1-1,1-2,26-29,67-101,-100 142,0 0,0 1,1-1,-1 0,0 0,0 0,0 0,1 0,-1 1,0-1,1 0,-1 0,1 0,-1 1,1-1,-1 0,1 1,0-1,-1 0,1 1,0-1,-1 1,1-1,0 1,0-1,-1 1,1 0,0-1,0 1,0 0,0 0,0-1,-1 1,1 0,0 0,0 0,0 0,0 0,0 0,0 1,-1-1,1 0,0 0,0 1,0-1,0 0,-1 1,1-1,0 1,0-1,-1 1,1-1,0 1,-1-1,1 1,0 0,-1-1,1 1,-1 0,1 0,-1-1,0 1,1 1,31 78,-28-69,-1 1,1-1,1 0,0 0,0 0,1-1,1 1,0-2,5 7,-7-10,1 0,-1 0,1-1,0 0,0 0,1-1,0 1,-1-1,1-1,1 1,-1-1,0-1,1 1,-1-1,1-1,0 1,0-1,0-1,0 1,-1-2,1 1,0-1,0 0,0 0,6-3,8-5,0-2,-1-1,-1 0,0-2,0 0,-2-1,1-1,-2-1,-1 0,0-1,-1-1,-1-1,0 0,-2 0,10-22,-2 10,-4 7,0-2,-2 1,-2-2,0 0,-2 0,-1-1,-1 0,-1-1,-2 0,-2 6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0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1,'2'2,"-1"0,1-1,-1 1,1 0,-1-1,1 1,0-1,0 1,0-1,0 0,0 1,0-1,0 0,0-1,1 1,-1 0,0-1,0 1,1-1,-1 1,0-1,1 0,-1 0,1 0,-1-1,1 2,364 1,-200-2,-167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1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1,'-1'1,"0"0,0 0,0 0,1 0,-1 0,1 1,-1-1,1 0,-1 0,1 1,0-1,-1 0,1 1,0-1,0 0,0 1,0-1,0 0,1 1,-1-1,0 0,0 0,1 1,-1-1,1 0,-1 0,1 1,0-1,-1 0,1 0,0 0,0 0,0 0,0 0,0 0,0 0,0-1,0 1,0 0,0 0,0-1,1 1,-1-1,0 1,0-1,1 0,-1 1,0-1,1 0,-1 0,0 0,1 0,-1 0,0 0,1 0,-1-1,16 4,1-1,-1 0,1-2,-1 0,1-1,-1-1,1 0,-1-2,3-1,86-9,-84 13,-2 0,1 0,0 1,-1 1,1 1,0 1,18 5,-21-2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1,'-77'127,"5"3,-12 45,0-3,61-126,14-22,-2-1,-1 0,-1 0,-1-2,-1 0,-1 0,0-1,-2-1,-5 3,-54 13,53-31</inkml:trace>
  <inkml:trace contextRef="#ctx0" brushRef="#br0" timeOffset="254.26">0 311,'465'156,"-132"-60,-327-95,-1 0,1 0,-1 1,0 0,1 0,-1 0,0 1,0 0,0 0,-1 0,1 0,-1 1,0 0,0 0,0 0,0 0,-1 1,1-1,0 4,-2 3</inkml:trace>
  <inkml:trace contextRef="#ctx0" brushRef="#br0" timeOffset="501.5">876 481,'-15'-5,"-13"8,-8 8,-3 8,2-1,-4 3,2-3,1 1,3-4,3-4,2-3,0 1,2-1,0-1,1-3,4-1</inkml:trace>
  <inkml:trace contextRef="#ctx0" brushRef="#br0" timeOffset="7184.357">424 86,'3'-36,"3"30,2 23,-2 9,-2 0,-1 0,0 1,-2-1,-2 1,-1 13,0 19,2 365,25-258,-5-110,-22-55,-2-8</inkml:trace>
  <inkml:trace contextRef="#ctx0" brushRef="#br0" timeOffset="7588.794">29 621,'48'0,"40"-9,14-9,0 0,-8-3,-11-2,-9-2,-13-2,-7 5,-8 0,-7 4,-5 1,-4-2,-2 2,-1 4,-5 0,-2 2,-4 2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2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0 802,'23'9,"1"-1,-1-2,1 0,0-1,1-1,-1-1,1-2,-1 0,1-2,-1 0,1-2,-1 0,0-2,19-6,-16 2,0-1,-1 0,0-2,-1-1,0-1,-1-2,-1 0,0-1,-1-1,-1-1,-1-1,11-15,26-37,-2-3,-4-2,7-22,40-58,-21 37,-77 120,1-1,-1 0,0 1,0-1,1 0,-1 1,0-1,1 1,-1-1,0 1,1-1,-1 1,1-1,-1 1,1-1,-1 1,1 0,-1-1,1 1,0 0,-1-1,1 1,-1 0,1 0,0 0,-1-1,1 1,0 0,-1 0,1 0,0 0,-1 0,1 0,0 0,-1 1,1-1,0 0,-1 0,1 0,-1 1,1-1,0 0,-1 1,1-1,-1 0,1 1,-1-1,1 1,-1-1,1 1,-1-1,1 1,-1-1,0 1,1-1,-1 1,0 0,0-1,1 1,-1-1,0 1,0 0,0-1,0 1,0 0,0-1,0 1,4 47,-44 238,33-235,4-8,-2 0,-1-1,-3 0,-1 0,-2-1,-2-1,-1 0,-2-1,-2 0,-2-2,-2 1,9-19,-1-1,-1-1,0-1,-1 0,-1-1,-4 2,18-14,-1 0,1 0,-1-1,0 1,0-1,0 0,0 0,0-1,0 0,0 0,-1 0,1 0,0-1,-1 0,1 0,0-1,-1 1,1-1,0 0,0 0,0-1,0 0,0 0,0 0,0 0,0-1,1 0,-1 0,-2-2,4 2,-1 0,1-1,0 1,0-1,0 1,0-1,0 0,1-1,0 1,0 0,0-1,0 1,1-1,0 1,0-1,0 0,0 1,1-1,0 0,0 0,0 1,0-1,1 0,0-1,5-12</inkml:trace>
  <inkml:trace contextRef="#ctx0" brushRef="#br0" timeOffset="329.942">1355 548,'-24'34,"2"0,1 2,1 1,2 0,-8 28,7 43,19-105,1 1,-1-1,0 0,1 1,0-1,0 0,0 0,0 1,0-1,0 0,1 0,0 0,-1-1,1 1,0 0,1-1,-1 1,0-1,1 0,-1 1,1-1,0 0,0-1,-1 1,1 0,1-1,-1 0,0 0,0 0,2 1,7-1,1 0,-1-1,0 0,0-1,0 0,0-1,0 0,0-1,-1-1,1 1,-1-2,0 0,0 0,-1-1,1 0,-1-1,0 0,-1 0,0-1,0-1,-1 0,0 0,0 0,-1-1,0 0,-1 0,0-1,-1 0,0 0,0 0,-1 0,-1-1,0 0,-1 0,1-3,-6-114,3 125,-1 0,0 0,0 0,-1 0,1 0,-1 0,0 0,0 1,0-1,0 1,-1-1,1 1,-1 0,0 0,0 0,0 0,0 0,-1 1,1 0,-1-1,1 1,-1 1,0-1,0 0,0 1,0 0,0 0,0 0,-1 0,-15 2,4 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33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1 284,'111'14,"1"-4,101-6,1-33,-190 24,-7-2</inkml:trace>
  <inkml:trace contextRef="#ctx0" brushRef="#br0" timeOffset="315.98">85 509,'49'15,"0"-3,0-1,1-3,1-1,-1-3,46-3,104-4,-155-7,-27 4</inkml:trace>
  <inkml:trace contextRef="#ctx0" brushRef="#br0" timeOffset="917.379">395 1,'0'1,"-1"1,1 0,-1-1,1 1,-1-1,1 1,0 0,0-1,0 1,0-1,0 1,0 0,0-1,1 1,-1 0,0-1,1 1,-1-1,1 1,0-1,0 1,-1-1,1 0,0 1,0-1,0 0,0 0,1 1,21 26,1 0,2-2,0-1,2-1,0-2,2 0,0-2,28 13,-28-15,134 95,-161-111,-1 0,0 0,0 0,0 1,-1-1,1 0,-1 1,1-1,-1 1,0 0,0-1,0 1,0 0,0 0,0 0,-1 0,0 0,1-1,-1 1,0 0,-1 0,1 0,0 0,-1 0,0 0,1 0,-1-1,0 1,-1 0,1-1,0 1,-1-1,1 1,-1-1,0 1,0-1,0 0,-1 1,-93 75,87-73,-202 137,110-60,85-68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15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1,'-27'223,"24"-203,-5 55,-4-1,-4 0,-2-1,-6 6,-15 11,28-66</inkml:trace>
  <inkml:trace contextRef="#ctx0" brushRef="#br0" timeOffset="332.601">130 28,'1'2,"1"0,-1 0,1 0,-1 0,1 0,0-1,-1 1,1-1,0 0,0 1,0-1,0 0,1 0,-1 0,0 0,0-1,1 1,-1-1,0 1,1-1,-1 0,0 0,1 0,-1 0,1 0,0 0,356 3,-339-3,-15-1,0 0,1 1,-1 0,0 0,1 0,-1 1,0-1,0 1,1 1,-1-1,0 1,0 0,0 0,0 0,4 3,-7 23,-12-13</inkml:trace>
  <inkml:trace contextRef="#ctx0" brushRef="#br0" timeOffset="597.892">18 480,'33'5,"26"1,8-5,-3-2,-8-2,-8 0,-8 1,-11 0</inkml:trace>
  <inkml:trace contextRef="#ctx0" brushRef="#br0" timeOffset="13849.527">1061 395,'-13'-14,"11"11,0 1,0-1,0 1,0 0,-1-1,1 1,0 0,-1 1,0-1,1 0,-1 1,0-1,0 1,0 0,0 0,0 0,0 0,0 0,0 1,-1 0,1-1,-3 1,-4 1,-1 1,1 0,-1 0,1 1,0 0,0 1,0 0,0 1,1 0,0 0,0 1,0 0,1 0,0 1,-1 1,8-6,-1 0,1 0,0 0,-1 0,1 0,0 0,0 1,0-1,0 0,1 0,-1 1,1-1,-1 1,1-1,0 0,0 1,0-1,0 1,1-1,-1 1,0-1,1 0,0 1,0-1,-1 0,1 0,1 1,-1-1,0 0,0 0,1 0,-1 0,1-1,0 1,-1 0,1-1,0 1,1 0,82 54,-81-56,-1 1,1 0,-1 0,1 0,-1 0,0 1,1-1,-1 1,0 0,0 0,0 0,0 1,-1-1,1 0,0 1,-1 0,0 0,0 0,1 0,-2 0,1 0,0 0,-1 1,1-1,-1 0,0 1,0-1,-1 1,1 0,-1-1,1 1,-1 0,0-1,-1 1,1-1,-1 1,1 0,-1-1,0 1,0-1,-1 1,1-1,-1 0,-1 2,-6 4,0-1,-1 0,-1-1,1 0,-1 0,0-1,-1 0,1-1,-1-1,0 0,0 0,-1-1,1-1,-1 0,1-1,-1 0,0-1,1 0,-5-2,-24-14,29 3</inkml:trace>
  <inkml:trace contextRef="#ctx0" brushRef="#br0" timeOffset="14606.708">1654 395,'-12'-2,"0"1,-1 0,1 0,-1 1,1 1,0 0,-1 0,1 2,0-1,0 2,0-1,0 2,1-1,0 2,0-1,0 2,0-1,1 1,0 1,1 0,0 0,0 1,1 0,0 1,0 0,1 0,0 1,1-1,0 1,1 1,0-1,1 1,-2 9,3-10,0 1,1 0,0 1,1-1,0 0,1 0,0 0,1 1,1-1,0 0,0 0,1 0,3 6,-5-16,1 1,-1 0,1 0,0 0,0-1,1 1,-1-1,0 0,1 0,0 0,-1 0,1 0,0 0,0-1,0 1,0-1,0 0,0 0,0 0,0 0,1-1,-1 1,0-1,0 0,1 0,-1 0,0 0,1 0,-1-1,1 0,95-35,44-65,-118 84</inkml:trace>
  <inkml:trace contextRef="#ctx0" brushRef="#br0" timeOffset="14902.145">2021 368,'-45'35,"2"3,1 2,2 1,-20 30,57-69,0-1,0 2,0-1,1 0,0 1,-1-1,1 1,0-1,0 1,0 0,0 0,1 0,-1 0,1 0,0 1,0-1,0 0,0 1,0-1,1 0,0 1,0-1,0 1,0-1,0 1,0-1,1 0,0 1,0-1,0 0,0 0,0 1,1-1,-1 0,1 0,0 0,0 0,0-1,0 1,0-1,1 1,-1-1,1 0,1 1,7 1,1-1,-1 0,1-1,0 0,0-1,0 0,-1-1,1 0,0-1,0-1,0 1,-1-2,1 0,-1 0,1-1,-1-1,-1 0,1 0,-1-1,1 0,-2-1,1 0,-1 0,0-1,7-8,-2 1,-1 0,0 0,-1-1,-1 0,-1-1,0-1,-1 1,2-9,-9 22,0 0,0 0,0-1,-1 1,0 0,0-1,0 1,0-1,-1 0,0 1,0-1,0 1,0-1,-1 0,0 1,0-1,0 1,0-1,-1 1,1 0,-1 0,0 0,-1-1,1 2,-1-1,0 0,0 1,0-1,0 1,0 0,-1 0,1 0,-1 0,0 1,0-1,0 1,0 0,-1 0,1 1,0-1,-1 1,0 0,-3 0,0 0,-1 0,1 0,0 1,0 1,-1-1,1 2,0-1,0 1,0 0,0 0,0 1,1 0,-1 1,1 0,0 0,0 0,0 1,1 0,-1 0,1 1,0-1,1 2,-1-1,1 0,1 1,-1 0,1 0,-2 5,-7 13</inkml:trace>
  <inkml:trace contextRef="#ctx0" brushRef="#br0" timeOffset="15306.915">2585 339,'-33'8,"-1"1,1 2,1 2,0 0,0 3,-24 16,53-32,0 1,1 0,-1 0,1 0,-1 1,1-1,-1 0,1 1,0 0,-1 0,1-1,0 1,0 0,0 1,1-1,-1 0,1 1,-1-1,1 0,0 1,-1 0,1-1,1 1,-1 0,0-1,1 1,-1 0,1 0,0 0,0-1,0 1,0 0,0 0,1 0,-1 0,1-1,0 1,0 0,0-1,0 1,0-1,1 1,-1-1,1 1,0-1,-1 0,1 0,0 0,0 0,1 0,64 18,-60-19,0 0,0 0,0 1,0 0,-1 0,1 0,-1 1,1 0,-1 0,0 1,0 0,0 0,0 0,-1 1,0 0,3 3,-6-5,-1-1,0 0,0 1,-1-1,1 0,0 1,-1 0,0-1,1 1,-1-1,0 1,0-1,0 1,-1-1,1 1,-1-1,1 1,-1-1,0 1,0-1,0 1,0-1,0 0,-1 0,1 0,-1 0,1 0,-1 0,0 0,0 0,-1 1,-68 45,-54-8,103-38</inkml:trace>
  <inkml:trace contextRef="#ctx0" brushRef="#br0" timeOffset="16334.918">2952 311,'-6'0,"1"0,-1 0,0 1,0-1,1 1,-1 1,0-1,1 1,-1 0,1 0,0 0,-1 1,1 0,0 0,1 0,-1 1,1 0,-1 0,1 0,0 0,0 0,-2 6,-9 9,1 0,2 1,0 1,1 0,1 1,-4 12,11-26,1 0,-1 0,1 0,1 0,0 0,0 1,0-1,1 0,1 1,-1-1,1 0,1 1,-1-1,1 0,1 0,0 0,0 0,0-1,1 1,1 0,-2-4,0-1,1 1,-1 0,1-1,0 0,0 0,0 0,1 0,-1-1,1 0,0 0,-1 0,1 0,0-1,0 0,0 0,0 0,0 0,0-1,0 0,0 0,0 0,0-1,1 0,1 0,124-44,-111 32,-1-1,-1-1,0 0,-1-2,-1 0,0-1,-1 0,-1-1,-1-1,-1 0,0-1,-2 0,0-1,-2 0,0 0,-2-1,0 0,2-21,-7 33,0 0,-1 0,0 0,-1 0,0 0,-1 1,0-1,0 0,-1 1,-1 0,0-1,0 1,-1 1,-4-8,7 13,-1 0,1 0,-1 0,1 0,-1 0,0 1,-1 0,1 0,-1-1,1 2,-1-1,0 0,0 1,0 0,0 0,0 0,-1 0,1 1,-1 0,1 0,-1 0,1 0,-1 1,0-1,1 1,-1 0,0 1,1-1,-1 1,1 0,-1 0,1 1,-1-1,1 1,0 0,-7 5,1 1,0 1,0 0,1 0,1 1,-1 0,1 0,1 1,0 0,1 0,0 1,0-1,2 1,-1 1,1-1,1 1,0-1,1 1,1 0,0 0,0 0,1 0,2 6,1 196,10-120,-9-73,0 0,-2 0,0 0,-2 0,0 1,-1-1,-2 0,0 1,-12 71,-20 64,20-106,18-44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38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60 102,'-4'1,"1"1,0 0,0 0,-1 0,1 0,0 1,1-1,-1 1,0-1,1 1,-1 0,1 0,0 0,0 1,0-1,1 0,-1 1,1-1,0 1,0-1,0 1,0 0,0-1,1 1,0 0,0 1,-6 216,8-126,-2-91,-1 6,1 0,-1 0,2-1,-1 1,1 0,1 0,0-1,0 1,1-1,0 0,1 1,-1-1,2-1,0 1,0-1,0 1,-3-8,0 1,0-1,0 0,0 1,0-1,0 0,0 0,1 0,-1-1,0 1,1 0,-1-1,0 0,1 1,-1-1,1 0,-1 0,1 0,-1-1,0 1,1-1,-1 1,0-1,1 0,-1 0,0 0,0 0,1 0,-1 0,0 0,0-1,-1 1,1-1,0 0,0 0,58-65,57-129,-93 165,-24 30,1 1,-1 0,1-1,0 1,-1 0,1 0,-1 0,1 0,0 0,-1 0,1 0,0 0,-1 0,1 0,-1 0,1 0,0 0,-1 0,1 0,-1 1,1-1,0 0,-1 1,1-1,-1 0,1 1,-1-1,1 0,-1 1,1-1,-1 1,0-1,1 1,-1-1,0 1,1-1,-1 1,0 0,0-1,1 1,-1-1,0 1,0 0,0-1,0 1,0-1,0 1,0 0,0-1,0 1,0 0,0-1,0 1,0-1,-1 1,1 0,0-1,-1 1,5 75,-6-68,1 0,0 0,0-1,1 1,0 0,1 0,0 0,0 0,0 0,1-1,0 1,1 0,0-1,0 0,0 0,1 0,0 0,1 0,-1-1,1 0,0 0,1 0,0 0,0-1,0 0,0 0,2 0,-4-3,1-1,-1 1,1-1,-1 0,1 0,0-1,-1 1,1-1,-1 0,1 0,0-1,-1 1,1-1,0 0,-1 0,1-1,-1 1,0-1,0 0,1 0,-1 0,0-1,-1 0,1 1,0-1,-1-1,0 1,1-1,84-112,-82 107,4-6,18-26,-3 0,-1-2,-1-1,-3-1,-2-1,3-16,8-58,-29 119,1 0,-1 0,1 0,-1 0,0 0,1-1,-1 1,0 0,0 0,0 0,0-1,0 1,0 0,0 0,0 0,0-1,-1 1,1 0,-1 0,1 0,-1 0,1 0,-1-1,1 1,-1 0,0 0,0 1,1-1,-1 0,0 0,0 0,0 0,0 1,0-1,0 0,0 1,0-1,0 1,-1-1,1 1,0 0,0-1,0 1,0 0,-1 0,1 0,0 0,0 0,-1 0,1 0,0 0,0 1,0-1,-1 1,-13 8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39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31,'5'0,"11"0,8 0,4 0,3 0,0 0,0 0,0-5,-1-2,-1 1,0 1,-1 1,0 2,0 1,1 1,-6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40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2,'15'5,"9"1,5 0,3-1,1-2,-1-1,-1-5,0-3,-2 0,0 1,-1 1,1 2,-1 0,0 2,-5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47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159 537,'-2'27,"-2"-1,0 1,-2-1,-1 0,-1 0,-7 14,9-21,-74 190,53-159,33-78,63-167,15 6,-70 209,24 178,17-90,-53-105,1 0,-1-1,0 1,1-1,0 1,-1-1,1 0,0 0,0 0,1 0,-1 0,0-1,0 0,1 1,-1-1,1-1,-1 1,1 0,-1-1,1 0,-1 1,1-1,0-1,-1 1,1 0,-1-1,1 0,-1 0,1 0,-1 0,0-1,1 1,5-6,1 0,-1-1,-1 1,0-2,0 1,0-1,-1 0,0-1,-1 1,0-2,-1 1,0 0,0-1,-1 0,-1 0,0 0,0-1,0-9,-1 16,-1 0,0 1,-1-1,1 0,-1 0,0 0,0 0,0 0,-1 0,0 0,0 0,0 0,0 1,-1-1,0 0,0 1,0 0,-1-2,-8-7</inkml:trace>
  <inkml:trace contextRef="#ctx0" brushRef="#br0" timeOffset="298.572">583 283,'27'25,"0"1,-1 1,-2 2,-1 0,-1 2,-2 0,-1 1,-1 1,-2 1,11 33,-24-49,0-1,-2 1,0 0,-1-1,-1 1,-1-1,0 1,-1-1,-1 1,-1-1,0 0,-1-1,-1 0,0 0,-2 0,1-1,-2 0,0 0,-1-1,0-1,-5 4,-66 49,57-52</inkml:trace>
  <inkml:trace contextRef="#ctx0" brushRef="#br0" timeOffset="1795.697">1373 395,'-31'140,"-35"201,66-339,-10 65,10-66,-1 0,1 0,0 1,0-1,0 0,0 0,0 0,0 1,0-1,0 0,0 0,0 0,1 1,-1-1,1 0,-1 0,1 0,-1 0,1 0,-1 0,1 0,0 0,0 0,-1 0,1 0,0-1,0 1,0 0,0 0,0-1,0 1,0-1,0 1,0-1,1 1,-1-1,0 0,0 1,0-1,0 0,1 0,-1 0,0 0,0 0,0 0,1 0,-1-1,0 1,0 0,1-1,13-7,-3-2</inkml:trace>
  <inkml:trace contextRef="#ctx0" brushRef="#br0" timeOffset="3780.089">1288 0,'-44'42,"2"1,1 2,3 2,2 2,2 1,-12 26,26-41,1 2,2 0,2 0,1 2,-5 26,15-48,0 1,1-1,1 1,1 0,1-1,0 1,1 0,1 0,1-1,0 1,1-1,1 0,1 0,1 1,4 3,1 0,1-1,0-1,2 0,0-1,1-1,1 0,1-1,0-1,1 0,0-2,2 0,-1-1,1-1,1-1,0-1,0-1,14 2,-3-2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41.8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259 424,'50'-19,"-11"3,0 1,1 2,1 2,0 2,12 0,22 23,-73-13,0 0,-1 0,1 0,-1 1,1-1,-1 1,0-1,1 1,-1-1,0 1,0 0,0-1,0 1,-1 0,1 0,0 0,-1 0,1 0,-1 0,0 0,0 0,0 0,1 0,-2 0,1-1,0 1,0 0,-1 0,1 0,-1 0,0 0,1 0,-1 0,0-1,0 1,-1 1,-8 14,-2 0,0 0,0-1,-2-1,0 0,0-1,-2 0,0-1,-12 7,7-4,1 0,0 1,2 1,0 0,-12 18,26-31,0 1,0 0,0 0,1 0,0 1,0-1,1 0,0 1,0 0,0 0,1 0,0-1,0 1,1 0,0 0,0 0,1 0,0 0,0 0,0 0,1 0,0-1,0 1,1-1,0 1,0-1,1 0,-1 0,1 0,0-1,1 1,0-1,0 0,0 0,0-1,6 4,-5-5,-1 0,0-1,0 1,0-1,0 0,1-1,-1 1,1-1,-1 0,1 0,0-1,-1 0,1 0,-1 0,1 0,0-1,-1 0,1 0,-1-1,2 0,10-7</inkml:trace>
  <inkml:trace contextRef="#ctx0" brushRef="#br0" timeOffset="288.517">965 339,'-40'85,"31"-58,-30 163,15-37,1-45,27-92</inkml:trace>
  <inkml:trace contextRef="#ctx0" brushRef="#br0" timeOffset="641.159">1360 282,'-37'41,"3"1,1 1,3 2,1 1,2 1,3 1,-7 20,29-64,0 0,0 0,0 0,0 0,1 1,0-1,0 0,0 1,0-1,1 1,-1-1,1 1,1-1,-1 1,0 0,1-1,0 0,0 1,0-1,1 1,0-1,-1 0,1 0,1 0,-1 0,1 0,-1-1,1 1,0-1,0 1,1-1,-1 0,1-1,-1 1,1 0,0-1,0 0,0 0,0 0,1 0,-1-1,0 0,2 1,12-3,0-1,0-1,-1 0,1-1,-1-1,0-1,0 0,0-1,-1-1,0 0,-1-2,1 0,11-10,-14 11,-1-1,0 0,0 0,-1-2,0 1,-1-1,0-1,-1 0,-1 0,0-1,-1 0,0 0,-1 0,-1-1,0 0,-1 0,0-1,-2 1,0-1,0 0,-1 1,-1-1,-2-10,2 21,-1 0,0-1,0 1,-1 0,1 0,-1 1,0-1,-1 0,1 0,-1 1,0 0,0-1,0 1,0 0,-1 0,0 1,0-1,0 1,0 0,0 0,-1 0,1 1,-1-1,0 1,1 0,-1 0,0 1,0 0,-1 0,1 0,0 0,0 1,0-1,-1 2,1-1,0 0,0 1,0 0,0 0,0 1,0-1,0 1,-2 1,-21 14,2 2</inkml:trace>
  <inkml:trace contextRef="#ctx0" brushRef="#br0" timeOffset="7124.041">429 1,'-46'29,"2"3,1 2,2 1,2 2,1 2,-14 20,38-42,1-1,0 2,2-1,0 2,1 0,0 0,2 0,0 1,2 1,0-1,1 1,1 0,1 0,1 0,1 1,0-1,2 0,0 1,2-1,0 0,2 0,0-1,1 1,4 6,7 6,1-2,2 0,1-1,1 0,2-2,1-1,1-1,1-2,1 0,1-2,1-1,1-1,24 11,-20-13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50.1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107 169,'-14'20,"1"-1,1 2,1 0,0 0,2 1,1 0,0 1,2 0,0 0,-1 17,7-38,0 1,0 0,0-1,0 1,1 0,-1 0,1-1,-1 1,1-1,0 1,0-1,0 1,1-1,-1 1,0-1,1 0,-1 0,1 0,0 0,0 0,0 0,0 0,0 0,0-1,1 1,-1-1,0 0,1 0,-1 0,1 0,-1 0,1 0,0 0,-1-1,1 0,0 1,-1-1,1 0,0 0,-1-1,3 1,110-29,-105 27,-1-1,0 0,0-1,0 1,0-2,-1 1,1-1,-1-1,0 1,-1-1,1-1,-1 0,0 0,-1 0,0 0,0-1,0 0,-1-1,-1 1,1-1,-1 0,-1 0,0 0,0 0,0-1,-1 0,-2 8,-1-1,1 1,0-1,-1 0,1 1,-1-1,0 1,1 0,-1-1,0 1,-1-1,1 1,0 0,-1 0,1 0,-1 0,0 0,0 0,1 0,-1 1,-1-1,1 1,0-1,0 1,0 0,-1 0,1 0,-1 0,1 0,0 0,-1 1,0-1,1 1,-1 0,1-1,-3 1,-94 14,35 17,38-15</inkml:trace>
  <inkml:trace contextRef="#ctx0" brushRef="#br0" timeOffset="335.801">220 536,'-20'12,"0"1,2 1,0 0,0 2,1 0,1 0,1 2,0 0,1 1,1 0,-3 8,14-25,0 0,0 0,1 1,-1-1,0 1,1-1,0 1,-1-1,1 1,0 0,1 0,-1 0,0 0,1-1,-1 1,1 0,0 0,0 0,0 0,1 0,-1 0,1 0,-1 0,1 0,0-1,0 1,0 0,1 0,-1-1,1 1,-1-1,1 1,0-1,0 0,0 0,0 0,0 0,0 0,1 0,-1-1,1 1,-1-1,1 1,0-1,0 0,11 0,-1-1,1 0,0-1,-1 0,1-2,-1 1,0-2,0 0,0 0,0-1,-1-1,0 0,0 0,0-1,-1-1,0 0,0-1,-1 0,0 0,-1-1,0-1,0 1,-1-1,-1-1,0 1,0-1,-1-1,1-5,-4 12,-1 0,0 1,0-1,-1-1,1 1,-1 0,-1 0,1 0,-1-1,0 1,-1 0,1-1,-1 1,0 0,-1 0,0 0,0 0,0 0,0 0,-1 1,0-1,0 1,-1 0,0 0,0 0,0 0,0 0,-1 1,1 0,-1 0,0 0,0 1,-1-1,0 1,-13-5</inkml:trace>
  <inkml:trace contextRef="#ctx0" brushRef="#br0" timeOffset="936.586">474 735,'15'-13,"-1"1,0-2,-1 0,0 0,-1-2,-1 1,0-1,-1-1,7-16,60-83,-78 117,1 0,0 0,0 0,0 0,0 0,0 0,0 0,0 0,0 0,0 0,0 0,1 0,-1 0,0 0,1 0,-1-1,0 1,1 0,-1 0,1 0,0 0,-1-1,1 1,-1 0,1-1,0 1,0 0,0-1,-1 1,1-1,0 1,0-1,0 1,0-1,0 0,0 1,0-1,0 0,0 0,0 0,0 0,0 0,0 0,-1 0,1 0,0 0,0 0,0-1,0 1,0 0,0-1,0 1,0 0,0-1,0 1,-1-1,1 0,0 1,0-1,-1 0,1 1,0-1,-1 0,1 0,-1 1,1-1,0 0,-6 22,4-19,-1 0,1 0,-1 0,1 0,0 1,0-1,0 1,0-1,1 1,-1-1,0 1,1-1,0 1,0-1,0 1,0 0,0-1,0 1,1-1,-1 1,1-1,0 1,0-1,-1 1,2-1,-1 0,0 1,0-1,1 0,-1 0,1 0,0 0,0 0,-1 0,1-1,0 1,1-1,-1 1,0-1,0 0,1 0,-1 1,0-2,1 1,0 0,3-2,0-1,0 1,0-2,-1 1,1 0,0-1,-1 0,0 0,0-1,0 1,0-1,0 0,-1-1,1 1,-1-1,0 0,-1 0,2-2,31-31,-36 37,1 1,-1-1,1 0,0 0,-1 1,1-1,0 0,-1 1,1-1,0 1,0-1,0 1,0 0,-1-1,1 1,0 0,0-1,0 1,0 0,0 0,0 0,0 0,0 0,0 0,0 0,0 0,0 0,0 0,-1 0,1 1,0-1,0 0,0 1,0-1,0 1,-1-1,1 1,0-1,0 1,-1 0,1-1,0 1,-1 0,1-1,0 1,-1 0,1 0,-1 0,0 0,1-1,-1 1,0 0,1 0,-1 0,0 0,0 0,0 0,6 59,-6-57,5 51,0-34</inkml:trace>
  <inkml:trace contextRef="#ctx0" brushRef="#br0" timeOffset="1197.469">1123 1,'135'452,"-131"-439,0 1,-2 0,1 1,-2-1,0 0,0 1,-1-1,-1 1,-1-1,0 0,-1 0,0 0,-1 0,0 0,-2-1,1 0,-2 0,0 0,0-1,-1 0,0 0,-1-1,-1 0,0 0,0-1,-5 3,-121 61,107-63</inkml:trace>
  <inkml:trace contextRef="#ctx0" brushRef="#br0" timeOffset="2480.605">1715 255,'-38'24,"-23"22,0 13,10 1,13-4,9-8,9-6,8-7,6-3,4-3,2-2,6-5,3-1,3-5,6-4,3-5,0-4</inkml:trace>
  <inkml:trace contextRef="#ctx0" brushRef="#br0" timeOffset="2781.04">1941 368,'-3'5,"-10"14,1 0,0 1,2 0,0 1,1 0,1 0,2 1,-3 13,8-32,0 0,1-1,-1 1,1 0,0 0,-1 0,2 0,-1 0,0 0,0 0,1 0,0-1,-1 1,1 0,0 0,1-1,-1 1,0 0,1-1,-1 1,1-1,0 0,0 1,0-1,0 0,0 0,0-1,1 1,-1 0,1-1,-1 1,1-1,-1 0,1 0,0 0,0 0,-1 0,1 0,0-1,0 0,0 1,0-1,0 0,0-1,0 1,0 0,-1-1,1 0,0 1,8-3,0 0,-1 0,1-1,-1 0,0 0,0-2,-1 1,1-1,-1 0,0-1,-1 0,0-1,0 1,0-2,-1 1,0-1,-1 0,0 0,-1-1,1 0,-2 0,1 0,-2 0,1-1,-1 1,-1-1,0 0,-1 0,0 0,0 0,-1-2,-1 10,0-1,0 1,0-1,-1 1,1 0,-1-1,0 1,0 0,0 0,0 0,-1 1,1-1,-1 0,0 1,0-1,0 1,0 0,0 0,0 0,0 1,-1-1,1 1,0 0,-1 0,0 0,1 0,-1 0,1 1,-1 0,0 0,0 0,1 0,-1 0,0 1,-8 0,0 0,1 1,-1 1,1 0,0 1,0 0,0 0,0 1,1 0,-5 4,-13 12,3-1</inkml:trace>
  <inkml:trace contextRef="#ctx0" brushRef="#br0" timeOffset="3151.437">2534 255,'-12'8,"0"1,1 0,0 1,1 0,0 1,0 0,1 0,0 1,1 0,1 1,0 0,1 0,0 1,-2 8,8-18,0 0,0 1,1-1,-1 0,1 0,0 1,0-1,1 0,-1 0,1 0,0-1,0 1,0 0,1-1,-1 1,1-1,0 0,0 0,0 0,0 0,1 0,-1-1,1 1,0-1,-1 0,1 0,0-1,2 2,-2-2,-1 0,1 0,-1 1,1-1,-1 1,0 0,0 0,0 1,0-1,0 0,0 1,-1 0,1 0,-1-1,0 1,0 1,0-1,0 0,0 0,-1 1,1-1,-1 1,0 0,0-1,-1 1,1 0,-1-1,1 1,-1 0,0 0,-1-1,1 1,-1 0,1-1,-2 2,-1 1,-1-1,0 0,-1 0,1 0,-1 0,0-1,-1 0,1 0,0 0,-1-1,0 1,0-2,0 1,0 0,-1-1,1 0,-1-1,1 0,-1 0,1 0,-1 0,-4-1,-96-4,89-3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0:55.3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8 230,'14'-4,"0"0,1 1,-1 1,0 0,1 1,-1 0,1 1,-1 1,1 0,-1 1,2 1,-15-3,1 1,0-1,-1 1,1-1,-1 1,1-1,-1 1,1 0,-1 0,0 0,1 0,-1 0,0 0,0 0,1 0,-1 0,0 1,0-1,0 0,-1 1,1-1,0 1,0-1,-1 1,1-1,-1 1,1 0,-1-1,0 1,0 0,0-1,0 1,0-1,0 1,0 0,0-1,0 1,-1 0,1-1,-1 1,0-1,1 1,-1-1,-40 63,-62 45,101-108,0 1,1-1,-1 1,1 0,0 0,0 0,-1 0,1 0,0 0,0 0,1 0,-1 0,0 0,1 0,-1 0,1 1,0-1,0 0,0 0,0 1,0-1,0 0,1 0,-1 0,1 1,-1-1,1 0,0 0,0 0,0 0,0 0,0 0,0 0,1-1,-1 1,1 0,-1-1,1 1,-1-1,1 1,0-1,0 0,0 1,0-1,0 0,0-1,0 1,0 0,0 0,0-1,2 1,40 11,-38-12,1 0,-1 1,0 0,0 0,0 0,0 1,0-1,-1 1,1 1,0-1,-1 1,0 0,1 1,-1-1,0 1,-1 0,1 0,-1 0,0 1,0-1,0 1,0 0,-1 1,0-1,0 0,-1 1,1 0,0 4,-5-2,0-1,-1 0,0 0,0 0,0 0,-1-1,0 1,-1-1,0 0,0 0,0 0,0-1,-1 0,0 0,0 0,0-1,-1 0,-3 2,-155 92,147-89</inkml:trace>
  <inkml:trace contextRef="#ctx0" brushRef="#br0" timeOffset="333.419">516 285,'-42'62,"3"2,2 1,-19 52,53-114,1 1,-1-1,1 1,0 0,0 0,1 0,-1 0,1 0,-1 0,1 0,1 1,-1-1,1 0,-1 1,1-1,0 0,1 1,-1-1,1 0,0 0,0 1,0-1,1 0,-1 0,1 0,0 0,0-1,0 1,1 0,0-1,-1 0,1 1,0-1,0 0,1 0,-1-1,1 1,1 0,10-1,0 0,-1-2,1 1,0-2,0 0,0-1,0 0,-1-1,1-1,-1-1,0 0,0 0,0-1,-1-1,0 0,0-1,-1-1,0 0,-1 0,1-1,-2-1,6-6,-7 4,-1 0,0-1,-1 1,-1-1,0-1,-1 1,0-1,-1 0,-1 0,0 0,-1 0,-1-1,-1 1,0-1,0 1,-2 0,0-1,-2-4,4 16,0 0,-1 0,0 0,0 0,0 0,0 0,-1 1,1-1,-1 0,0 1,0-1,0 1,-1 0,1 0,-1 0,0 0,0 0,0 0,0 1,0-1,0 1,-1 0,1 0,-1 0,0 0,1 1,-1 0,0 0,0 0,0 0,0 0,0 1,0-1,0 1,0 0,0 1,0-1,-2 1,-40 10,27-4</inkml:trace>
  <inkml:trace contextRef="#ctx0" brushRef="#br0" timeOffset="704.676">799 31,'2'105,"-1"-103,0 1,0-1,0 1,0-1,0 1,0-1,0 0,1 1,-1-1,1 0,0 0,0 0,0 0,0 0,0-1,0 1,0-1,0 1,1-1,-1 0,1 0,-1 0,1 0,-1 0,1 0,0-1,-1 1,1-1,0 0,-1 0,1 0,0 0,-1 0,1-1,0 1,1-1,4-1,-1 0,1-1,-1 1,0-2,0 1,0-1,0 0,0 0,-1-1,0 0,0 0,0 0,0-1,-1 0,0 0,0 0,-1-1,0 0,0 1,-1-2,2-3,-4 8,-1 1,0-1,0 1,0-1,0 1,0-1,-1 1,1-1,-1 1,1 0,-1-1,0 1,0-1,0 1,0 0,-1 0,1 0,-1 0,1 0,-1 0,0 0,1 0,-1 1,0-1,0 1,0-1,-1 1,1 0,0-1,0 1,-1 1,1-1,-1 0,1 0,-1 1,1 0,-1-1,1 1,-1 0,1 0,-1 0,-21-3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9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340 497,'0'43,"-5"39,-2 14,-4-4,0-8,2-14,2-8,2-11,2-9,-2-7,-2-4,1-3,2-2,1 1,1-6</inkml:trace>
  <inkml:trace contextRef="#ctx0" brushRef="#br0" timeOffset="250.469">170 609,'43'5,"39"-3,14-2,1-2,-7-4,-13-1,-11-5,-11 0,-11 2,-7 3,-11-3,-4 1,-12 7,-11 3,-11 7,-3 2</inkml:trace>
  <inkml:trace contextRef="#ctx0" brushRef="#br0" timeOffset="435.336">283 976,'43'0,"39"-4,9-7,0-2,-12-2,-13 0,-14 3,-11-1,-8 2,-9 2</inkml:trace>
  <inkml:trace contextRef="#ctx0" brushRef="#br0" timeOffset="756.746">1187 864,'38'0,"32"0,9 0,-4 0,-15-5,-13-1,-9 0,-7 1,-4 1,-6 2</inkml:trace>
  <inkml:trace contextRef="#ctx0" brushRef="#br0" timeOffset="1005.08">1271 1175,'38'-5,"33"-6,8-7,0 1,-8 2,-11 4,-11 5,-10 2,-6 2,-9 2</inkml:trace>
  <inkml:trace contextRef="#ctx0" brushRef="#br0" timeOffset="1458.103">1835 1429,'123'-255,"-111"227,2 1,0 1,2 1,1 0,0 1,2 1,1 0,1 2,0 0,2 2,0 0,1 1,10-4,-32 20,0 0,0 1,0-1,1 0,-1 1,0 0,0-1,1 1,-1 0,1 0,-1 0,1 0,0 1,-1-1,1 1,0 0,-1 0,1-1,0 2,0-1,-1 0,1 1,0-1,-1 1,1-1,-1 1,1 0,-1 0,1 1,-1-1,0 0,1 1,-1 0,0-1,0 1,0 0,0 0,-1 0,1 0,0 0,-1 1,0-1,1 0,-1 1,0-1,0 1,0-1,0 1,-1-1,1 1,-1 1,-45 168,45-171,-1 1,1 0,-1-1,1 1,0 0,0 0,0-1,0 1,0 0,0-1,0 1,0 0,1-1,-1 1,1 0,-1-1,1 1,-1 0,1-1,0 1,0-1,0 0,0 1,0-1,0 0,0 1,1-1,-1 0,0 0,1 0,-1 0,1 0,-1 0,1-1,-1 1,1 0,0-1,-1 1,1-1,0 0,-1 1,1-1,0 0,-1 0,1 0,0 0,0-1,1 1,80-29,-10-20,58-27,-130 74,1 1,0 0,0 0,0 0,0 0,0 0,0 1,0-1,0 1,0-1,1 1,-1 0,0 0,0 0,0 0,0 0,0 0,1 0,-1 1,0-1,0 1,0 0,0 0,0-1,0 1,0 0,0 1,-1-1,1 0,0 1,-1-1,1 1,0-1,-1 1,0-1,1 1,-1 0,0 0,0 0,0 0,0 0,-1 0,1 0,0 0,-1 0,1 0,-1 0,0 0,0 1,0 0,-9 52,7-49,0 1,0 0,1 1,0-1,0 0,1 0,0 0,0 1,1-1,0 0,0 0,0 0,1 0,2 6,22 6,-11-18</inkml:trace>
  <inkml:trace contextRef="#ctx0" brushRef="#br0" timeOffset="2038.527">3303 921,'-29'5,"0"2,0 0,1 2,0 2,0 0,1 2,1 1,0 1,1 1,1 1,-19 17,-14 25,55-57,0 0,1-1,-1 2,1-1,-1 0,1 0,0 0,0 1,0-1,0 0,0 1,1-1,-1 1,1-1,0 1,-1-1,1 1,0 0,0-1,1 1,-1-1,1 1,-1-1,1 1,0-1,-1 0,2 1,-1-1,1 2,3-1,0 0,0-1,1 0,-1 0,1 0,0 0,-1-1,1 0,0 0,0-1,0 0,0 0,0 0,0-1,-1 1,1-1,0-1,0 1,-1-1,1 0,-1 0,0-1,1 0,2-1,-3 2,24-12,-1 0,0-2,-2 0,0-2,0-1,-1-2,78-55,-100 74,-1 0,1 1,-1-1,1 0,0 1,-1-1,1 1,0 0,0 0,0 0,0 0,0 1,0-1,0 1,0 0,0 0,0 0,1 0,-1 0,0 1,0-1,0 1,0 0,0 0,-1 0,1 0,0 1,0-1,-1 1,1-1,0 1,-1 0,0 0,1 0,-1 1,0-1,1 2,26 39,-26-37,0-1,0 0,0 0,0 0,1 0,0-1,0 1,0-1,0 0,1 0,0 0,-1-1,2 0,-1 0,0 0,1 0,2-1,0 1,0-2,0 1,1-1,-1 0,0-1,1 0,-1 0,0-1,1 0,-1 0,0-1,0 0,0-1,0 0,0 0,5-3,6-6</inkml:trace>
  <inkml:trace contextRef="#ctx0" brushRef="#br0" timeOffset="2423.445">3077 609,'379'-65,"-250"45,-167 19,1-1,-1-2,1-1,0-2,1-1,0-3,-32-12,55 19,1-1,0 0,0 0,0-1,1-1,0 0,0 0,1-1,0-1,0 1,1-2,0 1,1-1,0-1,0 1,1-1,1-1,-1 1,2-1,0 0,0 0,1-1,1 0,0 1,0-7,2-6</inkml:trace>
  <inkml:trace contextRef="#ctx0" brushRef="#br0" timeOffset="3175.542">1 328,'212'-52,"-74"16,1 7,24 2,-63 10,-100 17,0 0,-1 0,1-1,0 1,0 0,0 0,-1 0,1 0,0 0,0 0,-1 0,1 0,0 0,0-1,-1 1,1 0,0 0,0 0,0 0,0-1,-1 1,1 0,0 0,0 0,0-1,0 1,0 0,0 0,0-1,-1 1,1 0,0 0,0-1,0 1,0 0,0 0,0-1,0 1,0 0,0 0,1-1,-32-1,-35 2,34 2,0-2,0-1,0-2,0-1,0-1,0-2,1-1,0-2,28 10,1-1,0 1,0-1,0 0,0 0,0 0,0 0,0 0,0 0,0 0,0-1,0 1,1-1,-1 1,1-1,-1 0,1 1,0-1,-1 0,1 0,0 0,0 0,0 0,1 0,-1-1,0 1,1 0,-1 0,1 0,0-1,0 1,0 0,0 0,0-1,0 1,1 0,-1 0,1 0,0-1,-1 1,1 0,0 0,0 0,0 0,1 0,-1 1,0-1,1 0,-1 0,1 1,0-1,19-15,1 3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1:48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99,'0'-1,"-1"1,0 0,0 0,0 0,1 0,-1 0,0 0,0 0,0 0,0 0,0 0,1 0,-1 0,0 1,0-1,0 0,1 0,-1 1,0-1,1 1,-1-1,0 1,1-1,-1 1,0-1,1 1,-1 0,1-1,-1 1,1 0,-1-1,1 1,0 0,-1 0,1-1,0 1,-1 0,1 0,0 0,0 0,0-1,0 1,0 0,0 0,0 0,0 0,0-1,0 1,1 0,-1 0,0 0,0-1,1 1,-1 0,1 0,-1-1,0 1,1 0,0 0,5 52,-4-23,0 0,2-1,1 1,2-1,1 0,0-1,3 0,0 0,2-1,0-1,2 0,3 1,-14-22,1 1,0-1,0-1,0 1,1-1,0 0,0 0,0-1,0 1,1-1,-1-1,1 1,-1-1,1 0,0-1,0 0,0 0,0 0,0-1,0 0,0 0,0-1,0 0,0 0,0 0,0-1,-1 0,1-1,-1 1,1-1,-1-1,0 1,0-1,0 0,-1 0,1-1,0-1,8-10,0-1,-2 0,0-1,-1-1,-1 1,-1-2,4-10,54-94,-67 123,1 0,-1 0,0 0,1 0,-1 0,1 1,-1-1,1 0,0 0,-1 0,1 1,0-1,-1 0,1 1,0-1,0 1,0-1,-1 1,1-1,0 1,0 0,0-1,0 1,0 0,0 0,0 0,0-1,0 1,0 0,0 0,0 1,0-1,0 0,0 0,0 0,-1 1,1-1,0 0,0 1,0-1,0 1,0-1,0 1,-1-1,1 1,0-1,-1 1,1 0,0 0,-1-1,1 1,22 50,-19-40,-2-5,0 4,0 0,1-1,1 0,-1 1,1-1,1-1,0 1,0-1,0 1,1-1,0-1,1 1,0-1,0-1,1 1,-1-1,1 0,1-1,-1 0,1 0,2 0,-5-2,0 0,1-1,-1 0,0-1,1 1,-1-1,1-1,-1 1,1-1,0 0,-1 0,1-1,-1 0,1 0,-1-1,0 1,1-1,-1-1,0 1,0-1,0 0,-1-1,1 1,-1-1,0 0,0-1,0 1,0-1,-1 0,0 0,0 0,1-3,80-180,-2-49,-59 210,-10 24</inkml:trace>
  <inkml:trace contextRef="#ctx0" brushRef="#br0" timeOffset="316.2">1551 184,'38'0,"22"0,7 0,-5 0,-7 0,-8 0,-8 0,-5 0,-4 0,-3 0,-9 0,-9 5,-6 1</inkml:trace>
  <inkml:trace contextRef="#ctx0" brushRef="#br0" timeOffset="569.208">1522 522,'38'5,"33"2,8-1,0-1,-8-2,-11 0,-12-2,-8-1,-7 0,-9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1:46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0 343,'371'0,"-263"12,-79-7,0-1,1-2,0-1,-1-1,1-2,12-3,138-14,-80-2,-93 17,-8 2</inkml:trace>
  <inkml:trace contextRef="#ctx0" brushRef="#br0" timeOffset="345.949">57 653,'188'-31,"-64"16,2 6,-1 5,2 6,-26-2,-77 0</inkml:trace>
  <inkml:trace contextRef="#ctx0" brushRef="#br0" timeOffset="999.551">649 3,'-6'-3,"21"19,261 148,-250-144,-4-4,0 1,-2 1,0 0,0 2,14 19,-33-36,1-1,-1 0,0 1,1-1,-1 1,0-1,-1 1,1 0,0-1,-1 1,1 0,-1 0,0-1,0 1,0 0,0 0,-1-1,1 1,-1 0,0 0,1-1,-1 1,0-1,-1 1,1-1,0 1,-1-1,1 0,-1 1,0-1,0 0,1 0,-2 0,1-1,0 1,0 0,0-1,-1 0,-1 2,-157 123,-17 33,-44 19,205-151,16-17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2:12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27 396,'-3'-2,"1"1,0-1,0 0,0 0,1 0,-1 0,0-1,1 1,-1 0,1-1,0 1,0 0,0-1,0 0,0 1,0-1,1 0,0 1,-1-1,1 0,0 1,0-1,0 0,1 0,-1 1,1-1,-1 0,1 1,0-1,0 1,0-1,0 1,0-1,1 1,-1 0,1 0,0-1,-1 1,1 0,0 1,0-1,1 0,-1 0,14-10,0 1,0 1,1 0,0 1,1 1,0 0,0 2,1 0,-1 1,1 1,16-2,-31 5,1 0,-1 0,1 0,-1 0,1 1,-1 0,1 0,0 0,-1 1,1-1,-1 1,1 0,-1 1,1-1,-1 1,0-1,0 1,0 1,0-1,0 0,0 1,-1 0,1 0,-1 0,1 0,-1 1,0-1,-1 1,1 0,-1 0,1 0,-1 0,0 0,-1 0,1 1,-1-1,0 1,1 2,-6 8,1 1,-2-1,0 1,-1-1,0-1,-1 1,-1-1,0-1,-1 1,-1-1,0-1,0 0,-1 0,-1-1,-2 2,-58 70,70-81,1-1,0 1,0 0,-1-1,1 1,1 0,-1 0,0-1,0 1,1 0,-1 0,1 0,-1 0,1 0,0 0,0 0,0 0,0 0,0 0,0 0,1 0,-1 0,1 0,-1 0,1 0,0 0,0 0,0-1,0 1,0 0,0-1,0 1,0-1,1 1,-1-1,1 1,-1-1,1 0,0 0,-1 0,1 0,0 0,0 0,-1 0,1 0,0-1,0 1,0-1,0 0,0 1,95 23,-84-23,1 2,-1-1,0 1,1 1,-2 1,1 0,0 0,-1 1,0 1,0 0,5 5,-14-10,-1 0,0 0,0 0,0 1,0-1,-1 1,1-1,0 1,-1-1,0 1,0 0,0 0,0 0,0 0,0 0,-1 0,1 0,-1 0,0 0,0 0,0 0,0 0,-1 0,1 0,-1 0,0 0,0-1,0 1,0 0,0 0,-1 0,1-1,-1 1,0-1,1 1,-1-1,0 0,-1 0,-1 2,-99 72,47-50,-2-2,-1-2,-51 10,73-26,30-10</inkml:trace>
  <inkml:trace contextRef="#ctx0" brushRef="#br0" timeOffset="581.078">845 199,'93'-21,"-49"10,0 2,1 1,0 3,0 2,39 1,-82 3,1-1,-1 1,0-1,0 1,1 0,-1-1,0 1,0 0,0 1,0-1,0 0,0 0,-1 1,1-1,0 1,-1 0,1-1,-1 1,1 0,-1 0,0 0,0 0,0 0,0 0,0 0,-1 1,1-1,0 0,-1 0,0 1,1-1,-1 0,0 0,0 1,0-1,-1 0,1 1,-1-1,1 0,-1 0,0 0,1 1,-1-1,0 0,-1 0,1 0,0 0,0-1,-1 1,1 0,-1 0,0-1,1 1,-1-1,0 0,0 1,-2 0,-37 43,23-27,1 1,0 0,2 1,1 0,0 2,1 0,12-19,-1-1,1 1,0 0,0 0,0 0,0 0,0 0,1 0,-1 0,1 1,0-1,0 0,0 0,0 0,1 0,-1 0,1 0,0 0,0 0,0 0,0 0,1 0,-1 0,1-1,-1 1,1 0,0-1,0 0,0 1,1-1,-1 0,0 0,1 0,-1 0,1-1,0 1,0-1,-1 1,1-1,0 0,3 0,45 17,-41-16,0 1,0 0,0 0,-1 1,0 1,0-1,0 1,0 1,-1 0,1 0,-2 0,7 7,-12-10,0 0,-1 0,1 0,-1 0,0 1,0-1,0 0,0 0,0 1,-1-1,0 0,1 1,-1-1,0 1,-1-1,1 0,-1 1,1-1,-1 0,0 0,0 1,-1-1,1 0,-1 0,1 0,-1 0,0-1,0 1,0 0,-2 1,-77 71,-139 48,180-112,25-13</inkml:trace>
  <inkml:trace contextRef="#ctx0" brushRef="#br0" timeOffset="11269.393">1805 255,'-55'39,"40"-24,1 1,1 0,0 1,1 0,1 1,1 1,0 0,1 0,2 1,0-1,1 2,0-1,2 1,1 0,0 0,2 0,0 16,2-30,0-1,0 0,1 1,0-1,0 0,0 0,1 0,0 0,0-1,1 1,-1-1,1 0,0 0,1 0,-1 0,1-1,0 0,0 0,0 0,0-1,1 1,0-1,0 0,0-1,0 0,0 0,0 0,0 0,1-1,-1 0,1-1,-1 1,0-1,1-1,-1 1,6-2,9-2,-1-2,0 0,0-1,0-1,-1-1,-1 0,1-2,-2 0,1-1,-2-1,1 0,-2-2,0 1,-1-2,0 0,-1 0,-1-2,-1 1,0-2,6-15,-13 24,0-1,-1 1,0-1,-1 0,-1 1,1-1,-1 0,-1 0,0 0,-1 0,0 0,-1 0,0 0,0 1,-1-1,-1 1,0 0,0 0,-1 0,0 0,-1 1,0-1,0 2,-1-1,0 1,-1 0,0 0,0 1,0 0,-1 0,0 1,0 0,-1 1,-9-4,5 6,-1 2,1-1,-1 1,1 1,-1 1,1 0,-1 1,1 0,0 1,0 1,0 0,0 1,1 1,-1 0,1 0,1 2,-1-1,1 2,1-1,0 2,0-1,0 2,2-1,-1 1,1 1,-6 10,-7 7</inkml:trace>
  <inkml:trace contextRef="#ctx0" brushRef="#br0" timeOffset="11768.946">2623 199,'-4'-4,"0"1,0 0,0 0,0 0,0 0,-1 1,1 0,-1 0,0 0,0 0,1 1,-1 0,0 0,0 0,0 1,0-1,-1 1,1 0,0 1,0-1,0 1,0 0,0 0,1 1,-1 0,0-1,0 1,1 1,-1-1,-7 5,0 0,1 0,0 1,0 1,0 0,1 0,1 1,0 0,0 1,-2 3,3-2,1 1,0-1,1 1,0 1,1-1,0 1,1-1,1 1,0 1,1-1,1 0,0 1,1-1,0 0,2 11,-1-19,0 1,1-1,0 0,0 1,0-1,0 0,1 0,0-1,1 1,-1 0,1-1,0 0,1 0,-1 0,1 0,0-1,0 0,0 0,0 0,1-1,0 1,0-2,0 1,0 0,0-1,0 0,0-1,1 1,1-1,8 2,0-1,1 0,0-1,-1-1,1-1,0 0,-1-1,1-1,-1 0,0-2,2 0,3-3,-1-1,0-1,0-1,-1-1,-1 0,0-1,-1-1,0-1,-1-1,-1 0,11-15,-18 22,-1-1,1-1,-2 0,1 0,-2 0,0 0,0-1,-1 0,0 0,-1 0,0-1,-1 1,-1-1,0 1,0-1,-1 1,-1-1,0 0,-1 1,0-1,-2-3,2 11,-1 0,0-1,0 1,0 0,0 1,-1-1,1 1,-1-1,-1 1,1 0,0 1,-1-1,0 1,0 0,0 0,0 0,0 1,-1 0,1 0,-1 0,1 1,-1-1,0 1,-4 0,-4-1,-1 1,1 0,0 1,-1 1,1 0,0 1,-1 0,1 2,-8 2,-95 55,87-43</inkml:trace>
  <inkml:trace contextRef="#ctx0" brushRef="#br0" timeOffset="12598.021">3696 85,'63'193,"-56"-172,-1 1,-1 0,-2-1,0 1,-1 1,-1-1,-1 0,-1 0,-1 0,-1 0,-1 0,-1 0,-1-1,0 0,-2 0,-1-1,0 1,-1-2,-1 0,-10 12,13-24,0 0,0-1,-1 0,0-1,0 0,0 0,-1-1,0 0,1-1,-1 0,-1-1,1 0,0 0,-1-1,1 0,0-1,-1 0,1-1,-1 0,1 0,0-1,0-1,0 0,0 0,0-1,0 0,1-1,0 0,-6-4,11 5,-1-1,1 0,0 0,1-1,-1 1,1-1,0 0,0 0,1 0,-1 0,1 0,1 0,-1-1,1 1,0-1,1 1,0-1,0 1,0-1,1 1,-1 0,2-1,-1 1,1 0,0-3,6-9</inkml:trace>
  <inkml:trace contextRef="#ctx0" brushRef="#br0" timeOffset="12946.458">3300 58,'2'-2,"-1"0,1 0,0 0,0 1,0-1,0 1,0-1,0 1,0 0,1 0,-1 0,0 0,1 0,-1 1,1-1,-1 1,1-1,-1 1,1 0,1 0,0-1,233-33,210 34,-423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7:26.8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7:29.2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144 627,'119'-247,"-142"349,-23 73,8 2,8 1,2 56,4 219,9 35,15-485,-1 0,1-1,-1 0,1 0,0 1,0-1,0 1,0-1,0 0,0 1,0-1,1 0,-1 0,1 1,0-1,0 0,0 0,0 0,0 0,0 0,0 0,1 0,-1 0,1 0,-1 0,1-1,0 1,0-1,0 1,0-1,0 0,0 0,0 0,0 0,2 1,144-27,-37 10,1 4,0 6,79 8,-69-2,762 29,138-1,-85-55,400-7,172 52,99-6,-1071-15,-166-26,-369 28,1 1,0 0,1-1,-1 1,0-1,0 0,0 1,1-2,-1 1,0 0,0-1,0 1,0-1,0 0,1 0,-1 0,-1 0,1-1,0 1,0-1,0 0,-1 0,1 0,-1 0,0 0,1 0,-1-1,0 1,0-1,-1 1,1-1,0 0,-1 0,0 0,1 0,-1 0,-1 0,1 0,0-3,-4-8,0 0,-1 1,-1-1,0 1,-1 1,0-1,-1 1,-1 0,-8-11,-2-5,-98-149,77 79,4-1,5-2,4 0,4-2,5-1,5 0,3-29,-39-245,-5 115,51 251,-1 0,-1 0,0 1,-1-1,0 1,0 0,-1 0,-1 1,0-1,0 2,-1-1,-1 1,1 0,-1 1,-1 0,1 0,-1 1,-1 0,1 1,-1 0,0 1,-1 0,1 1,-1 0,0 1,0 0,0 1,-4 0,-251 16,188-6,-234 24,-846 55,184-102,-39-47,-146-10,-408 50,1155 23,-394 26,198 5,607-32,-1-2,1 2,-1-1,0 0,0 1,1-1,-1 1,0 0,0 0,0 0,1 0,-1 0,0 1,0-1,0 1,1 0,-1-1,0 1,1 1,-1-1,1 0,-1 1,1-1,0 1,0 0,-1 0,1 0,0 0,1 0,-1 0,0 0,1 1,-1-1,1 0,0 1,-1 0,1-1,0 1,1 0,-1-1,0 1,1 0,0 1,5 21,2 1,0-1,2 0,1 0,1-1,8 13,19 43,-11-4,-4 1,-4 1,-2 1,-4 0,0 59,-6 35,-9 0,-7 0,-7-1,-21 71,1 29,3-65,32-206,1 1,0 0,-1-1,1 1,0-1,0 1,0-1,0 1,1-1,-1 1,0 0,1-1,-1 1,1-1,-1 0,1 1,0-1,0 1,-1-1,1 0,0 0,0 1,0-1,0 0,1 0,-1 0,0 0,0 0,1 0,-1-1,0 1,1 0,-1-1,1 1,-1-1,1 1,-1-1,1 0,-1 0,1 1,0-1,-1 0,1 0,0-1,73-18,-68 16,48-17,1 2,1 3,1 3,0 2,1 2,99-8,0 6,1 8,63 9,351 62,-192-20,84-11,59-38,15-23,-144 4,660-19,159 7,-470 43,111 62,-746-59,-13 1,1-5,0-3,0-5,70-8,278-15,-440 20,0 1,-1-1,1 1,-1-1,1 0,-1 0,1 0,-1 0,1-1,-1 0,0 0,1 0,-1-1,0 1,0-1,0 0,0 0,0 0,0-1,-1 0,1 1,-1-1,1 0,1-3,-6 2,1 1,-1-1,0 0,0 0,0 0,0 1,-1-1,0 1,1-1,-1 1,-1 0,1-1,0 1,-1 0,1 0,-1 1,0-1,0 1,0-1,0 1,-1 0,1 0,-1 0,-1 0,-102-53,86 46,0-1,0 0,1-2,0 0,1-2,0 0,2-1,-7-6,5-1,1-1,1 0,1-1,2-1,0 0,1-1,2 0,0-1,2 0,1-1,2 0,0 0,2-1,0-6,-2-130,7 0,8 0,10-30,1-23,-9-82,-9 268,-2 1,-1-1,-1 1,-2-1,-1 1,-1 0,-2 1,-1-1,-1 2,-2-1,-1 2,-1-1,-1 2,-11-14,19 35,0 0,-1 0,0 1,0 0,0 0,-1 1,0 0,0 1,0 0,0 0,0 1,0 0,-1 0,1 1,-1 1,1-1,-1 2,1-1,-1 1,1 1,-3 0,-93-4,26-9,-1 3,0 4,-13 4,-291 12,-204 23,-1075-7,997-54,-1130-24,386 22,1229 27,-62-3,1 12,-37 13,203-10,1 3,1 4,1 2,-45 21,74-22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07.7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6380 16,'-12'-4,"-1"1,1 0,-1 1,1 0,-1 1,0 0,1 1,-1 1,0 0,0 0,1 1,-1 1,1 0,0 1,-6 2,-59 12,-155 16,-84-7,-69-43,156 3,-126 13,155 2,-289-20,127-10,39 16,220 13,37-7,65 7,1 0,-1 0,1 0,-1 0,1 0,-1 0,1-1,0 1,-1 0,1 1,0-1,0 0,0 0,0 0,0 0,0 0,0 0,0 0,0 0,0 0,1 0,-1 0,0 0,1 0,-1 0,0 0,1 0,0-1,-1 1,1 0,-1 0,1 0,0-1,0 1,0 0,1 3,3 6,-1 0,0 0,0 1,-1-1,-1 1,0 0,0-1,-1 1,0 0,-1 0,-1 0,1 0,-2 0,1 0,-3 6,-21 102,-4 62,27-163,-2 0,1-1,-2 1,0-1,-1 0,-1 0,-1 0,0-1,-1 0,-1-1,0 0,-1-1,-6 7,-100 76,107-91,-1 0,1-1,-1 0,0-1,0 0,-1-1,1 0,-1-1,1 0,-1-1,0 0,0-1,1 0,-1-1,0-1,-7-1,-27 1,-136-16,145 12,0 1,-1 2,0 2,1 2,-7 1,-144-6,94-8,0 4,-1 4,0 4,-90 12,-217 23,-28-7,209-15,9 13,202-26,3 1,0 0,0-1,0 0,0 0,-1-1,1 0,0 0,0 0,0-1,0 0,1-1,-1 0,-4-2,48 5,-11 5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11.9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5817 199,'72'-10,"0"4,0 2,0 4,71 9,-7-2,640 26,-103-6,-190-16,308 8,-153 7,779-26,-935-19,186-42,-451 38,471-42,-265 37,475-29,-235 27,955 32,-902-32,1496 31,-1367 0,-470 24,341 52,-295-66,-102 17,11-28,-105-30,452 31,-671-2,1 1,-1-1,1 1,-1 1,1 0,-1-1,1 2,-1-1,0 1,1 0,-1 0,0 1,-1 0,1 0,0 0,-1 1,0 0,1 0,-2 0,1 0,0 1,-1 0,0 0,0 0,0 1,-1-1,0 1,0 0,0 0,-1 0,0 0,1 3,2 173,-8-105,-8 130,-18 95,15-119,7 1,10 41,-1-30,9 59,34 87,-28-276,-6-27,-1 1,-2 0,-2 1,-2 0,-1 8,-4-28,0 0,-2 0,0 0,-1 0,-2-1,1 0,-7 12,6-15,1 0,1 1,0-1,1 1,1 0,0 0,1 0,1 0,1-1,0 1,2 0,0 0,3 9,-5-22,0-2,1 0,-1 1,0-1,0 0,0 1,0-1,0 1,0-1,-1 0,1 1,-1 0,0-1,0 1,0-1,0 1,0-1,0 1,-1-1,1 1,-1-1,0 1,0-1,0 1,0-1,0 0,0 1,-1-1,1 0,-1 0,1 0,-1 0,0-1,0 1,0 0,0-1,0 1,0-1,-16 3,-1 0,1-2,0 0,-1-1,1-1,-1-1,-10-1,-20-1,-326-10,60-5,-144 17,210 3,-590-31,-1007 29,1438-13,-349 3,-176 34,-314 5,-1869-30,2031 28,171-14,-332 43,-261 46,725-55,-344-38,849-27,-165-35,-50-6,151 43,-176 20,-504 76,970-75,-797 70,364-52,-103 11,54-24,370-11,20-24,-24-6,28 29,134 1,1-1,0 1,1-1,-1-1,0 1,0 0,1-1,-1 0,1 0,0 0,0 0,0 0,1-1,-1 1,1-1,-1 0,1 0,0 1,1-2,-1 1,1 0,0 0,0 0,0-1,0 1,1 0,0-1,-1 1,2 0,-1-1,0 1,1 0,0-1,0 1,0 0,2-3,-2-30,-5-5,-2 1,-2 0,-2 0,-12-31,-9-39,12 22,3 0,4-1,5-1,3-19,17-179,-1 175,7-48,-4-150,-15 61,54 79,-45 119,-3 47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24.8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1 115,'3'-6,"0"0,1 1,-1-1,1 1,1 0,-1 0,1 0,0 1,0 0,0-1,0 2,1-1,0 1,0 0,0 0,0 0,0 1,0 0,1 1,5-2,139-2,-98 8,1600-3,-1400 28,406-28,-230-1,-97-25,646 25,-240 1,-507-29,22 30,-230 4,-5 1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29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1,'0'1,"1"55,-2 0,-3 0,-3 0,-4 11,-13 42,-5-1,-4-1,-22 39,-14 37,83-206,-7 7</inkml:trace>
  <inkml:trace contextRef="#ctx0" brushRef="#br0" timeOffset="338.811">148 87,'38'-5,"23"-2,10-4,-2 0,-3 2,-8 2,-10 2,-7-3,-6 1,-5 0,-2 3,-1 1,-1 1,-8 6,-14 7,-11 2,-5-2</inkml:trace>
  <inkml:trace contextRef="#ctx0" brushRef="#br0" timeOffset="550.051">119 454,'15'19,"18"6,10 0,1-10,-2-8,2-4,-2-4,-3-5,-4-3,-2 1,-8 2</inkml:trace>
  <inkml:trace contextRef="#ctx0" brushRef="#br0" timeOffset="932.841">1050 510,'25'-5,"11"-1,6 0,0 1,-2 1,-4 2,-2 1,-3 0,-2 1,0 0,-1 1,-5-1</inkml:trace>
  <inkml:trace contextRef="#ctx0" brushRef="#br0" timeOffset="1187.781">994 764,'38'5,"28"1,7 0,-5-1,-8-2,-14-5,-11-3,-7-1,-7 1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12,'4'0,"12"0,8 0,4 0,3 0,0 0,0 0,0 0,-1 0,-1 0,0 0,-1 0,0 0,-4-5,-8-1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0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1 392,'15'2,"0"0,1 0,-1-2,0 0,1 0,-1-2,0 0,0 0,0-1,0-1,0-1,-1 0,0-1,0-1,0 0,-1 0,0-1,0-1,-1-1,0 1,-1-2,0 0,-1 0,0-1,-1 0,0 0,-1-1,0-1,4-10,19-76,-28 137,-25 97,-11 163,12-130,-35 126,14-131,23-130,31-68,20-52,-19 57</inkml:trace>
  <inkml:trace contextRef="#ctx0" brushRef="#br0" timeOffset="387.425">819 392,'-440'315,"402"-273,37-41,1 0,-1 0,1 0,-1 0,1-1,0 1,0 1,-1-1,1 0,0 0,0 0,0 0,0 0,0 0,0 0,0 0,1 0,-1 0,0 0,0 0,1 0,-1 0,1 0,-1 0,1-1,-1 1,1 0,0 0,-1 0,1 0,0-1,0 1,-1 0,1-1,0 1,0-1,0 1,0-1,0 1,0-1,0 0,0 1,0-1,0 0,0 0,0 0,0 0,0 0,1 0,121 6,-108-8,0 1,1 1,-1 0,1 2,-1-1,0 2,0 0,11 4,-20-3,0 0,0 1,-1 0,1 0,-1 1,-1-1,1 1,-1 0,0 1,0-1,0 1,-1-1,0 1,-1 0,0 0,0 0,0 1,-1-1,0 0,0 1,-1-1,1 1,-2-1,1 0,-1 1,-1-1,1 0,-1 1,0-1,-3 4,1 54,26-64,-6-9</inkml:trace>
  <inkml:trace contextRef="#ctx0" brushRef="#br0" timeOffset="586.279">1101 786,'-19'34,"-7"15,2 5,9-7,13-16,6-14</inkml:trace>
  <inkml:trace contextRef="#ctx0" brushRef="#br0" timeOffset="732.813">1045 335,'0'0</inkml:trace>
  <inkml:trace contextRef="#ctx0" brushRef="#br0" timeOffset="1103.289">1270 984,'196'-289,"-196"288,31-31,-31 31,0 1,1-1,-1 1,1-1,-1 1,1 0,-1-1,1 1,0-1,-1 1,1 0,0 0,-1-1,1 1,-1 0,1 0,0 0,0 0,-1-1,1 1,0 0,-1 0,1 1,0-1,-1 0,1 0,0 0,-1 0,1 1,0-1,-1 0,1 0,-1 1,1-1,0 0,-1 1,1-1,-1 1,1-1,-1 1,0-1,1 1,-1-1,1 1,-1 0,0-1,1 1,-1-1,0 1,0 0,1-1,-1 1,0 0,0-1,0 1,0 0,8 64,-9-58,1-1,0 1,1-1,0 1,0-1,0 1,0-1,1 1,0-1,1 0,-1 0,1 0,0-1,1 1,-1 0,1-1,0 0,2 1,-1-2,0-1,0 0,0 0,1 0,-1-1,1 0,-1 0,1 0,0-1,0 0,0 0,0 0,0-1,0 0,0 0,-1 0,1-1,0 0,0 0,0 0,0-1,-1 0,1 0,-1-1,1 1,-1-1,0 0,0-1,0 1,-1-1,1 0,-1 0,0 0,0-1,0 1,-1-1,1 0,-1 0,0-1,-1 1,3-5,20-42,-14 32</inkml:trace>
  <inkml:trace contextRef="#ctx0" brushRef="#br0" timeOffset="1717.348">1976 899,'38'-9,"-1"-2,-1-2,0-1,-1-2,-1-1,20-14,10-38,-62 66,-1 1,0-1,0 1,-1-1,1 1,0-1,-1 0,1 1,-1-1,0 0,0 1,0-1,0 0,-1 1,1-1,-1 0,1 1,-1-1,0 1,0-1,0 1,-1-1,1 1,0 0,-1 0,1-1,-1 1,0 0,0 0,0 1,0-1,0 0,0 1,-5-5,-1 1,1 1,-1 0,0 0,0 0,0 1,0 0,-1 1,1 0,-1 0,1 1,-1 0,0 0,1 1,-1 0,0 1,0 0,1 0,-1 1,1 0,-1 0,1 1,0 0,0 1,0-1,0 2,1-1,0 1,-1 0,2 1,-1-1,1 1,0 1,-3 2,0 1,0 1,0-1,1 1,1 1,0 0,0 0,1 0,1 0,0 1,0 0,1 0,1 1,1-1,0 1,0-1,1 1,1 0,0 0,1 1,1-9,0 0,1 0,-1 0,1 0,0 0,0-1,1 1,0-1,0 0,0 0,0-1,1 1,0-1,0 0,0 0,0 0,1-1,-1 0,1 0,0 0,0-1,0 0,5 1,8 2,1-1,-1 0,1-2,0 0,0-2,0 0,2-1,15-5,-1-1,1-2,-1-1,-1-2,0-1,-1-2,0-2,-1-1,24-18,-11 3,-2-3,-2-2,-1-1,-2-2,-2-2,-2-1,-2-2,-1-1,-3-2,6-17,-20 41,-1-1,-1 0,-1-1,-2 0,-1 0,-1-1,-1-1,-1 1,-2-1,1-18,-5 44,1-1,0 1,-1 0,1-1,-1 1,0-1,0 1,-1 0,1-1,-1 1,1 0,-1-1,0 1,0 0,-1 0,1 0,-1 0,1 0,-1 0,0 0,0 0,-1 1,1-1,0 1,-1 0,1-1,-1 1,0 0,0 0,0 1,0-1,0 1,0-1,0 1,0 0,-1 0,1 1,0-1,-1 1,1-1,0 1,-1 0,1 0,-1 1,1-1,0 1,-1-1,1 1,-1 1,-10 10,0 2,1 0,0 1,2 0,-1 1,2 0,0 1,1 0,1 0,1 1,0 0,1 1,1-1,1 1,-2 19,-7 24,2 0,3 0,3 1,2 0,6 49,0-89,0 0,2 0,1-1,1 1,1-1,0-1,2 0,6 11,-7 3,-11-21</inkml:trace>
  <inkml:trace contextRef="#ctx0" brushRef="#br0" timeOffset="1972.781">2512 448,'38'0,"33"0,8 0,0 0,-3 0,-10 0,-6 0,-5 0,-5 0,-8 0,-6 0,-4 5,-2 1,-3 0,0-1,-4-2</inkml:trace>
  <inkml:trace contextRef="#ctx0" brushRef="#br0" timeOffset="2222.297">3415 730,'10'24,"3"7</inkml:trace>
  <inkml:trace contextRef="#ctx0" brushRef="#br0" timeOffset="2387.863">3443 392,'0'0</inkml:trace>
  <inkml:trace contextRef="#ctx0" brushRef="#br0" timeOffset="2554.803">3952 419,'-40'29,"2"2,1 2,1 1,2 2,-24 32,55-66,0 1,1 0,-1 0,1 0,-1 0,1 0,0 0,0 0,0 1,1-1,-1 1,1-1,0 1,0 0,0-1,0 1,0 0,1 0,0 0,0-1,0 1,0 0,1 0,0 0,-1-1,1 1,0 0,1-1,-1 1,1-1,0 1,-1-1,3 3,11 1,-1 1,1-2,0 0,1-1,0-1,-1 0,1-1,1-1,-1 0,0-1,0-1,16-2,-26 2,19-1,0-1,0-1,-1-1,1-2,-1 0,6-4,-6 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05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1 340,'24'0,"17"-5,7-2,0 1,-3 1,0 2,-3 0,-4 2,-3 1,-3 0,-2 0,-2 0,0 0,-5 1</inkml:trace>
  <inkml:trace contextRef="#ctx0" brushRef="#br0" timeOffset="249.059">255 1,'0'43,"0"29,0 6,0-4,0-6,0-9,0-11,0-8,0-6,0-4,0-2,0-1,0-1,0-5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8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272 224,'-55'94,"4"3,-37 98,11-24,175-316,182-239,-274 376,-7 7,1 0,1 0,-1 0,0 1,0-1,0 0,0 0,1 0,-1 0,0 0,1 1,-1-1,1 0,-1 0,1 1,-1-1,1 0,-1 1,1-1,0 0,-1 1,1-1,0 1,-1-1,1 1,0 0,0-1,0 1,-1 0,1-1,0 1,0 0,0 0,0 0,0 0,0 0,-1 0,1 0,0 0,0 0,0 0,0 0,0 1,-1-1,1 0,0 0,0 1,0-1,-1 1,1-1,0 1,0-1,-1 1,1-1,0 1,-1 0,35 129,-33-120,0 0,1 0,0 0,1 0,0-1,1 0,0 1,0-2,1 1,0-1,0 0,1 0,0 0,0-1,1 0,0-1,1 0,-1 0,1-1,9 5,-12-7,0-1,0 1,0-1,1-1,-1 1,1-1,-1 0,1 0,-1-1,1 0,-1 0,1-1,-1 1,1-1,-1-1,1 1,-1-1,0-1,0 1,0-1,0 0,0 0,-1 0,1-1,-1 0,0 0,0-1,0 0,11-15,-1-1,-1-1,-1-1,0 0,-2 0,-1-1,-1 0,-1-1,3-17,-6 11,-1-1,-1 1,-1-1,-2 1,-2-9,1 5,1 11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1 307,'107'-24,"47"-12,155-13,-276 45,0 2,0 1,0 1,0 2,-1 2,9 2,-41-6,0-1,0 1,0 0,1-1,-1 1,0 0,0-1,0 1,0 0,1 0,-1-1,0 1,0 0,1 0,-1-1,0 1,0 0,1 0,-1 0,0-1,1 1,-1 0,0 0,1 0,-1 0,0 0,1 0,-1 0,0 0,1-1,-1 1,0 0,1 1,-1-1,-28-17,-117-89,89 52,43 34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2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683 451,'-38'119,"-171"466,139-384,65-181,4-9</inkml:trace>
  <inkml:trace contextRef="#ctx0" brushRef="#br0" timeOffset="338.816">1192 451,'-90'108,"5"3,1 9,60-87,1 1,2 1,1 1,2 0,1 1,2 1,2 1,-8 35,20-68,-1 0,1 0,0 0,1 0,0 1,0-1,0 0,1 0,-1 0,2 1,-1-1,1 0,-1 0,2-1,-1 1,1 0,0-1,0 1,0-1,1 0,-1 0,1 0,1-1,-1 1,1-1,0 0,-1-1,2 1,-1-1,0 0,1 0,-1 0,5 1,0-1,1-1,-1 0,0 0,1-1,0 0,-1-1,1 0,-1-1,1 0,-1-1,1 0,-1 0,0-1,0-1,0 0,0 0,-1-1,1 0,-1 0,0-1,-1 0,0-1,0 0,0 0,-1-1,0 0,0 0,-1-1,0 0,0 0,-1 0,-1 0,1-1,-2 0,1 0,-1 0,-1-1,0 1,0 0,-1-1,0-3,-4 6,1-1,-2 1,1 0,-1 1,0-1,-1 0,0 1,0 0,-1 1,1-1,-1 1,-1 0,1 0,-1 1,0 0,-1 0,1 0,-1 1,0 0,0 1,0 0,0 0,0 1,-1 0,0 0,1 1,-1 0,0 0,1 1,-1 1,0-1,1 1,-1 1,1-1,-1 2,-4 0,1 2,0-1,0 2,1-1,0 2,0-1,0 2,1-1,-8 8,0 3</inkml:trace>
  <inkml:trace contextRef="#ctx0" brushRef="#br0" timeOffset="686.716">1784 705,'-34'17,"0"1,2 1,0 2,1 2,1 0,1 2,-3 5,9-9,8-8,-4 2,0 1,1 1,1 0,0 1,2 1,0 1,1 0,1 1,-2 5,14-23,-1 1,1-1,0 1,-1-1,2 1,-1 0,0-1,1 1,0 0,0 0,0-1,0 1,0 0,1-1,0 1,0 0,0-1,0 1,0-1,1 1,-1-1,1 0,0 1,0-1,0 0,1 0,-1 0,1-1,0 1,-1-1,4 3,1-1,0 0,0 0,1 0,0-1,-1 0,1 0,0-1,1 0,-1-1,0 0,0 0,1 0,-1-1,0-1,13-1,-1-2,1-1,-1 0,0-1,0-2,-1 0,0-1,-1 0,0-2,0 0,-1-1,0-1,-2 0,1-2,-1 1,-1-2,-1 0,0 0,-1-2,-1 1,-1-1,0-1,-1 0,-2 0,1-1,-2 0,-1 0,0 0,-2-1,0 0,-1 0,-1-13,-1 26,-1 0,1 0,-1 0,-1 1,1-1,-1 0,-1 1,1 0,-1-1,-1 1,1 0,-1 1,0-1,-1 0,1 1,-1 0,-1 0,1 1,-1 0,0 0,0 0,0 0,-1 1,-4-2,5 6,0-1,0 1,-1 1,1 0,0-1,0 2,0-1,0 1,0 0,0 0,0 1,0-1,1 1,0 1,-1-1,-2 3,-16 10</inkml:trace>
  <inkml:trace contextRef="#ctx0" brushRef="#br0" timeOffset="1051.518">2434 904,'-55'53,"3"2,2 2,2 3,-15 28,63-87,-3 2,-1 0,1 0,0 1,0-1,1 1,-1 0,1 0,0 0,0 0,0 0,0 1,1-1,0 0,-1 1,2-1,-1 1,1-1,-1 1,1-1,0 1,1 0,-1-1,1 1,0-1,0 1,0-1,1 0,0 0,-1 1,1-1,1 0,-1 0,1-1,1 3,4-3,-1 0,1-1,0 0,1 0,-1-1,0 1,1-2,-1 1,0-2,1 1,-1-1,0 0,0 0,1-1,-1 0,0-1,-1 0,1 0,0-1,-1 0,3-1,7-3,75-53,-79 45</inkml:trace>
  <inkml:trace contextRef="#ctx0" brushRef="#br0" timeOffset="1387.982">2236 593,'34'-29,"20"-9,6 2,-7 11,-13 15,-13 14,-11 11,-8 8,-6 5,-3 2,-1 2,4-1,2-1,5-5,1-2,4-5,-1-6</inkml:trace>
  <inkml:trace contextRef="#ctx0" brushRef="#br0" timeOffset="5818.391">430 0,'-9'0,"1"1,-1 0,1 0,-1 0,1 1,0 1,0-1,0 1,0 0,0 1,1 0,-1 0,1 1,0 0,0 0,1 1,0 0,0 0,0 0,1 1,-1-1,2 1,-1 1,1-1,0 1,1-1,-1 1,0 5,-24 72,4 1,4 2,-8 84,12-71,-52 328,66-420,-18 102,5 1,0 108,14-216,1-1,-1 1,0 0,1 0,0 0,0-1,0 1,0 0,1 0,-1-1,1 1,0 0,0-1,1 1,-1 0,1-1,-1 0,1 1,0-1,1 0,-1 0,0 0,1 0,0-1,-1 1,1-1,0 1,0-1,1 0,-1 0,0 0,1-1,-1 1,1-1,-1 0,1 0,0 0,-1 0,1-1,0 1,0-1,0 0,138-25,29-5,-147 29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145 395,'-1'2,"-23"42,2 0,2 1,2 2,2 0,2 0,2 1,-3 29,14-73,0-1,1 1,-1 0,1 0,0-1,0 1,0 0,1 0,-1 0,1-1,0 1,0 0,0-1,1 1,-1-1,1 1,0-1,0 0,0 1,0-1,0 0,1 0,0-1,-1 1,1-1,0 1,0-1,0 0,1 0,-1 0,0 0,1-1,-1 1,1-1,0 0,-1 0,1 0,0-1,0 1,3-1,5-1,1-1,-1 0,0 0,-1-1,1-1,0 0,-1-1,0 0,0-1,0 0,-1-1,0 0,0 0,-1-1,1-1,3-6</inkml:trace>
  <inkml:trace contextRef="#ctx0" brushRef="#br0" timeOffset="278.008">541 424,'-96'134,"7"4,-65 137,138-245,2 2,1-1,1 2,2 0,1 0,2 1,-1 18,2-23,-1 34,8-62,-1 1,1 0,-1-1,1 1,-1-1,1 0,0 1,0-1,0 1,0-1,0 0,0 0,0 0,0 1,1-1,-1 0,0 0,1-1,-1 1,0 0,1 0,-1-1,1 1,0-1,-1 1,1-1,-1 0,1 1,0-1,-1 0,1 0,-1 0,1 0,0-1,-1 1,1 0,18-2</inkml:trace>
  <inkml:trace contextRef="#ctx0" brushRef="#br0" timeOffset="581.962">879 565,'-15'22,"-32"45,4 1,2 3,3 1,-20 60,55-128,0 0,1 1,0-1,0 1,0-1,1 1,-1-1,1 1,0 0,1 0,-1 0,1-1,0 1,0 0,0 0,1 0,0 0,0-1,0 1,0 0,1-1,0 1,0-1,0 1,0-1,1 0,-1 0,1 0,0 0,1-1,-1 1,1-1,-1 0,1 0,0 0,0 0,0-1,3 2,15-3,0-1,1 0,-1-2,0 0,0-2,0 0,0-1,-1-2,0 0,0-1,-1-1,0-1,0-1,-1 0,-1-2,0 0,0-1,7-9,-10 11,-1 0,0-1,-1-1,0 0,-1-1,-1 0,0-1,-2 0,1 0,-2-1,0 0,-1-1,-1 0,-1 0,0 0,-1-1,-1 1,-1-1,0-19,-2 32,-1 0,0 0,0 0,0 0,0 0,-1 0,0 1,-1-1,1 0,-1 1,0 0,0-1,-1 1,1 1,-1-1,0 0,-1 1,1 0,-1 0,0 0,0 1,0-1,0 1,0 0,-1 1,0-1,1 1,-1 0,0 1,0-1,0 1,0 1,0-1,0 1,-5 0,-94 27,76-16</inkml:trace>
  <inkml:trace contextRef="#ctx0" brushRef="#br0" timeOffset="1262.669">1330 904,'10'-1,"0"-1,-1-1,1 0,-1 0,1-1,-1 0,0 0,0-1,-1-1,0 1,0-1,3-3,20-13,-11 10,-18 8,1 1,0 0,0 0,0 0,0 1,1-1,-1 1,1-1,0 1,-1 1,1-1,0 0,0 1,0 0,0 0,0 0,1 0,-1 1,0-1,0 1,0 0,1 1,-1-1,0 1,0-1,0 1,0 1,0-1,0 0,0 1,0 0,0 0,-1 0,1 0,-1 1,1-1,-1 1,0 1,6 10,-1 1,-1 0,-1 0,0 0,-1 1,0 0,-1 0,-1 1,-1-1,0 15,5 16,3 35,-4 1,-4-1,-3 14,0-39,2-52,0 0,0-1,-1 1,0 0,0-1,0 1,0 0,-1-1,0 1,0 0,0-1,0 1,-1-1,0 0,0 1,0-1,0 0,-1 0,1 0,-1 0,0-1,0 1,-1-1,1 0,-1 0,0 0,1 0,-1-1,0 1,-1-1,1 0,0 0,-1 0,1-1,-1 0,1 0,-1 0,0 0,1-1,-1 0,-3 0,-1-3,0-1,0 0,1-1,-1 0,1-1,0 1,1-1,-1-1,1 1,0-2,1 1,0 0,0-1,0 0,1-1,0 1,1-1,0 0,1 0,-1 0,2-1,-1 1,1-1,1 1,0-1,0 0,1-7,7-108,0 95</inkml:trace>
  <inkml:trace contextRef="#ctx0" brushRef="#br0" timeOffset="1645.589">1443 481,'40'-34,"-2"-1,-1-1,-2-2,-1-2,-2-1,25-45,-56 85,26-37,-26 37,0 1,0-1,0 1,0-1,0 1,0 0,-1-1,1 1,0 0,0 0,0 0,0 0,0 0,0 0,0 0,0 0,0 0,0 0,0 0,0 1,0-1,0 0,0 1,0-1,0 1,0-1,-1 1,1-1,0 1,0-1,-1 1,1 0,0 0,-1-1,1 1,0 0,-1 0,1 0,-1 0,0 0,1-1,-1 1,0 1,38 81,16 22,-34-85</inkml:trace>
  <inkml:trace contextRef="#ctx0" brushRef="#br0" timeOffset="2245.75">2064 1,'74'42,"-34"-21,-1 2,-1 1,-2 3,17 14,-45-29,0 1,0 0,-1 0,-1 0,0 1,0 0,-2 0,0 0,0 1,-2-1,0 1,0 0,-1 0,-1 0,-1-1,0 1,-1 0,0 0,-1-1,-1 1,-3 7,-4 57,-25 292,37 39,0-405,0-1,-1 0,0 0,0 0,0 0,0 1,-1-1,1 0,-1 0,0 0,-1 0,1 0,-1 0,1-1,-1 1,0 0,-1-1,1 1,0-1,-1 0,0 0,0 0,0 0,0 0,0-1,-1 1,1-1,-1 0,0 0,1 0,-2 0,-9 1,0-1,0 0,0-1,0-1,0 0,0-1,-1-1,2 0,-1 0,0-2,0 0,1 0,0-1,0-1,0 0,1-1,0 0,0-1,-3-3,-5-4,1 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29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1,'0'1,"1"55,-2 0,-3 0,-3 0,-4 11,-13 42,-5-1,-4-1,-22 39,-14 37,83-206,-7 7</inkml:trace>
  <inkml:trace contextRef="#ctx0" brushRef="#br0" timeOffset="338.811">148 87,'38'-5,"23"-2,10-4,-2 0,-3 2,-8 2,-10 2,-7-3,-6 1,-5 0,-2 3,-1 1,-1 1,-8 6,-14 7,-11 2,-5-2</inkml:trace>
  <inkml:trace contextRef="#ctx0" brushRef="#br0" timeOffset="550.051">119 454,'15'19,"18"6,10 0,1-10,-2-8,2-4,-2-4,-3-5,-4-3,-2 1,-8 2</inkml:trace>
  <inkml:trace contextRef="#ctx0" brushRef="#br0" timeOffset="932.841">1050 510,'25'-5,"11"-1,6 0,0 1,-2 1,-4 2,-2 1,-3 0,-2 1,0 0,-1 1,-5-1</inkml:trace>
  <inkml:trace contextRef="#ctx0" brushRef="#br0" timeOffset="1187.781">994 764,'38'5,"28"1,7 0,-5-1,-8-2,-14-5,-11-3,-7-1,-7 1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12,'4'0,"12"0,8 0,4 0,3 0,0 0,0 0,0 0,-1 0,-1 0,0 0,-1 0,0 0,-4-5,-8-1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8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272 224,'-55'94,"4"3,-37 98,11-24,175-316,182-239,-274 376,-7 7,1 0,1 0,-1 0,0 1,0-1,0 0,0 0,1 0,-1 0,0 0,1 1,-1-1,1 0,-1 0,1 1,-1-1,1 0,-1 1,1-1,0 0,-1 1,1-1,0 1,-1-1,1 1,0 0,0-1,0 1,-1 0,1-1,0 1,0 0,0 0,0 0,0 0,0 0,-1 0,1 0,0 0,0 0,0 0,0 0,0 1,-1-1,1 0,0 0,0 1,0-1,-1 1,1-1,0 1,0-1,-1 1,1-1,0 1,-1 0,35 129,-33-120,0 0,1 0,0 0,1 0,0-1,1 0,0 1,0-2,1 1,0-1,0 0,1 0,0 0,0-1,1 0,0-1,1 0,-1 0,1-1,9 5,-12-7,0-1,0 1,0-1,1-1,-1 1,1-1,-1 0,1 0,-1-1,1 0,-1 0,1-1,-1 1,1-1,-1-1,1 1,-1-1,0-1,0 1,0-1,0 0,0 0,-1 0,1-1,-1 0,0 0,0-1,0 0,11-15,-1-1,-1-1,-1-1,0 0,-2 0,-1-1,-1 0,-1-1,3-17,-6 11,-1-1,-1 1,-1-1,-2 1,-2-9,1 5,1 11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1 307,'107'-24,"47"-12,155-13,-276 45,0 2,0 1,0 1,0 2,-1 2,9 2,-41-6,0-1,0 1,0 0,1-1,-1 1,0 0,0-1,0 1,0 0,1 0,-1-1,0 1,0 0,1 0,-1-1,0 1,0 0,1 0,-1 0,0-1,1 1,-1 0,0 0,1 0,-1 0,0 0,1 0,-1 0,0 0,1-1,-1 1,0 0,1 1,-1-1,-28-17,-117-89,89 52,43 34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2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683 451,'-38'119,"-171"466,139-384,65-181,4-9</inkml:trace>
  <inkml:trace contextRef="#ctx0" brushRef="#br0" timeOffset="338.816">1192 451,'-90'108,"5"3,1 9,60-87,1 1,2 1,1 1,2 0,1 1,2 1,2 1,-8 35,20-68,-1 0,1 0,0 0,1 0,0 1,0-1,0 0,1 0,-1 0,2 1,-1-1,1 0,-1 0,2-1,-1 1,1 0,0-1,0 1,0-1,1 0,-1 0,1 0,1-1,-1 1,1-1,0 0,-1-1,2 1,-1-1,0 0,1 0,-1 0,5 1,0-1,1-1,-1 0,0 0,1-1,0 0,-1-1,1 0,-1-1,1 0,-1-1,1 0,-1 0,0-1,0-1,0 0,0 0,-1-1,1 0,-1 0,0-1,-1 0,0-1,0 0,0 0,-1-1,0 0,0 0,-1-1,0 0,0 0,-1 0,-1 0,1-1,-2 0,1 0,-1 0,-1-1,0 1,0 0,-1-1,0-3,-4 6,1-1,-2 1,1 0,-1 1,0-1,-1 0,0 1,0 0,-1 1,1-1,-1 1,-1 0,1 0,-1 1,0 0,-1 0,1 0,-1 1,0 0,0 1,0 0,0 0,0 1,-1 0,0 0,1 1,-1 0,0 0,1 1,-1 1,0-1,1 1,-1 1,1-1,-1 2,-4 0,1 2,0-1,0 2,1-1,0 2,0-1,0 2,1-1,-8 8,0 3</inkml:trace>
  <inkml:trace contextRef="#ctx0" brushRef="#br0" timeOffset="686.716">1784 705,'-34'17,"0"1,2 1,0 2,1 2,1 0,1 2,-3 5,9-9,8-8,-4 2,0 1,1 1,1 0,0 1,2 1,0 1,1 0,1 1,-2 5,14-23,-1 1,1-1,0 1,-1-1,2 1,-1 0,0-1,1 1,0 0,0 0,0-1,0 1,0 0,1-1,0 1,0 0,0-1,0 1,0-1,1 1,-1-1,1 0,0 1,0-1,0 0,1 0,-1 0,1-1,0 1,-1-1,4 3,1-1,0 0,0 0,1 0,0-1,-1 0,1 0,0-1,1 0,-1-1,0 0,0 0,1 0,-1-1,0-1,13-1,-1-2,1-1,-1 0,0-1,0-2,-1 0,0-1,-1 0,0-2,0 0,-1-1,0-1,-2 0,1-2,-1 1,-1-2,-1 0,0 0,-1-2,-1 1,-1-1,0-1,-1 0,-2 0,1-1,-2 0,-1 0,0 0,-2-1,0 0,-1 0,-1-13,-1 26,-1 0,1 0,-1 0,-1 1,1-1,-1 0,-1 1,1 0,-1-1,-1 1,1 0,-1 1,0-1,-1 0,1 1,-1 0,-1 0,1 1,-1 0,0 0,0 0,0 0,-1 1,-4-2,5 6,0-1,0 1,-1 1,1 0,0-1,0 2,0-1,0 1,0 0,0 0,0 1,0-1,1 1,0 1,-1-1,-2 3,-16 10</inkml:trace>
  <inkml:trace contextRef="#ctx0" brushRef="#br0" timeOffset="1051.518">2434 904,'-55'53,"3"2,2 2,2 3,-15 28,63-87,-3 2,-1 0,1 0,0 1,0-1,1 1,-1 0,1 0,0 0,0 0,0 0,0 1,1-1,0 0,-1 1,2-1,-1 1,1-1,-1 1,1-1,0 1,1 0,-1-1,1 1,0-1,0 1,0-1,1 0,0 0,-1 1,1-1,1 0,-1 0,1-1,1 3,4-3,-1 0,1-1,0 0,1 0,-1-1,0 1,1-2,-1 1,0-2,1 1,-1-1,0 0,0 0,1-1,-1 0,0-1,-1 0,1 0,0-1,-1 0,3-1,7-3,75-53,-79 45</inkml:trace>
  <inkml:trace contextRef="#ctx0" brushRef="#br0" timeOffset="1387.982">2236 593,'34'-29,"20"-9,6 2,-7 11,-13 15,-13 14,-11 11,-8 8,-6 5,-3 2,-1 2,4-1,2-1,5-5,1-2,4-5,-1-6</inkml:trace>
  <inkml:trace contextRef="#ctx0" brushRef="#br0" timeOffset="5818.391">430 0,'-9'0,"1"1,-1 0,1 0,-1 0,1 1,0 1,0-1,0 1,0 0,0 1,1 0,-1 0,1 1,0 0,0 0,1 1,0 0,0 0,0 0,1 1,-1-1,2 1,-1 1,1-1,0 1,1-1,-1 1,0 5,-24 72,4 1,4 2,-8 84,12-71,-52 328,66-420,-18 102,5 1,0 108,14-216,1-1,-1 1,0 0,1 0,0 0,0-1,0 1,0 0,1 0,-1-1,1 1,0 0,0-1,1 1,-1 0,1-1,-1 0,1 1,0-1,1 0,-1 0,0 0,1 0,0-1,-1 1,1-1,0 1,0-1,1 0,-1 0,0 0,1-1,-1 1,1-1,-1 0,1 0,0 0,-1 0,1-1,0 1,0-1,0 0,138-25,29-5,-147 29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145 395,'-1'2,"-23"42,2 0,2 1,2 2,2 0,2 0,2 1,-3 29,14-73,0-1,1 1,-1 0,1 0,0-1,0 1,0 0,1 0,-1 0,1-1,0 1,0 0,0-1,1 1,-1-1,1 1,0-1,0 0,0 1,0-1,0 0,1 0,0-1,-1 1,1-1,0 1,0-1,0 0,1 0,-1 0,0 0,1-1,-1 1,1-1,0 0,-1 0,1 0,0-1,0 1,3-1,5-1,1-1,-1 0,0 0,-1-1,1-1,0 0,-1-1,0 0,0-1,0 0,-1-1,0 0,0 0,-1-1,1-1,3-6</inkml:trace>
  <inkml:trace contextRef="#ctx0" brushRef="#br0" timeOffset="278.008">541 424,'-96'134,"7"4,-65 137,138-245,2 2,1-1,1 2,2 0,1 0,2 1,-1 18,2-23,-1 34,8-62,-1 1,1 0,-1-1,1 1,-1-1,1 0,0 1,0-1,0 1,0-1,0 0,0 0,0 0,0 1,1-1,-1 0,0 0,1-1,-1 1,0 0,1 0,-1-1,1 1,0-1,-1 1,1-1,-1 0,1 1,0-1,-1 0,1 0,-1 0,1 0,0-1,-1 1,1 0,18-2</inkml:trace>
  <inkml:trace contextRef="#ctx0" brushRef="#br0" timeOffset="581.962">879 565,'-15'22,"-32"45,4 1,2 3,3 1,-20 60,55-128,0 0,1 1,0-1,0 1,0-1,1 1,-1-1,1 1,0 0,1 0,-1 0,1-1,0 1,0 0,0 0,1 0,0 0,0-1,0 1,0 0,1-1,0 1,0-1,0 1,0-1,1 0,-1 0,1 0,0 0,1-1,-1 1,1-1,-1 0,1 0,0 0,0 0,0-1,3 2,15-3,0-1,1 0,-1-2,0 0,0-2,0 0,0-1,-1-2,0 0,0-1,-1-1,0-1,0-1,-1 0,-1-2,0 0,0-1,7-9,-10 11,-1 0,0-1,-1-1,0 0,-1-1,-1 0,0-1,-2 0,1 0,-2-1,0 0,-1-1,-1 0,-1 0,0 0,-1-1,-1 1,-1-1,0-19,-2 32,-1 0,0 0,0 0,0 0,0 0,-1 0,0 1,-1-1,1 0,-1 1,0 0,0-1,-1 1,1 1,-1-1,0 0,-1 1,1 0,-1 0,0 0,0 1,0-1,0 1,0 0,-1 1,0-1,1 1,-1 0,0 1,0-1,0 1,0 1,0-1,0 1,-5 0,-94 27,76-16</inkml:trace>
  <inkml:trace contextRef="#ctx0" brushRef="#br0" timeOffset="1262.669">1330 904,'10'-1,"0"-1,-1-1,1 0,-1 0,1-1,-1 0,0 0,0-1,-1-1,0 1,0-1,3-3,20-13,-11 10,-18 8,1 1,0 0,0 0,0 0,0 1,1-1,-1 1,1-1,0 1,-1 1,1-1,0 0,0 1,0 0,0 0,0 0,1 0,-1 1,0-1,0 1,0 0,1 1,-1-1,0 1,0-1,0 1,0 1,0-1,0 0,0 1,0 0,0 0,-1 0,1 0,-1 1,1-1,-1 1,0 1,6 10,-1 1,-1 0,-1 0,0 0,-1 1,0 0,-1 0,-1 1,-1-1,0 15,5 16,3 35,-4 1,-4-1,-3 14,0-39,2-52,0 0,0-1,-1 1,0 0,0-1,0 1,0 0,-1-1,0 1,0 0,0-1,0 1,-1-1,0 0,0 1,0-1,0 0,-1 0,1 0,-1 0,0-1,0 1,-1-1,1 0,-1 0,0 0,1 0,-1-1,0 1,-1-1,1 0,0 0,-1 0,1-1,-1 0,1 0,-1 0,0 0,1-1,-1 0,-3 0,-1-3,0-1,0 0,1-1,-1 0,1-1,0 1,1-1,-1-1,1 1,0-2,1 1,0 0,0-1,0 0,1-1,0 1,1-1,0 0,1 0,-1 0,2-1,-1 1,1-1,1 1,0-1,0 0,1-7,7-108,0 95</inkml:trace>
  <inkml:trace contextRef="#ctx0" brushRef="#br0" timeOffset="1645.589">1443 481,'40'-34,"-2"-1,-1-1,-2-2,-1-2,-2-1,25-45,-56 85,26-37,-26 37,0 1,0-1,0 1,0-1,0 1,0 0,-1-1,1 1,0 0,0 0,0 0,0 0,0 0,0 0,0 0,0 0,0 0,0 0,0 0,0 1,0-1,0 0,0 1,0-1,0 1,0-1,-1 1,1-1,0 1,0-1,-1 1,1 0,0 0,-1-1,1 1,0 0,-1 0,1 0,-1 0,0 0,1-1,-1 1,0 1,38 81,16 22,-34-85</inkml:trace>
  <inkml:trace contextRef="#ctx0" brushRef="#br0" timeOffset="2245.75">2064 1,'74'42,"-34"-21,-1 2,-1 1,-2 3,17 14,-45-29,0 1,0 0,-1 0,-1 0,0 1,0 0,-2 0,0 0,0 1,-2-1,0 1,0 0,-1 0,-1 0,-1-1,0 1,-1 0,0 0,-1-1,-1 1,-3 7,-4 57,-25 292,37 39,0-405,0-1,-1 0,0 0,0 0,0 0,0 1,-1-1,1 0,-1 0,0 0,-1 0,1 0,-1 0,1-1,-1 1,0 0,-1-1,1 1,0-1,-1 0,0 0,0 0,0 0,0 0,0-1,-1 1,1-1,-1 0,0 0,1 0,-2 0,-9 1,0-1,0 0,0-1,0-1,0 0,0-1,-1-1,2 0,-1 0,0-2,0 0,1 0,0-1,0-1,0 0,1-1,0 0,0-1,-3-3,-5-4,1 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1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251 775,'-29'72,"-83"225,55-127,5-66,51-126,21-43,2 2,4 0,2 2,3 0,2 3,19-24,55-61,-60 105,-46 37,0 0,0 1,0-1,1 0,-1 1,0-1,1 1,-1-1,0 1,1 0,-1 0,0-1,1 1,-1 0,0 0,1 0,-1 1,0-1,1 0,-1 0,0 1,1-1,-1 1,0-1,1 1,-1-1,0 1,0 0,0 0,0 0,0-1,0 1,0 0,0 0,0 0,0 1,0-1,-1 0,1 0,0 0,0 1,2 10,0 0,0 1,-1-1,-1 0,0 1,-1-1,0 0,-1 1,-1 8,0 14,0 221,2-255,-1-1,1 1,0 0,0-1,-1 1,1 0,0-1,0 1,0 0,0 0,0-1,0 1,0 0,0-1,1 1,-1 0,0 0,0-1,0 1,1 0,-1-1,0 1,1-1,-1 1,1 0,-1-1,1 1,-1-1,1 1,-1-1,1 1,-1-1,1 0,0 1,-1-1,1 0,0 1,-1-1,1 0,0 0,-1 1,1-1,0 0,-1 0,1 0,0 0,0 0,-1 0,1 0,0 0,-1 0,1-1,0 1,0 0,-1 0,1-1,0 1,-1 0,1-1,-1 1,1-1,0 1,-1 0,1-1,-1 0,1 1,-1-1,1 0,31-41,9-21,3 1,3 2,2 2,3 2,22-16,28 3,-102 69,1 0,-1-1,1 1,0 0,-1-1,1 1,0 0,-1-1,1 1,0 0,-1 0,1 0,0 0,0 0,-1 0,1 0,0 0,-1 0,1 0,0 0,-1 0,1 1,0-1,0 0,-1 0,1 1,-1-1,1 1,0-1,-1 0,1 1,-1-1,1 1,-1-1,1 1,-1-1,1 1,-1 0,0-1,1 1,-1 0,0-1,0 1,1 0,-1-1,0 1,0 0,0-1,0 1,0 0,0-1,0 1,0 0,0 0,0-1,0 1,0 0,0-1,-1 1,-10 44,-3-1,1-1,2 2,2 0,2 0,2 0,1 36,3-50,0-23,0 0,0 0,1 0,0 0,1 0,-1 0,2 0,-1 0,1 0,0 0,1-1,0 1,0-1,2 3,7 2</inkml:trace>
  <inkml:trace contextRef="#ctx0" brushRef="#br0" timeOffset="801.738">1605 803,'-84'69,"4"3,2 5,4 2,-21 34,92-111,0 1,0-1,0 0,1 0,-1 1,1 0,0-1,0 1,0 0,0 0,0 0,0 0,1 1,0-1,0 0,0 1,0-1,0 1,0-1,1 1,0-1,0 1,0-1,0 1,0-1,1 1,0-1,-1 1,1-1,0 1,1-1,-1 0,1 0,-1 0,1 0,0 0,0 0,0 0,1 0,-1-1,1 1,-1-1,1 0,1 1,5 0,-1-1,1-1,0 0,-1 0,1-1,0 0,-1 0,1-1,0 0,-1 0,1-1,-1 0,1-1,-1 0,0 0,0-1,0 0,-1 0,4-3,22-12,-1-2,-1-1,-1-1,-1-1,4-7,-27 26,33-33,-3-1,-1-2,-1-1,18-34,-27 48,-25 28,0 1,0-1,0 1,0-1,0 0,0 1,0-1,0 1,0-1,0 1,0-1,0 0,0 1,1-1,-1 1,0-1,0 0,1 1,-1-1,0 0,0 1,1-1,-1 0,0 1,1-1,-1 0,0 0,1 1,-1-1,1 0,-1 0,0 0,1 0,-1 1,1-1,-1 0,1 0,-1 0,0 0,1 0,-1 0,1 0,-1 0,1 0,-1 0,1-1,-1 1,0 0,1 0,-1 0,1 0,-1-1,0 1,1 0,-1 0,0-1,1 1,-1 0,0-1,1 1,-1 0,0-1,0 1,1 0,-1-1,0 1,0-1,-9 75,6-65,1 0,0-1,1 1,0 0,0 0,1 0,0 0,0 0,1 0,0 0,1 0,0 0,0 0,1 0,0-1,1 0,0 0,4 8,-2-9,-1-1,1 0,0 0,0 0,1 0,-1-1,1 0,0-1,1 0,-1 0,1 0,0-1,0 0,0 0,0-1,0 0,0-1,1 0,-1 0,1-1,-1 0,1 0,-1-1,1 0,0-1,8-1,0-2,0 0,0-1,-1 0,0-2,0 0,-1-1,0 0,0-1,-1-1,9-8,12-16,-1-1,-2-1,-1-2,-2-1,-2-1,-1-1,-3-2,-1 0,-3-2,-1 0,-2-1,-3 0,-1-1,-3-1,1-23,-3 0,-2 0,-3 0,-6-44,4 111,0-1,0 0,-1 0,0 1,0-1,0 1,0-1,-1 1,0-1,0 1,-1 0,1 0,-1 0,0 0,-1 0,1 0,-3-1,5 6,0 0,0 1,0-1,0 0,0 1,0-1,0 1,0-1,0 1,0 0,0-1,0 1,1 0,-1 0,0 0,0-1,1 1,-1 0,0 0,1 0,-1 0,1 0,0 0,-1 0,1 0,0 0,-1 0,1 1,0-1,0 0,0 0,0 0,0 0,0 1,-1 3,-40 275,34-209,-3 66,6 0,9 77,24 88,-30-233,1-163,0 68</inkml:trace>
  <inkml:trace contextRef="#ctx0" brushRef="#br0" timeOffset="1050.675">2114 718,'43'-5,"29"-1,11-5,2 0,-9 1,-8-2,-11 1,-5 2,-7 3,-6-2,-5-1,-3 3,-3 1,-6-3,-1 0,0 1,-4-3,-4 1</inkml:trace>
  <inkml:trace contextRef="#ctx0" brushRef="#br0" timeOffset="1506.04">3073 69,'-96'544,"82"-467,2-17,3-1,2 2,3-1,3 37,26 8,-23-103,-1 1,1 0,0-1,-1 1,1-1,0 1,0-1,1 0,-1 0,0 0,1 0,-1 0,1-1,0 1,0-1,-1 0,1 1,0-1,0-1,0 1,0 0,0-1,0 1,1-1,-1 0,0 0,0 0,0-1,0 1,0-1,0 1,2-2,9-4,-1 0,1-1,-1-1,-1 0,1-1,-2 0,1-1,-1 0,0 0,8-12,-1 3,22-25,-29 30,1 0,0 1,1 0,1 1,-1 1,2 0,0 1,0 0,1 1,0 1,2 0,-16 7,-1 0,1 1,0-1,-1 1,1 0,0 0,0 0,0 0,-1 0,1 0,0 0,0 0,-1 1,1-1,0 1,-1-1,1 1,0 0,-1-1,1 1,-1 0,1 0,-1 0,1 0,-1 1,0-1,0 0,0 1,1-1,-1 0,0 1,-1-1,1 1,0 0,0-1,-1 1,1 0,-1-1,1 1,-1 0,1 1,3 80,-4-73,-2 24,0-21,1 0,0 0,1-1,0 1,1 0,1 0,0-1,1 1,0-1,1 0,0 0,4 8,2-6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4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956 621,'1'-2,"0"-1,1 0,-1 1,0-1,-1 0,1 0,0 0,-1 0,0 0,1 0,-1 1,0-1,-1 0,1 0,0 0,-1 0,0 0,1 0,-1 0,-1 1,1-1,0 0,0 1,-1-1,0 1,1-1,-1 1,0 0,0 0,0 0,-1 0,1 0,0 0,-1 0,1 1,-1-1,0 1,1 0,-1 0,0 0,0 0,0 0,-2 0,-21-2,1 0,-1 2,0 1,0 1,0 0,1 3,-1 0,1 1,0 2,0 0,-9 5,-236 84,214-56,55-39,0 1,0-1,0 0,0 1,1-1,-1 1,0-1,1 1,-1-1,1 1,-1-1,1 1,0-1,0 1,-1-1,1 1,0 0,0-1,1 1,-1-1,0 1,1 0,-1-1,1 1,-1-1,1 1,-1-1,1 1,0-1,0 0,0 1,0-1,0 0,0 0,0 0,0 0,1 0,-1 0,0 0,2 1,10 5,0 0,1 0,0-2,0 1,1-2,-1 0,1-1,0 0,0-1,8 0,26 5,77 14,-126-21,1 0,0 0,-1 0,1 0,0 0,-1 0,1 1,0-1,-1 0,1 0,-1 1,1-1,-1 0,1 1,-1-1,1 1,-1-1,1 1,-1-1,1 1,-1-1,1 1,-1-1,0 1,0 0,1-1,-1 1,0 0,0-1,0 1,1-1,-1 1,0 0,0-1,0 1,0 0,0 0,0-1,0 1,-1-1,1 1,0 0,0-1,0 1,-1 0,1-1,0 1,-1-1,1 1,-1-1,1 1,0 0,-1-1,1 0,-1 1,1-1,-1 1,0-1,-40 30,30-22,-77 46,-2-4,-88 35,132-64,9-5,26-13,0 1,1 1,-1 0,1 0,0 1,0 0,1 1,-1 0,2 1,-1 0,-4 5,12-11,0 0,0 0,0 0,0 0,1 0,-1 0,0 0,1 0,-1 1,1-1,0 0,0 0,0 0,0 1,0-1,1 0,-1 0,0 1,1-1,0 0,-1 0,1 0,0 0,0 0,0 0,1 0,-1 0,0-1,1 1,-1 0,1-1,0 1,-1-1,1 1,0-1,0 0,0 0,0 0,0 0,84 37,-40-29,1-2,1-2,-1-2,1-2,23-4,-52 3,-10 0,-1 0,0-1,0 0,1 0,-1-1,0 0,0 0,0-1,-1 0,1-1,-1 1,0-1,0-1,0 1,0-1,-1 0,1-1,-1 0,-1 0,1 0,-1-1,0 1,2-7,10-16</inkml:trace>
  <inkml:trace contextRef="#ctx0" brushRef="#br0" timeOffset="252.433">618 1,'-143'966,"69"-460,41-257,28-188,5-37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647 0,'-66'8,"0"3,1 3,1 2,0 4,-36 16,20 8,78-42,1-1,-1 0,1 1,-1-1,1 0,0 1,0 0,0-1,0 1,0 0,0-1,0 1,0 0,0 0,1 0,-1 0,1 0,0 0,-1 0,1 0,0 0,0 0,0 0,1 0,-1 0,0 0,1 0,-1-1,1 1,0 0,-1 0,1 0,0 0,0-1,0 1,0 0,1-1,-1 1,0-1,1 1,-1-1,1 0,14 13,0-1,1-1,0-1,1-1,0 0,1-1,15 5,7 4,19 8,-44-21,0 1,0 0,-1 2,0-1,-1 2,0 0,0 1,-1 0,0 1,10 11,-20-18,0 0,0-1,-1 1,1 1,-1-1,0 0,0 0,-1 1,1-1,-1 1,0 0,0-1,-1 1,1 0,-1-1,0 1,0 0,-1-1,1 1,-1 0,0-1,-1 1,1 0,-1-1,1 0,-1 1,-1-1,1 0,-1 0,1 0,-1 0,0-1,0 1,-1-1,0 1,-24 16,0-2,-1-1,-1-2,-1 0,0-2,0-2,-1 0,-1-3,0 0,0-2,0-2,-1-1,1-1,-1-2,-19-3,26 3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1 309,'38'-10,"1"3,0 1,1 2,-1 2,36 2,-62 0,296 0,-308 0,0 1,0-1,1 0,-1 0,0 1,0-1,0 0,0 0,0 0,0 0,0-1,0 1,1 0,-1 0,0-1,0 1,0 0,0-1,0 1,0-1,0 0,-1 1,1-1,0 0,0 1,0-1,0 0,-1 0,1 0,0 0,-1 0,1 1,-1-1,1 0,-1-1,0 1,1 0,-1 0,0 0,1 0,-1 0,0 0,0 0,0 0,0 0,0 0,-1-1,1 1,0 0,0 0,-1 0,1 0,0 0,-1 0,1 0,-1 0,0 0,1 0,-1 0,0 1,1-1,-1 0,-1 0,-106-83,88 71,0-1,0-1,1-1,1 0,1-2,0 0,-1-4,5 2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1 143,'44'-14,"0"2,2 2,-1 1,1 3,0 2,47 1,1529 5,-1297 26,-205-27,1-5,38-10,89-10,75-10,-204 24,0 6,58 6,-24 0,99-13,-145 0,1 4,73 7,-116 0,205 30,-32-3,-161-26,-1-2,1-4,23-7,229 1,-132-17,-182 27,-1 1,1 0,-1 1,1 0,-1 1,0 1,1 1,-2 0,1 0,7 4,-3 2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5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57,'-129'-17,"130"16,0 0,-1 0,1 0,-1 1,1-1,0 0,0 0,-1 0,1 0,0 1,0-1,0 0,0 1,0-1,0 1,0-1,0 1,0 0,0-1,0 1,0 0,0 0,0 0,1-1,-1 1,0 0,0 1,0-1,0 0,0 0,0 0,0 1,0-1,0 0,0 1,1 0,319-1,-191-26,-118 24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40,'226'-10,"-94"-9,-121 14,-5-1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1,'-5'38,"-6"32,-1 14,1-3,-3-10,2-13,3-10,2-10,3-6,2-4,1-1,2-2,-1-8,5-8,3-11,-2-4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0,'-16'351,"11"-306,1-1,-1-1,-2 0,-3 0,-10 30,-9 9,22-65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5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1 792,'26'-9,"-1"-1,1-1,-2-2,0 0,0-1,12-11,37-21,-70 44,-1 0,1 0,-1 0,1 1,0 0,-1-1,1 1,0 0,0 0,0 1,0-1,0 0,0 1,0 0,1 0,-1 0,0 0,0 0,0 1,0-1,0 1,0 0,0 0,0 0,-1 0,1 1,0-1,0 1,-1-1,1 1,-1 0,0 0,1 0,-1 0,0 1,0-1,0 1,-1-1,1 1,1 2,4 12,-1 0,-1 1,0 0,-2 0,0 0,0 0,-2 0,0 1,-2-1,0 0,-1 5,1 19,-3 70,-5-1,-13 54,21-148,-2 0,1-1,-2 1,0-1,-1 0,-1 0,0 0,-1 0,-1-1,0-1,-1 1,-1-1,0-1,-1 0,0 0,-1-1,-1 0,10-9,0-1,0 0,0 0,-1-1,1 1,0-1,-1 0,1 1,-1-2,0 1,1 0,-1-1,1 1,-1-1,0 0,1 0,-1-1,0 1,1-1,-1 0,1 0,-1 0,1 0,-1 0,1-1,0 0,0 0,-1 0,1 0,1 0,-1 0,0-1,0 1,1-1,0 0,-1 0,1 0,0 0,1 0,-1 0,0-1,1 0,-4-12,2 0,0-1,1 1,0-1,1 1,1-1,1 0,0 1,2-1,-1 1,2-1,0 1,1 0,1 1,0-1,1 1,1 1,4-8,18-48,-19 39</inkml:trace>
  <inkml:trace contextRef="#ctx0" brushRef="#br0" timeOffset="400.197">113 340,'19'-10,"11"-8,6-5,1 1,-6-1,-3 4,-6 1,-2 2,0 10,-4 10,-3 9,-1 8,-1 4,2-2,-1 1,1 0,5-4,-2-4</inkml:trace>
  <inkml:trace contextRef="#ctx0" brushRef="#br0" timeOffset="1036.773">593 1,'18'0,"17"0,1 0,-1 2,1 2,31 8,-62-11,0 1,0 0,-1 0,1 0,-1 1,0-1,1 1,-1 0,0 0,0 0,-1 1,1 0,-1-1,0 1,0 0,0 1,0-1,-1 0,0 1,0 0,0-1,0 1,-1 0,0 0,0 0,1 4,-3 135,1-141,-29 220,28 298,-25-343,0-88,26-89,-1 1,1-1,-1 1,1-1,-1 0,0 1,1-1,-1 0,0 1,0-1,0 0,0 0,0 0,0 0,-1 0,1 0,0 0,0 0,-1 0,1-1,0 1,-1 0,1-1,-1 1,1-1,-1 0,1 1,-1-1,1 0,-1 0,1 0,-1 0,0 0,1 0,-1-1,1 1,-2-1,-62-26,33 11,9 9,0 2,-1 1,0 0,0 2,0 1,0 1,-17 2,19-1,-3-1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3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0 283,'5'0,"6"0,7 0,4 0,3 0,3 0,1 0,1 0,-1 0,0 0,0 0,0 0,-1 0,-4-5,-2-2,0 1,-8 1,-7 2</inkml:trace>
  <inkml:trace contextRef="#ctx0" brushRef="#br0" timeOffset="296.165">170 0,'0'43,"0"29,0 7,0-6,0-9,0-12,0-10,0-6,0-10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0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0 349,'168'11,"-135"-5,0-1,0-2,0-2,1-1,-1-1,1-2,29-7,236-2,-274 7,-31-7,-11 7,-2 2</inkml:trace>
  <inkml:trace contextRef="#ctx0" brushRef="#br0" timeOffset="338.53">57 519,'2'4,"1"0,0 0,0-1,0 1,0 0,1-1,-1 0,1 0,0 0,0 0,0-1,0 1,0-1,1 0,-1 0,1-1,-1 1,1-1,0 0,0-1,-1 1,1-1,0 1,0-2,2 1,49 3,0-2,0-3,0-3,24-5,-10 2,124 5,-176 5,-7-2</inkml:trace>
  <inkml:trace contextRef="#ctx0" brushRef="#br0" timeOffset="901.385">451 11,'2'-1,"-1"0,1 0,-1 0,1 0,-1 0,1 0,-1 1,1-1,0 0,-1 1,1 0,0-1,-1 1,1 0,0 0,0 0,-1 0,1 0,0 0,0 1,-1-1,1 0,0 1,-1 0,1-1,0 1,-1 0,1 0,-1 0,1 0,-1 0,0 0,1 0,-1 0,0 0,1 1,-2-1,196 134,-51-27,-143-108,12 9,0 0,-1 0,0 1,0 1,-1 0,-1 1,0 0,0 1,-1 0,-1 0,2 5,-10-16,0 1,-1-1,1 0,-1 1,0-1,0 0,0 1,0-1,0 0,0 1,-1-1,1 0,-1 1,0-1,1 0,-1 0,0 1,0-1,-1 0,1 0,0 0,-1 0,1-1,-1 1,0 0,1-1,-1 1,0-1,0 1,-1 0,-72 37,55-30,-43 24,1 3,2 2,1 2,3 3,-18 20,10 8,63-61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537 566,'1'0,"-1"-1,1 1,-1 0,0 0,1-1,-1 1,1 0,-1 0,1 0,-1 0,0 0,1 0,-1-1,1 1,-1 0,1 0,-1 0,1 1,-1-1,1 0,-1 0,0 0,1 0,-1 0,1 0,-1 1,1-1,-1 0,0 0,1 1,-1-1,0 0,1 1,-1-1,0 0,1 1,-1-1,0 0,0 1,1-1,-1 1,0-1,0 0,0 1,1-1,-1 1,0-1,0 1,0-1,0 1,0-1,0 1,0-1,0 0,0 1,0-1,0 1,-1-1,1 1,5 19,-1 1,-1 0,-1 0,-1 1,0-1,-2 0,-1 2,1 25,-17 146,10-143,-31 114,39-165,0 0,0 0,0 0,1 0,-1 0,0 0,0 0,1 0,-1 0,0 0,0 0,0 0,1 0,-1 0,0 0,0 1,9-14</inkml:trace>
  <inkml:trace contextRef="#ctx0" brushRef="#br0" timeOffset="2856.817">311 1,'-11'2,"-1"0,1 2,-1-1,1 1,0 1,1 0,-1 1,1 0,0 0,0 1,1 1,0-1,0 1,1 1,0 0,0 0,1 0,1 1,-1 0,1 1,-7 20,2 1,1 0,1 1,2 0,1 0,-1 24,0-7,-20 495,9-172,18-366,1-1,-1 1,1-1,0 0,0 1,1-1,0 0,0 0,0 0,1 0,0 0,0 0,1-1,-1 1,1-1,0 0,1 0,-1-1,1 1,0-1,0 0,0 0,1-1,-1 1,1-1,0-1,0 1,0-1,0 0,2 0,17 4,-1-1,1-1,0-1,0-2,1 0,21-3,-17 1,-6 1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60 179,'-37'117,"32"-99,0-1,1 1,1 0,0 0,2 0,0 0,1 1,1 3,1-17,0 0,0 0,0 0,1 0,0 0,0 0,0-1,1 0,0 1,-1-1,1 0,1-1,-1 1,0-1,1 0,0 0,0 0,0-1,0 1,0-1,0-1,1 1,-1-1,1 0,-1 0,1 0,-1-1,1 0,-1 0,1 0,0-1,-1 1,1-1,-1-1,0 1,1-1,-1 0,0 0,0-1,0 1,0-1,-1 0,1-1,-1 1,0-1,0 0,1-1,4-12</inkml:trace>
  <inkml:trace contextRef="#ctx0" brushRef="#br0" timeOffset="512.787">342 122,'-10'9,"0"0,0 0,1 1,0 0,0 0,1 1,1 0,0 1,1-1,0 1,0 1,1-1,1 1,0 0,1 0,0 0,1 0,1 1,0 5,-5 10,-28 196,-22 76,51-278</inkml:trace>
  <inkml:trace contextRef="#ctx0" brushRef="#br0" timeOffset="1431.822">766 489,'-29'72,"10"-37,11-25,1 0,0 1,1 0,0 0,1 1,0-1,0 1,2 0,-1 1,2-1,-1 1,2-1,0 1,0 0,1-1,1 1,0 0,1-1,2 11,1-18,-1-1,1 0,0 0,0 0,0 0,1-1,-1 0,1 0,-1-1,1 0,0 0,0 0,1 0,-1-1,0 0,0 0,1-1,-1 0,0 0,0 0,1-1,-1 0,0 0,0-1,0 0,0 0,0 0,0 0,1-2,24-24,-22 12</inkml:trace>
  <inkml:trace contextRef="#ctx0" brushRef="#br0" timeOffset="1813.824">540 207,'38'-20,"18"-5,4-4,-4-2,-6 0,-12 0,-7 5,-9 13,-4 12,-5 12,-4 8,1 7,-1 3,-3 1,3-4,0-2,-1 0,-3-4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7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0 373,'0'-13,"0"-1,1 1,1 0,0 0,0 0,2 0,-1 0,2 0,-1 1,2 0,0 0,0 0,1 1,0 0,1 0,0 1,10-10,10-5,1 1,0 1,2 2,1 1,14-6,-45 25,0 1,0-1,-1 1,1 0,0-1,-1 1,1 0,0-1,0 1,0 0,-1 0,1 0,0 0,0 0,0 0,-1 0,1 0,0 0,0 0,0 0,-1 1,1-1,0 0,0 0,-1 1,1-1,0 1,-1-1,1 1,0-1,-1 1,1-1,-1 1,1-1,0 1,-1 0,0-1,1 1,-1 0,1-1,-1 1,0 0,1 0,-1-1,0 1,0 0,0 0,0 0,0-1,0 1,0 0,0 0,1 53,-1-44,-1 5,0-13,0 1,0-1,0 1,0 0,0-1,1 1,-1 0,1-1,0 1,0 0,0 0,0 0,0-1,1 1,-1 0,1 0,0-1,-1 1,1 0,1-1,-1 1,0-1,1 1,-1-1,1 0,-1 0,1 0,0 1,0-2,0 1,0 0,1 0,-1-1,0 1,1-1,-1 0,1 1,0-1,-1-1,1 1,0 0,-1 0,1-1,2 0,12-4,-1-1,0 0,0-2,0 0,-1 0,0-2,-1 1,1-2,-2 0,1 2,1 0,-1 0,1 1,1 1,-1 1,1 0,10-2,-24 7,0 0,0 0,1 0,-1 0,0 0,0 0,0 1,0-1,1 1,-1-1,0 1,0 0,0 0,0 0,0 0,0 0,-1 0,1 0,0 1,-1-1,1 1,-1-1,1 1,-1 0,1-1,-1 1,0 0,0 0,0 0,0 0,0 0,-1 0,1 0,-1 0,1 1,-1-1,0 1,3 93,-5-77,2-12,-1 0,1-1,0 1,1 0,0 0,0-1,0 1,1-1,0 1,0-1,0 0,1 0,2 4,6 3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29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1,'0'1,"1"55,-2 0,-3 0,-3 0,-4 11,-13 42,-5-1,-4-1,-22 39,-14 37,83-206,-7 7</inkml:trace>
  <inkml:trace contextRef="#ctx0" brushRef="#br0" timeOffset="338.811">148 87,'38'-5,"23"-2,10-4,-2 0,-3 2,-8 2,-10 2,-7-3,-6 1,-5 0,-2 3,-1 1,-1 1,-8 6,-14 7,-11 2,-5-2</inkml:trace>
  <inkml:trace contextRef="#ctx0" brushRef="#br0" timeOffset="550.051">119 454,'15'19,"18"6,10 0,1-10,-2-8,2-4,-2-4,-3-5,-4-3,-2 1,-8 2</inkml:trace>
  <inkml:trace contextRef="#ctx0" brushRef="#br0" timeOffset="932.841">1050 510,'25'-5,"11"-1,6 0,0 1,-2 1,-4 2,-2 1,-3 0,-2 1,0 0,-1 1,-5-1</inkml:trace>
  <inkml:trace contextRef="#ctx0" brushRef="#br0" timeOffset="1187.781">994 764,'38'5,"28"1,7 0,-5-1,-8-2,-14-5,-11-3,-7-1,-7 1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12,'4'0,"12"0,8 0,4 0,3 0,0 0,0 0,0 0,-1 0,-1 0,0 0,-1 0,0 0,-4-5,-8-1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8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272 224,'-55'94,"4"3,-37 98,11-24,175-316,182-239,-274 376,-7 7,1 0,1 0,-1 0,0 1,0-1,0 0,0 0,1 0,-1 0,0 0,1 1,-1-1,1 0,-1 0,1 1,-1-1,1 0,-1 1,1-1,0 0,-1 1,1-1,0 1,-1-1,1 1,0 0,0-1,0 1,-1 0,1-1,0 1,0 0,0 0,0 0,0 0,0 0,-1 0,1 0,0 0,0 0,0 0,0 0,0 1,-1-1,1 0,0 0,0 1,0-1,-1 1,1-1,0 1,0-1,-1 1,1-1,0 1,-1 0,35 129,-33-120,0 0,1 0,0 0,1 0,0-1,1 0,0 1,0-2,1 1,0-1,0 0,1 0,0 0,0-1,1 0,0-1,1 0,-1 0,1-1,9 5,-12-7,0-1,0 1,0-1,1-1,-1 1,1-1,-1 0,1 0,-1-1,1 0,-1 0,1-1,-1 1,1-1,-1-1,1 1,-1-1,0-1,0 1,0-1,0 0,0 0,-1 0,1-1,-1 0,0 0,0-1,0 0,11-15,-1-1,-1-1,-1-1,0 0,-2 0,-1-1,-1 0,-1-1,3-17,-6 11,-1-1,-1 1,-1-1,-2 1,-2-9,1 5,1 11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1 307,'107'-24,"47"-12,155-13,-276 45,0 2,0 1,0 1,0 2,-1 2,9 2,-41-6,0-1,0 1,0 0,1-1,-1 1,0 0,0-1,0 1,0 0,1 0,-1-1,0 1,0 0,1 0,-1-1,0 1,0 0,1 0,-1 0,0-1,1 1,-1 0,0 0,1 0,-1 0,0 0,1 0,-1 0,0 0,1-1,-1 1,0 0,1 1,-1-1,-28-17,-117-89,89 52,43 34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2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683 451,'-38'119,"-171"466,139-384,65-181,4-9</inkml:trace>
  <inkml:trace contextRef="#ctx0" brushRef="#br0" timeOffset="338.816">1192 451,'-90'108,"5"3,1 9,60-87,1 1,2 1,1 1,2 0,1 1,2 1,2 1,-8 35,20-68,-1 0,1 0,0 0,1 0,0 1,0-1,0 0,1 0,-1 0,2 1,-1-1,1 0,-1 0,2-1,-1 1,1 0,0-1,0 1,0-1,1 0,-1 0,1 0,1-1,-1 1,1-1,0 0,-1-1,2 1,-1-1,0 0,1 0,-1 0,5 1,0-1,1-1,-1 0,0 0,1-1,0 0,-1-1,1 0,-1-1,1 0,-1-1,1 0,-1 0,0-1,0-1,0 0,0 0,-1-1,1 0,-1 0,0-1,-1 0,0-1,0 0,0 0,-1-1,0 0,0 0,-1-1,0 0,0 0,-1 0,-1 0,1-1,-2 0,1 0,-1 0,-1-1,0 1,0 0,-1-1,0-3,-4 6,1-1,-2 1,1 0,-1 1,0-1,-1 0,0 1,0 0,-1 1,1-1,-1 1,-1 0,1 0,-1 1,0 0,-1 0,1 0,-1 1,0 0,0 1,0 0,0 0,0 1,-1 0,0 0,1 1,-1 0,0 0,1 1,-1 1,0-1,1 1,-1 1,1-1,-1 2,-4 0,1 2,0-1,0 2,1-1,0 2,0-1,0 2,1-1,-8 8,0 3</inkml:trace>
  <inkml:trace contextRef="#ctx0" brushRef="#br0" timeOffset="686.716">1784 705,'-34'17,"0"1,2 1,0 2,1 2,1 0,1 2,-3 5,9-9,8-8,-4 2,0 1,1 1,1 0,0 1,2 1,0 1,1 0,1 1,-2 5,14-23,-1 1,1-1,0 1,-1-1,2 1,-1 0,0-1,1 1,0 0,0 0,0-1,0 1,0 0,1-1,0 1,0 0,0-1,0 1,0-1,1 1,-1-1,1 0,0 1,0-1,0 0,1 0,-1 0,1-1,0 1,-1-1,4 3,1-1,0 0,0 0,1 0,0-1,-1 0,1 0,0-1,1 0,-1-1,0 0,0 0,1 0,-1-1,0-1,13-1,-1-2,1-1,-1 0,0-1,0-2,-1 0,0-1,-1 0,0-2,0 0,-1-1,0-1,-2 0,1-2,-1 1,-1-2,-1 0,0 0,-1-2,-1 1,-1-1,0-1,-1 0,-2 0,1-1,-2 0,-1 0,0 0,-2-1,0 0,-1 0,-1-13,-1 26,-1 0,1 0,-1 0,-1 1,1-1,-1 0,-1 1,1 0,-1-1,-1 1,1 0,-1 1,0-1,-1 0,1 1,-1 0,-1 0,1 1,-1 0,0 0,0 0,0 0,-1 1,-4-2,5 6,0-1,0 1,-1 1,1 0,0-1,0 2,0-1,0 1,0 0,0 0,0 1,0-1,1 1,0 1,-1-1,-2 3,-16 10</inkml:trace>
  <inkml:trace contextRef="#ctx0" brushRef="#br0" timeOffset="1051.518">2434 904,'-55'53,"3"2,2 2,2 3,-15 28,63-87,-3 2,-1 0,1 0,0 1,0-1,1 1,-1 0,1 0,0 0,0 0,0 0,0 1,1-1,0 0,-1 1,2-1,-1 1,1-1,-1 1,1-1,0 1,1 0,-1-1,1 1,0-1,0 1,0-1,1 0,0 0,-1 1,1-1,1 0,-1 0,1-1,1 3,4-3,-1 0,1-1,0 0,1 0,-1-1,0 1,1-2,-1 1,0-2,1 1,-1-1,0 0,0 0,1-1,-1 0,0-1,-1 0,1 0,0-1,-1 0,3-1,7-3,75-53,-79 45</inkml:trace>
  <inkml:trace contextRef="#ctx0" brushRef="#br0" timeOffset="1387.982">2236 593,'34'-29,"20"-9,6 2,-7 11,-13 15,-13 14,-11 11,-8 8,-6 5,-3 2,-1 2,4-1,2-1,5-5,1-2,4-5,-1-6</inkml:trace>
  <inkml:trace contextRef="#ctx0" brushRef="#br0" timeOffset="5818.391">430 0,'-9'0,"1"1,-1 0,1 0,-1 0,1 1,0 1,0-1,0 1,0 0,0 1,1 0,-1 0,1 1,0 0,0 0,1 1,0 0,0 0,0 0,1 1,-1-1,2 1,-1 1,1-1,0 1,1-1,-1 1,0 5,-24 72,4 1,4 2,-8 84,12-71,-52 328,66-420,-18 102,5 1,0 108,14-216,1-1,-1 1,0 0,1 0,0 0,0-1,0 1,0 0,1 0,-1-1,1 1,0 0,0-1,1 1,-1 0,1-1,-1 0,1 1,0-1,1 0,-1 0,0 0,1 0,0-1,-1 1,1-1,0 1,0-1,1 0,-1 0,0 0,1-1,-1 1,1-1,-1 0,1 0,0 0,-1 0,1-1,0 1,0-1,0 0,138-25,29-5,-147 29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145 395,'-1'2,"-23"42,2 0,2 1,2 2,2 0,2 0,2 1,-3 29,14-73,0-1,1 1,-1 0,1 0,0-1,0 1,0 0,1 0,-1 0,1-1,0 1,0 0,0-1,1 1,-1-1,1 1,0-1,0 0,0 1,0-1,0 0,1 0,0-1,-1 1,1-1,0 1,0-1,0 0,1 0,-1 0,0 0,1-1,-1 1,1-1,0 0,-1 0,1 0,0-1,0 1,3-1,5-1,1-1,-1 0,0 0,-1-1,1-1,0 0,-1-1,0 0,0-1,0 0,-1-1,0 0,0 0,-1-1,1-1,3-6</inkml:trace>
  <inkml:trace contextRef="#ctx0" brushRef="#br0" timeOffset="278.008">541 424,'-96'134,"7"4,-65 137,138-245,2 2,1-1,1 2,2 0,1 0,2 1,-1 18,2-23,-1 34,8-62,-1 1,1 0,-1-1,1 1,-1-1,1 0,0 1,0-1,0 1,0-1,0 0,0 0,0 0,0 1,1-1,-1 0,0 0,1-1,-1 1,0 0,1 0,-1-1,1 1,0-1,-1 1,1-1,-1 0,1 1,0-1,-1 0,1 0,-1 0,1 0,0-1,-1 1,1 0,18-2</inkml:trace>
  <inkml:trace contextRef="#ctx0" brushRef="#br0" timeOffset="581.962">879 565,'-15'22,"-32"45,4 1,2 3,3 1,-20 60,55-128,0 0,1 1,0-1,0 1,0-1,1 1,-1-1,1 1,0 0,1 0,-1 0,1-1,0 1,0 0,0 0,1 0,0 0,0-1,0 1,0 0,1-1,0 1,0-1,0 1,0-1,1 0,-1 0,1 0,0 0,1-1,-1 1,1-1,-1 0,1 0,0 0,0 0,0-1,3 2,15-3,0-1,1 0,-1-2,0 0,0-2,0 0,0-1,-1-2,0 0,0-1,-1-1,0-1,0-1,-1 0,-1-2,0 0,0-1,7-9,-10 11,-1 0,0-1,-1-1,0 0,-1-1,-1 0,0-1,-2 0,1 0,-2-1,0 0,-1-1,-1 0,-1 0,0 0,-1-1,-1 1,-1-1,0-19,-2 32,-1 0,0 0,0 0,0 0,0 0,-1 0,0 1,-1-1,1 0,-1 1,0 0,0-1,-1 1,1 1,-1-1,0 0,-1 1,1 0,-1 0,0 0,0 1,0-1,0 1,0 0,-1 1,0-1,1 1,-1 0,0 1,0-1,0 1,0 1,0-1,0 1,-5 0,-94 27,76-16</inkml:trace>
  <inkml:trace contextRef="#ctx0" brushRef="#br0" timeOffset="1262.669">1330 904,'10'-1,"0"-1,-1-1,1 0,-1 0,1-1,-1 0,0 0,0-1,-1-1,0 1,0-1,3-3,20-13,-11 10,-18 8,1 1,0 0,0 0,0 0,0 1,1-1,-1 1,1-1,0 1,-1 1,1-1,0 0,0 1,0 0,0 0,0 0,1 0,-1 1,0-1,0 1,0 0,1 1,-1-1,0 1,0-1,0 1,0 1,0-1,0 0,0 1,0 0,0 0,-1 0,1 0,-1 1,1-1,-1 1,0 1,6 10,-1 1,-1 0,-1 0,0 0,-1 1,0 0,-1 0,-1 1,-1-1,0 15,5 16,3 35,-4 1,-4-1,-3 14,0-39,2-52,0 0,0-1,-1 1,0 0,0-1,0 1,0 0,-1-1,0 1,0 0,0-1,0 1,-1-1,0 0,0 1,0-1,0 0,-1 0,1 0,-1 0,0-1,0 1,-1-1,1 0,-1 0,0 0,1 0,-1-1,0 1,-1-1,1 0,0 0,-1 0,1-1,-1 0,1 0,-1 0,0 0,1-1,-1 0,-3 0,-1-3,0-1,0 0,1-1,-1 0,1-1,0 1,1-1,-1-1,1 1,0-2,1 1,0 0,0-1,0 0,1-1,0 1,1-1,0 0,1 0,-1 0,2-1,-1 1,1-1,1 1,0-1,0 0,1-7,7-108,0 95</inkml:trace>
  <inkml:trace contextRef="#ctx0" brushRef="#br0" timeOffset="1645.589">1443 481,'40'-34,"-2"-1,-1-1,-2-2,-1-2,-2-1,25-45,-56 85,26-37,-26 37,0 1,0-1,0 1,0-1,0 1,0 0,-1-1,1 1,0 0,0 0,0 0,0 0,0 0,0 0,0 0,0 0,0 0,0 0,0 0,0 1,0-1,0 0,0 1,0-1,0 1,0-1,-1 1,1-1,0 1,0-1,-1 1,1 0,0 0,-1-1,1 1,0 0,-1 0,1 0,-1 0,0 0,1-1,-1 1,0 1,38 81,16 22,-34-85</inkml:trace>
  <inkml:trace contextRef="#ctx0" brushRef="#br0" timeOffset="2245.75">2064 1,'74'42,"-34"-21,-1 2,-1 1,-2 3,17 14,-45-29,0 1,0 0,-1 0,-1 0,0 1,0 0,-2 0,0 0,0 1,-2-1,0 1,0 0,-1 0,-1 0,-1-1,0 1,-1 0,0 0,-1-1,-1 1,-3 7,-4 57,-25 292,37 39,0-405,0-1,-1 0,0 0,0 0,0 0,0 1,-1-1,1 0,-1 0,0 0,-1 0,1 0,-1 0,1-1,-1 1,0 0,-1-1,1 1,0-1,-1 0,0 0,0 0,0 0,0 0,0-1,-1 1,1-1,-1 0,0 0,1 0,-2 0,-9 1,0-1,0 0,0-1,0-1,0 0,0-1,-1-1,2 0,-1 0,0-2,0 0,1 0,0-1,0-1,0 0,1-1,0 0,0-1,-3-3,-5-4,1 1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4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956 621,'1'-2,"0"-1,1 0,-1 1,0-1,-1 0,1 0,0 0,-1 0,0 0,1 0,-1 1,0-1,-1 0,1 0,0 0,-1 0,0 0,1 0,-1 0,-1 1,1-1,0 0,0 1,-1-1,0 1,1-1,-1 1,0 0,0 0,0 0,-1 0,1 0,0 0,-1 0,1 1,-1-1,0 1,1 0,-1 0,0 0,0 0,0 0,-2 0,-21-2,1 0,-1 2,0 1,0 1,0 0,1 3,-1 0,1 1,0 2,0 0,-9 5,-236 84,214-56,55-39,0 1,0-1,0 0,0 1,1-1,-1 1,0-1,1 1,-1-1,1 1,-1-1,1 1,0-1,0 1,-1-1,1 1,0 0,0-1,1 1,-1-1,0 1,1 0,-1-1,1 1,-1-1,1 1,-1-1,1 1,0-1,0 0,0 1,0-1,0 0,0 0,0 0,0 0,1 0,-1 0,0 0,2 1,10 5,0 0,1 0,0-2,0 1,1-2,-1 0,1-1,0 0,0-1,8 0,26 5,77 14,-126-21,1 0,0 0,-1 0,1 0,0 0,-1 0,1 1,0-1,-1 0,1 0,-1 1,1-1,-1 0,1 1,-1-1,1 1,-1-1,1 1,-1-1,1 1,-1-1,1 1,-1-1,0 1,0 0,1-1,-1 1,0 0,0-1,0 1,1-1,-1 1,0 0,0-1,0 1,0 0,0 0,0-1,0 1,-1-1,1 1,0 0,0-1,0 1,-1 0,1-1,0 1,-1-1,1 1,-1-1,1 1,0 0,-1-1,1 0,-1 1,1-1,-1 1,0-1,-40 30,30-22,-77 46,-2-4,-88 35,132-64,9-5,26-13,0 1,1 1,-1 0,1 0,0 1,0 0,1 1,-1 0,2 1,-1 0,-4 5,12-11,0 0,0 0,0 0,0 0,1 0,-1 0,0 0,1 0,-1 1,1-1,0 0,0 0,0 0,0 1,0-1,1 0,-1 0,0 1,1-1,0 0,-1 0,1 0,0 0,0 0,0 0,1 0,-1 0,0-1,1 1,-1 0,1-1,0 1,-1-1,1 1,0-1,0 0,0 0,0 0,0 0,84 37,-40-29,1-2,1-2,-1-2,1-2,23-4,-52 3,-10 0,-1 0,0-1,0 0,1 0,-1-1,0 0,0 0,0-1,-1 0,1-1,-1 1,0-1,0-1,0 1,0-1,-1 0,1-1,-1 0,-1 0,1 0,-1-1,0 1,2-7,10-16</inkml:trace>
  <inkml:trace contextRef="#ctx0" brushRef="#br0" timeOffset="252.433">618 1,'-143'966,"69"-460,41-257,28-188,5-37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3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37,'-10'20,"1"0,2 0,0 1,1 0,1 1,0-1,2 1,1 0,1 0,0 3,1-24,-1 244,0-241,1 0,0 0,0 0,0 0,0 0,1 0,-1 0,1 0,0 0,0 0,1 0,-1-1,1 1,-1 0,1-1,0 0,1 1,-1-1,1 0,-1 0,1 0,0 0,0-1,0 1,0-1,1 0,-1 0,1 0,-1 0,1 0,0-1,-1 0,1 0,0 0,0 0,0 0,1-1,9-5,-1-1,0-1,-1 0,1-1,-1 0,-1 0,0-2,0 1,-1-1,0-1,0 0,-2 0,1-1,4-10,93-141,-106 164,0 0,1-1,-1 1,0 0,1 0,-1-1,0 1,1 0,-1-1,1 1,-1 0,1-1,-1 1,1 0,0-1,-1 1,1-1,0 0,-1 1,1-1,0 1,0-1,-1 0,1 1,0-1,0 0,0 0,-1 0,1 0,0 0,0 0,0 0,-1 0,1 0,0 0,0 0,0 0,-1-1,1 1,0 0,0-1,0 1,-1 0,1-1,0 1,-1-1,1 1,0-1,-1 1,1-1,-1 0,1 1,-1-1,1 0,-1 1,0-1,1 0,-1 0,0 1,1-1,-1 0,0 0,0 0,0 1,0-2,1 10,37 145,-36-148,0-1,1 1,-1-1,1 0,0 0,0 0,0 0,0-1,1 1,0-1,-1 0,1 0,0 0,1 0,-1-1,0 0,1 0,-1 0,1 0,0-1,0 0,-1 0,1 0,0 0,0-1,0 0,0 0,0 0,0-1,3 0,3-1,0-1,0-1,0 1,-1-2,0 1,1-2,-2 1,1-1,-1-1,0 0,0 0,0-1,-1 0,-1 0,1-1,-1 1,-1-2,1 1,-2-1,13-21,-1-1,-2-1,-1 0,-2 0,3-16,-10 34,-1-1,-1 1,0-1,-1 0,0 0,-2 0,0 0,0 0,-2 0,0 0,-1-2,-10 6,8 17</inkml:trace>
  <inkml:trace contextRef="#ctx0" brushRef="#br0" timeOffset="4929.755">1103 375,'-12'9,"1"0,1 1,-1 0,1 1,1 0,0 1,1 0,0 0,1 1,0 0,1 0,0 1,1-1,1 1,0 0,-1 13,5-24,0 1,0 0,0-1,0 1,1-1,0 1,0-1,0 0,0 1,0-1,1 0,-1 0,1 1,0-1,0 0,0-1,1 1,-1 0,0-1,1 1,0-1,0 0,0 0,0 0,0 0,0 0,0-1,0 1,1-1,-1 0,0 0,4 0,2 1,1-1,-1 0,1-1,0 0,-1 0,1-1,-1 0,1-1,-1 0,0 0,7-3,0 0,0-1,-1 0,1-1,-2 0,1-1,-1-1,0 0,-1-1,0-1,0 0,-1 0,-1-2,0 1,-1-1,0-1,-1 0,0 0,-1-1,0-2,-7 14,0-1,0 1,0-1,-1 1,0-1,1 0,-1 1,-1-1,1 1,0-1,-1 1,0-1,0 1,0-1,0 1,0 0,-1 0,1-1,-1 1,0 0,0 0,0 1,-1-1,1 0,0 1,-1-1,0 1,0 0,1 0,-1 0,-1 0,1 0,0 1,0 0,-1-1,1 1,0 0,-1 1,1-1,-1 1,0-1,-7-1,0-1,0 2,0 0,0 0,-1 1,1 0,0 1,0 0,-1 1,1 0,0 1,1 0,-1 1,0 0,1 1,-6 3,-2 4</inkml:trace>
  <inkml:trace contextRef="#ctx0" brushRef="#br0" timeOffset="5467.835">1526 375,'5'229,"-7"-197,1-18,0-21,1-22,5 8,1 1,1-1,1 2,0-1,1 1,2 0,0 1,1 0,0 1,1 0,1 1,10-8,-18 17,43-37,-48 43,0 0,1 0,-1 0,0 0,0 1,0-1,0 0,1 1,-1-1,0 1,1-1,-1 1,0 0,1 0,-1-1,0 1,1 0,-1 0,1 0,-1 1,0-1,1 0,-1 0,0 1,1-1,-1 1,0-1,0 1,1-1,-1 1,0 0,0 0,0 0,0-1,0 1,0 0,0 0,0 0,0 1,0-1,-1 0,1 0,0 1,14 43,-8-21</inkml:trace>
  <inkml:trace contextRef="#ctx0" brushRef="#br0" timeOffset="5780.545">2120 8,'6'18,"0"1,-1 0,-1 0,-1 0,-1 1,-1-1,0 1,-1 6,0-10,-25 176,-7-46,23-128</inkml:trace>
  <inkml:trace contextRef="#ctx0" brushRef="#br0" timeOffset="6095.669">2486 93,'-24'14,"-274"170,296-184,0 1,0 0,-1 0,1 0,0 0,0 0,0 0,0 0,1 1,-1-1,0 1,0 0,1-1,-1 1,1 0,0 0,-1 0,1 0,0 0,0 0,0 0,0 0,1 1,-1-1,1 0,-1 1,1-1,0 0,0 0,0 1,0-1,0 0,0 1,1-1,-1 0,1 1,-1-1,1 0,0 0,0 0,0 0,0 0,1 0,-1 0,0 0,1 0,-1 0,1-1,0 1,0 0,91 51,39 33,-92-54,-30-31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647 0,'-66'8,"0"3,1 3,1 2,0 4,-36 16,20 8,78-42,1-1,-1 0,1 1,-1-1,1 0,0 1,0 0,0-1,0 1,0 0,0-1,0 1,0 0,0 0,1 0,-1 0,1 0,0 0,-1 0,1 0,0 0,0 0,0 0,1 0,-1 0,0 0,1 0,-1-1,1 1,0 0,-1 0,1 0,0 0,0-1,0 1,0 0,1-1,-1 1,0-1,1 1,-1-1,1 0,14 13,0-1,1-1,0-1,1-1,0 0,1-1,15 5,7 4,19 8,-44-21,0 1,0 0,-1 2,0-1,-1 2,0 0,0 1,-1 0,0 1,10 11,-20-18,0 0,0-1,-1 1,1 1,-1-1,0 0,0 0,-1 1,1-1,-1 1,0 0,0-1,-1 1,1 0,-1-1,0 1,0 0,-1-1,1 1,-1 0,0-1,-1 1,1 0,-1-1,1 0,-1 1,-1-1,1 0,-1 0,1 0,-1 0,0-1,0 1,-1-1,0 1,-24 16,0-2,-1-1,-1-2,-1 0,0-2,0-2,-1 0,-1-3,0 0,0-2,0-2,-1-1,1-1,-1-2,-19-3,26 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1 309,'38'-10,"1"3,0 1,1 2,-1 2,36 2,-62 0,296 0,-308 0,0 1,0-1,1 0,-1 0,0 1,0-1,0 0,0 0,0 0,0 0,0-1,0 1,1 0,-1 0,0-1,0 1,0 0,0-1,0 1,0-1,0 0,-1 1,1-1,0 0,0 1,0-1,0 0,-1 0,1 0,0 0,-1 0,1 1,-1-1,1 0,-1-1,0 1,1 0,-1 0,0 0,1 0,-1 0,0 0,0 0,0 0,0 0,0 0,-1-1,1 1,0 0,0 0,-1 0,1 0,0 0,-1 0,1 0,-1 0,0 0,1 0,-1 0,0 1,1-1,-1 0,-1 0,-106-83,88 71,0-1,0-1,1-1,1 0,1-2,0 0,-1-4,5 2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5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57,'-129'-17,"130"16,0 0,-1 0,1 0,-1 1,1-1,0 0,0 0,-1 0,1 0,0 1,0-1,0 0,0 1,0-1,0 1,0-1,0 1,0 0,0-1,0 1,0 0,0 0,0 0,1-1,-1 1,0 0,0 1,0-1,0 0,0 0,0 0,0 1,0-1,0 0,0 1,1 0,319-1,-191-26,-118 24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40,'226'-10,"-94"-9,-121 14,-5-1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1,'-5'38,"-6"32,-1 14,1-3,-3-10,2-13,3-10,2-10,3-6,2-4,1-1,2-2,-1-8,5-8,3-11,-2-4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0,'-16'351,"11"-306,1-1,-1-1,-2 0,-3 0,-10 30,-9 9,22-65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5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1 792,'26'-9,"-1"-1,1-1,-2-2,0 0,0-1,12-11,37-21,-70 44,-1 0,1 0,-1 0,1 1,0 0,-1-1,1 1,0 0,0 0,0 1,0-1,0 0,0 1,0 0,1 0,-1 0,0 0,0 0,0 1,0-1,0 1,0 0,0 0,0 0,-1 0,1 1,0-1,0 1,-1-1,1 1,-1 0,0 0,1 0,-1 0,0 1,0-1,0 1,-1-1,1 1,1 2,4 12,-1 0,-1 1,0 0,-2 0,0 0,0 0,-2 0,0 1,-2-1,0 0,-1 5,1 19,-3 70,-5-1,-13 54,21-148,-2 0,1-1,-2 1,0-1,-1 0,-1 0,0 0,-1 0,-1-1,0-1,-1 1,-1-1,0-1,-1 0,0 0,-1-1,-1 0,10-9,0-1,0 0,0 0,-1-1,1 1,0-1,-1 0,1 1,-1-2,0 1,1 0,-1-1,1 1,-1-1,0 0,1 0,-1-1,0 1,1-1,-1 0,1 0,-1 0,1 0,-1 0,1-1,0 0,0 0,-1 0,1 0,1 0,-1 0,0-1,0 1,1-1,0 0,-1 0,1 0,0 0,1 0,-1 0,0-1,1 0,-4-12,2 0,0-1,1 1,0-1,1 1,1-1,1 0,0 1,2-1,-1 1,2-1,0 1,1 0,1 1,0-1,1 1,1 1,4-8,18-48,-19 39</inkml:trace>
  <inkml:trace contextRef="#ctx0" brushRef="#br0" timeOffset="400.197">113 340,'19'-10,"11"-8,6-5,1 1,-6-1,-3 4,-6 1,-2 2,0 10,-4 10,-3 9,-1 8,-1 4,2-2,-1 1,1 0,5-4,-2-4</inkml:trace>
  <inkml:trace contextRef="#ctx0" brushRef="#br0" timeOffset="1036.773">593 1,'18'0,"17"0,1 0,-1 2,1 2,31 8,-62-11,0 1,0 0,-1 0,1 0,-1 1,0-1,1 1,-1 0,0 0,0 0,-1 1,1 0,-1-1,0 1,0 0,0 1,0-1,-1 0,0 1,0 0,0-1,0 1,-1 0,0 0,0 0,1 4,-3 135,1-141,-29 220,28 298,-25-343,0-88,26-89,-1 1,1-1,-1 1,1-1,-1 0,0 1,1-1,-1 0,0 1,0-1,0 0,0 0,0 0,0 0,-1 0,1 0,0 0,0 0,-1 0,1-1,0 1,-1 0,1-1,-1 1,1-1,-1 0,1 1,-1-1,1 0,-1 0,1 0,-1 0,0 0,1 0,-1-1,1 1,-2-1,-62-26,33 11,9 9,0 2,-1 1,0 0,0 2,0 1,0 1,-17 2,19-1,-3-1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3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0 283,'5'0,"6"0,7 0,4 0,3 0,3 0,1 0,1 0,-1 0,0 0,0 0,0 0,-1 0,-4-5,-2-2,0 1,-8 1,-7 2</inkml:trace>
  <inkml:trace contextRef="#ctx0" brushRef="#br0" timeOffset="296.165">170 0,'0'43,"0"29,0 7,0-6,0-9,0-12,0-10,0-6,0-10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537 566,'1'0,"-1"-1,1 1,-1 0,0 0,1-1,-1 1,1 0,-1 0,1 0,-1 0,0 0,1 0,-1-1,1 1,-1 0,1 0,-1 0,1 1,-1-1,1 0,-1 0,0 0,1 0,-1 0,1 0,-1 1,1-1,-1 0,0 0,1 1,-1-1,0 0,1 1,-1-1,0 0,1 1,-1-1,0 0,0 1,1-1,-1 1,0-1,0 0,0 1,1-1,-1 1,0-1,0 1,0-1,0 1,0-1,0 1,0-1,0 0,0 1,0-1,0 1,-1-1,1 1,5 19,-1 1,-1 0,-1 0,-1 1,0-1,-2 0,-1 2,1 25,-17 146,10-143,-31 114,39-165,0 0,0 0,0 0,1 0,-1 0,0 0,0 0,1 0,-1 0,0 0,0 0,0 0,1 0,-1 0,0 0,0 1,9-14</inkml:trace>
  <inkml:trace contextRef="#ctx0" brushRef="#br0" timeOffset="2856.817">311 1,'-11'2,"-1"0,1 2,-1-1,1 1,0 1,1 0,-1 1,1 0,0 0,0 1,1 1,0-1,0 1,1 1,0 0,0 0,1 0,1 1,-1 0,1 1,-7 20,2 1,1 0,1 1,2 0,1 0,-1 24,0-7,-20 495,9-172,18-366,1-1,-1 1,1-1,0 0,0 1,1-1,0 0,0 0,0 0,1 0,0 0,0 0,1-1,-1 1,1-1,0 0,1 0,-1-1,1 1,0-1,0 0,0 0,1-1,-1 1,1-1,0-1,0 1,0-1,0 0,2 0,17 4,-1-1,1-1,0-1,0-2,1 0,21-3,-17 1,-6 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60 179,'-37'117,"32"-99,0-1,1 1,1 0,0 0,2 0,0 0,1 1,1 3,1-17,0 0,0 0,0 0,1 0,0 0,0 0,0-1,1 0,0 1,-1-1,1 0,1-1,-1 1,0-1,1 0,0 0,0 0,0-1,0 1,0-1,0-1,1 1,-1-1,1 0,-1 0,1 0,-1-1,1 0,-1 0,1 0,0-1,-1 1,1-1,-1-1,0 1,1-1,-1 0,0 0,0-1,0 1,0-1,-1 0,1-1,-1 1,0-1,0 0,1-1,4-12</inkml:trace>
  <inkml:trace contextRef="#ctx0" brushRef="#br0" timeOffset="512.787">342 122,'-10'9,"0"0,0 0,1 1,0 0,0 0,1 1,1 0,0 1,1-1,0 1,0 1,1-1,1 1,0 0,1 0,0 0,1 0,1 1,0 5,-5 10,-28 196,-22 76,51-278</inkml:trace>
  <inkml:trace contextRef="#ctx0" brushRef="#br0" timeOffset="1431.822">766 489,'-29'72,"10"-37,11-25,1 0,0 1,1 0,0 0,1 1,0-1,0 1,2 0,-1 1,2-1,-1 1,2-1,0 1,0 0,1-1,1 1,0 0,1-1,2 11,1-18,-1-1,1 0,0 0,0 0,0 0,1-1,-1 0,1 0,-1-1,1 0,0 0,0 0,1 0,-1-1,0 0,0 0,1-1,-1 0,0 0,0 0,1-1,-1 0,0 0,0-1,0 0,0 0,0 0,0 0,1-2,24-24,-22 12</inkml:trace>
  <inkml:trace contextRef="#ctx0" brushRef="#br0" timeOffset="1813.824">540 207,'38'-20,"18"-5,4-4,-4-2,-6 0,-12 0,-7 5,-9 13,-4 12,-5 12,-4 8,1 7,-1 3,-3 1,3-4,0-2,-1 0,-3-4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0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0,-10 0,-9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7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0 373,'0'-13,"0"-1,1 1,1 0,0 0,0 0,2 0,-1 0,2 0,-1 1,2 0,0 0,0 0,1 1,0 0,1 0,0 1,10-10,10-5,1 1,0 1,2 2,1 1,14-6,-45 25,0 1,0-1,-1 1,1 0,0-1,-1 1,1 0,0-1,0 1,0 0,-1 0,1 0,0 0,0 0,0 0,-1 0,1 0,0 0,0 0,0 0,-1 1,1-1,0 0,0 0,-1 1,1-1,0 1,-1-1,1 1,0-1,-1 1,1-1,-1 1,1-1,0 1,-1 0,0-1,1 1,-1 0,1-1,-1 1,0 0,1 0,-1-1,0 1,0 0,0 0,0 0,0-1,0 1,0 0,0 0,1 53,-1-44,-1 5,0-13,0 1,0-1,0 1,0 0,0-1,1 1,-1 0,1-1,0 1,0 0,0 0,0 0,0-1,1 1,-1 0,1 0,0-1,-1 1,1 0,1-1,-1 1,0-1,1 1,-1-1,1 0,-1 0,1 0,0 1,0-2,0 1,0 0,1 0,-1-1,0 1,1-1,-1 0,1 1,0-1,-1-1,1 1,0 0,-1 0,1-1,2 0,12-4,-1-1,0 0,0-2,0 0,-1 0,0-2,-1 1,1-2,-2 0,1 2,1 0,-1 0,1 1,1 1,-1 1,1 0,10-2,-24 7,0 0,0 0,1 0,-1 0,0 0,0 0,0 1,0-1,1 1,-1-1,0 1,0 0,0 0,0 0,0 0,0 0,-1 0,1 0,0 1,-1-1,1 1,-1-1,1 1,-1 0,1-1,-1 1,0 0,0 0,0 0,0 0,0 0,-1 0,1 0,-1 0,1 1,-1-1,0 1,3 93,-5-77,2-12,-1 0,1-1,0 1,1 0,0 0,0-1,0 1,1-1,0 1,0-1,0 0,1 0,2 4,6 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1086,'37'13,"1"-3,-1-1,2-1,-1-2,1-2,0-2,0-1,0-2,0-2,-1-1,1-3,-1 0,0-3,-1-1,0-2,-1-1,0-2,-2-1,1-2,-2-1,-1-2,9-9,25-39,-4-3,-2-3,-4-2,-3-3,-4-2,-4-1,11-35,29-44,-11 48,-73 115,0 0,0-1,1 1,-1 0,0 0,0 0,1 0,-1 0,0 0,0 0,0 0,1 0,-1 0,0 1,0-1,0 1,1-1,-1 1,0-1,0 1,0 0,0-1,0 1,0 0,0 0,0 0,-1 0,1-1,0 1,0 0,-1 1,1-1,-1 0,1 0,-1 0,1 0,-1 0,0 1,1-1,-1 0,0 0,0 0,0 1,0-1,0 0,0 0,0 1,0-1,-1 0,1 0,0 0,-1 1,3 6,6 43,-2 0,-2 1,-2-1,-3 1,-2-1,-2 1,-3-1,-1-1,-10 27,10-40,0-1,-3 0,-1 0,-1-2,-2 1,-1-2,-2 0,-2-1,0-1,-2-2,-2 0,0-1,-2-1,-1-2,0 0,-2-3,-1 0,-13 5,31-20,0-1,-1 0,0-1,0-1,0 0,0-1,-1 0,1-1,-1-1,0 0,1-1,-11-1,22 0,0-1,-1 1,1 0,0-1,0 1,0-1,1 0,-1 0,0 0,1 0,-1-1,1 1,0-1,0 1,0-1,0 0,0 0,0 0,1 0,-1 0,1 0,0 0,0 0,0-1,1 1,-1 0,1-1,0 1,-1 0,2-1,-1 1,0-1,1 1,-1 0,1 0,0-1,0 1,5-26</inkml:trace>
  <inkml:trace contextRef="#ctx0" brushRef="#br0" timeOffset="349.742">1976 579,'-43'30,"1"2,2 1,2 3,1 1,1 2,-18 28,50-64,0 1,0-1,1 1,0 0,0 0,0 0,0 0,1 0,-1 1,1-1,0 1,1-1,-1 1,1 0,0 0,0 0,0 0,1 0,0 0,0-1,0 1,0 0,1 0,0 0,0 0,0 0,0 0,1-1,0 1,0-1,0 1,1-1,0 0,-1 0,1 0,1 0,-1 0,3 2,6 0,-1 0,1-1,1-1,-1 0,1-1,-1 0,1-1,0 0,0-1,0 0,0-1,0-1,0 0,0 0,0-2,-1 1,1-2,7-2,4-2,-1-2,1 0,-1-1,-1-1,0-2,-1 0,-1-1,0-1,-1-1,11-12,-25 25,0-1,0 0,-1 0,1-1,-1 1,0-1,-1 0,1 0,-1 0,-1-1,1 1,-1-1,0 1,0-1,-1 0,0 1,0-1,-1 0,0 0,0 0,0 0,-1 0,0 0,-1 1,1-1,-1 0,-1 1,1-1,-1 1,0 0,0 0,-1 0,0 0,0 1,0-1,-1 1,0 0,-2-2,-6-1,0 2,0 0,0 0,-1 1,1 1,-1 0,0 1,-1 1,1 0,0 1,-1 0,-6 1,-12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1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1,'-7'23,"1"0,1 1,1-1,2 1,0 0,2 24,-1-9,-2-1,1-1,3 1,1-1,1 1,2-1,2 0,2 0,1-1,1 0,2-1,2-1,1 0,2 0,1-2,1-1,10 10,-28-38,0-1,0 1,1-1,-1 1,1-1,0 0,-1 0,1 0,0 0,0 0,0-1,1 1,-1-1,0 0,1 0,-1 0,0-1,1 1,-1-1,1 0,-1 0,1 0,-1 0,1 0,-1-1,1 0,-1 1,0-1,1-1,-1 1,0 0,0-1,0 0,0 1,0-1,1-1,7-6,-1 0,0 0,0-1,-1-1,0 1,-1-1,0-1,4-7,108-259,-120 277,0 0,0 0,0 0,-1 0,1 0,0 0,0 0,0 0,1 0,-1 0,0 0,0 0,1 0,-1 0,0 0,1 0,-1 0,1 0,-1 0,1 0,-1 0,1 0,0 1,-1-1,1 0,0 0,0 1,0-1,0 1,-1-1,1 1,0-1,0 1,0-1,0 1,0 0,0 0,0-1,0 1,0 0,0 0,0 0,0 0,0 0,0 0,0 0,0 1,0-1,0 0,0 0,0 1,0-1,0 1,0-1,0 1,0-1,0 1,0 0,0 0,49 150,-47-139,1 0,1 0,0 0,1-1,0 0,0 0,1 0,1-1,0 0,0-1,1 0,0 0,0 0,1-1,0-1,1 0,0 0,0-1,0 0,1-1,0-1,9 3,-14-5,0-1,0-1,0 1,1-1,-1 0,0-1,0 0,0 0,0 0,0-1,0 0,0-1,0 1,-1-1,1-1,-1 1,0-1,0 0,0 0,-1-1,3-2,98-119,-77 75,-3-1,-2-1,-2-1,-2-2,8-44,-5-120,-23 218,0 1,0 0,0 0,-1 0,1-1,0 1,0 0,0 0,0-1,0 1,0 0,1 0,-1 0,0-1,1 1,-1 0,1 0,-1 0,1 0,-1 0,1 0,0 0,-1 0,1 0,0 0,0 0,0 0,0 1,0-1,0 0,0 1,0-1,0 0,0 1,0 0,0-1,1 1,8 6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12,'20'0,"15"0,7 0,1 0,-2 0,-3 0,-4 0,-2 0,-2 0,-1 0,-1 0,0 0,-1 0,1 0,0 0,0 0,-5-5,-6-1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0,'28'5,"25"1,7 0,-1-1,-6-2,-7 0,-7-2,-5-1,-3 0,-8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3.5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0 187,'336'-1,"-337"0,0 1,1-1,-1 1,1-1,-1 0,0 1,1-1,0 0,-1 0,1 1,-1-1,1 0,0 0,-1 1,1-1,0 0,0 0,0 0,0 0,-1 0,1 1,0-1,1 0,-1 0,0 0,0 0,0 1,0-1,1 0,-1 0,0 0,1 1,-1-1,1 0,-1 0,1 1,-1-1,1 0,-1 1,1-1,-1 1,1-1,0 1,0-1,-1 1,1-1,0 1,0 0,-1-1,1 1,0 0,0-1,0 1,0 0,-1 0,1 0,0 0,0 0,0 0,0 0,0 0,-1 0,1 1,0-1,0 0,0 1,-1-1,1 0,0 1,-147-86,129 77,12 6,0 0,0 0,0 0,1 0,-1-1,1 0,-1 0,1 0,0-1,0 1,1-1,-1 0,1 0,-1-1,1 1,2-6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4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1 191,'163'-17,"1"7,45 8,-225 0,0-2,1 0,-1 0,1-2,0 0,0 0,0-2,1 0,0 0,1-1,0-1,-2-2,-26-39,27 28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1,'-10'42,"-18"80,6 0,-3 80,-4 46,29-248,-1 1,1 0,0 0,0 0,-1-1,1 1,0 0,0 0,0 0,0 0,0-1,0 1,0 0,0 0,0 0,0-1,1 1,-1 0,0 0,0 0,1-1,-1 1,1 0,-1 0,1-1,-1 1,1 0,-1-1,1 1,-1-1,1 1,0-1,-1 1,1-1,0 1,-1-1,1 1,0-1,0 0,6-4</inkml:trace>
  <inkml:trace contextRef="#ctx0" brushRef="#br0" timeOffset="252.774">60 1,'34'0,"25"0,8 0,1 0,-5 0,-9 0,-9 0,-7 0,-5 0,-13 4,-11 3</inkml:trace>
  <inkml:trace contextRef="#ctx0" brushRef="#br0" timeOffset="468.894">32 424,'39'-5,"26"-6,8-1,-4 1,-10-3,-9 2,-8 3,-12 2</inkml:trace>
  <inkml:trace contextRef="#ctx0" brushRef="#br0" timeOffset="1331.774">879 339,'-14'9,"-10"4,4-1,10-2,7-7,9-5,3-7,0-1</inkml:trace>
  <inkml:trace contextRef="#ctx0" brushRef="#br0" timeOffset="1805.791">1528 142,'-14'-9,"0"2,0 0,-1 0,0 1,0 1,-1 1,0 0,1 1,-1 1,0 0,0 1,0 1,0 0,-1 2,2-1,-9 3,21-2,-1-1,1 0,0 1,0 0,0 0,0-1,0 2,0-1,1 0,-1 1,1-1,-1 1,1 0,0 0,0-1,0 2,1-1,-1 0,1 0,-1 0,1 1,0-1,1 1,-1-1,0 1,1-1,0 1,0-1,0 1,0-1,1 1,-1-1,1 1,0-1,0 0,0 1,0-1,1 0,-1 1,1-1,0 0,0 0,0-1,0 1,0 0,1-1,-1 1,1-1,0 1,241 198,-182-111,-61-87,1 0,-1 0,0 1,0-1,0 0,-1 1,1-1,-1 1,0-1,0 1,0-1,0 0,0 1,-1-1,0 1,1-1,-1 0,-1 1,1-1,0 0,-1 0,1 0,-1 0,0 0,0 0,-1-1,1 1,0-1,-3 2,-4 3,0 0,0-1,-1 0,0-1,0 0,-1-1,1 0,-1-1,0 0,0 0,0-1,-1-1,1 0,0 0,0-1,-1-1,1 0,0 0,0-1,0 0,0-1,0-1,0 0,1 0,0-1,-5-3,-4-2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29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1,'0'1,"1"55,-2 0,-3 0,-3 0,-4 11,-13 42,-5-1,-4-1,-22 39,-14 37,83-206,-7 7</inkml:trace>
  <inkml:trace contextRef="#ctx0" brushRef="#br0" timeOffset="338.811">148 87,'38'-5,"23"-2,10-4,-2 0,-3 2,-8 2,-10 2,-7-3,-6 1,-5 0,-2 3,-1 1,-1 1,-8 6,-14 7,-11 2,-5-2</inkml:trace>
  <inkml:trace contextRef="#ctx0" brushRef="#br0" timeOffset="550.051">119 454,'15'19,"18"6,10 0,1-10,-2-8,2-4,-2-4,-3-5,-4-3,-2 1,-8 2</inkml:trace>
  <inkml:trace contextRef="#ctx0" brushRef="#br0" timeOffset="932.841">1050 510,'25'-5,"11"-1,6 0,0 1,-2 1,-4 2,-2 1,-3 0,-2 1,0 0,-1 1,-5-1</inkml:trace>
  <inkml:trace contextRef="#ctx0" brushRef="#br0" timeOffset="1187.781">994 764,'38'5,"28"1,7 0,-5-1,-8-2,-14-5,-11-3,-7-1,-7 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12,'4'0,"12"0,8 0,4 0,3 0,0 0,0 0,0 0,-1 0,-1 0,0 0,-1 0,0 0,-4-5,-8-1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1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52,'19'-5,"16"-1,7 0,1 1,-2-3,-3-1,-3 2,-3 1,-7 8,-7 2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8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272 224,'-55'94,"4"3,-37 98,11-24,175-316,182-239,-274 376,-7 7,1 0,1 0,-1 0,0 1,0-1,0 0,0 0,1 0,-1 0,0 0,1 1,-1-1,1 0,-1 0,1 1,-1-1,1 0,-1 1,1-1,0 0,-1 1,1-1,0 1,-1-1,1 1,0 0,0-1,0 1,-1 0,1-1,0 1,0 0,0 0,0 0,0 0,0 0,-1 0,1 0,0 0,0 0,0 0,0 0,0 1,-1-1,1 0,0 0,0 1,0-1,-1 1,1-1,0 1,0-1,-1 1,1-1,0 1,-1 0,35 129,-33-120,0 0,1 0,0 0,1 0,0-1,1 0,0 1,0-2,1 1,0-1,0 0,1 0,0 0,0-1,1 0,0-1,1 0,-1 0,1-1,9 5,-12-7,0-1,0 1,0-1,1-1,-1 1,1-1,-1 0,1 0,-1-1,1 0,-1 0,1-1,-1 1,1-1,-1-1,1 1,-1-1,0-1,0 1,0-1,0 0,0 0,-1 0,1-1,-1 0,0 0,0-1,0 0,11-15,-1-1,-1-1,-1-1,0 0,-2 0,-1-1,-1 0,-1-1,3-17,-6 11,-1-1,-1 1,-1-1,-2 1,-2-9,1 5,1 11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1 307,'107'-24,"47"-12,155-13,-276 45,0 2,0 1,0 1,0 2,-1 2,9 2,-41-6,0-1,0 1,0 0,1-1,-1 1,0 0,0-1,0 1,0 0,1 0,-1-1,0 1,0 0,1 0,-1-1,0 1,0 0,1 0,-1 0,0-1,1 1,-1 0,0 0,1 0,-1 0,0 0,1 0,-1 0,0 0,1-1,-1 1,0 0,1 1,-1-1,-28-17,-117-89,89 52,43 34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2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683 451,'-38'119,"-171"466,139-384,65-181,4-9</inkml:trace>
  <inkml:trace contextRef="#ctx0" brushRef="#br0" timeOffset="338.816">1192 451,'-90'108,"5"3,1 9,60-87,1 1,2 1,1 1,2 0,1 1,2 1,2 1,-8 35,20-68,-1 0,1 0,0 0,1 0,0 1,0-1,0 0,1 0,-1 0,2 1,-1-1,1 0,-1 0,2-1,-1 1,1 0,0-1,0 1,0-1,1 0,-1 0,1 0,1-1,-1 1,1-1,0 0,-1-1,2 1,-1-1,0 0,1 0,-1 0,5 1,0-1,1-1,-1 0,0 0,1-1,0 0,-1-1,1 0,-1-1,1 0,-1-1,1 0,-1 0,0-1,0-1,0 0,0 0,-1-1,1 0,-1 0,0-1,-1 0,0-1,0 0,0 0,-1-1,0 0,0 0,-1-1,0 0,0 0,-1 0,-1 0,1-1,-2 0,1 0,-1 0,-1-1,0 1,0 0,-1-1,0-3,-4 6,1-1,-2 1,1 0,-1 1,0-1,-1 0,0 1,0 0,-1 1,1-1,-1 1,-1 0,1 0,-1 1,0 0,-1 0,1 0,-1 1,0 0,0 1,0 0,0 0,0 1,-1 0,0 0,1 1,-1 0,0 0,1 1,-1 1,0-1,1 1,-1 1,1-1,-1 2,-4 0,1 2,0-1,0 2,1-1,0 2,0-1,0 2,1-1,-8 8,0 3</inkml:trace>
  <inkml:trace contextRef="#ctx0" brushRef="#br0" timeOffset="686.716">1784 705,'-34'17,"0"1,2 1,0 2,1 2,1 0,1 2,-3 5,9-9,8-8,-4 2,0 1,1 1,1 0,0 1,2 1,0 1,1 0,1 1,-2 5,14-23,-1 1,1-1,0 1,-1-1,2 1,-1 0,0-1,1 1,0 0,0 0,0-1,0 1,0 0,1-1,0 1,0 0,0-1,0 1,0-1,1 1,-1-1,1 0,0 1,0-1,0 0,1 0,-1 0,1-1,0 1,-1-1,4 3,1-1,0 0,0 0,1 0,0-1,-1 0,1 0,0-1,1 0,-1-1,0 0,0 0,1 0,-1-1,0-1,13-1,-1-2,1-1,-1 0,0-1,0-2,-1 0,0-1,-1 0,0-2,0 0,-1-1,0-1,-2 0,1-2,-1 1,-1-2,-1 0,0 0,-1-2,-1 1,-1-1,0-1,-1 0,-2 0,1-1,-2 0,-1 0,0 0,-2-1,0 0,-1 0,-1-13,-1 26,-1 0,1 0,-1 0,-1 1,1-1,-1 0,-1 1,1 0,-1-1,-1 1,1 0,-1 1,0-1,-1 0,1 1,-1 0,-1 0,1 1,-1 0,0 0,0 0,0 0,-1 1,-4-2,5 6,0-1,0 1,-1 1,1 0,0-1,0 2,0-1,0 1,0 0,0 0,0 1,0-1,1 1,0 1,-1-1,-2 3,-16 10</inkml:trace>
  <inkml:trace contextRef="#ctx0" brushRef="#br0" timeOffset="1051.518">2434 904,'-55'53,"3"2,2 2,2 3,-15 28,63-87,-3 2,-1 0,1 0,0 1,0-1,1 1,-1 0,1 0,0 0,0 0,0 0,0 1,1-1,0 0,-1 1,2-1,-1 1,1-1,-1 1,1-1,0 1,1 0,-1-1,1 1,0-1,0 1,0-1,1 0,0 0,-1 1,1-1,1 0,-1 0,1-1,1 3,4-3,-1 0,1-1,0 0,1 0,-1-1,0 1,1-2,-1 1,0-2,1 1,-1-1,0 0,0 0,1-1,-1 0,0-1,-1 0,1 0,0-1,-1 0,3-1,7-3,75-53,-79 45</inkml:trace>
  <inkml:trace contextRef="#ctx0" brushRef="#br0" timeOffset="1387.982">2236 593,'34'-29,"20"-9,6 2,-7 11,-13 15,-13 14,-11 11,-8 8,-6 5,-3 2,-1 2,4-1,2-1,5-5,1-2,4-5,-1-6</inkml:trace>
  <inkml:trace contextRef="#ctx0" brushRef="#br0" timeOffset="5818.391">430 0,'-9'0,"1"1,-1 0,1 0,-1 0,1 1,0 1,0-1,0 1,0 0,0 1,1 0,-1 0,1 1,0 0,0 0,1 1,0 0,0 0,0 0,1 1,-1-1,2 1,-1 1,1-1,0 1,1-1,-1 1,0 5,-24 72,4 1,4 2,-8 84,12-71,-52 328,66-420,-18 102,5 1,0 108,14-216,1-1,-1 1,0 0,1 0,0 0,0-1,0 1,0 0,1 0,-1-1,1 1,0 0,0-1,1 1,-1 0,1-1,-1 0,1 1,0-1,1 0,-1 0,0 0,1 0,0-1,-1 1,1-1,0 1,0-1,1 0,-1 0,0 0,1-1,-1 1,1-1,-1 0,1 0,0 0,-1 0,1-1,0 1,0-1,0 0,138-25,29-5,-147 29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145 395,'-1'2,"-23"42,2 0,2 1,2 2,2 0,2 0,2 1,-3 29,14-73,0-1,1 1,-1 0,1 0,0-1,0 1,0 0,1 0,-1 0,1-1,0 1,0 0,0-1,1 1,-1-1,1 1,0-1,0 0,0 1,0-1,0 0,1 0,0-1,-1 1,1-1,0 1,0-1,0 0,1 0,-1 0,0 0,1-1,-1 1,1-1,0 0,-1 0,1 0,0-1,0 1,3-1,5-1,1-1,-1 0,0 0,-1-1,1-1,0 0,-1-1,0 0,0-1,0 0,-1-1,0 0,0 0,-1-1,1-1,3-6</inkml:trace>
  <inkml:trace contextRef="#ctx0" brushRef="#br0" timeOffset="278.008">541 424,'-96'134,"7"4,-65 137,138-245,2 2,1-1,1 2,2 0,1 0,2 1,-1 18,2-23,-1 34,8-62,-1 1,1 0,-1-1,1 1,-1-1,1 0,0 1,0-1,0 1,0-1,0 0,0 0,0 0,0 1,1-1,-1 0,0 0,1-1,-1 1,0 0,1 0,-1-1,1 1,0-1,-1 1,1-1,-1 0,1 1,0-1,-1 0,1 0,-1 0,1 0,0-1,-1 1,1 0,18-2</inkml:trace>
  <inkml:trace contextRef="#ctx0" brushRef="#br0" timeOffset="581.962">879 565,'-15'22,"-32"45,4 1,2 3,3 1,-20 60,55-128,0 0,1 1,0-1,0 1,0-1,1 1,-1-1,1 1,0 0,1 0,-1 0,1-1,0 1,0 0,0 0,1 0,0 0,0-1,0 1,0 0,1-1,0 1,0-1,0 1,0-1,1 0,-1 0,1 0,0 0,1-1,-1 1,1-1,-1 0,1 0,0 0,0 0,0-1,3 2,15-3,0-1,1 0,-1-2,0 0,0-2,0 0,0-1,-1-2,0 0,0-1,-1-1,0-1,0-1,-1 0,-1-2,0 0,0-1,7-9,-10 11,-1 0,0-1,-1-1,0 0,-1-1,-1 0,0-1,-2 0,1 0,-2-1,0 0,-1-1,-1 0,-1 0,0 0,-1-1,-1 1,-1-1,0-19,-2 32,-1 0,0 0,0 0,0 0,0 0,-1 0,0 1,-1-1,1 0,-1 1,0 0,0-1,-1 1,1 1,-1-1,0 0,-1 1,1 0,-1 0,0 0,0 1,0-1,0 1,0 0,-1 1,0-1,1 1,-1 0,0 1,0-1,0 1,0 1,0-1,0 1,-5 0,-94 27,76-16</inkml:trace>
  <inkml:trace contextRef="#ctx0" brushRef="#br0" timeOffset="1262.669">1330 904,'10'-1,"0"-1,-1-1,1 0,-1 0,1-1,-1 0,0 0,0-1,-1-1,0 1,0-1,3-3,20-13,-11 10,-18 8,1 1,0 0,0 0,0 0,0 1,1-1,-1 1,1-1,0 1,-1 1,1-1,0 0,0 1,0 0,0 0,0 0,1 0,-1 1,0-1,0 1,0 0,1 1,-1-1,0 1,0-1,0 1,0 1,0-1,0 0,0 1,0 0,0 0,-1 0,1 0,-1 1,1-1,-1 1,0 1,6 10,-1 1,-1 0,-1 0,0 0,-1 1,0 0,-1 0,-1 1,-1-1,0 15,5 16,3 35,-4 1,-4-1,-3 14,0-39,2-52,0 0,0-1,-1 1,0 0,0-1,0 1,0 0,-1-1,0 1,0 0,0-1,0 1,-1-1,0 0,0 1,0-1,0 0,-1 0,1 0,-1 0,0-1,0 1,-1-1,1 0,-1 0,0 0,1 0,-1-1,0 1,-1-1,1 0,0 0,-1 0,1-1,-1 0,1 0,-1 0,0 0,1-1,-1 0,-3 0,-1-3,0-1,0 0,1-1,-1 0,1-1,0 1,1-1,-1-1,1 1,0-2,1 1,0 0,0-1,0 0,1-1,0 1,1-1,0 0,1 0,-1 0,2-1,-1 1,1-1,1 1,0-1,0 0,1-7,7-108,0 95</inkml:trace>
  <inkml:trace contextRef="#ctx0" brushRef="#br0" timeOffset="1645.589">1443 481,'40'-34,"-2"-1,-1-1,-2-2,-1-2,-2-1,25-45,-56 85,26-37,-26 37,0 1,0-1,0 1,0-1,0 1,0 0,-1-1,1 1,0 0,0 0,0 0,0 0,0 0,0 0,0 0,0 0,0 0,0 0,0 0,0 1,0-1,0 0,0 1,0-1,0 1,0-1,-1 1,1-1,0 1,0-1,-1 1,1 0,0 0,-1-1,1 1,0 0,-1 0,1 0,-1 0,0 0,1-1,-1 1,0 1,38 81,16 22,-34-85</inkml:trace>
  <inkml:trace contextRef="#ctx0" brushRef="#br0" timeOffset="2245.75">2064 1,'74'42,"-34"-21,-1 2,-1 1,-2 3,17 14,-45-29,0 1,0 0,-1 0,-1 0,0 1,0 0,-2 0,0 0,0 1,-2-1,0 1,0 0,-1 0,-1 0,-1-1,0 1,-1 0,0 0,-1-1,-1 1,-3 7,-4 57,-25 292,37 39,0-405,0-1,-1 0,0 0,0 0,0 0,0 1,-1-1,1 0,-1 0,0 0,-1 0,1 0,-1 0,1-1,-1 1,0 0,-1-1,1 1,0-1,-1 0,0 0,0 0,0 0,0 0,0-1,-1 1,1-1,-1 0,0 0,1 0,-2 0,-9 1,0-1,0 0,0-1,0-1,0 0,0-1,-1-1,2 0,-1 0,0-2,0 0,1 0,0-1,0-1,0 0,1-1,0 0,0-1,-3-3,-5-4,1 1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4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956 621,'1'-2,"0"-1,1 0,-1 1,0-1,-1 0,1 0,0 0,-1 0,0 0,1 0,-1 1,0-1,-1 0,1 0,0 0,-1 0,0 0,1 0,-1 0,-1 1,1-1,0 0,0 1,-1-1,0 1,1-1,-1 1,0 0,0 0,0 0,-1 0,1 0,0 0,-1 0,1 1,-1-1,0 1,1 0,-1 0,0 0,0 0,0 0,-2 0,-21-2,1 0,-1 2,0 1,0 1,0 0,1 3,-1 0,1 1,0 2,0 0,-9 5,-236 84,214-56,55-39,0 1,0-1,0 0,0 1,1-1,-1 1,0-1,1 1,-1-1,1 1,-1-1,1 1,0-1,0 1,-1-1,1 1,0 0,0-1,1 1,-1-1,0 1,1 0,-1-1,1 1,-1-1,1 1,-1-1,1 1,0-1,0 0,0 1,0-1,0 0,0 0,0 0,0 0,1 0,-1 0,0 0,2 1,10 5,0 0,1 0,0-2,0 1,1-2,-1 0,1-1,0 0,0-1,8 0,26 5,77 14,-126-21,1 0,0 0,-1 0,1 0,0 0,-1 0,1 1,0-1,-1 0,1 0,-1 1,1-1,-1 0,1 1,-1-1,1 1,-1-1,1 1,-1-1,1 1,-1-1,1 1,-1-1,0 1,0 0,1-1,-1 1,0 0,0-1,0 1,1-1,-1 1,0 0,0-1,0 1,0 0,0 0,0-1,0 1,-1-1,1 1,0 0,0-1,0 1,-1 0,1-1,0 1,-1-1,1 1,-1-1,1 1,0 0,-1-1,1 0,-1 1,1-1,-1 1,0-1,-40 30,30-22,-77 46,-2-4,-88 35,132-64,9-5,26-13,0 1,1 1,-1 0,1 0,0 1,0 0,1 1,-1 0,2 1,-1 0,-4 5,12-11,0 0,0 0,0 0,0 0,1 0,-1 0,0 0,1 0,-1 1,1-1,0 0,0 0,0 0,0 1,0-1,1 0,-1 0,0 1,1-1,0 0,-1 0,1 0,0 0,0 0,0 0,1 0,-1 0,0-1,1 1,-1 0,1-1,0 1,-1-1,1 1,0-1,0 0,0 0,0 0,0 0,84 37,-40-29,1-2,1-2,-1-2,1-2,23-4,-52 3,-10 0,-1 0,0-1,0 0,1 0,-1-1,0 0,0 0,0-1,-1 0,1-1,-1 1,0-1,0-1,0 1,0-1,-1 0,1-1,-1 0,-1 0,1 0,-1-1,0 1,2-7,10-16</inkml:trace>
  <inkml:trace contextRef="#ctx0" brushRef="#br0" timeOffset="252.433">618 1,'-143'966,"69"-460,41-257,28-188,5-37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647 0,'-66'8,"0"3,1 3,1 2,0 4,-36 16,20 8,78-42,1-1,-1 0,1 1,-1-1,1 0,0 1,0 0,0-1,0 1,0 0,0-1,0 1,0 0,0 0,1 0,-1 0,1 0,0 0,-1 0,1 0,0 0,0 0,0 0,1 0,-1 0,0 0,1 0,-1-1,1 1,0 0,-1 0,1 0,0 0,0-1,0 1,0 0,1-1,-1 1,0-1,1 1,-1-1,1 0,14 13,0-1,1-1,0-1,1-1,0 0,1-1,15 5,7 4,19 8,-44-21,0 1,0 0,-1 2,0-1,-1 2,0 0,0 1,-1 0,0 1,10 11,-20-18,0 0,0-1,-1 1,1 1,-1-1,0 0,0 0,-1 1,1-1,-1 1,0 0,0-1,-1 1,1 0,-1-1,0 1,0 0,-1-1,1 1,-1 0,0-1,-1 1,1 0,-1-1,1 0,-1 1,-1-1,1 0,-1 0,1 0,-1 0,0-1,0 1,-1-1,0 1,-24 16,0-2,-1-1,-1-2,-1 0,0-2,0-2,-1 0,-1-3,0 0,0-2,0-2,-1-1,1-1,-1-2,-19-3,26 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1 309,'38'-10,"1"3,0 1,1 2,-1 2,36 2,-62 0,296 0,-308 0,0 1,0-1,1 0,-1 0,0 1,0-1,0 0,0 0,0 0,0 0,0-1,0 1,1 0,-1 0,0-1,0 1,0 0,0-1,0 1,0-1,0 0,-1 1,1-1,0 0,0 1,0-1,0 0,-1 0,1 0,0 0,-1 0,1 1,-1-1,1 0,-1-1,0 1,1 0,-1 0,0 0,1 0,-1 0,0 0,0 0,0 0,0 0,0 0,-1-1,1 1,0 0,0 0,-1 0,1 0,0 0,-1 0,1 0,-1 0,0 0,1 0,-1 0,0 1,1-1,-1 0,-1 0,-106-83,88 71,0-1,0-1,1-1,1 0,1-2,0 0,-1-4,5 2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5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57,'-129'-17,"130"16,0 0,-1 0,1 0,-1 1,1-1,0 0,0 0,-1 0,1 0,0 1,0-1,0 0,0 1,0-1,0 1,0-1,0 1,0 0,0-1,0 1,0 0,0 0,0 0,1-1,-1 1,0 0,0 1,0-1,0 0,0 0,0 0,0 1,0-1,0 0,0 1,1 0,319-1,-191-26,-118 24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40,'226'-10,"-94"-9,-121 14,-5-1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1,'-5'38,"-6"32,-1 14,1-3,-3-10,2-13,3-10,2-10,3-6,2-4,1-1,2-2,-1-8,5-8,3-11,-2-4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3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493 171,'-91'134,"62"-91,-2 0,-1-2,-2-2,-2 0,-2-3,-1-1,-27 18,-24 15,89-66,0-1,1 0,-1 1,0-1,1 0,-1 1,1-1,-1 1,1-1,0 1,0-1,-1 1,1 0,0-1,1 1,-1-1,0 1,0-1,1 1,-1-1,0 1,1-1,0 0,-1 1,1-1,0 1,0-1,0 0,0 0,0 0,0 1,0-1,0 0,0 0,0 0,1-1,-1 1,0 0,1 0,-1-1,0 1,1-1,64 26,83-3,-7 3,-139-24,0-1,0 0,1 0,-1 0,0 0,1 0,-1 0,0-1,1 0,-1 0,1 0,-1 0,0 0,1-1,-1 1,0-1,1 0,-1 0,0 0,0-1,0 1,0-1,0 0,0 1,0-1,-1-1,1 1,0 0,-1-1,0 1,0-1,0 1,0-1,0 0,0 0,-1 0,1 0,-1-1,4-155,-8 92,-27-295,30 254,0 96</inkml:trace>
  <inkml:trace contextRef="#ctx0" brushRef="#br0" timeOffset="431.37">917 1,'-40'345,"5"-37,32-286,-16 45,8-78,7-4</inkml:trace>
  <inkml:trace contextRef="#ctx0" brushRef="#br0" timeOffset="831.828">1227 198,'-46'23,"0"-2,2 3,0 1,1 2,-10 11,50-36,-1-1,1 1,-1 0,1 0,0 0,0 1,0-1,0 1,0-1,0 1,1 0,-1 0,1 1,0-1,0 0,0 1,1-1,-1 1,1 0,0-1,0 1,0 0,0 0,0 0,1 0,0-1,0 1,0 0,0 0,1 0,-1 0,1 0,0 0,0-1,1 1,-1 0,1-1,0 1,0-1,0 1,71 39,-67-41,0 0,0 0,0 1,0 0,0 0,-1 0,1 1,-1 0,0 0,0 0,-1 1,1 0,-1-1,0 2,0-1,0 0,-1 1,0 0,0-1,0 1,-1 0,4 100,8-75,-2-25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0,'-16'351,"11"-306,1-1,-1-1,-2 0,-3 0,-10 30,-9 9,22-65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5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1 792,'26'-9,"-1"-1,1-1,-2-2,0 0,0-1,12-11,37-21,-70 44,-1 0,1 0,-1 0,1 1,0 0,-1-1,1 1,0 0,0 0,0 1,0-1,0 0,0 1,0 0,1 0,-1 0,0 0,0 0,0 1,0-1,0 1,0 0,0 0,0 0,-1 0,1 1,0-1,0 1,-1-1,1 1,-1 0,0 0,1 0,-1 0,0 1,0-1,0 1,-1-1,1 1,1 2,4 12,-1 0,-1 1,0 0,-2 0,0 0,0 0,-2 0,0 1,-2-1,0 0,-1 5,1 19,-3 70,-5-1,-13 54,21-148,-2 0,1-1,-2 1,0-1,-1 0,-1 0,0 0,-1 0,-1-1,0-1,-1 1,-1-1,0-1,-1 0,0 0,-1-1,-1 0,10-9,0-1,0 0,0 0,-1-1,1 1,0-1,-1 0,1 1,-1-2,0 1,1 0,-1-1,1 1,-1-1,0 0,1 0,-1-1,0 1,1-1,-1 0,1 0,-1 0,1 0,-1 0,1-1,0 0,0 0,-1 0,1 0,1 0,-1 0,0-1,0 1,1-1,0 0,-1 0,1 0,0 0,1 0,-1 0,0-1,1 0,-4-12,2 0,0-1,1 1,0-1,1 1,1-1,1 0,0 1,2-1,-1 1,2-1,0 1,1 0,1 1,0-1,1 1,1 1,4-8,18-48,-19 39</inkml:trace>
  <inkml:trace contextRef="#ctx0" brushRef="#br0" timeOffset="400.197">113 340,'19'-10,"11"-8,6-5,1 1,-6-1,-3 4,-6 1,-2 2,0 10,-4 10,-3 9,-1 8,-1 4,2-2,-1 1,1 0,5-4,-2-4</inkml:trace>
  <inkml:trace contextRef="#ctx0" brushRef="#br0" timeOffset="1036.773">593 1,'18'0,"17"0,1 0,-1 2,1 2,31 8,-62-11,0 1,0 0,-1 0,1 0,-1 1,0-1,1 1,-1 0,0 0,0 0,-1 1,1 0,-1-1,0 1,0 0,0 1,0-1,-1 0,0 1,0 0,0-1,0 1,-1 0,0 0,0 0,1 4,-3 135,1-141,-29 220,28 298,-25-343,0-88,26-89,-1 1,1-1,-1 1,1-1,-1 0,0 1,1-1,-1 0,0 1,0-1,0 0,0 0,0 0,0 0,-1 0,1 0,0 0,0 0,-1 0,1-1,0 1,-1 0,1-1,-1 1,1-1,-1 0,1 1,-1-1,1 0,-1 0,1 0,-1 0,0 0,1 0,-1-1,1 1,-2-1,-62-26,33 11,9 9,0 2,-1 1,0 0,0 2,0 1,0 1,-17 2,19-1,-3-1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3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0 283,'5'0,"6"0,7 0,4 0,3 0,3 0,1 0,1 0,-1 0,0 0,0 0,0 0,-1 0,-4-5,-2-2,0 1,-8 1,-7 2</inkml:trace>
  <inkml:trace contextRef="#ctx0" brushRef="#br0" timeOffset="296.165">170 0,'0'43,"0"29,0 7,0-6,0-9,0-12,0-10,0-6,0-10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537 566,'1'0,"-1"-1,1 1,-1 0,0 0,1-1,-1 1,1 0,-1 0,1 0,-1 0,0 0,1 0,-1-1,1 1,-1 0,1 0,-1 0,1 1,-1-1,1 0,-1 0,0 0,1 0,-1 0,1 0,-1 1,1-1,-1 0,0 0,1 1,-1-1,0 0,1 1,-1-1,0 0,1 1,-1-1,0 0,0 1,1-1,-1 1,0-1,0 0,0 1,1-1,-1 1,0-1,0 1,0-1,0 1,0-1,0 1,0-1,0 0,0 1,0-1,0 1,-1-1,1 1,5 19,-1 1,-1 0,-1 0,-1 1,0-1,-2 0,-1 2,1 25,-17 146,10-143,-31 114,39-165,0 0,0 0,0 0,1 0,-1 0,0 0,0 0,1 0,-1 0,0 0,0 0,0 0,1 0,-1 0,0 0,0 1,9-14</inkml:trace>
  <inkml:trace contextRef="#ctx0" brushRef="#br0" timeOffset="2856.817">311 1,'-11'2,"-1"0,1 2,-1-1,1 1,0 1,1 0,-1 1,1 0,0 0,0 1,1 1,0-1,0 1,1 1,0 0,0 0,1 0,1 1,-1 0,1 1,-7 20,2 1,1 0,1 1,2 0,1 0,-1 24,0-7,-20 495,9-172,18-366,1-1,-1 1,1-1,0 0,0 1,1-1,0 0,0 0,0 0,1 0,0 0,0 0,1-1,-1 1,1-1,0 0,1 0,-1-1,1 1,0-1,0 0,0 0,1-1,-1 1,1-1,0-1,0 1,0-1,0 0,2 0,17 4,-1-1,1-1,0-1,0-2,1 0,21-3,-17 1,-6 1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60 179,'-37'117,"32"-99,0-1,1 1,1 0,0 0,2 0,0 0,1 1,1 3,1-17,0 0,0 0,0 0,1 0,0 0,0 0,0-1,1 0,0 1,-1-1,1 0,1-1,-1 1,0-1,1 0,0 0,0 0,0-1,0 1,0-1,0-1,1 1,-1-1,1 0,-1 0,1 0,-1-1,1 0,-1 0,1 0,0-1,-1 1,1-1,-1-1,0 1,1-1,-1 0,0 0,0-1,0 1,0-1,-1 0,1-1,-1 1,0-1,0 0,1-1,4-12</inkml:trace>
  <inkml:trace contextRef="#ctx0" brushRef="#br0" timeOffset="512.787">342 122,'-10'9,"0"0,0 0,1 1,0 0,0 0,1 1,1 0,0 1,1-1,0 1,0 1,1-1,1 1,0 0,1 0,0 0,1 0,1 1,0 5,-5 10,-28 196,-22 76,51-278</inkml:trace>
  <inkml:trace contextRef="#ctx0" brushRef="#br0" timeOffset="1431.822">766 489,'-29'72,"10"-37,11-25,1 0,0 1,1 0,0 0,1 1,0-1,0 1,2 0,-1 1,2-1,-1 1,2-1,0 1,0 0,1-1,1 1,0 0,1-1,2 11,1-18,-1-1,1 0,0 0,0 0,0 0,1-1,-1 0,1 0,-1-1,1 0,0 0,0 0,1 0,-1-1,0 0,0 0,1-1,-1 0,0 0,0 0,1-1,-1 0,0 0,0-1,0 0,0 0,0 0,0 0,1-2,24-24,-22 12</inkml:trace>
  <inkml:trace contextRef="#ctx0" brushRef="#br0" timeOffset="1813.824">540 207,'38'-20,"18"-5,4-4,-4-2,-6 0,-12 0,-7 5,-9 13,-4 12,-5 12,-4 8,1 7,-1 3,-3 1,3-4,0-2,-1 0,-3-4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7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0 373,'0'-13,"0"-1,1 1,1 0,0 0,0 0,2 0,-1 0,2 0,-1 1,2 0,0 0,0 0,1 1,0 0,1 0,0 1,10-10,10-5,1 1,0 1,2 2,1 1,14-6,-45 25,0 1,0-1,-1 1,1 0,0-1,-1 1,1 0,0-1,0 1,0 0,-1 0,1 0,0 0,0 0,0 0,-1 0,1 0,0 0,0 0,0 0,-1 1,1-1,0 0,0 0,-1 1,1-1,0 1,-1-1,1 1,0-1,-1 1,1-1,-1 1,1-1,0 1,-1 0,0-1,1 1,-1 0,1-1,-1 1,0 0,1 0,-1-1,0 1,0 0,0 0,0 0,0-1,0 1,0 0,0 0,1 53,-1-44,-1 5,0-13,0 1,0-1,0 1,0 0,0-1,1 1,-1 0,1-1,0 1,0 0,0 0,0 0,0-1,1 1,-1 0,1 0,0-1,-1 1,1 0,1-1,-1 1,0-1,1 1,-1-1,1 0,-1 0,1 0,0 1,0-2,0 1,0 0,1 0,-1-1,0 1,1-1,-1 0,1 1,0-1,-1-1,1 1,0 0,-1 0,1-1,2 0,12-4,-1-1,0 0,0-2,0 0,-1 0,0-2,-1 1,1-2,-2 0,1 2,1 0,-1 0,1 1,1 1,-1 1,1 0,10-2,-24 7,0 0,0 0,1 0,-1 0,0 0,0 0,0 1,0-1,1 1,-1-1,0 1,0 0,0 0,0 0,0 0,0 0,-1 0,1 0,0 1,-1-1,1 1,-1-1,1 1,-1 0,1-1,-1 1,0 0,0 0,0 0,0 0,0 0,-1 0,1 0,-1 0,1 1,-1-1,0 1,3 93,-5-77,2-12,-1 0,1-1,0 1,1 0,0 0,0-1,0 1,1-1,0 1,0-1,0 0,1 0,2 4,6 3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1086,'37'13,"1"-3,-1-1,2-1,-1-2,1-2,0-2,0-1,0-2,0-2,-1-1,1-3,-1 0,0-3,-1-1,0-2,-1-1,0-2,-2-1,1-2,-2-1,-1-2,9-9,25-39,-4-3,-2-3,-4-2,-3-3,-4-2,-4-1,11-35,29-44,-11 48,-73 115,0 0,0-1,1 1,-1 0,0 0,0 0,1 0,-1 0,0 0,0 0,0 0,1 0,-1 0,0 1,0-1,0 1,1-1,-1 1,0-1,0 1,0 0,0-1,0 1,0 0,0 0,0 0,-1 0,1-1,0 1,0 0,-1 1,1-1,-1 0,1 0,-1 0,1 0,-1 0,0 1,1-1,-1 0,0 0,0 0,0 1,0-1,0 0,0 0,0 1,0-1,-1 0,1 0,0 0,-1 1,3 6,6 43,-2 0,-2 1,-2-1,-3 1,-2-1,-2 1,-3-1,-1-1,-10 27,10-40,0-1,-3 0,-1 0,-1-2,-2 1,-1-2,-2 0,-2-1,0-1,-2-2,-2 0,0-1,-2-1,-1-2,0 0,-2-3,-1 0,-13 5,31-20,0-1,-1 0,0-1,0-1,0 0,0-1,-1 0,1-1,-1-1,0 0,1-1,-11-1,22 0,0-1,-1 1,1 0,0-1,0 1,0-1,1 0,-1 0,0 0,1 0,-1-1,1 1,0-1,0 1,0-1,0 0,0 0,0 0,1 0,-1 0,1 0,0 0,0 0,0-1,1 1,-1 0,1-1,0 1,-1 0,2-1,-1 1,0-1,1 1,-1 0,1 0,0-1,0 1,5-26</inkml:trace>
  <inkml:trace contextRef="#ctx0" brushRef="#br0" timeOffset="349.742">1976 579,'-43'30,"1"2,2 1,2 3,1 1,1 2,-18 28,50-64,0 1,0-1,1 1,0 0,0 0,0 0,0 0,1 0,-1 1,1-1,0 1,1-1,-1 1,1 0,0 0,0 0,0 0,1 0,0 0,0-1,0 1,0 0,1 0,0 0,0 0,0 0,0 0,1-1,0 1,0-1,0 1,1-1,0 0,-1 0,1 0,1 0,-1 0,3 2,6 0,-1 0,1-1,1-1,-1 0,1-1,-1 0,1-1,0 0,0-1,0 0,0-1,0-1,0 0,0 0,0-2,-1 1,1-2,7-2,4-2,-1-2,1 0,-1-1,-1-1,0-2,-1 0,-1-1,0-1,-1-1,11-12,-25 25,0-1,0 0,-1 0,1-1,-1 1,0-1,-1 0,1 0,-1 0,-1-1,1 1,-1-1,0 1,0-1,-1 0,0 1,0-1,-1 0,0 0,0 0,0 0,-1 0,0 0,-1 1,1-1,-1 0,-1 1,1-1,-1 1,0 0,0 0,-1 0,0 0,0 1,0-1,-1 1,0 0,-2-2,-6-1,0 2,0 0,0 0,-1 1,1 1,-1 0,0 1,-1 1,1 0,0 1,-1 0,-6 1,-12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1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1,'-7'23,"1"0,1 1,1-1,2 1,0 0,2 24,-1-9,-2-1,1-1,3 1,1-1,1 1,2-1,2 0,2 0,1-1,1 0,2-1,2-1,1 0,2 0,1-2,1-1,10 10,-28-38,0-1,0 1,1-1,-1 1,1-1,0 0,-1 0,1 0,0 0,0 0,0-1,1 1,-1-1,0 0,1 0,-1 0,0-1,1 1,-1-1,1 0,-1 0,1 0,-1 0,1 0,-1-1,1 0,-1 1,0-1,1-1,-1 1,0 0,0-1,0 0,0 1,0-1,1-1,7-6,-1 0,0 0,0-1,-1-1,0 1,-1-1,0-1,4-7,108-259,-120 277,0 0,0 0,0 0,-1 0,1 0,0 0,0 0,0 0,1 0,-1 0,0 0,0 0,1 0,-1 0,0 0,1 0,-1 0,1 0,-1 0,1 0,-1 0,1 0,0 1,-1-1,1 0,0 0,0 1,0-1,0 1,-1-1,1 1,0-1,0 1,0-1,0 1,0 0,0 0,0-1,0 1,0 0,0 0,0 0,0 0,0 0,0 0,0 0,0 1,0-1,0 0,0 0,0 1,0-1,0 1,0-1,0 1,0-1,0 1,0 0,0 0,49 150,-47-139,1 0,1 0,0 0,1-1,0 0,0 0,1 0,1-1,0 0,0-1,1 0,0 0,0 0,1-1,0-1,1 0,0 0,0-1,0 0,1-1,0-1,9 3,-14-5,0-1,0-1,0 1,1-1,-1 0,0-1,0 0,0 0,0 0,0-1,0 0,0-1,0 1,-1-1,1-1,-1 1,0-1,0 0,0 0,-1-1,3-2,98-119,-77 75,-3-1,-2-1,-2-1,-2-2,8-44,-5-120,-23 218,0 1,0 0,0 0,-1 0,1-1,0 1,0 0,0 0,0-1,0 1,0 0,1 0,-1 0,0-1,1 1,-1 0,1 0,-1 0,1 0,-1 0,1 0,0 0,-1 0,1 0,0 0,0 0,0 0,0 1,0-1,0 0,0 1,0-1,0 0,0 1,0 0,0-1,1 1,8 6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12,'20'0,"15"0,7 0,1 0,-2 0,-3 0,-4 0,-2 0,-2 0,-1 0,-1 0,0 0,-1 0,1 0,0 0,0 0,-5-5,-6-1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0,'28'5,"25"1,7 0,-1-1,-6-2,-7 0,-7-2,-5-1,-3 0,-8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1,'0'10,"0"7,-5 7,-1 3,-5-3,0-5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3.5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0 187,'336'-1,"-337"0,0 1,1-1,-1 1,1-1,-1 0,0 1,1-1,0 0,-1 0,1 1,-1-1,1 0,0 0,-1 1,1-1,0 0,0 0,0 0,0 0,-1 0,1 1,0-1,1 0,-1 0,0 0,0 0,0 1,0-1,1 0,-1 0,0 0,1 1,-1-1,1 0,-1 0,1 1,-1-1,1 0,-1 1,1-1,-1 1,1-1,0 1,0-1,-1 1,1-1,0 1,0 0,-1-1,1 1,0 0,0-1,0 1,0 0,-1 0,1 0,0 0,0 0,0 0,0 0,0 0,-1 0,1 1,0-1,0 0,0 1,-1-1,1 0,0 1,-147-86,129 77,12 6,0 0,0 0,0 0,1 0,-1-1,1 0,-1 0,1 0,0-1,0 1,1-1,-1 0,1 0,-1-1,1 1,2-6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4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1 191,'163'-17,"1"7,45 8,-225 0,0-2,1 0,-1 0,1-2,0 0,0 0,0-2,1 0,0 0,1-1,0-1,-2-2,-26-39,27 28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1,'-10'42,"-18"80,6 0,-3 80,-4 46,29-248,-1 1,1 0,0 0,0 0,-1-1,1 1,0 0,0 0,0 0,0 0,0-1,0 1,0 0,0 0,0 0,0-1,1 1,-1 0,0 0,0 0,1-1,-1 1,1 0,-1 0,1-1,-1 1,1 0,-1-1,1 1,-1-1,1 1,0-1,-1 1,1-1,0 1,-1-1,1 1,0-1,0 0,6-4</inkml:trace>
  <inkml:trace contextRef="#ctx0" brushRef="#br0" timeOffset="252.774">60 1,'34'0,"25"0,8 0,1 0,-5 0,-9 0,-9 0,-7 0,-5 0,-13 4,-11 3</inkml:trace>
  <inkml:trace contextRef="#ctx0" brushRef="#br0" timeOffset="468.894">32 424,'39'-5,"26"-6,8-1,-4 1,-10-3,-9 2,-8 3,-12 2</inkml:trace>
  <inkml:trace contextRef="#ctx0" brushRef="#br0" timeOffset="1331.774">879 339,'-14'9,"-10"4,4-1,10-2,7-7,9-5,3-7,0-1</inkml:trace>
  <inkml:trace contextRef="#ctx0" brushRef="#br0" timeOffset="1805.791">1528 142,'-14'-9,"0"2,0 0,-1 0,0 1,0 1,-1 1,0 0,1 1,-1 1,0 0,0 1,0 1,0 0,-1 2,2-1,-9 3,21-2,-1-1,1 0,0 1,0 0,0 0,0-1,0 2,0-1,1 0,-1 1,1-1,-1 1,1 0,0 0,0-1,0 2,1-1,-1 0,1 0,-1 0,1 1,0-1,1 1,-1-1,0 1,1-1,0 1,0-1,0 1,0-1,1 1,-1-1,1 1,0-1,0 0,0 1,0-1,1 0,-1 1,1-1,0 0,0 0,0-1,0 1,0 0,1-1,-1 1,1-1,0 1,241 198,-182-111,-61-87,1 0,-1 0,0 1,0-1,0 0,-1 1,1-1,-1 1,0-1,0 1,0-1,0 0,0 1,-1-1,0 1,1-1,-1 0,-1 1,1-1,0 0,-1 0,1 0,-1 0,0 0,0 0,-1-1,1 1,0-1,-3 2,-4 3,0 0,0-1,-1 0,0-1,0 0,-1-1,1 0,-1-1,0 0,0 0,0-1,-1-1,1 0,0 0,0-1,-1-1,1 0,0 0,0-1,0 0,0-1,0-1,0 0,1 0,0-1,-5-3,-4-2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9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1 311,'510'0,"-370"-22,-116 19</inkml:trace>
  <inkml:trace contextRef="#ctx0" brushRef="#br0" timeOffset="301.906">170 508,'24'10,"27"3,10-1,-1-2,-6-3,-7-3,-7-2,-5-1,-4-1,-3 0,0-1,-1 1,-5-5,-2-2,-3 1</inkml:trace>
  <inkml:trace contextRef="#ctx0" brushRef="#br0" timeOffset="872.047">424 1,'1'8,"-1"-1,2 1,-1 0,1-1,0 1,1-1,0 1,0-1,1 0,-1 0,2 0,-1-1,1 0,0 1,0-1,0-1,1 1,6 4,122 76,-130-84,189 97,-188-97,-1 0,1 1,-1-1,0 1,0 0,0 0,0 0,0 0,0 1,-1 0,0 0,0 0,0 0,0 0,-1 0,1 1,-1-1,0 1,0 0,-1 0,0-1,1 1,-2 0,1 0,0 0,-1 0,0 0,0 1,-1-1,0 0,1 0,-1-1,-1 1,1 0,-1 0,0 0,-2 3,-10 9,0-1,-1-1,-1 0,0-1,-1-1,-1 0,-6 2,-9 8,-234 125,242-132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41.6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1,'-3'12,"-20"66,4 0,-8 71,24-124,1-1,1 1,2-1,0 1,2 0,0-1,2 0,0 0,2 0,1-1,7 15,-8-21,-6-13,0 1,0-1,0 1,1-1,0 0,0 0,0 0,0 0,1 0,-1 0,1 0,0-1,0 0,0 1,1-1,-1 0,1-1,0 1,0-1,0 1,0-1,0 0,0-1,0 1,1-1,-1 1,2-1,8-7,0 0,0-1,0 0,-1-1,-1 0,1-1,-1-1,-1 0,0-1,0 0,-1 0,0-1,-1-1,-1 1,0-1,4-10,-4 12,84-110,-91 121,0-1,0 0,0 0,0 1,0-1,0 1,0-1,1 1,-1-1,0 1,0-1,0 1,1 0,-1 0,0 0,0 0,1 0,-1 0,0 0,0 0,0 0,1 1,-1-1,0 0,0 1,0-1,0 1,1-1,-1 1,0 0,0-1,0 1,0 0,0 0,-1 0,1 0,0 0,0 0,-1 0,1 0,0 0,-1 0,1 0,0 1,20 59,-18-50,55 118,-56-126,1 1,-1-1,1 1,0-1,0 0,1 0,-1 0,0-1,1 1,0-1,0 0,0 0,0 0,0 0,0-1,0 0,0 0,1 0,-1 0,0 0,1-1,-1 0,0 0,1 0,-1-1,1 1,-1-1,0 0,0 0,4-2,2-3,1 0,-1-1,-1-1,1 1,-1-1,-1-1,1 0,-1 0,-1-1,0 0,0 0,-1 0,0-1,0-2,8-10,2-10,0 0,-3-1,0-1,-2 0,-2 0,-1-1,-2-2,11-81,-17 117,1 1,0-1,0 0,0 1,0-1,0 0,0 1,0 0,0-1,1 1,-1 0,0-1,1 1,-1 0,1 0,0 0,-1 0,1 1,0-1,0 0,-1 1,1-1,0 1,0-1,0 1,-1 0,1 0,0 0,1 0,11 3</inkml:trace>
  <inkml:trace contextRef="#ctx0" brushRef="#br0" timeOffset="386.163">1321 311,'14'0,"10"0,5 0,3 0,1 0,-1 0,-1 0,-1 0,0 0,-1 0,-1 0,0 0,0 0,0 0,0 0,-4-4,-8-3</inkml:trace>
  <inkml:trace contextRef="#ctx0" brushRef="#br0" timeOffset="631.346">1376 510,'19'9,"16"4,8-1,0-2,-2-8,-3-4,-4-2,-2 0,-2 1,-1 0,-6 1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0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1,'28'4,"20"3,6-6,-1-3,-5 0,-6-1,-5 1,-9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47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617 439,'-113'367,"-7"-2,86-230,34-136,1 0,-1 0,0 0,1 0,-1 1,1-1,-1 0,1 0,0 1,-1-1,1 0,0 1,-1-1,1 0,0 1,0-1,0 1,-1-1,1 1,0 0,0-1,0 1,0 0,0 0,0 0,0 0,0-1,0 1,0 0,-1 0,1 1,0-1,0 0,0 0,0 0,0 1,0-1,0 0,0 1,-1-1,1 1,0-1,0 1,0-1,-1 1,1 0,0-1,-1 1,1 0,-1 0,1-1,-1 1,1 0,-1 0,1 0,-1 0,0 0,1-1,-1 1,0 0,0 0,0 0,0 0,0 0,12-18</inkml:trace>
  <inkml:trace contextRef="#ctx0" brushRef="#br0" timeOffset="315.612">1210 439,'-56'72,"4"2,3 2,2 3,35-57,-6 7,-7 11,2 1,1 1,2 1,2 0,-1 11,17-48,1-1,0 1,0-1,0 1,1 0,0-1,0 1,0-1,1 1,0 0,0-1,0 1,1-1,0 0,0 1,0-1,0 0,1 0,0 0,0-1,1 1,-1-1,1 1,0-1,0 0,0-1,0 1,1-1,0 0,-1 0,1 0,0-1,1 1,-1-1,0 0,1-1,-1 1,6-1,-1 1,0 0,0-1,0-1,0 0,1 0,-1-1,0 0,0-1,0 0,-1-1,1 0,0 0,-1-1,0 0,0-1,0 0,0 0,-1-1,0 0,0 0,0-1,-1 0,0-1,-1 0,1 0,-1 0,-1 0,0-1,0 0,-1 0,0-1,0 1,-1-1,0 0,0-8,-2 12,0-1,-1 0,0 1,-1-1,1 1,-1-1,0 0,-1 1,0 0,0-1,0 1,-1 0,1 0,-2 0,1 1,-1-1,1 1,-2 0,1 0,0 0,-1 0,0 1,0 0,0 0,-1 0,0 0,1 1,-1 0,0 0,0 1,-1 0,1 0,0 0,-1 1,1 0,-3 0,-2-1,0 1,0 0,1 1,-1 0,0 1,0 0,0 0,1 1,-1 1,1 0,-1 0,1 1,0 0,1 1,-1 0,-6 6,-3 5</inkml:trace>
  <inkml:trace contextRef="#ctx0" brushRef="#br0" timeOffset="681.896">1746 523,'-41'24,"0"2,2 2,1 1,1 2,2 2,-7 9,40-40,-15 13,-1 1,2 1,1 1,0 1,1 0,1 0,0 1,2 1,1 0,-1 4,10-22,0 0,1 0,-1 0,1 1,0-1,0 0,0 1,0-1,0 0,1 1,-1-1,1 0,0 0,0 1,0-1,1 0,-1 0,1 0,0-1,-1 1,1 0,0-1,1 1,-1-1,0 1,1-1,-1 0,1 0,0 0,0-1,0 1,0 0,0-1,0 0,0 0,0 0,121 17,-103-22,-2-2,1 0,-1 0,1-2,-2-1,1 0,-2-1,1-1,-1-1,-1 0,0-1,-1-1,0 0,-1-2,4-5,-5 6,0 0,-2-1,0 0,0-1,-2 0,0-1,-1 0,0 0,-2-1,1-1,-5 12,0 0,0 0,-1 0,0 0,0 0,-1-1,0 1,-1 0,0 0,0 0,0 0,-1 0,0 0,-1 0,0 1,0-1,0 1,-1 0,0 0,-1 0,0 0,0 1,0 0,-1 0,-3-3,4 5,-1-1,-1 1,1 1,-1-1,1 1,-1 0,0 0,0 1,-1 0,1 1,0-1,-1 1,1 1,0-1,-1 1,1 1,-1-1,1 1,0 0,-1 1,1 0,0 0,0 1,0-1,0 1,1 1,-2 0,-17 9</inkml:trace>
  <inkml:trace contextRef="#ctx0" brushRef="#br0" timeOffset="1138.154">2226 721,'-40'95,"-95"116,133-206,-38 90,39-92,1-1,-1 0,1 1,0-1,-1 1,1-1,0 1,1-1,-1 0,0 1,1-1,-1 1,1-1,0 0,0 1,0-1,0 0,0 0,0 0,1 0,-1 0,1 0,-1 0,1 0,0-1,0 1,0 0,0-1,0 0,0 1,0-1,0 0,0 0,1 0,-1 0,0-1,1 1,-1-1,2 1,7 0,1 1,0-2,0 1,-1-2,1 1,0-2,-1 0,1 0,-1-1,1 0,-1-1,0 0,0-1,-1 0,1-1,-1 0,-1-1,1 0,-1 0,0-1,-1 0,1-1,-2 0,3-3,5-27,-11 19</inkml:trace>
  <inkml:trace contextRef="#ctx0" brushRef="#br0" timeOffset="1514.27">2084 580,'178'-220,"-177"219,-1-1,1 1,0-1,0 1,0 0,0 0,0-1,0 1,0 0,0 0,1 0,-1 0,0 0,1 0,-1 1,0-1,1 0,-1 1,1-1,-1 1,1-1,0 1,-1 0,1 0,-1 0,1 0,-1 0,1 0,0 0,-1 0,1 1,-1-1,1 0,-1 1,1-1,-1 1,1 0,-1 0,0-1,1 1,-1 0,0 0,0 0,1 0,-1 1,0-1,0 0,0 0,0 1,-1-1,1 0,0 2,75 208,-68-195</inkml:trace>
  <inkml:trace contextRef="#ctx0" brushRef="#br0" timeOffset="6257.777">419 43,'-3'-4,"-1"0,-1 0,1 1,-1-1,1 1,-1 0,0 0,0 1,0 0,0-1,-1 2,1-1,-1 0,1 1,-1 0,1 1,-1-1,0 1,1 0,-1 0,0 1,1 0,-1 0,1 0,-1 1,1-1,0 1,-1 1,1-1,0 1,0 0,1 0,-1 0,1 1,-1-1,1 1,0 0,1 0,-1 1,1-1,-1 1,0 2,-11 22,2 1,0 0,2 1,2 0,0 0,2 1,1 8,5-38,-29 237,13 123,-10-74,-1-96,20-151,5-37,1 0,0 0,1 0,-1 0,1 0,-1 0,1 0,1 1,-1-1,1 0,-1 1,1-1,0 0,1 1,-1-1,1 0,0 1,0-1,0 0,0 0,1 0,0 0,0 0,0 0,0 0,1-1,-1 1,1-1,0 1,0-1,0 0,0 0,1-1,-1 1,1-1,0 1,0-1,0 0,11 1,0 0,-1-2,1 1,0-2,0 0,0-1,-1 0,1-1,0-1,-1 0,3-2,-1 1,1 0,1 1,-1 1,0 1,1 0,-1 2,0-1,1 2,38 10,-32-7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0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58 267,'-13'38,"1"0,2 1,2 0,2 0,1 1,1 38,5-72,-1 0,1 0,0 0,1 0,-1 0,1-1,0 1,1-1,0 1,-1-1,1 0,1 0,-1 0,1-1,0 1,0-1,0 0,1 0,0 0,-1-1,1 1,0-1,1 0,-1-1,0 1,1-1,0 0,-1 0,1-1,0 0,0 0,0 0,0-1,0 0,0 0,0 0,2-1,28-23,-21 7</inkml:trace>
  <inkml:trace contextRef="#ctx0" brushRef="#br0" timeOffset="251.988">509 267,'-306'652,"253"-452,52-196,0 1,0 0,0-1,1 1,0 0,0 0,0-1,1 1,0 0,-1-1,2 1,-1 0,0-1,1 0,0 1,0-1,0 0,1 0,8 9</inkml:trace>
  <inkml:trace contextRef="#ctx0" brushRef="#br0" timeOffset="569.917">735 577,'-53'58,"1"2,4 2,-20 36,58-85,0 1,1 1,1-1,0 1,0 1,2-1,0 1,1 0,1 1,-1 4,5-18,-1 1,1-1,0 0,1 0,-1 1,0-1,1 0,0 0,0 0,0 1,0-1,0 0,1 0,-1-1,1 1,0 0,0 0,0-1,0 1,0-1,0 0,1 1,-1-1,1 0,0 0,-1-1,1 1,0-1,0 1,0-1,0 0,1 0,2 0,111 7,-97-12,0-1,0-1,-1-1,0-1,0 0,0-2,-1 0,-1-1,0-1,0 0,-1-1,-1-1,0-1,-1 0,-1-1,0 0,-1-1,-1 0,0-1,-2 0,7-17,-9 18,-2 1,0-1,0 0,-2 0,0 0,-1 0,-1 0,0-1,-1 1,-3-15,3 27,-1 0,0 1,0-1,-1 0,0 1,1-1,-2 1,1 0,0 0,-1 0,0 0,0 0,0 0,0 1,0-1,-1 1,0 0,0 0,1 0,-2 1,1-1,0 1,0 0,-1 0,1 1,-1-1,0 1,1 0,-1 0,0 1,0-1,0 1,1 0,-2 0,-16 3</inkml:trace>
  <inkml:trace contextRef="#ctx0" brushRef="#br0" timeOffset="1101.977">1102 859,'19'0,"0"0,-1-2,1 0,-1-1,1-1,-1-1,0 0,0-1,-1-1,0-1,0 0,-1-1,0-1,0-1,-1 0,1-3,-15 14,-1-1,1 1,0-1,-1 1,1 0,0-1,-1 1,1 0,0-1,0 1,-1 0,1 0,0 0,0 0,0 0,-1 0,1 0,0 0,0 0,-1 0,1 0,0 0,0 0,0 1,-1-1,1 0,0 0,-1 1,1-1,0 1,-1-1,1 1,0-1,-1 1,1-1,-1 1,1-1,-1 1,1 0,-1-1,1 1,-1 0,0 0,0-1,1 1,-1 0,0 0,0-1,0 1,1 0,-1 0,0-1,0 1,0 0,0 0,-1 0,1 0,9 51,-43 173,-3 68,33-266,4-20,-1 0,1 0,-2 0,1-1,-1 1,0 0,0 0,-1-1,0 1,0-1,-1 0,-2 4,4-9,0-1,0 1,1-1,-1 1,0-1,0 1,0-1,0 0,0 0,0 0,1 0,-1 0,0-1,0 1,0 0,0-1,0 0,1 1,-1-1,0 0,0 0,1 0,-1 0,1 0,-1 0,1 0,-1-1,1 1,0 0,0-1,-1 1,1-1,0 0,0 1,1-1,-1 0,0 0,0 1,1-1,-1 0,1 0,0 0,-1 0,1 0,0 0,0 1,0-1,1 0,-5-7,-4-12,0 3</inkml:trace>
  <inkml:trace contextRef="#ctx0" brushRef="#br0" timeOffset="1605.634">1243 548,'22'-17,"-1"-1,-1-1,-1-1,0 0,-2-2,0 0,-1-1,-2 0,0-2,9-22,17-9,-26 85,11 86,-23-104,0-1,0 1,1-1,1 0,-1 0,2 0,-1-1,1 1,6 6,4 3</inkml:trace>
  <inkml:trace contextRef="#ctx0" brushRef="#br0" timeOffset="2371.9">1723 41,'1'-3,"0"1,0-1,1 1,-1-1,1 1,0 0,-1 0,1 0,0 0,0 0,1 0,-1 0,0 1,0-1,1 1,-1 0,1 0,-1-1,1 2,0-1,-1 0,1 0,0 1,0 0,-1-1,1 1,0 0,0 0,0 1,-1-1,1 1,0-1,-1 1,1 0,0 0,-1 0,1 0,-1 0,1 1,0 0,5 3,1 0,-1 1,0 0,0 0,-1 1,0 0,0 1,-1 0,1 0,3 7,0 9,-1 0,-1 1,-1 0,-1 1,-2-1,0 1,-1 0,-2 0,-1 0,-1 0,-1 0,-1 0,-2 0,-2 9,-4 57,-25 256,37 12,20-242,-22-114,0 0,0 0,0 0,-1-1,1 1,-1 0,0-1,0 1,-1-1,1 1,-1-1,1 0,-1 0,0 0,0-1,-1 1,1-1,0 1,-1-1,0 0,1-1,-1 1,0-1,0 1,0-1,0 0,0 0,0-1,0 1,0-1,0 0,0 0,0-1,0 1,0-1,-1 1,2-1,-1-1,0 1,-3-2,-114-38,101 32,4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5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96 703,'-12'12,"0"2,1 0,1 0,0 1,1 0,0 1,2 0,-2 5,8-20,0 1,0-1,1 1,-1 0,0-1,1 1,-1 0,1-1,0 1,0 0,0 0,0-1,0 1,0 0,0 0,0-1,1 1,-1 0,0 0,1-1,0 1,-1 0,1-1,0 1,0-1,0 1,0-1,0 0,0 1,1-1,-1 0,0 0,1 0,-1 1,0-1,1-1,0 1,-1 0,1 0,-1-1,1 1,0-1,-1 1,1-1,0 0,0 1,-1-1,1 0,0 0,0 0,0-1,-1 1,1 0,0-1,-1 1,2-1,8-5,1-1,-2 1,1-2,-1 0,0 0,0-1,-1 0,-1 0,1-1,-2 0,1-1,-1 0,0-2,-4 10,-1 1,0-1,0 0,-1 0,1 0,-1 0,1-1,-1 1,0 0,0-1,-1 1,1 0,-1-1,1 1,-1-1,0 1,0-1,-1 1,1-1,-1 1,0 0,0-1,0 0,-2 3,1 1,-1 0,1 0,-1 0,1 1,-1-1,1 0,-1 1,1 0,-1-1,1 1,-1 0,1 0,0 1,-1-1,1 0,0 1,0-1,0 1,0 0,1 0,-1 0,-1 1,-13 11,1 1,0 1,1 0,1 1,0 1,1 0,-5 12,16-29,1 0,-1-1,1 1,-1 0,1-1,-1 1,1 0,-1 0,1-1,0 1,0 0,-1 0,1 0,0 0,0-1,0 1,0 0,0 0,0 0,0 0,0-1,0 1,1 0,-1 0,0 0,0 0,1-1,-1 1,1 0,-1 0,0-1,1 1,0 0,-1-1,1 1,-1-1,1 1,0 0,-1-1,1 1,0-1,-1 0,1 1,0-1,0 0,0 1,-1-1,1 0,0 0,0 0,0 0,0 1,-1-1,1 0,0-1,0 1,0 0,48-13,12-52,-60 63,1 0,-1 1,0-1,0 0,0 0,0 0,0 1,0-1,-1 0,1 0,-1 0,1 0,-1-1,0 1,0 0,0 0,0 0,0 0,0 0,0 0,-1 0,1 0,-1 0,0 0,1 0,-1 0,0 0,0 0,0 0,0 1,-1-1,1 0,0 1,-1-1,1 1,-1 0,0-1,1 1,-2-1,-12-2,1 5</inkml:trace>
  <inkml:trace contextRef="#ctx0" brushRef="#br0" timeOffset="1012.296">660 25,'-1'-2,"-1"0,1 0,-1 1,0-1,0 0,0 1,0-1,0 1,0-1,0 1,0 0,0 0,-1 0,1 0,0 0,-1 1,1-1,-1 1,1 0,0-1,-1 1,1 0,-1 0,1 1,-1-1,-5 1,1 0,-1 0,1 1,-1 0,1 0,0 1,0 0,0 0,0 1,1 0,-1 0,1 1,0-1,0 1,1 1,-1-1,1 1,0 0,1 0,-1 0,1 1,1-1,-1 1,1 0,0 0,1 0,-1 1,1-1,1 1,0-1,-1 8,0-7,-9 40,2-1,2 2,2-1,2 8,-26 231,20-65,0-168,4 0,1 0,3 0,2 3,0-21,-23 83,22-118,0 1,0 0,-1-1,1 1,0-1,1 1,-1-1,0 1,0 0,1-1,-1 1,1-1,-1 1,1-1,-1 0,1 1,0-1,0 0,0 1,0-1,0 0,0 0,0 0,0 0,0 0,1 0,-1 0,0 0,1 0,-1 0,1-1,-1 1,1-1,-1 1,1-1,-1 0,1 1,-1-1,1 0,0 0,72-9,-53 5,7 0,-2 0</inkml:trace>
  <inkml:trace contextRef="#ctx0" brushRef="#br0" timeOffset="9299.415">914 336,'-17'90,"-12"172,-11-20,14-127,2-39,21-73,1-5</inkml:trace>
  <inkml:trace contextRef="#ctx0" brushRef="#br0" timeOffset="10052.596">1224 279,'-51'197,"18"-26,33-168,1 0,-1-1,0 1,1 0,0-1,0 1,-1-1,1 1,1-1,-1 1,0-1,1 0,-1 0,1 0,-1 0,1 0,0 0,0 0,0 0,0-1,1 1,-1-1,0 1,0-1,1 0,-1 0,1 0,-1 0,1 0,0-1,-1 1,1-1,0 0,-1 0,3 0,97-12,-3-25,-80 30</inkml:trace>
  <inkml:trace contextRef="#ctx0" brushRef="#br0" timeOffset="10498.405">1535 223,'-17'21,"1"2,1 0,0 1,2 0,1 1,1 0,2 1,0 0,1 1,2 0,1 0,-1 23,-22 168,2-102,-21 49,41-141</inkml:trace>
  <inkml:trace contextRef="#ctx0" brushRef="#br0" timeOffset="11054.287">1789 703,'-41'72,"32"-61,1 0,1 0,0 1,0 0,1 0,1 1,0 0,1 0,0 0,1 0,1 1,0-1,0 1,2 0,-1-1,2 1,0 4,1-13,0-1,1 0,-1 0,1 0,0-1,0 1,0 0,0-1,0 0,1 0,0 0,-1 0,1 0,0-1,0 0,1 0,-1 0,0 0,1-1,-1 1,1-1,-1 0,1-1,0 1,-1-1,1 0,0 0,-1 0,1-1,0 0,-1 0,1 0,-1 0,1-1,-1 1,0-1,1 0,-1-1,0 1,0-1,-1 1,1-1,0-1,-1 1,0 0,3-4,3-9</inkml:trace>
  <inkml:trace contextRef="#ctx0" brushRef="#br0" timeOffset="11549.34">1591 505,'28'-9,"-1"-1,0-1,-1-2,-1-1,0 0,-1-2,0-1,-1-1,-1-1,-1-1,3-5,-6 19,-16 36,-2-16,2 7,1-1,1 1,1-1,1 0,0 0,2 0,0-1,10 17,-9-20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08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0 819,'5'0,"7"0,5 0,5 0,4 0,2 0,1 0,0 0,1 0,-1 0,0 0,-1 0,-4-5,-7-1</inkml:trace>
  <inkml:trace contextRef="#ctx0" brushRef="#br0" timeOffset="343.462">199 594,'-5'9,"-2"14,1 6,1 4,-3 1,-1 0,2-2,2-1,2-1,-4-1,-1 0,2-1,1 0,2 0,1-5</inkml:trace>
  <inkml:trace contextRef="#ctx0" brushRef="#br0" timeOffset="1979.48">734 170,'-33'73,"-18"194,-63 130,69-276,45-101,5-26</inkml:trace>
  <inkml:trace contextRef="#ctx0" brushRef="#br0" timeOffset="2816.071">960 255,'0'0,"0"1,0-1,0 1,0-1,0 1,0-1,0 1,0-1,1 1,-1-1,0 1,0-1,0 0,0 1,1-1,-1 1,0-1,0 1,1-1,-1 0,0 1,1-1,-1 1,1-1,-1 0,0 0,1 1,-1-1,1 0,-1 0,1 1,-1-1,1 0,-1 0,1 0,-1 0,1 0,-1 0,1 0,-1 0,1 0,-1 0,1 0,-1 0,1 0,-1 0,1 0,-1 0,0-1,1 1,-1 0,1 0,-1-1,1 1,-1 0,0 0,1-1,-1 1,0-1,1 1,-1 0,-23 133,16-107,-80 259,43-142,15-4,17-77,6-56</inkml:trace>
  <inkml:trace contextRef="#ctx0" brushRef="#br0" timeOffset="4229.722">1017 988,'219'-96,"-149"45,-68 52,1-1,-1 1,1 0,-1 0,0 0,1 1,-1-1,0 0,0 1,0-1,0 1,0 0,0 0,0 0,-1 0,1 0,-1 0,1 0,-1 1,0-1,0 0,0 1,0-1,0 1,-1-1,1 1,-1-1,0 1,0-1,1 1,-2 1,4 264,-6-211,-3-1,-3 0,-1 0,-4-1,-18 51,29-97,2-4,0 0,0-1,0 1,0 0,-1-1,1 1,-1-1,0 0,-1 1,1-1,-1 0,0 0,0-1,0 1,0-1,-1 1,1-1,-1 0,0 0,0-1,0 1,0-1,-1 0,2-3,-1-1,1 0,0 0,-1 0,1 0,0 0,0-1,0 0,0 1,1-1,-1 0,1-1,0 1,0 0,0 0,0-1,0 0,1 1,-1-1,1 0,0 1,0-1,1 0,-1 0,1 0,0 0,0-3,-1 0,-22-112,20 94</inkml:trace>
  <inkml:trace contextRef="#ctx0" brushRef="#br0" timeOffset="4749.36">1101 650,'27'-14,"-2"-2,0-1,0-1,-2-1,0-1,8-11,-30 30,-1 0,1 0,-1 0,1 0,0 0,-1 0,1 0,0 1,0-1,0 0,0 1,0-1,0 0,0 1,0-1,0 1,0-1,0 1,0 0,0 0,0-1,0 1,0 0,0 0,1 0,-1 0,0 0,0 0,0 0,0 1,0-1,0 0,0 1,0-1,0 1,0-1,0 1,0-1,0 1,0-1,0 1,0 0,0 0,-1 0,1-1,0 1,0 0,-1 0,1 0,-1 0,1 0,-1 0,1 0,-1 0,0 0,1 0,-1 0,0 1,0-1,0 0,0 0,0 0,0 0,0 0,0 0,-1 1,1-1,0 0,2 16,-2-3,2 0,0 1,0-1,1 0,1 0,1-1,0 1,0-1,1 0,7 11,0-11</inkml:trace>
  <inkml:trace contextRef="#ctx0" brushRef="#br0" timeOffset="5694.422">1525 57,'-1'-1,"1"1,-1-1,1 0,0 0,-1 0,1 0,0 0,0 0,0 1,0-1,-1 0,1 0,0 0,1 0,-1 0,0 0,0 0,0 0,0 0,1 0,-1 1,1-1,-1 0,0 0,1 0,-1 1,1-1,0 0,-1 0,1 1,-1-1,1 0,0 1,0-1,-1 1,1-1,0 1,0-1,0 1,0 0,-1-1,1 1,0 0,1 0,41-19,-32 17,0 1,0 0,0 0,0 1,0 0,0 1,0 0,0 1,0 0,0 1,0 0,7 3,-14-4,1 0,-1 0,0 1,0-1,0 1,0 0,0 0,0 0,-1 1,1-1,-1 1,0 0,0-1,-1 2,1-1,-1 0,0 0,0 1,0-1,-1 1,0 0,1-1,-2 1,1 0,0 0,-1 0,0-1,0 1,-1 0,1 0,-51 281,19-8,16-21,-13-57,24-163,6-33,-1 0,1 0,-1 0,0 0,0 0,-1 0,1 0,-1 0,0 0,0 0,0-1,-1 1,1 0,-1-1,0 1,0-1,0 1,0-1,-1 0,1 0,-1 0,0 0,0-1,0 1,0-1,-1 0,1 0,0 0,-1 0,0 0,1-1,-2 1,-104-1,82-19,27 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1,'0'14,"0"6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15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57,'6'2,"0"0,-1 0,1 0,-1 1,0 0,0 0,0 0,0 0,0 1,-1 0,0 0,1 0,0 2,6 5,1 0,-1 0,-1 1,0 0,0 1,-2 0,1 0,-2 1,0 0,0 0,-1 1,-1 0,-1 0,0 0,0 1,-2-1,0 1,-1-1,0 1,-2 0,0 0,0-1,-1 1,-1-1,-1 1,0-1,-1 0,-1 0,0-1,-1 0,-5 8,1-2,0-1,-2 0,0 0,-2-2,0 0,0 0,-2-1,0-1,0-1,-1-1,-1 0,-8 3,27-16,-8 5,-1 0,1-1,-1 1,1-2,-1 0,0 0,-1 0,1-1,0-1,-1 1,1-1,-1-1,1 0,-1 0,1-1,-8-2,13 0,1-1,-1 1,1-1,-1 0,1-1,0 1,1 0,-1-1,1 1,0-1,0 0,0 0,1 0,-1 0,1 0,1 0,-1 0,1 0,0-1,0 1,0 0,0 0,1 0,0 0,1-1,-2-6,7-41,1 34</inkml:trace>
  <inkml:trace contextRef="#ctx0" brushRef="#br0" timeOffset="516.754">10 1,'358'0,"-121"29,-79-4,-146-23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29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1,'0'1,"1"55,-2 0,-3 0,-3 0,-4 11,-13 42,-5-1,-4-1,-22 39,-14 37,83-206,-7 7</inkml:trace>
  <inkml:trace contextRef="#ctx0" brushRef="#br0" timeOffset="338.811">148 87,'38'-5,"23"-2,10-4,-2 0,-3 2,-8 2,-10 2,-7-3,-6 1,-5 0,-2 3,-1 1,-1 1,-8 6,-14 7,-11 2,-5-2</inkml:trace>
  <inkml:trace contextRef="#ctx0" brushRef="#br0" timeOffset="550.051">119 454,'15'19,"18"6,10 0,1-10,-2-8,2-4,-2-4,-3-5,-4-3,-2 1,-8 2</inkml:trace>
  <inkml:trace contextRef="#ctx0" brushRef="#br0" timeOffset="932.841">1050 510,'25'-5,"11"-1,6 0,0 1,-2 1,-4 2,-2 1,-3 0,-2 1,0 0,-1 1,-5-1</inkml:trace>
  <inkml:trace contextRef="#ctx0" brushRef="#br0" timeOffset="1187.781">994 764,'38'5,"28"1,7 0,-5-1,-8-2,-14-5,-11-3,-7-1,-7 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12,'4'0,"12"0,8 0,4 0,3 0,0 0,0 0,0 0,-1 0,-1 0,0 0,-1 0,0 0,-4-5,-8-1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8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272 224,'-55'94,"4"3,-37 98,11-24,175-316,182-239,-274 376,-7 7,1 0,1 0,-1 0,0 1,0-1,0 0,0 0,1 0,-1 0,0 0,1 1,-1-1,1 0,-1 0,1 1,-1-1,1 0,-1 1,1-1,0 0,-1 1,1-1,0 1,-1-1,1 1,0 0,0-1,0 1,-1 0,1-1,0 1,0 0,0 0,0 0,0 0,0 0,-1 0,1 0,0 0,0 0,0 0,0 0,0 1,-1-1,1 0,0 0,0 1,0-1,-1 1,1-1,0 1,0-1,-1 1,1-1,0 1,-1 0,35 129,-33-120,0 0,1 0,0 0,1 0,0-1,1 0,0 1,0-2,1 1,0-1,0 0,1 0,0 0,0-1,1 0,0-1,1 0,-1 0,1-1,9 5,-12-7,0-1,0 1,0-1,1-1,-1 1,1-1,-1 0,1 0,-1-1,1 0,-1 0,1-1,-1 1,1-1,-1-1,1 1,-1-1,0-1,0 1,0-1,0 0,0 0,-1 0,1-1,-1 0,0 0,0-1,0 0,11-15,-1-1,-1-1,-1-1,0 0,-2 0,-1-1,-1 0,-1-1,3-17,-6 11,-1-1,-1 1,-1-1,-2 1,-2-9,1 5,1 11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1 307,'107'-24,"47"-12,155-13,-276 45,0 2,0 1,0 1,0 2,-1 2,9 2,-41-6,0-1,0 1,0 0,1-1,-1 1,0 0,0-1,0 1,0 0,1 0,-1-1,0 1,0 0,1 0,-1-1,0 1,0 0,1 0,-1 0,0-1,1 1,-1 0,0 0,1 0,-1 0,0 0,1 0,-1 0,0 0,1-1,-1 1,0 0,1 1,-1-1,-28-17,-117-89,89 52,43 34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2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683 451,'-38'119,"-171"466,139-384,65-181,4-9</inkml:trace>
  <inkml:trace contextRef="#ctx0" brushRef="#br0" timeOffset="338.816">1192 451,'-90'108,"5"3,1 9,60-87,1 1,2 1,1 1,2 0,1 1,2 1,2 1,-8 35,20-68,-1 0,1 0,0 0,1 0,0 1,0-1,0 0,1 0,-1 0,2 1,-1-1,1 0,-1 0,2-1,-1 1,1 0,0-1,0 1,0-1,1 0,-1 0,1 0,1-1,-1 1,1-1,0 0,-1-1,2 1,-1-1,0 0,1 0,-1 0,5 1,0-1,1-1,-1 0,0 0,1-1,0 0,-1-1,1 0,-1-1,1 0,-1-1,1 0,-1 0,0-1,0-1,0 0,0 0,-1-1,1 0,-1 0,0-1,-1 0,0-1,0 0,0 0,-1-1,0 0,0 0,-1-1,0 0,0 0,-1 0,-1 0,1-1,-2 0,1 0,-1 0,-1-1,0 1,0 0,-1-1,0-3,-4 6,1-1,-2 1,1 0,-1 1,0-1,-1 0,0 1,0 0,-1 1,1-1,-1 1,-1 0,1 0,-1 1,0 0,-1 0,1 0,-1 1,0 0,0 1,0 0,0 0,0 1,-1 0,0 0,1 1,-1 0,0 0,1 1,-1 1,0-1,1 1,-1 1,1-1,-1 2,-4 0,1 2,0-1,0 2,1-1,0 2,0-1,0 2,1-1,-8 8,0 3</inkml:trace>
  <inkml:trace contextRef="#ctx0" brushRef="#br0" timeOffset="686.716">1784 705,'-34'17,"0"1,2 1,0 2,1 2,1 0,1 2,-3 5,9-9,8-8,-4 2,0 1,1 1,1 0,0 1,2 1,0 1,1 0,1 1,-2 5,14-23,-1 1,1-1,0 1,-1-1,2 1,-1 0,0-1,1 1,0 0,0 0,0-1,0 1,0 0,1-1,0 1,0 0,0-1,0 1,0-1,1 1,-1-1,1 0,0 1,0-1,0 0,1 0,-1 0,1-1,0 1,-1-1,4 3,1-1,0 0,0 0,1 0,0-1,-1 0,1 0,0-1,1 0,-1-1,0 0,0 0,1 0,-1-1,0-1,13-1,-1-2,1-1,-1 0,0-1,0-2,-1 0,0-1,-1 0,0-2,0 0,-1-1,0-1,-2 0,1-2,-1 1,-1-2,-1 0,0 0,-1-2,-1 1,-1-1,0-1,-1 0,-2 0,1-1,-2 0,-1 0,0 0,-2-1,0 0,-1 0,-1-13,-1 26,-1 0,1 0,-1 0,-1 1,1-1,-1 0,-1 1,1 0,-1-1,-1 1,1 0,-1 1,0-1,-1 0,1 1,-1 0,-1 0,1 1,-1 0,0 0,0 0,0 0,-1 1,-4-2,5 6,0-1,0 1,-1 1,1 0,0-1,0 2,0-1,0 1,0 0,0 0,0 1,0-1,1 1,0 1,-1-1,-2 3,-16 10</inkml:trace>
  <inkml:trace contextRef="#ctx0" brushRef="#br0" timeOffset="1051.518">2434 904,'-55'53,"3"2,2 2,2 3,-15 28,63-87,-3 2,-1 0,1 0,0 1,0-1,1 1,-1 0,1 0,0 0,0 0,0 0,0 1,1-1,0 0,-1 1,2-1,-1 1,1-1,-1 1,1-1,0 1,1 0,-1-1,1 1,0-1,0 1,0-1,1 0,0 0,-1 1,1-1,1 0,-1 0,1-1,1 3,4-3,-1 0,1-1,0 0,1 0,-1-1,0 1,1-2,-1 1,0-2,1 1,-1-1,0 0,0 0,1-1,-1 0,0-1,-1 0,1 0,0-1,-1 0,3-1,7-3,75-53,-79 45</inkml:trace>
  <inkml:trace contextRef="#ctx0" brushRef="#br0" timeOffset="1387.982">2236 593,'34'-29,"20"-9,6 2,-7 11,-13 15,-13 14,-11 11,-8 8,-6 5,-3 2,-1 2,4-1,2-1,5-5,1-2,4-5,-1-6</inkml:trace>
  <inkml:trace contextRef="#ctx0" brushRef="#br0" timeOffset="5818.391">430 0,'-9'0,"1"1,-1 0,1 0,-1 0,1 1,0 1,0-1,0 1,0 0,0 1,1 0,-1 0,1 1,0 0,0 0,1 1,0 0,0 0,0 0,1 1,-1-1,2 1,-1 1,1-1,0 1,1-1,-1 1,0 5,-24 72,4 1,4 2,-8 84,12-71,-52 328,66-420,-18 102,5 1,0 108,14-216,1-1,-1 1,0 0,1 0,0 0,0-1,0 1,0 0,1 0,-1-1,1 1,0 0,0-1,1 1,-1 0,1-1,-1 0,1 1,0-1,1 0,-1 0,0 0,1 0,0-1,-1 1,1-1,0 1,0-1,1 0,-1 0,0 0,1-1,-1 1,1-1,-1 0,1 0,0 0,-1 0,1-1,0 1,0-1,0 0,138-25,29-5,-147 29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145 395,'-1'2,"-23"42,2 0,2 1,2 2,2 0,2 0,2 1,-3 29,14-73,0-1,1 1,-1 0,1 0,0-1,0 1,0 0,1 0,-1 0,1-1,0 1,0 0,0-1,1 1,-1-1,1 1,0-1,0 0,0 1,0-1,0 0,1 0,0-1,-1 1,1-1,0 1,0-1,0 0,1 0,-1 0,0 0,1-1,-1 1,1-1,0 0,-1 0,1 0,0-1,0 1,3-1,5-1,1-1,-1 0,0 0,-1-1,1-1,0 0,-1-1,0 0,0-1,0 0,-1-1,0 0,0 0,-1-1,1-1,3-6</inkml:trace>
  <inkml:trace contextRef="#ctx0" brushRef="#br0" timeOffset="278.008">541 424,'-96'134,"7"4,-65 137,138-245,2 2,1-1,1 2,2 0,1 0,2 1,-1 18,2-23,-1 34,8-62,-1 1,1 0,-1-1,1 1,-1-1,1 0,0 1,0-1,0 1,0-1,0 0,0 0,0 0,0 1,1-1,-1 0,0 0,1-1,-1 1,0 0,1 0,-1-1,1 1,0-1,-1 1,1-1,-1 0,1 1,0-1,-1 0,1 0,-1 0,1 0,0-1,-1 1,1 0,18-2</inkml:trace>
  <inkml:trace contextRef="#ctx0" brushRef="#br0" timeOffset="581.962">879 565,'-15'22,"-32"45,4 1,2 3,3 1,-20 60,55-128,0 0,1 1,0-1,0 1,0-1,1 1,-1-1,1 1,0 0,1 0,-1 0,1-1,0 1,0 0,0 0,1 0,0 0,0-1,0 1,0 0,1-1,0 1,0-1,0 1,0-1,1 0,-1 0,1 0,0 0,1-1,-1 1,1-1,-1 0,1 0,0 0,0 0,0-1,3 2,15-3,0-1,1 0,-1-2,0 0,0-2,0 0,0-1,-1-2,0 0,0-1,-1-1,0-1,0-1,-1 0,-1-2,0 0,0-1,7-9,-10 11,-1 0,0-1,-1-1,0 0,-1-1,-1 0,0-1,-2 0,1 0,-2-1,0 0,-1-1,-1 0,-1 0,0 0,-1-1,-1 1,-1-1,0-19,-2 32,-1 0,0 0,0 0,0 0,0 0,-1 0,0 1,-1-1,1 0,-1 1,0 0,0-1,-1 1,1 1,-1-1,0 0,-1 1,1 0,-1 0,0 0,0 1,0-1,0 1,0 0,-1 1,0-1,1 1,-1 0,0 1,0-1,0 1,0 1,0-1,0 1,-5 0,-94 27,76-16</inkml:trace>
  <inkml:trace contextRef="#ctx0" brushRef="#br0" timeOffset="1262.669">1330 904,'10'-1,"0"-1,-1-1,1 0,-1 0,1-1,-1 0,0 0,0-1,-1-1,0 1,0-1,3-3,20-13,-11 10,-18 8,1 1,0 0,0 0,0 0,0 1,1-1,-1 1,1-1,0 1,-1 1,1-1,0 0,0 1,0 0,0 0,0 0,1 0,-1 1,0-1,0 1,0 0,1 1,-1-1,0 1,0-1,0 1,0 1,0-1,0 0,0 1,0 0,0 0,-1 0,1 0,-1 1,1-1,-1 1,0 1,6 10,-1 1,-1 0,-1 0,0 0,-1 1,0 0,-1 0,-1 1,-1-1,0 15,5 16,3 35,-4 1,-4-1,-3 14,0-39,2-52,0 0,0-1,-1 1,0 0,0-1,0 1,0 0,-1-1,0 1,0 0,0-1,0 1,-1-1,0 0,0 1,0-1,0 0,-1 0,1 0,-1 0,0-1,0 1,-1-1,1 0,-1 0,0 0,1 0,-1-1,0 1,-1-1,1 0,0 0,-1 0,1-1,-1 0,1 0,-1 0,0 0,1-1,-1 0,-3 0,-1-3,0-1,0 0,1-1,-1 0,1-1,0 1,1-1,-1-1,1 1,0-2,1 1,0 0,0-1,0 0,1-1,0 1,1-1,0 0,1 0,-1 0,2-1,-1 1,1-1,1 1,0-1,0 0,1-7,7-108,0 95</inkml:trace>
  <inkml:trace contextRef="#ctx0" brushRef="#br0" timeOffset="1645.589">1443 481,'40'-34,"-2"-1,-1-1,-2-2,-1-2,-2-1,25-45,-56 85,26-37,-26 37,0 1,0-1,0 1,0-1,0 1,0 0,-1-1,1 1,0 0,0 0,0 0,0 0,0 0,0 0,0 0,0 0,0 0,0 0,0 0,0 1,0-1,0 0,0 1,0-1,0 1,0-1,-1 1,1-1,0 1,0-1,-1 1,1 0,0 0,-1-1,1 1,0 0,-1 0,1 0,-1 0,0 0,1-1,-1 1,0 1,38 81,16 22,-34-85</inkml:trace>
  <inkml:trace contextRef="#ctx0" brushRef="#br0" timeOffset="2245.75">2064 1,'74'42,"-34"-21,-1 2,-1 1,-2 3,17 14,-45-29,0 1,0 0,-1 0,-1 0,0 1,0 0,-2 0,0 0,0 1,-2-1,0 1,0 0,-1 0,-1 0,-1-1,0 1,-1 0,0 0,-1-1,-1 1,-3 7,-4 57,-25 292,37 39,0-405,0-1,-1 0,0 0,0 0,0 0,0 1,-1-1,1 0,-1 0,0 0,-1 0,1 0,-1 0,1-1,-1 1,0 0,-1-1,1 1,0-1,-1 0,0 0,0 0,0 0,0 0,0-1,-1 1,1-1,-1 0,0 0,1 0,-2 0,-9 1,0-1,0 0,0-1,0-1,0 0,0-1,-1-1,2 0,-1 0,0-2,0 0,1 0,0-1,0-1,0 0,1-1,0 0,0-1,-3-3,-5-4,1 1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4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956 621,'1'-2,"0"-1,1 0,-1 1,0-1,-1 0,1 0,0 0,-1 0,0 0,1 0,-1 1,0-1,-1 0,1 0,0 0,-1 0,0 0,1 0,-1 0,-1 1,1-1,0 0,0 1,-1-1,0 1,1-1,-1 1,0 0,0 0,0 0,-1 0,1 0,0 0,-1 0,1 1,-1-1,0 1,1 0,-1 0,0 0,0 0,0 0,-2 0,-21-2,1 0,-1 2,0 1,0 1,0 0,1 3,-1 0,1 1,0 2,0 0,-9 5,-236 84,214-56,55-39,0 1,0-1,0 0,0 1,1-1,-1 1,0-1,1 1,-1-1,1 1,-1-1,1 1,0-1,0 1,-1-1,1 1,0 0,0-1,1 1,-1-1,0 1,1 0,-1-1,1 1,-1-1,1 1,-1-1,1 1,0-1,0 0,0 1,0-1,0 0,0 0,0 0,0 0,1 0,-1 0,0 0,2 1,10 5,0 0,1 0,0-2,0 1,1-2,-1 0,1-1,0 0,0-1,8 0,26 5,77 14,-126-21,1 0,0 0,-1 0,1 0,0 0,-1 0,1 1,0-1,-1 0,1 0,-1 1,1-1,-1 0,1 1,-1-1,1 1,-1-1,1 1,-1-1,1 1,-1-1,1 1,-1-1,0 1,0 0,1-1,-1 1,0 0,0-1,0 1,1-1,-1 1,0 0,0-1,0 1,0 0,0 0,0-1,0 1,-1-1,1 1,0 0,0-1,0 1,-1 0,1-1,0 1,-1-1,1 1,-1-1,1 1,0 0,-1-1,1 0,-1 1,1-1,-1 1,0-1,-40 30,30-22,-77 46,-2-4,-88 35,132-64,9-5,26-13,0 1,1 1,-1 0,1 0,0 1,0 0,1 1,-1 0,2 1,-1 0,-4 5,12-11,0 0,0 0,0 0,0 0,1 0,-1 0,0 0,1 0,-1 1,1-1,0 0,0 0,0 0,0 1,0-1,1 0,-1 0,0 1,1-1,0 0,-1 0,1 0,0 0,0 0,0 0,1 0,-1 0,0-1,1 1,-1 0,1-1,0 1,-1-1,1 1,0-1,0 0,0 0,0 0,0 0,84 37,-40-29,1-2,1-2,-1-2,1-2,23-4,-52 3,-10 0,-1 0,0-1,0 0,1 0,-1-1,0 0,0 0,0-1,-1 0,1-1,-1 1,0-1,0-1,0 1,0-1,-1 0,1-1,-1 0,-1 0,1 0,-1-1,0 1,2-7,10-16</inkml:trace>
  <inkml:trace contextRef="#ctx0" brushRef="#br0" timeOffset="252.433">618 1,'-143'966,"69"-460,41-257,28-188,5-37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647 0,'-66'8,"0"3,1 3,1 2,0 4,-36 16,20 8,78-42,1-1,-1 0,1 1,-1-1,1 0,0 1,0 0,0-1,0 1,0 0,0-1,0 1,0 0,0 0,1 0,-1 0,1 0,0 0,-1 0,1 0,0 0,0 0,0 0,1 0,-1 0,0 0,1 0,-1-1,1 1,0 0,-1 0,1 0,0 0,0-1,0 1,0 0,1-1,-1 1,0-1,1 1,-1-1,1 0,14 13,0-1,1-1,0-1,1-1,0 0,1-1,15 5,7 4,19 8,-44-21,0 1,0 0,-1 2,0-1,-1 2,0 0,0 1,-1 0,0 1,10 11,-20-18,0 0,0-1,-1 1,1 1,-1-1,0 0,0 0,-1 1,1-1,-1 1,0 0,0-1,-1 1,1 0,-1-1,0 1,0 0,-1-1,1 1,-1 0,0-1,-1 1,1 0,-1-1,1 0,-1 1,-1-1,1 0,-1 0,1 0,-1 0,0-1,0 1,-1-1,0 1,-24 16,0-2,-1-1,-1-2,-1 0,0-2,0-2,-1 0,-1-3,0 0,0-2,0-2,-1-1,1-1,-1-2,-19-3,26 3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1 309,'38'-10,"1"3,0 1,1 2,-1 2,36 2,-62 0,296 0,-308 0,0 1,0-1,1 0,-1 0,0 1,0-1,0 0,0 0,0 0,0 0,0-1,0 1,1 0,-1 0,0-1,0 1,0 0,0-1,0 1,0-1,0 0,-1 1,1-1,0 0,0 1,0-1,0 0,-1 0,1 0,0 0,-1 0,1 1,-1-1,1 0,-1-1,0 1,1 0,-1 0,0 0,1 0,-1 0,0 0,0 0,0 0,0 0,0 0,-1-1,1 1,0 0,0 0,-1 0,1 0,0 0,-1 0,1 0,-1 0,0 0,1 0,-1 0,0 1,1-1,-1 0,-1 0,-106-83,88 71,0-1,0-1,1-1,1 0,1-2,0 0,-1-4,5 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1 144,'19'-29,"11"-14,1 5,-5 13,-7 17,-2 13,1 7,2 1,3-2,2-3,2-2,-5-8,-4-7,-7-8,-4-1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5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57,'-129'-17,"130"16,0 0,-1 0,1 0,-1 1,1-1,0 0,0 0,-1 0,1 0,0 1,0-1,0 0,0 1,0-1,0 1,0-1,0 1,0 0,0-1,0 1,0 0,0 0,0 0,1-1,-1 1,0 0,0 1,0-1,0 0,0 0,0 0,0 1,0-1,0 0,0 1,1 0,319-1,-191-26,-118 24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40,'226'-10,"-94"-9,-121 14,-5-1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1,'-5'38,"-6"32,-1 14,1-3,-3-10,2-13,3-10,2-10,3-6,2-4,1-1,2-2,-1-8,5-8,3-11,-2-4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0,'-16'351,"11"-306,1-1,-1-1,-2 0,-3 0,-10 30,-9 9,22-65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5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1 792,'26'-9,"-1"-1,1-1,-2-2,0 0,0-1,12-11,37-21,-70 44,-1 0,1 0,-1 0,1 1,0 0,-1-1,1 1,0 0,0 0,0 1,0-1,0 0,0 1,0 0,1 0,-1 0,0 0,0 0,0 1,0-1,0 1,0 0,0 0,0 0,-1 0,1 1,0-1,0 1,-1-1,1 1,-1 0,0 0,1 0,-1 0,0 1,0-1,0 1,-1-1,1 1,1 2,4 12,-1 0,-1 1,0 0,-2 0,0 0,0 0,-2 0,0 1,-2-1,0 0,-1 5,1 19,-3 70,-5-1,-13 54,21-148,-2 0,1-1,-2 1,0-1,-1 0,-1 0,0 0,-1 0,-1-1,0-1,-1 1,-1-1,0-1,-1 0,0 0,-1-1,-1 0,10-9,0-1,0 0,0 0,-1-1,1 1,0-1,-1 0,1 1,-1-2,0 1,1 0,-1-1,1 1,-1-1,0 0,1 0,-1-1,0 1,1-1,-1 0,1 0,-1 0,1 0,-1 0,1-1,0 0,0 0,-1 0,1 0,1 0,-1 0,0-1,0 1,1-1,0 0,-1 0,1 0,0 0,1 0,-1 0,0-1,1 0,-4-12,2 0,0-1,1 1,0-1,1 1,1-1,1 0,0 1,2-1,-1 1,2-1,0 1,1 0,1 1,0-1,1 1,1 1,4-8,18-48,-19 39</inkml:trace>
  <inkml:trace contextRef="#ctx0" brushRef="#br0" timeOffset="400.197">113 340,'19'-10,"11"-8,6-5,1 1,-6-1,-3 4,-6 1,-2 2,0 10,-4 10,-3 9,-1 8,-1 4,2-2,-1 1,1 0,5-4,-2-4</inkml:trace>
  <inkml:trace contextRef="#ctx0" brushRef="#br0" timeOffset="1036.773">593 1,'18'0,"17"0,1 0,-1 2,1 2,31 8,-62-11,0 1,0 0,-1 0,1 0,-1 1,0-1,1 1,-1 0,0 0,0 0,-1 1,1 0,-1-1,0 1,0 0,0 1,0-1,-1 0,0 1,0 0,0-1,0 1,-1 0,0 0,0 0,1 4,-3 135,1-141,-29 220,28 298,-25-343,0-88,26-89,-1 1,1-1,-1 1,1-1,-1 0,0 1,1-1,-1 0,0 1,0-1,0 0,0 0,0 0,0 0,-1 0,1 0,0 0,0 0,-1 0,1-1,0 1,-1 0,1-1,-1 1,1-1,-1 0,1 1,-1-1,1 0,-1 0,1 0,-1 0,0 0,1 0,-1-1,1 1,-2-1,-62-26,33 11,9 9,0 2,-1 1,0 0,0 2,0 1,0 1,-17 2,19-1,-3-1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3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0 283,'5'0,"6"0,7 0,4 0,3 0,3 0,1 0,1 0,-1 0,0 0,0 0,0 0,-1 0,-4-5,-2-2,0 1,-8 1,-7 2</inkml:trace>
  <inkml:trace contextRef="#ctx0" brushRef="#br0" timeOffset="296.165">170 0,'0'43,"0"29,0 7,0-6,0-9,0-12,0-10,0-6,0-10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537 566,'1'0,"-1"-1,1 1,-1 0,0 0,1-1,-1 1,1 0,-1 0,1 0,-1 0,0 0,1 0,-1-1,1 1,-1 0,1 0,-1 0,1 1,-1-1,1 0,-1 0,0 0,1 0,-1 0,1 0,-1 1,1-1,-1 0,0 0,1 1,-1-1,0 0,1 1,-1-1,0 0,1 1,-1-1,0 0,0 1,1-1,-1 1,0-1,0 0,0 1,1-1,-1 1,0-1,0 1,0-1,0 1,0-1,0 1,0-1,0 0,0 1,0-1,0 1,-1-1,1 1,5 19,-1 1,-1 0,-1 0,-1 1,0-1,-2 0,-1 2,1 25,-17 146,10-143,-31 114,39-165,0 0,0 0,0 0,1 0,-1 0,0 0,0 0,1 0,-1 0,0 0,0 0,0 0,1 0,-1 0,0 0,0 1,9-14</inkml:trace>
  <inkml:trace contextRef="#ctx0" brushRef="#br0" timeOffset="2856.817">311 1,'-11'2,"-1"0,1 2,-1-1,1 1,0 1,1 0,-1 1,1 0,0 0,0 1,1 1,0-1,0 1,1 1,0 0,0 0,1 0,1 1,-1 0,1 1,-7 20,2 1,1 0,1 1,2 0,1 0,-1 24,0-7,-20 495,9-172,18-366,1-1,-1 1,1-1,0 0,0 1,1-1,0 0,0 0,0 0,1 0,0 0,0 0,1-1,-1 1,1-1,0 0,1 0,-1-1,1 1,0-1,0 0,0 0,1-1,-1 1,1-1,0-1,0 1,0-1,0 0,2 0,17 4,-1-1,1-1,0-1,0-2,1 0,21-3,-17 1,-6 1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60 179,'-37'117,"32"-99,0-1,1 1,1 0,0 0,2 0,0 0,1 1,1 3,1-17,0 0,0 0,0 0,1 0,0 0,0 0,0-1,1 0,0 1,-1-1,1 0,1-1,-1 1,0-1,1 0,0 0,0 0,0-1,0 1,0-1,0-1,1 1,-1-1,1 0,-1 0,1 0,-1-1,1 0,-1 0,1 0,0-1,-1 1,1-1,-1-1,0 1,1-1,-1 0,0 0,0-1,0 1,0-1,-1 0,1-1,-1 1,0-1,0 0,1-1,4-12</inkml:trace>
  <inkml:trace contextRef="#ctx0" brushRef="#br0" timeOffset="512.787">342 122,'-10'9,"0"0,0 0,1 1,0 0,0 0,1 1,1 0,0 1,1-1,0 1,0 1,1-1,1 1,0 0,1 0,0 0,1 0,1 1,0 5,-5 10,-28 196,-22 76,51-278</inkml:trace>
  <inkml:trace contextRef="#ctx0" brushRef="#br0" timeOffset="1431.822">766 489,'-29'72,"10"-37,11-25,1 0,0 1,1 0,0 0,1 1,0-1,0 1,2 0,-1 1,2-1,-1 1,2-1,0 1,0 0,1-1,1 1,0 0,1-1,2 11,1-18,-1-1,1 0,0 0,0 0,0 0,1-1,-1 0,1 0,-1-1,1 0,0 0,0 0,1 0,-1-1,0 0,0 0,1-1,-1 0,0 0,0 0,1-1,-1 0,0 0,0-1,0 0,0 0,0 0,0 0,1-2,24-24,-22 12</inkml:trace>
  <inkml:trace contextRef="#ctx0" brushRef="#br0" timeOffset="1813.824">540 207,'38'-20,"18"-5,4-4,-4-2,-6 0,-12 0,-7 5,-9 13,-4 12,-5 12,-4 8,1 7,-1 3,-3 1,3-4,0-2,-1 0,-3-4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7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0 373,'0'-13,"0"-1,1 1,1 0,0 0,0 0,2 0,-1 0,2 0,-1 1,2 0,0 0,0 0,1 1,0 0,1 0,0 1,10-10,10-5,1 1,0 1,2 2,1 1,14-6,-45 25,0 1,0-1,-1 1,1 0,0-1,-1 1,1 0,0-1,0 1,0 0,-1 0,1 0,0 0,0 0,0 0,-1 0,1 0,0 0,0 0,0 0,-1 1,1-1,0 0,0 0,-1 1,1-1,0 1,-1-1,1 1,0-1,-1 1,1-1,-1 1,1-1,0 1,-1 0,0-1,1 1,-1 0,1-1,-1 1,0 0,1 0,-1-1,0 1,0 0,0 0,0 0,0-1,0 1,0 0,0 0,1 53,-1-44,-1 5,0-13,0 1,0-1,0 1,0 0,0-1,1 1,-1 0,1-1,0 1,0 0,0 0,0 0,0-1,1 1,-1 0,1 0,0-1,-1 1,1 0,1-1,-1 1,0-1,1 1,-1-1,1 0,-1 0,1 0,0 1,0-2,0 1,0 0,1 0,-1-1,0 1,1-1,-1 0,1 1,0-1,-1-1,1 1,0 0,-1 0,1-1,2 0,12-4,-1-1,0 0,0-2,0 0,-1 0,0-2,-1 1,1-2,-2 0,1 2,1 0,-1 0,1 1,1 1,-1 1,1 0,10-2,-24 7,0 0,0 0,1 0,-1 0,0 0,0 0,0 1,0-1,1 1,-1-1,0 1,0 0,0 0,0 0,0 0,0 0,-1 0,1 0,0 1,-1-1,1 1,-1-1,1 1,-1 0,1-1,-1 1,0 0,0 0,0 0,0 0,0 0,-1 0,1 0,-1 0,1 1,-1-1,0 1,3 93,-5-77,2-12,-1 0,1-1,0 1,1 0,0 0,0-1,0 1,1-1,0 1,0-1,0 0,1 0,2 4,6 3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1086,'37'13,"1"-3,-1-1,2-1,-1-2,1-2,0-2,0-1,0-2,0-2,-1-1,1-3,-1 0,0-3,-1-1,0-2,-1-1,0-2,-2-1,1-2,-2-1,-1-2,9-9,25-39,-4-3,-2-3,-4-2,-3-3,-4-2,-4-1,11-35,29-44,-11 48,-73 115,0 0,0-1,1 1,-1 0,0 0,0 0,1 0,-1 0,0 0,0 0,0 0,1 0,-1 0,0 1,0-1,0 1,1-1,-1 1,0-1,0 1,0 0,0-1,0 1,0 0,0 0,0 0,-1 0,1-1,0 1,0 0,-1 1,1-1,-1 0,1 0,-1 0,1 0,-1 0,0 1,1-1,-1 0,0 0,0 0,0 1,0-1,0 0,0 0,0 1,0-1,-1 0,1 0,0 0,-1 1,3 6,6 43,-2 0,-2 1,-2-1,-3 1,-2-1,-2 1,-3-1,-1-1,-10 27,10-40,0-1,-3 0,-1 0,-1-2,-2 1,-1-2,-2 0,-2-1,0-1,-2-2,-2 0,0-1,-2-1,-1-2,0 0,-2-3,-1 0,-13 5,31-20,0-1,-1 0,0-1,0-1,0 0,0-1,-1 0,1-1,-1-1,0 0,1-1,-11-1,22 0,0-1,-1 1,1 0,0-1,0 1,0-1,1 0,-1 0,0 0,1 0,-1-1,1 1,0-1,0 1,0-1,0 0,0 0,0 0,1 0,-1 0,1 0,0 0,0 0,0-1,1 1,-1 0,1-1,0 1,-1 0,2-1,-1 1,0-1,1 1,-1 0,1 0,0-1,0 1,5-26</inkml:trace>
  <inkml:trace contextRef="#ctx0" brushRef="#br0" timeOffset="349.742">1976 579,'-43'30,"1"2,2 1,2 3,1 1,1 2,-18 28,50-64,0 1,0-1,1 1,0 0,0 0,0 0,0 0,1 0,-1 1,1-1,0 1,1-1,-1 1,1 0,0 0,0 0,0 0,1 0,0 0,0-1,0 1,0 0,1 0,0 0,0 0,0 0,0 0,1-1,0 1,0-1,0 1,1-1,0 0,-1 0,1 0,1 0,-1 0,3 2,6 0,-1 0,1-1,1-1,-1 0,1-1,-1 0,1-1,0 0,0-1,0 0,0-1,0-1,0 0,0 0,0-2,-1 1,1-2,7-2,4-2,-1-2,1 0,-1-1,-1-1,0-2,-1 0,-1-1,0-1,-1-1,11-12,-25 25,0-1,0 0,-1 0,1-1,-1 1,0-1,-1 0,1 0,-1 0,-1-1,1 1,-1-1,0 1,0-1,-1 0,0 1,0-1,-1 0,0 0,0 0,0 0,-1 0,0 0,-1 1,1-1,-1 0,-1 1,1-1,-1 1,0 0,0 0,-1 0,0 0,0 1,0-1,-1 1,0 0,-2-2,-6-1,0 2,0 0,0 0,-1 1,1 1,-1 0,0 1,-1 1,1 0,0 1,-1 0,-6 1,-12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20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41,'-9'18,"0"1,2 0,0 0,1 1,1 0,1 0,0 1,1 14,2-33,1 0,0 0,0 0,0 1,0-1,0 0,0 0,0 0,1 0,-1 1,1-1,0 0,0 0,0 0,0 0,0 0,0 0,0-1,0 1,1 0,-1 0,1-1,-1 1,1-1,0 0,0 1,-1-1,1 0,0 0,0 0,0 0,0 0,0-1,1 1,-1-1,0 1,0-1,0 0,0 0,1 1,-1-2,0 1,0 0,0 0,1-1,-1 1,0-1,0 0,0 0,0 1,0-1,0-1,0 1,15-10,0-1,-1-1,0-1,-1 0,-1-1,0 0,-1-1,-1-1,0 0,-1-1,72-87,-82 103,0 1,0 0,0-1,1 1,-1 0,0 0,1 0,-1 0,1 0,-1 0,1 1,-1-1,1 0,0 1,-1-1,1 1,0 0,0-1,-1 1,1 0,0 0,0 0,-1 0,1 1,0-1,-1 0,1 1,0-1,-1 1,1 0,0-1,-1 1,1 0,-1 0,1 0,-1 0,0 0,1 0,-1 0,0 1,0-1,0 0,0 1,0-1,0 1,0-1,0 1,-1 0,1-1,-1 1,1-1,-1 1,1 0,-1 0,0-1,0 3,5 24,-2 0,-1 0,-1 1,-1-1,-3 15,0 26,3-5,1-7,-3-1,-1 1,-4-1,-3 5,7-45,-1 0,0-1,-2 0,0 0,0 0,-2 0,1-1,-2 0,0-1,-1 0,0-1,-1 1,0-2,-1 0,0 0,-7 4,18-13,-1-1,1 1,0-1,-1 1,1-1,-1 1,1-1,-1 0,0 1,1-1,-1 0,0 0,0 0,0-1,0 1,0 0,0-1,0 1,0-1,0 0,0 0,0 0,0 0,0 0,0 0,0 0,0-1,-1 1,1-1,1 1,-1-1,0 0,0 0,0 0,0 0,0 0,1 0,-1 0,0-1,1 1,-1 0,1-1,0 0,-1 1,1-1,0 0,0 0,0 1,0-1,1 0,-1 0,0 0,1 0,1-8,1 0,0 0,1 0,0 0,1 1,0 0,0-1,1 1,0 1,1-1,0 1,0 0,1 0,0 1,0 0,0 0,1 1,0 0,7-9,32-28,3 2,1 2,1 2,50-24,-70 43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1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1,'-7'23,"1"0,1 1,1-1,2 1,0 0,2 24,-1-9,-2-1,1-1,3 1,1-1,1 1,2-1,2 0,2 0,1-1,1 0,2-1,2-1,1 0,2 0,1-2,1-1,10 10,-28-38,0-1,0 1,1-1,-1 1,1-1,0 0,-1 0,1 0,0 0,0 0,0-1,1 1,-1-1,0 0,1 0,-1 0,0-1,1 1,-1-1,1 0,-1 0,1 0,-1 0,1 0,-1-1,1 0,-1 1,0-1,1-1,-1 1,0 0,0-1,0 0,0 1,0-1,1-1,7-6,-1 0,0 0,0-1,-1-1,0 1,-1-1,0-1,4-7,108-259,-120 277,0 0,0 0,0 0,-1 0,1 0,0 0,0 0,0 0,1 0,-1 0,0 0,0 0,1 0,-1 0,0 0,1 0,-1 0,1 0,-1 0,1 0,-1 0,1 0,0 1,-1-1,1 0,0 0,0 1,0-1,0 1,-1-1,1 1,0-1,0 1,0-1,0 1,0 0,0 0,0-1,0 1,0 0,0 0,0 0,0 0,0 0,0 0,0 0,0 1,0-1,0 0,0 0,0 1,0-1,0 1,0-1,0 1,0-1,0 1,0 0,0 0,49 150,-47-139,1 0,1 0,0 0,1-1,0 0,0 0,1 0,1-1,0 0,0-1,1 0,0 0,0 0,1-1,0-1,1 0,0 0,0-1,0 0,1-1,0-1,9 3,-14-5,0-1,0-1,0 1,1-1,-1 0,0-1,0 0,0 0,0 0,0-1,0 0,0-1,0 1,-1-1,1-1,-1 1,0-1,0 0,0 0,-1-1,3-2,98-119,-77 75,-3-1,-2-1,-2-1,-2-2,8-44,-5-120,-23 218,0 1,0 0,0 0,-1 0,1-1,0 1,0 0,0 0,0-1,0 1,0 0,1 0,-1 0,0-1,1 1,-1 0,1 0,-1 0,1 0,-1 0,1 0,0 0,-1 0,1 0,0 0,0 0,0 0,0 1,0-1,0 0,0 1,0-1,0 0,0 1,0 0,0-1,1 1,8 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12,'20'0,"15"0,7 0,1 0,-2 0,-3 0,-4 0,-2 0,-2 0,-1 0,-1 0,0 0,-1 0,1 0,0 0,0 0,-5-5,-6-1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0,'28'5,"25"1,7 0,-1-1,-6-2,-7 0,-7-2,-5-1,-3 0,-8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3.5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0 187,'336'-1,"-337"0,0 1,1-1,-1 1,1-1,-1 0,0 1,1-1,0 0,-1 0,1 1,-1-1,1 0,0 0,-1 1,1-1,0 0,0 0,0 0,0 0,-1 0,1 1,0-1,1 0,-1 0,0 0,0 0,0 1,0-1,1 0,-1 0,0 0,1 1,-1-1,1 0,-1 0,1 1,-1-1,1 0,-1 1,1-1,-1 1,1-1,0 1,0-1,-1 1,1-1,0 1,0 0,-1-1,1 1,0 0,0-1,0 1,0 0,-1 0,1 0,0 0,0 0,0 0,0 0,0 0,-1 0,1 1,0-1,0 0,0 1,-1-1,1 0,0 1,-147-86,129 77,12 6,0 0,0 0,0 0,1 0,-1-1,1 0,-1 0,1 0,0-1,0 1,1-1,-1 0,1 0,-1-1,1 1,2-6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4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1 191,'163'-17,"1"7,45 8,-225 0,0-2,1 0,-1 0,1-2,0 0,0 0,0-2,1 0,0 0,1-1,0-1,-2-2,-26-39,27 28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1,'-10'42,"-18"80,6 0,-3 80,-4 46,29-248,-1 1,1 0,0 0,0 0,-1-1,1 1,0 0,0 0,0 0,0 0,0-1,0 1,0 0,0 0,0 0,0-1,1 1,-1 0,0 0,0 0,1-1,-1 1,1 0,-1 0,1-1,-1 1,1 0,-1-1,1 1,-1-1,1 1,0-1,-1 1,1-1,0 1,-1-1,1 1,0-1,0 0,6-4</inkml:trace>
  <inkml:trace contextRef="#ctx0" brushRef="#br0" timeOffset="252.774">60 1,'34'0,"25"0,8 0,1 0,-5 0,-9 0,-9 0,-7 0,-5 0,-13 4,-11 3</inkml:trace>
  <inkml:trace contextRef="#ctx0" brushRef="#br0" timeOffset="468.894">32 424,'39'-5,"26"-6,8-1,-4 1,-10-3,-9 2,-8 3,-12 2</inkml:trace>
  <inkml:trace contextRef="#ctx0" brushRef="#br0" timeOffset="1331.774">879 339,'-14'9,"-10"4,4-1,10-2,7-7,9-5,3-7,0-1</inkml:trace>
  <inkml:trace contextRef="#ctx0" brushRef="#br0" timeOffset="1805.791">1528 142,'-14'-9,"0"2,0 0,-1 0,0 1,0 1,-1 1,0 0,1 1,-1 1,0 0,0 1,0 1,0 0,-1 2,2-1,-9 3,21-2,-1-1,1 0,0 1,0 0,0 0,0-1,0 2,0-1,1 0,-1 1,1-1,-1 1,1 0,0 0,0-1,0 2,1-1,-1 0,1 0,-1 0,1 1,0-1,1 1,-1-1,0 1,1-1,0 1,0-1,0 1,0-1,1 1,-1-1,1 1,0-1,0 0,0 1,0-1,1 0,-1 1,1-1,0 0,0 0,0-1,0 1,0 0,1-1,-1 1,1-1,0 1,241 198,-182-111,-61-87,1 0,-1 0,0 1,0-1,0 0,-1 1,1-1,-1 1,0-1,0 1,0-1,0 0,0 1,-1-1,0 1,1-1,-1 0,-1 1,1-1,0 0,-1 0,1 0,-1 0,0 0,0 0,-1-1,1 1,0-1,-3 2,-4 3,0 0,0-1,-1 0,0-1,0 0,-1-1,1 0,-1-1,0 0,0 0,0-1,-1-1,1 0,0 0,0-1,-1-1,1 0,0 0,0-1,0 0,0-1,0-1,0 0,1 0,0-1,-5-3,-4-2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9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1 311,'510'0,"-370"-22,-116 19</inkml:trace>
  <inkml:trace contextRef="#ctx0" brushRef="#br0" timeOffset="301.906">170 508,'24'10,"27"3,10-1,-1-2,-6-3,-7-3,-7-2,-5-1,-4-1,-3 0,0-1,-1 1,-5-5,-2-2,-3 1</inkml:trace>
  <inkml:trace contextRef="#ctx0" brushRef="#br0" timeOffset="872.047">424 1,'1'8,"-1"-1,2 1,-1 0,1-1,0 1,1-1,0 1,0-1,1 0,-1 0,2 0,-1-1,1 0,0 1,0-1,0-1,1 1,6 4,122 76,-130-84,189 97,-188-97,-1 0,1 1,-1-1,0 1,0 0,0 0,0 0,0 0,0 1,-1 0,0 0,0 0,0 0,0 0,-1 0,1 1,-1-1,0 1,0 0,-1 0,0-1,1 1,-2 0,1 0,0 0,-1 0,0 0,0 1,-1-1,0 0,1 0,-1-1,-1 1,1 0,-1 0,0 0,-2 3,-10 9,0-1,-1-1,-1 0,0-1,-1-1,-1 0,-6 2,-9 8,-234 125,242-132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41.6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1,'-3'12,"-20"66,4 0,-8 71,24-124,1-1,1 1,2-1,0 1,2 0,0-1,2 0,0 0,2 0,1-1,7 15,-8-21,-6-13,0 1,0-1,0 1,1-1,0 0,0 0,0 0,0 0,1 0,-1 0,1 0,0-1,0 0,0 1,1-1,-1 0,1-1,0 1,0-1,0 1,0-1,0 0,0-1,0 1,1-1,-1 1,2-1,8-7,0 0,0-1,0 0,-1-1,-1 0,1-1,-1-1,-1 0,0-1,0 0,-1 0,0-1,-1-1,-1 1,0-1,4-10,-4 12,84-110,-91 121,0-1,0 0,0 0,0 1,0-1,0 1,0-1,1 1,-1-1,0 1,0-1,0 1,1 0,-1 0,0 0,0 0,1 0,-1 0,0 0,0 0,0 0,1 1,-1-1,0 0,0 1,0-1,0 1,1-1,-1 1,0 0,0-1,0 1,0 0,0 0,-1 0,1 0,0 0,0 0,-1 0,1 0,0 0,-1 0,1 0,0 1,20 59,-18-50,55 118,-56-126,1 1,-1-1,1 1,0-1,0 0,1 0,-1 0,0-1,1 1,0-1,0 0,0 0,0 0,0 0,0-1,0 0,0 0,1 0,-1 0,0 0,1-1,-1 0,0 0,1 0,-1-1,1 1,-1-1,0 0,0 0,4-2,2-3,1 0,-1-1,-1-1,1 1,-1-1,-1-1,1 0,-1 0,-1-1,0 0,0 0,-1 0,0-1,0-2,8-10,2-10,0 0,-3-1,0-1,-2 0,-2 0,-1-1,-2-2,11-81,-17 117,1 1,0-1,0 0,0 1,0-1,0 0,0 1,0 0,0-1,1 1,-1 0,0-1,1 1,-1 0,1 0,0 0,-1 0,1 1,0-1,0 0,-1 1,1-1,0 1,0-1,0 1,-1 0,1 0,0 0,1 0,11 3</inkml:trace>
  <inkml:trace contextRef="#ctx0" brushRef="#br0" timeOffset="386.163">1321 311,'14'0,"10"0,5 0,3 0,1 0,-1 0,-1 0,-1 0,0 0,-1 0,-1 0,0 0,0 0,0 0,0 0,-4-4,-8-3</inkml:trace>
  <inkml:trace contextRef="#ctx0" brushRef="#br0" timeOffset="631.346">1376 510,'19'9,"16"4,8-1,0-2,-2-8,-3-4,-4-2,-2 0,-2 1,-1 0,-6 1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0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1,'28'4,"20"3,6-6,-1-3,-5 0,-6-1,-5 1,-9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47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617 439,'-113'367,"-7"-2,86-230,34-136,1 0,-1 0,0 0,1 0,-1 1,1-1,-1 0,1 0,0 1,-1-1,1 0,0 1,-1-1,1 0,0 1,0-1,0 1,-1-1,1 1,0 0,0-1,0 1,0 0,0 0,0 0,0 0,0-1,0 1,0 0,-1 0,1 1,0-1,0 0,0 0,0 0,0 1,0-1,0 0,0 1,-1-1,1 1,0-1,0 1,0-1,-1 1,1 0,0-1,-1 1,1 0,-1 0,1-1,-1 1,1 0,-1 0,1 0,-1 0,0 0,1-1,-1 1,0 0,0 0,0 0,0 0,0 0,12-18</inkml:trace>
  <inkml:trace contextRef="#ctx0" brushRef="#br0" timeOffset="315.612">1210 439,'-56'72,"4"2,3 2,2 3,35-57,-6 7,-7 11,2 1,1 1,2 1,2 0,-1 11,17-48,1-1,0 1,0-1,0 1,1 0,0-1,0 1,0-1,1 1,0 0,0-1,0 1,1-1,0 0,0 1,0-1,0 0,1 0,0 0,0-1,1 1,-1-1,1 1,0-1,0 0,0-1,0 1,1-1,0 0,-1 0,1 0,0-1,1 1,-1-1,0 0,1-1,-1 1,6-1,-1 1,0 0,0-1,0-1,0 0,1 0,-1-1,0 0,0-1,0 0,-1-1,1 0,0 0,-1-1,0 0,0-1,0 0,0 0,-1-1,0 0,0 0,0-1,-1 0,0-1,-1 0,1 0,-1 0,-1 0,0-1,0 0,-1 0,0-1,0 1,-1-1,0 0,0-8,-2 12,0-1,-1 0,0 1,-1-1,1 1,-1-1,0 0,-1 1,0 0,0-1,0 1,-1 0,1 0,-2 0,1 1,-1-1,1 1,-2 0,1 0,0 0,-1 0,0 1,0 0,0 0,-1 0,0 0,1 1,-1 0,0 0,0 1,-1 0,1 0,0 0,-1 1,1 0,-3 0,-2-1,0 1,0 0,1 1,-1 0,0 1,0 0,0 0,1 1,-1 1,1 0,-1 0,1 1,0 0,1 1,-1 0,-6 6,-3 5</inkml:trace>
  <inkml:trace contextRef="#ctx0" brushRef="#br0" timeOffset="681.896">1746 523,'-41'24,"0"2,2 2,1 1,1 2,2 2,-7 9,40-40,-15 13,-1 1,2 1,1 1,0 1,1 0,1 0,0 1,2 1,1 0,-1 4,10-22,0 0,1 0,-1 0,1 1,0-1,0 0,0 1,0-1,0 0,1 1,-1-1,1 0,0 0,0 1,0-1,1 0,-1 0,1 0,0-1,-1 1,1 0,0-1,1 1,-1-1,0 1,1-1,-1 0,1 0,0 0,0-1,0 1,0 0,0-1,0 0,0 0,0 0,121 17,-103-22,-2-2,1 0,-1 0,1-2,-2-1,1 0,-2-1,1-1,-1-1,-1 0,0-1,-1-1,0 0,-1-2,4-5,-5 6,0 0,-2-1,0 0,0-1,-2 0,0-1,-1 0,0 0,-2-1,1-1,-5 12,0 0,0 0,-1 0,0 0,0 0,-1-1,0 1,-1 0,0 0,0 0,0 0,-1 0,0 0,-1 0,0 1,0-1,0 1,-1 0,0 0,-1 0,0 0,0 1,0 0,-1 0,-3-3,4 5,-1-1,-1 1,1 1,-1-1,1 1,-1 0,0 0,0 1,-1 0,1 1,0-1,-1 1,1 1,0-1,-1 1,1 1,-1-1,1 1,0 0,-1 1,1 0,0 0,0 1,0-1,0 1,1 1,-2 0,-17 9</inkml:trace>
  <inkml:trace contextRef="#ctx0" brushRef="#br0" timeOffset="1138.154">2226 721,'-40'95,"-95"116,133-206,-38 90,39-92,1-1,-1 0,1 1,0-1,-1 1,1-1,0 1,1-1,-1 0,0 1,1-1,-1 1,1-1,0 0,0 1,0-1,0 0,0 0,0 0,1 0,-1 0,1 0,-1 0,1 0,0-1,0 1,0 0,0-1,0 0,0 1,0-1,0 0,0 0,1 0,-1 0,0-1,1 1,-1-1,2 1,7 0,1 1,0-2,0 1,-1-2,1 1,0-2,-1 0,1 0,-1-1,1 0,-1-1,0 0,0-1,-1 0,1-1,-1 0,-1-1,1 0,-1 0,0-1,-1 0,1-1,-2 0,3-3,5-27,-11 19</inkml:trace>
  <inkml:trace contextRef="#ctx0" brushRef="#br0" timeOffset="1514.27">2084 580,'178'-220,"-177"219,-1-1,1 1,0-1,0 1,0 0,0 0,0-1,0 1,0 0,0 0,1 0,-1 0,0 0,1 0,-1 1,0-1,1 0,-1 1,1-1,-1 1,1-1,0 1,-1 0,1 0,-1 0,1 0,-1 0,1 0,0 0,-1 0,1 1,-1-1,1 0,-1 1,1-1,-1 1,1 0,-1 0,0-1,1 1,-1 0,0 0,0 0,1 0,-1 1,0-1,0 0,0 0,0 1,-1-1,1 0,0 2,75 208,-68-195</inkml:trace>
  <inkml:trace contextRef="#ctx0" brushRef="#br0" timeOffset="6257.777">419 43,'-3'-4,"-1"0,-1 0,1 1,-1-1,1 1,-1 0,0 0,0 1,0 0,0-1,-1 2,1-1,-1 0,1 1,-1 0,1 1,-1-1,0 1,1 0,-1 0,0 1,1 0,-1 0,1 0,-1 1,1-1,0 1,-1 1,1-1,0 1,0 0,1 0,-1 0,1 1,-1-1,1 1,0 0,1 0,-1 1,1-1,-1 1,0 2,-11 22,2 1,0 0,2 1,2 0,0 0,2 1,1 8,5-38,-29 237,13 123,-10-74,-1-96,20-151,5-37,1 0,0 0,1 0,-1 0,1 0,-1 0,1 0,1 1,-1-1,1 0,-1 1,1-1,0 0,1 1,-1-1,1 0,0 1,0-1,0 0,0 0,1 0,0 0,0 0,0 0,0 0,1-1,-1 1,1-1,0 1,0-1,0 0,0 0,1-1,-1 1,1-1,0 1,0-1,0 0,11 1,0 0,-1-2,1 1,0-2,0 0,0-1,-1 0,1-1,0-1,-1 0,3-2,-1 1,1 0,1 1,-1 1,0 1,1 0,-1 2,0-1,1 2,38 10,-32-7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8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1 362,'68'-1,"0"-3,0-3,22-7,-82 13,-1 1,0-1,0-1,0 1,0-1,0 0,-1-1,1 0,-1 0,1 0,-1-1,0 0,0 0,0 0,-1-1,0 0,0 0,0 0,0-1,-1 1,0-1,0 0,-1-1,1 1,0-3,-4 4,-1 0,1 0,-1-1,0 1,0 0,-1 0,1 0,-1 0,0 0,-1 1,1-1,-1 1,0-1,0 1,0 0,0 0,-1 0,0 1,0-1,0 1,0 0,0 0,-1 0,1 1,-1-1,0 1,0 0,0 0,0 1,0 0,0 0,-5-1,0-1,0 1,0-1,-1 2,1-1,-1 1,1 1,0 0,-1 1,1 0,-1 0,1 1,0 0,0 1,0 0,0 1,0 0,1 0,0 1,0 1,0-1,0 1,1 1,0 0,0 0,1 0,0 1,0 0,1 0,0 1,0 0,1 0,1 0,-3 6,4-8,0 1,1-1,0 0,0 1,1-1,0 1,1 0,-1-1,1 1,1 0,-1-1,1 1,1-1,0 1,0-1,0 1,1-1,0 0,0 0,0 0,1-1,0 1,1-1,0 0,0 0,0 0,0-1,2 1,12 4,0-2,1 0,0-1,0-1,0-1,1-1,0 0,0-2,0 0,0-2,0 0,0-1,11-3,12 3,-18 0</inkml:trace>
  <inkml:trace contextRef="#ctx0" brushRef="#br0" timeOffset="380.95">594 532,'223'-261,"-182"223,-40 38,-1 1,1-1,0 1,0-1,-1 1,1 0,-1 0,1-1,-1 1,1 0,-1 0,1-1,-1 1,1 0,-1 0,0 0,0 0,1 0,-1-1,0 1,0 0,0 0,0 0,0 0,0 0,0 0,0 0,-1 0,1 0,0-1,0 1,-1 0,1 0,-1 0,1 0,-1-1,1 1,-1 0,1 0,-1-1,0 1,0 6,-1 3,0-6,0 0,0 0,1 0,-1 0,1 0,0 0,1 0,-1 0,1 1,-1-1,1 0,0 1,1-1,-1 0,1 0,0 0,0 1,0-1,1 0,-1 0,1 0,0-1,0 1,0 0,1-1,-1 1,1-1,0 0,0 0,0 0,0 0,0 0,1-1,0 0,-1 1,5 0,2-2,0-1,1 0,-1-1,0 0,0-1,1 0,-1 0,0-1,-1-1,1 1,-1-2,1 1,-1-1,0-1,-1 1,0-2,0 1,0-1,0 0,-1-1,0 0,-1 0,0 0,0-1,-1 0,0 0,0 0,-1 0,-1-1,1-2,5-13</inkml:trace>
  <inkml:trace contextRef="#ctx0" brushRef="#br0" timeOffset="1113.287">1271 391,'53'-5,"-22"3,0-1,0-1,-1-1,0-2,0-1,-1-1,0-2,23-12,-49 22,0 0,0-1,0 1,0-1,0 0,-1 0,1 0,-1 0,1 0,-1-1,0 1,0-1,0 1,0-1,0 0,-1 0,1 0,-1 0,0 0,0 0,0 0,0 0,0-1,-1 1,0 0,1 0,-1-1,0 1,-1 0,1-1,-1 1,1 0,-1 0,0 0,0-1,0 1,-1 0,1 0,-1 1,1-1,-1 0,0 0,0 1,0-1,-1 1,1 0,0 0,-2-1,-6-1,-1 1,0 1,0-1,1 2,-2-1,1 1,0 1,0 0,0 1,0 0,0 1,0 0,0 0,1 1,-1 1,1 0,0 0,0 1,0 0,0 1,1 0,0 1,0-1,1 2,0-1,-2 3,4-5,-1 0,1 0,0 0,0 1,1 0,0 0,0 0,0 1,1-1,0 1,0 0,1 0,0 1,0-1,0 1,1 0,1-1,-1 1,1 0,0 0,1 0,0 0,0 0,1 0,1 6,2-9,0 1,1-1,0 0,0 0,1-1,-1 0,1 1,0-2,0 1,0-1,0 0,1 0,-1-1,1 0,0 0,0 0,0-1,0 0,0 0,4-1,17 0,1-1,-1-1,1-1,-1-2,0-1,0-1,-1-1,0-2,0 0,14-10,11-6,-1-3,-1-1,25-23,-30 22,-34 24,0 0,-1-1,0-1,0 1,0-1,-1-1,-1 0,0 0,0-1,-1 1,0-2,-1 1,0-1,-1 0,0 0,-1-1,-1 1,0-1,0 0,-3 12,1-1,-1 0,0 0,0 1,0-1,0 0,0 0,0 0,0 1,-1-1,1 0,0 1,-1-1,0 0,1 1,-1-1,0 0,0 1,0-1,0 1,0 0,0-1,0 1,-1 0,1 0,0-1,-1 1,1 0,-1 1,1-1,-1 0,0 0,1 0,-1 1,0-1,1 1,-1 0,0-1,1 1,-1 0,0 0,0 0,0 0,-72 28,68-24,0-2,1 0,-1 1,0 0,1 1,-1-1,1 1,0 0,0 0,1 0,-1 1,1 0,0-1,0 2,1-1,-1 0,1 1,0 0,1-1,-1 1,1 0,0 0,1 1,0-1,0 0,0 0,0 1,1-1,1 6,2-7,1-1,-1 1,2-1,-1 0,0 0,1 0,-1-1,1 0,0 0,0 0,1 0,-1-1,0 0,1 0,0 0,-1-1,1 0,0 0,0 0,2-1,15 5,80 36,-100-39,0 0,0 0,-1 0,1 0,-1 0,1 0,-1 1,0-1,0 1,0 0,0 0,-1 0,1-1,-1 2,1-1,-1 0,0 0,0 0,-1 0,1 1,0-1,-1 0,0 1,0-1,0 0,0 1,-1-1,1 0,-1 1,0-1,-1 2,-48 81,45-68,11-16</inkml:trace>
  <inkml:trace contextRef="#ctx0" brushRef="#br0" timeOffset="1666.863">2513 165,'-22'7,"1"1,0 1,0 1,1 1,0 1,1 0,1 1,0 2,1 0,0 0,-13 17,23-25,2-3,1-1,-1 1,1 0,0 0,0 1,0-1,0 1,1 0,0 0,0 0,0 1,0-1,1 1,0-1,0 1,1 0,0 0,0 0,0 0,1 0,-1 4,4-7,-1 0,1-1,0 1,0-1,0 1,0-1,0 0,1-1,-1 1,0 0,1-1,-1 0,1 0,0 0,-1 0,1 0,0-1,0 0,-1 0,1 0,0 0,0 0,0-1,-1 0,1 1,0-2,-1 1,1 0,-1-1,1 0,13-5,0 0,-1-1,0-1,0-1,-1 0,0-2,-1 1,0-1,-1-1,11-14,74-61,-96 86,1 0,0 0,-1 1,1-1,0 1,0 0,0 0,0 0,0 0,0 1,0-1,0 1,1-1,-1 1,0 0,0 1,0-1,0 0,0 1,0 0,0 0,0 0,0 0,0 0,0 0,0 1,0-1,-1 1,1 0,-1 0,1 0,-1 0,0 0,0 1,0-1,0 1,0-1,0 1,-1 0,1 0,-1-1,0 1,0 0,0 0,0 0,-1 1,1 0,12 48,-3 0,-1 0,-3 1,-3 0,-1 0,-6 45,3-3,0-79,0 0,-1 0,-1 0,0-1,-1 1,-1-1,0 0,-1 0,-1-1,-6 12,9-19,-1 0,1 1,-1-2,-1 1,1 0,-1-1,0 0,-1-1,1 1,-1-1,0-1,0 1,-1-1,0 0,1-1,-1 0,0 0,0-1,-1 0,-7 1,12-2,1-1,0 0,-1-1,1 1,0-1,0 1,-1-1,1 0,0 0,0 0,0-1,0 1,0-1,0 1,0-1,1 0,-1 0,1-1,-1 1,1 0,0-1,0 1,0-1,0 0,0 0,0 0,1 0,0 0,-1 0,1 0,0 0,1 0,-1-1,1 1,-1 0,1-1,0 1,0 0,0-1,1 1,-1 0,1 0,0-1,-1 1,3-2,4-17,2 0,1 1,1 0,0 1,2 0,0 1,1 0,1 1,1 1,0 1,2-1,29-34,-23 24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0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58 267,'-13'38,"1"0,2 1,2 0,2 0,1 1,1 38,5-72,-1 0,1 0,0 0,1 0,-1 0,1-1,0 1,1-1,0 1,-1-1,1 0,1 0,-1 0,1-1,0 1,0-1,0 0,1 0,0 0,-1-1,1 1,0-1,1 0,-1-1,0 1,1-1,0 0,-1 0,1-1,0 0,0 0,0 0,0-1,0 0,0 0,0 0,2-1,28-23,-21 7</inkml:trace>
  <inkml:trace contextRef="#ctx0" brushRef="#br0" timeOffset="251.988">509 267,'-306'652,"253"-452,52-196,0 1,0 0,0-1,1 1,0 0,0 0,0-1,1 1,0 0,-1-1,2 1,-1 0,0-1,1 0,0 1,0-1,0 0,1 0,8 9</inkml:trace>
  <inkml:trace contextRef="#ctx0" brushRef="#br0" timeOffset="569.917">735 577,'-53'58,"1"2,4 2,-20 36,58-85,0 1,1 1,1-1,0 1,0 1,2-1,0 1,1 0,1 1,-1 4,5-18,-1 1,1-1,0 0,1 0,-1 1,0-1,1 0,0 0,0 0,0 1,0-1,0 0,1 0,-1-1,1 1,0 0,0 0,0-1,0 1,0-1,0 0,1 1,-1-1,1 0,0 0,-1-1,1 1,0-1,0 1,0-1,0 0,1 0,2 0,111 7,-97-12,0-1,0-1,-1-1,0-1,0 0,0-2,-1 0,-1-1,0-1,0 0,-1-1,-1-1,0-1,-1 0,-1-1,0 0,-1-1,-1 0,0-1,-2 0,7-17,-9 18,-2 1,0-1,0 0,-2 0,0 0,-1 0,-1 0,0-1,-1 1,-3-15,3 27,-1 0,0 1,0-1,-1 0,0 1,1-1,-2 1,1 0,0 0,-1 0,0 0,0 0,0 0,0 1,0-1,-1 1,0 0,0 0,1 0,-2 1,1-1,0 1,0 0,-1 0,1 1,-1-1,0 1,1 0,-1 0,0 1,0-1,0 1,1 0,-2 0,-16 3</inkml:trace>
  <inkml:trace contextRef="#ctx0" brushRef="#br0" timeOffset="1101.977">1102 859,'19'0,"0"0,-1-2,1 0,-1-1,1-1,-1-1,0 0,0-1,-1-1,0-1,0 0,-1-1,0-1,0-1,-1 0,1-3,-15 14,-1-1,1 1,0-1,-1 1,1 0,0-1,-1 1,1 0,0-1,0 1,-1 0,1 0,0 0,0 0,0 0,-1 0,1 0,0 0,0 0,-1 0,1 0,0 0,0 0,0 1,-1-1,1 0,0 0,-1 1,1-1,0 1,-1-1,1 1,0-1,-1 1,1-1,-1 1,1-1,-1 1,1 0,-1-1,1 1,-1 0,0 0,0-1,1 1,-1 0,0 0,0-1,0 1,1 0,-1 0,0-1,0 1,0 0,0 0,-1 0,1 0,9 51,-43 173,-3 68,33-266,4-20,-1 0,1 0,-2 0,1-1,-1 1,0 0,0 0,-1-1,0 1,0-1,-1 0,-2 4,4-9,0-1,0 1,1-1,-1 1,0-1,0 1,0-1,0 0,0 0,0 0,1 0,-1 0,0-1,0 1,0 0,0-1,0 0,1 1,-1-1,0 0,0 0,1 0,-1 0,1 0,-1 0,1 0,-1-1,1 1,0 0,0-1,-1 1,1-1,0 0,0 1,1-1,-1 0,0 0,0 1,1-1,-1 0,1 0,0 0,-1 0,1 0,0 0,0 1,0-1,1 0,-5-7,-4-12,0 3</inkml:trace>
  <inkml:trace contextRef="#ctx0" brushRef="#br0" timeOffset="1605.634">1243 548,'22'-17,"-1"-1,-1-1,-1-1,0 0,-2-2,0 0,-1-1,-2 0,0-2,9-22,17-9,-26 85,11 86,-23-104,0-1,0 1,1-1,1 0,-1 0,2 0,-1-1,1 1,6 6,4 3</inkml:trace>
  <inkml:trace contextRef="#ctx0" brushRef="#br0" timeOffset="2371.9">1723 41,'1'-3,"0"1,0-1,1 1,-1-1,1 1,0 0,-1 0,1 0,0 0,0 0,1 0,-1 0,0 1,0-1,1 1,-1 0,1 0,-1-1,1 2,0-1,-1 0,1 0,0 1,0 0,-1-1,1 1,0 0,0 0,0 1,-1-1,1 1,0-1,-1 1,1 0,0 0,-1 0,1 0,-1 0,1 1,0 0,5 3,1 0,-1 1,0 0,0 0,-1 1,0 0,0 1,-1 0,1 0,3 7,0 9,-1 0,-1 1,-1 0,-1 1,-2-1,0 1,-1 0,-2 0,-1 0,-1 0,-1 0,-1 0,-2 0,-2 9,-4 57,-25 256,37 12,20-242,-22-114,0 0,0 0,0 0,-1-1,1 1,-1 0,0-1,0 1,-1-1,1 1,-1-1,1 0,-1 0,0 0,0-1,-1 1,1-1,0 1,-1-1,0 0,1-1,-1 1,0-1,0 1,0-1,0 0,0 0,0-1,0 1,0-1,0 0,0 0,0-1,0 1,0-1,-1 1,2-1,-1-1,0 1,-3-2,-114-38,101 32,4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5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96 703,'-12'12,"0"2,1 0,1 0,0 1,1 0,0 1,2 0,-2 5,8-20,0 1,0-1,1 1,-1 0,0-1,1 1,-1 0,1-1,0 1,0 0,0 0,0-1,0 1,0 0,0 0,0-1,1 1,-1 0,0 0,1-1,0 1,-1 0,1-1,0 1,0-1,0 1,0-1,0 0,0 1,1-1,-1 0,0 0,1 0,-1 1,0-1,1-1,0 1,-1 0,1 0,-1-1,1 1,0-1,-1 1,1-1,0 0,0 1,-1-1,1 0,0 0,0 0,0-1,-1 1,1 0,0-1,-1 1,2-1,8-5,1-1,-2 1,1-2,-1 0,0 0,0-1,-1 0,-1 0,1-1,-2 0,1-1,-1 0,0-2,-4 10,-1 1,0-1,0 0,-1 0,1 0,-1 0,1-1,-1 1,0 0,0-1,-1 1,1 0,-1-1,1 1,-1-1,0 1,0-1,-1 1,1-1,-1 1,0 0,0-1,0 0,-2 3,1 1,-1 0,1 0,-1 0,1 1,-1-1,1 0,-1 1,1 0,-1-1,1 1,-1 0,1 0,0 1,-1-1,1 0,0 1,0-1,0 1,0 0,1 0,-1 0,-1 1,-13 11,1 1,0 1,1 0,1 1,0 1,1 0,-5 12,16-29,1 0,-1-1,1 1,-1 0,1-1,-1 1,1 0,-1 0,1-1,0 1,0 0,-1 0,1 0,0 0,0-1,0 1,0 0,0 0,0 0,0 0,0-1,0 1,1 0,-1 0,0 0,0 0,1-1,-1 1,1 0,-1 0,0-1,1 1,0 0,-1-1,1 1,-1-1,1 1,0 0,-1-1,1 1,0-1,-1 0,1 1,0-1,0 0,0 1,-1-1,1 0,0 0,0 0,0 0,0 1,-1-1,1 0,0-1,0 1,0 0,48-13,12-52,-60 63,1 0,-1 1,0-1,0 0,0 0,0 0,0 1,0-1,-1 0,1 0,-1 0,1 0,-1-1,0 1,0 0,0 0,0 0,0 0,0 0,0 0,-1 0,1 0,-1 0,0 0,1 0,-1 0,0 0,0 0,0 0,0 1,-1-1,1 0,0 1,-1-1,1 1,-1 0,0-1,1 1,-2-1,-12-2,1 5</inkml:trace>
  <inkml:trace contextRef="#ctx0" brushRef="#br0" timeOffset="1012.296">660 25,'-1'-2,"-1"0,1 0,-1 1,0-1,0 0,0 1,0-1,0 1,0-1,0 1,0 0,0 0,-1 0,1 0,0 0,-1 1,1-1,-1 1,1 0,0-1,-1 1,1 0,-1 0,1 1,-1-1,-5 1,1 0,-1 0,1 1,-1 0,1 0,0 1,0 0,0 0,0 1,1 0,-1 0,1 1,0-1,0 1,1 1,-1-1,1 1,0 0,1 0,-1 0,1 1,1-1,-1 1,1 0,0 0,1 0,-1 1,1-1,1 1,0-1,-1 8,0-7,-9 40,2-1,2 2,2-1,2 8,-26 231,20-65,0-168,4 0,1 0,3 0,2 3,0-21,-23 83,22-118,0 1,0 0,-1-1,1 1,0-1,1 1,-1-1,0 1,0 0,1-1,-1 1,1-1,-1 1,1-1,-1 0,1 1,0-1,0 0,0 1,0-1,0 0,0 0,0 0,0 0,0 0,1 0,-1 0,0 0,1 0,-1 0,1-1,-1 1,1-1,-1 1,1-1,-1 0,1 1,-1-1,1 0,0 0,72-9,-53 5,7 0,-2 0</inkml:trace>
  <inkml:trace contextRef="#ctx0" brushRef="#br0" timeOffset="9299.415">914 336,'-17'90,"-12"172,-11-20,14-127,2-39,21-73,1-5</inkml:trace>
  <inkml:trace contextRef="#ctx0" brushRef="#br0" timeOffset="10052.596">1224 279,'-51'197,"18"-26,33-168,1 0,-1-1,0 1,1 0,0-1,0 1,-1-1,1 1,1-1,-1 1,0-1,1 0,-1 0,1 0,-1 0,1 0,0 0,0 0,0 0,0-1,1 1,-1-1,0 1,0-1,1 0,-1 0,1 0,-1 0,1 0,0-1,-1 1,1-1,0 0,-1 0,3 0,97-12,-3-25,-80 30</inkml:trace>
  <inkml:trace contextRef="#ctx0" brushRef="#br0" timeOffset="10498.405">1535 223,'-17'21,"1"2,1 0,0 1,2 0,1 1,1 0,2 1,0 0,1 1,2 0,1 0,-1 23,-22 168,2-102,-21 49,41-141</inkml:trace>
  <inkml:trace contextRef="#ctx0" brushRef="#br0" timeOffset="11054.287">1789 703,'-41'72,"32"-61,1 0,1 0,0 1,0 0,1 0,1 1,0 0,1 0,0 0,1 0,1 1,0-1,0 1,2 0,-1-1,2 1,0 4,1-13,0-1,1 0,-1 0,1 0,0-1,0 1,0 0,0-1,0 0,1 0,0 0,-1 0,1 0,0-1,0 0,1 0,-1 0,0 0,1-1,-1 1,1-1,-1 0,1-1,0 1,-1-1,1 0,0 0,-1 0,1-1,0 0,-1 0,1 0,-1 0,1-1,-1 1,0-1,1 0,-1-1,0 1,0-1,-1 1,1-1,0-1,-1 1,0 0,3-4,3-9</inkml:trace>
  <inkml:trace contextRef="#ctx0" brushRef="#br0" timeOffset="11549.34">1591 505,'28'-9,"-1"-1,0-1,-1-2,-1-1,0 0,-1-2,0-1,-1-1,-1-1,-1-1,3-5,-6 19,-16 36,-2-16,2 7,1-1,1 1,1-1,1 0,0 0,2 0,0-1,10 17,-9-20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08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0 819,'5'0,"7"0,5 0,5 0,4 0,2 0,1 0,0 0,1 0,-1 0,0 0,-1 0,-4-5,-7-1</inkml:trace>
  <inkml:trace contextRef="#ctx0" brushRef="#br0" timeOffset="343.462">199 594,'-5'9,"-2"14,1 6,1 4,-3 1,-1 0,2-2,2-1,2-1,-4-1,-1 0,2-1,1 0,2 0,1-5</inkml:trace>
  <inkml:trace contextRef="#ctx0" brushRef="#br0" timeOffset="1979.48">734 170,'-33'73,"-18"194,-63 130,69-276,45-101,5-26</inkml:trace>
  <inkml:trace contextRef="#ctx0" brushRef="#br0" timeOffset="2816.071">960 255,'0'0,"0"1,0-1,0 1,0-1,0 1,0-1,0 1,0-1,1 1,-1-1,0 1,0-1,0 0,0 1,1-1,-1 1,0-1,0 1,1-1,-1 0,0 1,1-1,-1 1,1-1,-1 0,0 0,1 1,-1-1,1 0,-1 0,1 1,-1-1,1 0,-1 0,1 0,-1 0,1 0,-1 0,1 0,-1 0,1 0,-1 0,1 0,-1 0,1 0,-1 0,1 0,-1 0,0-1,1 1,-1 0,1 0,-1-1,1 1,-1 0,0 0,1-1,-1 1,0-1,1 1,-1 0,-23 133,16-107,-80 259,43-142,15-4,17-77,6-56</inkml:trace>
  <inkml:trace contextRef="#ctx0" brushRef="#br0" timeOffset="4229.722">1017 988,'219'-96,"-149"45,-68 52,1-1,-1 1,1 0,-1 0,0 0,1 1,-1-1,0 0,0 1,0-1,0 1,0 0,0 0,0 0,-1 0,1 0,-1 0,1 0,-1 1,0-1,0 0,0 1,0-1,0 1,-1-1,1 1,-1-1,0 1,0-1,1 1,-2 1,4 264,-6-211,-3-1,-3 0,-1 0,-4-1,-18 51,29-97,2-4,0 0,0-1,0 1,0 0,-1-1,1 1,-1-1,0 0,-1 1,1-1,-1 0,0 0,0-1,0 1,0-1,-1 1,1-1,-1 0,0 0,0-1,0 1,0-1,-1 0,2-3,-1-1,1 0,0 0,-1 0,1 0,0 0,0-1,0 0,0 1,1-1,-1 0,1-1,0 1,0 0,0 0,0-1,0 0,1 1,-1-1,1 0,0 1,0-1,1 0,-1 0,1 0,0 0,0-3,-1 0,-22-112,20 94</inkml:trace>
  <inkml:trace contextRef="#ctx0" brushRef="#br0" timeOffset="4749.36">1101 650,'27'-14,"-2"-2,0-1,0-1,-2-1,0-1,8-11,-30 30,-1 0,1 0,-1 0,1 0,0 0,-1 0,1 0,0 1,0-1,0 0,0 1,0-1,0 0,0 1,0-1,0 1,0-1,0 1,0 0,0 0,0-1,0 1,0 0,0 0,1 0,-1 0,0 0,0 0,0 0,0 1,0-1,0 0,0 1,0-1,0 1,0-1,0 1,0-1,0 1,0-1,0 1,0 0,0 0,-1 0,1-1,0 1,0 0,-1 0,1 0,-1 0,1 0,-1 0,1 0,-1 0,0 0,1 0,-1 0,0 1,0-1,0 0,0 0,0 0,0 0,0 0,0 0,-1 1,1-1,0 0,2 16,-2-3,2 0,0 1,0-1,1 0,1 0,1-1,0 1,0-1,1 0,7 11,0-11</inkml:trace>
  <inkml:trace contextRef="#ctx0" brushRef="#br0" timeOffset="5694.422">1525 57,'-1'-1,"1"1,-1-1,1 0,0 0,-1 0,1 0,0 0,0 0,0 1,0-1,-1 0,1 0,0 0,1 0,-1 0,0 0,0 0,0 0,0 0,1 0,-1 1,1-1,-1 0,0 0,1 0,-1 1,1-1,0 0,-1 0,1 1,-1-1,1 0,0 1,0-1,-1 1,1-1,0 1,0-1,0 1,0 0,-1-1,1 1,0 0,1 0,41-19,-32 17,0 1,0 0,0 0,0 1,0 0,0 1,0 0,0 1,0 0,0 1,0 0,7 3,-14-4,1 0,-1 0,0 1,0-1,0 1,0 0,0 0,0 0,-1 1,1-1,-1 1,0 0,0-1,-1 2,1-1,-1 0,0 0,0 1,0-1,-1 1,0 0,1-1,-2 1,1 0,0 0,-1 0,0-1,0 1,-1 0,1 0,-51 281,19-8,16-21,-13-57,24-163,6-33,-1 0,1 0,-1 0,0 0,0 0,-1 0,1 0,-1 0,0 0,0 0,0-1,-1 1,1 0,-1-1,0 1,0-1,0 1,0-1,-1 0,1 0,-1 0,0 0,0-1,0 1,0-1,-1 0,1 0,0 0,-1 0,0 0,1-1,-2 1,-104-1,82-19,27 5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15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57,'6'2,"0"0,-1 0,1 0,-1 1,0 0,0 0,0 0,0 0,0 1,-1 0,0 0,1 0,0 2,6 5,1 0,-1 0,-1 1,0 0,0 1,-2 0,1 0,-2 1,0 0,0 0,-1 1,-1 0,-1 0,0 0,0 1,-2-1,0 1,-1-1,0 1,-2 0,0 0,0-1,-1 1,-1-1,-1 1,0-1,-1 0,-1 0,0-1,-1 0,-5 8,1-2,0-1,-2 0,0 0,-2-2,0 0,0 0,-2-1,0-1,0-1,-1-1,-1 0,-8 3,27-16,-8 5,-1 0,1-1,-1 1,1-2,-1 0,0 0,-1 0,1-1,0-1,-1 1,1-1,-1-1,1 0,-1 0,1-1,-8-2,13 0,1-1,-1 1,1-1,-1 0,1-1,0 1,1 0,-1-1,1 1,0-1,0 0,0 0,1 0,-1 0,1 0,1 0,-1 0,1 0,0-1,0 1,0 0,0 0,1 0,0 0,1-1,-2-6,7-41,1 34</inkml:trace>
  <inkml:trace contextRef="#ctx0" brushRef="#br0" timeOffset="516.754">10 1,'358'0,"-121"29,-79-4,-146-23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2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17 128,'-1'1,"0"-1,0 1,0-1,0 1,0 0,1-1,-1 1,0 0,0 0,0 0,1 0,-1-1,0 1,1 0,-1 0,1 0,-1 0,1 1,-1-1,1 0,0 0,-1 0,1 0,0 0,0 0,0 1,0-1,0 0,0 0,0 0,0 0,1 0,-1 1,0-1,1 0,-1 0,1 0,-1 0,1 0,0 0,-1 0,1 0,0-1,-1 1,1 0,0 0,1 9,5 337,-9-212,1-128,1-1,-1 1,1 0,0 0,1 0,0-1,0 1,0 0,1-1,0 1,0-1,0 1,1-1,0 0,0 0,1 0,0 0,0-1,0 0,1 0,-1 0,1 0,1 0,-1-1,0 0,1 0,0-1,6 3,-4-4,0-1,-1 0,1-1,0 0,1 0,-2 0,1-1,0-1,0 1,0-1,0 0,-1-1,1 0,-1 0,0-1,0 0,0 0,0-1,-1 1,1-2,109-120,-98 100,-1 0,-1 0,-1-2,-2 0,0 0,-2-1,1-9,15-42,-22 103,-5 11,-1-15,1 1,1 0,1 0,1-1,0 1,2-1,3 10,-5-20,0 0,0 0,1 0,1 0,0-1,0 1,0-1,1 0,1-1,-1 0,1 0,0 0,1-1,-1 0,1 0,0-1,1 0,-1 0,1-1,0 0,0-1,1 0,-1 0,1-1,-1 0,1-1,0 0,-1 0,1-1,0-1,0 1,-1-2,3 1,0-6,1 0,-2 0,1-1,-1 0,0-1,-1 0,0-1,0 0,-1 0,0-1,-1-1,1-2,0 3,28-39,-2-2,-2-1,-3-1,-2-2,-3-1,-2 0,2-16,-21 62,-1 0,0 0,0 0,-2 0,1-1,-1 1,-1 0,0-1,-1 1,0 0,-1-3,-4-3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31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0,'2'3,"0"0,0 0,1-1,-1 1,1-1,-1 0,1 0,0 0,0 0,0 0,0 0,0-1,0 1,0-1,0 0,1 0,1 0,-1 1,24 5,0-1,1 0,0-3,0 0,0-2,0-1,0-1,3-2,47 1,51 1,-119-3,-6-3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3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1,'24'5,"18"1,6 0,0-1,-3-1,-5-2,-9-5,-6-4,-1 1,0 1,0 6,1 3,-3 1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30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29 340,'255'-1,"-57"-28,-30 30,-143-1</inkml:trace>
  <inkml:trace contextRef="#ctx0" brushRef="#br0" timeOffset="328.822">0 508,'39'0,"21"0,7 0,-5 0,-7 0,-8 0,-8 0,-5 0,-4 0,-2 0,-2 0,1 0,0 0,0 0,0 0,-4 0</inkml:trace>
  <inkml:trace contextRef="#ctx0" brushRef="#br0" timeOffset="843.186">339 1,'-1'1,"0"-1,0 1,0 1,0-1,0 0,0 0,1 0,-1 0,0 1,0-1,1 0,-1 1,1-1,0 1,-1-1,1 0,0 1,0-1,-1 1,1-1,0 1,1-1,-1 1,0-1,0 1,1-1,-1 0,1 1,-1-1,1 1,-1-1,1 0,0 0,0 1,-1-1,1 0,0 0,1 0,10 15,0 0,2-1,0-1,1 0,0-1,1-1,0 0,1-1,0-1,1 0,0-2,0 0,3 0,6 3,-1 2,0 1,-1 1,-1 1,19 16,-40-30,0-1,0 1,0 0,0 0,0 1,-1-1,1 1,-1-1,1 1,-1 0,0 0,0 0,0 0,0 0,-1 0,1 0,-1 1,0-1,0 1,0-1,0 1,-1-1,1 1,-1-1,0 1,0 0,0-1,-1 1,1-1,-1 1,0-1,0 1,0-1,-1 1,1-1,-1 0,1 0,-2 2,-103 84,53-52,-74 60,38-19,77-59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40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0,'19'0,"26"0,9 0,1 0,-4 0,-1 0,-5 0,-4 0,-5 0,-4 0,-3 0,-1 0,0 0,-1 0,0 0,-4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369 508,'-5'-4,"-6"29,-10 38,-37 215,2 23,35-143,21-158,0 0,-1 1,1-1,0 0,-1 1,1-1,0 1,-1-1,1 0,0 1,0-1,0 1,-1-1,1 0,0 1,0-1,0 1,0-1,0 1,0-1,0 1,0-1,0 1,0-1,0 0,0 1,0-1,0 1,0-1,0 1,1-1,-1 1,0-1,0 0,1 1,-1-1,0 0,0 1,1-1,-1 1,0-1,1 0,-1 0,1 1,-1-1,0 0,1 0,-1 1,1-1,-1 0,1 0,-1 0,0 0,1 0,-1 0,1 0,-1 0,1 0,-1 0,1 0,-1 0,1 0,-1 0,0 0,1 0,-1 0,1-1,-1 1,1 0,-1 0,7-11</inkml:trace>
  <inkml:trace contextRef="#ctx0" brushRef="#br0" timeOffset="634.883">876 480,'-4'2,"0"0,0 0,0 1,0-1,0 1,0 0,0 0,1 0,-1 0,1 1,0-1,0 1,1 0,-1 0,1 0,-2 4,2-6,-2 4,-17 26,0 1,2 0,2 2,1 0,1 1,2 1,2 3,1 1,3 0,1 1,2 0,1-1,3 1,2 16,-1-51,-1 1,1-1,0 0,1 1,-1-1,2 0,-1 0,1 0,0 0,0-1,1 1,0-1,0 0,0 0,1 0,0 0,0-1,0 0,1 0,0 0,0-1,0 0,0 0,1 0,-1-1,1 0,0-1,0 1,0-1,7 1,-8-1,1 0,0-1,0 0,0 0,0 0,0-1,0 0,0-1,0 1,0-1,0-1,0 1,-1-1,1 0,0-1,-1 0,0 0,1 0,-1 0,0-1,-1 0,1-1,-1 1,0-1,0 0,0 0,-1-1,0 1,0-1,0 0,2-6,-4 7,0 0,-1 1,0-2,0 1,-1 0,1 0,-1 0,0 0,0 0,-1 0,1 0,-1 0,-1 0,1 0,-1 0,1 0,-1 0,-1 1,1-1,-1 1,1 0,-1-1,0 1,-1 0,1 1,-1-1,0 1,0-1,0 1,0 0,0 1,-1-1,1 1,-1 0,0 0,-3-1,-6-2,0 1,0 1,-1 0,1 1,-1 0,1 1,-1 1,1 0,-1 1,0 1,1 0,0 1,-1 0,1 1,1 1,-1 0,1 1,-1 0,-5 5,-5 3</inkml:trace>
  <inkml:trace contextRef="#ctx0" brushRef="#br0" timeOffset="1103.798">1413 678,'-24'18,"1"0,1 2,1 1,1 1,0 0,2 2,1 0,-4 8,17-26,0 0,1-1,-1 1,1 1,0-1,1 0,0 1,0 0,0-1,1 1,-1 0,2 0,-1 0,1 0,0 0,1-1,-1 1,1 0,1 0,-1 0,1-1,0 1,1-1,0 1,0-1,0 0,4 6,-1-5,0 1,0-1,1 0,0-1,0 0,1 0,-1 0,1-1,1 0,-1 0,1-1,-1-1,1 1,0-1,1-1,-1 1,0-2,1 1,-1-1,1-1,-1 0,1 0,-1-1,1 0,-1 0,1-1,-1-1,0 1,0-1,0-1,0 0,-1 0,0-1,0 0,0 0,0-1,-1 0,2-1,1-3,0 1,0-1,-1-1,0 0,-1 0,0-1,-1 0,0 0,-1-1,0 1,-1-1,-1-1,0 1,-1-1,0 1,-1-1,0 0,-2 0,1 0,-2 0,1 0,-2 0,-2-8,3 15,0 0,-1 1,0-1,0 1,-1-1,1 1,-2 0,1 0,0 0,-1 1,0-1,-1 1,1 0,-1 0,0 0,0 1,0 0,-1 0,0 0,1 1,-1-1,-1 2,1-1,0 0,-1 1,1 0,-1 1,1 0,-1 0,0 0,0 1,0-1,1 2,-1-1,-5 2,-35 20,27-12</inkml:trace>
  <inkml:trace contextRef="#ctx0" brushRef="#br0" timeOffset="3257.352">2373 734,'-15'15,"-9"13,-5 8,-3 2,4 0,2-8,6-3,1-6,-1-2,-2 0,-2 2,-1-3,-2 1,4-3</inkml:trace>
  <inkml:trace contextRef="#ctx0" brushRef="#br0" timeOffset="3536.09">1921 762,'24'29,"27"14,10 5,-1-6,-6-6,-7-3,-7-8,-5-8,-4-2,-3-4,0-3,-2-4,1-2,-5-6,-6-3</inkml:trace>
  <inkml:trace contextRef="#ctx0" brushRef="#br0" timeOffset="3789.953">2373 932,'-43'4,"-24"7,-6 2,6-2,8-3,10-2,9-3,6-1,9-2</inkml:trace>
  <inkml:trace contextRef="#ctx0" brushRef="#br0" timeOffset="4119.679">2147 537,'-9'20,"2"0,0 0,1 0,2 1,0 0,1 1,1-1,0 0,2 1,1-1,1 3,40 232,-21-116,-18-115</inkml:trace>
  <inkml:trace contextRef="#ctx0" brushRef="#br0" timeOffset="5137.245">2683 565,'0'24,"0"17,0 7,0 0,0-4,0-3,0-6,0-2,0-3,0-2,0 0,-5-1,-1 0,0 1,1 0,1 0,2-10,1-7</inkml:trace>
  <inkml:trace contextRef="#ctx0" brushRef="#br0" timeOffset="5507.126">2881 592,'-45'165,"43"-160,1 0,0-1,0 1,0 0,1 0,-1 0,1 0,0-1,1 1,-1 0,1 0,0 0,0 0,1-1,-1 1,1-1,0 1,0-1,1 0,-1 1,1-1,0 0,0-1,0 1,0 0,1-1,0 0,0 0,-1 0,2 0,-1-1,0 1,0-1,1 0,-1-1,1 1,0-1,0 0,-1 0,6 0,-4 0,0 0,0-1,0 0,0 0,0-1,0 0,0 0,0 0,0-1,0 0,0 0,-1 0,1-1,-1 0,0 0,1 0,-1-1,-1 0,1 1,-1-2,1 1,1-3,4-7</inkml:trace>
  <inkml:trace contextRef="#ctx0" brushRef="#br0" timeOffset="5785.101">3135 508,'-15'43,"-4"24,1 10,3-3,0-9,2-11,3-6,4-5,2-6,3-4,0-3,2-1,-1-2,1 0,0 0,-1 1,0-6</inkml:trace>
  <inkml:trace contextRef="#ctx0" brushRef="#br0" timeOffset="12458.694">312 0,'-9'2,"0"0,0 1,0 0,1 1,-1-1,1 2,0-1,0 1,0 0,0 1,1 0,0 0,0 0,1 1,0 0,0 1,1-1,0 1,0 0,0 0,1 1,1-1,-1 1,1 0,1 0,0 0,0 0,0 0,1 4,-77 634,49-358,0 68,31-125,-2-229,1-1,0 0,0 0,1 0,-1 0,0 0,1 0,-1-1,1 1,0 0,-1-1,1 1,0-1,0 0,0 1,0-1,0 0,0 0,0 0,1-1,-1 1,0 0,0-1,1 0,-1 1,0-1,1 0,-1 0,0 0,1-1,-1 1,0 0,1-1,-1 1,0-1,0 0,0 0,0 0,1 0,-1 0,-1-1,1 1,0 0,0-1,0 0,-1 1,25-8,111-3,-112 13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6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28 508,'10'2,"0"1,0-2,0 1,0-2,0 1,0-1,1-1,-1 0,0 0,0-1,0 0,0-1,-1 0,1-1,-1 0,1 0,-1-1,0 0,-1 0,0-1,0-1,0 1,0-1,5-8,-12 14,0 0,0 0,0 0,0-1,0 1,0 0,0-1,-1 1,1-1,-1 1,1-1,-1 1,1-1,-1 1,0-1,0 1,0-1,0 1,0-1,0 0,0 1,0-1,-1 1,1-1,-1 1,1-1,-1 1,1-1,-1 1,0 0,0-1,0 1,0 0,0 0,0-1,0 1,0 0,0 0,-1 0,1 0,0 1,-1-1,1 0,0 0,-1 1,1-1,-1 1,-3-2,0 1,0 0,0 1,0-1,0 1,0 0,0 0,0 0,1 1,-1 0,0 0,0 0,0 0,1 1,-2 0,-6 5,-1-1,1 2,1 0,0 0,0 1,0 0,1 1,1 0,0 1,0 0,1 0,0 1,1 0,0 1,1-1,1 1,0 0,0 0,1 4,3-14,1 0,0 1,0-1,1 1,-1-1,1 1,-1-1,1 1,0-1,0 0,1 0,-1 1,1-1,-1 0,1 0,0 0,0-1,0 1,1 0,-1-1,1 1,-1-1,1 0,0 0,0 0,0 0,0-1,0 1,0-1,0 1,1-1,-1 0,0-1,1 1,-1 0,1-1,-1 0,1 0,-1 0,1 0,-1-1,1 1,-1-1,0 0,1 0,-1 0,145-57,-144 55,17-8</inkml:trace>
  <inkml:trace contextRef="#ctx0" brushRef="#br0" timeOffset="296.707">705 0,'-10'39,"-2"21,-1 7,-1-5,0-7,4-8,2-8,4-5,2-4,1-2,1-1,0-6</inkml:trace>
  <inkml:trace contextRef="#ctx0" brushRef="#br0" timeOffset="550.963">507 311,'19'4,"21"3,8-1,1-1,-3-1,-4-2,-6-1,-3 0,-2-1,-2-1,-2 1,-4 0</inkml:trace>
  <inkml:trace contextRef="#ctx0" brushRef="#br0" timeOffset="731.128">987 508,'14'5,"10"-4,1-1</inkml:trace>
  <inkml:trace contextRef="#ctx0" brushRef="#br0" timeOffset="987.516">1043 113,'0'0</inkml:trace>
  <inkml:trace contextRef="#ctx0" brushRef="#br0" timeOffset="1149.657">1551 141,'-57'50,"2"3,3 1,-38 54,88-107,-1 1,1 0,0 0,0 0,0 0,0 0,1 1,-1-1,1 0,-1 1,1-1,0 1,0 0,0-1,0 1,0 0,1 0,-1 0,1-1,0 1,0 0,0 0,0 0,0 0,1 0,-1-1,1 1,0 0,-1 0,1-1,1 1,-1-1,0 1,1-1,-1 1,1-1,0 0,0 1,0-1,0 0,0-1,1 2,9 2,1-1,-1 0,1-1,0-1,-1 0,1-1,0 0,0-1,0 0,0-1,0 0,0-1,0-1,-1 0,1-1,-1 0,0-1,10-5,-14 7,15-5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41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140 424,'-34'103,"-7"-24,31-64,1 1,1 0,1 0,0 0,1 1,1 0,0 0,0 11,4-26,1 1,-1 0,1 0,0 0,0 0,0 0,1 0,-1 0,1 0,-1 0,1 0,0-1,0 1,0 0,1-1,-1 1,1 0,-1-1,1 0,0 1,0-1,0 0,0 0,0 0,1 0,-1 0,0-1,1 1,0-1,-1 0,1 1,0-1,0 0,-1 0,1-1,0 1,0-1,0 1,0-1,0 0,0 0,0-1,3 1,13-3,0 0,0-1,0 0,0-2,-1 0,0-1,0-1,-1-1,9-6,13-30,-29 31</inkml:trace>
  <inkml:trace contextRef="#ctx0" brushRef="#br0" timeOffset="264.338">450 424,'-24'38,"-17"32,-7 9,4 1,6-9,9-11,10-7,2-7,5-7,4-5,4-4,2-2,2-1,5-5,7-6,6-6,0-5</inkml:trace>
  <inkml:trace contextRef="#ctx0" brushRef="#br0" timeOffset="634.575">817 480,'-2'3,"-35"36,2 1,2 2,2 1,1 1,3 2,2 1,1 3,5 59,20-106,-1 1,0-1,1 0,0 0,0 1,0-1,0 0,0 0,1 0,-1 0,1 0,0 0,0-1,0 1,0-1,0 1,1-1,-1 0,1 1,0-1,-1-1,1 1,0 0,0-1,0 1,0-1,0 0,1 0,-1 0,0 0,1-1,12 2,-1-2,1 0,0 0,0-2,-1 0,1 0,-1-2,0 0,0 0,0-2,0 1,-1-2,0 0,0-1,-1-1,0 1,-1-2,1 0,-2-1,0 0,0 0,-1-1,0-1,-1 0,-1 0,0 0,0-1,-2-1,0 1,0-1,-1 0,1-9,-4 18,0 0,0-1,-1 1,0-1,0 1,-1-1,1 1,-2-1,1 1,-1-1,0 1,0-1,0 1,-1-1,0 1,0 0,-1 0,0 0,0 0,0 1,-1-1,0 1,0 0,0 0,-1 0,1 0,-1 1,0 0,0 0,-1 0,1 1,-1-1,-5-1,-69-2,60 12</inkml:trace>
  <inkml:trace contextRef="#ctx0" brushRef="#br0" timeOffset="1064.196">1607 565,'-38'24,"-23"12,-5 6,3-5,13-4,10-2,7-8,9-1,3-6,2-4,3-1,0-1,-3-3,-2 2,2 0</inkml:trace>
  <inkml:trace contextRef="#ctx0" brushRef="#br0" timeOffset="1383.823">1042 705,'439'174,"-377"-167,-61-7,0 0,1-1,-1 1,0 0,0-1,0 1,0-1,0 1,0-1,0 0,0 1,0-1,0 0,0 0,0 0,-1 0,1 0,0 0,-1 0,1 0,0 0,-1 0,1 0,-1 0,0 0,1 0,-1 0,0-1,0 1,1 0,-1 0,0 0,0-1,-1 1,1 0,0 0,0 0,0 0,-1-1,1 1,-1 0,1 0,-1 0,1 0,-1 0,0 0,1 0,-1 0,0 0,0 0,-33-46,14 24</inkml:trace>
  <inkml:trace contextRef="#ctx0" brushRef="#br0" timeOffset="1637.188">1297 395,'0'34,"0"25,0 7,0-2,0-8,0-3,-5-6,-1-7,-1-4,2-4,2-3,1-2,0 0,2 0,0 0,0 1,0-5</inkml:trace>
  <inkml:trace contextRef="#ctx0" brushRef="#br0" timeOffset="2003.197">1832 395,'-25'190,"4"-38,-1 16,12-113,6-30</inkml:trace>
  <inkml:trace contextRef="#ctx0" brushRef="#br0" timeOffset="2289.644">2115 338,'-14'44,"-10"23,-1 10,4-3,6-10,5-10,4-10,4-7,1-6,2-3,0-1,0-1,5-5,1-1,0-4</inkml:trace>
  <inkml:trace contextRef="#ctx0" brushRef="#br0" timeOffset="2970.791">2086 0,'300'73,"-296"-72,0 0,0 0,0 0,-1 0,1 1,0 0,-1-1,1 1,-1 1,0-1,0 0,0 1,0-1,0 1,0 0,-1 0,1 0,-1 1,0-1,0 0,0 1,0-1,-1 1,0 0,1 0,-1-1,0 1,-1 0,1 0,-1 0,0 0,0 0,0 0,-10 247,-18 55,29-14,25-124,-26-166,0 0,0 0,0 0,0 0,0 0,0 0,0 0,-1-1,1 1,-1 0,1 0,-1 0,0-1,0 1,0 0,0-1,0 1,0-1,0 1,-1-1,1 1,0-1,-1 0,1 0,-1 0,1 0,-1 0,0 0,0 0,1 0,-1-1,0 1,0-1,0 1,0-1,-70-9,41 3,-81-2,87 8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47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88,'65'285,"-60"-272,-2 1,1-1,-2 1,0 0,0 0,-1 0,-1 0,-1 0,0 0,0 0,-2-1,1 1,-2 0,0-1,0 0,-2 0,-4 10,3-11,0-1,-1 0,0 0,0-1,-1 0,-1-1,0 0,0 0,-1-1,1 0,-2-1,1 0,-1-1,0 0,-5 0,8-2,0 0,0-1,-1-1,0 0,1 0,-1 0,0-2,0 1,0-1,0 0,1-1,-1 0,0-1,0 0,1-1,-1 0,1 0,0-1,0 0,0 0,1-1,-5-3,-5-6</inkml:trace>
  <inkml:trace contextRef="#ctx0" brushRef="#br0" timeOffset="245.414">0 88,'43'-10,"39"-2,14-1,1-1,-6 1,-5 2,-7 4,-7 3,-7 2,-4 1,-8 1,-4 1,-5-1,-5 1,-5-1,-3 1,-6-1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29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1,'0'1,"1"55,-2 0,-3 0,-3 0,-4 11,-13 42,-5-1,-4-1,-22 39,-14 37,83-206,-7 7</inkml:trace>
  <inkml:trace contextRef="#ctx0" brushRef="#br0" timeOffset="338.811">148 87,'38'-5,"23"-2,10-4,-2 0,-3 2,-8 2,-10 2,-7-3,-6 1,-5 0,-2 3,-1 1,-1 1,-8 6,-14 7,-11 2,-5-2</inkml:trace>
  <inkml:trace contextRef="#ctx0" brushRef="#br0" timeOffset="550.051">119 454,'15'19,"18"6,10 0,1-10,-2-8,2-4,-2-4,-3-5,-4-3,-2 1,-8 2</inkml:trace>
  <inkml:trace contextRef="#ctx0" brushRef="#br0" timeOffset="932.841">1050 510,'25'-5,"11"-1,6 0,0 1,-2 1,-4 2,-2 1,-3 0,-2 1,0 0,-1 1,-5-1</inkml:trace>
  <inkml:trace contextRef="#ctx0" brushRef="#br0" timeOffset="1187.781">994 764,'38'5,"28"1,7 0,-5-1,-8-2,-14-5,-11-3,-7-1,-7 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12,'4'0,"12"0,8 0,4 0,3 0,0 0,0 0,0 0,-1 0,-1 0,0 0,-1 0,0 0,-4-5,-8-1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8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272 224,'-55'94,"4"3,-37 98,11-24,175-316,182-239,-274 376,-7 7,1 0,1 0,-1 0,0 1,0-1,0 0,0 0,1 0,-1 0,0 0,1 1,-1-1,1 0,-1 0,1 1,-1-1,1 0,-1 1,1-1,0 0,-1 1,1-1,0 1,-1-1,1 1,0 0,0-1,0 1,-1 0,1-1,0 1,0 0,0 0,0 0,0 0,0 0,-1 0,1 0,0 0,0 0,0 0,0 0,0 1,-1-1,1 0,0 0,0 1,0-1,-1 1,1-1,0 1,0-1,-1 1,1-1,0 1,-1 0,35 129,-33-120,0 0,1 0,0 0,1 0,0-1,1 0,0 1,0-2,1 1,0-1,0 0,1 0,0 0,0-1,1 0,0-1,1 0,-1 0,1-1,9 5,-12-7,0-1,0 1,0-1,1-1,-1 1,1-1,-1 0,1 0,-1-1,1 0,-1 0,1-1,-1 1,1-1,-1-1,1 1,-1-1,0-1,0 1,0-1,0 0,0 0,-1 0,1-1,-1 0,0 0,0-1,0 0,11-15,-1-1,-1-1,-1-1,0 0,-2 0,-1-1,-1 0,-1-1,3-17,-6 11,-1-1,-1 1,-1-1,-2 1,-2-9,1 5,1 11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1 307,'107'-24,"47"-12,155-13,-276 45,0 2,0 1,0 1,0 2,-1 2,9 2,-41-6,0-1,0 1,0 0,1-1,-1 1,0 0,0-1,0 1,0 0,1 0,-1-1,0 1,0 0,1 0,-1-1,0 1,0 0,1 0,-1 0,0-1,1 1,-1 0,0 0,1 0,-1 0,0 0,1 0,-1 0,0 0,1-1,-1 1,0 0,1 1,-1-1,-28-17,-117-89,89 52,43 34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2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683 451,'-38'119,"-171"466,139-384,65-181,4-9</inkml:trace>
  <inkml:trace contextRef="#ctx0" brushRef="#br0" timeOffset="338.816">1192 451,'-90'108,"5"3,1 9,60-87,1 1,2 1,1 1,2 0,1 1,2 1,2 1,-8 35,20-68,-1 0,1 0,0 0,1 0,0 1,0-1,0 0,1 0,-1 0,2 1,-1-1,1 0,-1 0,2-1,-1 1,1 0,0-1,0 1,0-1,1 0,-1 0,1 0,1-1,-1 1,1-1,0 0,-1-1,2 1,-1-1,0 0,1 0,-1 0,5 1,0-1,1-1,-1 0,0 0,1-1,0 0,-1-1,1 0,-1-1,1 0,-1-1,1 0,-1 0,0-1,0-1,0 0,0 0,-1-1,1 0,-1 0,0-1,-1 0,0-1,0 0,0 0,-1-1,0 0,0 0,-1-1,0 0,0 0,-1 0,-1 0,1-1,-2 0,1 0,-1 0,-1-1,0 1,0 0,-1-1,0-3,-4 6,1-1,-2 1,1 0,-1 1,0-1,-1 0,0 1,0 0,-1 1,1-1,-1 1,-1 0,1 0,-1 1,0 0,-1 0,1 0,-1 1,0 0,0 1,0 0,0 0,0 1,-1 0,0 0,1 1,-1 0,0 0,1 1,-1 1,0-1,1 1,-1 1,1-1,-1 2,-4 0,1 2,0-1,0 2,1-1,0 2,0-1,0 2,1-1,-8 8,0 3</inkml:trace>
  <inkml:trace contextRef="#ctx0" brushRef="#br0" timeOffset="686.716">1784 705,'-34'17,"0"1,2 1,0 2,1 2,1 0,1 2,-3 5,9-9,8-8,-4 2,0 1,1 1,1 0,0 1,2 1,0 1,1 0,1 1,-2 5,14-23,-1 1,1-1,0 1,-1-1,2 1,-1 0,0-1,1 1,0 0,0 0,0-1,0 1,0 0,1-1,0 1,0 0,0-1,0 1,0-1,1 1,-1-1,1 0,0 1,0-1,0 0,1 0,-1 0,1-1,0 1,-1-1,4 3,1-1,0 0,0 0,1 0,0-1,-1 0,1 0,0-1,1 0,-1-1,0 0,0 0,1 0,-1-1,0-1,13-1,-1-2,1-1,-1 0,0-1,0-2,-1 0,0-1,-1 0,0-2,0 0,-1-1,0-1,-2 0,1-2,-1 1,-1-2,-1 0,0 0,-1-2,-1 1,-1-1,0-1,-1 0,-2 0,1-1,-2 0,-1 0,0 0,-2-1,0 0,-1 0,-1-13,-1 26,-1 0,1 0,-1 0,-1 1,1-1,-1 0,-1 1,1 0,-1-1,-1 1,1 0,-1 1,0-1,-1 0,1 1,-1 0,-1 0,1 1,-1 0,0 0,0 0,0 0,-1 1,-4-2,5 6,0-1,0 1,-1 1,1 0,0-1,0 2,0-1,0 1,0 0,0 0,0 1,0-1,1 1,0 1,-1-1,-2 3,-16 10</inkml:trace>
  <inkml:trace contextRef="#ctx0" brushRef="#br0" timeOffset="1051.518">2434 904,'-55'53,"3"2,2 2,2 3,-15 28,63-87,-3 2,-1 0,1 0,0 1,0-1,1 1,-1 0,1 0,0 0,0 0,0 0,0 1,1-1,0 0,-1 1,2-1,-1 1,1-1,-1 1,1-1,0 1,1 0,-1-1,1 1,0-1,0 1,0-1,1 0,0 0,-1 1,1-1,1 0,-1 0,1-1,1 3,4-3,-1 0,1-1,0 0,1 0,-1-1,0 1,1-2,-1 1,0-2,1 1,-1-1,0 0,0 0,1-1,-1 0,0-1,-1 0,1 0,0-1,-1 0,3-1,7-3,75-53,-79 45</inkml:trace>
  <inkml:trace contextRef="#ctx0" brushRef="#br0" timeOffset="1387.982">2236 593,'34'-29,"20"-9,6 2,-7 11,-13 15,-13 14,-11 11,-8 8,-6 5,-3 2,-1 2,4-1,2-1,5-5,1-2,4-5,-1-6</inkml:trace>
  <inkml:trace contextRef="#ctx0" brushRef="#br0" timeOffset="5818.391">430 0,'-9'0,"1"1,-1 0,1 0,-1 0,1 1,0 1,0-1,0 1,0 0,0 1,1 0,-1 0,1 1,0 0,0 0,1 1,0 0,0 0,0 0,1 1,-1-1,2 1,-1 1,1-1,0 1,1-1,-1 1,0 5,-24 72,4 1,4 2,-8 84,12-71,-52 328,66-420,-18 102,5 1,0 108,14-216,1-1,-1 1,0 0,1 0,0 0,0-1,0 1,0 0,1 0,-1-1,1 1,0 0,0-1,1 1,-1 0,1-1,-1 0,1 1,0-1,1 0,-1 0,0 0,1 0,0-1,-1 1,1-1,0 1,0-1,1 0,-1 0,0 0,1-1,-1 1,1-1,-1 0,1 0,0 0,-1 0,1-1,0 1,0-1,0 0,138-25,29-5,-147 29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34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145 395,'-1'2,"-23"42,2 0,2 1,2 2,2 0,2 0,2 1,-3 29,14-73,0-1,1 1,-1 0,1 0,0-1,0 1,0 0,1 0,-1 0,1-1,0 1,0 0,0-1,1 1,-1-1,1 1,0-1,0 0,0 1,0-1,0 0,1 0,0-1,-1 1,1-1,0 1,0-1,0 0,1 0,-1 0,0 0,1-1,-1 1,1-1,0 0,-1 0,1 0,0-1,0 1,3-1,5-1,1-1,-1 0,0 0,-1-1,1-1,0 0,-1-1,0 0,0-1,0 0,-1-1,0 0,0 0,-1-1,1-1,3-6</inkml:trace>
  <inkml:trace contextRef="#ctx0" brushRef="#br0" timeOffset="278.008">541 424,'-96'134,"7"4,-65 137,138-245,2 2,1-1,1 2,2 0,1 0,2 1,-1 18,2-23,-1 34,8-62,-1 1,1 0,-1-1,1 1,-1-1,1 0,0 1,0-1,0 1,0-1,0 0,0 0,0 0,0 1,1-1,-1 0,0 0,1-1,-1 1,0 0,1 0,-1-1,1 1,0-1,-1 1,1-1,-1 0,1 1,0-1,-1 0,1 0,-1 0,1 0,0-1,-1 1,1 0,18-2</inkml:trace>
  <inkml:trace contextRef="#ctx0" brushRef="#br0" timeOffset="581.962">879 565,'-15'22,"-32"45,4 1,2 3,3 1,-20 60,55-128,0 0,1 1,0-1,0 1,0-1,1 1,-1-1,1 1,0 0,1 0,-1 0,1-1,0 1,0 0,0 0,1 0,0 0,0-1,0 1,0 0,1-1,0 1,0-1,0 1,0-1,1 0,-1 0,1 0,0 0,1-1,-1 1,1-1,-1 0,1 0,0 0,0 0,0-1,3 2,15-3,0-1,1 0,-1-2,0 0,0-2,0 0,0-1,-1-2,0 0,0-1,-1-1,0-1,0-1,-1 0,-1-2,0 0,0-1,7-9,-10 11,-1 0,0-1,-1-1,0 0,-1-1,-1 0,0-1,-2 0,1 0,-2-1,0 0,-1-1,-1 0,-1 0,0 0,-1-1,-1 1,-1-1,0-19,-2 32,-1 0,0 0,0 0,0 0,0 0,-1 0,0 1,-1-1,1 0,-1 1,0 0,0-1,-1 1,1 1,-1-1,0 0,-1 1,1 0,-1 0,0 0,0 1,0-1,0 1,0 0,-1 1,0-1,1 1,-1 0,0 1,0-1,0 1,0 1,0-1,0 1,-5 0,-94 27,76-16</inkml:trace>
  <inkml:trace contextRef="#ctx0" brushRef="#br0" timeOffset="1262.669">1330 904,'10'-1,"0"-1,-1-1,1 0,-1 0,1-1,-1 0,0 0,0-1,-1-1,0 1,0-1,3-3,20-13,-11 10,-18 8,1 1,0 0,0 0,0 0,0 1,1-1,-1 1,1-1,0 1,-1 1,1-1,0 0,0 1,0 0,0 0,0 0,1 0,-1 1,0-1,0 1,0 0,1 1,-1-1,0 1,0-1,0 1,0 1,0-1,0 0,0 1,0 0,0 0,-1 0,1 0,-1 1,1-1,-1 1,0 1,6 10,-1 1,-1 0,-1 0,0 0,-1 1,0 0,-1 0,-1 1,-1-1,0 15,5 16,3 35,-4 1,-4-1,-3 14,0-39,2-52,0 0,0-1,-1 1,0 0,0-1,0 1,0 0,-1-1,0 1,0 0,0-1,0 1,-1-1,0 0,0 1,0-1,0 0,-1 0,1 0,-1 0,0-1,0 1,-1-1,1 0,-1 0,0 0,1 0,-1-1,0 1,-1-1,1 0,0 0,-1 0,1-1,-1 0,1 0,-1 0,0 0,1-1,-1 0,-3 0,-1-3,0-1,0 0,1-1,-1 0,1-1,0 1,1-1,-1-1,1 1,0-2,1 1,0 0,0-1,0 0,1-1,0 1,1-1,0 0,1 0,-1 0,2-1,-1 1,1-1,1 1,0-1,0 0,1-7,7-108,0 95</inkml:trace>
  <inkml:trace contextRef="#ctx0" brushRef="#br0" timeOffset="1645.589">1443 481,'40'-34,"-2"-1,-1-1,-2-2,-1-2,-2-1,25-45,-56 85,26-37,-26 37,0 1,0-1,0 1,0-1,0 1,0 0,-1-1,1 1,0 0,0 0,0 0,0 0,0 0,0 0,0 0,0 0,0 0,0 0,0 0,0 1,0-1,0 0,0 1,0-1,0 1,0-1,-1 1,1-1,0 1,0-1,-1 1,1 0,0 0,-1-1,1 1,0 0,-1 0,1 0,-1 0,0 0,1-1,-1 1,0 1,38 81,16 22,-34-85</inkml:trace>
  <inkml:trace contextRef="#ctx0" brushRef="#br0" timeOffset="2245.75">2064 1,'74'42,"-34"-21,-1 2,-1 1,-2 3,17 14,-45-29,0 1,0 0,-1 0,-1 0,0 1,0 0,-2 0,0 0,0 1,-2-1,0 1,0 0,-1 0,-1 0,-1-1,0 1,-1 0,0 0,-1-1,-1 1,-3 7,-4 57,-25 292,37 39,0-405,0-1,-1 0,0 0,0 0,0 0,0 1,-1-1,1 0,-1 0,0 0,-1 0,1 0,-1 0,1-1,-1 1,0 0,-1-1,1 1,0-1,-1 0,0 0,0 0,0 0,0 0,0-1,-1 1,1-1,-1 0,0 0,1 0,-2 0,-9 1,0-1,0 0,0-1,0-1,0 0,0-1,-1-1,2 0,-1 0,0-2,0 0,1 0,0-1,0-1,0 0,1-1,0 0,0-1,-3-3,-5-4,1 1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4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956 621,'1'-2,"0"-1,1 0,-1 1,0-1,-1 0,1 0,0 0,-1 0,0 0,1 0,-1 1,0-1,-1 0,1 0,0 0,-1 0,0 0,1 0,-1 0,-1 1,1-1,0 0,0 1,-1-1,0 1,1-1,-1 1,0 0,0 0,0 0,-1 0,1 0,0 0,-1 0,1 1,-1-1,0 1,1 0,-1 0,0 0,0 0,0 0,-2 0,-21-2,1 0,-1 2,0 1,0 1,0 0,1 3,-1 0,1 1,0 2,0 0,-9 5,-236 84,214-56,55-39,0 1,0-1,0 0,0 1,1-1,-1 1,0-1,1 1,-1-1,1 1,-1-1,1 1,0-1,0 1,-1-1,1 1,0 0,0-1,1 1,-1-1,0 1,1 0,-1-1,1 1,-1-1,1 1,-1-1,1 1,0-1,0 0,0 1,0-1,0 0,0 0,0 0,0 0,1 0,-1 0,0 0,2 1,10 5,0 0,1 0,0-2,0 1,1-2,-1 0,1-1,0 0,0-1,8 0,26 5,77 14,-126-21,1 0,0 0,-1 0,1 0,0 0,-1 0,1 1,0-1,-1 0,1 0,-1 1,1-1,-1 0,1 1,-1-1,1 1,-1-1,1 1,-1-1,1 1,-1-1,1 1,-1-1,0 1,0 0,1-1,-1 1,0 0,0-1,0 1,1-1,-1 1,0 0,0-1,0 1,0 0,0 0,0-1,0 1,-1-1,1 1,0 0,0-1,0 1,-1 0,1-1,0 1,-1-1,1 1,-1-1,1 1,0 0,-1-1,1 0,-1 1,1-1,-1 1,0-1,-40 30,30-22,-77 46,-2-4,-88 35,132-64,9-5,26-13,0 1,1 1,-1 0,1 0,0 1,0 0,1 1,-1 0,2 1,-1 0,-4 5,12-11,0 0,0 0,0 0,0 0,1 0,-1 0,0 0,1 0,-1 1,1-1,0 0,0 0,0 0,0 1,0-1,1 0,-1 0,0 1,1-1,0 0,-1 0,1 0,0 0,0 0,0 0,1 0,-1 0,0-1,1 1,-1 0,1-1,0 1,-1-1,1 1,0-1,0 0,0 0,0 0,0 0,84 37,-40-29,1-2,1-2,-1-2,1-2,23-4,-52 3,-10 0,-1 0,0-1,0 0,1 0,-1-1,0 0,0 0,0-1,-1 0,1-1,-1 1,0-1,0-1,0 1,0-1,-1 0,1-1,-1 0,-1 0,1 0,-1-1,0 1,2-7,10-16</inkml:trace>
  <inkml:trace contextRef="#ctx0" brushRef="#br0" timeOffset="252.433">618 1,'-143'966,"69"-460,41-257,28-188,5-37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647 0,'-66'8,"0"3,1 3,1 2,0 4,-36 16,20 8,78-42,1-1,-1 0,1 1,-1-1,1 0,0 1,0 0,0-1,0 1,0 0,0-1,0 1,0 0,0 0,1 0,-1 0,1 0,0 0,-1 0,1 0,0 0,0 0,0 0,1 0,-1 0,0 0,1 0,-1-1,1 1,0 0,-1 0,1 0,0 0,0-1,0 1,0 0,1-1,-1 1,0-1,1 1,-1-1,1 0,14 13,0-1,1-1,0-1,1-1,0 0,1-1,15 5,7 4,19 8,-44-21,0 1,0 0,-1 2,0-1,-1 2,0 0,0 1,-1 0,0 1,10 11,-20-18,0 0,0-1,-1 1,1 1,-1-1,0 0,0 0,-1 1,1-1,-1 1,0 0,0-1,-1 1,1 0,-1-1,0 1,0 0,-1-1,1 1,-1 0,0-1,-1 1,1 0,-1-1,1 0,-1 1,-1-1,1 0,-1 0,1 0,-1 0,0-1,0 1,-1-1,0 1,-24 16,0-2,-1-1,-1-2,-1 0,0-2,0-2,-1 0,-1-3,0 0,0-2,0-2,-1-1,1-1,-1-2,-19-3,26 3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27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762 256,'-66'71,"4"3,3 2,4 3,-17 35,35-59,-2-2,-3-2,-2-2,-2-1,-28 19,-48 8,103-70</inkml:trace>
  <inkml:trace contextRef="#ctx0" brushRef="#br0" timeOffset="279.85">0 340,'63'56,"3"-4,2-2,2-3,2-3,32 12,26 17,-113-63,-1 1,0 1,0 0,-1 1,-1 0,-1 1,1 1,5 10,7 32,-18-41</inkml:trace>
  <inkml:trace contextRef="#ctx0" brushRef="#br0" timeOffset="512.224">847 594,'-29'10,"-33"12,-11 8,-3 3,6-4,7-2,8 0,9-1,8-5,5 0,3-5,3 1,0-4,6 2,5-2</inkml:trace>
  <inkml:trace contextRef="#ctx0" brushRef="#br0" timeOffset="799.985">480 1,'-27'46,"2"1,3 2,1 0,3 1,1 1,3 1,-6 47,17-54,2 0,2-1,2 1,2 0,2-1,2 0,2 0,1-1,3-1,5 9,-10-22,8 54,-16-59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47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1 309,'38'-10,"1"3,0 1,1 2,-1 2,36 2,-62 0,296 0,-308 0,0 1,0-1,1 0,-1 0,0 1,0-1,0 0,0 0,0 0,0 0,0-1,0 1,1 0,-1 0,0-1,0 1,0 0,0-1,0 1,0-1,0 0,-1 1,1-1,0 0,0 1,0-1,0 0,-1 0,1 0,0 0,-1 0,1 1,-1-1,1 0,-1-1,0 1,1 0,-1 0,0 0,1 0,-1 0,0 0,0 0,0 0,0 0,0 0,-1-1,1 1,0 0,0 0,-1 0,1 0,0 0,-1 0,1 0,-1 0,0 0,1 0,-1 0,0 1,1-1,-1 0,-1 0,-106-83,88 71,0-1,0-1,1-1,1 0,1-2,0 0,-1-4,5 2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5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57,'-129'-17,"130"16,0 0,-1 0,1 0,-1 1,1-1,0 0,0 0,-1 0,1 0,0 1,0-1,0 0,0 1,0-1,0 1,0-1,0 1,0 0,0-1,0 1,0 0,0 0,0 0,1-1,-1 1,0 0,0 1,0-1,0 0,0 0,0 0,0 1,0-1,0 0,0 1,1 0,319-1,-191-26,-118 24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3:5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40,'226'-10,"-94"-9,-121 14,-5-1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1,'-5'38,"-6"32,-1 14,1-3,-3-10,2-13,3-10,2-10,3-6,2-4,1-1,2-2,-1-8,5-8,3-11,-2-4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4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0,'-16'351,"11"-306,1-1,-1-1,-2 0,-3 0,-10 30,-9 9,22-65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5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1 792,'26'-9,"-1"-1,1-1,-2-2,0 0,0-1,12-11,37-21,-70 44,-1 0,1 0,-1 0,1 1,0 0,-1-1,1 1,0 0,0 0,0 1,0-1,0 0,0 1,0 0,1 0,-1 0,0 0,0 0,0 1,0-1,0 1,0 0,0 0,0 0,-1 0,1 1,0-1,0 1,-1-1,1 1,-1 0,0 0,1 0,-1 0,0 1,0-1,0 1,-1-1,1 1,1 2,4 12,-1 0,-1 1,0 0,-2 0,0 0,0 0,-2 0,0 1,-2-1,0 0,-1 5,1 19,-3 70,-5-1,-13 54,21-148,-2 0,1-1,-2 1,0-1,-1 0,-1 0,0 0,-1 0,-1-1,0-1,-1 1,-1-1,0-1,-1 0,0 0,-1-1,-1 0,10-9,0-1,0 0,0 0,-1-1,1 1,0-1,-1 0,1 1,-1-2,0 1,1 0,-1-1,1 1,-1-1,0 0,1 0,-1-1,0 1,1-1,-1 0,1 0,-1 0,1 0,-1 0,1-1,0 0,0 0,-1 0,1 0,1 0,-1 0,0-1,0 1,1-1,0 0,-1 0,1 0,0 0,1 0,-1 0,0-1,1 0,-4-12,2 0,0-1,1 1,0-1,1 1,1-1,1 0,0 1,2-1,-1 1,2-1,0 1,1 0,1 1,0-1,1 1,1 1,4-8,18-48,-19 39</inkml:trace>
  <inkml:trace contextRef="#ctx0" brushRef="#br0" timeOffset="400.197">113 340,'19'-10,"11"-8,6-5,1 1,-6-1,-3 4,-6 1,-2 2,0 10,-4 10,-3 9,-1 8,-1 4,2-2,-1 1,1 0,5-4,-2-4</inkml:trace>
  <inkml:trace contextRef="#ctx0" brushRef="#br0" timeOffset="1036.773">593 1,'18'0,"17"0,1 0,-1 2,1 2,31 8,-62-11,0 1,0 0,-1 0,1 0,-1 1,0-1,1 1,-1 0,0 0,0 0,-1 1,1 0,-1-1,0 1,0 0,0 1,0-1,-1 0,0 1,0 0,0-1,0 1,-1 0,0 0,0 0,1 4,-3 135,1-141,-29 220,28 298,-25-343,0-88,26-89,-1 1,1-1,-1 1,1-1,-1 0,0 1,1-1,-1 0,0 1,0-1,0 0,0 0,0 0,0 0,-1 0,1 0,0 0,0 0,-1 0,1-1,0 1,-1 0,1-1,-1 1,1-1,-1 0,1 1,-1-1,1 0,-1 0,1 0,-1 0,0 0,1 0,-1-1,1 1,-2-1,-62-26,33 11,9 9,0 2,-1 1,0 0,0 2,0 1,0 1,-17 2,19-1,-3-1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3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0 283,'5'0,"6"0,7 0,4 0,3 0,3 0,1 0,1 0,-1 0,0 0,0 0,0 0,-1 0,-4-5,-2-2,0 1,-8 1,-7 2</inkml:trace>
  <inkml:trace contextRef="#ctx0" brushRef="#br0" timeOffset="296.165">170 0,'0'43,"0"29,0 7,0-6,0-9,0-12,0-10,0-6,0-10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537 566,'1'0,"-1"-1,1 1,-1 0,0 0,1-1,-1 1,1 0,-1 0,1 0,-1 0,0 0,1 0,-1-1,1 1,-1 0,1 0,-1 0,1 1,-1-1,1 0,-1 0,0 0,1 0,-1 0,1 0,-1 1,1-1,-1 0,0 0,1 1,-1-1,0 0,1 1,-1-1,0 0,1 1,-1-1,0 0,0 1,1-1,-1 1,0-1,0 0,0 1,1-1,-1 1,0-1,0 1,0-1,0 1,0-1,0 1,0-1,0 0,0 1,0-1,0 1,-1-1,1 1,5 19,-1 1,-1 0,-1 0,-1 1,0-1,-2 0,-1 2,1 25,-17 146,10-143,-31 114,39-165,0 0,0 0,0 0,1 0,-1 0,0 0,0 0,1 0,-1 0,0 0,0 0,0 0,1 0,-1 0,0 0,0 1,9-14</inkml:trace>
  <inkml:trace contextRef="#ctx0" brushRef="#br0" timeOffset="2856.817">311 1,'-11'2,"-1"0,1 2,-1-1,1 1,0 1,1 0,-1 1,1 0,0 0,0 1,1 1,0-1,0 1,1 1,0 0,0 0,1 0,1 1,-1 0,1 1,-7 20,2 1,1 0,1 1,2 0,1 0,-1 24,0-7,-20 495,9-172,18-366,1-1,-1 1,1-1,0 0,0 1,1-1,0 0,0 0,0 0,1 0,0 0,0 0,1-1,-1 1,1-1,0 0,1 0,-1-1,1 1,0-1,0 0,0 0,1-1,-1 1,1-1,0-1,0 1,0-1,0 0,2 0,17 4,-1-1,1-1,0-1,0-2,1 0,21-3,-17 1,-6 1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60 179,'-37'117,"32"-99,0-1,1 1,1 0,0 0,2 0,0 0,1 1,1 3,1-17,0 0,0 0,0 0,1 0,0 0,0 0,0-1,1 0,0 1,-1-1,1 0,1-1,-1 1,0-1,1 0,0 0,0 0,0-1,0 1,0-1,0-1,1 1,-1-1,1 0,-1 0,1 0,-1-1,1 0,-1 0,1 0,0-1,-1 1,1-1,-1-1,0 1,1-1,-1 0,0 0,0-1,0 1,0-1,-1 0,1-1,-1 1,0-1,0 0,1-1,4-12</inkml:trace>
  <inkml:trace contextRef="#ctx0" brushRef="#br0" timeOffset="512.787">342 122,'-10'9,"0"0,0 0,1 1,0 0,0 0,1 1,1 0,0 1,1-1,0 1,0 1,1-1,1 1,0 0,1 0,0 0,1 0,1 1,0 5,-5 10,-28 196,-22 76,51-278</inkml:trace>
  <inkml:trace contextRef="#ctx0" brushRef="#br0" timeOffset="1431.822">766 489,'-29'72,"10"-37,11-25,1 0,0 1,1 0,0 0,1 1,0-1,0 1,2 0,-1 1,2-1,-1 1,2-1,0 1,0 0,1-1,1 1,0 0,1-1,2 11,1-18,-1-1,1 0,0 0,0 0,0 0,1-1,-1 0,1 0,-1-1,1 0,0 0,0 0,1 0,-1-1,0 0,0 0,1-1,-1 0,0 0,0 0,1-1,-1 0,0 0,0-1,0 0,0 0,0 0,0 0,1-2,24-24,-22 12</inkml:trace>
  <inkml:trace contextRef="#ctx0" brushRef="#br0" timeOffset="1813.824">540 207,'38'-20,"18"-5,4-4,-4-2,-6 0,-12 0,-7 5,-9 13,-4 12,-5 12,-4 8,1 7,-1 3,-3 1,3-4,0-2,-1 0,-3-4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07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0 373,'0'-13,"0"-1,1 1,1 0,0 0,0 0,2 0,-1 0,2 0,-1 1,2 0,0 0,0 0,1 1,0 0,1 0,0 1,10-10,10-5,1 1,0 1,2 2,1 1,14-6,-45 25,0 1,0-1,-1 1,1 0,0-1,-1 1,1 0,0-1,0 1,0 0,-1 0,1 0,0 0,0 0,0 0,-1 0,1 0,0 0,0 0,0 0,-1 1,1-1,0 0,0 0,-1 1,1-1,0 1,-1-1,1 1,0-1,-1 1,1-1,-1 1,1-1,0 1,-1 0,0-1,1 1,-1 0,1-1,-1 1,0 0,1 0,-1-1,0 1,0 0,0 0,0 0,0-1,0 1,0 0,0 0,1 53,-1-44,-1 5,0-13,0 1,0-1,0 1,0 0,0-1,1 1,-1 0,1-1,0 1,0 0,0 0,0 0,0-1,1 1,-1 0,1 0,0-1,-1 1,1 0,1-1,-1 1,0-1,1 1,-1-1,1 0,-1 0,1 0,0 1,0-2,0 1,0 0,1 0,-1-1,0 1,1-1,-1 0,1 1,0-1,-1-1,1 1,0 0,-1 0,1-1,2 0,12-4,-1-1,0 0,0-2,0 0,-1 0,0-2,-1 1,1-2,-2 0,1 2,1 0,-1 0,1 1,1 1,-1 1,1 0,10-2,-24 7,0 0,0 0,1 0,-1 0,0 0,0 0,0 1,0-1,1 1,-1-1,0 1,0 0,0 0,0 0,0 0,0 0,-1 0,1 0,0 1,-1-1,1 1,-1-1,1 1,-1 0,1-1,-1 1,0 0,0 0,0 0,0 0,0 0,-1 0,1 0,-1 0,1 1,-1-1,0 1,3 93,-5-77,2-12,-1 0,1-1,0 1,1 0,0 0,0-1,0 1,1-1,0 1,0-1,0 0,1 0,2 4,6 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29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1 829,'403'-522,"-374"484,-3-1,-1 0,-2-2,-2-1,12-34,-19 49,-14 27,0 0,0-1,1 1,-1 0,0-1,0 1,1 0,-1 0,0-1,1 1,-1 0,0 0,1 0,-1-1,0 1,1 0,-1 0,0 0,1 0,-1 0,1 0,-1 0,0 0,1 0,-1 0,1 0,-1 0,0 0,1 0,-1 0,0 0,1 0,-1 0,1 0,-1 1,0-1,1 0,-1 0,0 0,0 1,1-1,-1 0,0 1,1-1,-1 0,0 0,0 1,0-1,1 0,-1 1,0-1,0 0,0 1,0-1,0 1,0-1,1 0,-1 1,0-1,0 1,0-1,0 0,0 1,-1-1,1 0,0 1,0-1,0 1,0-1,0 0,6 164,-8-105,27 237,-22-266,3-1,0 1,2-2,1 1,7 13,-52-97,19 29,-2 1,0 1,-1 0,-1 2,-1 0,-2 1,0 2,0 0,-2 2,-5-2,28 16,0 1,0 0,0-1,0 1,0 1,-1-1,1 0,-1 1,1 0,-1 0,1 0,-1 0,1 0,-1 1,0-1,0 1,1 0,-1 0,0 1,1-1,-1 1,0 0,1 0,-1 0,1 0,-1 0,1 1,0 0,-1 0,1 0,0 0,0 0,0 0,1 1,-1 0,0-1,1 1,-5 16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1086,'37'13,"1"-3,-1-1,2-1,-1-2,1-2,0-2,0-1,0-2,0-2,-1-1,1-3,-1 0,0-3,-1-1,0-2,-1-1,0-2,-2-1,1-2,-2-1,-1-2,9-9,25-39,-4-3,-2-3,-4-2,-3-3,-4-2,-4-1,11-35,29-44,-11 48,-73 115,0 0,0-1,1 1,-1 0,0 0,0 0,1 0,-1 0,0 0,0 0,0 0,1 0,-1 0,0 1,0-1,0 1,1-1,-1 1,0-1,0 1,0 0,0-1,0 1,0 0,0 0,0 0,-1 0,1-1,0 1,0 0,-1 1,1-1,-1 0,1 0,-1 0,1 0,-1 0,0 1,1-1,-1 0,0 0,0 0,0 1,0-1,0 0,0 0,0 1,0-1,-1 0,1 0,0 0,-1 1,3 6,6 43,-2 0,-2 1,-2-1,-3 1,-2-1,-2 1,-3-1,-1-1,-10 27,10-40,0-1,-3 0,-1 0,-1-2,-2 1,-1-2,-2 0,-2-1,0-1,-2-2,-2 0,0-1,-2-1,-1-2,0 0,-2-3,-1 0,-13 5,31-20,0-1,-1 0,0-1,0-1,0 0,0-1,-1 0,1-1,-1-1,0 0,1-1,-11-1,22 0,0-1,-1 1,1 0,0-1,0 1,0-1,1 0,-1 0,0 0,1 0,-1-1,1 1,0-1,0 1,0-1,0 0,0 0,0 0,1 0,-1 0,1 0,0 0,0 0,0-1,1 1,-1 0,1-1,0 1,-1 0,2-1,-1 1,0-1,1 1,-1 0,1 0,0-1,0 1,5-26</inkml:trace>
  <inkml:trace contextRef="#ctx0" brushRef="#br0" timeOffset="349.742">1976 579,'-43'30,"1"2,2 1,2 3,1 1,1 2,-18 28,50-64,0 1,0-1,1 1,0 0,0 0,0 0,0 0,1 0,-1 1,1-1,0 1,1-1,-1 1,1 0,0 0,0 0,0 0,1 0,0 0,0-1,0 1,0 0,1 0,0 0,0 0,0 0,0 0,1-1,0 1,0-1,0 1,1-1,0 0,-1 0,1 0,1 0,-1 0,3 2,6 0,-1 0,1-1,1-1,-1 0,1-1,-1 0,1-1,0 0,0-1,0 0,0-1,0-1,0 0,0 0,0-2,-1 1,1-2,7-2,4-2,-1-2,1 0,-1-1,-1-1,0-2,-1 0,-1-1,0-1,-1-1,11-12,-25 25,0-1,0 0,-1 0,1-1,-1 1,0-1,-1 0,1 0,-1 0,-1-1,1 1,-1-1,0 1,0-1,-1 0,0 1,0-1,-1 0,0 0,0 0,0 0,-1 0,0 0,-1 1,1-1,-1 0,-1 1,1-1,-1 1,0 0,0 0,-1 0,0 0,0 1,0-1,-1 1,0 0,-2-2,-6-1,0 2,0 0,0 0,-1 1,1 1,-1 0,0 1,-1 1,1 0,0 1,-1 0,-6 1,-12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1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1,'-7'23,"1"0,1 1,1-1,2 1,0 0,2 24,-1-9,-2-1,1-1,3 1,1-1,1 1,2-1,2 0,2 0,1-1,1 0,2-1,2-1,1 0,2 0,1-2,1-1,10 10,-28-38,0-1,0 1,1-1,-1 1,1-1,0 0,-1 0,1 0,0 0,0 0,0-1,1 1,-1-1,0 0,1 0,-1 0,0-1,1 1,-1-1,1 0,-1 0,1 0,-1 0,1 0,-1-1,1 0,-1 1,0-1,1-1,-1 1,0 0,0-1,0 0,0 1,0-1,1-1,7-6,-1 0,0 0,0-1,-1-1,0 1,-1-1,0-1,4-7,108-259,-120 277,0 0,0 0,0 0,-1 0,1 0,0 0,0 0,0 0,1 0,-1 0,0 0,0 0,1 0,-1 0,0 0,1 0,-1 0,1 0,-1 0,1 0,-1 0,1 0,0 1,-1-1,1 0,0 0,0 1,0-1,0 1,-1-1,1 1,0-1,0 1,0-1,0 1,0 0,0 0,0-1,0 1,0 0,0 0,0 0,0 0,0 0,0 0,0 0,0 1,0-1,0 0,0 0,0 1,0-1,0 1,0-1,0 1,0-1,0 1,0 0,0 0,49 150,-47-139,1 0,1 0,0 0,1-1,0 0,0 0,1 0,1-1,0 0,0-1,1 0,0 0,0 0,1-1,0-1,1 0,0 0,0-1,0 0,1-1,0-1,9 3,-14-5,0-1,0-1,0 1,1-1,-1 0,0-1,0 0,0 0,0 0,0-1,0 0,0-1,0 1,-1-1,1-1,-1 1,0-1,0 0,0 0,-1-1,3-2,98-119,-77 75,-3-1,-2-1,-2-1,-2-2,8-44,-5-120,-23 218,0 1,0 0,0 0,-1 0,1-1,0 1,0 0,0 0,0-1,0 1,0 0,1 0,-1 0,0-1,1 1,-1 0,1 0,-1 0,1 0,-1 0,1 0,0 0,-1 0,1 0,0 0,0 0,0 0,0 1,0-1,0 0,0 1,0-1,0 0,0 1,0 0,0-1,1 1,8 6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12,'20'0,"15"0,7 0,1 0,-2 0,-3 0,-4 0,-2 0,-2 0,-1 0,-1 0,0 0,-1 0,1 0,0 0,0 0,-5-5,-6-1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0,'28'5,"25"1,7 0,-1-1,-6-2,-7 0,-7-2,-5-1,-3 0,-8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3.5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0 187,'336'-1,"-337"0,0 1,1-1,-1 1,1-1,-1 0,0 1,1-1,0 0,-1 0,1 1,-1-1,1 0,0 0,-1 1,1-1,0 0,0 0,0 0,0 0,-1 0,1 1,0-1,1 0,-1 0,0 0,0 0,0 1,0-1,1 0,-1 0,0 0,1 1,-1-1,1 0,-1 0,1 1,-1-1,1 0,-1 1,1-1,-1 1,1-1,0 1,0-1,-1 1,1-1,0 1,0 0,-1-1,1 1,0 0,0-1,0 1,0 0,-1 0,1 0,0 0,0 0,0 0,0 0,0 0,-1 0,1 1,0-1,0 0,0 1,-1-1,1 0,0 1,-147-86,129 77,12 6,0 0,0 0,0 0,1 0,-1-1,1 0,-1 0,1 0,0-1,0 1,1-1,-1 0,1 0,-1-1,1 1,2-6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4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1 191,'163'-17,"1"7,45 8,-225 0,0-2,1 0,-1 0,1-2,0 0,0 0,0-2,1 0,0 0,1-1,0-1,-2-2,-26-39,27 28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2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1,'-10'42,"-18"80,6 0,-3 80,-4 46,29-248,-1 1,1 0,0 0,0 0,-1-1,1 1,0 0,0 0,0 0,0 0,0-1,0 1,0 0,0 0,0 0,0-1,1 1,-1 0,0 0,0 0,1-1,-1 1,1 0,-1 0,1-1,-1 1,1 0,-1-1,1 1,-1-1,1 1,0-1,-1 1,1-1,0 1,-1-1,1 1,0-1,0 0,6-4</inkml:trace>
  <inkml:trace contextRef="#ctx0" brushRef="#br0" timeOffset="252.774">60 1,'34'0,"25"0,8 0,1 0,-5 0,-9 0,-9 0,-7 0,-5 0,-13 4,-11 3</inkml:trace>
  <inkml:trace contextRef="#ctx0" brushRef="#br0" timeOffset="468.894">32 424,'39'-5,"26"-6,8-1,-4 1,-10-3,-9 2,-8 3,-12 2</inkml:trace>
  <inkml:trace contextRef="#ctx0" brushRef="#br0" timeOffset="1331.774">879 339,'-14'9,"-10"4,4-1,10-2,7-7,9-5,3-7,0-1</inkml:trace>
  <inkml:trace contextRef="#ctx0" brushRef="#br0" timeOffset="1805.791">1528 142,'-14'-9,"0"2,0 0,-1 0,0 1,0 1,-1 1,0 0,1 1,-1 1,0 0,0 1,0 1,0 0,-1 2,2-1,-9 3,21-2,-1-1,1 0,0 1,0 0,0 0,0-1,0 2,0-1,1 0,-1 1,1-1,-1 1,1 0,0 0,0-1,0 2,1-1,-1 0,1 0,-1 0,1 1,0-1,1 1,-1-1,0 1,1-1,0 1,0-1,0 1,0-1,1 1,-1-1,1 1,0-1,0 0,0 1,0-1,1 0,-1 1,1-1,0 0,0 0,0-1,0 1,0 0,1-1,-1 1,1-1,0 1,241 198,-182-111,-61-87,1 0,-1 0,0 1,0-1,0 0,-1 1,1-1,-1 1,0-1,0 1,0-1,0 0,0 1,-1-1,0 1,1-1,-1 0,-1 1,1-1,0 0,-1 0,1 0,-1 0,0 0,0 0,-1-1,1 1,0-1,-3 2,-4 3,0 0,0-1,-1 0,0-1,0 0,-1-1,1 0,-1-1,0 0,0 0,0-1,-1-1,1 0,0 0,0-1,-1-1,1 0,0 0,0-1,0 0,0-1,0-1,0 0,1 0,0-1,-5-3,-4-2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39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1 311,'510'0,"-370"-22,-116 19</inkml:trace>
  <inkml:trace contextRef="#ctx0" brushRef="#br0" timeOffset="301.906">170 508,'24'10,"27"3,10-1,-1-2,-6-3,-7-3,-7-2,-5-1,-4-1,-3 0,0-1,-1 1,-5-5,-2-2,-3 1</inkml:trace>
  <inkml:trace contextRef="#ctx0" brushRef="#br0" timeOffset="872.047">424 1,'1'8,"-1"-1,2 1,-1 0,1-1,0 1,1-1,0 1,0-1,1 0,-1 0,2 0,-1-1,1 0,0 1,0-1,0-1,1 1,6 4,122 76,-130-84,189 97,-188-97,-1 0,1 1,-1-1,0 1,0 0,0 0,0 0,0 0,0 1,-1 0,0 0,0 0,0 0,0 0,-1 0,1 1,-1-1,0 1,0 0,-1 0,0-1,1 1,-2 0,1 0,0 0,-1 0,0 0,0 1,-1-1,0 0,1 0,-1-1,-1 1,1 0,-1 0,0 0,-2 3,-10 9,0-1,-1-1,-1 0,0-1,-1-1,-1 0,-6 2,-9 8,-234 125,242-132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41.6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1,'-3'12,"-20"66,4 0,-8 71,24-124,1-1,1 1,2-1,0 1,2 0,0-1,2 0,0 0,2 0,1-1,7 15,-8-21,-6-13,0 1,0-1,0 1,1-1,0 0,0 0,0 0,0 0,1 0,-1 0,1 0,0-1,0 0,0 1,1-1,-1 0,1-1,0 1,0-1,0 1,0-1,0 0,0-1,0 1,1-1,-1 1,2-1,8-7,0 0,0-1,0 0,-1-1,-1 0,1-1,-1-1,-1 0,0-1,0 0,-1 0,0-1,-1-1,-1 1,0-1,4-10,-4 12,84-110,-91 121,0-1,0 0,0 0,0 1,0-1,0 1,0-1,1 1,-1-1,0 1,0-1,0 1,1 0,-1 0,0 0,0 0,1 0,-1 0,0 0,0 0,0 0,1 1,-1-1,0 0,0 1,0-1,0 1,1-1,-1 1,0 0,0-1,0 1,0 0,0 0,-1 0,1 0,0 0,0 0,-1 0,1 0,0 0,-1 0,1 0,0 1,20 59,-18-50,55 118,-56-126,1 1,-1-1,1 1,0-1,0 0,1 0,-1 0,0-1,1 1,0-1,0 0,0 0,0 0,0 0,0-1,0 0,0 0,1 0,-1 0,0 0,1-1,-1 0,0 0,1 0,-1-1,1 1,-1-1,0 0,0 0,4-2,2-3,1 0,-1-1,-1-1,1 1,-1-1,-1-1,1 0,-1 0,-1-1,0 0,0 0,-1 0,0-1,0-2,8-10,2-10,0 0,-3-1,0-1,-2 0,-2 0,-1-1,-2-2,11-81,-17 117,1 1,0-1,0 0,0 1,0-1,0 0,0 1,0 0,0-1,1 1,-1 0,0-1,1 1,-1 0,1 0,0 0,-1 0,1 1,0-1,0 0,-1 1,1-1,0 1,0-1,0 1,-1 0,1 0,0 0,1 0,11 3</inkml:trace>
  <inkml:trace contextRef="#ctx0" brushRef="#br0" timeOffset="386.163">1321 311,'14'0,"10"0,5 0,3 0,1 0,-1 0,-1 0,-1 0,0 0,-1 0,-1 0,0 0,0 0,0 0,0 0,-4-4,-8-3</inkml:trace>
  <inkml:trace contextRef="#ctx0" brushRef="#br0" timeOffset="631.346">1376 510,'19'9,"16"4,8-1,0-2,-2-8,-3-4,-4-2,-2 0,-2 1,-1 0,-6 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0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1,'28'4,"20"3,6-6,-1-3,-5 0,-6-1,-5 1,-9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30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1,'-20'0,"0"0,0 2,0 0,1 1,-1 1,1 1,0 1,0 1,-16 8,34-15,-1 1,1-1,-1 1,1 0,-1 0,1-1,-1 1,1 0,0 0,0 1,-1-1,1 0,0 0,0 0,0 1,0-1,1 1,-1-1,0 1,0-1,1 1,-1-1,1 1,-1-1,1 1,0 0,0-1,0 1,0 0,0-1,0 1,0-1,0 1,1 0,-1-1,1 1,-1-1,1 1,-1-1,1 1,0-1,0 1,1 0,58 56,-40-42,-15-13,0 1,0 0,0 1,-1-1,1 1,-1 0,0 0,0 0,-1 0,0 1,0 0,0-1,0 1,-1 0,0 1,0-1,-1 0,0 0,0 1,0-1,-1 0,0 1,0-1,-1 1,1-1,-1 0,-1 1,1-1,-1 0,-1 2,0-3,-1 0,1 0,-1 0,0 0,-1 0,1-1,-1 1,0-1,0-1,0 1,-1-1,1 1,-1-2,1 1,-1-1,0 1,0-2,-1 1,1-1,0 0,0 0,-1 0,1-1,0 0,-1-1,1 1,0-1,-1 0,1-1,0 1,0-1,0-1,0 1,-18-5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47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617 439,'-113'367,"-7"-2,86-230,34-136,1 0,-1 0,0 0,1 0,-1 1,1-1,-1 0,1 0,0 1,-1-1,1 0,0 1,-1-1,1 0,0 1,0-1,0 1,-1-1,1 1,0 0,0-1,0 1,0 0,0 0,0 0,0 0,0-1,0 1,0 0,-1 0,1 1,0-1,0 0,0 0,0 0,0 1,0-1,0 0,0 1,-1-1,1 1,0-1,0 1,0-1,-1 1,1 0,0-1,-1 1,1 0,-1 0,1-1,-1 1,1 0,-1 0,1 0,-1 0,0 0,1-1,-1 1,0 0,0 0,0 0,0 0,0 0,12-18</inkml:trace>
  <inkml:trace contextRef="#ctx0" brushRef="#br0" timeOffset="315.612">1210 439,'-56'72,"4"2,3 2,2 3,35-57,-6 7,-7 11,2 1,1 1,2 1,2 0,-1 11,17-48,1-1,0 1,0-1,0 1,1 0,0-1,0 1,0-1,1 1,0 0,0-1,0 1,1-1,0 0,0 1,0-1,0 0,1 0,0 0,0-1,1 1,-1-1,1 1,0-1,0 0,0-1,0 1,1-1,0 0,-1 0,1 0,0-1,1 1,-1-1,0 0,1-1,-1 1,6-1,-1 1,0 0,0-1,0-1,0 0,1 0,-1-1,0 0,0-1,0 0,-1-1,1 0,0 0,-1-1,0 0,0-1,0 0,0 0,-1-1,0 0,0 0,0-1,-1 0,0-1,-1 0,1 0,-1 0,-1 0,0-1,0 0,-1 0,0-1,0 1,-1-1,0 0,0-8,-2 12,0-1,-1 0,0 1,-1-1,1 1,-1-1,0 0,-1 1,0 0,0-1,0 1,-1 0,1 0,-2 0,1 1,-1-1,1 1,-2 0,1 0,0 0,-1 0,0 1,0 0,0 0,-1 0,0 0,1 1,-1 0,0 0,0 1,-1 0,1 0,0 0,-1 1,1 0,-3 0,-2-1,0 1,0 0,1 1,-1 0,0 1,0 0,0 0,1 1,-1 1,1 0,-1 0,1 1,0 0,1 1,-1 0,-6 6,-3 5</inkml:trace>
  <inkml:trace contextRef="#ctx0" brushRef="#br0" timeOffset="681.896">1746 523,'-41'24,"0"2,2 2,1 1,1 2,2 2,-7 9,40-40,-15 13,-1 1,2 1,1 1,0 1,1 0,1 0,0 1,2 1,1 0,-1 4,10-22,0 0,1 0,-1 0,1 1,0-1,0 0,0 1,0-1,0 0,1 1,-1-1,1 0,0 0,0 1,0-1,1 0,-1 0,1 0,0-1,-1 1,1 0,0-1,1 1,-1-1,0 1,1-1,-1 0,1 0,0 0,0-1,0 1,0 0,0-1,0 0,0 0,0 0,121 17,-103-22,-2-2,1 0,-1 0,1-2,-2-1,1 0,-2-1,1-1,-1-1,-1 0,0-1,-1-1,0 0,-1-2,4-5,-5 6,0 0,-2-1,0 0,0-1,-2 0,0-1,-1 0,0 0,-2-1,1-1,-5 12,0 0,0 0,-1 0,0 0,0 0,-1-1,0 1,-1 0,0 0,0 0,0 0,-1 0,0 0,-1 0,0 1,0-1,0 1,-1 0,0 0,-1 0,0 0,0 1,0 0,-1 0,-3-3,4 5,-1-1,-1 1,1 1,-1-1,1 1,-1 0,0 0,0 1,-1 0,1 1,0-1,-1 1,1 1,0-1,-1 1,1 1,-1-1,1 1,0 0,-1 1,1 0,0 0,0 1,0-1,0 1,1 1,-2 0,-17 9</inkml:trace>
  <inkml:trace contextRef="#ctx0" brushRef="#br0" timeOffset="1138.154">2226 721,'-40'95,"-95"116,133-206,-38 90,39-92,1-1,-1 0,1 1,0-1,-1 1,1-1,0 1,1-1,-1 0,0 1,1-1,-1 1,1-1,0 0,0 1,0-1,0 0,0 0,0 0,1 0,-1 0,1 0,-1 0,1 0,0-1,0 1,0 0,0-1,0 0,0 1,0-1,0 0,0 0,1 0,-1 0,0-1,1 1,-1-1,2 1,7 0,1 1,0-2,0 1,-1-2,1 1,0-2,-1 0,1 0,-1-1,1 0,-1-1,0 0,0-1,-1 0,1-1,-1 0,-1-1,1 0,-1 0,0-1,-1 0,1-1,-2 0,3-3,5-27,-11 19</inkml:trace>
  <inkml:trace contextRef="#ctx0" brushRef="#br0" timeOffset="1514.27">2084 580,'178'-220,"-177"219,-1-1,1 1,0-1,0 1,0 0,0 0,0-1,0 1,0 0,0 0,1 0,-1 0,0 0,1 0,-1 1,0-1,1 0,-1 1,1-1,-1 1,1-1,0 1,-1 0,1 0,-1 0,1 0,-1 0,1 0,0 0,-1 0,1 1,-1-1,1 0,-1 1,1-1,-1 1,1 0,-1 0,0-1,1 1,-1 0,0 0,0 0,1 0,-1 1,0-1,0 0,0 0,0 1,-1-1,1 0,0 2,75 208,-68-195</inkml:trace>
  <inkml:trace contextRef="#ctx0" brushRef="#br0" timeOffset="6257.777">419 43,'-3'-4,"-1"0,-1 0,1 1,-1-1,1 1,-1 0,0 0,0 1,0 0,0-1,-1 2,1-1,-1 0,1 1,-1 0,1 1,-1-1,0 1,1 0,-1 0,0 1,1 0,-1 0,1 0,-1 1,1-1,0 1,-1 1,1-1,0 1,0 0,1 0,-1 0,1 1,-1-1,1 1,0 0,1 0,-1 1,1-1,-1 1,0 2,-11 22,2 1,0 0,2 1,2 0,0 0,2 1,1 8,5-38,-29 237,13 123,-10-74,-1-96,20-151,5-37,1 0,0 0,1 0,-1 0,1 0,-1 0,1 0,1 1,-1-1,1 0,-1 1,1-1,0 0,1 1,-1-1,1 0,0 1,0-1,0 0,0 0,1 0,0 0,0 0,0 0,0 0,1-1,-1 1,1-1,0 1,0-1,0 0,0 0,1-1,-1 1,1-1,0 1,0-1,0 0,11 1,0 0,-1-2,1 1,0-2,0 0,0-1,-1 0,1-1,0-1,-1 0,3-2,-1 1,1 0,1 1,-1 1,0 1,1 0,-1 2,0-1,1 2,38 10,-32-7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0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58 267,'-13'38,"1"0,2 1,2 0,2 0,1 1,1 38,5-72,-1 0,1 0,0 0,1 0,-1 0,1-1,0 1,1-1,0 1,-1-1,1 0,1 0,-1 0,1-1,0 1,0-1,0 0,1 0,0 0,-1-1,1 1,0-1,1 0,-1-1,0 1,1-1,0 0,-1 0,1-1,0 0,0 0,0 0,0-1,0 0,0 0,0 0,2-1,28-23,-21 7</inkml:trace>
  <inkml:trace contextRef="#ctx0" brushRef="#br0" timeOffset="251.988">509 267,'-306'652,"253"-452,52-196,0 1,0 0,0-1,1 1,0 0,0 0,0-1,1 1,0 0,-1-1,2 1,-1 0,0-1,1 0,0 1,0-1,0 0,1 0,8 9</inkml:trace>
  <inkml:trace contextRef="#ctx0" brushRef="#br0" timeOffset="569.917">735 577,'-53'58,"1"2,4 2,-20 36,58-85,0 1,1 1,1-1,0 1,0 1,2-1,0 1,1 0,1 1,-1 4,5-18,-1 1,1-1,0 0,1 0,-1 1,0-1,1 0,0 0,0 0,0 1,0-1,0 0,1 0,-1-1,1 1,0 0,0 0,0-1,0 1,0-1,0 0,1 1,-1-1,1 0,0 0,-1-1,1 1,0-1,0 1,0-1,0 0,1 0,2 0,111 7,-97-12,0-1,0-1,-1-1,0-1,0 0,0-2,-1 0,-1-1,0-1,0 0,-1-1,-1-1,0-1,-1 0,-1-1,0 0,-1-1,-1 0,0-1,-2 0,7-17,-9 18,-2 1,0-1,0 0,-2 0,0 0,-1 0,-1 0,0-1,-1 1,-3-15,3 27,-1 0,0 1,0-1,-1 0,0 1,1-1,-2 1,1 0,0 0,-1 0,0 0,0 0,0 0,0 1,0-1,-1 1,0 0,0 0,1 0,-2 1,1-1,0 1,0 0,-1 0,1 1,-1-1,0 1,1 0,-1 0,0 1,0-1,0 1,1 0,-2 0,-16 3</inkml:trace>
  <inkml:trace contextRef="#ctx0" brushRef="#br0" timeOffset="1101.977">1102 859,'19'0,"0"0,-1-2,1 0,-1-1,1-1,-1-1,0 0,0-1,-1-1,0-1,0 0,-1-1,0-1,0-1,-1 0,1-3,-15 14,-1-1,1 1,0-1,-1 1,1 0,0-1,-1 1,1 0,0-1,0 1,-1 0,1 0,0 0,0 0,0 0,-1 0,1 0,0 0,0 0,-1 0,1 0,0 0,0 0,0 1,-1-1,1 0,0 0,-1 1,1-1,0 1,-1-1,1 1,0-1,-1 1,1-1,-1 1,1-1,-1 1,1 0,-1-1,1 1,-1 0,0 0,0-1,1 1,-1 0,0 0,0-1,0 1,1 0,-1 0,0-1,0 1,0 0,0 0,-1 0,1 0,9 51,-43 173,-3 68,33-266,4-20,-1 0,1 0,-2 0,1-1,-1 1,0 0,0 0,-1-1,0 1,0-1,-1 0,-2 4,4-9,0-1,0 1,1-1,-1 1,0-1,0 1,0-1,0 0,0 0,0 0,1 0,-1 0,0-1,0 1,0 0,0-1,0 0,1 1,-1-1,0 0,0 0,1 0,-1 0,1 0,-1 0,1 0,-1-1,1 1,0 0,0-1,-1 1,1-1,0 0,0 1,1-1,-1 0,0 0,0 1,1-1,-1 0,1 0,0 0,-1 0,1 0,0 0,0 1,0-1,1 0,-5-7,-4-12,0 3</inkml:trace>
  <inkml:trace contextRef="#ctx0" brushRef="#br0" timeOffset="1605.634">1243 548,'22'-17,"-1"-1,-1-1,-1-1,0 0,-2-2,0 0,-1-1,-2 0,0-2,9-22,17-9,-26 85,11 86,-23-104,0-1,0 1,1-1,1 0,-1 0,2 0,-1-1,1 1,6 6,4 3</inkml:trace>
  <inkml:trace contextRef="#ctx0" brushRef="#br0" timeOffset="2371.9">1723 41,'1'-3,"0"1,0-1,1 1,-1-1,1 1,0 0,-1 0,1 0,0 0,0 0,1 0,-1 0,0 1,0-1,1 1,-1 0,1 0,-1-1,1 2,0-1,-1 0,1 0,0 1,0 0,-1-1,1 1,0 0,0 0,0 1,-1-1,1 1,0-1,-1 1,1 0,0 0,-1 0,1 0,-1 0,1 1,0 0,5 3,1 0,-1 1,0 0,0 0,-1 1,0 0,0 1,-1 0,1 0,3 7,0 9,-1 0,-1 1,-1 0,-1 1,-2-1,0 1,-1 0,-2 0,-1 0,-1 0,-1 0,-1 0,-2 0,-2 9,-4 57,-25 256,37 12,20-242,-22-114,0 0,0 0,0 0,-1-1,1 1,-1 0,0-1,0 1,-1-1,1 1,-1-1,1 0,-1 0,0 0,0-1,-1 1,1-1,0 1,-1-1,0 0,1-1,-1 1,0-1,0 1,0-1,0 0,0 0,0-1,0 1,0-1,0 0,0 0,0-1,0 1,0-1,-1 1,2-1,-1-1,0 1,-3-2,-114-38,101 32,4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4:55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96 703,'-12'12,"0"2,1 0,1 0,0 1,1 0,0 1,2 0,-2 5,8-20,0 1,0-1,1 1,-1 0,0-1,1 1,-1 0,1-1,0 1,0 0,0 0,0-1,0 1,0 0,0 0,0-1,1 1,-1 0,0 0,1-1,0 1,-1 0,1-1,0 1,0-1,0 1,0-1,0 0,0 1,1-1,-1 0,0 0,1 0,-1 1,0-1,1-1,0 1,-1 0,1 0,-1-1,1 1,0-1,-1 1,1-1,0 0,0 1,-1-1,1 0,0 0,0 0,0-1,-1 1,1 0,0-1,-1 1,2-1,8-5,1-1,-2 1,1-2,-1 0,0 0,0-1,-1 0,-1 0,1-1,-2 0,1-1,-1 0,0-2,-4 10,-1 1,0-1,0 0,-1 0,1 0,-1 0,1-1,-1 1,0 0,0-1,-1 1,1 0,-1-1,1 1,-1-1,0 1,0-1,-1 1,1-1,-1 1,0 0,0-1,0 0,-2 3,1 1,-1 0,1 0,-1 0,1 1,-1-1,1 0,-1 1,1 0,-1-1,1 1,-1 0,1 0,0 1,-1-1,1 0,0 1,0-1,0 1,0 0,1 0,-1 0,-1 1,-13 11,1 1,0 1,1 0,1 1,0 1,1 0,-5 12,16-29,1 0,-1-1,1 1,-1 0,1-1,-1 1,1 0,-1 0,1-1,0 1,0 0,-1 0,1 0,0 0,0-1,0 1,0 0,0 0,0 0,0 0,0-1,0 1,1 0,-1 0,0 0,0 0,1-1,-1 1,1 0,-1 0,0-1,1 1,0 0,-1-1,1 1,-1-1,1 1,0 0,-1-1,1 1,0-1,-1 0,1 1,0-1,0 0,0 1,-1-1,1 0,0 0,0 0,0 0,0 1,-1-1,1 0,0-1,0 1,0 0,48-13,12-52,-60 63,1 0,-1 1,0-1,0 0,0 0,0 0,0 1,0-1,-1 0,1 0,-1 0,1 0,-1-1,0 1,0 0,0 0,0 0,0 0,0 0,0 0,-1 0,1 0,-1 0,0 0,1 0,-1 0,0 0,0 0,0 0,0 1,-1-1,1 0,0 1,-1-1,1 1,-1 0,0-1,1 1,-2-1,-12-2,1 5</inkml:trace>
  <inkml:trace contextRef="#ctx0" brushRef="#br0" timeOffset="1012.296">660 25,'-1'-2,"-1"0,1 0,-1 1,0-1,0 0,0 1,0-1,0 1,0-1,0 1,0 0,0 0,-1 0,1 0,0 0,-1 1,1-1,-1 1,1 0,0-1,-1 1,1 0,-1 0,1 1,-1-1,-5 1,1 0,-1 0,1 1,-1 0,1 0,0 1,0 0,0 0,0 1,1 0,-1 0,1 1,0-1,0 1,1 1,-1-1,1 1,0 0,1 0,-1 0,1 1,1-1,-1 1,1 0,0 0,1 0,-1 1,1-1,1 1,0-1,-1 8,0-7,-9 40,2-1,2 2,2-1,2 8,-26 231,20-65,0-168,4 0,1 0,3 0,2 3,0-21,-23 83,22-118,0 1,0 0,-1-1,1 1,0-1,1 1,-1-1,0 1,0 0,1-1,-1 1,1-1,-1 1,1-1,-1 0,1 1,0-1,0 0,0 1,0-1,0 0,0 0,0 0,0 0,0 0,1 0,-1 0,0 0,1 0,-1 0,1-1,-1 1,1-1,-1 1,1-1,-1 0,1 1,-1-1,1 0,0 0,72-9,-53 5,7 0,-2 0</inkml:trace>
  <inkml:trace contextRef="#ctx0" brushRef="#br0" timeOffset="9299.415">914 336,'-17'90,"-12"172,-11-20,14-127,2-39,21-73,1-5</inkml:trace>
  <inkml:trace contextRef="#ctx0" brushRef="#br0" timeOffset="10052.596">1224 279,'-51'197,"18"-26,33-168,1 0,-1-1,0 1,1 0,0-1,0 1,-1-1,1 1,1-1,-1 1,0-1,1 0,-1 0,1 0,-1 0,1 0,0 0,0 0,0 0,0-1,1 1,-1-1,0 1,0-1,1 0,-1 0,1 0,-1 0,1 0,0-1,-1 1,1-1,0 0,-1 0,3 0,97-12,-3-25,-80 30</inkml:trace>
  <inkml:trace contextRef="#ctx0" brushRef="#br0" timeOffset="10498.405">1535 223,'-17'21,"1"2,1 0,0 1,2 0,1 1,1 0,2 1,0 0,1 1,2 0,1 0,-1 23,-22 168,2-102,-21 49,41-141</inkml:trace>
  <inkml:trace contextRef="#ctx0" brushRef="#br0" timeOffset="11054.287">1789 703,'-41'72,"32"-61,1 0,1 0,0 1,0 0,1 0,1 1,0 0,1 0,0 0,1 0,1 1,0-1,0 1,2 0,-1-1,2 1,0 4,1-13,0-1,1 0,-1 0,1 0,0-1,0 1,0 0,0-1,0 0,1 0,0 0,-1 0,1 0,0-1,0 0,1 0,-1 0,0 0,1-1,-1 1,1-1,-1 0,1-1,0 1,-1-1,1 0,0 0,-1 0,1-1,0 0,-1 0,1 0,-1 0,1-1,-1 1,0-1,1 0,-1-1,0 1,0-1,-1 1,1-1,0-1,-1 1,0 0,3-4,3-9</inkml:trace>
  <inkml:trace contextRef="#ctx0" brushRef="#br0" timeOffset="11549.34">1591 505,'28'-9,"-1"-1,0-1,-1-2,-1-1,0 0,-1-2,0-1,-1-1,-1-1,-1-1,3-5,-6 19,-16 36,-2-16,2 7,1-1,1 1,1-1,1 0,0 0,2 0,0-1,10 17,-9-20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08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0 819,'5'0,"7"0,5 0,5 0,4 0,2 0,1 0,0 0,1 0,-1 0,0 0,-1 0,-4-5,-7-1</inkml:trace>
  <inkml:trace contextRef="#ctx0" brushRef="#br0" timeOffset="343.462">199 594,'-5'9,"-2"14,1 6,1 4,-3 1,-1 0,2-2,2-1,2-1,-4-1,-1 0,2-1,1 0,2 0,1-5</inkml:trace>
  <inkml:trace contextRef="#ctx0" brushRef="#br0" timeOffset="1979.48">734 170,'-33'73,"-18"194,-63 130,69-276,45-101,5-26</inkml:trace>
  <inkml:trace contextRef="#ctx0" brushRef="#br0" timeOffset="2816.071">960 255,'0'0,"0"1,0-1,0 1,0-1,0 1,0-1,0 1,0-1,1 1,-1-1,0 1,0-1,0 0,0 1,1-1,-1 1,0-1,0 1,1-1,-1 0,0 1,1-1,-1 1,1-1,-1 0,0 0,1 1,-1-1,1 0,-1 0,1 1,-1-1,1 0,-1 0,1 0,-1 0,1 0,-1 0,1 0,-1 0,1 0,-1 0,1 0,-1 0,1 0,-1 0,1 0,-1 0,0-1,1 1,-1 0,1 0,-1-1,1 1,-1 0,0 0,1-1,-1 1,0-1,1 1,-1 0,-23 133,16-107,-80 259,43-142,15-4,17-77,6-56</inkml:trace>
  <inkml:trace contextRef="#ctx0" brushRef="#br0" timeOffset="4229.722">1017 988,'219'-96,"-149"45,-68 52,1-1,-1 1,1 0,-1 0,0 0,1 1,-1-1,0 0,0 1,0-1,0 1,0 0,0 0,0 0,-1 0,1 0,-1 0,1 0,-1 1,0-1,0 0,0 1,0-1,0 1,-1-1,1 1,-1-1,0 1,0-1,1 1,-2 1,4 264,-6-211,-3-1,-3 0,-1 0,-4-1,-18 51,29-97,2-4,0 0,0-1,0 1,0 0,-1-1,1 1,-1-1,0 0,-1 1,1-1,-1 0,0 0,0-1,0 1,0-1,-1 1,1-1,-1 0,0 0,0-1,0 1,0-1,-1 0,2-3,-1-1,1 0,0 0,-1 0,1 0,0 0,0-1,0 0,0 1,1-1,-1 0,1-1,0 1,0 0,0 0,0-1,0 0,1 1,-1-1,1 0,0 1,0-1,1 0,-1 0,1 0,0 0,0-3,-1 0,-22-112,20 94</inkml:trace>
  <inkml:trace contextRef="#ctx0" brushRef="#br0" timeOffset="4749.36">1101 650,'27'-14,"-2"-2,0-1,0-1,-2-1,0-1,8-11,-30 30,-1 0,1 0,-1 0,1 0,0 0,-1 0,1 0,0 1,0-1,0 0,0 1,0-1,0 0,0 1,0-1,0 1,0-1,0 1,0 0,0 0,0-1,0 1,0 0,0 0,1 0,-1 0,0 0,0 0,0 0,0 1,0-1,0 0,0 1,0-1,0 1,0-1,0 1,0-1,0 1,0-1,0 1,0 0,0 0,-1 0,1-1,0 1,0 0,-1 0,1 0,-1 0,1 0,-1 0,1 0,-1 0,0 0,1 0,-1 0,0 1,0-1,0 0,0 0,0 0,0 0,0 0,0 0,-1 1,1-1,0 0,2 16,-2-3,2 0,0 1,0-1,1 0,1 0,1-1,0 1,0-1,1 0,7 11,0-11</inkml:trace>
  <inkml:trace contextRef="#ctx0" brushRef="#br0" timeOffset="5694.422">1525 57,'-1'-1,"1"1,-1-1,1 0,0 0,-1 0,1 0,0 0,0 0,0 1,0-1,-1 0,1 0,0 0,1 0,-1 0,0 0,0 0,0 0,0 0,1 0,-1 1,1-1,-1 0,0 0,1 0,-1 1,1-1,0 0,-1 0,1 1,-1-1,1 0,0 1,0-1,-1 1,1-1,0 1,0-1,0 1,0 0,-1-1,1 1,0 0,1 0,41-19,-32 17,0 1,0 0,0 0,0 1,0 0,0 1,0 0,0 1,0 0,0 1,0 0,7 3,-14-4,1 0,-1 0,0 1,0-1,0 1,0 0,0 0,0 0,-1 1,1-1,-1 1,0 0,0-1,-1 2,1-1,-1 0,0 0,0 1,0-1,-1 1,0 0,1-1,-2 1,1 0,0 0,-1 0,0-1,0 1,-1 0,1 0,-51 281,19-8,16-21,-13-57,24-163,6-33,-1 0,1 0,-1 0,0 0,0 0,-1 0,1 0,-1 0,0 0,0 0,0-1,-1 1,1 0,-1-1,0 1,0-1,0 1,0-1,-1 0,1 0,-1 0,0 0,0-1,0 1,0-1,-1 0,1 0,0 0,-1 0,0 0,1-1,-2 1,-104-1,82-19,27 5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15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57,'6'2,"0"0,-1 0,1 0,-1 1,0 0,0 0,0 0,0 0,0 1,-1 0,0 0,1 0,0 2,6 5,1 0,-1 0,-1 1,0 0,0 1,-2 0,1 0,-2 1,0 0,0 0,-1 1,-1 0,-1 0,0 0,0 1,-2-1,0 1,-1-1,0 1,-2 0,0 0,0-1,-1 1,-1-1,-1 1,0-1,-1 0,-1 0,0-1,-1 0,-5 8,1-2,0-1,-2 0,0 0,-2-2,0 0,0 0,-2-1,0-1,0-1,-1-1,-1 0,-8 3,27-16,-8 5,-1 0,1-1,-1 1,1-2,-1 0,0 0,-1 0,1-1,0-1,-1 1,1-1,-1-1,1 0,-1 0,1-1,-8-2,13 0,1-1,-1 1,1-1,-1 0,1-1,0 1,1 0,-1-1,1 1,0-1,0 0,0 0,1 0,-1 0,1 0,1 0,-1 0,1 0,0-1,0 1,0 0,0 0,1 0,0 0,1-1,-2-6,7-41,1 34</inkml:trace>
  <inkml:trace contextRef="#ctx0" brushRef="#br0" timeOffset="516.754">10 1,'358'0,"-121"29,-79-4,-146-23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2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17 128,'-1'1,"0"-1,0 1,0-1,0 1,0 0,1-1,-1 1,0 0,0 0,0 0,1 0,-1-1,0 1,1 0,-1 0,1 0,-1 0,1 1,-1-1,1 0,0 0,-1 0,1 0,0 0,0 0,0 1,0-1,0 0,0 0,0 0,0 0,1 0,-1 1,0-1,1 0,-1 0,1 0,-1 0,1 0,0 0,-1 0,1 0,0-1,-1 1,1 0,0 0,1 9,5 337,-9-212,1-128,1-1,-1 1,1 0,0 0,1 0,0-1,0 1,0 0,1-1,0 1,0-1,0 1,1-1,0 0,0 0,1 0,0 0,0-1,0 0,1 0,-1 0,1 0,1 0,-1-1,0 0,1 0,0-1,6 3,-4-4,0-1,-1 0,1-1,0 0,1 0,-2 0,1-1,0-1,0 1,0-1,0 0,-1-1,1 0,-1 0,0-1,0 0,0 0,0-1,-1 1,1-2,109-120,-98 100,-1 0,-1 0,-1-2,-2 0,0 0,-2-1,1-9,15-42,-22 103,-5 11,-1-15,1 1,1 0,1 0,1-1,0 1,2-1,3 10,-5-20,0 0,0 0,1 0,1 0,0-1,0 1,0-1,1 0,1-1,-1 0,1 0,0 0,1-1,-1 0,1 0,0-1,1 0,-1 0,1-1,0 0,0-1,1 0,-1 0,1-1,-1 0,1-1,0 0,-1 0,1-1,0-1,0 1,-1-2,3 1,0-6,1 0,-2 0,1-1,-1 0,0-1,-1 0,0-1,0 0,-1 0,0-1,-1-1,1-2,0 3,28-39,-2-2,-2-1,-3-1,-2-2,-3-1,-2 0,2-16,-21 62,-1 0,0 0,0 0,-2 0,1-1,-1 1,-1 0,0-1,-1 1,0 0,-1-3,-4-3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31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0,'2'3,"0"0,0 0,1-1,-1 1,1-1,-1 0,1 0,0 0,0 0,0 0,0 0,0-1,0 1,0-1,0 0,1 0,1 0,-1 1,24 5,0-1,1 0,0-3,0 0,0-2,0-1,0-1,3-2,47 1,51 1,-119-3,-6-3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3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1,'24'5,"18"1,6 0,0-1,-3-1,-5-2,-9-5,-6-4,-1 1,0 1,0 6,1 3,-3 1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30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29 340,'255'-1,"-57"-28,-30 30,-143-1</inkml:trace>
  <inkml:trace contextRef="#ctx0" brushRef="#br0" timeOffset="328.822">0 508,'39'0,"21"0,7 0,-5 0,-7 0,-8 0,-8 0,-5 0,-4 0,-2 0,-2 0,1 0,0 0,0 0,0 0,-4 0</inkml:trace>
  <inkml:trace contextRef="#ctx0" brushRef="#br0" timeOffset="843.186">339 1,'-1'1,"0"-1,0 1,0 1,0-1,0 0,0 0,1 0,-1 0,0 1,0-1,1 0,-1 1,1-1,0 1,-1-1,1 0,0 1,0-1,-1 1,1-1,0 1,1-1,-1 1,0-1,0 1,1-1,-1 0,1 1,-1-1,1 1,-1-1,1 0,0 0,0 1,-1-1,1 0,0 0,1 0,10 15,0 0,2-1,0-1,1 0,0-1,1-1,0 0,1-1,0-1,1 0,0-2,0 0,3 0,6 3,-1 2,0 1,-1 1,-1 1,19 16,-40-30,0-1,0 1,0 0,0 0,0 1,-1-1,1 1,-1-1,1 1,-1 0,0 0,0 0,0 0,0 0,-1 0,1 0,-1 1,0-1,0 1,0-1,0 1,-1-1,1 1,-1-1,0 1,0 0,0-1,-1 1,1-1,-1 1,0-1,0 1,0-1,-1 1,1-1,-1 0,1 0,-2 2,-103 84,53-52,-74 60,38-19,77-59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40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0,'19'0,"26"0,9 0,1 0,-4 0,-1 0,-5 0,-4 0,-5 0,-4 0,-3 0,-1 0,0 0,-1 0,0 0,-4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2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0,'-12'127,"5"-90,1 0,2 1,1-1,2 0,2 14,-9 129,-11 42,-1-121,26-94,6-28,-10 17,168-256,-142 223,-17 20,0 1,2 0,0 1,0 0,2 1,0 0,0 1,13-7,-27 19,1 0,0 0,0 0,0 0,0 0,0 0,0 1,0-1,0 1,0-1,1 1,-1 0,0 0,0 0,0 0,0 0,1 0,-1 1,0-1,0 1,0-1,0 1,0 0,0 0,0 0,0 0,0 0,-1 0,1 1,0-1,-1 1,1-1,-1 1,1-1,-1 1,0 0,1 0,-1 0,0 0,0 0,-1 0,1 1,18 93,-21-77,-1 0,-1-1,-1 0,-1 0,0 0,-1-1,-1 0,-1 0,0-1,-1 0,-1 0,0-1,-1-1,-1 0,0 0,-1-2,0 1,-6 2,11-9,-1-1,1 0,-1-1,-1 0,1 0,0-1,-1 0,0-1,0 0,0-1,1 0,-1-1,0 0,-7-1,16 1,0 0,0 0,-1-1,1 1,0 0,0-1,0 1,0-1,0 0,0 1,0-1,0 0,0 0,1 0,-1-1,0 1,1 0,-1-1,1 1,-1-1,1 1,0-1,-1 0,1 0,0 1,0-1,0 0,0 0,1 0,-1 0,0 0,1 0,0 0,-1-1,1 1,0 0,0 0,0 0,0 0,1 0,-1 0,0 0,1 0,0 0,-1 0,1 0,0 0,0-1,11-14</inkml:trace>
  <inkml:trace contextRef="#ctx0" brushRef="#br0" timeOffset="349.288">586 650,'-2'8,"0"1,0 0,1 0,0 0,1 0,0 0,0 0,1 1,0-1,1-1,0 1,0 0,1 0,0-1,0 1,1-1,0 0,5 7,-5-14,1 0,-1 0,1-1,-1 1,1-1,0 0,-1 0,1 0,-1-1,1 0,0 1,-1-2,0 1,1 0,-1-1,0 0,0 0,0 0,0-1,0 1,0-1,-1 0,1 0,-1 0,0-1,1 0,6-4,0 1,-1-2,0 1,-1-1,0 0,0-1,-1 0,-1 0,1 0,-2-1,1 0,-1 0,-1-1,0 1,-1-1,0 0,-1 0,0-1,-3 10,0-1,0 0,-1 1,0 0,0-1,1 1,-2 0,1 0,0 0,-1 0,1 0,-1 1,0-1,0 1,0 0,0 0,0 0,-1 0,1 0,0 1,-1-1,0 1,1 0,-1 0,0 0,1 1,-1-1,0 1,0 0,1 0,-1 0,0 1,0-1,1 1,-1 0,0 0,1 0,-1 1,1-1,-1 1,1 0,0 0,0 0,-2 2,-24 13,3 1</inkml:trace>
  <inkml:trace contextRef="#ctx0" brushRef="#br0" timeOffset="719.046">1123 509,'-3'4,"-16"15,1 2,1 0,1 1,1 1,0 0,2 1,1 0,-7 23,18-46,0 1,1 0,-1 0,1 0,0 0,-1 0,1-1,0 1,0 0,0 0,0 0,1 0,-1 0,0 0,1 0,-1-1,1 1,0 0,0 0,0-1,-1 1,1 0,1-1,-1 1,0-1,0 1,1-1,-1 0,0 1,1-1,0 0,-1 0,1 0,0 0,-1-1,1 1,0 0,0-1,-1 1,1-1,2 1,86-1,-73-1,-11 1,1 0,0 0,0-1,0 0,0 0,-1-1,1 0,-1 0,1 0,-1-1,0 0,1 0,-2-1,1 1,0-1,-1-1,0 1,1-1,-2 0,1 0,-1 0,0-1,0 1,0-1,-1 0,0 0,0-1,0 1,-1 0,0-1,0 0,-1 1,0-1,1-3,-4 3,0 1,0 0,-1 0,0 0,0 0,0 1,0-1,-1 1,0-1,0 1,-1 1,1-1,-1 0,0 1,0 0,-1 0,1 1,-1 0,0 0,1 0,-1 0,-1 1,1 0,0 0,-1 1,-4-1,-15-3</inkml:trace>
  <inkml:trace contextRef="#ctx0" brushRef="#br0" timeOffset="1085.275">1518 142,'-14'35,"2"0,2 1,2 0,0 1,3 0,1 0,2 0,1 0,2 1,3 14,-2 41,-19 8,18-102,-1 1,0 0,1 0,-1 0,0-1,0 1,1 0,-1-1,0 1,0 0,1 0,-1-1,0 1,0 0,0-1,0 1,0-1,1 1,-1 0,0-1,0 1,0 0,0-1,0 1,0 0,0-1,0 1,0-1,0 1,-1 0,1-1,0 1,0 0,0-1,0 1,0 0,-1-1,1 1,0 0,0-1,-1 1,1 0,0 0,0-1,-1 1,1 0,0 0,-1 0,1-1,0 1,-1 0,1 0,0 0,-1 0,1 0,0 0,-1 0,1 0,-1 0,1 0,0 0,-1 0,1 0,41-104,-27 83</inkml:trace>
  <inkml:trace contextRef="#ctx0" brushRef="#br0" timeOffset="1422.87">1800 226,'-249'289,"247"-289,1 1,0 0,0-1,0 1,0 0,0 0,0 0,0 0,0 0,0 0,0 0,0 0,1 0,-1 0,0 1,1-1,-1 0,1 0,0 1,-1-1,1 0,0 1,0-1,0 0,-1 1,2-1,-1 0,0 1,0-1,0 0,0 1,1-1,-1 0,1 0,-1 1,1-1,0 0,-1 0,1 0,0 0,0 0,-1 0,1 0,0 0,0 0,0 0,0 0,1 0,-1-1,0 1,0 0,0-1,1 1,-1-1,0 1,0-1,1 0,-1 0,0 1,1-1,0 0,-1 0,8 0,1 1,-1 1,1 0,-1 0,0 1,0 0,0 0,0 1,0 0,-1 1,0 0,0 0,0 1,0 0,-1 0,0 0,-1 1,2 2,14 26,-18-27,0 1,1-1,0 0,0-1,1 1,0-1,0 0,1-1,0 0,0 0,1 0,-1-1,2 1,11 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369 508,'-5'-4,"-6"29,-10 38,-37 215,2 23,35-143,21-158,0 0,-1 1,1-1,0 0,-1 1,1-1,0 1,-1-1,1 0,0 1,0-1,0 1,-1-1,1 0,0 1,0-1,0 1,0-1,0 1,0-1,0 1,0-1,0 1,0-1,0 0,0 1,0-1,0 1,0-1,0 1,1-1,-1 1,0-1,0 0,1 1,-1-1,0 0,0 1,1-1,-1 1,0-1,1 0,-1 0,1 1,-1-1,0 0,1 0,-1 1,1-1,-1 0,1 0,-1 0,0 0,1 0,-1 0,1 0,-1 0,1 0,-1 0,1 0,-1 0,1 0,-1 0,0 0,1 0,-1 0,1-1,-1 1,1 0,-1 0,7-11</inkml:trace>
  <inkml:trace contextRef="#ctx0" brushRef="#br0" timeOffset="634.883">876 480,'-4'2,"0"0,0 0,0 1,0-1,0 1,0 0,0 0,1 0,-1 0,1 1,0-1,0 1,1 0,-1 0,1 0,-2 4,2-6,-2 4,-17 26,0 1,2 0,2 2,1 0,1 1,2 1,2 3,1 1,3 0,1 1,2 0,1-1,3 1,2 16,-1-51,-1 1,1-1,0 0,1 1,-1-1,2 0,-1 0,1 0,0 0,0-1,1 1,0-1,0 0,0 0,1 0,0 0,0-1,0 0,1 0,0 0,0-1,0 0,0 0,1 0,-1-1,1 0,0-1,0 1,0-1,7 1,-8-1,1 0,0-1,0 0,0 0,0 0,0-1,0 0,0-1,0 1,0-1,0-1,0 1,-1-1,1 0,0-1,-1 0,0 0,1 0,-1 0,0-1,-1 0,1-1,-1 1,0-1,0 0,0 0,-1-1,0 1,0-1,0 0,2-6,-4 7,0 0,-1 1,0-2,0 1,-1 0,1 0,-1 0,0 0,0 0,-1 0,1 0,-1 0,-1 0,1 0,-1 0,1 0,-1 0,-1 1,1-1,-1 1,1 0,-1-1,0 1,-1 0,1 1,-1-1,0 1,0-1,0 1,0 0,0 1,-1-1,1 1,-1 0,0 0,-3-1,-6-2,0 1,0 1,-1 0,1 1,-1 0,1 1,-1 1,1 0,-1 1,0 1,1 0,0 1,-1 0,1 1,1 1,-1 0,1 1,-1 0,-5 5,-5 3</inkml:trace>
  <inkml:trace contextRef="#ctx0" brushRef="#br0" timeOffset="1103.798">1413 678,'-24'18,"1"0,1 2,1 1,1 1,0 0,2 2,1 0,-4 8,17-26,0 0,1-1,-1 1,1 1,0-1,1 0,0 1,0 0,0-1,1 1,-1 0,2 0,-1 0,1 0,0 0,1-1,-1 1,1 0,1 0,-1 0,1-1,0 1,1-1,0 1,0-1,0 0,4 6,-1-5,0 1,0-1,1 0,0-1,0 0,1 0,-1 0,1-1,1 0,-1 0,1-1,-1-1,1 1,0-1,1-1,-1 1,0-2,1 1,-1-1,1-1,-1 0,1 0,-1-1,1 0,-1 0,1-1,-1-1,0 1,0-1,0-1,0 0,-1 0,0-1,0 0,0 0,0-1,-1 0,2-1,1-3,0 1,0-1,-1-1,0 0,-1 0,0-1,-1 0,0 0,-1-1,0 1,-1-1,-1-1,0 1,-1-1,0 1,-1-1,0 0,-2 0,1 0,-2 0,1 0,-2 0,-2-8,3 15,0 0,-1 1,0-1,0 1,-1-1,1 1,-2 0,1 0,0 0,-1 1,0-1,-1 1,1 0,-1 0,0 0,0 1,0 0,-1 0,0 0,1 1,-1-1,-1 2,1-1,0 0,-1 1,1 0,-1 1,1 0,-1 0,0 0,0 1,0-1,1 2,-1-1,-5 2,-35 20,27-12</inkml:trace>
  <inkml:trace contextRef="#ctx0" brushRef="#br0" timeOffset="3257.352">2373 734,'-15'15,"-9"13,-5 8,-3 2,4 0,2-8,6-3,1-6,-1-2,-2 0,-2 2,-1-3,-2 1,4-3</inkml:trace>
  <inkml:trace contextRef="#ctx0" brushRef="#br0" timeOffset="3536.09">1921 762,'24'29,"27"14,10 5,-1-6,-6-6,-7-3,-7-8,-5-8,-4-2,-3-4,0-3,-2-4,1-2,-5-6,-6-3</inkml:trace>
  <inkml:trace contextRef="#ctx0" brushRef="#br0" timeOffset="3789.953">2373 932,'-43'4,"-24"7,-6 2,6-2,8-3,10-2,9-3,6-1,9-2</inkml:trace>
  <inkml:trace contextRef="#ctx0" brushRef="#br0" timeOffset="4119.679">2147 537,'-9'20,"2"0,0 0,1 0,2 1,0 0,1 1,1-1,0 0,2 1,1-1,1 3,40 232,-21-116,-18-115</inkml:trace>
  <inkml:trace contextRef="#ctx0" brushRef="#br0" timeOffset="5137.245">2683 565,'0'24,"0"17,0 7,0 0,0-4,0-3,0-6,0-2,0-3,0-2,0 0,-5-1,-1 0,0 1,1 0,1 0,2-10,1-7</inkml:trace>
  <inkml:trace contextRef="#ctx0" brushRef="#br0" timeOffset="5507.126">2881 592,'-45'165,"43"-160,1 0,0-1,0 1,0 0,1 0,-1 0,1 0,0-1,1 1,-1 0,1 0,0 0,0 0,1-1,-1 1,1-1,0 1,0-1,1 0,-1 1,1-1,0 0,0-1,0 1,0 0,1-1,0 0,0 0,-1 0,2 0,-1-1,0 1,0-1,1 0,-1-1,1 1,0-1,0 0,-1 0,6 0,-4 0,0 0,0-1,0 0,0 0,0-1,0 0,0 0,0 0,0-1,0 0,0 0,-1 0,1-1,-1 0,0 0,1 0,-1-1,-1 0,1 1,-1-2,1 1,1-3,4-7</inkml:trace>
  <inkml:trace contextRef="#ctx0" brushRef="#br0" timeOffset="5785.101">3135 508,'-15'43,"-4"24,1 10,3-3,0-9,2-11,3-6,4-5,2-6,3-4,0-3,2-1,-1-2,1 0,0 0,-1 1,0-6</inkml:trace>
  <inkml:trace contextRef="#ctx0" brushRef="#br0" timeOffset="12458.694">312 0,'-9'2,"0"0,0 1,0 0,1 1,-1-1,1 2,0-1,0 1,0 0,0 1,1 0,0 0,0 0,1 1,0 0,0 1,1-1,0 1,0 0,0 0,1 1,1-1,-1 1,1 0,1 0,0 0,0 0,0 0,1 4,-77 634,49-358,0 68,31-125,-2-229,1-1,0 0,0 0,1 0,-1 0,0 0,1 0,-1-1,1 1,0 0,-1-1,1 1,0-1,0 0,0 1,0-1,0 0,0 0,0 0,1-1,-1 1,0 0,0-1,1 0,-1 1,0-1,1 0,-1 0,0 0,1-1,-1 1,0 0,1-1,-1 1,0-1,0 0,0 0,0 0,1 0,-1 0,-1-1,1 1,0 0,0-1,0 0,-1 1,25-8,111-3,-112 13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41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140 424,'-34'103,"-7"-24,31-64,1 1,1 0,1 0,0 0,1 1,1 0,0 0,0 11,4-26,1 1,-1 0,1 0,0 0,0 0,0 0,1 0,-1 0,1 0,-1 0,1 0,0-1,0 1,0 0,1-1,-1 1,1 0,-1-1,1 0,0 1,0-1,0 0,0 0,0 0,1 0,-1 0,0-1,1 1,0-1,-1 0,1 1,0-1,0 0,-1 0,1-1,0 1,0-1,0 1,0-1,0 0,0 0,0-1,3 1,13-3,0 0,0-1,0 0,0-2,-1 0,0-1,0-1,-1-1,9-6,13-30,-29 31</inkml:trace>
  <inkml:trace contextRef="#ctx0" brushRef="#br0" timeOffset="264.338">450 424,'-24'38,"-17"32,-7 9,4 1,6-9,9-11,10-7,2-7,5-7,4-5,4-4,2-2,2-1,5-5,7-6,6-6,0-5</inkml:trace>
  <inkml:trace contextRef="#ctx0" brushRef="#br0" timeOffset="634.575">817 480,'-2'3,"-35"36,2 1,2 2,2 1,1 1,3 2,2 1,1 3,5 59,20-106,-1 1,0-1,1 0,0 0,0 1,0-1,0 0,0 0,1 0,-1 0,1 0,0 0,0-1,0 1,0-1,0 1,1-1,-1 0,1 1,0-1,-1-1,1 1,0 0,0-1,0 1,0-1,0 0,1 0,-1 0,0 0,1-1,12 2,-1-2,1 0,0 0,0-2,-1 0,1 0,-1-2,0 0,0 0,0-2,0 1,-1-2,0 0,0-1,-1-1,0 1,-1-2,1 0,-2-1,0 0,0 0,-1-1,0-1,-1 0,-1 0,0 0,0-1,-2-1,0 1,0-1,-1 0,1-9,-4 18,0 0,0-1,-1 1,0-1,0 1,-1-1,1 1,-2-1,1 1,-1-1,0 1,0-1,0 1,-1-1,0 1,0 0,-1 0,0 0,0 0,0 1,-1-1,0 1,0 0,0 0,-1 0,1 0,-1 1,0 0,0 0,-1 0,1 1,-1-1,-5-1,-69-2,60 12</inkml:trace>
  <inkml:trace contextRef="#ctx0" brushRef="#br0" timeOffset="1064.196">1607 565,'-38'24,"-23"12,-5 6,3-5,13-4,10-2,7-8,9-1,3-6,2-4,3-1,0-1,-3-3,-2 2,2 0</inkml:trace>
  <inkml:trace contextRef="#ctx0" brushRef="#br0" timeOffset="1383.823">1042 705,'439'174,"-377"-167,-61-7,0 0,1-1,-1 1,0 0,0-1,0 1,0-1,0 1,0-1,0 0,0 1,0-1,0 0,0 0,0 0,-1 0,1 0,0 0,-1 0,1 0,0 0,-1 0,1 0,-1 0,0 0,1 0,-1 0,0-1,0 1,1 0,-1 0,0 0,0-1,-1 1,1 0,0 0,0 0,0 0,-1-1,1 1,-1 0,1 0,-1 0,1 0,-1 0,0 0,1 0,-1 0,0 0,0 0,-33-46,14 24</inkml:trace>
  <inkml:trace contextRef="#ctx0" brushRef="#br0" timeOffset="1637.188">1297 395,'0'34,"0"25,0 7,0-2,0-8,0-3,-5-6,-1-7,-1-4,2-4,2-3,1-2,0 0,2 0,0 0,0 1,0-5</inkml:trace>
  <inkml:trace contextRef="#ctx0" brushRef="#br0" timeOffset="2003.197">1832 395,'-25'190,"4"-38,-1 16,12-113,6-30</inkml:trace>
  <inkml:trace contextRef="#ctx0" brushRef="#br0" timeOffset="2289.644">2115 338,'-14'44,"-10"23,-1 10,4-3,6-10,5-10,4-10,4-7,1-6,2-3,0-1,0-1,5-5,1-1,0-4</inkml:trace>
  <inkml:trace contextRef="#ctx0" brushRef="#br0" timeOffset="2970.791">2086 0,'300'73,"-296"-72,0 0,0 0,0 0,-1 0,1 1,0 0,-1-1,1 1,-1 1,0-1,0 0,0 1,0-1,0 1,0 0,-1 0,1 0,-1 1,0-1,0 0,0 1,0-1,-1 1,0 0,1 0,-1-1,0 1,-1 0,1 0,-1 0,0 0,0 0,0 0,-10 247,-18 55,29-14,25-124,-26-166,0 0,0 0,0 0,0 0,0 0,0 0,0 0,-1-1,1 1,-1 0,1 0,-1 0,0-1,0 1,0 0,0-1,0 1,0-1,0 1,-1-1,1 1,0-1,-1 0,1 0,-1 0,1 0,-1 0,0 0,0 0,1 0,-1-1,0 1,0-1,0 1,0-1,-70-9,41 3,-81-2,87 8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47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88,'65'285,"-60"-272,-2 1,1-1,-2 1,0 0,0 0,-1 0,-1 0,-1 0,0 0,0 0,-2-1,1 1,-2 0,0-1,0 0,-2 0,-4 10,3-11,0-1,-1 0,0 0,0-1,-1 0,-1-1,0 0,0 0,-1-1,1 0,-2-1,1 0,-1-1,0 0,-5 0,8-2,0 0,0-1,-1-1,0 0,1 0,-1 0,0-2,0 1,0-1,0 0,1-1,-1 0,0-1,0 0,1-1,-1 0,1 0,0-1,0 0,0 0,1-1,-5-3,-5-6</inkml:trace>
  <inkml:trace contextRef="#ctx0" brushRef="#br0" timeOffset="245.414">0 88,'43'-10,"39"-2,14-1,1-1,-6 1,-5 2,-7 4,-7 3,-7 2,-4 1,-8 1,-4 1,-5-1,-5 1,-5-1,-3 1,-6-1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53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29,'285'-1,"-88"-27,-146 28,-51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5:53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1,'0'2,"1"1,-1-1,1 0,-1 1,1-1,0 0,0 1,0-1,0 0,0 0,1 0,-1 0,0 0,1 0,0-1,-1 1,1 0,0-1,0 1,0-1,0 0,0 0,0 0,0 0,1 0,-1 0,0 0,1-1,-1 1,0-1,1 1,79 7,-76-8,196-30,-66 34,-118 2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6:13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0,'-37'62,"2"1,4 1,2 2,4 1,2 1,0 12,6-7,4 0,3 1,1 24,7-75,6 90,2-101</inkml:trace>
  <inkml:trace contextRef="#ctx0" brushRef="#br0" timeOffset="300.257">705 57,'-34'74,"13"-34,3 2,0 0,3 1,2 0,1 1,3 1,0 10,8-50,0 1,1-1,0 0,0 0,0 0,1 0,-1 0,1 0,0 0,1 0,-1 0,1 0,0 0,0-1,1 1,-1-1,1 1,0-1,0 0,1 0,-1 0,1-1,0 1,0-1,0 0,0 0,0 0,1-1,-1 1,1-1,0 0,0 0,2 0,16 0,0-1,-1 0,1-2,0-1,0 0,-1-2,1 0,-1-2,0-1,0 0,-1-2,0 0,-1-1,0-1,0-1,-1-1,-1-1,0 0,13-15,-21 20,0 0,-1 0,0-1,-1 0,0-1,0 0,-1 0,-1 0,0-1,-1 0,0 0,0-1,-1 1,-1-1,0 0,-1 0,-1 0,0 0,0-1,-1 1,-1 0,0 0,-1 0,-1 0,-1-5,1 12,0-1,0 0,-1 1,0 0,-1 0,1 0,-1 0,0 1,0 0,-1 0,0 0,1 0,-2 1,1 0,0 1,-1-1,0 1,0 1,0-1,0 1,0 0,0 0,-1 1,1 0,-6 1,-2-2,0 2,0 0,0 0,0 2,0 0,0 0,1 1,-1 1,1 1,0 0,0 1,-5 3,-16 13,6 0</inkml:trace>
  <inkml:trace contextRef="#ctx0" brushRef="#br0" timeOffset="665.611">1072 508,'-41'17,"1"2,2 2,0 1,1 2,1 2,1 1,2 2,-19 21,47-46,1 0,-1 1,1-1,0 1,0 0,1 0,0 1,-1-1,2 1,-1 0,1-1,0 1,0 0,0 1,1-1,0 0,0 0,1 0,0 1,0-1,0 0,1 1,0-1,0 0,0 0,1 0,0 0,0 0,1 0,0-1,0 1,0-1,0 1,1-1,0 0,2 2,5 1,1 0,0 0,0-1,0 0,1-2,0 1,0-1,0-1,1 0,-1-1,1-1,0 0,0-1,0 0,0-1,0-1,0 0,10-3,-16 4,1 0,-1-1,0 0,0-1,1 0,-1 0,-1-1,1 0,0 0,-1-1,1 1,-1-2,0 1,0-1,-1 0,1-1,-1 0,-1 0,1 0,-1 0,0-1,0 0,-1 0,0 0,0-1,0 1,-1-1,-1 0,1 0,-1 0,0 0,0-6,-2 4,0-1,0 1,-1-1,0 1,-1 0,0-1,-1 1,0 0,-1 1,0-1,0 0,-1 1,0 0,-1 0,0 0,0 1,-1 0,0 0,0 1,-1 0,0 0,0 1,0 0,-5-2,-3-2,0 1,0 1,-1 1,0 1,0 0,-1 1,0 1,0 0,0 2,0 0,-17 0,8 2</inkml:trace>
  <inkml:trace contextRef="#ctx0" brushRef="#br0" timeOffset="1056.607">1862 170,'-56'31,"2"2,1 3,2 2,1 2,-9 13,50-46,0 0,1 1,1-1,-1 1,1 1,0 0,1 0,0 0,1 0,0 1,0 0,1 0,0 0,1 1,0 0,1-1,0 1,0 0,1 0,1 0,0 0,0 0,1 0,1 0,0-1,0 1,1 0,0-1,1 0,0 1,1-1,4 7,1-7,0 1,1-2,1 1,-1-1,2-1,-1 0,1-1,0 0,0-1,1-1,0 0,0-1,0 0,0-1,1 0,0-2,-1 1,1-2,0 0,-1-1,1 0,-1-1,1-1,-1 0,9-4,-8 4,-1-2,0 1,0-1,-1-1,0-1,0 0,0 0,-1-2,0 1,0-1,-1-1,0 0,-1-1,0 0,-1 0,0-1,-1 0,3-7,-2 4,0 0,-2-1,0 0,0-1,-2 1,0-1,-1 0,0 0,-2-1,0 1,-1-1,-1 1,0-1,-1 1,-1-1,-1 1,0 0,-2 0,0 0,0 0,-2 1,0 0,-1 0,0 1,-1 0,-6-6,8 14,0 0,0 0,-1 1,0 0,0 0,-1 1,0 0,0 1,0-1,0 2,0-1,-1 2,0-1,1 1,-1 1,0-1,0 2,0-1,0 2,0-1,0 1,0 1,0-1,0 2,1-1,-1 2,1-1,0 1,0 1,-2 1,-17 7</inkml:trace>
  <inkml:trace contextRef="#ctx0" brushRef="#br0" timeOffset="1418.562">2568 170,'-37'27,"0"3,3 0,0 3,2 0,1 3,-19 29,45-61,0 2,1-1,-1 0,1 1,0 0,0 0,1 0,0 0,0 1,1-1,-1 1,1 0,1 0,-1-1,1 1,1 0,-1 0,1 0,0 0,1 0,-1 0,1 0,1 0,0 0,-1 0,2 0,-1-1,1 1,0-1,4 5,3-2,0-1,1 0,0 0,1-1,-1 0,2-1,-1 0,0-1,1-1,0 0,0-1,1 0,-1-1,0 0,1-1,-1-1,1 0,11-2,-3 0,0-1,0 0,0-2,-1-1,0-1,0 0,0-2,-1 0,0-1,-1-2,2-1,-7 4,-1 0,0 0,0-2,-1 1,0-2,-1 0,-1 0,0-1,0 0,-1 0,-1-1,0-1,-1 1,-1-1,0 0,-1-1,-1 1,2-10,-8 16,1-1,-2 0,1 1,-1-1,-1 1,0 0,0 0,0 1,-1-1,-1 1,1 0,-1 0,-1 0,0 1,0 0,0 1,-1-1,1 1,-2 1,1-1,0 2,-1-1,0 1,0 0,-1 1,1 0,-1 1,1 0,-1 0,0 1,-6 0,0 2,1 1,-1 0,1 2,0-1,0 2,0 0,1 1,-1 1,1 0,1 1,-1 0,1 1,1 0,0 1,0 1,1 0,0 0,1 1,-1 3,-14 10</inkml:trace>
  <inkml:trace contextRef="#ctx0" brushRef="#br0" timeOffset="2218.696">3697 113,'17'62,"-10"-7,-2 0,-2 1,-3 0,-3 0,-2 0,2-29,-2 0,0-1,-2 0,-1 0,-1-1,-1 0,-2-1,0 0,-1 0,-2-2,0 0,-1 0,-2-1,0-2,-10 10,23-25,0-1,0 1,0 0,0-1,0 0,-1-1,0 1,1-1,-1 0,0 0,0-1,0 0,0 0,0 0,0-1,-1 1,1-2,0 1,0-1,0 0,0 0,0 0,0-1,0 0,0 0,1-1,-1 1,1-1,0-1,0 1,0-1,0 0,0 0,1 0,-1 0,1-1,-1-1,-7-16</inkml:trace>
  <inkml:trace contextRef="#ctx0" brushRef="#br0" timeOffset="2476.17">3246 113,'43'-5,"53"-6,19-1,5 1,-4 2,-12-1,-14 0,-12 2,-11 3,-6 1,-10 3,-3 0,0 1,-4 0,-4 1,-10-1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37:11.8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664 255,'-44'118,"5"1,5 2,6 1,5 1,5 1,6 5,-8 137,12 0,12 0,19 89,45 143,-31-261,-33-213,-5-19,1-1,0 1,1 0,-1-1,1 1,0-1,0 1,0-1,0 1,1-1,0 0,0 0,0 1,0-1,1-1,0 1,-1 0,1-1,1 1,-1-1,0 0,1 0,0 0,-1-1,1 1,0-1,1 0,1 1,217 4,-117 13,2-5,87 1,276-15,129-29,355-30,-184 31,1206-32,168 59,-1060-26,361-3,132 69,-70 28,-1035-73,227-40,1153-127,-751 91,-490 49,-399 33,-209-2,0 1,0-1,-1 0,1 0,0 0,0-1,-1 1,1-1,-1 0,1 0,-1 0,0 0,1-1,-1 1,0-1,-1 0,1 0,0 0,-1 0,0 0,0-1,0 1,0-1,0 1,-1-1,1 0,-1 1,0-1,0 0,-1 0,1 0,-1 0,0 0,0 0,0 0,0 0,-1 0,0 0,3-38,2-1,2 1,2 1,1-1,14-36,1 7,34-104,-7-1,8-80,51-570,-108 806,2-14,-1-1,-1 0,-2-1,-1 1,-3 0,-3-14,5 37,2 7,0 0,0 0,0 1,-1-1,0 0,0 1,0-1,0 0,-1 1,1-1,-1 1,0 0,-1 0,1-1,-1 1,0 1,0-1,0 0,0 1,-1 0,1 0,-1 0,0 0,0 0,0 1,0-1,-1 1,1 0,0 1,-1-1,1 1,-1 0,0 0,-3 0,-233 50,-30-15,-729-35,-984-73,1599 52,-2235-71,1418 71,-172-11,270 10,-303-11,-465 23,1169 13,-51-2,475 16,-167 34,-283 63,188-32,229-2,-226 68,123-58,273-60,141-29,0 0,1 0,-1 0,0-1,1 1,-1 0,0 0,1 0,-1 0,0 0,1 0,-1 1,0-1,1 0,-1 0,1 0,-1 1,0-1,1 0,-1 0,1 1,-1-1,1 1,-1-1,1 0,-1 1,1-1,-1 1,1-1,-1 1,1 0,0-1,-1 1,1-1,0 1,0 0,-1-1,1 1,0-1,0 1,0 0,0-1,0 1,0 0,0-1,0 1,0 0,0-1,0 1,0 0,1-1,-1 1,0-1,0 1,1 0,-1-1,0 1,1-1,-1 1,1-1,-1 1,0-1,42 24,-30-18,-2 0,0 1,0 0,-1 0,0 1,0 0,0 1,-1 0,-1 0,0 1,0 0,0 0,-2 0,1 1,-1 0,-1 0,0 0,0 1,-1 0,1 8,7 37,-3 0,-2 0,-3 0,-2 1,-3 8,2-6,-59 922,57-913,-1-25,1 1,3 0,1-1,3 1,1-1,3 0,9 28,-15-61,1-1,1 1,0-1,0 0,1-1,0 1,1-1,0 0,0-1,1 0,0 0,1 0,-1-1,1-1,1 1,-1-2,1 1,0-1,1 0,-1-1,1-1,-1 0,6 1,209 6,649 221,-731-209,0-7,2-6,-1-6,18-8,-27 4,784-43,-9 0,519 79,-1165-15,1106 63,353-50,314-34,406 58,-495-59,-988-41,473-101,-606 31,-794 110,-26 3,-1 1,1-2,-1 1,1-1,0 0,-1 0,1-1,-1 0,0 0,0-1,1 1,-1-2,-1 1,3-1,-7 0,0 1,0-1,0 1,0-1,-1 1,1-1,-1 1,0-1,0 1,0-1,-1 0,1 1,-1-1,0 1,0 0,0-1,0 1,0-1,-1 1,0 0,1 0,-1 0,-1 0,1 0,0 1,-1-1,1 1,-1-1,0 1,1 0,-1 0,-3-1,-1-5,-196-205,184 185,1 0,2-1,1 0,1-1,1-1,2 0,2-1,0 0,2 0,2-1,0 0,2-16,1-53,4-1,4 1,11-39,30-157,13 2,66-182,-26 128,-97 340,1-2,-1 0,0 0,-1 0,-1 0,0-1,0 1,-1 0,0-1,-1 1,-1 0,-2-10,1 19,-1 0,1 0,-1 0,0 1,0-1,0 1,0 0,0 0,0 0,0 1,-1 0,1 0,-1 0,1 0,-1 0,1 1,-1 0,1 0,-1 0,1 1,-1-1,1 1,-1 0,1 1,0-1,-1 1,1 0,0-1,-3 3,-5 0,-204 40,-97-17,-348-27,-158-47,-925-68,415 44,-689-1,434 3,-284 9,-492 42,418 107,445 77,1421-155,-1492 198,961-155,489-52,-1-6,1-4,-90-19,75 4,131 22,1 0,0 1,0-1,-1 1,1 0,0-1,-1 1,1 0,0 0,-1 0,1 0,0 0,-1 0,1 0,0 0,-1 1,1-1,0 0,-1 1,1-1,0 1,0-1,0 1,0 0,-1 0,1-1,0 1,0 0,0 0,0 0,1 0,-1 0,0 0,0 0,1 1,-1-1,0 0,1 0,-1 1,1-1,0 0,-1 0,1 1,0-1,0 0,0 1,0-1,0 1,0-1,0 0,0 2,29 65,-14-51,0-2,0 0,2-1,0 0,0-1,19 10,-2-1,-21-13,-1 2,0 0,-1 0,0 1,0 1,-1 0,-1 0,0 1,-1 0,-1 0,0 1,0 0,-2 0,0 0,0 2,35 244,-39-254,16 248,-10-110,6 0,6-1,7-1,6 3,-25-119,2 0,0 0,2 0,1-2,1 1,1-2,1 0,1 0,1-2,1 0,1-1,1-1,1 0,0-2,4 2,39 18,1-3,2-3,1-3,2-2,12 0,206 86,-167-47,-76-39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1:07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80,'-1'-2,"1"1,-1-1,0 0,0 1,0-1,0 1,0-1,0 1,0-1,0 1,0 0,-1-1,1 1,0 0,-1 0,1 0,-1 0,0 0,1 1,-1-1,1 0,-1 1,0-1,0 1,1 0,-1-1,0 1,0 0,0 0,1 0,-1 0,0 0,0 1,0-1,1 1,-1-1,0 1,1-1,-1 1,0 0,1 0,-1 0,1 0,-1 0,1 0,0 0,-1 1,1-1,0 0,0 1,0-1,0 1,0-1,-12 143,14-110,2 87,6 1,6-1,4-1,15 40,-27-132,-4-10,1-1,0 1,2-1,0 0,1 0,0-1,2 0,0 0,6 8,-14-22,1-1,-1 1,0 0,1-1,0 1,-1-1,1 0,0 1,0-1,-1 0,1 0,0 0,0 0,0-1,0 1,0-1,0 1,1-1,-1 1,0-1,0 0,0 0,0 0,0-1,1 1,-1 0,0-1,0 1,0-1,0 0,0 1,0-1,0 0,0 0,-1-1,1 1,0 0,-1 0,1-1,0 0,50-75,89-318,-101 270,-24 92,-16 33,1 0,-1-1,0 1,1-1,-1 1,1 0,-1 0,0-1,1 1,-1 0,1 0,-1 0,1-1,-1 1,1 0,-1 0,0 0,1 0,-1 0,1 0,-1 0,1 0,-1 0,1 0,-1 0,1 0,-1 0,1 0,-1 1,1-1,-1 0,1 0,-1 1,0-1,1 0,-1 0,1 1,-1-1,0 0,1 1,-1-1,0 1,0-1,1 0,-1 1,0-1,0 1,1-1,-1 1,0-1,0 1,0-1,0 0,0 1,0-1,0 1,0-1,0 1,0-1,0 1,0-1,0 1,0-1,0 1,28 119,-23-91,1 1,2 0,1-1,1-1,1 1,2-2,7 12,-13-28,0-1,1 0,0-1,1 0,0 0,0-1,1 0,0 0,0-1,5 2,-11-7,0 0,0 1,1-2,-1 1,1 0,-1-1,1 0,0 0,-1 0,1-1,0 0,0 1,-1-2,1 1,0-1,0 1,-1-1,1 0,0-1,-1 1,1-1,-1 0,0 0,0 0,0-1,0 0,0 0,2-1,9-14,0-1,-1-1,-1 0,-1 0,-1-1,-1-1,-1 0,0 0,-2-1,-1 0,0 0,-1-9,18-62,-5-1,-4-1,-3 0,-5-20,-13-6,7 122,-1 0,0-1,1 1,-1 0,0 0,1 0,-1 0,0 0,1 0,-1 0,0 0,1 0,-1 0,0 0,1 0,-1 0,0 1,1-1,-1 0,0 0,1 1,-1-1,1 0,-1 1,1-1,-1 1,1-1,-1 1,1-1,-1 1,1-1,-1 1,1-1,0 1,-1 0,1-1,0 1,0 0,-1-1,1 1,0 0,0-1,0 1,0 0,0-1,0 1,0 0,0 0,-1 1,-8 20,0 2</inkml:trace>
  <inkml:trace contextRef="#ctx0" brushRef="#br0" timeOffset="1040.462">2681 137,'-28'463,"57"-116,-30-414,1 42</inkml:trace>
  <inkml:trace contextRef="#ctx0" brushRef="#br0" timeOffset="1357.259">2991 306,'-286'376,"275"-363,7-10,0 1,1 0,-1 0,1 1,0-1,0 1,1-1,-1 1,1 0,0 0,0 0,1 0,-1 0,0 5,4-7,-1-1,1 0,-1 0,1-1,0 1,0 0,-1 0,2-1,-1 1,0-1,0 0,0 0,0 1,1-2,-1 1,1 0,-1 0,1-1,-1 1,1-1,-1 0,1 0,-1 0,1 0,-1 0,2 0,10 1,1 0,-1 1,0 0,1 1,-1 1,0 0,-1 1,1 0,-1 1,0 1,0 0,-1 1,0 0,0 1,-1 0,0 0,-1 2,0-1,0 1,5 9,13 35,-22-36</inkml:trace>
  <inkml:trace contextRef="#ctx0" brushRef="#br0" timeOffset="1701.693">3499 475,'-5'0,"-6"0,-1 5,1-4,7-1,5-6,2-2</inkml:trace>
  <inkml:trace contextRef="#ctx0" brushRef="#br0" timeOffset="4071.786">3499 475,'0'-10,"0"-7,-5-2,-1 8,-5 6,0-2,2 1</inkml:trace>
  <inkml:trace contextRef="#ctx0" brushRef="#br0" timeOffset="2038.878">3499 785,'5'5,"1"6,-5 2,-2-2</inkml:trace>
  <inkml:trace contextRef="#ctx0" brushRef="#br0" timeOffset="3605.019">3499 701,'0'5,"5"6,1 6,-5 0,-2-7,3-6,2-3</inkml:trace>
  <inkml:trace contextRef="#ctx0" brushRef="#br0" timeOffset="8154.363">7027 701,'-5'38,"-1"28,0 6,6-3,3-14</inkml:trace>
  <inkml:trace contextRef="#ctx0" brushRef="#br0" timeOffset="8305.322">7112 193,'0'0</inkml:trace>
  <inkml:trace contextRef="#ctx0" brushRef="#br0" timeOffset="8570.968">7365 644,'13'48,"1"-1,3 0,2-2,20 37,-39-82,0 2,0 0,1 0,-1 0,0 0,1 0,-1 0,1 0,0 0,0 0,0-1,0 1,0 0,0 0,0-1,1 1,-1-1,0 1,1-1,0 0,-1 0,1 1,-1-1,1 0,0 0,0-1,0 1,0 0,0-1,0 1,0-1,0 1,0-1,0 0,0 0,0 0,0 0,0 0,0 0,0-1,0 1,-1-1,1 1,0-1,1 0,5-11,-1 1,0-1,0-1,-1 1,-1-1,0 0,0-1,0-6,10-26,69-212,-76 233</inkml:trace>
  <inkml:trace contextRef="#ctx0" brushRef="#br0" timeOffset="8955.907">8015 814,'18'-9,"0"-1,0 0,-2-2,1 0,-1 0,-1-2,0 0,-1-1,-1 0,0-1,-1 0,-1-1,0-1,-9 14,0 0,0 0,-1-1,1 1,-1 0,0-1,-1 1,1-1,-1 1,0-1,0 1,0-1,-1 1,1-1,-1 1,0-1,-1 1,1 0,-1-1,1 1,-1 0,-1 0,1 0,0 1,-1-1,0 0,0 1,0 0,0 0,-1 0,1 0,-1 0,1 0,-1 1,0 0,0 0,0 0,-1 0,1 1,0 0,-1 0,1 0,-1 0,1 0,-1 1,1 0,-1 0,1 0,-1 1,1-1,-1 1,-1 1,-6 3,1 1,0 0,1 1,-1 0,1 0,1 1,-1 0,2 1,-1 0,1 1,0 0,1 0,0 0,1 1,0 0,0 0,1 1,1-1,0 1,1 0,0 1,1-1,0 0,0 11,1-12,-1-1,2 0,-1 1,2-1,-1 1,2-1,-1 0,1 0,1 1,0-1,0 0,1-1,0 1,1-1,0 0,0 0,1 0,0-1,0 0,1 0,1 0,-1-1,2 1,2 0,1-1,0 0,0-1,0 0,1-1,0 0,0-1,1-1,-1 0,1 0,6-1,20 6,-13-2</inkml:trace>
  <inkml:trace contextRef="#ctx0" brushRef="#br0" timeOffset="7761.674">6604 137,'-25'152,"7"1,6 0,7 1,8 22,-3-141,-5 9,-1-33</inkml:trace>
  <inkml:trace contextRef="#ctx0" brushRef="#br0" timeOffset="7941.447">6321 617,'48'14,"26"5,4-1,-5 1,-11-2,-11-4,-15-5</inkml:trace>
  <inkml:trace contextRef="#ctx0" brushRef="#br0" timeOffset="6155.532">4543 164,'5'48,"1"45,1 11,-2-2,-2-10,-1-9,0-11,-2-12,0-7,0-7,0-7,-1-6,1-2,0-3,-5-6,-2-7</inkml:trace>
  <inkml:trace contextRef="#ctx0" brushRef="#br0" timeOffset="6425.781">4431 250,'12'-26,"0"1,2 1,1 0,1 1,1 1,1 0,1 1,15-13,-28 30,-1 1,1 0,-1 0,1 0,0 1,0 0,1 0,-1 0,0 1,0 0,1 0,-1 0,1 1,-1 0,1 0,-1 1,0 0,1 0,-1 0,0 1,0 0,1 0,3 3,9 3,-1 2,0 0,0 0,-2 2,1 0,-1 1,0 1,0 1,0 1,-1 0,-1 1,0 1,-2 0,0 1,9 18,-17-29,0 1,-1 0,0 0,0 0,-1 0,0 0,0 0,-1 1,-1-1,1 1,-1-1,-1 1,0-1,0 0,-1 1,0-1,-1 0,0 0,-3 6,-11 10,-1 0,0-2,-2 0,-1-1,-1-2,0 0,-2-1,0-1,-1-1,-1-2,0 0,-1-2,-8 3,-16 11,-9 6,36-19</inkml:trace>
  <inkml:trace contextRef="#ctx0" brushRef="#br0" timeOffset="6755.89">5306 644,'-33'30,"1"1,2 1,2 1,1 2,-15 25,5 27,37-85,-1 1,1-1,0 0,0 0,0 1,0-1,0 0,1 1,-1-1,1 0,-1 0,1 1,0-1,0 0,0 0,0 0,0 0,0 0,1 0,-1 0,0 0,1-1,0 1,-1-1,1 1,0-1,0 1,0-1,0 0,0 0,0 0,0 0,0 0,1-1,-1 1,0-1,1 1,8-1,-1 0,0 0,0-1,0 0,0-1,0 0,0-1,0 0,-1 0,1-1,-1 0,0-1,0 0,-1-1,1 1,-1-2,0 1,-1-1,0 0,0-1,0 1,-1-1,0-1,3-6,-5 8,0 0,0 0,-1 0,0-1,0 1,-1-1,0 0,0 1,-1-1,0 0,0 0,-1 0,0 0,0 0,-1 0,0 0,-1 0,1 0,-2 1,1-1,-1 0,0 1,0 0,-1 0,0 0,-1 0,1 1,-1-1,0 1,-1 0,0 1,1-1,-2 1,1 1,-1-1,1 1,-1 0,-1 0,1 1,0 0,-1 0,1 1,-7-1,-44 12,33 4</inkml:trace>
  <inkml:trace contextRef="#ctx0" brushRef="#br0" timeOffset="7138.65">5842 617,'-31'12,"12"-5,1 0,0 1,0 1,0 1,1 0,1 1,0 1,0 0,-7 9,21-19,1 0,0 0,1 0,-1-1,0 1,0 0,1 0,-1 0,1 0,0 0,-1 0,1 0,0 0,0 0,0 0,1 0,-1 0,0 0,1 0,-1 0,1 0,0 0,0 0,0 0,0 0,0-1,0 1,0 0,0-1,1 1,-1-1,0 1,1-1,0 0,-1 0,1 1,0-1,-1 0,1-1,0 1,0 0,0 0,0-1,2 1,36 39,-41-34,0 0,-1 0,1-1,-1 1,-1-1,1 1,-1-1,0 0,0 0,0 0,0 0,-1-1,0 1,0-1,-1 0,1 0,-1-1,1 1,-1-1,0 0,-1 0,1-1,0 1,-1-1,1 0,-1-1,-2 1,-47 11,36-15</inkml:trace>
  <inkml:trace contextRef="#ctx0" brushRef="#br0" timeOffset="7387.632">6067 785,'-19'34,"-6"15,0 0</inkml:trace>
  <inkml:trace contextRef="#ctx0" brushRef="#br0" timeOffset="7540.914">6040 334,'0'0</inkml:trace>
  <inkml:trace contextRef="#ctx0" brushRef="#br0" timeOffset="10087.513">8777 1011,'-34'34,"-15"20,-5 1,7-3,7-12,10-11</inkml:trace>
  <inkml:trace contextRef="#ctx0" brushRef="#br0" timeOffset="12941.152">13038 870,'-5'39,"-1"16,0 5,1-8</inkml:trace>
  <inkml:trace contextRef="#ctx0" brushRef="#br0" timeOffset="13188.231">13010 306,'0'0</inkml:trace>
  <inkml:trace contextRef="#ctx0" brushRef="#br0" timeOffset="13448.646">13321 842,'55'143,"-54"-141,0 0,1-1,-1 1,0 0,0-1,1 1,-1-1,1 0,0 1,-1-1,1 0,0 0,0 0,-1 0,1 0,0-1,0 1,0-1,0 1,0-1,0 1,0-1,0 0,0 0,0 0,0 0,0-1,0 1,0 0,0-1,0 1,0-1,0 0,0 0,0 0,0 0,-1 0,1 0,0 0,-1 0,1-1,-1 1,1-1,-1 1,1-2,60-79,-61 81,31-56,-2-2,-2-1,6-28,-21 63,-10 26</inkml:trace>
  <inkml:trace contextRef="#ctx0" brushRef="#br0" timeOffset="13694.664">13941 955,'29'-28,"-2"-1,-2-2,0 0,-3-1,0-2,-2 0,10-25,-28 56,0 1,0-1,0 0,-1 0,1 0,-1 0,0 0,1 0,-2 0,1 0,0 0,0-1,-1 1,0 0,0-1,0 1,0 0,0-1,-1 1,1 0,-1 0,0-1,0 1,0 0,0 0,-1 0,1 0,-1 0,0 0,0 1,0-1,0 0,0 1,-1 0,1 0,-1-1,1 1,-1 0,0 1,0-1,0 1,0-1,0 1,0 0,0 0,0 0,-1 0,0 1,-7 0,0 2,0-1,0 1,0 1,0 0,1 1,-1 0,1 0,0 1,0 0,1 1,-1 0,1 1,0 0,1 0,0 1,0 0,1 1,0-1,0 1,1 1,-5 9,5-11,0 1,1-1,0 1,0 0,1 1,0-1,1 1,0 0,1 0,0 0,0 0,1 0,0 0,1 1,0-1,1 0,0 0,1 0,0 0,0 0,1 0,1 0,-1-1,1 1,1-1,0 0,0 0,1-1,6 7,4-3,1-1,0 0,1-2,0 0,1-1,0-1,0-1,1 0,-1-2,1 0,0-1,1-1,-1-1,0-1,0 0,20-4,-16 3</inkml:trace>
  <inkml:trace contextRef="#ctx0" brushRef="#br0" timeOffset="12559.919">11796 785,'-6'-1,"-1"1,1 0,-1 0,1 0,-1 1,1 0,-1 0,1 1,0 0,-1 0,1 0,0 1,1 0,-1 0,0 0,1 1,-2 0,-4 4,-1 0,1 1,1 0,-1 0,2 1,-1 0,1 1,1 0,0 0,0 1,2 0,-1 1,1-1,0 5,5-15,0-1,0 1,1-1,-1 1,1-1,-1 1,1-1,0 1,-1-1,1 1,0-1,0 1,0-1,0 1,1 0,-1-1,0 1,1-1,-1 1,1-1,-1 1,1-1,0 0,-1 1,1-1,0 0,0 1,0-1,0 0,0 0,0 0,1 0,-1 0,0 0,1 0,-1 0,0-1,1 1,-1 0,1-1,-1 1,1-1,-1 1,1-1,-1 0,1 0,-1 0,1 0,0 0,-1 0,1 0,-1 0,1-1,0 1,14-5,1 0,-1-1,0-1,-1 0,0-1,0-1,-1 0,0-1,0 0,3-5,104-62,-120 76,1 1,0-1,-1 0,1 1,0 0,-1-1,1 1,0 0,0 0,-1 0,1 0,0 0,0 0,-1 0,1 1,0-1,0 0,-1 1,1 0,-1-1,1 1,0 0,-1 0,1 0,-1 0,0 0,1 0,-1 0,0 1,0-1,0 0,0 1,0-1,0 1,0-1,0 1,0 0,19 68,-19-63,3 17,21 78,-24-99,1-1,-1 1,0-1,1 0,-1 1,1-1,0 0,0 0,0 0,0 0,0-1,0 1,0 0,1-1,-1 1,0-1,1 0,-1 0,1 0,0 0,-1 0,1-1,0 1,0-1,-1 0,1 0,0 0,0 0,-1 0,1 0,0-1,-1 1,1-1,2-1,10-5,-1-1,0-1,-1 0,0-1,0 0,-1-1,0-1,-1 0,0 0,-1-1,-1 0,0-1,-1 0,0 0,1-5,17-24,4-12,-2-3,-3 0,-3-1,-2-2,-2 0,-4-1,5-45,-10 60,-3-1,-1 0,-3 0,-2-19,1 66,-1 0,1 0,-1 0,0-1,1 1,-1 0,0 0,0-1,0 1,0 0,0-1,0 1,0 0,0 0,0-1,0 1,-1 0,1 0,-1-1,1 1,-1 0,1 0,-1 0,0 0,1 0,-1 0,0 0,0 0,0 0,0 0,0 0,0 1,0-1,0 0,0 1,0-1,0 0,0 1,-1 0,1-1,0 1,0 0,-1-1,1 1,0 0,0 0,-1 0,1 0,0 0,-1 0,1 1,0-1,0 0,0 1,-1-1,1 1,0-1,0 1,0-1,0 1,0 0,0 0,0 0,-10 13,2 1,0 0,0 1,1 0,2 0,-1 1,2 0,0 0,1 1,1-1,-1 9,3-17,-10 63,4 0,3 1,3-1,6 42,39 154,-7-77,-36-190,0 0,-1 0,1 0,0 0,-1 0,1 0,0 0,-1 0,1 0,-1 0,0 0,1 1,-1-1,0 0,0 0,0 0,1 0,-1 1,0-1,-1 0,1 0,0 0,0 1,0-1,-1 0,1 0,-1 0,1 0,-1 0,1 0,-1 0,0 0,1 0,-1 0,0 0,0 0,0 0,0 0,1-1,-1 1,0 0,0-1,-1 1,1-1,0 1,0-1,0 1,0-1,0 0,0 0,-1 1,1-1,0 0,0 0,0 0,-1 0,1-1,0 1,0 0,-1-1,-15-14,1-3</inkml:trace>
  <inkml:trace contextRef="#ctx0" brushRef="#br0" timeOffset="12755.379">12079 617,'43'4,"29"3,7-1,-1-2,-8 0,-7-2,-9-1,-9 0,-8 3,-5 3,-3-1,-1 3,-2 1,0 3,-4-1</inkml:trace>
  <inkml:trace contextRef="#ctx0" brushRef="#br0" timeOffset="11605.558">10442 842,'26'-24,"0"-1,-2-1,-1-1,-1-2,-1 0,-2-1,-1 0,-1-2,5-16,-21 46,0 0,0 0,0 0,0 0,-1 0,1 0,-1 0,1 0,-1 0,0-1,0 1,0 0,0 0,0 0,-1 0,1-1,0 1,-1 0,0 0,1 0,-1 0,0 0,0 0,0 0,-1 0,1 1,0-1,-1 0,1 1,-1-1,1 1,-1-1,0 1,0 0,1 0,-1 0,0 0,0 0,0 0,0 0,-1 1,1-1,0 1,0-1,-2 1,-3-1,-1 1,1 1,-1-1,1 1,0 0,-1 1,1-1,0 2,0-1,0 1,0 0,1 0,-1 1,1 0,0 0,0 0,0 1,1 0,-3 2,-86 114,85-106,0 0,2 1,0-1,1 1,0 1,1-1,-2 17,6-27,1 0,-1 0,1 0,0 0,1 1,-1-1,1 0,1 0,-1 0,1 0,0-1,0 1,1 0,-1-1,1 1,1-1,-1 0,1 0,-1 0,2-1,-1 1,0-1,5 3,2-1,0 1,1-2,0 0,0 0,0-1,1-1,-1 0,1-1,0 0,0-1,0 0,0-1,-1 0,1-2,0 1,0-1,0-1,-1 0,0-1,1 0,-1-1,-1-1,1 1,4-5,59-38,-3-2,-1-4,-4-3,33-36,-100 93,-1 0,1 0,-1 0,1 0,-1-1,1 1,-1 0,1 0,-1 0,1-1,0 1,-1 0,1-1,0 1,-1 0,1-1,0 1,-1 0,1-1,0 1,0-1,-1 1,1 0,0-1,0 1,0-1,-1 1,1-1,0 1,0-1,0 1,0-1,0 1,0-1,0 1,0-1,0 1,0-1,1 1,-1-1,0 1,0 0,0-1,1 1,-1-1,0 1,0-1,1 1,-22 9,2 2,-1 0,1 1,1 1,0 0,1 2,1 0,0 1,1 0,1 1,0 1,1 0,1 1,1 1,-1 2,10-19,0 1,0-1,0 0,1 1,-1-1,1 1,0-1,0 1,0-1,0 1,1 0,0 0,-1-1,1 1,1 0,-1 0,0-1,1 1,0 0,0-1,0 1,0 0,1-1,-1 0,1 1,0-1,0 0,0 0,0 0,1 0,-1 0,1 0,0-1,-1 1,1-1,1 0,-1 0,0 0,0 0,1-1,-1 1,1-1,-1 0,1 0,0 0,-1 0,1-1,3 1,11-7,-1 0,0-1,0-1,0-1,-1 0,-1-1,0 0,0-2,-1 0,0 0,-1-1,-1-1,5-6,-1 3,57-63,-72 79,-1 0,1 0,0 0,0 0,0 0,0 0,-1 0,1 0,0 1,1-1,-1 0,0 1,0-1,0 1,0-1,0 1,1-1,-1 1,0 0,0 0,0-1,1 1,-1 0,0 0,1 0,-1 0,0 1,0-1,0 0,1 0,-1 1,0-1,0 1,0-1,0 1,1 0,-1-1,0 1,0 0,0 0,0 0,-1-1,1 1,0 0,0 0,-1 0,1 0,0 1,-1-1,1 0,-1 0,1 0,-1 0,0 1,1-1,13 72,-28 216,-1-100,14-144,-2 0,-2-1,-1 1,-3-1,-2 0,-1-1,-5 6,16-43,-1 1,-1-1,1 0,-1 1,-1-2,1 1,-1 0,0-1,0 1,0-1,-1 0,0-1,0 1,0-1,0 0,-1 0,0 0,1-1,-1 0,-1 0,1-1,0 1,-1-1,1-1,-1 1,1-1,-2 0,3-4,1 0,0 0,-1-1,2 1,-1-1,0 0,1 0,0 0,-1-1,2 1,-1-1,0 0,1 1,0-1,0 0,1 0,-1 0,1-1,0 1,1 0,-1 0,1-1,0 1,0 0,1-1,-1 1,1 0,1-5,8-51,1 1,4 0,2 1,4-3,-6 14,-3 11</inkml:trace>
  <inkml:trace contextRef="#ctx0" brushRef="#br0" timeOffset="15491.264">14986 927,'-34'34,"-10"20,1 1</inkml:trace>
  <inkml:trace contextRef="#ctx0" brushRef="#br0" timeOffset="15912.003">15833 644,'-16'17,"2"1,0 1,1 0,1 0,0 1,2 1,0 0,2 0,0 1,1 0,1 0,2 1,-2 12,6-32,-1 1,1-1,0 1,0 0,0-1,0 1,1-1,-1 1,1-1,0 1,0-1,0 1,1-1,-1 0,1 0,0 1,0-1,0-1,0 1,0 0,1 0,-1-1,1 1,0-1,0 0,0 0,0 0,0 0,0-1,0 1,1-1,-1 1,1-1,-1-1,1 1,-1 0,1-1,-1 1,1-1,-1 0,1 0,0-1,-1 1,1-1,0 0,11-5,0-1,0 0,0-1,-1-1,-1 0,1-1,-1 0,-1-1,0 0,-1-1,0-1,-1 1,0-2,7-13,-7 13,-2-2,0 1,0-1,-1 0,-1-1,-1 1,-1-1,0 0,-1 0,-1-1,0 1,-1-1,-1 1,-1-1,-1 1,0 0,-1-1,-1 1,-2-7,5 21,0 0,0 0,0 0,0 0,-1 0,1 1,-1-1,0 1,1-1,-1 1,0-1,0 1,-1 0,1 0,0 0,-1 0,1 1,-1-1,0 1,1-1,-1 1,0 0,0 0,0 0,0 0,0 1,0-1,0 1,0 0,0 0,0 0,0 0,0 0,0 1,0 0,0-1,0 1,0 0,0 0,0 1,0-1,-1 2,-12 9,2 1</inkml:trace>
  <inkml:trace contextRef="#ctx0" brushRef="#br0" timeOffset="16156.795">16453 955,'0'-43,"5"-29,6-2,7 7,-1 10,2 14,3 10,2 11,2 9,1 6,1 5,-4 7,-6 4</inkml:trace>
  <inkml:trace contextRef="#ctx0" brushRef="#br0" timeOffset="18856.547">19868 644,'-17'25,"2"0,0 1,2 1,1 0,1 1,1 0,1 0,2 1,-3 23,9-49,1 0,-1 0,1-1,0 1,0 0,-1 0,2 0,-1-1,0 1,1 0,-1 0,1-1,0 1,0 0,0-1,0 1,0 0,0-1,1 0,0 1,-1-1,1 0,0 0,0 0,0 0,0 0,0 0,1-1,-1 1,0-1,1 1,-1-1,1 0,0 0,-1 0,1-1,0 1,-1 0,3-1,8 0,1-1,0 0,-1-1,1 0,-1-1,0-1,0 0,0-1,0 0,-1-1,0 0,0-1,0-1,-1 0,0 0,-1-1,0 0,0-1,-1 0,0-1,-1 0,0 0,-1-1,0 0,-1 0,0 0,-1-1,0 0,-1 0,-1 0,0-1,-1 1,0-1,-1 1,0-1,-1 0,-1 1,0-1,-2-3,1 12,0 0,-1 1,0-1,0 1,0 0,0 0,-1 0,1 1,-1-1,0 1,0 0,0 0,-1 0,1 0,-1 1,1 0,-1 0,0 0,0 1,0-1,0 1,0 0,0 0,0 1,0 0,-1 0,1 0,0 0,0 1,0 0,0 0,0 0,0 1,0 0,0 0,1 0,-1 0,1 1,-1 0,1 0,0 0,-4 3,-53 39,35-27</inkml:trace>
  <inkml:trace contextRef="#ctx0" brushRef="#br0" timeOffset="17663.496">17412 193,'93'-21,"12"-4,1 5,43 0,-147 19,1 0,0 0,-1 0,1 1,0-1,0 1,0 0,0-1,-1 1,1 1,0-1,0 0,0 1,-1-1,1 1,0 0,0 0,-1 0,1 0,-1 0,1 1,-1-1,1 1,-1 0,0-1,0 1,0 0,0 1,0-1,0 0,-1 0,1 1,-1-1,1 1,-1-1,0 1,0-1,0 1,0 0,-1 0,1 0,-1-1,0 1,-2 8,-1-1,0 0,-1 0,0 0,0 0,-1-1,0 0,-1 0,0 0,-1 0,0-1,0 0,0-1,-1 0,-2 2,0 1,-137 136,34-35,-76 99,183-203,0 1,1-1,0 2,0-1,1 0,0 1,0 0,1 0,0 0,0 5,2-10,1-1,-1 1,1-1,0 1,1-1,-1 1,1-1,-1 0,1 1,0-1,0 1,0-1,1 0,-1 0,1 0,0 0,0 0,0 0,0 0,0-1,1 1,-1-1,1 1,0-1,-1 0,1 0,0 0,0-1,2 2,109 23,-77-22,-12-1,-1 0,1-2,0-1,0-1,0-1,22-5,-24 3,50-21,-61 12</inkml:trace>
  <inkml:trace contextRef="#ctx0" brushRef="#br0" timeOffset="17907.798">17244 644,'43'-4,"43"-8,17 0,-5 1,-9 2,-10 4,-10 1,-5 3,-10 0,-5 6,-5 2,-11 0</inkml:trace>
  <inkml:trace contextRef="#ctx0" brushRef="#br0" timeOffset="18541.085">18259 785,'33'7,"0"-1,0-2,0-2,0 0,0-3,0 0,1-2,25-7,-53 10,0 0,-1 0,1-1,-1 0,1 0,-1 0,0-1,1 0,-1 0,0 0,0-1,0 1,0-1,-1-1,1 1,-1 0,0-1,0 0,0 0,0 0,-1-1,0 1,0-1,0 0,0 0,-1 0,1 0,-1 0,-1-1,1 1,-1 0,0-1,0 1,-1-1,1 0,-1 1,0-1,-1-4,-3 5,0-1,-1 1,1 1,-1-1,0 1,0-1,0 1,0 1,-1-1,0 1,0 0,0 0,0 1,0 0,0 0,-1 0,1 1,-1 0,1 0,-1 0,1 1,-1 0,0 0,1 1,-1 0,1 0,-1 1,1-1,0 1,0 1,-1-1,1 1,-1 1,-6 3,0 1,1 0,0 0,0 1,1 1,0 0,1 1,0 0,0 0,2 1,-1 0,1 0,1 1,0 0,-3 10,6-18,0 0,1 0,-1 1,1-1,0 1,0 0,1 0,0 0,0 0,0 0,1 1,0-1,0 1,0-1,1 0,0 1,0-1,1 1,0-1,0 1,0-1,1 0,0 0,0 0,1 0,0 0,0 0,0-1,0 1,1-1,0 0,0 0,0 0,1-1,0 1,3 1,8-1,0 0,0-1,0-1,0-1,1-1,0 0,-1-1,1 0,-1-2,1 0,-1 0,0-2,0 0,0-1,0-1,-1 0,0-1,0 0,12-10,269-179,-275 182,0-2,-1 0,0-1,-2-1,0-1,-1-1,-1 0,-1-1,0-1,8-18,-22 38,1 1,-1-1,0 1,0-1,0 1,0-1,0 0,0 0,0 1,0-1,-1 0,1 0,-1 0,1 0,-1 0,0 0,0 0,0 0,0 0,0 0,0 1,0-1,-1 0,1 0,-1 0,0 0,1 0,-1 0,0 1,0-1,0 0,0 1,0-1,0 1,-1-1,1 1,-1-1,1 1,-1 0,1 0,-1 0,1 0,-1 0,0 0,0 0,0 1,1-1,-1 0,0 1,0 0,0-1,0 1,0 0,0 0,0 0,0 0,-1 1,-11 3,1 0,0 2,0-1,1 2,-1 0,1 0,1 1,-1 0,2 1,-1 1,1 0,0 0,1 0,0 2,1-1,1 1,-4 6,9-16,0 1,0 0,0 0,0 0,0 0,1 0,-1 0,1 0,0 1,0-1,0 1,0-1,1 0,0 1,-1-1,1 1,0-1,1 1,-1-1,0 1,1-1,0 1,0-1,0 0,0 1,1-1,-1 0,1 0,0 0,0 0,0 0,0-1,0 1,1 0,-1-1,1 0,0 1,0-1,-1 0,4 1,5 1,-1 0,1-1,0 0,0-1,0 0,0 0,0-1,0-1,1 0,9-2,76 9,-93-7,0 1,0 0,0 1,-1-1,1 1,-1-1,1 1,-1 0,1 1,-1-1,0 0,0 1,0 0,-1 0,1-1,-1 2,1-1,-1 0,0 0,0 1,0-1,-1 1,1 0,-1-1,0 1,0 0,0 0,-1 0,1 0,-1 0,0 0,0-1,0 1,-1 0,1 0,-1 0,0 1,-8 100,13-81</inkml:trace>
  <inkml:trace contextRef="#ctx0" brushRef="#br0" timeOffset="24561.709">0 1435,'430'-105,"-394"99,0 2,0 1,0 2,0 2,32 4,59 21,267 5,470-32,-436 28,74 3,-136-19,-158 2,102-11,27 0,59 26,766-28,1318 0,-1928 29,1145-30,-1263-26,-19-2,18 0,1080 30,-965-1,-200-30,708 31,-929-2,362 13,166 23,-78-12,-69-5,327 38,-270-29,523-27,-654 26,-126 3,-164-9,-107-15</inkml:trace>
  <inkml:trace contextRef="#ctx0" brushRef="#br0" timeOffset="32577.283">1580 560,'-1'-1,"0"-1,0 1,0 0,0 0,0-1,-1 1,1 0,0 0,0 0,-1 1,1-1,-1 0,1 0,-1 1,1-1,-1 1,1-1,-1 1,1 0,-1-1,0 1,1 0,-1 0,0 0,1 1,-1-1,1 0,-1 0,0 1,1-1,-1 1,1 0,-1-1,1 1,0 0,-1 0,1 0,0 0,-1 0,1 0,0 0,-11 7,2 0,-1 1,1 0,0 1,1 0,0 0,1 1,0 0,1 1,0 0,1 0,0 0,1 1,0 0,1 0,0 0,1 0,1 1,0-1,1 1,0 5,1-15,1 0,-1 0,1 0,0 0,0 0,0 0,0 0,1 0,0-1,0 1,0-1,0 1,0-1,1 0,-1 1,1-1,0-1,0 1,0 0,0-1,0 1,1-1,-1 0,1 0,0-1,-1 1,1-1,0 1,0-1,0 0,0-1,0 1,0-1,0 0,0 0,0 0,0 0,0-1,1 1,5 0,0 0,0 0,0-1,0 0,0-1,0 0,0-1,0 0,-1 0,1-1,-1 0,0-1,0 0,-1 0,1-1,-1 0,-1-1,1 0,-1 0,0 0,0-1,1 1,-1 0,1-1,-1 0,-1 0,1-1,-2 0,1 0,-1 0,0-1,-1 1,0-1,-1 0,0 0,0-1,-1 1,-1-1,0 1,0-1,-1 1,0-1,-1 0,0 1,-1-1,0 1,0 0,-1 0,-1 0,0 0,0 0,-1 0,-1-2,1 6,1 1,-1-1,0 1,0 0,-1 0,0 0,0 1,0-1,0 2,-1-1,1 1,-1 0,0 0,0 0,0 1,0 1,0-1,-1 1,1 0,0 0,-1 1,1 0,0 1,-1 0,1 0,0 0,-1 1,1 0,0 0,0 1,1 0,-1 0,0 0,1 1,0 0,0 1,0-1,-3 5,-6 4,2 2,0 0,0 0,2 1,0 0,1 1,-8 16,3 1</inkml:trace>
  <inkml:trace contextRef="#ctx0" brushRef="#br0" timeOffset="33349.996">2032 447,'-13'82,"4"0,3 1,5 70,13-93,2-92,-4-13,1-1,3 1,1 1,3 0,15-28,-23 51,2-7,-8 16,0 0,1 0,0 1,1-1,1 1,-1 1,2-1,0 1,0 1,0-1,1 1,1 1,8-7,-17 14,1 0,-1 1,1-1,-1 1,1-1,-1 1,1-1,-1 1,1 0,-1 0,1 0,-1 0,1 0,0 0,-1 0,1 1,-1-1,1 0,-1 1,1-1,-1 1,0 0,1-1,-1 1,1 0,-1 0,0 0,0 0,0 0,1 0,-1 0,0 0,0 1,-1-1,1 0,0 1,0-1,-1 0,1 1,0-1,-1 1,18 66,-28 105,16-155</inkml:trace>
  <inkml:trace contextRef="#ctx0" brushRef="#br0" timeOffset="42364.276">9651 277,'0'20,"1"55,-4 0,-3 0,-3 2,-15 24,-4-1,-4-2,-32 65,60-152,-35 89,36-88,4-6</inkml:trace>
  <inkml:trace contextRef="#ctx0" brushRef="#br0" timeOffset="43018.256">9651 362,'0'-1,"0"1,0-1,0 1,0-1,0 1,0-1,0 1,0-1,0 1,0-1,0 1,0-1,0 1,0-1,0 1,1-1,-1 1,0-1,0 1,1-1,-1 1,0-1,1 1,-1 0,0-1,1 1,-1 0,0-1,1 1,-1 0,1 0,-1-1,1 1,-1 0,1 0,-1 0,1-1,-1 1,1 0,-1 0,1 0,-1 0,1 0,-1 0,1 0,-1 0,1 0,-1 0,1 1,-1-1,1 0,-1 0,1 0,-1 1,1-1,-1 0,0 0,1 1,-1-1,1 0,-1 1,0-1,1 1,-1-1,0 0,1 1,-1-1,0 1,0-1,1 1,8 43,-6-29,37 190,-1 21,-37-210,0 1,1-1,1 0,0 0,1 0,1 0,0-1,1 0,1 0,0-1,4 4,-11-17,-1 0,1 0,0 0,0 0,0 0,0-1,0 1,0 0,0-1,0 1,0 0,0-1,0 0,0 1,1-1,-1 0,0 1,0-1,0 0,1 0,-1 0,0 0,0 0,0 0,1 0,-1-1,0 1,0 0,0-1,0 1,0-1,0 1,1-1,-1 1,0-1,0 0,-1 0,1 1,0-1,0 0,0 0,0 0,-1 0,1 0,0 0,-1 0,1 0,-1 0,1 0,-1-1,0 1,1-1,20-66,85-405,-30 180,-50 203,-25 85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3:35.91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2461 747,'-21'-28,"1"-1,2 0,0-2,2 0,-4-14,8 11,-2 1,-1 0,-2 1,-1 1,-1 0,-1 1,-2 1,-9-7,7 14,-1 1,0 1,-1 1,-2 1,1 2,-2 0,0 2,-1 2,0 0,-1 2,0 2,-31-5,-21 0,0 3,0 5,-1 3,-35 5,50 3,0 3,0 2,1 4,-53 19,21 0,2 4,1 5,-44 29,-174 124,300-186,1 1,0 0,1 0,0 1,1 1,1 0,0 1,0 0,2 1,-1 0,2 0,0 1,1 0,1 1,0 0,1-1,1 2,0 5,2-1,1 0,1 1,2-1,0 0,1 0,1 0,1 0,1 0,1-1,1 0,0-1,2 1,1-2,0 1,1-2,1 1,1-2,0 0,16 13,23 14,2-4,2-1,2-3,1-3,1-3,2-2,1-3,0-2,2-4,1-2,0-3,1-4,0-2,0-3,15-3,24-1,0-5,0-5,-1-4,-1-4,0-5,-2-5,-1-4,75-35,-116 40,0-2,-2-3,-1-2,48-37,-84 53,0 0,-1-2,0-1,-2 0,0-1,-2-1,0-1,-1 0,-2-1,0-1,-2 0,8-23,-15 28,-1 0,0-1,-2 1,0-1,-2 0,0 1,-1-1,-1 0,-1 1,-1-1,-1 1,0 0,-2 1,0-1,-2 1,0 1,0-1,-2 2,0-1,-2 1,1 1,-2 0,0 1,-1 1,0 0,-4-1,-39-29,0 3,-3 3,-1 2,-2 3,-1 3,-2 3,0 3,-2 2,0 4,-37-4,14 4,-1 5,0 3,-1 4,0 5,0 3,0 5,1 3,0 5,-17 8,-45 18,29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1:07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80,'-1'-2,"1"1,-1-1,0 0,0 1,0-1,0 1,0-1,0 1,0-1,0 1,0 0,-1-1,1 1,0 0,-1 0,1 0,-1 0,0 0,1 1,-1-1,1 0,-1 1,0-1,0 1,1 0,-1-1,0 1,0 0,0 0,1 0,-1 0,0 0,0 1,0-1,1 1,-1-1,0 1,1-1,-1 1,0 0,1 0,-1 0,1 0,-1 0,1 0,0 0,-1 1,1-1,0 0,0 1,0-1,0 1,0-1,-12 143,14-110,2 87,6 1,6-1,4-1,15 40,-27-132,-4-10,1-1,0 1,2-1,0 0,1 0,0-1,2 0,0 0,6 8,-14-22,1-1,-1 1,0 0,1-1,0 1,-1-1,1 0,0 1,0-1,-1 0,1 0,0 0,0 0,0-1,0 1,0-1,0 1,1-1,-1 1,0-1,0 0,0 0,0 0,0-1,1 1,-1 0,0-1,0 1,0-1,0 0,0 1,0-1,0 0,0 0,-1-1,1 1,0 0,-1 0,1-1,0 0,50-75,89-318,-101 270,-24 92,-16 33,1 0,-1-1,0 1,1-1,-1 1,1 0,-1 0,0-1,1 1,-1 0,1 0,-1 0,1-1,-1 1,1 0,-1 0,0 0,1 0,-1 0,1 0,-1 0,1 0,-1 0,1 0,-1 0,1 0,-1 0,1 0,-1 1,1-1,-1 0,1 0,-1 1,0-1,1 0,-1 0,1 1,-1-1,0 0,1 1,-1-1,0 1,0-1,1 0,-1 1,0-1,0 1,1-1,-1 1,0-1,0 1,0-1,0 0,0 1,0-1,0 1,0-1,0 1,0-1,0 1,0-1,0 1,0-1,0 1,28 119,-23-91,1 1,2 0,1-1,1-1,1 1,2-2,7 12,-13-28,0-1,1 0,0-1,1 0,0 0,0-1,1 0,0 0,0-1,5 2,-11-7,0 0,0 1,1-2,-1 1,1 0,-1-1,1 0,0 0,-1 0,1-1,0 0,0 1,-1-2,1 1,0-1,0 1,-1-1,1 0,0-1,-1 1,1-1,-1 0,0 0,0 0,0-1,0 0,0 0,2-1,9-14,0-1,-1-1,-1 0,-1 0,-1-1,-1-1,-1 0,0 0,-2-1,-1 0,0 0,-1-9,18-62,-5-1,-4-1,-3 0,-5-20,-13-6,7 122,-1 0,0-1,1 1,-1 0,0 0,1 0,-1 0,0 0,1 0,-1 0,0 0,1 0,-1 0,0 0,1 0,-1 0,0 1,1-1,-1 0,0 0,1 1,-1-1,1 0,-1 1,1-1,-1 1,1-1,-1 1,1-1,-1 1,1-1,-1 1,1-1,0 1,-1 0,1-1,0 1,0 0,-1-1,1 1,0 0,0-1,0 1,0 0,0-1,0 1,0 0,0 0,-1 1,-8 20,0 2</inkml:trace>
  <inkml:trace contextRef="#ctx0" brushRef="#br0" timeOffset="1040.462">2681 137,'-28'463,"57"-116,-30-414,1 42</inkml:trace>
  <inkml:trace contextRef="#ctx0" brushRef="#br0" timeOffset="1357.259">2991 306,'-286'376,"275"-363,7-10,0 1,1 0,-1 0,1 1,0-1,0 1,1-1,-1 1,1 0,0 0,0 0,1 0,-1 0,0 5,4-7,-1-1,1 0,-1 0,1-1,0 1,0 0,-1 0,2-1,-1 1,0-1,0 0,0 0,0 1,1-2,-1 1,1 0,-1 0,1-1,-1 1,1-1,-1 0,1 0,-1 0,1 0,-1 0,2 0,10 1,1 0,-1 1,0 0,1 1,-1 1,0 0,-1 1,1 0,-1 1,0 1,0 0,-1 1,0 0,0 1,-1 0,0 0,-1 2,0-1,0 1,5 9,13 35,-22-36</inkml:trace>
  <inkml:trace contextRef="#ctx0" brushRef="#br0" timeOffset="1701.693">3499 475,'-5'0,"-6"0,-1 5,1-4,7-1,5-6,2-2</inkml:trace>
  <inkml:trace contextRef="#ctx0" brushRef="#br0" timeOffset="4071.786">3499 475,'0'-10,"0"-7,-5-2,-1 8,-5 6,0-2,2 1</inkml:trace>
  <inkml:trace contextRef="#ctx0" brushRef="#br0" timeOffset="2038.878">3499 785,'5'5,"1"6,-5 2,-2-2</inkml:trace>
  <inkml:trace contextRef="#ctx0" brushRef="#br0" timeOffset="3605.019">3499 701,'0'5,"5"6,1 6,-5 0,-2-7,3-6,2-3</inkml:trace>
  <inkml:trace contextRef="#ctx0" brushRef="#br0" timeOffset="8154.363">7027 701,'-5'38,"-1"28,0 6,6-3,3-14</inkml:trace>
  <inkml:trace contextRef="#ctx0" brushRef="#br0" timeOffset="8305.322">7112 193,'0'0</inkml:trace>
  <inkml:trace contextRef="#ctx0" brushRef="#br0" timeOffset="8570.968">7365 644,'13'48,"1"-1,3 0,2-2,20 37,-39-82,0 2,0 0,1 0,-1 0,0 0,1 0,-1 0,1 0,0 0,0 0,0-1,0 1,0 0,0 0,0-1,1 1,-1-1,0 1,1-1,0 0,-1 0,1 1,-1-1,1 0,0 0,0-1,0 1,0 0,0-1,0 1,0-1,0 1,0-1,0 0,0 0,0 0,0 0,0 0,0 0,0-1,0 1,-1-1,1 1,0-1,1 0,5-11,-1 1,0-1,0-1,-1 1,-1-1,0 0,0-1,0-6,10-26,69-212,-76 233</inkml:trace>
  <inkml:trace contextRef="#ctx0" brushRef="#br0" timeOffset="8955.907">8015 814,'18'-9,"0"-1,0 0,-2-2,1 0,-1 0,-1-2,0 0,-1-1,-1 0,0-1,-1 0,-1-1,0-1,-9 14,0 0,0 0,-1-1,1 1,-1 0,0-1,-1 1,1-1,-1 1,0-1,0 1,0-1,-1 1,1-1,-1 1,0-1,-1 1,1 0,-1-1,1 1,-1 0,-1 0,1 0,0 1,-1-1,0 0,0 1,0 0,0 0,-1 0,1 0,-1 0,1 0,-1 1,0 0,0 0,0 0,-1 0,1 1,0 0,-1 0,1 0,-1 0,1 0,-1 1,1 0,-1 0,1 0,-1 1,1-1,-1 1,-1 1,-6 3,1 1,0 0,1 1,-1 0,1 0,1 1,-1 0,2 1,-1 0,1 1,0 0,1 0,0 0,1 1,0 0,0 0,1 1,1-1,0 1,1 0,0 1,1-1,0 0,0 11,1-12,-1-1,2 0,-1 1,2-1,-1 1,2-1,-1 0,1 0,1 1,0-1,0 0,1-1,0 1,1-1,0 0,0 0,1 0,0-1,0 0,1 0,1 0,-1-1,2 1,2 0,1-1,0 0,0-1,0 0,1-1,0 0,0-1,1-1,-1 0,1 0,6-1,20 6,-13-2</inkml:trace>
  <inkml:trace contextRef="#ctx0" brushRef="#br0" timeOffset="7761.674">6604 137,'-25'152,"7"1,6 0,7 1,8 22,-3-141,-5 9,-1-33</inkml:trace>
  <inkml:trace contextRef="#ctx0" brushRef="#br0" timeOffset="7941.447">6321 617,'48'14,"26"5,4-1,-5 1,-11-2,-11-4,-15-5</inkml:trace>
  <inkml:trace contextRef="#ctx0" brushRef="#br0" timeOffset="6155.532">4543 164,'5'48,"1"45,1 11,-2-2,-2-10,-1-9,0-11,-2-12,0-7,0-7,0-7,-1-6,1-2,0-3,-5-6,-2-7</inkml:trace>
  <inkml:trace contextRef="#ctx0" brushRef="#br0" timeOffset="6425.781">4431 250,'12'-26,"0"1,2 1,1 0,1 1,1 1,1 0,1 1,15-13,-28 30,-1 1,1 0,-1 0,1 0,0 1,0 0,1 0,-1 0,0 1,0 0,1 0,-1 0,1 1,-1 0,1 0,-1 1,0 0,1 0,-1 0,0 1,0 0,1 0,3 3,9 3,-1 2,0 0,0 0,-2 2,1 0,-1 1,0 1,0 1,0 1,-1 0,-1 1,0 1,-2 0,0 1,9 18,-17-29,0 1,-1 0,0 0,0 0,-1 0,0 0,0 0,-1 1,-1-1,1 1,-1-1,-1 1,0-1,0 0,-1 1,0-1,-1 0,0 0,-3 6,-11 10,-1 0,0-2,-2 0,-1-1,-1-2,0 0,-2-1,0-1,-1-1,-1-2,0 0,-1-2,-8 3,-16 11,-9 6,36-19</inkml:trace>
  <inkml:trace contextRef="#ctx0" brushRef="#br0" timeOffset="6755.89">5306 644,'-33'30,"1"1,2 1,2 1,1 2,-15 25,5 27,37-85,-1 1,1-1,0 0,0 0,0 1,0-1,0 0,1 1,-1-1,1 0,-1 0,1 1,0-1,0 0,0 0,0 0,0 0,0 0,1 0,-1 0,0 0,1-1,0 1,-1-1,1 1,0-1,0 1,0-1,0 0,0 0,0 0,0 0,0 0,1-1,-1 1,0-1,1 1,8-1,-1 0,0 0,0-1,0 0,0-1,0 0,0-1,0 0,-1 0,1-1,-1 0,0-1,0 0,-1-1,1 1,-1-2,0 1,-1-1,0 0,0-1,0 1,-1-1,0-1,3-6,-5 8,0 0,0 0,-1 0,0-1,0 1,-1-1,0 0,0 1,-1-1,0 0,0 0,-1 0,0 0,0 0,-1 0,0 0,-1 0,1 0,-2 1,1-1,-1 0,0 1,0 0,-1 0,0 0,-1 0,1 1,-1-1,0 1,-1 0,0 1,1-1,-2 1,1 1,-1-1,1 1,-1 0,-1 0,1 1,0 0,-1 0,1 1,-7-1,-44 12,33 4</inkml:trace>
  <inkml:trace contextRef="#ctx0" brushRef="#br0" timeOffset="7138.65">5842 617,'-31'12,"12"-5,1 0,0 1,0 1,0 1,1 0,1 1,0 1,0 0,-7 9,21-19,1 0,0 0,1 0,-1-1,0 1,0 0,1 0,-1 0,1 0,0 0,-1 0,1 0,0 0,0 0,0 0,1 0,-1 0,0 0,1 0,-1 0,1 0,0 0,0 0,0 0,0 0,0-1,0 1,0 0,0-1,1 1,-1-1,0 1,1-1,0 0,-1 0,1 1,0-1,-1 0,1-1,0 1,0 0,0 0,0-1,2 1,36 39,-41-34,0 0,-1 0,1-1,-1 1,-1-1,1 1,-1-1,0 0,0 0,0 0,0 0,-1-1,0 1,0-1,-1 0,1 0,-1-1,1 1,-1-1,0 0,-1 0,1-1,0 1,-1-1,1 0,-1-1,-2 1,-47 11,36-15</inkml:trace>
  <inkml:trace contextRef="#ctx0" brushRef="#br0" timeOffset="7387.632">6067 785,'-19'34,"-6"15,0 0</inkml:trace>
  <inkml:trace contextRef="#ctx0" brushRef="#br0" timeOffset="7540.914">6040 334,'0'0</inkml:trace>
  <inkml:trace contextRef="#ctx0" brushRef="#br0" timeOffset="10087.513">8777 1011,'-34'34,"-15"20,-5 1,7-3,7-12,10-11</inkml:trace>
  <inkml:trace contextRef="#ctx0" brushRef="#br0" timeOffset="12941.152">13038 870,'-5'39,"-1"16,0 5,1-8</inkml:trace>
  <inkml:trace contextRef="#ctx0" brushRef="#br0" timeOffset="13188.231">13010 306,'0'0</inkml:trace>
  <inkml:trace contextRef="#ctx0" brushRef="#br0" timeOffset="13448.646">13321 842,'55'143,"-54"-141,0 0,1-1,-1 1,0 0,0-1,1 1,-1-1,1 0,0 1,-1-1,1 0,0 0,0 0,-1 0,1 0,0-1,0 1,0-1,0 1,0-1,0 1,0-1,0 0,0 0,0 0,0 0,0-1,0 1,0 0,0-1,0 1,0-1,0 0,0 0,0 0,0 0,-1 0,1 0,0 0,-1 0,1-1,-1 1,1-1,-1 1,1-2,60-79,-61 81,31-56,-2-2,-2-1,6-28,-21 63,-10 26</inkml:trace>
  <inkml:trace contextRef="#ctx0" brushRef="#br0" timeOffset="13694.664">13941 955,'29'-28,"-2"-1,-2-2,0 0,-3-1,0-2,-2 0,10-25,-28 56,0 1,0-1,0 0,-1 0,1 0,-1 0,0 0,1 0,-2 0,1 0,0 0,0-1,-1 1,0 0,0-1,0 1,0 0,0-1,-1 1,1 0,-1 0,0-1,0 1,0 0,0 0,-1 0,1 0,-1 0,0 0,0 1,0-1,0 0,0 1,-1 0,1 0,-1-1,1 1,-1 0,0 1,0-1,0 1,0-1,0 1,0 0,0 0,0 0,-1 0,0 1,-7 0,0 2,0-1,0 1,0 1,0 0,1 1,-1 0,1 0,0 1,0 0,1 1,-1 0,1 1,0 0,1 0,0 1,0 0,1 1,0-1,0 1,1 1,-5 9,5-11,0 1,1-1,0 1,0 0,1 1,0-1,1 1,0 0,1 0,0 0,0 0,1 0,0 0,1 1,0-1,1 0,0 0,1 0,0 0,0 0,1 0,1 0,-1-1,1 1,1-1,0 0,0 0,1-1,6 7,4-3,1-1,0 0,1-2,0 0,1-1,0-1,0-1,1 0,-1-2,1 0,0-1,1-1,-1-1,0-1,0 0,20-4,-16 3</inkml:trace>
  <inkml:trace contextRef="#ctx0" brushRef="#br0" timeOffset="12559.919">11796 785,'-6'-1,"-1"1,1 0,-1 0,1 0,-1 1,1 0,-1 0,1 1,0 0,-1 0,1 0,0 1,1 0,-1 0,0 0,1 1,-2 0,-4 4,-1 0,1 1,1 0,-1 0,2 1,-1 0,1 1,1 0,0 0,0 1,2 0,-1 1,1-1,0 5,5-15,0-1,0 1,1-1,-1 1,1-1,-1 1,1-1,0 1,-1-1,1 1,0-1,0 1,0-1,0 1,1 0,-1-1,0 1,1-1,-1 1,1-1,-1 1,1-1,0 0,-1 1,1-1,0 0,0 1,0-1,0 0,0 0,0 0,1 0,-1 0,0 0,1 0,-1 0,0-1,1 1,-1 0,1-1,-1 1,1-1,-1 1,1-1,-1 0,1 0,-1 0,1 0,0 0,-1 0,1 0,-1 0,1-1,0 1,14-5,1 0,-1-1,0-1,-1 0,0-1,0-1,-1 0,0-1,0 0,3-5,104-62,-120 76,1 1,0-1,-1 0,1 1,0 0,-1-1,1 1,0 0,0 0,-1 0,1 0,0 0,0 0,-1 0,1 1,0-1,0 0,-1 1,1 0,-1-1,1 1,0 0,-1 0,1 0,-1 0,0 0,1 0,-1 0,0 1,0-1,0 0,0 1,0-1,0 1,0-1,0 1,0 0,19 68,-19-63,3 17,21 78,-24-99,1-1,-1 1,0-1,1 0,-1 1,1-1,0 0,0 0,0 0,0 0,0-1,0 1,0 0,1-1,-1 1,0-1,1 0,-1 0,1 0,0 0,-1 0,1-1,0 1,0-1,-1 0,1 0,0 0,0 0,-1 0,1 0,0-1,-1 1,1-1,2-1,10-5,-1-1,0-1,-1 0,0-1,0 0,-1-1,0-1,-1 0,0 0,-1-1,-1 0,0-1,-1 0,0 0,1-5,17-24,4-12,-2-3,-3 0,-3-1,-2-2,-2 0,-4-1,5-45,-10 60,-3-1,-1 0,-3 0,-2-19,1 66,-1 0,1 0,-1 0,0-1,1 1,-1 0,0 0,0-1,0 1,0 0,0-1,0 1,0 0,0 0,0-1,0 1,-1 0,1 0,-1-1,1 1,-1 0,1 0,-1 0,0 0,1 0,-1 0,0 0,0 0,0 0,0 0,0 0,0 1,0-1,0 0,0 1,0-1,0 0,0 1,-1 0,1-1,0 1,0 0,-1-1,1 1,0 0,0 0,-1 0,1 0,0 0,-1 0,1 1,0-1,0 0,0 1,-1-1,1 1,0-1,0 1,0-1,0 1,0 0,0 0,0 0,-10 13,2 1,0 0,0 1,1 0,2 0,-1 1,2 0,0 0,1 1,1-1,-1 9,3-17,-10 63,4 0,3 1,3-1,6 42,39 154,-7-77,-36-190,0 0,-1 0,1 0,0 0,-1 0,1 0,0 0,-1 0,1 0,-1 0,0 0,1 1,-1-1,0 0,0 0,0 0,1 0,-1 1,0-1,-1 0,1 0,0 0,0 1,0-1,-1 0,1 0,-1 0,1 0,-1 0,1 0,-1 0,0 0,1 0,-1 0,0 0,0 0,0 0,0 0,1-1,-1 1,0 0,0-1,-1 1,1-1,0 1,0-1,0 1,0-1,0 0,0 0,-1 1,1-1,0 0,0 0,0 0,-1 0,1-1,0 1,0 0,-1-1,-15-14,1-3</inkml:trace>
  <inkml:trace contextRef="#ctx0" brushRef="#br0" timeOffset="12755.379">12079 617,'43'4,"29"3,7-1,-1-2,-8 0,-7-2,-9-1,-9 0,-8 3,-5 3,-3-1,-1 3,-2 1,0 3,-4-1</inkml:trace>
  <inkml:trace contextRef="#ctx0" brushRef="#br0" timeOffset="11605.558">10442 842,'26'-24,"0"-1,-2-1,-1-1,-1-2,-1 0,-2-1,-1 0,-1-2,5-16,-21 46,0 0,0 0,0 0,0 0,-1 0,1 0,-1 0,1 0,-1 0,0-1,0 1,0 0,0 0,0 0,-1 0,1-1,0 1,-1 0,0 0,1 0,-1 0,0 0,0 0,0 0,-1 0,1 1,0-1,-1 0,1 1,-1-1,1 1,-1-1,0 1,0 0,1 0,-1 0,0 0,0 0,0 0,0 0,-1 1,1-1,0 1,0-1,-2 1,-3-1,-1 1,1 1,-1-1,1 1,0 0,-1 1,1-1,0 2,0-1,0 1,0 0,1 0,-1 1,1 0,0 0,0 0,0 1,1 0,-3 2,-86 114,85-106,0 0,2 1,0-1,1 1,0 1,1-1,-2 17,6-27,1 0,-1 0,1 0,0 0,1 1,-1-1,1 0,1 0,-1 0,1 0,0-1,0 1,1 0,-1-1,1 1,1-1,-1 0,1 0,-1 0,2-1,-1 1,0-1,5 3,2-1,0 1,1-2,0 0,0 0,0-1,1-1,-1 0,1-1,0 0,0-1,0 0,0-1,-1 0,1-2,0 1,0-1,0-1,-1 0,0-1,1 0,-1-1,-1-1,1 1,4-5,59-38,-3-2,-1-4,-4-3,33-36,-100 93,-1 0,1 0,-1 0,1 0,-1-1,1 1,-1 0,1 0,-1 0,1-1,0 1,-1 0,1-1,0 1,-1 0,1-1,0 1,-1 0,1-1,0 1,0-1,-1 1,1 0,0-1,0 1,0-1,-1 1,1-1,0 1,0-1,0 1,0-1,0 1,0-1,0 1,0-1,0 1,0-1,1 1,-1-1,0 1,0 0,0-1,1 1,-1-1,0 1,0-1,1 1,-22 9,2 2,-1 0,1 1,1 1,0 0,1 2,1 0,0 1,1 0,1 1,0 1,1 0,1 1,1 1,-1 2,10-19,0 1,0-1,0 0,1 1,-1-1,1 1,0-1,0 1,0-1,0 1,1 0,0 0,-1-1,1 1,1 0,-1 0,0-1,1 1,0 0,0-1,0 1,0 0,1-1,-1 0,1 1,0-1,0 0,0 0,0 0,1 0,-1 0,1 0,0-1,-1 1,1-1,1 0,-1 0,0 0,0 0,1-1,-1 1,1-1,-1 0,1 0,0 0,-1 0,1-1,3 1,11-7,-1 0,0-1,0-1,0-1,-1 0,-1-1,0 0,0-2,-1 0,0 0,-1-1,-1-1,5-6,-1 3,57-63,-72 79,-1 0,1 0,0 0,0 0,0 0,0 0,-1 0,1 0,0 1,1-1,-1 0,0 1,0-1,0 1,0-1,0 1,1-1,-1 1,0 0,0 0,0-1,1 1,-1 0,0 0,1 0,-1 0,0 1,0-1,0 0,1 0,-1 1,0-1,0 1,0-1,0 1,1 0,-1-1,0 1,0 0,0 0,0 0,-1-1,1 1,0 0,0 0,-1 0,1 0,0 1,-1-1,1 0,-1 0,1 0,-1 0,0 1,1-1,13 72,-28 216,-1-100,14-144,-2 0,-2-1,-1 1,-3-1,-2 0,-1-1,-5 6,16-43,-1 1,-1-1,1 0,-1 1,-1-2,1 1,-1 0,0-1,0 1,0-1,-1 0,0-1,0 1,0-1,0 0,-1 0,0 0,1-1,-1 0,-1 0,1-1,0 1,-1-1,1-1,-1 1,1-1,-2 0,3-4,1 0,0 0,-1-1,2 1,-1-1,0 0,1 0,0 0,-1-1,2 1,-1-1,0 0,1 1,0-1,0 0,1 0,-1 0,1-1,0 1,1 0,-1 0,1-1,0 1,0 0,1-1,-1 1,1 0,1-5,8-51,1 1,4 0,2 1,4-3,-6 14,-3 11</inkml:trace>
  <inkml:trace contextRef="#ctx0" brushRef="#br0" timeOffset="15491.264">14986 927,'-34'34,"-10"20,1 1</inkml:trace>
  <inkml:trace contextRef="#ctx0" brushRef="#br0" timeOffset="15912.003">15833 644,'-16'17,"2"1,0 1,1 0,1 0,0 1,2 1,0 0,2 0,0 1,1 0,1 0,2 1,-2 12,6-32,-1 1,1-1,0 1,0 0,0-1,0 1,1-1,-1 1,1-1,0 1,0-1,0 1,1-1,-1 0,1 0,0 1,0-1,0-1,0 1,0 0,1 0,-1-1,1 1,0-1,0 0,0 0,0 0,0 0,0-1,0 1,1-1,-1 1,1-1,-1-1,1 1,-1 0,1-1,-1 1,1-1,-1 0,1 0,0-1,-1 1,1-1,0 0,11-5,0-1,0 0,0-1,-1-1,-1 0,1-1,-1 0,-1-1,0 0,-1-1,0-1,-1 1,0-2,7-13,-7 13,-2-2,0 1,0-1,-1 0,-1-1,-1 1,-1-1,0 0,-1 0,-1-1,0 1,-1-1,-1 1,-1-1,-1 1,0 0,-1-1,-1 1,-2-7,5 21,0 0,0 0,0 0,0 0,-1 0,1 1,-1-1,0 1,1-1,-1 1,0-1,0 1,-1 0,1 0,0 0,-1 0,1 1,-1-1,0 1,1-1,-1 1,0 0,0 0,0 0,0 0,0 1,0-1,0 1,0 0,0 0,0 0,0 0,0 0,0 1,0 0,0-1,0 1,0 0,0 0,0 1,0-1,-1 2,-12 9,2 1</inkml:trace>
  <inkml:trace contextRef="#ctx0" brushRef="#br0" timeOffset="16156.795">16453 955,'0'-43,"5"-29,6-2,7 7,-1 10,2 14,3 10,2 11,2 9,1 6,1 5,-4 7,-6 4</inkml:trace>
  <inkml:trace contextRef="#ctx0" brushRef="#br0" timeOffset="18856.547">19868 644,'-17'25,"2"0,0 1,2 1,1 0,1 1,1 0,1 0,2 1,-3 23,9-49,1 0,-1 0,1-1,0 1,0 0,-1 0,2 0,-1-1,0 1,1 0,-1 0,1-1,0 1,0 0,0-1,0 1,0 0,0-1,1 0,0 1,-1-1,1 0,0 0,0 0,0 0,0 0,0 0,1-1,-1 1,0-1,1 1,-1-1,1 0,0 0,-1 0,1-1,0 1,-1 0,3-1,8 0,1-1,0 0,-1-1,1 0,-1-1,0-1,0 0,0-1,0 0,-1-1,0 0,0-1,0-1,-1 0,0 0,-1-1,0 0,0-1,-1 0,0-1,-1 0,0 0,-1-1,0 0,-1 0,0 0,-1-1,0 0,-1 0,-1 0,0-1,-1 1,0-1,-1 1,0-1,-1 0,-1 1,0-1,-2-3,1 12,0 0,-1 1,0-1,0 1,0 0,0 0,-1 0,1 1,-1-1,0 1,0 0,0 0,-1 0,1 0,-1 1,1 0,-1 0,0 0,0 1,0-1,0 1,0 0,0 0,0 1,0 0,-1 0,1 0,0 0,0 1,0 0,0 0,0 0,0 1,0 0,0 0,1 0,-1 0,1 1,-1 0,1 0,0 0,-4 3,-53 39,35-27</inkml:trace>
  <inkml:trace contextRef="#ctx0" brushRef="#br0" timeOffset="17663.496">17412 193,'93'-21,"12"-4,1 5,43 0,-147 19,1 0,0 0,-1 0,1 1,0-1,0 1,0 0,0-1,-1 1,1 1,0-1,0 0,0 1,-1-1,1 1,0 0,0 0,-1 0,1 0,-1 0,1 1,-1-1,1 1,-1 0,0-1,0 1,0 0,0 1,0-1,0 0,-1 0,1 1,-1-1,1 1,-1-1,0 1,0-1,0 1,0 0,-1 0,1 0,-1-1,0 1,-2 8,-1-1,0 0,-1 0,0 0,0 0,-1-1,0 0,-1 0,0 0,-1 0,0-1,0 0,0-1,-1 0,-2 2,0 1,-137 136,34-35,-76 99,183-203,0 1,1-1,0 2,0-1,1 0,0 1,0 0,1 0,0 0,0 5,2-10,1-1,-1 1,1-1,0 1,1-1,-1 1,1-1,-1 0,1 1,0-1,0 1,0-1,1 0,-1 0,1 0,0 0,0 0,0 0,0 0,0-1,1 1,-1-1,1 1,0-1,-1 0,1 0,0 0,0-1,2 2,109 23,-77-22,-12-1,-1 0,1-2,0-1,0-1,0-1,22-5,-24 3,50-21,-61 12</inkml:trace>
  <inkml:trace contextRef="#ctx0" brushRef="#br0" timeOffset="17907.798">17244 644,'43'-4,"43"-8,17 0,-5 1,-9 2,-10 4,-10 1,-5 3,-10 0,-5 6,-5 2,-11 0</inkml:trace>
  <inkml:trace contextRef="#ctx0" brushRef="#br0" timeOffset="18541.085">18259 785,'33'7,"0"-1,0-2,0-2,0 0,0-3,0 0,1-2,25-7,-53 10,0 0,-1 0,1-1,-1 0,1 0,-1 0,0-1,1 0,-1 0,0 0,0-1,0 1,0-1,-1-1,1 1,-1 0,0-1,0 0,0 0,0 0,-1-1,0 1,0-1,0 0,0 0,-1 0,1 0,-1 0,-1-1,1 1,-1 0,0-1,0 1,-1-1,1 0,-1 1,0-1,-1-4,-3 5,0-1,-1 1,1 1,-1-1,0 1,0-1,0 1,0 1,-1-1,0 1,0 0,0 0,0 1,0 0,0 0,-1 0,1 1,-1 0,1 0,-1 0,1 1,-1 0,0 0,1 1,-1 0,1 0,-1 1,1-1,0 1,0 1,-1-1,1 1,-1 1,-6 3,0 1,1 0,0 0,0 1,1 1,0 0,1 1,0 0,0 0,2 1,-1 0,1 0,1 1,0 0,-3 10,6-18,0 0,1 0,-1 1,1-1,0 1,0 0,1 0,0 0,0 0,0 0,1 1,0-1,0 1,0-1,1 0,0 1,0-1,1 1,0-1,0 1,0-1,1 0,0 0,0 0,1 0,0 0,0 0,0-1,0 1,1-1,0 0,0 0,0 0,1-1,0 1,3 1,8-1,0 0,0-1,0-1,0-1,1-1,0 0,-1-1,1 0,-1-2,1 0,-1 0,0-2,0 0,0-1,0-1,-1 0,0-1,0 0,12-10,269-179,-275 182,0-2,-1 0,0-1,-2-1,0-1,-1-1,-1 0,-1-1,0-1,8-18,-22 38,1 1,-1-1,0 1,0-1,0 1,0-1,0 0,0 0,0 1,0-1,-1 0,1 0,-1 0,1 0,-1 0,0 0,0 0,0 0,0 0,0 0,0 1,0-1,-1 0,1 0,-1 0,0 0,1 0,-1 0,0 1,0-1,0 0,0 1,0-1,0 1,-1-1,1 1,-1-1,1 1,-1 0,1 0,-1 0,1 0,-1 0,0 0,0 0,0 1,1-1,-1 0,0 1,0 0,0-1,0 1,0 0,0 0,0 0,0 0,-1 1,-11 3,1 0,0 2,0-1,1 2,-1 0,1 0,1 1,-1 0,2 1,-1 1,1 0,0 0,1 0,0 2,1-1,1 1,-4 6,9-16,0 1,0 0,0 0,0 0,0 0,1 0,-1 0,1 0,0 1,0-1,0 1,0-1,1 0,0 1,-1-1,1 1,0-1,1 1,-1-1,0 1,1-1,0 1,0-1,0 0,0 1,1-1,-1 0,1 0,0 0,0 0,0 0,0-1,0 1,1 0,-1-1,1 0,0 1,0-1,-1 0,4 1,5 1,-1 0,1-1,0 0,0-1,0 0,0 0,0-1,0-1,1 0,9-2,76 9,-93-7,0 1,0 0,0 1,-1-1,1 1,-1-1,1 1,-1 0,1 1,-1-1,0 0,0 1,0 0,-1 0,1-1,-1 2,1-1,-1 0,0 0,0 1,0-1,-1 1,1 0,-1-1,0 1,0 0,0 0,-1 0,1 0,-1 0,0 0,0-1,0 1,-1 0,1 0,-1 0,0 1,-8 100,13-81</inkml:trace>
  <inkml:trace contextRef="#ctx0" brushRef="#br0" timeOffset="24561.709">0 1435,'430'-105,"-394"99,0 2,0 1,0 2,0 2,32 4,59 21,267 5,470-32,-436 28,74 3,-136-19,-158 2,102-11,27 0,59 26,766-28,1318 0,-1928 29,1145-30,-1263-26,-19-2,18 0,1080 30,-965-1,-200-30,708 31,-929-2,362 13,166 23,-78-12,-69-5,327 38,-270-29,523-27,-654 26,-126 3,-164-9,-107-15</inkml:trace>
  <inkml:trace contextRef="#ctx0" brushRef="#br0" timeOffset="32577.283">1580 560,'-1'-1,"0"-1,0 1,0 0,0 0,0-1,-1 1,1 0,0 0,0 0,-1 1,1-1,-1 0,1 0,-1 1,1-1,-1 1,1-1,-1 1,1 0,-1-1,0 1,1 0,-1 0,0 0,1 1,-1-1,1 0,-1 0,0 1,1-1,-1 1,1 0,-1-1,1 1,0 0,-1 0,1 0,0 0,-1 0,1 0,0 0,-11 7,2 0,-1 1,1 0,0 1,1 0,0 0,1 1,0 0,1 1,0 0,1 0,0 0,1 1,0 0,1 0,0 0,1 0,1 1,0-1,1 1,0 5,1-15,1 0,-1 0,1 0,0 0,0 0,0 0,0 0,1 0,0-1,0 1,0-1,0 1,0-1,1 0,-1 1,1-1,0-1,0 1,0 0,0-1,0 1,1-1,-1 0,1 0,0-1,-1 1,1-1,0 1,0-1,0 0,0-1,0 1,0-1,0 0,0 0,0 0,0 0,0-1,1 1,5 0,0 0,0 0,0-1,0 0,0-1,0 0,0-1,0 0,-1 0,1-1,-1 0,0-1,0 0,-1 0,1-1,-1 0,-1-1,1 0,-1 0,0 0,0-1,1 1,-1 0,1-1,-1 0,-1 0,1-1,-2 0,1 0,-1 0,0-1,-1 1,0-1,-1 0,0 0,0-1,-1 1,-1-1,0 1,0-1,-1 1,0-1,-1 0,0 1,-1-1,0 1,0 0,-1 0,-1 0,0 0,0 0,-1 0,-1-2,1 6,1 1,-1-1,0 1,0 0,-1 0,0 0,0 1,0-1,0 2,-1-1,1 1,-1 0,0 0,0 0,0 1,0 1,0-1,-1 1,1 0,0 0,-1 1,1 0,0 1,-1 0,1 0,0 0,-1 1,1 0,0 0,0 1,1 0,-1 0,0 0,1 1,0 0,0 1,0-1,-3 5,-6 4,2 2,0 0,0 0,2 1,0 0,1 1,-8 16,3 1</inkml:trace>
  <inkml:trace contextRef="#ctx0" brushRef="#br0" timeOffset="33349.996">2032 447,'-13'82,"4"0,3 1,5 70,13-93,2-92,-4-13,1-1,3 1,1 1,3 0,15-28,-23 51,2-7,-8 16,0 0,1 0,0 1,1-1,1 1,-1 1,2-1,0 1,0 1,0-1,1 1,1 1,8-7,-17 14,1 0,-1 1,1-1,-1 1,1-1,-1 1,1-1,-1 1,1 0,-1 0,1 0,-1 0,1 0,0 0,-1 0,1 1,-1-1,1 0,-1 1,1-1,-1 1,0 0,1-1,-1 1,1 0,-1 0,0 0,0 0,0 0,1 0,-1 0,0 0,0 1,-1-1,1 0,0 1,0-1,-1 0,1 1,0-1,-1 1,18 66,-28 105,16-155</inkml:trace>
  <inkml:trace contextRef="#ctx0" brushRef="#br0" timeOffset="42364.276">9651 277,'0'20,"1"55,-4 0,-3 0,-3 2,-15 24,-4-1,-4-2,-32 65,60-152,-35 89,36-88,4-6</inkml:trace>
  <inkml:trace contextRef="#ctx0" brushRef="#br0" timeOffset="43018.256">9651 362,'0'-1,"0"1,0-1,0 1,0-1,0 1,0-1,0 1,0-1,0 1,0-1,0 1,0-1,0 1,0-1,0 1,1-1,-1 1,0-1,0 1,1-1,-1 1,0-1,1 1,-1 0,0-1,1 1,-1 0,0-1,1 1,-1 0,1 0,-1-1,1 1,-1 0,1 0,-1 0,1-1,-1 1,1 0,-1 0,1 0,-1 0,1 0,-1 0,1 0,-1 0,1 0,-1 0,1 1,-1-1,1 0,-1 0,1 0,-1 1,1-1,-1 0,0 0,1 1,-1-1,1 0,-1 1,0-1,1 1,-1-1,0 0,1 1,-1-1,0 1,0-1,1 1,8 43,-6-29,37 190,-1 21,-37-210,0 1,1-1,1 0,0 0,1 0,1 0,0-1,1 0,1 0,0-1,4 4,-11-17,-1 0,1 0,0 0,0 0,0 0,0-1,0 1,0 0,0-1,0 1,0 0,0-1,0 0,0 1,1-1,-1 0,0 1,0-1,0 0,1 0,-1 0,0 0,0 0,0 0,1 0,-1-1,0 1,0 0,0-1,0 1,0-1,0 1,1-1,-1 1,0-1,0 0,-1 0,1 1,0-1,0 0,0 0,0 0,-1 0,1 0,0 0,-1 0,1 0,-1 0,1 0,-1-1,0 1,1-1,20-66,85-405,-30 180,-50 203,-25 85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6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346 677,'-30'11,"0"1,1 2,1 1,0 1,1 1,1 2,1 0,0 2,2 1,-1 1,20-19,-1 0,1 1,0-1,0 1,1-1,-1 1,1 0,0 0,0 1,1-1,0 1,0-1,0 1,0 0,1 0,0 0,0 0,1-1,-1 1,1 0,1 0,-1 0,1 0,0 0,0 0,1 0,0-1,0 1,0 0,1-1,0 0,0 0,0 0,0 0,1 0,0 0,0-1,0 0,0 0,1 0,2 1,-1-2,-1-1,0 0,1 0,-1-1,1 0,0 0,0 0,-1-1,1 0,0 0,-1 0,1-1,0 0,0 0,-1 0,1-1,-1 1,1-1,-1-1,0 1,0-1,1-1,106-81,-97 72,33-33,-3-2,-1-2,-3-2,-2-2,9-20,-25 36,-2 0,-2-2,-1-1,-3 0,-1-1,-2 0,-2-1,-2-1,1-17,-7 52,0-1,0 0,-1 0,-1-1,1 1,-2 0,1 0,-1 0,-1 0,0 0,-1 0,1 0,-2 1,1-1,-1 1,-1 0,0 0,0 0,-1 1,-6-8,9 14,-1 0,1 0,-1 1,1-1,-1 1,0 0,0 0,0 0,1 0,-1 1,0-1,0 1,0 0,0 0,0 0,0 1,0 0,0 0,1 0,-1 0,0 0,1 1,-1-1,0 1,1 0,0 0,0 0,-1 1,1-1,-77 89,67-68,1 0,1 0,0 1,2 1,1 0,1 0,1 0,1 1,2 0,0 0,2 0,0 0,2 0,1 0,1 0,2 0,0-1,1 0,2 0,1 0,0-1,7 9,129 178,-108-164,-32-40,-5-6,0 0,1 0,-1 0,0 0,0 0,1 0,-1 0,1 0,-1 0,1 0,-1 0,1 0,-1 0,1 0,0-1,-1 1,1 0,0 0,0-1,0 1,0-1,0 1,0 0,0-1,0 0,0 1,0-1,0 1,0-1,0 0,0 0,0 0,0 0,0 0,0 0,0 0,0 0,0 0,0 0,0 0,0-1,1 1,-1-1,0 1,-1 0,1-1,0 0,0 1,0-1,0 1,0-1,0 0,-1 0,1 0,0 1,-1-1,1 0,0 0,5-12</inkml:trace>
  <inkml:trace contextRef="#ctx0" brushRef="#br0" timeOffset="320.142">994 762,'-4'9,"1"1,0 0,0 0,1 0,1 0,-1 1,2-1,-1 0,1 0,1 1,0-1,0 0,1 0,0 1,1-2,0 1,1 0,4 7,-6-15,0 0,0 0,0 0,0 0,0-1,0 0,1 1,-1-1,0 0,1 0,-1 0,1 0,0 0,-1-1,1 1,0-1,-1 0,1 0,0 0,-1 0,1 0,0-1,-1 1,1-1,0 1,-1-1,1 0,-1 0,1 0,-1 0,0-1,2 0,65-58,-65 55,0 1,0-1,0 1,-1-1,1 0,-1-1,0 1,-1 0,1-1,-1 0,0 1,-1-1,1 0,-1 0,-1 0,1 0,-1 0,0 0,0 0,0 0,-1 0,0 0,0 0,-1 0,0 0,0 0,0 1,0-1,-1 1,0 0,0 0,-1 0,0 0,1 0,-1 1,-1-1,1 1,-1 0,-3-2,3 3,0 1,0 0,-1 0,1 1,0-1,-1 1,1 0,-1 0,1 1,-1 0,1 0,-1 0,1 1,-1-1,1 1,-1 1,1-1,0 1,-2 1,-19 9</inkml:trace>
  <inkml:trace contextRef="#ctx0" brushRef="#br0" timeOffset="737.312">1305 903,'15'2,"0"1,1-2,-1 0,1-1,-1-1,1 0,-1-1,1 0,-1-2,0 0,0 0,-1-1,1-1,-1-1,0 0,-1 0,0-2,2-1,-12 6,1 0,-1 0,0 0,0 0,0-1,-1 1,0-1,0 0,0 0,0 1,-1-1,0-1,0 1,0 0,0 0,-1 0,0 0,0-1,0 1,-1 0,0-3,0 5,1 1,-1-1,0 0,0 0,1 1,-2-1,1 1,0-1,0 1,-1-1,0 1,1 0,-1 0,0-1,0 1,0 1,0-1,0 0,-1 0,1 1,-1 0,1-1,-1 1,1 0,-1 0,0 0,1 0,-1 1,0-1,0 1,1 0,-1 0,0 0,0 0,0 0,1 0,-1 1,0-1,-1 1,-9 4,-1 0,1 1,1 0,-1 1,1 1,1 0,-1 0,1 1,0 0,1 1,0 0,1 1,0 0,1 1,0 0,1 0,0 0,1 1,0 0,1 0,-3 11,7-20,-1 0,1 0,0 0,0 0,0 1,0-1,1 0,-1 0,1 1,1-1,-1 0,0 0,1 0,0 1,0-1,0 0,0 0,1 0,0 0,0 0,0-1,0 1,0-1,1 1,-1-1,1 0,0 0,0 0,0 0,1 0,-1-1,1 1,-1-1,1 0,0 0,0-1,0 1,0-1,0 1,0-1,0-1,0 1,1-1,-1 1,4-1,20-3,-2-3</inkml:trace>
  <inkml:trace contextRef="#ctx0" brushRef="#br0" timeOffset="1088.725">2039 620,'-24'14,"0"1,2 0,0 2,1 1,0 1,2 0,0 1,1 2,-12 18,29-38,0-1,0 0,0 1,1-1,-1 1,0-1,0 1,1-1,-1 1,1-1,0 1,-1 0,1-1,0 1,0 0,0-1,0 1,0 0,0-1,0 1,1 0,-1-1,1 1,-1-1,1 1,0 0,-1-1,1 0,0 1,0-1,0 1,0-1,0 0,1 0,-1 0,0 1,0-1,1-1,-1 1,1 0,-1 0,1 0,-1-1,1 1,-1-1,1 1,0-1,-1 1,1-1,0 0,-1 0,1 0,0 0,-1 0,1 0,0-1,12 2,97 19,-107-19,-1 0,-1 0,1 0,0 1,0-1,0 1,-1-1,1 1,-1 0,1 0,-1 0,0 0,0 1,0-1,0 1,0-1,0 1,-1 0,1-1,-1 1,0 0,0 0,0 0,0 0,0 0,-1 0,1 0,-1 0,0 1,0-1,0 0,-1 3,-1 1,-1 0,-1-1,1 1,-1-1,0 1,-1-1,1 0,-1-1,0 1,-1-1,1 0,-1 0,0-1,-1 0,1 0,0 0,-1-1,0 0,0 0,0-1,0 0,-1 0,1 0,0-1,-1 0,1-1,-1 0,1 0,-1 0,1-1,-1 0,1-1,-5 0,-6-8,5-2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3:43.6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3159 1413,'42'-33,"-1"-3,-2-1,-1-1,-3-3,-1-1,-2-1,17-31,-45 67,0-1,-1 1,0-1,-1 0,0 0,0 0,0 0,-1 0,0-1,-1 1,0 0,0 0,-1-1,0 1,0 0,-1 0,0 0,0 0,-1 0,0 0,0 1,-1 0,0-1,-2-1,-20-29,-2 1,-2 1,-1 2,-2 1,-1 2,-1 1,-2 1,0 2,-2 2,-1 2,-1 1,-2 2,-56-26,-1 5,-2 4,-2 4,-1 5,-1 5,-1 4,-1 5,-13 4,-112 1,0 9,0 11,-70 18,151-6,0 7,-112 39,217-55,0 2,2 2,0 2,0 2,2 2,1 2,-24 20,57-38,0 0,0 1,1 0,0 0,1 1,0 0,0 0,1 1,0-1,1 1,1 1,-1-1,2 1,0 0,0 0,1 0,0 0,1 0,1 0,0 0,0 0,2 5,0 2,2 1,0-1,1 0,1 0,1 0,1-1,0 0,1 0,1-1,1-1,0 1,2-2,5 7,22 17,2-2,1-2,2-2,1-1,1-3,2-2,0-2,51 17,13-2,1-6,67 10,-24-18,1-6,1-8,1-6,139-14,-120-2,-2-7,0-9,-2-6,73-29,-163 42,0-5,-1-3,-2-4,-1-3,-2-4,-2-3,-1-3,7-11,-66 43,-2-1,0 0,0-1,-2 0,1-2,-2 1,0-2,-1 1,-1-2,0 1,-2-1,0-1,0 0,-2 0,-1 0,0 0,-1-1,-1 0,-1 0,-1-2,-2-3,-2 1,0 1,-2-1,0 0,-2 1,-1 0,0 1,-2 0,0 0,-2 1,0 0,-1 1,-1 0,-1 1,-1 1,-1 0,0 2,-13-11,-13-7,-1 2,-1 2,-2 2,0 2,-2 2,-1 2,-43-12,1 8,-2 5,0 3,-1 5,0 4,-1 4,0 4,1 4,-1 5,-29 8,-18 2,22-1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1:07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80,'-1'-2,"1"1,-1-1,0 0,0 1,0-1,0 1,0-1,0 1,0-1,0 1,0 0,-1-1,1 1,0 0,-1 0,1 0,-1 0,0 0,1 1,-1-1,1 0,-1 1,0-1,0 1,1 0,-1-1,0 1,0 0,0 0,1 0,-1 0,0 0,0 1,0-1,1 1,-1-1,0 1,1-1,-1 1,0 0,1 0,-1 0,1 0,-1 0,1 0,0 0,-1 1,1-1,0 0,0 1,0-1,0 1,0-1,-12 143,14-110,2 87,6 1,6-1,4-1,15 40,-27-132,-4-10,1-1,0 1,2-1,0 0,1 0,0-1,2 0,0 0,6 8,-14-22,1-1,-1 1,0 0,1-1,0 1,-1-1,1 0,0 1,0-1,-1 0,1 0,0 0,0 0,0-1,0 1,0-1,0 1,1-1,-1 1,0-1,0 0,0 0,0 0,0-1,1 1,-1 0,0-1,0 1,0-1,0 0,0 1,0-1,0 0,0 0,-1-1,1 1,0 0,-1 0,1-1,0 0,50-75,89-318,-101 270,-24 92,-16 33,1 0,-1-1,0 1,1-1,-1 1,1 0,-1 0,0-1,1 1,-1 0,1 0,-1 0,1-1,-1 1,1 0,-1 0,0 0,1 0,-1 0,1 0,-1 0,1 0,-1 0,1 0,-1 0,1 0,-1 0,1 0,-1 1,1-1,-1 0,1 0,-1 1,0-1,1 0,-1 0,1 1,-1-1,0 0,1 1,-1-1,0 1,0-1,1 0,-1 1,0-1,0 1,1-1,-1 1,0-1,0 1,0-1,0 0,0 1,0-1,0 1,0-1,0 1,0-1,0 1,0-1,0 1,0-1,0 1,28 119,-23-91,1 1,2 0,1-1,1-1,1 1,2-2,7 12,-13-28,0-1,1 0,0-1,1 0,0 0,0-1,1 0,0 0,0-1,5 2,-11-7,0 0,0 1,1-2,-1 1,1 0,-1-1,1 0,0 0,-1 0,1-1,0 0,0 1,-1-2,1 1,0-1,0 1,-1-1,1 0,0-1,-1 1,1-1,-1 0,0 0,0 0,0-1,0 0,0 0,2-1,9-14,0-1,-1-1,-1 0,-1 0,-1-1,-1-1,-1 0,0 0,-2-1,-1 0,0 0,-1-9,18-62,-5-1,-4-1,-3 0,-5-20,-13-6,7 122,-1 0,0-1,1 1,-1 0,0 0,1 0,-1 0,0 0,1 0,-1 0,0 0,1 0,-1 0,0 0,1 0,-1 0,0 1,1-1,-1 0,0 0,1 1,-1-1,1 0,-1 1,1-1,-1 1,1-1,-1 1,1-1,-1 1,1-1,-1 1,1-1,0 1,-1 0,1-1,0 1,0 0,-1-1,1 1,0 0,0-1,0 1,0 0,0-1,0 1,0 0,0 0,-1 1,-8 20,0 2</inkml:trace>
  <inkml:trace contextRef="#ctx0" brushRef="#br0" timeOffset="1040.462">2681 137,'-28'463,"57"-116,-30-414,1 42</inkml:trace>
  <inkml:trace contextRef="#ctx0" brushRef="#br0" timeOffset="1357.259">2991 306,'-286'376,"275"-363,7-10,0 1,1 0,-1 0,1 1,0-1,0 1,1-1,-1 1,1 0,0 0,0 0,1 0,-1 0,0 5,4-7,-1-1,1 0,-1 0,1-1,0 1,0 0,-1 0,2-1,-1 1,0-1,0 0,0 0,0 1,1-2,-1 1,1 0,-1 0,1-1,-1 1,1-1,-1 0,1 0,-1 0,1 0,-1 0,2 0,10 1,1 0,-1 1,0 0,1 1,-1 1,0 0,-1 1,1 0,-1 1,0 1,0 0,-1 1,0 0,0 1,-1 0,0 0,-1 2,0-1,0 1,5 9,13 35,-22-36</inkml:trace>
  <inkml:trace contextRef="#ctx0" brushRef="#br0" timeOffset="1701.693">3499 475,'-5'0,"-6"0,-1 5,1-4,7-1,5-6,2-2</inkml:trace>
  <inkml:trace contextRef="#ctx0" brushRef="#br0" timeOffset="4071.786">3499 475,'0'-10,"0"-7,-5-2,-1 8,-5 6,0-2,2 1</inkml:trace>
  <inkml:trace contextRef="#ctx0" brushRef="#br0" timeOffset="2038.878">3499 785,'5'5,"1"6,-5 2,-2-2</inkml:trace>
  <inkml:trace contextRef="#ctx0" brushRef="#br0" timeOffset="3605.019">3499 701,'0'5,"5"6,1 6,-5 0,-2-7,3-6,2-3</inkml:trace>
  <inkml:trace contextRef="#ctx0" brushRef="#br0" timeOffset="8154.363">7027 701,'-5'38,"-1"28,0 6,6-3,3-14</inkml:trace>
  <inkml:trace contextRef="#ctx0" brushRef="#br0" timeOffset="8305.322">7112 193,'0'0</inkml:trace>
  <inkml:trace contextRef="#ctx0" brushRef="#br0" timeOffset="8570.968">7365 644,'13'48,"1"-1,3 0,2-2,20 37,-39-82,0 2,0 0,1 0,-1 0,0 0,1 0,-1 0,1 0,0 0,0 0,0-1,0 1,0 0,0 0,0-1,1 1,-1-1,0 1,1-1,0 0,-1 0,1 1,-1-1,1 0,0 0,0-1,0 1,0 0,0-1,0 1,0-1,0 1,0-1,0 0,0 0,0 0,0 0,0 0,0 0,0-1,0 1,-1-1,1 1,0-1,1 0,5-11,-1 1,0-1,0-1,-1 1,-1-1,0 0,0-1,0-6,10-26,69-212,-76 233</inkml:trace>
  <inkml:trace contextRef="#ctx0" brushRef="#br0" timeOffset="8955.907">8015 814,'18'-9,"0"-1,0 0,-2-2,1 0,-1 0,-1-2,0 0,-1-1,-1 0,0-1,-1 0,-1-1,0-1,-9 14,0 0,0 0,-1-1,1 1,-1 0,0-1,-1 1,1-1,-1 1,0-1,0 1,0-1,-1 1,1-1,-1 1,0-1,-1 1,1 0,-1-1,1 1,-1 0,-1 0,1 0,0 1,-1-1,0 0,0 1,0 0,0 0,-1 0,1 0,-1 0,1 0,-1 1,0 0,0 0,0 0,-1 0,1 1,0 0,-1 0,1 0,-1 0,1 0,-1 1,1 0,-1 0,1 0,-1 1,1-1,-1 1,-1 1,-6 3,1 1,0 0,1 1,-1 0,1 0,1 1,-1 0,2 1,-1 0,1 1,0 0,1 0,0 0,1 1,0 0,0 0,1 1,1-1,0 1,1 0,0 1,1-1,0 0,0 11,1-12,-1-1,2 0,-1 1,2-1,-1 1,2-1,-1 0,1 0,1 1,0-1,0 0,1-1,0 1,1-1,0 0,0 0,1 0,0-1,0 0,1 0,1 0,-1-1,2 1,2 0,1-1,0 0,0-1,0 0,1-1,0 0,0-1,1-1,-1 0,1 0,6-1,20 6,-13-2</inkml:trace>
  <inkml:trace contextRef="#ctx0" brushRef="#br0" timeOffset="7761.674">6604 137,'-25'152,"7"1,6 0,7 1,8 22,-3-141,-5 9,-1-33</inkml:trace>
  <inkml:trace contextRef="#ctx0" brushRef="#br0" timeOffset="7941.447">6321 617,'48'14,"26"5,4-1,-5 1,-11-2,-11-4,-15-5</inkml:trace>
  <inkml:trace contextRef="#ctx0" brushRef="#br0" timeOffset="6155.532">4543 164,'5'48,"1"45,1 11,-2-2,-2-10,-1-9,0-11,-2-12,0-7,0-7,0-7,-1-6,1-2,0-3,-5-6,-2-7</inkml:trace>
  <inkml:trace contextRef="#ctx0" brushRef="#br0" timeOffset="6425.781">4431 250,'12'-26,"0"1,2 1,1 0,1 1,1 1,1 0,1 1,15-13,-28 30,-1 1,1 0,-1 0,1 0,0 1,0 0,1 0,-1 0,0 1,0 0,1 0,-1 0,1 1,-1 0,1 0,-1 1,0 0,1 0,-1 0,0 1,0 0,1 0,3 3,9 3,-1 2,0 0,0 0,-2 2,1 0,-1 1,0 1,0 1,0 1,-1 0,-1 1,0 1,-2 0,0 1,9 18,-17-29,0 1,-1 0,0 0,0 0,-1 0,0 0,0 0,-1 1,-1-1,1 1,-1-1,-1 1,0-1,0 0,-1 1,0-1,-1 0,0 0,-3 6,-11 10,-1 0,0-2,-2 0,-1-1,-1-2,0 0,-2-1,0-1,-1-1,-1-2,0 0,-1-2,-8 3,-16 11,-9 6,36-19</inkml:trace>
  <inkml:trace contextRef="#ctx0" brushRef="#br0" timeOffset="6755.89">5306 644,'-33'30,"1"1,2 1,2 1,1 2,-15 25,5 27,37-85,-1 1,1-1,0 0,0 0,0 1,0-1,0 0,1 1,-1-1,1 0,-1 0,1 1,0-1,0 0,0 0,0 0,0 0,0 0,1 0,-1 0,0 0,1-1,0 1,-1-1,1 1,0-1,0 1,0-1,0 0,0 0,0 0,0 0,0 0,1-1,-1 1,0-1,1 1,8-1,-1 0,0 0,0-1,0 0,0-1,0 0,0-1,0 0,-1 0,1-1,-1 0,0-1,0 0,-1-1,1 1,-1-2,0 1,-1-1,0 0,0-1,0 1,-1-1,0-1,3-6,-5 8,0 0,0 0,-1 0,0-1,0 1,-1-1,0 0,0 1,-1-1,0 0,0 0,-1 0,0 0,0 0,-1 0,0 0,-1 0,1 0,-2 1,1-1,-1 0,0 1,0 0,-1 0,0 0,-1 0,1 1,-1-1,0 1,-1 0,0 1,1-1,-2 1,1 1,-1-1,1 1,-1 0,-1 0,1 1,0 0,-1 0,1 1,-7-1,-44 12,33 4</inkml:trace>
  <inkml:trace contextRef="#ctx0" brushRef="#br0" timeOffset="7138.65">5842 617,'-31'12,"12"-5,1 0,0 1,0 1,0 1,1 0,1 1,0 1,0 0,-7 9,21-19,1 0,0 0,1 0,-1-1,0 1,0 0,1 0,-1 0,1 0,0 0,-1 0,1 0,0 0,0 0,0 0,1 0,-1 0,0 0,1 0,-1 0,1 0,0 0,0 0,0 0,0 0,0-1,0 1,0 0,0-1,1 1,-1-1,0 1,1-1,0 0,-1 0,1 1,0-1,-1 0,1-1,0 1,0 0,0 0,0-1,2 1,36 39,-41-34,0 0,-1 0,1-1,-1 1,-1-1,1 1,-1-1,0 0,0 0,0 0,0 0,-1-1,0 1,0-1,-1 0,1 0,-1-1,1 1,-1-1,0 0,-1 0,1-1,0 1,-1-1,1 0,-1-1,-2 1,-47 11,36-15</inkml:trace>
  <inkml:trace contextRef="#ctx0" brushRef="#br0" timeOffset="7387.632">6067 785,'-19'34,"-6"15,0 0</inkml:trace>
  <inkml:trace contextRef="#ctx0" brushRef="#br0" timeOffset="7540.914">6040 334,'0'0</inkml:trace>
  <inkml:trace contextRef="#ctx0" brushRef="#br0" timeOffset="10087.513">8777 1011,'-34'34,"-15"20,-5 1,7-3,7-12,10-11</inkml:trace>
  <inkml:trace contextRef="#ctx0" brushRef="#br0" timeOffset="12941.152">13038 870,'-5'39,"-1"16,0 5,1-8</inkml:trace>
  <inkml:trace contextRef="#ctx0" brushRef="#br0" timeOffset="13188.231">13010 306,'0'0</inkml:trace>
  <inkml:trace contextRef="#ctx0" brushRef="#br0" timeOffset="13448.646">13321 842,'55'143,"-54"-141,0 0,1-1,-1 1,0 0,0-1,1 1,-1-1,1 0,0 1,-1-1,1 0,0 0,0 0,-1 0,1 0,0-1,0 1,0-1,0 1,0-1,0 1,0-1,0 0,0 0,0 0,0 0,0-1,0 1,0 0,0-1,0 1,0-1,0 0,0 0,0 0,0 0,-1 0,1 0,0 0,-1 0,1-1,-1 1,1-1,-1 1,1-2,60-79,-61 81,31-56,-2-2,-2-1,6-28,-21 63,-10 26</inkml:trace>
  <inkml:trace contextRef="#ctx0" brushRef="#br0" timeOffset="13694.664">13941 955,'29'-28,"-2"-1,-2-2,0 0,-3-1,0-2,-2 0,10-25,-28 56,0 1,0-1,0 0,-1 0,1 0,-1 0,0 0,1 0,-2 0,1 0,0 0,0-1,-1 1,0 0,0-1,0 1,0 0,0-1,-1 1,1 0,-1 0,0-1,0 1,0 0,0 0,-1 0,1 0,-1 0,0 0,0 1,0-1,0 0,0 1,-1 0,1 0,-1-1,1 1,-1 0,0 1,0-1,0 1,0-1,0 1,0 0,0 0,0 0,-1 0,0 1,-7 0,0 2,0-1,0 1,0 1,0 0,1 1,-1 0,1 0,0 1,0 0,1 1,-1 0,1 1,0 0,1 0,0 1,0 0,1 1,0-1,0 1,1 1,-5 9,5-11,0 1,1-1,0 1,0 0,1 1,0-1,1 1,0 0,1 0,0 0,0 0,1 0,0 0,1 1,0-1,1 0,0 0,1 0,0 0,0 0,1 0,1 0,-1-1,1 1,1-1,0 0,0 0,1-1,6 7,4-3,1-1,0 0,1-2,0 0,1-1,0-1,0-1,1 0,-1-2,1 0,0-1,1-1,-1-1,0-1,0 0,20-4,-16 3</inkml:trace>
  <inkml:trace contextRef="#ctx0" brushRef="#br0" timeOffset="12559.919">11796 785,'-6'-1,"-1"1,1 0,-1 0,1 0,-1 1,1 0,-1 0,1 1,0 0,-1 0,1 0,0 1,1 0,-1 0,0 0,1 1,-2 0,-4 4,-1 0,1 1,1 0,-1 0,2 1,-1 0,1 1,1 0,0 0,0 1,2 0,-1 1,1-1,0 5,5-15,0-1,0 1,1-1,-1 1,1-1,-1 1,1-1,0 1,-1-1,1 1,0-1,0 1,0-1,0 1,1 0,-1-1,0 1,1-1,-1 1,1-1,-1 1,1-1,0 0,-1 1,1-1,0 0,0 1,0-1,0 0,0 0,0 0,1 0,-1 0,0 0,1 0,-1 0,0-1,1 1,-1 0,1-1,-1 1,1-1,-1 1,1-1,-1 0,1 0,-1 0,1 0,0 0,-1 0,1 0,-1 0,1-1,0 1,14-5,1 0,-1-1,0-1,-1 0,0-1,0-1,-1 0,0-1,0 0,3-5,104-62,-120 76,1 1,0-1,-1 0,1 1,0 0,-1-1,1 1,0 0,0 0,-1 0,1 0,0 0,0 0,-1 0,1 1,0-1,0 0,-1 1,1 0,-1-1,1 1,0 0,-1 0,1 0,-1 0,0 0,1 0,-1 0,0 1,0-1,0 0,0 1,0-1,0 1,0-1,0 1,0 0,19 68,-19-63,3 17,21 78,-24-99,1-1,-1 1,0-1,1 0,-1 1,1-1,0 0,0 0,0 0,0 0,0-1,0 1,0 0,1-1,-1 1,0-1,1 0,-1 0,1 0,0 0,-1 0,1-1,0 1,0-1,-1 0,1 0,0 0,0 0,-1 0,1 0,0-1,-1 1,1-1,2-1,10-5,-1-1,0-1,-1 0,0-1,0 0,-1-1,0-1,-1 0,0 0,-1-1,-1 0,0-1,-1 0,0 0,1-5,17-24,4-12,-2-3,-3 0,-3-1,-2-2,-2 0,-4-1,5-45,-10 60,-3-1,-1 0,-3 0,-2-19,1 66,-1 0,1 0,-1 0,0-1,1 1,-1 0,0 0,0-1,0 1,0 0,0-1,0 1,0 0,0 0,0-1,0 1,-1 0,1 0,-1-1,1 1,-1 0,1 0,-1 0,0 0,1 0,-1 0,0 0,0 0,0 0,0 0,0 0,0 1,0-1,0 0,0 1,0-1,0 0,0 1,-1 0,1-1,0 1,0 0,-1-1,1 1,0 0,0 0,-1 0,1 0,0 0,-1 0,1 1,0-1,0 0,0 1,-1-1,1 1,0-1,0 1,0-1,0 1,0 0,0 0,0 0,-10 13,2 1,0 0,0 1,1 0,2 0,-1 1,2 0,0 0,1 1,1-1,-1 9,3-17,-10 63,4 0,3 1,3-1,6 42,39 154,-7-77,-36-190,0 0,-1 0,1 0,0 0,-1 0,1 0,0 0,-1 0,1 0,-1 0,0 0,1 1,-1-1,0 0,0 0,0 0,1 0,-1 1,0-1,-1 0,1 0,0 0,0 1,0-1,-1 0,1 0,-1 0,1 0,-1 0,1 0,-1 0,0 0,1 0,-1 0,0 0,0 0,0 0,0 0,1-1,-1 1,0 0,0-1,-1 1,1-1,0 1,0-1,0 1,0-1,0 0,0 0,-1 1,1-1,0 0,0 0,0 0,-1 0,1-1,0 1,0 0,-1-1,-15-14,1-3</inkml:trace>
  <inkml:trace contextRef="#ctx0" brushRef="#br0" timeOffset="12755.379">12079 617,'43'4,"29"3,7-1,-1-2,-8 0,-7-2,-9-1,-9 0,-8 3,-5 3,-3-1,-1 3,-2 1,0 3,-4-1</inkml:trace>
  <inkml:trace contextRef="#ctx0" brushRef="#br0" timeOffset="11605.558">10442 842,'26'-24,"0"-1,-2-1,-1-1,-1-2,-1 0,-2-1,-1 0,-1-2,5-16,-21 46,0 0,0 0,0 0,0 0,-1 0,1 0,-1 0,1 0,-1 0,0-1,0 1,0 0,0 0,0 0,-1 0,1-1,0 1,-1 0,0 0,1 0,-1 0,0 0,0 0,0 0,-1 0,1 1,0-1,-1 0,1 1,-1-1,1 1,-1-1,0 1,0 0,1 0,-1 0,0 0,0 0,0 0,0 0,-1 1,1-1,0 1,0-1,-2 1,-3-1,-1 1,1 1,-1-1,1 1,0 0,-1 1,1-1,0 2,0-1,0 1,0 0,1 0,-1 1,1 0,0 0,0 0,0 1,1 0,-3 2,-86 114,85-106,0 0,2 1,0-1,1 1,0 1,1-1,-2 17,6-27,1 0,-1 0,1 0,0 0,1 1,-1-1,1 0,1 0,-1 0,1 0,0-1,0 1,1 0,-1-1,1 1,1-1,-1 0,1 0,-1 0,2-1,-1 1,0-1,5 3,2-1,0 1,1-2,0 0,0 0,0-1,1-1,-1 0,1-1,0 0,0-1,0 0,0-1,-1 0,1-2,0 1,0-1,0-1,-1 0,0-1,1 0,-1-1,-1-1,1 1,4-5,59-38,-3-2,-1-4,-4-3,33-36,-100 93,-1 0,1 0,-1 0,1 0,-1-1,1 1,-1 0,1 0,-1 0,1-1,0 1,-1 0,1-1,0 1,-1 0,1-1,0 1,-1 0,1-1,0 1,0-1,-1 1,1 0,0-1,0 1,0-1,-1 1,1-1,0 1,0-1,0 1,0-1,0 1,0-1,0 1,0-1,0 1,0-1,1 1,-1-1,0 1,0 0,0-1,1 1,-1-1,0 1,0-1,1 1,-22 9,2 2,-1 0,1 1,1 1,0 0,1 2,1 0,0 1,1 0,1 1,0 1,1 0,1 1,1 1,-1 2,10-19,0 1,0-1,0 0,1 1,-1-1,1 1,0-1,0 1,0-1,0 1,1 0,0 0,-1-1,1 1,1 0,-1 0,0-1,1 1,0 0,0-1,0 1,0 0,1-1,-1 0,1 1,0-1,0 0,0 0,0 0,1 0,-1 0,1 0,0-1,-1 1,1-1,1 0,-1 0,0 0,0 0,1-1,-1 1,1-1,-1 0,1 0,0 0,-1 0,1-1,3 1,11-7,-1 0,0-1,0-1,0-1,-1 0,-1-1,0 0,0-2,-1 0,0 0,-1-1,-1-1,5-6,-1 3,57-63,-72 79,-1 0,1 0,0 0,0 0,0 0,0 0,-1 0,1 0,0 1,1-1,-1 0,0 1,0-1,0 1,0-1,0 1,1-1,-1 1,0 0,0 0,0-1,1 1,-1 0,0 0,1 0,-1 0,0 1,0-1,0 0,1 0,-1 1,0-1,0 1,0-1,0 1,1 0,-1-1,0 1,0 0,0 0,0 0,-1-1,1 1,0 0,0 0,-1 0,1 0,0 1,-1-1,1 0,-1 0,1 0,-1 0,0 1,1-1,13 72,-28 216,-1-100,14-144,-2 0,-2-1,-1 1,-3-1,-2 0,-1-1,-5 6,16-43,-1 1,-1-1,1 0,-1 1,-1-2,1 1,-1 0,0-1,0 1,0-1,-1 0,0-1,0 1,0-1,0 0,-1 0,0 0,1-1,-1 0,-1 0,1-1,0 1,-1-1,1-1,-1 1,1-1,-2 0,3-4,1 0,0 0,-1-1,2 1,-1-1,0 0,1 0,0 0,-1-1,2 1,-1-1,0 0,1 1,0-1,0 0,1 0,-1 0,1-1,0 1,1 0,-1 0,1-1,0 1,0 0,1-1,-1 1,1 0,1-5,8-51,1 1,4 0,2 1,4-3,-6 14,-3 11</inkml:trace>
  <inkml:trace contextRef="#ctx0" brushRef="#br0" timeOffset="15491.264">14986 927,'-34'34,"-10"20,1 1</inkml:trace>
  <inkml:trace contextRef="#ctx0" brushRef="#br0" timeOffset="15912.003">15833 644,'-16'17,"2"1,0 1,1 0,1 0,0 1,2 1,0 0,2 0,0 1,1 0,1 0,2 1,-2 12,6-32,-1 1,1-1,0 1,0 0,0-1,0 1,1-1,-1 1,1-1,0 1,0-1,0 1,1-1,-1 0,1 0,0 1,0-1,0-1,0 1,0 0,1 0,-1-1,1 1,0-1,0 0,0 0,0 0,0 0,0-1,0 1,1-1,-1 1,1-1,-1-1,1 1,-1 0,1-1,-1 1,1-1,-1 0,1 0,0-1,-1 1,1-1,0 0,11-5,0-1,0 0,0-1,-1-1,-1 0,1-1,-1 0,-1-1,0 0,-1-1,0-1,-1 1,0-2,7-13,-7 13,-2-2,0 1,0-1,-1 0,-1-1,-1 1,-1-1,0 0,-1 0,-1-1,0 1,-1-1,-1 1,-1-1,-1 1,0 0,-1-1,-1 1,-2-7,5 21,0 0,0 0,0 0,0 0,-1 0,1 1,-1-1,0 1,1-1,-1 1,0-1,0 1,-1 0,1 0,0 0,-1 0,1 1,-1-1,0 1,1-1,-1 1,0 0,0 0,0 0,0 0,0 1,0-1,0 1,0 0,0 0,0 0,0 0,0 0,0 1,0 0,0-1,0 1,0 0,0 0,0 1,0-1,-1 2,-12 9,2 1</inkml:trace>
  <inkml:trace contextRef="#ctx0" brushRef="#br0" timeOffset="16156.795">16453 955,'0'-43,"5"-29,6-2,7 7,-1 10,2 14,3 10,2 11,2 9,1 6,1 5,-4 7,-6 4</inkml:trace>
  <inkml:trace contextRef="#ctx0" brushRef="#br0" timeOffset="18856.547">19868 644,'-17'25,"2"0,0 1,2 1,1 0,1 1,1 0,1 0,2 1,-3 23,9-49,1 0,-1 0,1-1,0 1,0 0,-1 0,2 0,-1-1,0 1,1 0,-1 0,1-1,0 1,0 0,0-1,0 1,0 0,0-1,1 0,0 1,-1-1,1 0,0 0,0 0,0 0,0 0,0 0,1-1,-1 1,0-1,1 1,-1-1,1 0,0 0,-1 0,1-1,0 1,-1 0,3-1,8 0,1-1,0 0,-1-1,1 0,-1-1,0-1,0 0,0-1,0 0,-1-1,0 0,0-1,0-1,-1 0,0 0,-1-1,0 0,0-1,-1 0,0-1,-1 0,0 0,-1-1,0 0,-1 0,0 0,-1-1,0 0,-1 0,-1 0,0-1,-1 1,0-1,-1 1,0-1,-1 0,-1 1,0-1,-2-3,1 12,0 0,-1 1,0-1,0 1,0 0,0 0,-1 0,1 1,-1-1,0 1,0 0,0 0,-1 0,1 0,-1 1,1 0,-1 0,0 0,0 1,0-1,0 1,0 0,0 0,0 1,0 0,-1 0,1 0,0 0,0 1,0 0,0 0,0 0,0 1,0 0,0 0,1 0,-1 0,1 1,-1 0,1 0,0 0,-4 3,-53 39,35-27</inkml:trace>
  <inkml:trace contextRef="#ctx0" brushRef="#br0" timeOffset="17663.496">17412 193,'93'-21,"12"-4,1 5,43 0,-147 19,1 0,0 0,-1 0,1 1,0-1,0 1,0 0,0-1,-1 1,1 1,0-1,0 0,0 1,-1-1,1 1,0 0,0 0,-1 0,1 0,-1 0,1 1,-1-1,1 1,-1 0,0-1,0 1,0 0,0 1,0-1,0 0,-1 0,1 1,-1-1,1 1,-1-1,0 1,0-1,0 1,0 0,-1 0,1 0,-1-1,0 1,-2 8,-1-1,0 0,-1 0,0 0,0 0,-1-1,0 0,-1 0,0 0,-1 0,0-1,0 0,0-1,-1 0,-2 2,0 1,-137 136,34-35,-76 99,183-203,0 1,1-1,0 2,0-1,1 0,0 1,0 0,1 0,0 0,0 5,2-10,1-1,-1 1,1-1,0 1,1-1,-1 1,1-1,-1 0,1 1,0-1,0 1,0-1,1 0,-1 0,1 0,0 0,0 0,0 0,0 0,0-1,1 1,-1-1,1 1,0-1,-1 0,1 0,0 0,0-1,2 2,109 23,-77-22,-12-1,-1 0,1-2,0-1,0-1,0-1,22-5,-24 3,50-21,-61 12</inkml:trace>
  <inkml:trace contextRef="#ctx0" brushRef="#br0" timeOffset="17907.798">17244 644,'43'-4,"43"-8,17 0,-5 1,-9 2,-10 4,-10 1,-5 3,-10 0,-5 6,-5 2,-11 0</inkml:trace>
  <inkml:trace contextRef="#ctx0" brushRef="#br0" timeOffset="18541.085">18259 785,'33'7,"0"-1,0-2,0-2,0 0,0-3,0 0,1-2,25-7,-53 10,0 0,-1 0,1-1,-1 0,1 0,-1 0,0-1,1 0,-1 0,0 0,0-1,0 1,0-1,-1-1,1 1,-1 0,0-1,0 0,0 0,0 0,-1-1,0 1,0-1,0 0,0 0,-1 0,1 0,-1 0,-1-1,1 1,-1 0,0-1,0 1,-1-1,1 0,-1 1,0-1,-1-4,-3 5,0-1,-1 1,1 1,-1-1,0 1,0-1,0 1,0 1,-1-1,0 1,0 0,0 0,0 1,0 0,0 0,-1 0,1 1,-1 0,1 0,-1 0,1 1,-1 0,0 0,1 1,-1 0,1 0,-1 1,1-1,0 1,0 1,-1-1,1 1,-1 1,-6 3,0 1,1 0,0 0,0 1,1 1,0 0,1 1,0 0,0 0,2 1,-1 0,1 0,1 1,0 0,-3 10,6-18,0 0,1 0,-1 1,1-1,0 1,0 0,1 0,0 0,0 0,0 0,1 1,0-1,0 1,0-1,1 0,0 1,0-1,1 1,0-1,0 1,0-1,1 0,0 0,0 0,1 0,0 0,0 0,0-1,0 1,1-1,0 0,0 0,0 0,1-1,0 1,3 1,8-1,0 0,0-1,0-1,0-1,1-1,0 0,-1-1,1 0,-1-2,1 0,-1 0,0-2,0 0,0-1,0-1,-1 0,0-1,0 0,12-10,269-179,-275 182,0-2,-1 0,0-1,-2-1,0-1,-1-1,-1 0,-1-1,0-1,8-18,-22 38,1 1,-1-1,0 1,0-1,0 1,0-1,0 0,0 0,0 1,0-1,-1 0,1 0,-1 0,1 0,-1 0,0 0,0 0,0 0,0 0,0 0,0 1,0-1,-1 0,1 0,-1 0,0 0,1 0,-1 0,0 1,0-1,0 0,0 1,0-1,0 1,-1-1,1 1,-1-1,1 1,-1 0,1 0,-1 0,1 0,-1 0,0 0,0 0,0 1,1-1,-1 0,0 1,0 0,0-1,0 1,0 0,0 0,0 0,0 0,-1 1,-11 3,1 0,0 2,0-1,1 2,-1 0,1 0,1 1,-1 0,2 1,-1 1,1 0,0 0,1 0,0 2,1-1,1 1,-4 6,9-16,0 1,0 0,0 0,0 0,0 0,1 0,-1 0,1 0,0 1,0-1,0 1,0-1,1 0,0 1,-1-1,1 1,0-1,1 1,-1-1,0 1,1-1,0 1,0-1,0 0,0 1,1-1,-1 0,1 0,0 0,0 0,0 0,0-1,0 1,1 0,-1-1,1 0,0 1,0-1,-1 0,4 1,5 1,-1 0,1-1,0 0,0-1,0 0,0 0,0-1,0-1,1 0,9-2,76 9,-93-7,0 1,0 0,0 1,-1-1,1 1,-1-1,1 1,-1 0,1 1,-1-1,0 0,0 1,0 0,-1 0,1-1,-1 2,1-1,-1 0,0 0,0 1,0-1,-1 1,1 0,-1-1,0 1,0 0,0 0,-1 0,1 0,-1 0,0 0,0-1,0 1,-1 0,1 0,-1 0,0 1,-8 100,13-81</inkml:trace>
  <inkml:trace contextRef="#ctx0" brushRef="#br0" timeOffset="24561.709">0 1435,'430'-105,"-394"99,0 2,0 1,0 2,0 2,32 4,59 21,267 5,470-32,-436 28,74 3,-136-19,-158 2,102-11,27 0,59 26,766-28,1318 0,-1928 29,1145-30,-1263-26,-19-2,18 0,1080 30,-965-1,-200-30,708 31,-929-2,362 13,166 23,-78-12,-69-5,327 38,-270-29,523-27,-654 26,-126 3,-164-9,-107-15</inkml:trace>
  <inkml:trace contextRef="#ctx0" brushRef="#br0" timeOffset="32577.283">1580 560,'-1'-1,"0"-1,0 1,0 0,0 0,0-1,-1 1,1 0,0 0,0 0,-1 1,1-1,-1 0,1 0,-1 1,1-1,-1 1,1-1,-1 1,1 0,-1-1,0 1,1 0,-1 0,0 0,1 1,-1-1,1 0,-1 0,0 1,1-1,-1 1,1 0,-1-1,1 1,0 0,-1 0,1 0,0 0,-1 0,1 0,0 0,-11 7,2 0,-1 1,1 0,0 1,1 0,0 0,1 1,0 0,1 1,0 0,1 0,0 0,1 1,0 0,1 0,0 0,1 0,1 1,0-1,1 1,0 5,1-15,1 0,-1 0,1 0,0 0,0 0,0 0,0 0,1 0,0-1,0 1,0-1,0 1,0-1,1 0,-1 1,1-1,0-1,0 1,0 0,0-1,0 1,1-1,-1 0,1 0,0-1,-1 1,1-1,0 1,0-1,0 0,0-1,0 1,0-1,0 0,0 0,0 0,0 0,0-1,1 1,5 0,0 0,0 0,0-1,0 0,0-1,0 0,0-1,0 0,-1 0,1-1,-1 0,0-1,0 0,-1 0,1-1,-1 0,-1-1,1 0,-1 0,0 0,0-1,1 1,-1 0,1-1,-1 0,-1 0,1-1,-2 0,1 0,-1 0,0-1,-1 1,0-1,-1 0,0 0,0-1,-1 1,-1-1,0 1,0-1,-1 1,0-1,-1 0,0 1,-1-1,0 1,0 0,-1 0,-1 0,0 0,0 0,-1 0,-1-2,1 6,1 1,-1-1,0 1,0 0,-1 0,0 0,0 1,0-1,0 2,-1-1,1 1,-1 0,0 0,0 0,0 1,0 1,0-1,-1 1,1 0,0 0,-1 1,1 0,0 1,-1 0,1 0,0 0,-1 1,1 0,0 0,0 1,1 0,-1 0,0 0,1 1,0 0,0 1,0-1,-3 5,-6 4,2 2,0 0,0 0,2 1,0 0,1 1,-8 16,3 1</inkml:trace>
  <inkml:trace contextRef="#ctx0" brushRef="#br0" timeOffset="33349.996">2032 447,'-13'82,"4"0,3 1,5 70,13-93,2-92,-4-13,1-1,3 1,1 1,3 0,15-28,-23 51,2-7,-8 16,0 0,1 0,0 1,1-1,1 1,-1 1,2-1,0 1,0 1,0-1,1 1,1 1,8-7,-17 14,1 0,-1 1,1-1,-1 1,1-1,-1 1,1-1,-1 1,1 0,-1 0,1 0,-1 0,1 0,0 0,-1 0,1 1,-1-1,1 0,-1 1,1-1,-1 1,0 0,1-1,-1 1,1 0,-1 0,0 0,0 0,0 0,1 0,-1 0,0 0,0 1,-1-1,1 0,0 1,0-1,-1 0,1 1,0-1,-1 1,18 66,-28 105,16-155</inkml:trace>
  <inkml:trace contextRef="#ctx0" brushRef="#br0" timeOffset="42364.276">9651 277,'0'20,"1"55,-4 0,-3 0,-3 2,-15 24,-4-1,-4-2,-32 65,60-152,-35 89,36-88,4-6</inkml:trace>
  <inkml:trace contextRef="#ctx0" brushRef="#br0" timeOffset="43018.256">9651 362,'0'-1,"0"1,0-1,0 1,0-1,0 1,0-1,0 1,0-1,0 1,0-1,0 1,0-1,0 1,0-1,0 1,1-1,-1 1,0-1,0 1,1-1,-1 1,0-1,1 1,-1 0,0-1,1 1,-1 0,0-1,1 1,-1 0,1 0,-1-1,1 1,-1 0,1 0,-1 0,1-1,-1 1,1 0,-1 0,1 0,-1 0,1 0,-1 0,1 0,-1 0,1 0,-1 0,1 1,-1-1,1 0,-1 0,1 0,-1 1,1-1,-1 0,0 0,1 1,-1-1,1 0,-1 1,0-1,1 1,-1-1,0 0,1 1,-1-1,0 1,0-1,1 1,8 43,-6-29,37 190,-1 21,-37-210,0 1,1-1,1 0,0 0,1 0,1 0,0-1,1 0,1 0,0-1,4 4,-11-17,-1 0,1 0,0 0,0 0,0 0,0-1,0 1,0 0,0-1,0 1,0 0,0-1,0 0,0 1,1-1,-1 0,0 1,0-1,0 0,1 0,-1 0,0 0,0 0,0 0,1 0,-1-1,0 1,0 0,0-1,0 1,0-1,0 1,1-1,-1 1,0-1,0 0,-1 0,1 1,0-1,0 0,0 0,0 0,-1 0,1 0,0 0,-1 0,1 0,-1 0,1 0,-1-1,0 1,1-1,20-66,85-405,-30 180,-50 203,-25 85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3:55.79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813 1389,'151'0,"435"-11,-234-10,-74 9,-2-13,164-40,-388 55,-1-2,0-2,-1-2,-1-3,0-2,-2-1,0-3,-2-2,-1-2,8-8,-43 29,0-1,0-1,-1 0,-1 0,1 0,-2-1,1 0,-2-1,1 1,-1-1,-1 0,0 0,-1-1,-1 1,1-1,-2 1,0-1,0 0,-1 0,-1 1,0-1,-1 0,0 1,-1-1,-5-19,0 1,-3 0,0 1,-2 1,-1-1,-1 2,-1 0,-2 1,-1 1,-1 1,-1 0,-1 2,-1 0,-1 2,-1 0,-1 2,-1 1,-10-5,-20-9,-1 2,-2 3,0 3,-2 2,0 3,-2 3,-40-5,-90-5,-1 9,0 8,-115 13,162 7,2 7,0 7,2 5,1 7,2 7,-91 42,167-64,1 3,1 3,2 2,1 3,1 3,2 2,-43 39,89-66,0-1,1 2,1-1,0 1,1 0,0 1,0 0,2 1,0-1,0 1,1 0,1 1,0-1,1 1,1-1,0 1,1 0,0 0,2 0,-1 0,2 0,0 0,1-1,3 11,10 18,1-1,3-1,1-1,1-1,3 0,1-2,2-1,1-1,2-2,1-1,19 13,-16-16,2-2,1-1,1-3,1-1,1-1,1-3,0-1,2-2,43 9,3-5,2-4,-1-4,1-4,43-4,66-11,0-9,-1-9,-1-8,118-40,-179 37,-2-5,-2-7,43-26,-123 50,-2-1,-1-4,-1-1,-2-2,-1-3,-2-2,32-35,-64 62,-1-2,0 0,-1 0,-1-1,0 0,-1-1,0 0,-1 0,-1-1,-1 0,0-1,-1 1,-1-1,0 0,-1 0,-1 0,-1 0,0-1,-1 1,-1 0,-1-1,0 1,-2 0,1 0,-2 1,0-1,-5-7,-4 2,-1 2,-1 0,0 0,-2 2,0 0,-1 1,-1 1,-1 0,-34-23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5:21.9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1 325,'3'54,"27"202,-22-151,-1-1,-8-71,2-1,1 1,1-1,2 0,1 0,2 0,1-1,1 0,2-1,1 0,1-1,6 8,-16-33,-1 1,1 0,0-1,0 0,1 0,-1 0,1-1,0 1,0-1,0 0,0 0,0-1,1 1,-1-1,1-1,0 1,-1-1,1 0,0 0,0-1,0 1,0-1,0 0,-1-1,1 0,0 0,0 0,0-1,-1 1,1-1,-1-1,1 1,-1-1,8-8,-1-1,0-1,-1 0,0-1,-1 0,-1 0,0-1,-1 0,-1 0,6-17,2 0,101-239,-116 269,0 1,-1 0,1 0,0 0,0 0,1 0,-1 0,0 0,0 0,0-1,1 1,-1 0,1 0,-1 0,1 0,-1 0,1 1,-1-1,1 0,0 0,0 0,-1 0,1 1,0-1,0 0,0 1,0-1,0 0,0 1,0-1,0 1,0 0,0-1,0 1,0 0,0 0,0 0,0-1,0 1,1 0,-1 0,0 1,0-1,0 0,0 0,0 0,0 1,0-1,0 1,0-1,0 1,0-1,0 1,0-1,0 1,0 0,-1 0,1 0,19 79,-17-61,0 0,2 0,1 0,0 0,1-1,1 0,0 0,2-1,0 0,10 11,-13-22,1 0,0-1,1-1,-1 1,1-1,0-1,0 1,0-1,0-1,0 0,1 0,-1-1,1 0,-1-1,1 0,-1 0,1-1,-1-1,1 1,-1-1,0-1,0 0,0 0,0-1,-1 0,1 0,-1-1,0 0,0-1,0 0,2-3,17-14,-1-1,-2-1,0-2,-2 0,-1-2,-1 0,-2-1,0-1,-3 0,0-1,-2-1,-1-1,-2 0,-2 0,-1 0,-1-1,-2 0,-1-1,-2-7,0 32,0 0,0 0,-1 0,-1 0,0 0,0 0,-1 1,-1-1,0 0,0 1,-1-1,0 1,0 0,-2 1,1-1,-4-4,-7 3</inkml:trace>
  <inkml:trace contextRef="#ctx0" brushRef="#br0" timeOffset="519.956">1525 1002,'255'-106,"-249"104,-1 0,1-1,-1 0,0 0,1 0,-1 0,-1-1,1 0,-1 0,1 0,-1 0,0-1,-1 1,1-1,-1 0,0 0,0-1,0 1,-1-1,0 1,0-1,-1 0,1 1,-1-1,0 0,-1 0,1 0,-1 0,0 0,-1-4,-1 6,1-1,-1 1,1-1,-1 1,-1 0,1 0,0 0,-1 0,0 0,0 1,0-1,-1 1,1 0,-1 0,1 0,-1 0,0 1,0-1,0 1,-1 0,1 1,0-1,-1 1,1-1,-1 1,0 1,1-1,-1 1,0-1,1 1,-1 1,0-1,1 1,-1-1,0 1,1 1,-1-1,1 1,-2 0,-8 4,2 1,-1 0,1 0,0 1,0 0,1 1,0 1,1 0,0 0,0 1,1 0,1 1,0 0,1 0,0 1,0 0,2 0,-1 0,0 8,4-11,2 0,0 0,0 0,1 0,0 0,0-1,1 1,1 0,-1-1,2 1,-1-1,1 0,1 0,-1-1,1 1,1-1,0 0,0 0,1-1,-1 0,2 0,-1 0,1-1,0 0,0-1,1 0,-1 0,1-1,0 0,0 0,2-1,-1 3,1-1,0 0,0 0,0-1,1-1,0 0,-1 0,1-1,0-1,0 0,0-1,0 0,1-1,-1 0,-1 0,1-2,0 0,0 0,-1-1,0 0,0-1,9-4,10-24,-22 16</inkml:trace>
  <inkml:trace contextRef="#ctx0" brushRef="#br0" timeOffset="767.13">2202 974,'-4'38,"-3"18,6 4,7-8,3-13</inkml:trace>
  <inkml:trace contextRef="#ctx0" brushRef="#br0" timeOffset="912.899">2118 438</inkml:trace>
  <inkml:trace contextRef="#ctx0" brushRef="#br0" timeOffset="2030.017">2626 833,'-13'3,"0"1,1 0,-1 1,1 1,0 0,1 0,-1 1,1 1,1-1,-1 2,1 0,1 0,0 1,0 0,1 0,0 1,1 0,0 1,0-1,2 1,-1 0,2 1,-1-1,2 1,0 0,-1 9,3-17,0 0,0 0,1 0,-1 1,1-1,0 0,1 0,-1 0,1 0,0 0,1 0,-1 0,1-1,0 1,0 0,0-1,1 1,-1-1,1 0,0 0,1 0,-1 0,0 0,1-1,0 1,0-5,0 1,0-1,0 0,0 0,0 0,0 0,-1-1,1 0,-1 1,1-2,-1 1,1 0,-1 0,0-1,0 0,0 0,-1 1,1-2,-1 1,1 0,-1 0,0-1,-1 1,1-1,0-2,217-397,-215 395,-4 7,0-1,0 1,0-1,0 1,1-1,-1 1,0 0,1-1,-1 1,1-1,-1 1,1 0,0-1,0 1,0 0,0 0,-1 0,2 0,-1-1,0 1,0 1,0-1,0 0,1 0,-1 0,0 1,0-1,1 0,-1 1,1-1,-1 1,1 0,-1 0,1-1,-1 1,1 0,-1 0,1 0,-1 0,0 1,1-1,-1 0,2 1,26 121,-18-30,-4 0,-4 1,-7 45,2-6,2-90,-2 1,-2-1,-2 0,-1 0,-3-1,-8 21,3-35,15-27,0 0,0-1,0 1,0 0,0-1,0 1,0-1,0 1,0 0,0-1,0 1,0-1,0 1,0 0,0-1,0 1,0 0,0-1,-1 1,1-1,0 1,0 0,0 0,-1-1,1 1,0 0,-1-1,1 1,0 0,0 0,-1-1,1 1,0 0,-1 0,1 0,-1 0,1-1,0 1,-1 0,1 0,0 0,-1 0,1 0,-1 0,1 0,0 0,-1 0,1 0,-1 0,1 0,0 0,-1 1,1-1,0 0,-1 0,1 0,-1 0,1 1,0-1,0 0,-1 0,1 1,0-1,-1 0,1 1,0-1,0 0,-1 1,28-121,137-362,-99 286,-21 72,-5-3,-6-1,11-94,-42 204,1 4,-1-1,-1 0,0 0,-1 1,-1-1,0 0,-1 0,-2-11,3 25,1-1,0 1,0-1,-1 1,1 0,-1-1,1 1,-1-1,0 1,0 0,1 0,-1-1,0 1,0 0,0 0,0 0,-1 0,1 0,0 0,0 0,-1 0,1 1,0-1,-1 0,1 1,0-1,-1 1,1 0,-1-1,1 1,-1 0,1 0,-1 0,1 0,-1 0,1 0,-1 0,1 0,-1 1,1-1,-1 1,1-1,-1 1,1 0,0-1,-1 1,1 0,0 0,0 0,0 0,-56 57,36-19,2-1,2 2,1 1,2 0,2 0,2 2,2-1,2 1,1 0,2 2,0-21,1 0,0 0,2 1,1-1,1 0,0 0,2 0,1 0,1-1,1 1,1-2,1 1,1-1,1 0,1-1,4 5,-12-21,1 1,-1-1,1 0,0 0,1 0,-1-1,1 1,0-1,0-1,0 1,0-1,1 0,-1-1,1 1,0-1,-1 0,1-1,0 0,0 0,0-1,0 1,1-1,-1-1,0 0,0 0,0 0,-1-1,1 0,3-1,7-8,0-1,0-1,-1 0,-1-1,0-1,-1 0,-1-1,0-1,2-5,1 1,88-148,-103 170,0-1,0 1,0-1,0 1,0 0,0-1,0 1,0 0,-1 0,1 0,0-1,-1 1,1 0,0 0,-1 0,1 0,-1 0,1 0,-1 0,0 1,1-1,-1 0,0 0,0 0,0 0,0 0,0 0,0 1,0-1,0 0,0 0,-1 0,1 0,0 0,-1 0,1 0,-1 0,1 0,-1 0,1 0,-1 32,-1-25,1 1,0-1,0 0,0 1,1-1,1 1,-1-1,1 0,1 1,-1-1,2 0,-1 0,1 0,0 0,0 0,1-1,0 1,1-1,0 0,0 0,0-1,1 0,0 0,0 0,0 0,1-1,6 4,-6-6,0 0,0-1,1 1,0-2,-1 1,1-1,0 0,0 0,-1-1,1 0,0-1,0 1,0-2,-1 1,1-1,0 0,-1-1,0 1,0-1,1-1,-2 0,1 0,0 0,-1-1,0 1,5-6,5-5,0 0,-1-2,-1 0,0 0,-2-2,0 1,-1-1,0-1,-1-1,22-50,-3-2,-3-1,-3-1,-4-1,-3 0,-3-2,-4 0,0-68,-9 135,0 8,1-1,-1 1,1-1,-1 0,-1 1,1-1,0 1,-1-1,0 1,1-1,-2 1,1-1,0 1,-1 0,1 0,-1-1,0 1,0 0,0 1,-1-1,1 3,0 0,-1 1,1-1,0 1,-1 0,1-1,0 1,0 0,0 1,-1-1,1 0,0 1,1-1,-1 1,0-1,0 1,1 0,-1 0,1 0,-1 0,1 0,0 0,0 0,0 0,0 0,0 1,-12 25,2 0,0 1,2 0,1 0,2 1,1 0,-1 19,-1-5,3 0,1 0,2 1,3-1,1 0,2 0,2 0,2 0,2-1,1-1,3 0,18 38,-24-63,54 80,-62-96,0-1,-1 1,1-1,0 0,0 1,-1-1,1 0,0 0,0 0,0 0,0 1,-1-1,1 0,0 0,0 0,0-1,-1 1,1 0,0 0,0 0,0-1,-1 1,1 0,0-1,0 1,-1 0,1-1,0 1,-1-1,1 1,0-1,-1 0,1 1,-1-1,1 0,-1 1,1-1,-1 0,0 0,1 1,-1-1,0 0,0 0,1 1,-1-1,0 0,0 0,0 0,0 0,0 1,0-1,0 0,0 0,0 0,-1 1,1-1,0 0,0 0,-1 0,1 1,-1-1,1 0,-1 1,1-1,-1 0,1 1,-1-1,1 0,-1 1,-33-94,20 61</inkml:trace>
  <inkml:trace contextRef="#ctx0" brushRef="#br0" timeOffset="2268.95">3670 409,'38'0,"38"5,9 2,0-1,-4-1,-11 3,-14 1,-15-2</inkml:trace>
  <inkml:trace contextRef="#ctx0" brushRef="#br0" timeOffset="2519.929">4714 495,'-16'3,"1"1,-1 1,1 0,-1 1,2 0,-1 2,1 0,0 0,0 1,1 1,1 0,-9 9,20-17,0-1,-1 1,1-1,0 1,0 0,0-1,1 1,-1 0,0 0,1 0,-1-1,1 1,-1 0,1 0,0 0,0 0,0 0,0 0,0 0,1 0,-1 0,0 0,1 0,0-1,-1 1,1 0,0 0,0 0,0-1,0 1,0-1,0 1,0-1,2 2,60 42,-41-33,-16-9,0 0,0 0,-1 0,1 1,-1 0,1 0,-1 0,-1 1,1-1,-1 1,1 0,-1 1,-1-1,1 1,-1-1,0 1,0 0,-1 1,1-1,-1 0,-1 1,1-1,-1 1,0-1,-1 1,0-1,0 1,0 0,-1-1,0 1,0-1,0 1,-1-1,0 0,0 1,-1-1,0 0,-2 3,-13 8,-1-1,0-1,-1-1,-1-1,0-1,0 0,-1-2,-1 0,-14 3,9-4,4-2</inkml:trace>
  <inkml:trace contextRef="#ctx0" brushRef="#br0" timeOffset="3431.764">5561 353,'0'-42,"0"67,0 763,0-777,-1-7,0 1,1 0,-1 0,1 0,0-1,0 1,1 0,0 0,-1-1,1 1,1 0,-1-1,1 1,0-1,0 1,0-1,1 0,-1 0,1 0,0 0,0-1,0 1,2 1,0-6,-1 1,0-1,0-1,0 1,0 0,0-1,0 0,-1 0,1 0,0 0,-1-1,0 1,1-1,-1 0,0 0,0 0,-1-1,1 1,-1-1,0 1,1-1,0-3,2 0,23-31,-5 4,2 1,1 1,1 1,2 1,1 2,6-3,-34 29,1 0,-1 0,1 0,0 0,-1 0,1 1,0-1,0 1,0 0,0 0,1 0,-1 0,0 1,0-1,0 1,1-1,-1 1,0 0,0 1,1-1,-1 1,0-1,0 1,0 0,0 0,0 0,0 0,0 1,0-1,0 1,0 0,-1 0,1 0,-1 0,1 0,-1 1,0-1,0 1,0-1,0 1,-1 0,1 0,1 2,23 125,-20-67,9 59,-16-121,1 0,0 1,0-1,0 1,0-1,0 1,0-1,0 1,0-1,1 1,-1-1,1 1,-1-1,1 0,-1 1,1-1,0 0,0 0,0 1,0-1,0 0,0 0,0 0,0 0,0 0,0 0,0 0,1-1,-1 1,0 0,1-1,-1 1,0 0,1-1,-1 0,1 1,-1-1,1 0,-1 0,1 0,-1 0,1 0,-1 0,0 0,1-1,-1 1,2-1,42-49,-34 32</inkml:trace>
  <inkml:trace contextRef="#ctx0" brushRef="#br0" timeOffset="4047.379">6352 1059,'16'-6,"1"0,-1-1,-1-1,1 0,-1-1,-1-1,0 0,0-1,-1-1,0 0,-1-1,3-4,-13 14,0 1,0-1,0 0,-1 0,1 0,-1-1,0 1,0 0,0 0,0-1,-1 1,1 0,-1-1,0 1,0-1,0 1,0 0,0-1,-1 1,0-1,0 1,0 0,0 0,0-1,-1 1,1 0,-1 0,0 0,0 1,0-1,0 0,0 1,-1-1,1 1,-1 0,1 0,-1 0,0 0,0 0,0 1,0-1,0 1,-1 0,1 0,0 0,0 0,-1 0,1 1,-1 0,1-1,0 1,-3 1,-2 0,0 0,0 1,-1 0,1 0,0 1,1 0,-1 1,0 0,1 0,0 0,0 1,0 0,1 0,0 1,0 0,0 0,0 0,1 1,0 0,1 0,0 0,0 1,0-1,1 1,0 0,0 0,1 0,0 0,0 0,1 1,0-1,1 0,0 1,0-1,1 1,0-1,0 1,3 4,0-1,1 0,0 0,1 0,0 0,1-1,1 0,-1 0,2-1,-1 0,1-1,1 1,0-2,0 1,1-2,0 1,0-1,1-1,-1 0,2-1,-1 0,0-1,1 0,0-1,9 1,-2 0,0-1,0-1,1-1,-1-1,0 0,1-2,-1 0,0-1,0-1,0-1,-1-1,0-1,0 0,0-1,-1-2,10-5,0-6,-2-1,0-1,-1-1,-1-1,-1-1,-1-1,-2-1,-1 0,-1-2,-1 0,-2-1,10-30,-3-2,-3-1,-2-1,-4 0,-2-1,-3 0,-2-17,-4 64,0-1,-1 1,-2-1,0 0,0 1,-2-1,-1 1,0 0,-1 0,-1 0,-1 1,-2-2,7 17,1 0,-1 0,-1 1,1 0,0-1,-1 1,1 0,-1 0,0 0,1 0,-1 1,0-1,0 1,0 0,0 0,0 0,-1 0,1 0,0 0,0 1,-1 0,1 0,0 0,-1 0,1 0,0 1,0-1,-1 1,1 0,0 0,0 0,0 0,0 1,0-1,0 1,1 0,-1 0,0 0,1 0,-1 0,1 0,0 1,0-1,0 1,0 0,-1 2,-14 18,2 2,0 0,2 0,0 2,2-1,1 2,1-1,2 1,0 0,0 20,1-17,1 1,2-1,2 1,1 0,1 0,1 0,2-1,2 1,0-1,2-1,2 1,0-1,2-1,6 10,-15-33,7 18,0 0,2-1,1 0,0-1,2 0,0-2,1 1,1-2,2 0,-1-1,2-1,0-1,9 4,-27-18,1 0,-1-1,1 1,-1-1,1 0,0 1,-1-1,1-1,0 1,0 0,0-1,-1 1,1-1,0 0,0 0,0 0,0 0,0-1,0 1,-1-1,1 0,0 1,0-1,-1-1,1 1,-1 0,1-1,-1 1,1-1,-1 1,0-1,0 0,0 0,0 0,0-1,0 1,0 0,-1-1,1 1,-1-1,0 1,1-2,5-21,-2 1</inkml:trace>
  <inkml:trace contextRef="#ctx0" brushRef="#br0" timeOffset="4518.168">7847 833,'-20'9,"1"1,0 0,0 2,1 0,0 1,1 1,1 0,0 2,1-1,1 2,1 0,0 1,1 0,-5 10,16-22,0 0,0 0,0 0,1 0,0 0,0 1,0-1,1 0,0 0,0 0,1 0,-1 0,1-1,0 1,1 0,0-1,0 0,0 1,0-1,1 0,0-1,0 1,0-1,0 1,1-1,0-1,0 1,0-1,0 1,0-1,1-1,-1 1,1-1,0 0,0 0,0-1,0 0,0 0,0 0,0-1,0 0,0 0,0 0,0-1,0 0,0 0,0-1,0 1,5-3,12-8,-1-1,0 0,0-2,-2-1,0 0,0-1,-2-2,0 0,-1 0,-1-2,-1 0,-1-1,9-19,-19 35,20-29,-2 0,-2-2,-1-1,-2 0,-1-1,-2 0,-2-2,-2 1,-1-1,-3-1,-1 1,-2-1,-1 0,-5-32,3 61,-2 0,0 0,0 0,-1 1,-1-1,0 1,0-1,-2 2,1-1,-2 0,1 1,-1 0,-1 1,0-1,-1 2,0-1,0 1,-2-1,6 8,1 0,-1 0,0 0,0 0,0 1,0 0,0 0,0 0,0 0,0 1,0 0,0 0,0 0,0 1,-1 0,1 0,0 0,1 1,-1-1,0 1,0 0,1 1,-1-1,1 1,0 0,-2 1,-94 96,89-82,0 0,1 0,1 1,0 0,2 1,0 0,1 0,1 0,1 1,1 0,1 0,1 0,0 0,2 0,0-1,2 1,0 0,1 0,1-1,1 0,1 0,1-1,0 1,2-2,5 9,11 9,2-1,2-2,1 0,1-3,1 0,2-2,1-2,2-1,0-2,1-1,1-2,8 1,-13-4</inkml:trace>
  <inkml:trace contextRef="#ctx0" brushRef="#br0" timeOffset="5200.081">9399 522,'-25'7,"0"0,0 2,1 0,0 2,1 0,0 2,1 1,1 0,0 2,-9 8,27-22,1 0,-1 0,1 0,0 0,-1 1,1-1,0 1,0-1,1 1,-1 0,1 0,-1-1,1 1,0 0,0 0,0 1,0-1,0 0,1 0,0 0,0 0,-1 1,2-1,-1 0,0 0,1 0,-1 1,1-1,0 0,0 0,0 0,1 0,-1 0,1-1,-1 1,1 0,0-1,0 1,2 1,11 8,0 0,0-1,2-1,-1 0,1-1,0-1,18 5,54 29,-87-41,73 54,-74-54,1 1,0 0,-1 0,1 0,-1 0,0 1,0-1,0 0,0 1,0-1,0 0,0 1,-1-1,0 1,1-1,-1 1,0-1,0 1,0-1,0 1,-1-1,1 1,-1-1,1 1,-1-1,0 0,0 1,0-1,0 0,-1 0,1 1,-1-1,1 0,-2 1,-9 8,-1 0,0-1,0-1,0 0,-1-1,-1-1,1 0,-1-1,-13 4,-117 30,100-36,44-4,1 0,-1 0,0 0,0 0,1 0,-1 0,0 0,0 0,1 0,-1 0,0 0,0-1,1 1,-1 0,0-1,1 1,-1 0,0-1,1 1,-1-1,1 1,-1-1,1 1,-1-1,1 1,-1-1,1 1,-1-1,1 0,0 1,-1-1,1 0,0 0,-1 1,1-1,0 0,0 1,0-1,0 0,0 0,0 1,0-1,0 0,0 0,0 1,0-1,1 0,-1 0,0 1,0-1,1 0,-1 1,0-1,1 0,-1 0,8-13,1 0</inkml:trace>
  <inkml:trace contextRef="#ctx0" brushRef="#br0" timeOffset="5466.279">10105 269,'-29'49,"2"3,2 0,3 1,2 1,2 1,-9 53,21-65,1-1,3 1,1-1,2 1,4 21,1 35,20 82,-24-169</inkml:trace>
  <inkml:trace contextRef="#ctx0" brushRef="#br0" timeOffset="8651.623">9625 776,'43'-9,"29"-4,7 1,-6 2,-5 3,-9 2,-10 3,-9 1,-6 1,-4 1,-3-1,0 1,-6-1</inkml:trace>
  <inkml:trace contextRef="#ctx0" brushRef="#br0" timeOffset="9407.142">10726 663,'-56'29,"0"3,3 2,0 2,3 2,-41 41,35-5,55-72,-1 1,1-1,-1 1,1 0,0-1,0 1,1 0,-1 0,0-1,1 1,0 0,-1 0,1 0,0 0,1 0,-1 0,0-1,1 1,0 0,0 0,-1-1,1 1,1 0,-1-1,0 1,1-1,-1 1,1-1,0 0,0 1,5-1,-1 0,1-1,-1 1,1-1,0 0,0-1,-1 0,1 0,0-1,0 1,-1-1,1-1,0 1,-1-1,1-1,-1 1,0-1,0 0,0 0,0-1,0 1,-1-1,0-1,0 1,1-1,266-194,-271 198,1-1,-1 1,1 0,0 0,-1-1,1 1,0 0,0 0,0 1,0-1,0 0,0 1,0-1,0 1,0 0,0-1,0 1,0 0,0 0,0 0,1 1,-1-1,0 1,0-1,0 1,0-1,0 1,0 0,-1 0,1 0,0 0,0 0,-1 1,1-1,0 0,-1 1,1-1,-1 1,0 0,0-1,1 1,-1 0,0 0,0 0,-1 0,1 0,0 0,-1 0,1 2,7 55,-9-54,0 0,1 0,0 0,0 1,0-1,0 0,1 0,-1 0,1 0,1 0,-1 0,1 0,0 0,0 0,0-1,1 1,-1-1,1 1,0-1,1 0,-1 0,1-1,0 1,-1-1,2 1,-1-1,0 0,1-1,-1 1,1-1,0 0,-1 0,4 0,5-3,0 0,0-1,0-1,-1 0,1-1,-1 0,0-1,0 0,0-1,0-1,-1 0,0 0,-1-1,0 0,6-6,26-26,-1-1,-2-3,28-41,-41 52,-2 4,-1-1,-1-2,-2 0,-1-1,-1-1,-2 0,-2-1,-1-1,-2 0,-1-1,-2 0,-2-1,0-9,-11-60,4 106,1 0,0 0,-1 0,1 0,-1 1,1-1,-1 0,0 0,1 0,-1 0,0 1,1-1,-1 0,0 1,0-1,0 1,0-1,0 1,1-1,-1 1,0 0,0-1,0 1,0 0,0 0,0-1,0 1,0 0,0 0,0 0,-1 0,1 1,0-1,0 0,0 0,1 1,-1-1,0 0,0 1,0-1,0 1,0-1,0 1,0 0,1-1,-1 1,0 0,-37 36,22-12,1 0,1 1,1 0,1 1,1 1,2-1,1 2,1-1,1 1,2 0,1 0,1 1,2 23,5-7,1 0,2-1,3 0,9 25,7 30,-4 0,-17-67,-22-56,6 1,2-1</inkml:trace>
  <inkml:trace contextRef="#ctx0" brushRef="#br0" timeOffset="9654.761">11064 551,'43'0,"34"0,13 0,-4 0,-12 5,-8 1,-12 0,-9-1,-13-2</inkml:trace>
  <inkml:trace contextRef="#ctx0" brushRef="#br0" timeOffset="9819.842">11826 635,'-15'39,"-4"22,1 5,4-4,3-7,5-13</inkml:trace>
  <inkml:trace contextRef="#ctx0" brushRef="#br0" timeOffset="10089.919">11995 353,'-14'5,"-5"6,1 1</inkml:trace>
  <inkml:trace contextRef="#ctx0" brushRef="#br0" timeOffset="10373.91">12052 749,'-3'10,"1"0,0 0,1 0,0 1,1-1,0 1,1-1,0 0,0 1,1-1,1 0,-1 0,-1-6,1-1,-1 1,0-1,1 1,0-1,0 0,0 0,0 0,0 0,0 0,1 0,-1-1,1 1,0-1,0 1,0-1,0 0,0-1,1 1,-1 0,1-1,-1 0,1 0,-1 0,1 0,0 0,-1-1,1 1,0-1,-1 0,1 0,0-1,-1 1,4-2,8-3,0-1,-1-1,0 0,-1-1,0-1,0 0,-1-1,0 0,0 0,-1-2,-1 1,0-1,0-1,-1 0,5-10,-8 13,0-1,-1 1,0-1,-1 0,0-1,0 1,-1-1,-1 1,0-1,-1 0,0 8,-1 0,1 0,-1 0,0 0,-1 0,1 1,0-1,-1 0,0 0,0 0,0 1,-1-1,1 0,-1 1,0-1,0 1,0 0,0 0,-1 0,1 0,-1 0,0 0,0 0,0 1,0 0,0-1,-1 1,1 0,-1 1,1-1,-3 0,-2 0,0 0,-1 1,1 0,-1 1,0-1,1 2,-1-1,1 1,-1 0,1 1,-1 0,1 1,0-1,0 1,0 1,0 0,1 0,-4 2,-7 5</inkml:trace>
  <inkml:trace contextRef="#ctx0" brushRef="#br0" timeOffset="13555.721">12758 635,'-24'35,"1"1,2 0,2 1,-10 28,0-3,-59 135,137-274,-18 16,3 1,2 2,27-31,-63 88,0 0,0 0,1 0,-1 0,0 0,1 0,-1 0,1 0,-1 1,1-1,-1 0,1 0,0 0,-1 1,1-1,0 0,0 1,-1-1,1 1,0-1,0 1,0-1,0 1,0-1,0 1,0 0,0 0,0-1,0 1,0 0,0 0,0 0,0 0,0 0,0 0,0 1,0-1,0 0,0 0,0 1,-1-1,1 0,0 1,0-1,0 1,0-1,0 1,-1 0,1-1,0 1,0 0,-1 0,1-1,-1 1,1 0,-1 0,1 0,0 0,14 65,25 56,-38-120,-1 1,1-1,0 0,-1 1,1-1,0 0,0 0,1 0,-1 0,0-1,0 1,1-1,-1 1,1-1,0 0,-1 0,1 0,0 0,0 0,-1-1,1 1,0-1,0 0,0 0,0 0,0 0,0 0,-1-1,1 1,0-1,0 0,0 0,-1 0,1 0,-1 0,1 0,77-70,-63 48,-2 0,-1-1,0-1,-2 0,-1-1,-1 0,4-17,-9 23</inkml:trace>
  <inkml:trace contextRef="#ctx0" brushRef="#br0" timeOffset="14608.337">13746 607,'-37'10,"1"1,1 2,0 2,0 1,-15 11,37-20,-1 1,1 0,0 1,1 0,0 1,0 0,1 1,1 0,-1 1,2 0,0 1,0 0,1 0,1 1,0 0,1 0,1 1,0-1,1 1,0 0,5-11,-1 0,1 0,0 0,1 0,-1 0,1-1,-1 1,1 0,0-1,0 0,1 1,-1-1,1 0,-1 0,1 0,0-1,0 1,0-1,1 1,-1-1,0 0,1 0,0-1,-1 1,1-1,0 0,0 0,0 0,0 0,0 0,0-1,0 0,0 0,0 0,0 0,0-1,0 0,-1 0,1 0,0 0,0 0,0-1,-1 1,3-2,12-5,1-1,-1 0,0-2,-1 0,-1-1,1 0,-2-1,0-1,-1-1,0 0,4-6,12-11,83-99,-113 131,0 1,0-1,1 1,-1-1,0 1,0-1,0 1,1-1,-1 1,0-1,1 1,-1-1,0 0,1 1,-1-1,1 0,-1 1,0-1,1 0,-1 1,1-1,-1 0,1 0,-1 0,1 1,-1-1,1 0,-1 0,1 0,0 0,-1 0,1 0,-1 0,1 0,-1 0,1 0,-1 0,1-1,-1 1,1 0,-1 0,1 0,-1-1,1 1,-1 0,1 0,-1-1,0 1,1-1,-1 1,1 0,-1-1,0 1,0-1,1 1,-1-1,0 1,0-1,1 1,-1-1,0 1,0-1,0 1,0-1,0 1,0-1,0 1,0-1,-5 42,3-35,0 0,0 1,0-1,1 1,0 0,0-1,1 1,-1 0,2 0,-1 0,1-1,0 1,0 0,1-1,-1 1,2-1,-1 0,1 1,0-1,0 0,1-1,-1 1,1-1,0 1,1-1,0 0,-1-1,2 1,-1-1,5 3,-3-4,0 0,0 0,0-1,0-1,0 1,0-1,1 0,-1 0,1-1,-1 0,0-1,1 0,-1 0,0 0,0-1,1 0,-1 0,0-1,-1 0,1 0,-1 0,12-7,-1 1,-1-2,1-1,-2 0,0 0,0-2,5-6,28-33,-2-2,-2-2,9-20,-48 70,-1 1,0-1,-1 0,1 0,-1-1,0 1,-1-1,0 0,0 1,-1-1,0 0,0 0,-1 0,0 0,0 0,-1 0,-1-7,1 13,0 0,0 0,0 0,-1 1,1-1,-1 0,1 0,-1 1,0-1,1 1,-1 0,0-1,0 1,0 0,0 0,0 0,0 0,0 0,0 1,-1-1,1 1,0-1,0 1,-1 0,1 0,0 0,0 0,-1 0,1 0,0 1,0-1,-2 1,-69 31,65-27,0 0,0 1,1 0,0 1,0-1,0 2,1-1,0 0,0 1,1 0,0 1,0-1,1 1,0 0,1 0,0 0,0 1,3-7,0 0,0 0,1 0,-1 0,1 0,0 0,0 0,0 0,0 0,0 0,1-1,-1 1,1-1,0 1,0-1,0 1,0-1,0 0,0 0,0 0,1 0,-1 0,1-1,0 1,-1-1,1 0,0 1,2-1,91 19,-61-15,-30-5,0 1,-1 0,1 0,-1 0,1 0,-1 1,0 0,1 0,-1 0,0 1,0-1,0 1,-1 0,1 0,-1 0,0 0,1 1,-1-1,-1 1,1 0,-1 0,1 0,-1 0,0 1,0-1,-1 0,0 1,1-1,-1 1,-1 0,1-1,-1 1,0 0,0-1,0 4,-20 91,20-98,-1 1,0-1,1 1,-1-1,1 1,0-1,-1 1,1-1,0 1,0-1,0 1,0 0,0-1,1 1,-1-1,0 1,1-1,-1 1,1-1,-1 1,1-1,0 0,0 1,0-1,-1 0,1 0,0 1,1-1,-1 0,0 0,0 0,0 0,1 0,-1-1,0 1,1 0,-1-1,1 1,-1 0,1-1,-1 0,1 1,-1-1,2 0,11-2</inkml:trace>
  <inkml:trace contextRef="#ctx0" brushRef="#br0" timeOffset="15158.48">14790 607,'-16'22,"1"1,1 0,2 1,0 0,1 1,1 1,2 0,1 0,-4 21,10-44,1 0,-1-1,1 1,-1 0,1-1,0 1,0 0,0 0,1-1,-1 1,0 0,1-1,0 1,0 0,0-1,0 1,0-1,0 1,0-1,1 0,0 0,-1 1,1-1,0 0,0 0,0-1,0 1,0 0,0-1,1 1,-1-1,0 0,1 0,-1 0,1 0,0 0,-1 0,1-1,0 1,-1-1,1 0,0 1,0-2,-1 1,1 0,0 0,-1-1,1 1,2-2,12-4,-1-1,1 0,-1-1,-1-1,1 0,-2-2,1 1,-2-2,1 0,-1 0,9-14,-6 10,21-23,-2-2,-2-2,-2-1,-2-1,12-29,-40 73,-1 0,0 0,0 1,0-1,0 1,0-1,0 0,0 1,0-1,0 1,0-1,0 0,0 1,0-1,0 1,1-1,-1 1,0-1,1 1,-1-1,0 1,1-1,-1 1,0-1,1 1,-1-1,1 1,-1 0,1-1,-1 1,1 0,-1-1,1 1,-1 0,1 0,-1-1,1 1,-1 0,1 0,0 0,-1 0,1 0,-1 0,1 0,0 0,-1 0,1 0,-1 0,1 0,0 1,-1-1,1 0,-1 0,1 0,-1 1,1-1,4 185,60 216,-41-292,-5 0,-5 1,-5 1,-4 55,-6-148,0 1,-2-1,0 0,0 0,-2 0,-1 0,0-1,-4 7,7-17,-1 0,0-1,0 1,0-1,-1 0,0 0,0-1,0 0,-1 1,0-2,0 1,0-1,-1 0,1 0,-1-1,0 0,0 0,0 0,-1-1,1 0,-5 0,6 0,-1 0,0-1,-1 1,1-2,0 1,0-1,0 0,0 0,-1-1,1 0,0-1,0 1,0-1,0 0,1-1,-1 0,1 0,-1 0,1-1,0 0,0 0,1-1,-1 1,1-1,0 0,0-1,1 1,-1-2,-1-5,1-1,0 0,1-1,0 1,1-1,1 0,0 1,1-1,0 0,1 0,1 0,0 0,1 0,0 0,1 0,1 1,0 0,1-1,1 1,-1 1,2-1,0 1,4-4,13-19,2 1,1 1,2 1,1 2,2 1,0 1,2 2,21-12,-24 19,1 2,0 1,1 1,1 2,0 2,1 1,17-2,-20 5</inkml:trace>
  <inkml:trace contextRef="#ctx0" brushRef="#br0" timeOffset="19858.01">199 1680,'555'0,"-204"27,619-27,1760 0,-1966 29,-17-1,-135-1,-117 1,291 3,88-31,-401 24,165 8,22-5,1244-26,-1310-12,457-38,-387 6,426 4,-837 40,-213-1</inkml:trace>
  <inkml:trace contextRef="#ctx0" brushRef="#br1" timeOffset="55588.272">10584 3401,'-49'29,"1"1,1 2,2 3,2 1,-5 8,17 1,28-69,3 16,-3-53,2 60,1 0,0 0,-1 0,1 0,0 0,-1 0,1 0,-1 0,1 0,-1 0,0 0,1 0,-1 1,0-1,0 0,0 0,1 1,-1-1,0 1,0-1,0 1,0-1,0 1,0 0,0-1,0 1,0 0,0 0,0-1,0 1,0 0,-1 0,1 0,0 1,0-1,0 0,0 0,0 0,0 1,0-1,0 1,0-1,0 1,0-1,0 1,1-1,-1 1,0 0,0-1,0 1,1 0,-1 0,-13 10,0 1,1 0,0 1,1 0,0 1,1 0,1 1,-3 6,-38 50,93-176,-59 122,-86 251,103-257,14-37,208-543,-222 569,1-1,0 1,-1-1,1 0,0 1,-1-1,1 1,-1-1,1 0,-1 0,0 1,1-1,-1 0,1 0,-1 0,0 1,0-1,0 0,0 0,1 0,-1 0,0 1,0-1,0 0,-1 0,1 0,0 0,0 1,0-1,-1 0,1 0,0 0,-1 1,1-1,0 0,-1 0,1 1,-1-1,0 0,1 1,-1-1,1 1,-1-1,0 1,0-1,1 1,-1-1,0 1,0 0,1-1,-1 1,0 0,0 0,0-1,-10 11,1 0,0 0,1 1,1 1,-1-1,2 1,0 1,0-1,1 1,-1 4,-2 1,-48 99,-6-2,-5-3,-30 33,65-108,32-56,98-183,-64 142,177-310,-163 295,-54 102,-53 109,-5-2,-50 70,26-47,70-126,27-47,91-160,-50 85,4 1,4 3,33-37,-2 24,-88 99,0 0,1 0,-1 1,1-1,-1 0,1 0,0 1,-1-1,1 1,0-1,-1 0,1 1,0 0,-1-1,1 1,0-1,0 1,0 0,0-1,-1 1,1 0,0 0,0 0,0 0,0 0,0 0,0 0,0 0,-1 0,1 0,0 0,0 0,0 1,0-1,-1 0,1 1,0-1,0 0,0 1,-1-1,1 1,0 0,-1-1,1 1,0-1,-1 1,1 0,-1 0,1-1,-1 1,1 0,-1 0,0-1,1 1,-1 0,0 0,0 0,0 0,1 0,-1 0,0-1,0 2,2 63,-2-62,-10 107,-6-1,-13 45,-8 46,-8 79,49-219,-3-59,-1 0,1 0,-1 0,1 0,-1 0,1-1,0 1,-1 0,1 0,0-1,0 1,0 0,-1-1,1 1,0-1,0 1,0-1,0 1,0-1,0 0,0 0,0 1,0-1,0 0,0 0,0 0,0 0,0 0,0 0,0 0,1-1,-1 1,0 0,0 0,-1-1,1 1,0-1,0 1,0-1,0 1,0-1,0 0,0 1,-1-1,1 0,0 0,-1 1,1-1,0 0,-1 0,1 0,-1 0,16-16,-1 1,-1-2,-1 0,0-1,-1 0,-1 0,-1-2,1 0,166-365,-100 203,-39 71,-43 115,-58 132,-163 426,84-183,117-303,39-86,147-261,63-147,96-275,-300 650,-8 19,0-1,-1 0,-2-1,-1 0,-1-1,-1 0,2-26,-8 53,1 0,-1 0,1 0,-1 0,0 0,1 0,-1 0,0 0,0 0,0 0,0 0,0 0,0 0,0 0,0 0,0 0,0 0,-1 0,1 0,0 0,-1 0,1 0,-1 0,1 0,-1 0,1 0,-1 0,0 0,1 1,-1-1,0 0,0 0,0 1,1-1,-1 1,0-1,0 1,0-1,0 1,0-1,0 1,0 0,0-1,0 1,0 0,0 0,0 0,0 0,-1 0,1 0,0 0,0 0,0 1,0-1,0 0,0 1,0-1,0 0,0 1,0-1,0 1,-53 49,-13 42,5 3,-27 58,65-112,-230 421,-116 196,359-641,-139 195,130-195,20-17,0 0,-1 1,1-1,-1 0,1 0,0-1,-1 1,1 0,-1 0,1 0,0 0,-1 0,1 0,-1 0,1-1,0 1,-1 0,1 0,0-1,-1 1,1 0,0 0,0-1,-1 1,1 0,0-1,0 1,-1 0,1-1,0 1,0 0,0-1,0 1,-1-1,1 1,0 0,0-1,0 1,0-1,0 1,0 0,0-1,0 1,0-1,1 1,-1 0,0-1,0 1,0-1,0 1,0 0,1-1,-1 1,0 0,0-1,1 1,-1 0,0-1,0 1,1 0,-1 0,0-1,1 1,-1 0,0 0,1 0,-1-1,1 1,-1-1,125-281,217-485,-303 689,119-264,-146 275,-25 67,3 8,1 0,0 0,1 1,0 0,0 1,1 0,0 0,1 0,-3 6,-7 11,-349 567,332-536,-2-1,-3-2,-2-1,-3-2,-26 24,21-44,47-32,0-1,0 1,1-1,-1 0,0 0,1 1,-1-1,1 0,-1 0,0 1,1-1,0 0,-1 0,1 0,-1 0,1 0,0 0,0 0,0 0,0 0,-1 0,1 0,0 0,1 0,-1 0,0 0,0 0,0 1,0-1,1 0,-1 0,1 0,-1 0,0 0,1 0,-1 0,1 1,0-1,126-246,206-310,-323 541,-5 8,0 0,0 0,0 1,1-1,1 1,-1 0,1 1,0 0,0 0,1 0,2-1,-8 7,-1 1,1-1,-1 0,1 1,-1-1,1 1,-1-1,1 1,-1 0,0-1,0 1,1 0,-1 0,0 0,0 0,0 0,0 0,0 1,0-1,0 0,0 0,0 1,-1-1,1 0,-1 1,1-1,-1 1,1-1,-1 1,0-1,0 1,1-1,-1 1,0-1,0 1,-1-1,1 1,0-1,-1 1,1-1,0 1,-1-1,0 1,1-1,-1 0,0 1,-57 237,39-178,-128 403,136-434,3-11,1 0,0 0,2 1,0 0,1 0,1 0,1 0,0 17,2-36,0 1,0-1,0 1,0-1,0 1,1-1,-1 0,0 1,0-1,1 0,-1 1,1-1,0 0,-1 1,1-1,0 0,0 0,-1 0,1 0,0 0,0 0,0 0,1 0,-1 0,0 0,0 0,0-1,1 1,-1 0,0-1,1 1,-1-1,0 0,1 1,-1-1,0 0,1 0,-1 0,1 0,-1 0,1 0,0 0,56-32,-9-15,-2-3,-2-2,22-35,-45 59,438-638,-429 618,137-224,-144 208,-24 64,-1 0,1-1,0 1,-1-1,1 1,-1 0,1-1,0 1,-1 0,1 0,-1-1,1 1,-1 0,1 0,-1 0,1-1,-1 1,1 0,-1 0,1 0,-1 0,1 0,-1 0,1 0,-1 0,1 0,-1 0,1 0,-1 0,1 1,-1-1,1 0,-1 0,1 1,-1-1,1 0,0 0,-1 1,1-1,-1 0,1 1,0-1,-1 1,1-1,0 0,0 1,-1-1,1 1,0-1,0 1,-1-1,1 1,0-1,0 1,0-1,0 1,0-1,0 1,-97 160,-6 52,8 5,-44 163,101-275,5 2,5 2,-1 28,28-137,0 0,0 0,1 1,-1-1,0 0,1 0,-1 1,0-1,1 0,0 1,-1-1,1 0,0 1,-1-1,1 1,0-1,0 0,0 1,1-1,-1 1,0-1,0 0,1 1,-1-1,1 1,-1-1,1 0,-1 0,1 1,0-1,0 0,0 0,0 0,0 0,0 0,0 0,0 0,0 0,0 0,0-1,1 1,-1 0,0-1,0 1,1-1,-1 1,1-1,-1 0,0 1,1-1,-1 0,1 0,-1 0,0 0,1 0,11-9,0 0,-1-1,0-1,-1 1,0-2,-1 0,0 0,-1-1,1-2,9-10,174-256,-12-8,90-204,-186 325,-79 156,-9 18,0 2,-91 236,11 5,5 26,-26 81,-72 185,169-501,7-40,0 1,0-1,-1 1,1 0,0-1,0 1,0-1,0 1,0 0,-1-1,1 1,0-1,1 1,-1 0,0-1,0 1,0-1,0 1,0-1,1 1,-1 0,0-1,0 1,1-1,-1 1,0-1,1 1,-1-1,1 0,-1 1,0-1,1 1,-1-1,1 0,-1 1,1-1,-1 0,1 0,0 1,-1-1,1 0,-1 0,1 0,0 0,-1 0,1 0,-1 0,1 0,0 0,-1 0,1 0,-1 0,1 0,-1 0,1 0,0-1,11-6,-1 0,0-1,-1-1,1 0,-2 0,1-1,-1 0,-1 0,2-4,-2 5,56-82,-4-2,-3-2,-5-4,-4-1,11-45,17-35,-8-4,-8-2,-8-3,21-159,-63 208,-10 139,0 0,1 0,-1 0,0 0,1 0,-1 0,0 0,0 0,0-1,0 1,0 0,0 0,0 0,-1 0,1 0,0 0,-1 0,1 0,0 0,-1 0,0 0,1 0,-1 0,1 0,-1 0,0 0,0 0,1 1,-1-1,0 0,0 1,0-1,0 0,0 1,0-1,0 1,0 0,0-1,0 1,0 0,0-1,0 1,0 0,0 0,-1 0,1 0,0 0,0 0,0 0,0 1,0-1,0 0,0 1,0-1,0 0,0 1,0-1,0 1,0 0,0-1,0 1,-49 56,-15 57,5 3,5 2,-4 27,51-125,-179 494,-64 327,187-615,59-211,-82 350,86-359,-3 58,4-63,0-1,1 0,-1 1,0-1,0 1,1-1,-1 1,1-1,-1 0,1 1,-1-1,1 0,0 0,0 1,0-1,0 0,0 0,0 0,0 0,0 0,0 0,0 0,0-1,1 1,-1 0,0-1,1 1,-1-1,0 1,1-1,-1 0,1 1,-1-1,0 0,1 0,-1 0,1 0,1 0,6-3,1 0,-1 0,0-1,1 0,-2-1,1 0,0 0,-1-1,0 0,-1-1,1 1,-1-1,0-1,4-6,-10 13,70-86,-3-3,-5-3,-3-3,-5-3,-4-1,24-74,57-131,-13-5,-15-5,-4-36,-76 254,-5-1,6-82,-24 169,0 6,0 0,0 0,0 0,-1 0,0 0,0 0,0 0,-1 0,0 0,0 0,0 0,0 1,-1-1,0 0,0 1,-1-3,-20 12,-54 105,73-103,-115 243,11 5,11 4,-6 63,-313 1306,394-1500,22-127,-1 0,1 0,-1 1,1-1,0 1,-1-1,1 0,0 1,0-1,0 0,0 1,1-1,-1 1,0-1,0 0,1 1,-1-1,1 0,-1 0,1 1,0-1,-1 0,1 0,0 0,0 0,0 0,0 0,0 0,0 0,0 0,0 0,0 0,0-1,0 1,1 0,-1-1,0 1,1-1,-1 1,0-1,1 0,-1 0,0 1,1-1,-1 0,0 0,1 0,-1-1,1 1,-1 0,0 0,1-1,-1 1,0-1,1 1,-1-1,0 0,12-7,0-1,0 0,-1-1,-1 0,1-1,-2 0,0-1,0-1,-1 1,3-6,3-3,68-105,-7-4,-5-2,40-109,-81 175,155-342,123-403,-208 475,-90 246,-23 93,-52 99,-73 188,12 6,-1 43,-352 1106,453-1357,38-95,63-111,458-871,33-33,-425 771,-126 234,-13 26,-14 34,12-42,-77 202,-61 107,92-208,-301 693,-111 237,327-748,129-272,13-25,166-336,988-2081,-1009 2096,-132 296,-17 40,-49 116,22-67,-625 1538,571-1417,-384 840,447-991,20-36,-4 6,270-513,682-1267,-675 1292,73-65,-213 378,-142 182,1 1,-1-1,1 1,-1-1,1 1,0 0,0-1,-1 1,1 0,0 0,0 0,0-1,0 1,1 0,-1 0,0 1,0-1,1 0,-1 0,0 1,1-1,-1 0,0 1,1-1,-1 1,1 0,-1 0,1-1,-1 1,1 0,-1 0,1 0,0 1,-1-1,1 0,-1 0,0 1,1-1,-1 1,1-1,-1 1,0 0,1 0,-1 0,0-1,0 1,1 0,-1 0,0 1,1 9,-2 0,0 0,0 1,-1-1,0 0,-1-1,0 1,-1 0,0 0,-4 6,1 5,-93 276,-98 197,126-324,-577 1373,631-1506,-86 196,-10-4,-95 138,120-255,74-116,46-99,-21 77,288-570,-250 502,316-579,30 16,81-59,-296 490,-178 223,3-5,1 1,-1 0,1 0,0 0,1 1,-1 0,1 0,0 1,0 0,0 0,1 0,0 1,-1 0,1 1,1 0,-7 3,0 0,0 1,0-1,0 1,0-1,0 1,0 0,0 0,-1 0,1 0,-1 0,1 0,-1 0,0 1,0-1,0 0,0 1,0-1,-1 1,1-1,-1 1,1-1,-1 1,0-1,0 1,0-1,0 1,-1-1,1 1,-1 0,1-1,-1 0,0 1,0 0,-9 60,-2-1,-3 0,-3-1,-19 44,29-81,-187 496,-22-9,-91 126,138-321,-33 23,92-188,111-151,0 1,0-1,0 1,0-1,0 0,0 1,-1-1,1 1,0-1,0 1,0-1,-1 1,1-1,0 0,0 1,-1-1,1 1,0-1,-1 0,1 1,0-1,-1 0,1 0,-1 1,1-1,0 0,-1 0,1 0,-1 1,1-1,-1 0,1 0,-1 0,1 0,-1 0,1 0,-1 0,1 0,-1 0,1 0,0 0,-1 0,1 0,-1-1,1 1,-1 0,1 0,-1 0,1-1,0 1,-1 0,1 0,-1-1,1 1,0 0,-1-1,1 1,0-1,0 1,-1 0,1-1,0 1,0-1,0 1,-1-1,1 1,0 0,0-1,6-38,36-91,5 2,63-122,-77 177,975-2034,-947 1969,-99 206,-24 53,-530 1009,-70 9,659-1135,-72 120,-5-3,-5-4,-5-4,-5-3,-15 5,98-103,0-1,-1-1,0 0,0-1,-1 0,0-1,-1 0,-9 2,22-9,1 0,-1-1,0 1,1-1,-1 1,0-1,1 0,-1 0,0 1,0-1,1 0,-1-1,0 1,0 0,1 0,-1-1,0 1,1-1,-1 0,1 1,-1-1,1 0,-1 0,1 0,-1 0,1 0,0 0,-1 0,1-1,0 1,0 0,0-1,0 1,0-1,0 1,1-1,-1 1,0-1,1 0,-1 0,-1-76,13 19,3-1,3 2,2 0,2 1,9-10,-13 24,300-662,341-547,-400 821,-207 359,-26 48,-20 46,-69 150,-387 812,307-659,-523 1095,603-1299,-6-2,-52 64,114-172,1 0,0-1,-1-1,1 1,-2-1,1 0,-1-1,-1 0,0-1,-3 2,12-8,0-1,-1 0,1 0,0 0,0 0,0 0,-1 0,1 0,0-1,0 1,0 0,0-1,0 1,0-1,-1 1,1-1,0 1,0-1,1 0,-1 0,0 1,0-1,0 0,0 0,1 0,-1 0,0 0,1 0,-1 0,1 0,-1 0,1 0,-1 0,1-1,0 1,0 0,-1 0,1 0,0 0,0-1,0 1,0 0,0 0,1 0,-1-1,0 1,1 0,-1 0,0 0,1 0,-1 0,1 0,0 0,-1 0,1 0,0 0,51-191,85-175,16 7,18 2,232-462,444-662,-702 1269,-103 169,-20 43,-25 34,-13 26,-2 0,-4-1,-22 43,18-41,-563 1234,494-1083,-414 846,499-1039,-17 35,-3-1,-2-1,-2-2,-36 39,28-50,42-39,1 0,0 1,-1-1,0 1,1-1,-1 0,1 0,-1 1,0-1,0 0,1 0,-1 1,0-1,0 0,0 0,0 1,0-1,0 0,0 0,0 0,0 1,0-1,0 0,0 0,-1 0,1 1,0-1,-1 0,1 1,0-1,-1 0,1 1,-1-1,1 0,-1 1,1-1,-1 1,0-1,1 1,-1-1,0 1,1-1,-1 1,0 0,1-1,-1 1,0 0,0 0,0 0,1-1,-1 1,0 0,0 0,1 0,-1 0,0 0,0 1,0-1,1 0,-1 0,0 0,0 1,1-1,-1 0,0 1,0-1,13-49,1 1,3 0,2 2,2-2,8-22,709-1750,-597 1425,-132 348,-18 50,-71 144,-197 493,178-395,-440 1028,430-1029,105-239,16-29,598-1056,-355 662,18 11,68-54,-283 389,3 2,3 3,3 3,17-10,-74 67,-1-1,1 2,0-1,0 1,1 0,0 1,0 0,0 1,1 0,-1 1,1 0,9-2,-17 6,0-1,-1 1,1-1,0 1,-1 0,1 0,-1 0,1 0,-1 1,1-1,-1 1,0-1,1 1,-1 0,0 0,0 0,-1 0,1 0,0 0,-1 0,1 1,-1-1,0 1,1-1,-1 1,0-1,-1 1,1 0,0 0,-1-1,0 1,1 0,-1 0,0 1,1 22,-1 1,-1-1,-1 1,-1-1,-1 0,-1 0,-2 1,-53 190,-10-3,-57 116,120-312,-167 393,-17-8,-213 328,332-615,-5-3,-36 38,103-139,5-4,-1-1,0 1,-1-1,1 0,-2 0,1-1,0 0,-1 0,0-1,-1 0,-2 1,10-7,-1 1,0-1,1 1,0-1,-1 0,1 0,-1 1,1-1,0 0,0 0,-1 0,1-1,0 1,0 0,0 0,0-1,0 1,1 0,-1-1,0 1,1-1,-1 1,1-1,-1 1,1-1,0 0,-1 1,1-1,0 1,0-1,0 0,0 1,1-1,-1 1,0-1,1 0,-1 1,1-1,-1 1,1-1,0 1,0 0,0-1,9-54,4 0,1 1,3 1,3 0,6-7,-14 29,164-375,18 8,17 8,17 11,68-64,-207 319,4 4,61-56,-147 170,2-6,1 2,1-1,0 2,0-1,1 2,0 0,1 0,14-6,-27 15,1-1,-1 1,0-1,1 1,-1-1,1 1,-1 0,1 0,-1 0,1 0,-1 0,1 0,-1 0,0 1,1-1,-1 0,1 1,-1-1,0 1,1 0,-1-1,0 1,1 0,-1 0,0 0,0-1,0 1,0 1,0-1,0 0,0 0,0 0,0 0,-1 1,1-1,0 0,-1 1,1-1,-1 1,0-1,1 0,-1 1,0-1,0 1,0-1,0 1,0-1,0 1,0-1,0 1,-1 0,1 21,-2 0,0 0,-2 0,0-1,-1 0,-5 13,-54 158,-8-3,-32 47,93-213,-324 671,-270 394,567-1024,-7 16,-4-2,-4-2,-28 29,63-93,24-39,21-41,3 1,4 2,4-4,-15 28,340-571,101-90,-343 526,7 5,140-142,-259 302,-2 2,0 1,1-1,-1 1,1 1,1-1,-1 1,1 1,0-1,1 2,3-2,-11 5,-1 1,0 0,0 0,1 0,-1 0,0 0,1 0,-1 0,0 0,0 1,1-1,-1 0,0 1,0-1,0 1,1-1,-1 1,0 0,0 0,0-1,0 1,0 0,0 0,0 0,-1 0,1 0,0 0,0 0,-1 0,1 1,-1-1,1 0,-1 0,1 0,-1 1,0-1,1 0,-1 0,0 1,0-1,0 0,0 1,0-1,0 0,-1 1,1-1,0 0,-1 0,0 1,-2 24,-2 0,-1-1,-1 1,-1-2,-1 1,-1-1,-1 0,-11 15,6-6,-193 358,-96 114,188-319,-8-5,-110 121,201-267,21-36,21-25,32-57,4 2,48-66,-55 89,437-645,-416 619,4 3,3 3,4 3,2 3,26-17,-89 82,1 0,0 0,0 1,0 0,1 1,0 0,0 0,0 1,7-2,-15 6,0 1,1-1,-1 1,0-1,0 1,1 0,-1-1,0 1,0 0,0 1,0-1,0 0,0 1,0-1,0 1,-1-1,1 1,-1 0,1 0,-1 0,0 0,1 0,-1 0,0 0,0 0,0 0,-1 0,1 1,-1-1,1 0,-1 1,0-1,1 0,-1 1,-1-1,1 0,0 1,0-1,-1 0,1 1,-1-1,0 0,0 0,0 0,0 1,0-1,0 0,-1 1,-16 57,-2 0,-2-1,-4-1,-1-1,-6 3,11-16,-206 361,-117 142,184-324,161-224,0 1,0 0,-1 0,1 0,0 0,0-1,0 1,0 0,-1 0,1 0,0 0,0 0,0-1,-1 1,1 0,0 0,0 0,-1 0,1 0,0 0,0 0,-1 0,1 0,0 0,16-29,194-299,139-143,-325 439,1 1,2 1,0 2,2 0,15-9,-43 36,-1 0,1 0,0 0,0 0,-1 0,1 0,0 0,0 0,0 0,0 1,0-1,0 0,0 1,0-1,0 1,0-1,1 1,-1-1,0 1,0 0,0 0,1-1,-1 1,0 0,0 0,1 0,-1 1,0-1,0 0,1 0,-1 1,0-1,0 0,0 1,0 0,0-1,0 1,1-1,-1 1,-1 0,1 0,0 0,0-1,0 1,0 0,0 0,-1 0,1 0,-1 1,1-1,0 0,-1 0,0 0,1 0,-1 0,0 1,0-1,1 0,-1 0,0 1,0-1,0 0,0 0,-1 1,1 0,-2 20,-1 0,-1 0,-1-1,-1 1,0-1,-2 0,-7 13,4-5,-107 243,-58 81,100-204,-73 123,-16-2,148-242,29-49,6-10,267-438,20 14,25 6,-294 403,6-13,3 3,2 1,3 3,51-42,-46 67,-54 27,0 0,0 0,0 0,1 0,-1 0,0 0,0 0,0 1,0-1,1 0,-1 1,0-1,0 1,0-1,0 1,0 0,0-1,0 1,0 0,-1 0,1-1,0 1,0 0,-1 0,1 0,0 0,-1 0,1 0,-1 0,1 1,-1-1,0 0,1 0,-1 0,0 0,0 0,0 1,0-1,0 0,0 0,0 0,0 1,0-1,-1 0,1 0,-1 1,-3 25,-1 1,-1-1,-1-1,-2 1,0-1,-2-1,-9 15,13-25,-103 199,-9-6,-10-4,-12-2,-27 47,115-160,53-89,0 0,0 0,1 0,-1 0,0 0,1 0,-1 0,0 0,1 0,-1 0,0 0,1 0,-1 0,1 0,-1 0,0 0,1 0,-1 0,0 0,1 0,-1 0,0 1,0-1,1 0,-1 0,0 0,1 1,-1-1,0 0,0 0,0 1,1-1,-1 0,0 0,0 1,202-216,-131 139,69-75,7 6,72-51,-205 183,1 0,0 2,0-1,1 2,1 0,0 1,0 1,1 0,0 2,0 0,0 1,15-2,-30 6,0 1,-1 0,1 1,0-1,-1 0,1 1,0 0,-1-1,1 1,-1 0,1 0,-1 1,1-1,-1 0,0 1,0-1,0 1,0 0,0 0,0 0,0 0,0 0,-1 0,1 0,-1 1,0-1,0 0,1 1,-2 0,1-1,0 1,0-1,-1 1,1 0,-1 2,-8 96,-15-33,-3-1,-3-1,-3-2,-2-1,-4-1,-7 5,6-5,-14 27,69-95,169-118,-147 114,-38 10,1 1,0-1,-1 0,1 0,-1 1,1-1,-1 0,1 1,0-1,-1 1,1-1,-1 1,0-1,1 1,-1-1,1 1,-1-1,0 1,1-1,-1 1,0-1,0 1,1 0,-1-1,0 1,0 0,0-1,0 1,0 0,0-1,0 1,0 0,0-1,0 1,0-1,0 1,-1 0,1-1,0 1,0 0,-1-1,1 1,0-1,-1 1,1-1,-1 1,1-1,0 1,-1-1,1 1,-1-1,0 0,1 1,-1-1,1 0,-13 18,-1-2,0 0,-1-1,-1 0,0-1,-1-1,-17 10,33-22,-39 24,-1-1,0-2,-2-2,-1-2,0-2,-9 1,-39 12,1 5,2 3,-66 40,-81 50,222-120,0 0,-1-1,0-1,0-1,0 0,0-1,-1 0,0-1,1-1,-1-1,0 0,0-1,1 0,-1-2,0 0,1 0,0-2,0 0,0 0,1-1,0-1,-11-7,24 13,0 1,-1-1,1 0,0 0,-1 0,1 0,0-1,0 1,0 0,0 0,0-1,0 1,0-1,0 1,1 0,-1-1,1 0,-1 1,1-1,-1 1,1-1,0 0,0 1,0-1,0 1,0-1,0 0,0 1,0-1,1 0,-1 1,1-1,-1 1,1-1,0 1,-1-1,1 1,0-1,0 1,0 0,0 0,0-1,0 1,1 0,-1 0,69-37,15 14,1 3,1 5,1 3,18 2,35-5,50-6,-98 15,1-4,-2-5,0-3,-1-4,-2-4,14-9,-35-4,-67 40,-1-1,1 1,-1 0,1-1,-1 1,1 0,-1-1,1 1,-1-1,1 1,-1-1,0 1,1-1,-1 1,0-1,0 0,1 1,-1-1,0 1,0-1,0 0,0 1,0-1,0 0,0 1,0-1,0 1,0-1,0 0,0 1,0-1,0 0,0 1,-1-1,1 1,0-1,-1 1,1-1,0 1,-1-1,1 1,0-1,-1 1,1-1,-1 1,1-1,-1 1,1 0,-1-1,0 1,1 0,-1 0,1-1,-1 1,1 0,-1 0,0 0,1 0,-1 0,0 0,1 0,-1 0,1 0,-1 0,0 0,1 0,-50-5,10 10,-1 1,1 1,0 3,1 1,-25 11,-5 0,-203 53,-4-12,-2-12,-109-1,293-37,-1-5,0-5,0-3,-1-4,2-5,-64-15,65-10,91 33,-1 0,1 0,-1-1,1 0,-1 1,1-1,0 0,0 0,0 0,0 0,0-1,1 1,-1 0,1-1,-1 1,1-1,0 0,0 1,0-1,0 0,0 0,1 0,0 1,-1-1,1 0,0 0,0 0,0 0,1 0,-1 0,1-2,6-8,1 1,0 0,1 0,0 1,0 0,1 1,1 0,0 0,0 1,1 1,0 0,0 0,7-2,-14 7,88-47,3 4,1 4,3 4,1 5,1 4,32-2,2-5,506-148,-615 177,-66 35,-885 403,730-344,-125 48,-24-7,300-112,-1-2,0-2,-1-2,0-1,-29 0,75-10,0 1,-1-1,1 0,0 1,-1-1,1 0,-1 1,1-1,-1 0,1 0,-1 0,1 0,-1 0,0 1,1-1,-1 0,0 0,0 0,0 0,0 0,0 0,0 0,0 0,0 0,0 0,0 0,0 0,-1 0,1 0,0 0,-1 1,1-1,0 0,-1 0,1 0,-1 0,0 1,1-1,-1 0,0 1,1-1,-1 0,0 1,0-1,1 1,-1-1,0 1,0-1,0 1,0 0,0 0,0-1,0 1,0 0,0 0,0 0,1 0,-1 0,0 0,0 0,-1 0,175-136,61-37,222-121,-225 161,6 11,5 9,56-7,-257 104,2 3,0 1,1 2,17 0,-60 10,1-1,0 0,0 0,1 0,-1 0,0 1,0-1,1 1,-1 0,0 0,1 0,-1 0,1 0,-1 0,0 1,1-1,-1 1,0-1,0 1,1 0,-1 0,0 0,0 0,0 0,0 1,0-1,0 1,-1-1,1 1,0 0,-1-1,1 1,-1 0,0 0,0 0,1 0,-1 2,-3 4,-1-1,-1 1,0-1,0 0,0 0,-1 0,0-1,0 0,0 0,-1 0,0 0,0-1,-1 0,-3 2,5-2,-217 165,-137 75,157-110,-121 89,313-216,3-4,1 1,-1 0,1 0,0 1,0 0,0 0,1 0,0 1,0 0,1 0,-3 5,7-10,1-1,-1 1,1-1,0 1,-1-1,1 1,0-1,0 1,0-1,0 0,0 1,0-1,0 0,1 0,-1 0,0 0,0 0,1 0,-1 0,1-1,-1 1,1 0,-1-1,1 1,0-1,-1 1,1-1,0 0,-1 0,1 0,0 0,-1 0,1 0,0 0,-1-1,1 1,-1 0,1-1,0 1,-1-1,1 0,30-6,0-2,-1-1,0-1,-1-2,0-1,-1-1,0-2,2-3,118-77,-4-8,102-96,-66 52,321-238,88-26,-235 202,-273 178,-81 34,-1-1,1 0,0 1,-1-1,1 1,-1-1,1 1,0 0,-1-1,1 1,-1 0,0-1,1 1,-1 0,1 0,-1-1,0 1,0 0,1 0,-1-1,0 1,0 0,0 0,0 0,0 0,0-1,0 1,0 0,0 0,-1 0,1-1,0 1,0 0,-1 0,1-1,0 1,-1 0,1 0,-1-1,1 1,-1-1,1 1,-1 0,0-1,1 1,-1-1,0 1,1-1,-1 0,0 1,0-1,-25 33,-1-2,-1-2,-2 0,-1-2,-14 9,-23 21,-155 136,-9-11,-7-9,-100 45,216-151,-2-5,-111 37,159-80,76-20,0 0,0 0,0 0,0-1,0 1,0 0,0-1,1 1,-1-1,1 1,-1 0,1-1,-1 0,1 1,0-1,0 1,0-1,0 1,0-1,0 1,0-1,0 1,1-1,-1 1,0-1,1 1,-1-1,1 1,0-1,0 1,-1 0,1-1,0 1,0 0,0 0,0 0,0 0,1 0,-1 0,0 0,0 0,1 0,-1 0,1 0,48-56,2 3,2 1,12-5,11-11,836-751,-618 578,281-174,-495 360,2 4,2 4,3 3,1 4,3 5,6 1,-91 33,-2 0,1 0,-1 0,0 1,0 0,1 0,-1 0,1 1,-1-1,1 1,-1 1,1-1,-1 1,1 0,-1 0,4 1,-8 0,-1 0,1 0,0 0,0 0,-1 0,1 1,-1-1,0 0,1 0,-1 0,0 0,0 1,-1-1,1 0,0 0,-1 0,1 0,-1 0,0 0,1 0,-1 0,0 0,0 0,-1 0,1 0,0-1,-1 1,1 0,-1-1,1 1,-1-1,1 0,-2 1,-143 134,-305 223,-128 55,345-260,-7-10,-249 107,415-217,-3-4,0-3,-72 15,137-38,-1-1,-1-1,1-1,0 1,0-2,0 0,-1-1,-9-2,22 3,0 0,0-1,0 1,0-1,0 1,0-1,0 0,0 1,1-1,-1 0,0 0,1-1,-1 1,0 0,1 0,-1-1,1 1,0-1,-1 1,1-1,0 0,0 1,0-1,0 0,1 0,-1 0,0 0,1 0,-1 0,1 0,0 0,-1 0,1 0,0 0,0 0,0 0,1 0,-1 0,1-1,38-78,32-9,4 2,4 4,4 3,32-20,-86 75,851-714,-303 266,-487 387,-94 75,-101 52,-141 86,-67 55,178-101,-38 22,-90 55,-267 113,480-248,-1-2,-2-2,1-2,-42 6,15-22,77 0,0 0,0-1,1 1,-1-1,0 0,0 1,1-1,-1 0,0 0,1 0,-1 0,1 0,-1-1,1 1,0 0,-1-1,1 1,0-1,0 1,0-1,0 1,0-1,1 0,-1 0,0 1,1-1,-1 0,1 0,0 0,0 0,-1 1,1-1,0 0,1 0,-1 0,0 0,0 0,1 0,4-16,1 1,1 0,0 1,1-1,1 2,1-1,0 1,1 0,7-6,-14 14,105-122,6 4,5 5,34-20,-129 118,457-391,-277 266,-196 139,-18 10,-20 12,-489 313,77-59,-280 116,571-318,150-66,0 0,0 0,1-1,-1 1,0 0,0-1,0 1,1-1,-1 1,0 0,0-1,0 1,0-1,0 1,0 0,0-1,0 1,0-1,0 1,0 0,0-1,0 1,0-1,0 1,0 0,0-1,-1 1,1-1,0 1,0 0,0-1,-1 1,1 0,0-1,0 1,-1 0,1 0,0-1,-1 1,1 0,0 0,-1-1,1 1,-1 0,1 0,0 0,-1 0,1 0,-1 0,1-1,0 1,-1 0,1 0,-1 0,1 0,0 0,-1 1,1-1,-1 0,1 0,0 0,-1 0,1 0,-1 0,1 1,0-1,-1 0,1 0,24-29,-22 27,360-370,438-411,-663 653,-92 88,-22 23,-1-1,-1-1,-1-2,-1 0,-1 0,6-13,-23 36,-1 0,1-1,0 1,0 0,-1-1,1 1,0-1,-1 1,1-1,-1 0,1 1,-1-1,1 1,-1-1,1 0,-1 0,0 1,1-1,-1 0,0 0,1 1,-1-1,0 0,0 0,0 0,0 1,0-1,0 0,0 0,0 0,0 1,0-1,0 0,-1 0,1 0,0 1,-1-1,1 0,0 0,-1 1,1-1,-1 0,1 1,-1-1,1 0,-1 1,0-1,1 1,-1-1,1 1,-1 0,0-1,0 1,1-1,-1 1,0 0,0 0,0-1,1 1,-1 0,0 0,0 0,0 0,1 0,-1 0,0 0,0 0,-119 55,-67 57,5 8,-33 38,-203 188,192-153,-18-3,158-131,79-59,20-13,875-735,-756 642,4 5,4 6,91-43,-121 95,-110 42,1 1,0-1,-1 1,1 0,0-1,-1 1,1 0,0 0,0-1,-1 1,1 0,0 0,0 0,-1 0,1 0,0 0,0 0,-1 0,1 1,0-1,0 0,-1 0,1 1,0-1,-1 0,1 1,0-1,-1 0,1 1,0-1,-1 1,1-1,-1 1,1 0,-1-1,1 1,-1 0,0-1,1 1,-1 0,0-1,1 1,-1 0,0-1,0 1,0 0,0 0,1-1,-1 1,0 0,0 0,0 0,-1-1,1 1,-20 40,-196 221,147-185,-544 626,-53 35,639-711,49-35,317-249,705-546,-285 245,-737 542,16-12,2 2,0 2,1 2,37-15,-77 36,0 0,0 0,0 0,0 1,0-1,0 0,0 0,1 1,-1-1,0 1,0-1,1 1,-1 0,0-1,0 1,1 0,-1 0,0 0,1 0,-1 0,0 0,0 0,1 0,-1 1,0-1,1 0,-1 1,0-1,0 1,0-1,0 1,1 0,-1-1,0 1,0 0,0 0,0 0,0 0,-1 0,1 0,0 0,0 0,-1 0,1 0,0 1,-55 85,41-72,-329 358,271-299,45-48,-295 308,-14-14,-148 95,424-368,-2-4,-3-2,-14 5,27-29,51-17,-1 0,0 0,0 0,0 0,0 0,1 0,-1-1,0 1,0 0,0 0,1-1,-1 1,0-1,0 1,1-1,-1 1,0-1,1 1,-1-1,1 1,-1-1,1 0,-1 1,1-1,-1 0,1 0,-1 1,1-1,0 0,0 0,-1 0,1 1,0-1,0 0,0 0,0 0,0 0,0 1,0-1,0 0,0 0,0 0,1 0,-1 1,0-1,0 0,1 0,-1 1,1-1,-1 0,1 0,-1 1,1-1,-1 0,1 1,-1-1,1 1,85-125,99-77,9 8,58-34,160-140,352-236,-675 541,3 5,3 3,46-17,-136 70,-2 0,1 0,-1 0,1 0,0 0,0 1,0 0,0 0,0 0,0 0,0 1,0-1,0 1,0 0,0 0,0 1,1-1,2 1,-7 2,1 0,0-1,0 1,-1 0,1-1,-1 1,0 0,0 0,0-1,0 1,0 0,-1-1,1 1,-1 0,0-1,0 1,0 0,0-1,0 1,-1-1,1 0,-1 1,1-1,-2 1,1 1,-40 64,-3-2,-3-2,-2-2,-41 37,63-68,-834 849,702-730,-6-7,-138 88,171-157,134-75,-1 1,1-1,-1 0,1-1,-1 1,0 0,1 0,-1 0,0 0,0 0,0 0,1 0,-1 0,-1 0,1-1,0 1,0 0,0 0,-1 0,1 0,0 0,-1 0,1 0,-1 0,1 0,-1 0,1 0,-1 0,0 0,0 0,1 1,-1-1,0 0,0 0,0 1,0-1,0 1,0-1,0 1,0-1,0 1,0 0,0-1,0 1,0 0,0 0,-1 0,1 0,0 0,0 0,0 0,0 0,0 0,0 0,0 1,0-1,0 0,-1 1,23-33,2 2,1 0,2 1,0 2,7-3,13-17,344-334,16 16,433-295,-824 649,79-58,3 5,3 3,79-33,-168 89,0 0,1 0,0 1,0 0,0 1,0 1,0 0,1 0,-1 1,6 1,-16 0,0 0,-1 0,1 0,0 1,-1-1,1 1,0-1,-1 1,1-1,-1 1,1 0,-1 0,1 0,-1 0,1 0,-1 0,0 0,0 1,1-1,-1 0,0 1,0-1,0 1,-1-1,1 1,0-1,0 1,-1-1,1 1,-1 0,0-1,1 1,-1 0,0 0,0-1,0 1,0 0,0 0,-1 1,-23 68,-19 3,-3-2,-4-3,-2-1,-16 12,2 0,-275 321,-16-15,-29-5,355-351,-11 10,-1-2,-1-1,-31 17,48-40,22-31,96-102,236-226,253-200,-225 237,12 16,108-49,-301 239,-172 101,2-2,-1 1,1 0,-1 0,1 1,0-1,0 1,0 0,0 0,0 0,0 0,0 1,0-1,1 1,-1 0,0 1,0-1,0 1,3 0,-6 2,0 0,0 0,0 0,-1-1,1 1,-1 0,0 0,0 0,0 0,0 0,0 0,-1 0,1 0,-1 0,0 0,0-1,0 1,0 0,-1 0,1-1,-1 1,1-1,-1 0,0 1,0 0,-40 67,-4-1,-2-3,-3-2,-39 36,63-69,-834 947,794-901,-79 95,-8-7,-73 54,164-169,33-35,29-15,1 0,-1 0,1 1,0-1,-1 0,1 0,-1 0,1 0,0 0,-1 0,1 0,-1 0,1 0,-1 0,1 0,0 0,-1-1,1 1,0 0,-1 0,1 0,-1 0,1-1,0 1,-1 0,1 0,0-1,0 1,-1 0,1-1,0 1,-1 0,1-1,0 1,0 0,0-1,0 1,-1 0,1-1,0 1,0-1,0 1,0 0,0-1,0 1,0-1,0 1,0 0,0-1,0 1,0-1,0 1,0 0,1-1,-1 1,0-1,0 1,0 0,0-1,1 1,-1 0,0-1,0 1,1 0,-1-1,0 1,1 0,88-123,192-191,12 14,204-155,-246 237,9 10,40-9,-285 207,29-21,2 2,1 2,2 3,39-15,-33 31,-54 9,0 0,1-1,-1 1,0 0,0 0,0 0,0 0,-1 0,1 0,0 0,0 0,-1 0,1 0,0 1,-1-1,1 0,-1 0,0 1,1-1,-1 0,0 0,0 1,0-1,0 0,0 1,0-1,0 0,0 1,-1-1,1 0,0 1,-1-1,1 0,-1 0,1 1,-1-1,0 0,0 1,-12 30,-2 0,-1 0,-2-2,-1 0,-1-1,-10 10,7-8,-313 402,-108 81,258-305,-10-8,-107 77,139-160,106-98,57-20,0 0,-1-1,1 1,0 0,0-1,-1 1,1-1,0 1,0-1,0 0,0 1,0-1,0 0,0 0,0 0,0 0,0 0,1 0,-1 0,0 0,1 0,-1 0,1 0,-1 0,1 0,-1-1,1 1,0 0,-1 0,1-1,0 1,0 0,0 0,0-1,0 1,0 0,1-1,-1 1,0 0,1 0,-1 0,1-1,0 0,3-18,2 0,1 1,0-1,1 1,1 1,1-1,3-2,89-138,8 6,5 4,87-81,-151 172,478-518,179-122,-611 614,-111 109,-175 156,-208 152,357-301,-254 201,-9-13,-265 141,494-318,-2-4,-1-3,-2-3,-1-4,-1-3,-13-1,-50-12,139-13,0 0,0-1,-1 1,1-1,1 0,-1 0,0-1,0 0,0 1,1-2,-1 1,1 0,-1-1,1 0,0 0,0 0,0 0,1-1,-1 0,1 0,0 0,0 0,0 0,0 0,1-1,0 0,0-7,0-1,2 0,-1 0,2 0,0 1,0-1,1 0,0 0,1 1,1 0,0-1,1 1,0 1,1-1,0 1,8-10,-12 16,63-105,6 3,4 3,4 3,5 4,4 4,7 1,-31 23,4 4,2 3,2 3,3 3,3 3,2 4,16-4,-93 51,5-3,1 1,0-1,-1 1,1 1,0 0,1 0,-1 1,0 0,1 1,0 0,-1 0,1 1,-1 0,1 1,0 0,4 1,-11 1,-1-1,0 1,1 0,-1 0,0 0,-1 0,1 1,-1-1,1 0,-1 1,0-1,0 1,0-1,-1 1,1-1,-1 1,0 0,0-1,0 1,-1 0,1-1,-1 1,0-1,0 1,0-1,0 0,-1 1,1-1,-1 0,0 0,0 1,-16 34,-2 0,-1-2,-2 0,-1-1,-2-2,-27 27,48-54,-127 137,-6-7,-33 18,2 0,-732 721,782-742,120-133,-1 0,1 0,0 0,-1 0,1 0,0 0,-1 0,1 0,0 0,-1 0,1 0,0 1,-1-1,1 0,-1 1,1-1,0 0,-1 1,1-1,-1 1,1-1,-1 1,1-1,-1 1,0-1,1 1,-1-1,0 1,1-1,-1 1,0 0,0-1,1 1,-1 0,0-1,0 1,0 0,0-1,0 1,0 0,0-1,0 1,0 0,0-1,0 1,-1 0,154-89,851-610,-311 205,-509 368,507-362,-562 381,-112 87,-24 17,-36 27,-527 424,509-399,-506 455,22 24,-97 158,236-247,388-422,38-39,1508-1408,-1481 1388,1093-927,-958 825,5 9,16 2,-134 96,-70 37,1 0,0 0,-1 0,1-1,0 1,0 0,0 0,0 0,0 0,0-1,0 1,0 0,0 0,0 0,0-1,0 1,1 0,-1 0,0 0,1-1,-1 1,0 0,1 0,-1-1,1 1,-1 0,1-1,0 1,-1-1,1 1,-1-1,1 1,0-1,0 1,-1-1,1 1,0-1,0 0,-1 0,1 1,0-1,0 0,0 0,0 0,-1 0,1 0,0 0,0 0,0 0,0 0,-1 0,1-1,0 1,0 0,0 0,-129 162,-498 488,-649 702,1235-1309,-202 214,-120 88,214-233,149-113,-1 1,0-1,0 0,0 1,0-1,0 1,0-1,0 0,0 1,0-1,0 0,0 1,0-1,0 1,0-1,-1 0,1 1,0-1,0 1,-1-1,1 1,0-1,-1 1,1-1,0 1,-1-1,1 1,-1-1,1 1,-1 0,1-1,-1 1,1 0,-1-1,0 1,1 0,-1 0,1 0,-1-1,0 1,1 0,-1 0,1 0,-2 0,164-188,-106 130,437-452,22 23,401-283,-805 683,4 4,4 6,126-62,-230 131,1 1,0 0,1 1,-1 1,1 0,0 1,12 0,-27 4,-1-1,0 1,0 0,0 0,0 1,0-1,0 0,0 0,0 0,1 1,-1-1,0 1,0-1,0 1,0-1,-1 1,1-1,0 1,0 0,0 0,0-1,-1 1,1 0,0 0,-1 0,1 0,0 0,-1 0,1 0,-1 0,0 0,1 0,-1 0,0 0,0 0,1 0,-1 0,0 0,0 0,0 1,0-1,-1 0,1 0,0 0,0 0,-1 0,1 0,0 0,-1 0,1 0,-1 0,0 0,1 0,-1 0,0 0,1-1,-1 1,0 0,-1 0,-105 140,-396 384,-489 435,863-844,-5-6,-60 33,137-109,57-35,1 0,-1 0,0 1,0-1,0 0,0 0,0 1,0-1,0 0,0 0,0 1,0-1,0 0,0 0,0 1,-1-1,1 0,0 0,0 1,-1-1,1 0,-1 1,1-1,-1 0,1 1,-1-1,1 1,-1-1,1 1,-1-1,0 1,1-1,-1 1,0 0,1-1,-1 1,0 0,0 0,1-1,-1 1,0 0,0 0,1 0,-1 0,0 0,0 0,1 0,-1 0,0 0,0 1,1-1,-1 0,0 0,0 1,1-1,-1 0,0 1,1-1,-1 1,0-1,1 1,-1-1,1 1,-1-1,1 1,-1 0,85-122,100-79,8 9,98-69,120-87,360-227,-685 516,2 5,48-20,-83 52,-53 22,1-1,-1 0,0 1,1-1,-1 1,1-1,-1 1,1 0,-1-1,1 1,-1 0,1-1,0 1,-1 0,1-1,0 1,0 0,-1-1,1 1,0 0,0 0,0-1,0 1,0 0,0 0,0-1,0 1,0 0,1 0,-1-1,0 1,0 0,1 0,-1-1,0 1,1 0,-1-1,1 1,-1-1,0 1,1 0,0-1,-1 1,1-1,-1 1,1-1,0 0,-1 1,1-1,0 0,-1 1,1-1,0 0,0 0,-1 1,1-1,0 0,0 0,-1 0,1 0,0 0,0 0,-1 0,1-1,0 1,-110 125,-920 866,974-936,-843 783,726-702,145-122,66-54,-35 36,578-549,23 26,478-309,-722 591,-292 205,-39 29,-30 29,-112 103,-792 745,-123 159,1011-1010,-45 43,-2-2,-64 43,102-87,35-33,93-97,110-98,-164 169,562-525,338-224,-677 591,77-32,-190 150,-141 92,-48 32,-318 280,235-220,-1170 1038,1114-991,-183 120,238-202,113-62,1 0,-1 0,0 0,0 0,1-1,-1 1,0 0,0 0,0-1,1 1,-1 0,0-1,1 1,-1-1,0 1,1-1,-1 1,1-1,-1 0,1 1,-1-1,1 1,-1-1,1 0,0 0,-1 1,1-1,0 0,-1 0,1 1,0-1,0 0,0 0,0 0,0 1,0-1,0 0,0 0,0 0,0 1,0-1,1 0,-1 0,0 1,1-1,-1 0,0 0,1 1,-1-1,1 0,-1 1,1-1,-1 1,1-1,-1 1,1-1,0 1,-1-1,1 1,0-1,-1 1,1 0,0-1,0 1,26-41,2 1,1 1,2 2,2 0,-1 1,275-281,288-223,-250 236,180-214,-375 335,-119 126,-33 58,1 0,-1-1,0 1,0 0,1 0,-1-1,0 1,0 0,0-1,0 1,0-1,0 1,0-1,1 0,-1 1,0-1,-1 0,1 0,0 0,0 1,0-1,0 0,0-1,0 1,0 0,0 0,0 0,0 0,0-1,0 1,0-1,0 1,0 0,0-1,0 0,1 1,-1-1,0 1,0-1,1 0,-1 0,0 0,1 1,-1-1,0 0,1 0,-1 0,1 0,0 0,-1 0,1 0,0 0,-1 0,1 0,0 0,0 0,0 0,0 0,0 0,0 0,0 0,0 0,1 0,-1 0,0 0,1 0,-1 0,0 0,1 0,0-1,-191 107,-413 334,473-340,-872 703,589-466,384-313,-170 141,-7-9,-6-9,-38 9,244-152,-16 10,0-2,0 0,-1-1,0-2,-1 0,-4 0,27-8,0 1,-1 0,1-1,-1 0,1 1,0-1,-1 0,1 1,-1-1,1 0,-1 0,1 0,-1 0,1-1,-1 1,1 0,0-1,-1 1,1-1,-1 1,1-1,0 0,0 1,-1-1,1 0,0 0,0 0,0 0,0 0,0 0,0 0,0 0,0 0,0-1,1 1,-1 0,0-1,1 1,-1 0,1-1,-1 1,1-1,0 0,21-65,123-118,72-36,9 8,9 11,8 11,200-117,-306 216,4 7,3 6,4 7,3 6,58-14,-189 74,1 0,-1 0,1 2,0 1,0 0,1 2,6 0,-24 1,0 0,-1 0,1 0,0 0,-1 0,1 1,0 0,-1-1,1 1,-1 0,1 0,-1 0,0 1,1-1,-1 1,0-1,0 1,0 0,0-1,0 1,0 0,-1 0,1 1,-1-1,1 0,-1 0,0 1,0-1,0 1,0-1,0 1,0-1,-1 1,0 0,1-1,-1 1,0 0,0-1,0 1,-1 0,1-1,0 1,-1-1,0 1,0-1,0 1,0-1,0 1,0-1,-1 0,1 1,-1-1,1 0,-1 0,-16 33,-2-1,-1-1,-2 0,-1-2,-1-1,-2-1,-8 6,13-12,-709 681,-271 166,934-812,-16 15,-4-4,-27 14,115-83,0 0,0-1,0 1,0 0,0 0,-1 0,1-1,0 1,0 0,0 0,0 0,0 0,0-1,0 1,0 0,-1 0,1 0,0 0,0 0,0-1,0 1,0 0,-1 0,1 0,0 0,0 0,0 0,0 0,-1 0,1 0,0 0,0 0,0-1,-1 1,1 0,0 0,0 0,0 1,-1-1,20-25,112-116,101-80,-160 155,1569-1330,-165 293,-1258 955,-162 121,-41 35,-20 2,0 0,-1 0,0-1,0 0,-1 0,0-1,-1 0,0 0,-7 6,-8 8,-578 547,-534 556,180-105,703-777,242-228,33-30,104-82,94-94,-166 141,11-9,1459-1250,-774 718,-729 577,-56 41,24-19,-1206 1108,542-474,368-373,261-234,29-28,29-26,337-332,359-317,519-361,-964 835,-261 192,20-12,-27 26,-333 317,-45 34,-585 533,744-712,204-172,29-22,558-503,23 26,66-7,-422 340,-210 144,-25 10,-1 0,1 0,0 0,0 0,-1 1,1-1,0 0,0 0,-1 0,1 1,0-1,0 0,0 0,-1 1,1-1,0 0,0 0,0 1,0-1,0 0,0 1,-1-1,1 0,0 0,0 1,0-1,0 0,0 1,0-1,0 0,0 1,0-1,1 0,-1 1,0-1,0 0,0 0,0 1,0-1,0 0,1 1,-1-1,0 0,0 0,0 1,1-1,-1 0,0 0,0 0,1 1,-1-1,0 0,0 0,1 0,-1 0,0 0,1 0,-1 0,0 1,1-1,-1 0,0 0,0 0,1 0,-1 0,0 0,1 0,-1-1,-96 116,-892 925,952-1002,-243 252,-144 106,249-265,127-106,47-25,0-1,0 1,0 0,0-1,0 1,1 0,-1-1,0 1,-1 0,1-1,0 1,0 0,0-1,0 1,0 0,0-1,0 1,0 0,0 0,-1-1,1 1,0 0,0-1,0 1,-1 0,1 0,0 0,0-1,-1 1,1 0,0 0,-1 0,1-1,0 1,-1 0,1 0,0 0,0 0,-1 0,1 0,0 0,-1 0,1 0,-1 0,1 0,0 0,-1 0,1 0,0 0,-1 0,1 0,0 0,0 0,-1 0,1 1,0-1,-1 0,1 0,0 0,0 1,-1-1,1 0,0 0,0 1,-1-1,1 0,0 1,17-27,222-231,121-87,14 15,14 17,281-164,-645 459,32-22,1 2,2 3,34-12,-93 45,1 0,0 0,0 0,0 0,-1 0,1 0,0 0,1 1,-1-1,0 0,0 0,0 1,0-1,1 1,-1-1,0 1,0-1,1 1,-1 0,0 0,1 0,-1 0,0 0,1 0,-1 0,0 0,1 0,-1 0,0 1,1-1,-1 1,0-1,0 1,1-1,-1 1,0 0,0-1,0 1,0 0,0 0,0 0,0 0,0 0,0 0,0 0,-1 0,1 0,0 2,-5 7,0 0,-1 0,0-1,-1 1,0-1,-1-1,1 1,-2-1,-4 5,-2 2,-444 466,-49 20,-144 81,506-468,125-106,36-30,236-215,93-61,13 15,315-186,-410 319,-221 134,-43 16,0 0,1 1,-1-1,0 0,1 0,-1 0,1 1,-1-1,1 0,-1 1,0-1,1 1,0-1,-1 0,1 1,-1-1,1 1,-1-1,1 1,0 0,-1-1,1 1,0-1,0 1,-1-1,1 1,0 0,0-1,0 1,0 0,0-1,0 1,0 0,0-1,0 1,0 0,0-1,0 1,1-1,-1 1,0 0,0-1,1 1,-1-1,0 1,1-1,-1 1,0-1,1 1,-1-1,1 1,-1-1,1 1,-1-1,1 0,-1 1,1-1,0 0,-1 1,1-1,-1 0,1 0,0 0,-1 0,1 0,-1 1,1-1,-52 57,-3-1,-3-3,-22 15,22-20,5-3,-381 330,-230 139,630-492,23-13,21-12,144-103,524-384,11 21,-676 458,-21 15,-24 18,-232 203,10 12,-176 218,-69 102,416-455,83-102,-1-1,0 1,1 0,0 0,-1 0,1-1,-1 1,1 0,-1 0,1 0,-1 0,1 0,-1 0,1 0,-1 0,1 0,-1 0,1 1,0-1,-1 0,1 0,-1 0,0 1,1-1,-1 0,1 0,-1 1,1-1,-1 1,0-1,1 0,-1 1,1-1,-1 1,0-1,0 1,1-1,-1 1,0-1,0 1,0-1,1 1,-1-1,0 1,0-1,0 1,0-1,0 1,0-1,0 1,0-1,0 1,0 0,-1-1,1 1,0-1,166-113,-136 89,1023-850,-545 460,-492 403,-27 22,-839 795,383-332,443-450,21-16,16-16,530-418,52 12,-454 317,-193 153,-676 623,670-623,23-23,0 1,3 2,1 1,-4 7,36-44,0 0,0 0,-1 0,1 0,0 0,0 0,-1 0,1 0,0 1,0-1,-1 0,1 0,0 1,-1-1,1 0,0 1,-1-1,1 1,-1-1,1 1,0-1,-1 1,1-1,-1 1,0-1,1 1,-1 0,1-1,-1 1,0 0,1-1,-1 1,0 0,0 0,0-1,0 1,1 0,-1-1,0 1,0 0,0 0,0-1,-1 1,1 0,0 0,0-1,0 1,-1 0,1 0,0-1,-1 1,1-1,0 1,-1 0,1-1,-1 1,1-1,-1 1,1-1,-1 1,0-1,1 1,-1-1,0 1,0-1,61-23,566-350,-338 219,-264 144,-46 37,-296 171,160-106,157-91,0-1,-1 1,1 0,0 0,0 0,0 0,0-1,0 1,0 1,0-1,0 0,1 0,-1 0,0 0,1 1,-1-1,0 0,1 0,0 1,-1-1,1 1,0-1,0 0,-1 1,1-1,0 1,1-1,-1 0,0 1,0-1,0 0,1 1,-1-1,1 0,-1 1,1-1,0 0,-1 0,1 1,0-1,0 0,0 0,0 0,0 0,0 0,0 0,0 0,0-1,1 1,67 21,-49-22,0 0,-1-1,1-1,-1-1,1-1,-1 0,0-1,-1-2,1 0,-1 0,-1-2,1 0,-1-1,-1-1,0-1,-1 0,0-1,0 0,-2-1,8-11,-19 23,-2 1,0 0,1 0,-1 1,0-1,0 0,0 0,0 1,1-1,-1 0,0 0,0 1,1-1,-1 0,1 1,-1-1,1 1,-1-1,1 0,-1 1,1-1,-1 1,1-1,0 1,-1 0,1-1,0 1,-1 0,1-1,0 1,0 0,-1 0,1 0,0-1,0 1,-1 0,1 0,0 0,0 0,-1 0,1 1,0-1,0 0,-1 0,1 0,0 1,0-1,-1 0,1 1,0-1,-1 0,1 1,-1-1,1 1,0-1,-1 1,-26 86,20-75,-25 53,-4-2,-3-1,-2-1,-2-3,-33 33,60-75,0 0,-2-1,1-1,-2 0,0-1,0-1,-17 8,34-19,0-1,0 1,0-1,0 1,0-1,0 0,0 0,0 1,0-1,0 0,0 0,0 0,0 0,0 0,0 0,0 0,0 0,0 0,0-1,0 1,0 0,0-1,0 1,0-1,0 1,0-1,0 1,1-1,-1 0,0 1,0-1,1 0,-1 0,0 1,1-1,-1 0,1 0,-1 0,1 0,-1 0,1 0,0 0,-1 0,1 0,0 0,0 0,0 0,0 0,0 0,2-55,75-248,-73 289,-1-1,0 0,-1 0,-1 0,-1-1,0 1,-1 0,-1 0,0 0,-1 0,-1 0,0 1,-1-1,-1 1,0 0,-2 1,1-1,-2 1,1 1,-2 0,0 0,-1 1,0 0,-9-7,5 10,-1 1,0 0,-1 1,0 1,0 1,0 0,-1 1,1 1,-1 0,0 2,0 0,0 1,0 0,-3 2,-32 5,0 1,1 3,0 2,-8 6,-527 197,26-8,451-182,109-25,0-1,1 1,-1-1,0 1,0-1,0 0,0 0,0 1,1-1,-1 0,0 0,0 0,0 0,0 0,0 0,0 0,0 0,0-1,1 1,-1 0,0 0,0-1,0 1,0-1,1 1,-1-1,0 1,0-1,1 1,-1-1,0 1,1-1,-1 0,1 1,-1-1,1 0,-1 0,1 0,-1 1,1-1,0 0,-1 0,1 0,0 0,0 0,0 1,-1-1,1 0,0 0,0 0,1 0,-1 0,0 0,0 0,0 0,1 1,-1-1,0 0,1 0,-1 0,0 0,1 1,-1-1,1 0,42-51,20 0,1 2,2 3,3 3,54-25,-109 61,91-51,3 4,2 6,2 4,33-6,-133 48,4-3,0 2,0-1,1 2,-1 0,1 1,0 1,-1 0,12 2,-26 0,0-1,0 1,0 0,0 0,0 0,0 0,0 1,0-1,0 0,-1 1,1-1,-1 1,1 0,-1-1,1 1,-1 0,0 0,0 0,0 0,0 0,0 0,0 0,-1 0,1 1,-1-1,1 0,-1 0,0 0,0 1,0-1,0 0,0 0,-1 1,1-1,-1 0,1 0,-1 0,0 0,0 0,0 0,0 0,0 0,0 0,-1 0,1 0,0-1,-1 1,0 0,1-1,-1 0,0 1,0-1,-1 1,-29 34,-3 0,-1-3,-1-1,-2-1,-1-3,-1-1,-39 19,-81 43,-3-8,-4-7,-16-2,176-69,-16 7,-1-1,0-1,-1-2,1 0,-24 1,49-7,-1 1,1-1,-1 1,0-1,1 0,-1 1,1-1,-1 0,0 1,1-1,-1 0,0 0,0 0,1 1,-1-1,0 0,1 0,-1 0,0 0,1 0,-1-1,0 1,0 0,1 0,-1 0,0-1,1 1,-1 0,1 0,-1-1,0 1,1-1,-1 1,1-1,-1 1,1-1,-1 1,1-1,-1 1,1-1,0 1,-1-1,1 0,0 1,-1-1,1 0,0 1,0-1,0 0,-1 1,1-1,0 0,0 1,0-1,0 0,0 0,1 1,-1-1,0 0,0 1,0-1,1 0,-1 1,0-1,0 0,1 1,-1-1,1 1,-1-1,40-38,316-201,265-150,-576 349,-44 40,0 0,0 1,-1-1,1 0,0 0,-1 0,1 0,-1 0,1 0,-1 0,1 0,-1 0,0 0,1 0,-1 0,0 0,0 0,0 0,0 0,0 0,0 0,0-1,0 1,0 0,-1 0,1 0,0 0,-1 0,1 0,-1 0,1 0,-1 0,1 0,-1 0,0 1,1-1,-1 0,0 0,0 0,1 1,-1-1,0 0,0 1,0-1,0 1,0-1,0 1,0 0,-1-1,-13-2,1 1,-1 1,0 0,0 0,0 2,0 0,0 1,0 0,1 1,-1 1,1 0,0 1,0 0,-1 2,-100 42,2 5,3 6,3 4,2 4,3 5,4 5,-16 20,41-40,-73 73,145-131,0 1,0-1,0 1,0-1,0 1,0-1,0 1,1-1,-1 1,0 0,0 0,1-1,-1 1,0 0,1 0,-1 0,1 0,-1 0,1 0,-1 0,1 0,-1 0,1 0,0 0,0 0,0 0,0 0,-1 0,1 0,1 0,-1 0,0 0,0 0,0 0,0 0,1 0,-1 0,1 0,-1 0,0 0,1 0,0 0,-1 0,1 0,0 0,-1-1,1 1,0 0,0 0,-1-1,1 1,0-1,0 1,0-1,0 1,0-1,0 1,0-1,0 0,0 0,1 1,16-3,-1 0,0-1,0-1,0-1,0 0,-1-1,1-1,2-3,13-3,19-7</inkml:trace>
  <inkml:trace contextRef="#ctx0" brushRef="#br1" timeOffset="74208.467">17019 8256,'-6'-3,"0"1,0-1,0 2,0-1,-1 1,1 0,0 0,-1 0,1 1,-1 0,1 1,-1-1,1 1,-1 0,1 1,0 0,0 0,0 0,0 0,0 1,0 0,0 1,-4 3,-7 5,0 2,1 0,0 0,1 2,1 0,-10 15,-31 52,4 2,3 3,5 2,-22 65,32-67,39-69,16-40,46-73,-4-2,-5-4,-4-2,8-31,-59 126,10-19,-1-1,0 0,-3-1,0 0,-1 0,-2-1,-1 0,-2-1,1-25,-4 53,-1 1,0-1,0 1,1-1,-1 0,0 1,-1-1,1 1,0-1,0 1,-1-1,1 1,-1-1,1 1,-1 0,1-1,-1 1,0 0,0-1,0 1,0 0,0 0,0 0,0 0,0 0,0 0,0 0,-1 0,1 0,0 0,-1 1,1-1,-1 1,1-1,-1 1,1-1,-1 1,1 0,-1 0,1-1,-1 1,1 0,-1 1,1-1,-1 0,1 0,-1 1,1-1,-1 1,-66 40,48-20,1 1,1 0,1 1,0 1,3 1,0 0,-10 26,-44 73,61-114,25-37,68-125,-16 15,-70 136,1 0,-1 0,1 0,-1 0,1 0,-1 0,0 0,1 0,-1 0,0 0,0 0,0 0,0 0,0-1,0 1,0 0,0 0,0 0,-1 0,1 0,0 0,-1 0,1 0,-1 0,1 0,-1 0,1 0,-1 0,0 0,0 1,1-1,-1 0,0 0,0 1,0-1,0 0,0 1,0-1,0 1,0-1,0 1,0 0,0-1,0 1,0 0,0 0,-50 18,25 5,0 1,2 2,1 1,1 0,1 2,1 0,-11 26,-15 20,5 3,2 1,4 2,-21 74,56-154,-3 5,1 0,0-1,1 1,-1 1,1-1,0 0,0 0,1 0,0 0,0 1,0-1,1 0,0 0,0 0,1 0,1 5,-1-10,0 1,0-1,0 1,1-1,-1 0,0 0,1 0,-1 0,1 0,-1-1,1 1,-1-1,1 0,-1 1,1-1,0 0,-1-1,1 1,-1 0,1-1,-1 1,1-1,-1 0,1 0,-1 0,0 0,0 0,1 0,-1-1,0 1,0-1,0 0,2-1,34-24,-1-1,-1-2,-2-1,19-23,-24 24,78-81,-5-4,-6-5,25-46,-104 142,0 0,-2-1,-1 0,0-2,-2 1,-1-2,-2 1,0-1,-2-1,0-4,-7 30,1 0,-1 0,0-1,0 1,0 0,-1 0,1 0,-1 0,0 0,1 0,-1 0,-1 0,1 0,0 0,-1 0,1 1,-1-1,0 0,0 1,0 0,0-1,0 1,-1 0,1 0,-1 0,1 1,-1-1,0 0,0 1,1 0,-1 0,0 0,0 0,0 0,-1 0,1 1,0-1,0 1,0 0,0 0,-2 1,-12 3,0 1,0 2,0-1,1 2,0 0,1 1,0 1,0 0,1 1,0 0,1 1,-6 8,-3-2,-53 54,2 3,4 2,3 4,4 3,4 2,3 3,5 2,3 2,-3 21,42-95,1-6,1 0,1 0,0 0,1 1,0-1,1 1,0 0,2 0,-1 13,2-25,0-1,0 1,0-1,0 1,0-1,0 0,1 1,-1-1,0 1,1-1,0 1,-1-1,1 0,0 1,-1-1,1 0,0 0,0 0,0 0,0 0,0 0,0 0,1 0,-1 0,0 0,0 0,1-1,-1 1,0 0,1-1,-1 1,1-1,-1 0,0 1,1-1,-1 0,1 0,-1 0,1 0,-1 0,1 0,-1-1,1 1,-1 0,1-1,-1 1,67-33,-4-15,-1-2,-3-3,38-45,-26 26,160-165,11-34,-172 199,-70 72,-1-1,1 0,-1 1,1-1,0 0,-1 1,1-1,0 1,-1-1,1 1,0 0,0-1,-1 1,1 0,0-1,0 1,0 0,-1 0,1 0,0 0,0 0,0 0,0 0,0 0,-1 0,1 0,0 0,0 0,0 1,-1-1,1 0,0 1,0-1,-1 0,1 1,0-1,0 1,-1-1,1 1,-1 0,1-1,-1 1,1 0,0 0,0 40,-22 55,-4-1,-5-2,-3 0,-7 2,36-85,-374 962,205-605,155-310,28-54,54-50,332-316,179-168,-490 474,-83 57,-1-1,1 1,-1 0,0 0,1 0,-1 0,1 0,-1 0,1 0,-1 1,1-1,-1 0,0 1,1-1,-1 1,0 0,1-1,-1 1,0 0,0 0,0 0,0 0,1 0,-1 0,-1 0,1 0,0 0,0 0,0 1,0-1,-1 0,1 1,-1-1,1 0,-1 1,0-1,1 1,-1-1,0 1,0-1,0 0,0 1,0-1,0 1,0-1,-1 1,1-1,0 1,-1-1,1 0,-1 1,0-1,1 0,-1 0,-1 2,-9 42,-1-1,-3 0,-2-1,-1-1,-10 14,-7 19,-475 1091,325-822,117-209,68-136,0 0,1 1,-1-1,0 1,1-1,-1 1,0-1,1 1,-1-1,1 1,-1 0,1-1,-1 1,1 0,0-1,-1 1,1 0,-1 0,1-1,-1 1,1 0,0 0,-1 0,1 0,0 0,-1 0,1 0,0 0,-1 0,1 0,-1 0,1 0,0 1,-1-1,1 0,-1 0,1 1,-1-1,1 0,0 1,-1-1,1 0,-1 1,0-1,1 1,-1-1,1 1,-1-1,0 1,1-1,-1 1,0-1,0 1,1-2,-1-1,0 1,0-1,-1 1,1-1,0 1,-1-1,1 1,0-1,-1 1,0 0,1-1,-1 1,0 0,1-1,-1 1,0 0,0 0,0 0,0 0,-1 0,1 0,0 0,0 0,0 0,-1 1,1-1,0 0,-1 1,1-1,-1 1,1-1,-1 1,1 0,-1 0,1 0,-1 0,1 0,-1 0,1 0,0 0,-1 0,1 1,-1-1,1 1,-1-1,1 1,0-1,-1 1,1 0,0 0,0 0,-1 0,-44 14,1 2,0 2,2 1,-10 9,19-12,-421 210,-359 193,484-224,-371 201,414-266,284-130,0 1,0 0,0-1,0 0,0 0,0 0,-1 0,1 0,0-1,0 1,-1-1,1 0,0 0,-1 0,1 0,0-1,-1 1,1-1,0 0,0 0,0 0,0-1,0 1,0-1,0 1,0-1,0 0,1 0,-1 0,1 0,-1-1,1 1,0-1,0 1,0-1,0 0,1 0,-1 0,1 0,0 0,-1-3,-1-15,1-1,2 1,0-1,1 1,1-1,1 1,1 0,1 0,0 0,4-5,2-15,14-65,-5 0,-4-1,-1-67,-15 171,4-49,-2 0,-2 0,-2 0,-3 1,-2-1,-2 1,-12-32,20 76,-1 1,0-1,-1 0,1 1,-1-1,-1 1,1 0,-1 0,0 0,0 1,-1-1,0 1,0 0,0 0,0 1,-1 0,0 0,0 0,0 0,0 1,0 0,-1 1,0-1,1 1,-1 0,0 1,0 0,0 0,0 0,0 1,0 0,0 0,0 1,-5 1,-12 12,0 0,2 2,0 1,1 1,0 0,2 2,0 0,1 1,1 1,2 1,0 0,-10 21,12-23,-196 339,203-350,4-5,-1 0,1-1,-1 1,0-1,0 0,0 0,-1 0,1-1,-1 1,0-1,0 0,0 0,0 0,-1 0,1-1,-1 0,-10-31,41-137,107-479,-123 579,-1 27,-3-1,-2 1,-1-1,-2 0,-1 0,-3 0,-1 0,-3-10,7 47,-1-1,1 1,0-1,-1 1,0-1,0 1,0 0,0-1,0 1,-1 0,0 0,1 0,-1 0,0 0,-1 0,1 1,0-1,-1 0,1 1,-1 0,0 0,0 0,0 0,0 0,0 1,0-1,-1 1,1 0,0 0,-1 0,1 0,-1 0,1 1,-1 0,1 0,-1 0,1 0,-1 0,1 1,-1-1,1 1,-1 0,1 0,0 0,-1 1,1-1,-20 19,1 1,1 1,1 1,0 1,2 1,1 0,1 1,2 1,0 0,2 1,1 0,1 1,-3 16,-57 158,-50 137,-17 1,95-262,43-99,80-275,-48 190,-5-1,-4-2,9-103,-28 168,-3-1,-1 0,-3 0,-1 0,-2 0,-11-38,14 72,-2 1,1 1,-1-1,0 0,-1 1,0 0,-1 0,1 1,-1-1,-1 1,1 0,-3 0,7 5,0 0,-1 0,1 0,-1 0,0 1,1 0,-1-1,0 1,0 0,0 0,0 0,0 1,0-1,0 1,0 0,0 0,0 0,0 0,0 0,0 1,0-1,0 1,0 0,0 0,0 0,0 0,0 0,1 1,-1-1,0 1,1 0,-1 0,1 0,0 0,0 0,0 0,0 1,-1 0,-16 25,0 1,2 1,1 0,1 1,2 1,1 0,2 1,1 0,0 9,-4 5,-60 226,21-66,-72 174,34-179,90-202,0 0,-1-1,1 1,0 0,0 0,0 0,-1 0,1 0,0 0,0 0,-1 0,1 0,0 0,0 0,-1 0,1 0,0 0,-1 0,1 0,0 0,0 0,-1 0,1 0,0 0,0 0,-1 0,1 0,0 0,0 1,0-1,-1 0,1 0,0 0,0 0,0 1,-1-1,8-29,57-178,-25 93,-6-2,-5-2,3-56,-24 125,-2 0,-2-1,-3 0,-2 0,-2 1,-2-1,-2 1,-2 1,-3 0,-1 0,-11-19,25 64,-1 0,1 0,-1 0,0 0,0-1,-1 1,1 0,0 1,-1-1,0 0,0 0,0 1,0-1,0 1,0-1,-1 1,1 0,-1 0,1 0,-1 1,0-1,0 0,0 1,0 0,0 0,0 0,0 0,0 0,0 0,-1 1,1 0,0-1,0 1,-1 1,1-1,0 0,0 1,0 0,-1-1,1 1,0 0,0 1,0-1,0 0,1 1,-1 0,0 0,0 0,-8 12,0 1,1 1,1-1,0 2,1-1,1 1,0 1,2-1,0 1,-2 11,0-6,-43 180,8 2,9 2,9 12,19-79,5-140,0 1,0-1,0 0,0 1,1-1,-1 0,0 1,0-1,1 0,-1 1,0-1,1 0,-1 0,0 1,1-1,-1 0,0 0,1 0,-1 1,0-1,1 0,-1 0,0 0,1 0,-1 0,1 0,-1 0,0 0,1 0,-1 0,1 0,-1 0,0 0,1 0,-1 0,1 0,-1 0,0-1,1 1,-1 0,0 0,1 0,-1-1,0 1,1 0,-1 0,0-1,1 1,-1 0,0-1,0 1,1 0,-1-1,0 1,0 0,0-1,0 1,0-1,1 1,-1 0,0-1,0 1,0-1,0 1,0 0,0-1,0 1,0-1,0 1,-1-1,78-193,-64 154,35-118,-7-2,-6-1,5-103,-36 229,-2-1,-2 0,-1 0,-1 1,-7-32,9 65,1 0,-1 0,0 0,0 0,0 0,0 0,-1 0,1 0,-1-1,1 1,-1 0,0 0,1 0,-1 1,0-1,0 0,0 0,-1 0,1 1,0-1,-1 0,1 1,-1-1,1 1,-1 0,0 0,0-1,1 1,-1 0,0 1,0-1,0 0,0 0,0 1,0-1,0 1,-1 0,1 0,0-1,0 1,0 1,0-1,0 0,-2 1,-6 10,0 0,1 1,0 0,1 1,0 0,1 0,0 1,1 0,1 0,0 0,-1 6,5-17,-58 182,8 3,8 1,2 49,39-229,5 66,12-91,1-24,-3-2,-2 0,-1 0,-2-1,1-39,-4 42,5-34,-4-1,-3 1,-3-1,-7-45,6 110,1 4,0 1,0-1,-1 1,0-1,0 1,0-1,-1 1,0 0,0 0,0 0,0 0,-1 0,0 0,0 1,0-1,-4-2,5 7,0 0,0 0,0 0,0 0,-1 0,1 1,0-1,0 1,0-1,0 1,0 0,0 0,0 0,0 0,0 0,0 1,1-1,-1 0,0 1,1 0,-1-1,1 1,0 0,0-1,-1 1,1 0,0 0,0 0,1 0,-1 0,0 0,1 0,-1 1,1-2,-19 43,2 1,2 1,2 0,2 1,2 1,1 1,-69 494,55-272,30-224,-7-46,-1-1,0 1,1-1,-1 1,1-1,-1 1,1-1,-1 1,1-1,-1 1,1-1,-1 0,1 1,-1-1,1 0,0 1,-1-1,1 0,0 0,-1 0,1 0,-1 1,1-1,0 0,-1 0,1 0,0 0,-1-1,1 1,0 0,-1 0,1 0,0 0,-1-1,1 1,0 0,-1-1,1 1,-1 0,1-1,-1 1,1-1,-1 1,1-1,-1 1,1-1,-1 1,0-1,1 1,-1-1,0 1,1-1,-1 0,0 1,0-1,0 0,0 1,1-1,-1 0,0 1,0-1,0 0,62-160,-44 103,28-86,-6-2,-2-19,-21-36,-25 177,-9 58,-5 57,3 1,4 0,3 12,11-91,-20 274,12 0,13 1,-2-65,0-13,13-145,-14-64,0-1,0 0,-1 1,1-1,0 0,0 0,0 0,-1 0,1 1,0-1,0 0,0 0,-1 0,1-1,0 1,0 0,0 0,-1 0,1 0,0-1,0 1,-1 0,1-1,0 1,0-1,-1 1,1-1,-1 1,1-1,0 1,-1-1,1 0,-1 1,1-1,-1 0,0 1,1-1,-1 0,0 0,1 0,-1 1,0-1,0 0,0 0,0 0,1 0,17-35,-3-1,0 0,-3-1,-1-1,-1 0,-1-10,7-22,11-41,-5 0,-4-1,-6-1,-4-1,-6 0,-5-22,-20 26,23 110,-1-1,1 1,-1 0,1-1,-1 1,1 0,-1-1,1 1,-1 0,0 0,0-1,0 1,0 0,0 0,0 0,0 0,0 0,0 0,-1 0,1 1,0-1,0 0,-1 1,1-1,0 1,-1-1,1 1,-1 0,1 0,-1-1,1 1,-1 0,1 0,-1 0,1 1,0-1,-1 0,1 0,-1 1,1-1,0 1,-1-1,1 1,0 0,-1 0,1-1,0 1,0 0,0 0,0 0,0 0,0 0,0 0,0 1,0-1,0 0,1 0,-1 1,0-1,-14 27,1 1,2 1,1 0,1 0,1 1,2 0,-1 17,4-31,-42 235,11 2,12 1,10 1,13 57,2-231,3 0,16 77,3-86,-23-71,0-1,0 1,0-1,0 1,0-1,0 0,0 1,1-1,-1 0,0 0,1 0,-1 0,1 0,-1 0,1 0,-1 0,1-1,0 1,-1-1,1 1,0-1,0 0,-1 1,1-1,0 0,0 0,-1 0,1 0,0-1,0 1,-1 0,1-1,0 1,-1-1,1 0,0 0,-1 1,1-1,-1 0,1 0,-1 0,8-6,-1 0,0-1,-1 0,1 0,-2-1,1 0,-1 0,0 0,-1-1,4-9,0 2,29-59,-4-2,-3-1,-3-1,-4-1,-3-2,-4 0,4-74,-16 123,-1 1,-3-1,0 0,-2 1,-2-1,-1 0,-1 1,-2 0,-11-32,18 63,0 0,-1 0,1 0,-1 0,1 1,-1-1,0 0,0 0,0 0,0 0,0 1,0-1,0 0,0 1,-1-1,1 1,-1-1,1 1,-1 0,1 0,-1 0,0 0,0 0,1 0,-1 0,0 0,0 1,0-1,0 1,0-1,0 1,0 0,0 0,0 0,0 0,0 0,0 0,0 0,0 1,0-1,0 1,0 0,0-1,0 1,0 0,1 0,-1 0,0 1,-7 9,1 0,0 1,1 0,1 0,0 1,0 0,2 0,-1 0,2 0,-1 1,2-1,0 3,-5 13,-41 227,10 2,12 2,12 0,12 85,3-110,19 103,-18-325,-3-5,2 0,-1-1,1 1,0 0,1 0,0 0,0-1,1 1,-1-1,2 0,-1 0,1 0,0 0,1 0,-1-1,2 0,-4-5,1-1,0 0,0 0,0 0,0 0,0 0,-1-1,1 1,0-1,0 0,-1 0,1 0,0 0,-1 0,1 0,-1-1,1 0,-1 1,0-1,0 0,0 0,0 0,0 0,0 0,0-1,-1 1,1-1,-1 1,1-1,-1 1,0-1,0 0,0-2,1 2,35-70,-3-1,-3-2,-3-1,-4-1,-4-1,1-19,-16 75,30-115,-6-2,-7-1,-5-2,-4-97,-29 103,16 136,0-1,0 1,0-1,0 1,-1-1,1 1,0-1,-1 1,1 0,-1-1,1 1,-1 0,0-1,1 1,-1 0,0 0,0-1,0 1,0 0,0 0,0 0,0 0,-1 0,1 1,0-1,-1 0,1 0,0 1,-1-1,1 1,0-1,-1 1,1 0,-1 0,1-1,-1 1,1 0,-1 0,1 0,-1 1,1-1,-1 0,1 0,0 1,-1-1,1 1,-1-1,1 1,0 0,-1 0,1-1,0 1,0 0,0 0,0 0,0 0,0 0,0 1,0-1,0 0,0 0,1 1,-1-1,0 0,1 1,-1-1,1 1,0-1,-1 1,-13 23,1 1,1 1,1 0,1 0,1 1,-2 17,4-17,-47 208,10 2,11 2,8 33,8 109,32-272,-15-109,0 0,0 0,0-1,0 1,0 0,0 0,0 0,0 0,1 0,-1 0,0 0,0 0,1-1,-1 1,1 0,-1 0,1 0,-1-1,1 1,-1 0,1 0,0-1,-1 1,1-1,0 1,0 0,-1-1,1 0,0 1,0-1,0 1,-1-1,1 0,0 0,0 1,0-1,0 0,0 0,0 0,0 0,0 0,0 0,0 0,-1 0,1-1,0 1,0 0,0 0,0-1,0 1,-1-1,1 1,0-1,0 1,0-1,-1 1,1-1,0 0,-1 1,1-1,-1 0,1 0,-1 1,1-1,-1 0,1 0,-1 0,32-63,83-334,-101 348,57-203,-11-3,-11-2,7-178,-55 412,1 10,-1 1,0 0,-1 0,0-1,-1 1,-1 0,0 0,-1 0,0 0,-4-7,7 19,-1 0,1 0,-1-1,1 1,-1 0,0 0,1 0,-1 0,0 0,0 0,0 0,1 0,-1 1,0-1,0 0,-1 0,1 1,0-1,0 1,0-1,0 1,0-1,-1 1,1 0,0 0,0-1,-1 1,1 0,0 0,0 0,-1 0,1 1,0-1,0 0,0 0,-1 1,1-1,0 1,0-1,0 1,0-1,0 1,0 0,0-1,0 1,0 0,0 0,0 0,0 0,0 1,-44 54,0 22,4 2,3 2,-21 69,-31 121,-29 172,109-403,-30 120,8 2,-4 90,34-238,1-10,-1 0,1 1,1-1,-1 1,1-1,0 1,0-1,1 1,0-1,0 0,0 1,0-1,1 0,0 0,0 0,0 0,3 4,-4-9,1 1,-1-1,0 0,1 1,-1-1,1 0,-1 0,1 0,-1 0,1 0,-1 0,1-1,-1 1,0 0,1-1,-1 1,0-1,1 1,-1-1,0 0,1 0,-1 0,0 1,0-1,0 0,0 0,0 0,0-1,0 1,0 0,0 0,-1-1,27-28,-3-2,0 0,-2-2,-2-1,-1 0,0-3,-4 7,81-155,-8-4,-9-3,11-60,-69 183,-4 0,-2-1,-3 0,-4-1,-2 0,-4-1,-3 1,-3 0,-7-26,11 96,-1-11,-1 0,0 0,0 0,-2 0,0 0,0 0,-1 1,0-1,-1 2,-1-1,0 1,0-1,-1 2,-5-5,11 13,-1 0,0 0,0 0,0 0,0 1,0-1,0 1,0 0,-1 0,1 0,0 0,-1 1,1 0,-1-1,1 1,0 0,-1 0,1 1,-1-1,1 1,0 0,-1 0,1 0,0 0,0 0,0 1,0-1,0 1,0 0,0 0,1 0,-2 1,-75 87,41-21,2 2,4 1,3 1,3 2,-4 31,-24 90,8 3,10 1,8 2,9 0,8 2,10-1,1-190,-1 3,1-1,1 1,0 0,1 0,0-1,1 0,1 1,1-1,0 0,1-1,7 14,-12-26,0 1,1-1,0 0,-1 0,1 0,0 0,0 0,0 0,0 0,0 0,0-1,1 1,-1-1,1 0,-1 0,1 0,-1 0,1 0,0 0,-1-1,1 1,0-1,-1 0,1 0,0 0,0 0,-1 0,1-1,0 1,0-1,-1 1,1-1,-1 0,1 0,-1 0,1-1,-1 1,1-1,-1 1,0-1,1-1,12-10,-1-1,-1-1,0 0,-1 0,0-2,-1 1,-1-2,5-11,4-5,87-174,-9-4,-9-4,20-94,-68 200,-5-3,-4 0,-6-2,-4-1,-6-1,-5 0,-4-54,-24 69,18 101,-1 0,1 0,-1 0,1-1,-1 1,1 0,-1 0,0 0,1 0,-1 0,0 0,0 0,0 0,0 0,0 0,0 1,0-1,0 0,0 0,0 1,0-1,0 1,-1-1,1 1,0 0,0-1,-1 1,1 0,0 0,0 0,-1 0,1 0,0 0,0 0,-1 0,1 1,0-1,0 0,-1 1,1-1,0 1,0-1,0 1,0 0,0-1,0 1,0 0,0 0,0 0,0 0,0 0,0 0,1 0,-43 63,-50 229,17 9,14 2,12 4,15 1,4 304,38-470,-7-141,-1 0,1 0,0-1,0 1,0 0,1-1,-1 1,0 0,1 0,-1-1,1 1,-1-1,1 1,0 0,0-1,0 1,0-1,0 0,0 1,0-1,0 0,0 0,1 1,-1-1,0 0,1 0,-1 0,1-1,-1 1,1 0,0-1,-1 1,1-1,0 1,-1-1,1 0,0 1,0-1,-1 0,1 0,0 0,-1-1,1 1,0 0,0-1,-1 1,1-1,-1 1,1-1,0 0,-1 0,1 0,-1 0,1 0,11-11,-1 1,-1-1,0-1,0 0,-2 0,0-1,0-1,-1 1,-1-1,5-13,-4 11,81-193,-10-4,-8-4,0-43,-18 60,-8-1,-9-2,-10-1,-8-1,-8-88,-10 270,1-2,-1 1,-1 0,-2 0,0 0,-1 0,-2 0,0 1,-10-22,15 44,0 0,0-1,0 1,0 0,0 0,0 0,-1 0,1 0,-1 0,1 1,-1-1,0 0,0 1,0-1,0 1,0 0,0 0,0 0,0 0,-1 0,1 0,0 0,0 1,-1-1,1 1,-1-1,1 1,0 0,-1 0,1 0,-1 1,1-1,0 0,-1 1,1 0,0-1,-1 1,1 0,0 0,0 0,0 1,0-1,0 0,0 1,0 0,0-1,1 1,-1 0,1 0,-1 0,0 1,-16 19,1 1,2 0,0 1,1 1,2 0,0 1,2 1,-4 16,-53 169,10 3,10 1,-5 101,-11 186,21 30,39-489,1-18,0 0,1 1,1-1,2 0,1 0,1 0,2 4,-6-28,0 0,0 0,0 0,0 0,0 0,1-1,-1 1,1 0,-1 0,1 0,0-1,0 1,0 0,0-1,0 1,0-1,0 1,0-1,0 0,1 1,-1-1,1 0,-1 0,1 0,-1 0,1 0,0 0,-1 0,1-1,0 1,0-1,0 1,-1-1,1 0,0 1,0-1,0 0,0 0,0-1,-1 1,1 0,0 0,0-1,0 1,0-1,-1 0,1 0,0 1,-1-1,1 0,10-11,-1 1,0-1,0-1,-2 0,1-1,-2 0,0 0,0 0,-2-1,2-4,0 2,86-208,60-218,-142 406,51-155,-8-3,-9-1,-9-2,-8-2,-9-1,-9-23,-11 105,-6-1,-5 1,-6 0,-4 2,-6 0,-5 1,-5-1,33 107,-2-11,-1 0,-1 0,0 1,-2 0,0 1,-2-1,0 2,-1 0,-1 1,0 0,-13-11,24 25,-1 1,1-1,-1 1,0 0,1 0,-1 0,0 0,0 0,-1 1,1 0,0 0,0 0,-1 1,1-1,0 1,-1 0,1 0,0 1,-1-1,1 1,0 0,-1 0,1 0,0 1,0-1,0 1,0 0,1 0,-3 2,-4 4,-1 0,1 1,1 0,-1 1,2 0,-1 1,1 0,1 0,-2 4,-32 66,3 2,4 1,4 2,4 1,1 10,24-95,-56 241,10 3,11 2,11 1,10 0,14 137,2-360,-2 7,1 0,2 1,2-1,1 0,1-1,2 1,5 10,-12-39,-1-1,2 1,-1-1,0 1,1-1,0 1,0-1,0 0,0 0,0 0,0 0,1 0,0-1,-1 1,1-1,0 0,0 1,1-1,-1 0,0-1,0 1,1-1,-1 1,1-1,0 0,-1-1,1 1,0 0,0-1,-1 0,1 0,0 0,-1 0,4-1,9-8,-1 0,1 0,-1-1,-1-1,0-1,-1 0,0-1,-1 0,0-1,-1 0,0-1,-2 0,1 0,-2-1,0-1,-1-1,55-107,-6-4,-6-1,-6-3,8-53,-16 55,-6-1,-6-2,-6 0,-6-2,-5 1,-12-136,0 190,-4 1,-3 0,-3 1,-4 1,-3 0,-16-32,35 103,1 0,-1 0,0 1,-1-1,0 1,0 0,0 0,-1 0,0 0,0 1,0 0,-1 0,-4-3,7 8,1-1,-1 1,1 0,-1 0,1 0,-1 0,1 1,-1-1,1 1,0-1,-1 1,1 0,-1 0,1 0,0 0,0 0,0 1,0-1,0 1,0-1,0 1,0 0,0-1,1 1,-1 0,1 0,-1 1,1-1,0 0,0 0,0 1,-16 25,2 2,1 0,1 0,2 1,1 1,1 0,-1 15,6-27,-58 294,15 4,13 1,9 280,15-216,34 289,14-445,10-140,-46-85,0 0,0-1,0 1,0-1,0 0,1 1,-1-1,0 0,1 0,-1-1,1 1,-1 0,1-1,-1 1,1-1,-1 0,1 0,0 0,-1 0,1-1,-1 1,1 0,-1-1,1 0,-1 0,1 0,-1 0,0 0,1 0,-1 0,0-1,0 1,0-1,0 0,1-1,15-15,-1-1,0 0,-1-2,-2 0,0 0,-1-2,-1 1,-1-2,4-14,-14 37,92-225,-10-5,-10-3,21-138,-57 202,-7-1,-8-1,-7-2,-8 1,-8-1,-16-105,12 219,-3 0,-3 1,-2 0,-3 1,-14-31,-18 14,46 73,0 1,0-1,0 1,0-1,0 1,-1 0,1-1,0 1,0 1,-1-1,1 0,-1 0,1 1,-1 0,1-1,-1 1,1 0,-1 0,1 0,-1 1,1-1,-1 1,1-1,-1 1,1 0,0 0,-1 0,1 0,0 0,0 0,0 1,-2 0,-6 8,-1 0,1 0,0 1,1 0,1 1,0 0,0 0,1 1,1 0,-2 4,-40 103,5 2,5 2,5 1,6 2,1 37,-31 237,18 3,17 0,22 164,1-531,-1 18,2 0,3 0,12 50,14-37,-30-66,1-1,-1 0,1 0,-1 0,1 0,-1 0,1 0,0 0,-1 0,1 0,0-1,-1 1,1-1,0 1,0-1,0 0,0 0,-1 0,1 0,0 0,0 0,0 0,0-1,0 1,-1-1,1 1,0-1,0 0,-1 1,1-1,-1 0,1 0,-1 0,1-1,-1 1,2-1,10-11,0 0,-1-1,0-1,-1 1,-1-2,-1 1,0-2,-1 1,6-16,-5 13,73-176,-8-4,-10-2,22-130,-38 112,-11-1,-9-2,-9-1,-10-130,-9 274,-4 0,-3 0,-3 1,-4-3,12 71,0 0,0 0,-1 0,0 0,-1 0,0 1,0 0,-1-1,-1 2,1-1,-5-5,8 13,1 1,-1-1,1 0,-1 0,0 0,1 1,-1-1,0 1,0-1,1 1,-1 0,0 0,0 0,1 0,-1 0,0 0,0 0,0 0,1 1,-1-1,0 1,1-1,-1 1,0 0,1 0,-1 0,1 0,-1 0,1 0,-1 0,1 0,0 0,0 1,-1-1,1 0,0 1,0-1,0 1,1 0,-1-1,0 2,-17 25,1 0,2 1,1 0,1 2,2-1,1 1,-1 8,3-11,-70 273,15 3,12 2,14 3,5 195,14 323,35-674,-16-151,-1-1,1 1,-1 0,1 0,0-1,0 1,0 0,0-1,0 1,0-1,0 1,1-1,-1 0,0 0,1 1,-1-1,1 0,-1 0,1 0,0 0,0-1,-1 1,1 0,0-1,0 1,-1-1,1 0,0 0,0 1,0-1,0 0,0 0,0-1,-1 1,1 0,0-1,0 1,0-1,-1 0,1 1,0-1,-1 0,1 0,0 0,-1 0,1 0,-1 0,0-1,1 1,-1 0,0-1,0 1,0-1,0 0,0 1,0-1,0 0,-1 1,1-2,23-26,-2-1,0-1,-3-1,0-1,-2 0,6-20,-12 29,175-415,95-357,-211 581,-10-2,-9-3,-9-2,-8-29,-21 121,-5 0,-7-1,-5 0,-12-54,15 170,-1 0,-1 1,0-1,-1 0,0 1,-2 0,1 0,-2 0,0 0,0 1,-4-3,9 14,1 0,-1 0,0 0,0 0,0 0,0 0,0 1,0-1,0 1,-1 0,1 0,0 0,-1 0,1 0,-1 0,1 0,-1 1,0-1,1 1,-1 0,1 0,-1 0,0 0,1 0,-1 1,1-1,-1 1,1-1,-1 1,1 0,-1 0,1 0,0 1,-1-1,1 1,-66 70,28 0,2 1,4 1,4 2,-14 53,-52 191,13 4,15 4,15 2,-6 252,33-141,20 19,6-418,-1 9,2 0,3 1,1-2,3 1,12 42,-20-89,1 0,-1-1,1 1,-1 0,1-1,0 1,1-1,-1 1,0-1,1 0,0 1,0-1,0 0,0 0,0 0,1 0,-1-1,1 1,0-1,0 0,0 1,0-1,0 0,0-1,1 1,-1-1,1 1,-1-1,1 0,-1 0,1 0,0-1,-1 0,1 1,0-1,-1 0,1-1,0 1,0-1,6-5,0 0,-1-1,0 0,0 0,0-1,-1-1,0 1,0-1,-1 0,-1-1,1-1,53-85,-4-3,-4-2,-5-2,16-59,44-112,-13-5,-11-3,-13-4,-12-3,-13-2,2-216,-43 445,-3 0,-2 0,-4 0,-2 0,-11-41,-15 25,32 77,0-1,0 1,0-1,-1 1,1 0,-1-1,1 1,-1 0,1 0,-1 0,0 0,1 0,-1 0,0 1,0-1,0 1,0-1,1 1,-1-1,0 1,0 0,0 0,0 0,0 0,0 1,0-1,0 0,0 1,1-1,-1 1,0 0,0-1,0 1,1 0,-1 0,1 0,-1 0,0 1,1-1,-1 1,-12 12,0 0,2 1,-1 0,2 1,0 0,1 0,1 2,-4 10,-51 115,6 3,7 3,-17 91,-28 147,17 4,18 3,16 3,9 281,43-531,-7-146,1 1,-1-1,1 1,-1-1,1 1,0-1,0 0,-1 1,1-1,0 0,0 0,1 0,-1 1,0-1,0 0,0-1,1 1,-1 0,0 0,1-1,-1 1,1 0,-1-1,1 1,-1-1,1 0,-1 0,1 1,-1-1,1 0,0 0,-1-1,1 1,-1 0,1 0,-1-1,1 1,-1-1,1 1,-1-1,1 0,-1 1,0-1,1 0,-1 0,0 0,0 0,0 0,0 0,0 0,0-1,0 1,0 0,0-1,0 1,-1 0,1-1,-1 1,1-1,-1 1,1-1,-1 0,22-29,0-1,-3-2,-1 0,-1-1,-1-3,2-3,98-242,-12-6,60-283,-88 277,-13-2,-13-4,-13-1,-13-1,-14-122,-12 327,-4-1,-5 1,-4 0,-14-44,26 126,-1 0,-1 1,0-1,-1 1,-1 0,0 1,-1-1,0 1,-1 1,-1 0,-3-3,8 13,0 0,0 0,-1 0,1 1,-1 0,0 0,1 1,-1-1,0 1,0 0,0 1,0 0,0 0,0 0,0 0,0 1,0 0,0 1,1-1,-1 1,0 0,1 0,-1 1,1 0,0 0,0 0,0 0,0 1,0 0,1 0,0 0,0 0,0 1,-3 4,-36 37,1 2,3 1,1 2,3 2,3 2,30-52,-124 217,11 5,9 5,-71 231,92-197,80-223,13-30,6-29,36-65,-5-2,-3-2,8-30,-15 34,35-77,82-184,89-314,-233 630,0 9,-2 0,0-1,-1 0,-1 0,-1 0,-1 0,0-1,-2 1,0-1,-2 1,-1-8,3 25,-1 1,0-1,0 1,0-1,0 1,0 0,-1-1,1 1,-1 0,0 0,1 0,-1 0,0 0,0 0,0 1,0-1,0 1,-1-1,1 1,0 0,-1 0,1 0,-1 0,1 0,-1 0,0 1,1-1,-1 1,1 0,-1 0,0 0,1 0,-1 0,0 1,-85 33,36 6,1 2,1 3,3 1,2 3,2 2,3 1,1 2,-9 22,15-23,3 1,2 1,-11 34,25-31,14-57,0 0,0-1,1 1,-1-1,0 1,0 0,0-1,1 1,-1-1,0 1,0-1,1 1,-1-1,1 1,-1-1,0 1,1-1,-1 0,1 1,-1-1,1 0,-1 1,1-1,-1 0,1 1,0-1,-1 0,1 0,-1 0,1 0,0 0,-1 1,1-1,-1 0,1 0,0 0,-1-1,1 1,0 0,-1 0,1 0,-1 0,1-1,-1 1,1 0,0 0,-1-1,1 1,-1 0,0-1,1 1,-1-1,1 1,-1-1,1 1,-1-1,0 1,1-1,-1 1,0-1,0 1,36-31,-36 31,38-42,-3-2,-1-1,-2-2,8-19,-2 4,78-110,77-129,-190 295,3-3,0 0,-1 0,0 0,-1-1,0 0,0 0,-1 0,0 0,-1 0,0 0,-1-1,0 1,-1-1,0 1,-1-11,0 19,1 1,-1-1,1 0,-1 1,0-1,0 0,0 1,1-1,-1 1,-1-1,1 1,0 0,0-1,0 1,-1 0,1 0,-1 0,1 0,-1 0,1 0,-1 0,0 1,1-1,-1 0,0 1,1 0,-1-1,0 1,0 0,0 0,1 0,-1 0,0 0,0 0,0 0,1 1,-1-1,0 1,1-1,-1 1,0 0,1-1,-1 1,1 0,-1 0,0 1,-66 55,32-6,3 2,3 1,2 2,2 0,2 2,4 0,1 2,0 18,-49 179,12 4,-5 114,45-253,4 1,6 121,25-144,-18-97,0-1,0 0,0 1,0-1,1 0,-1 0,1 0,-1 0,1 0,-1 0,1-1,0 1,0 0,0-1,0 0,0 1,1-1,-1 0,0 0,0 0,1 0,-1-1,1 1,-1-1,1 1,-1-1,1 0,-1 0,0 0,1 0,-1 0,1-1,-1 1,1-1,-1 1,1-1,-1 0,16-7,-1-1,-1-1,0 0,0-1,-1-1,0-1,-1 0,0 0,10-14,-11 13,118-137,-6-6,97-162,-46 47,-12-7,77-190,-134 203,-104 259,-2 4,1 0,-1 0,0-1,1 1,-1 0,-1-1,1 1,0-1,-1 1,0-1,0 1,0-1,0 1,-1-1,1 1,-1 0,0-1,-1-2,0 6,0 0,0 0,0 0,0 0,0 0,0 1,0-1,0 1,0-1,0 1,0 0,0 0,0 0,1 0,-1 0,0 0,0 0,1 1,-1-1,1 0,0 1,-1-1,1 1,0 0,0 0,0-1,-1 3,1-4,-41 55,3 2,2 1,-21 46,19-35,-698 1262,654-1174,84-150,12-21,205-277,694-937,-767 1017,-141 206,-1 0,-1 0,1 0,-1 0,1-1,-2 1,1-1,0 1,-1-1,0 1,-1-1,1 0,-1-3,-2 7,0 1,0-1,0 1,-1-1,1 1,0-1,-1 1,1 0,-1 0,1 1,-1-1,0 0,1 1,-1-1,0 1,1 0,-1 0,0 0,1 0,-1 1,0-1,1 1,-1-1,0 1,1 0,-1 0,1 0,0 0,-1 1,1-1,0 1,0-1,0 1,0 0,-1 0,-53 33,1 3,2 2,2 3,1 1,3 3,-9 13,-258 292,191-204,-7-7,-5-5,-43 25,78-97,99-63,1-1,-1 1,0-1,0 1,0-1,0 0,1 1,-1-1,0 0,0 0,0 0,0 0,0 0,0 0,0 0,1 0,-1 0,0 0,0 0,0 0,0-1,0 1,1 0,-1-1,0 1,0-1,0 1,1-1,-1 1,0-1,1 1,-1-1,0 0,1 1,-1-1,1 0,-1 1,1-1,-1 0,1 0,0 0,-1 0,1 1,0-1,0 0,-1 0,1 0,0 0,0 0,10-48,13-3,2 2,3 0,2 2,1 1,10-6,-16 18,614-804,-601 789,17-24,3 1,4 4,37-32,-79 90,-39 39,-421 507,347-424,-21 27,-6-4,-119 100,224-221,20-18,27-21,77-56,4 5,4 5,2 6,30-8,-113 57,1 1,1 2,0 1,0 3,1 0,1 3,6 1,-43 5,-1 0,1 1,-1-1,0 1,1-1,-1 1,1 0,-1 0,1 0,-1 0,1 1,-1-1,0 1,1-1,-1 1,0 0,1 0,-1 0,0 0,0 1,0-1,0 0,0 1,0-1,0 1,0 0,-1 0,1 0,-1 0,1 0,-1 0,0 0,0 0,0 0,0 1,0-1,0 0,-1 1,1-1,-1 1,1-1,-1 0,0 1,0-1,0 1,-1 0,-7 24,-3 0,0-1,-1 0,-1 0,-2-2,-1 1,0-2,-2 0,-1-2,-7 7,2 1,-147 172,130-161,41-40,0 0,1 0,-1 0,0 0,1 0,-1-1,0 1,1 0,-1 0,0 0,0-1,1 1,-1 0,0 0,0-1,1 1,-1 0,0-1,0 1,0 0,0-1,0 1,1 0,-1-1,0 1,0 0,0-1,0 1,0 0,0-1,0 1,0 0,0-1,0 1,0 0,0-1,-1 1,1 0,0-1,0 1,0 0,0-1,0 1,-1 0,1-1,0 1,0 0,-1 0,1-1,0 1,0 0,-1 0,1 0,0-1,-1 1,1 0,0 0,-1 0,1 0,0 0,-1 0,1-1,0 1,-1 0,1 0,0 0,-1 0,1 0,138-196,-59 96,5 3,5 4,3 4,4 4,21-10,-101 84,0 0,0 0,1 2,0 0,1 1,-1 1,7-1,-23 7,0 1,-1-1,1 1,0-1,0 1,0 0,0-1,0 1,0 0,-1 0,1-1,0 1,0 0,0 0,0 0,0 0,0 0,0 0,0 1,0-1,0 0,0 0,-1 1,1-1,0 1,0-1,0 0,0 1,-1-1,1 1,0 0,-1-1,1 1,0 0,-1-1,1 1,-1 0,1 0,-1 0,1-1,-1 1,1 0,-1 0,0 0,0 0,1 0,-1 0,0 0,0 0,0-1,0 1,0 1,-18 48,-173 258,-231 388,235-376,226-373,335-482,316-308,-509 631,-174 211,-15 18,-44 72,-5-2,-47 52,67-89,-482 587,411-510,41-48,-56 64,-87 137,186-240,24-40,1 0,-1 0,1 0,-1 1,0-1,1 0,-1 0,1 0,-1 0,1 0,-1 1,0-1,1 0,-1 0,0 1,1-1,-1 0,0 0,1 1,-1-1,0 0,0 1,1-1,-1 1,0-1,0 0,0 1,1-1,-1 1,0-1,0 0,0 1,0-1,0 1,0-1,0 1,0-1,0 1,0-1,0 0,0 1,0-1,-1 1,1-1,0 1,0-1,0 0,0 1,-1-1,1 0,0 1,0-1,-1 1,113-106,-82 70,809-887,-255 204,-565 692,-61 50,-185 231,18-4,11 8,-46 97,219-317,-48 77,5 3,4 2,-25 79,70-105,19-94,0 0,0 0,0 0,0 0,1 0,-1 0,0 0,0-1,1 1,-1 0,1 0,-1 0,1 0,-1-1,1 1,-1 0,1-1,0 1,-1 0,1-1,0 1,-1-1,1 1,0-1,0 1,0-1,0 0,-1 1,1-1,0 0,0 0,0 1,0-1,0 0,0 0,0 0,0 0,-1 0,1 0,0-1,0 1,0 0,0 0,0-1,0 1,-1 0,1-1,0 1,0-1,0 1,-1-1,1 1,0-2,99-77,59-83,85-116,-155 173,705-872,-548 702,-246 276,0-1,1 0,-1 1,0-1,0 0,1 1,-1-1,0 0,0 0,1 1,-1-1,1 0,-292 377,173-230,1-1,-233 296,-172 299,446-606,63-99,13-36,0 1,0 0,0-1,1 1,-1 0,0-1,1 1,-1 0,0-1,1 1,-1 0,1-1,-1 1,1-1,-1 1,1-1,0 1,-1-1,1 1,-1-1,1 0,0 1,-1-1,1 0,0 0,0 0,-1 1,1-1,0 0,0 0,-1 0,1 0,0 0,0 0,-1 0,1 0,0-1,-1 1,1 0,0 0,0 0,-1-1,1 1,0-1,-1 1,1 0,-1-1,1 1,-1-1,1 1,-1-1,1 1,-1-1,1 0,-1 1,1-1,-1 0,0 1,1-2,31-20,-1-2,-1-2,-1-1,12-16,-9 11,456-510,-169 176,365-376,-630 686,-233 256,-256 293,280-305,8 6,8 7,66-85,5 2,-22 62,52-58,37-121,1 0,-1 0,1 0,0 0,0 1,-1-1,1 0,0 0,0 0,0 0,0 0,1 1,-1-1,0 0,0 0,1 0,-1 0,0 0,1 0,-1 0,1 0,0 0,-1 0,1 0,0 0,0 0,-1 0,1 0,0-1,0 1,0 0,0-1,0 1,0-1,0 1,0-1,0 1,0-1,1 1,44-20,-10-9,-1-2,-1-1,-2-2,28-35,-36 40,751-900,41-101,-703 901,-94 111,-24 28,-268 316,-219 294,13 41,27 66,361-555,91-172,1-1,-1 1,0-1,0 1,1-1,-1 1,0-1,1 1,-1-1,0 0,1 1,-1-1,0 1,1-1,-1 0,1 1,-1-1,1 0,-1 0,1 1,-1-1,1 0,-1 0,1 0,-1 0,1 0,-1 0,1 0,-1 0,1 0,-1 0,1 0,0 0,-1 0,1 0,-1 0,1 0,-1-1,1 1,-1 0,1 0,-1-1,1 1,-1 0,0-1,1 1,-1 0,1-1,-1 1,0-1,1 1,-1 0,0-1,0 1,1-1,-1 1,0-1,0 1,0-1,0 1,1-1,-1 0,0 1,0-1,0 1,0-1,193-214,-129 135,1120-1340,-996 1203,9 9,14 5,-141 147,-66 62,-61 80,-283 350,-605 883,554-755,351-496,48-73,231-284,100-132,140-176,427-401,-885 977,236-208,-248 222,-5 3,-1 1,1 0,0 0,0 0,0 0,0 1,0 0,1 0,-1 0,1 0,-1 1,1-1,-1 1,1 1,5-1,-9 2,-1 0,1 1,0-1,0 1,0 0,-1-1,1 1,-1-1,1 1,-1 0,0-1,0 1,0 0,0 0,0-1,0 1,0 0,0-1,-1 1,1 0,-1-1,1 1,-1 0,0-1,1 1,-1-1,0 1,0-1,0 1,0-1,0 0,-2 1,-49 85,-4-2,-52 59,66-89,-854 1107,174-202,712-946,23-28,736-965,-351 513,35 1,-151 202,-275 257,-2 1,1 0,0 0,0 1,1-1,-1 1,1 1,0-1,0 1,0 0,0 1,0 0,6-1,-12 3,0 1,0-1,1 1,-1-1,0 1,0 0,0 0,0-1,0 1,0 0,0 0,0 0,0 0,0 0,0 0,0 1,-1-1,1 0,-1 0,1 0,-1 1,1-1,-1 0,0 1,1-1,-1 0,0 1,0-1,0 0,0 1,0-1,0 0,-1 1,1-1,0 0,-1 1,1-1,-1 0,1 1,-1-1,0 0,1 0,-1 0,0 0,-1 1,-15 41,-1-1,-3-1,-1 0,-16 19,6-8,-285 447,-21-15,-245 257,476-621,92-110,27-31,334-461,21 14,61-28,-421 487,5-5,142-166,7 7,169-140,-220 236,-110 78,-1-1,1 1,-1-1,1 1,-1-1,1 1,-1-1,1 1,0-1,-1 1,1-1,0 1,-1 0,1-1,0 1,0-1,0 1,0 0,0-1,0 1,0 0,0-1,0 1,0 0,0-1,0 1,0 0,0-1,0 1,1 0,-1-1,0 1,0-1,1 1,-1-1,1 1,-1-1,0 1,1-1,-1 1,1-1,-1 1,1-1,-1 1,1-1,-1 0,1 1,0-1,-1 0,1 0,0 0,-1 1,1-1,-1 0,1 0,0 0,-1 0,1 0,0 0,-1 0,1 0,0 0,0-1,-144 215,-493 642,20 98,589-911,25-38,19-25,1083-1371,-324 466,-631 783,-103 115,-42 27,1-1,0 1,-1 0,1 0,0 0,0-1,0 1,-1 0,1 0,0 0,0 0,-1 0,1 1,0-1,0 0,-1 0,1 0,0 1,0-1,-1 0,1 1,0-1,-1 1,1-1,-1 0,1 1,0 0,-1-1,1 1,-1-1,1 1,-1 0,0-1,1 1,-1 0,0-1,1 1,-1 0,0-1,0 1,1 0,-1 0,0 0,0-1,0 1,0 0,0 0,0-1,0 1,-1 0,1 0,0-1,0 1,-1 0,1 0,0-1,-1 1,1 0,0-1,-1 1,1-1,-1 1,1 0,-1-1,0 1,1-1,-1 1,1-1,-2 1,-15 42,-3 0,-1-1,-2-1,-6 6,7-10,-472 740,270-424,-345 522,548-844,-49 69,-3-3,-38 35,81-106,30-26,-1 0,0 0,1 0,-1-1,0 1,1 0,-1 0,0 0,1-1,-1 1,1 0,-1-1,1 1,-1 0,0-1,1 1,-1-1,1 1,0-1,-1 1,1-1,-1 1,1-1,0 1,-1-1,1 1,0-1,0 0,0 1,-1-1,1 0,0 1,0-1,0 0,0 1,0-1,0 0,0 1,0-1,0 1,0-1,1 0,-1 1,0-1,0 0,1 1,-1-1,0 1,1-1,-1 1,0-1,1 1,-1-1,1 1,-1-1,1 1,-1-1,1 1,-1 0,1-1,0 1,-1 0,1 0,0-1,37-76,4 1,3 3,8-5,-19 27,353-501,407-441,-707 891,3 4,96-80,-181 174,1-1,-1 0,1 0,0 0,0 1,0 0,0 0,1 1,0 0,0 0,0 0,0 1,6-1,-11 3,-1 1,1-1,-1 1,0-1,1 1,-1 0,0 0,0 0,0-1,0 1,1 0,-1 0,-1 1,1-1,0 0,0 0,0 0,0 1,-1-1,1 0,-1 1,1-1,-1 1,1-1,-1 0,0 1,0-1,0 1,0-1,0 1,0-1,0 1,0-1,0 1,-1-1,1 1,-1-1,1 0,-1 1,1-1,-2 1,-5 27,-1 0,-2-1,-1 0,-2-1,0 0,-8 10,-3 8,-224 401,-190 246,-6-59,332-501,88-114,25-18,-1 0,0-1,0 1,1 0,-1 0,0-1,0 1,0 0,1 0,-1-1,0 1,0 0,0-1,0 1,0 0,1 0,-1-1,0 1,0 0,0-1,0 1,0 0,0-1,0 1,0 0,0-1,0 1,0 0,-1-1,1 1,0 0,0-1,0 1,0 0,0 0,-1-1,1 1,0 0,0 0,0-1,-1 1,1 0,0 0,0-1,-1 1,1 0,0 0,-1 0,1 0,0 0,-1-1,1 1,0 0,-1 0,1 0,0 0,0 0,-1 0,1 0,0 0,-1 0,1 0,0 0,-1 0,1 1,70-130,461-650,-347 522,540-752,-624 876,-81 115,-19 33,-184 342,-197 405,123-238,-84 98,148-329,158-249,19-31,19-31,138-238,-95 183,244-400,238-415,-271 399,-209 373,-51 103,-12 28,-116 191,-295 531,371-639,-3-2,-5-2,-4-4,-3-2,-5-4,-13 7,84-87,-5 7,-1 0,0-1,-1 0,0-1,-1 0,0-1,0-1,-1 0,0 0,0-2,0 0,-1 0,-14 2,25-7,-1 0,1-1,-1 1,1-1,-1 0,1 0,-1 0,1-1,0 1,0-1,-1 0,1-1,1 1,-1-1,0 1,1-1,-1 0,1 0,0-1,0 1,0-1,0 0,1 1,-1-1,1 0,-1-5,-32-119,33 47,3 0,4 0,3 0,4 1,3 0,9-21,107-455,-22 100,23-272,-115 599,-6 0,-5-63,-7 187,3-6,-1 0,-1 0,0-1,-1 1,0 0,-1 0,0 0,0 1,-1-1,-1 0,0 1,0 0,-1 0,0 0,-1 0,0 1,-1 0,0 0,0 0,3 7,-1 0,1 0,0 0,-1 1,1-1,-1 1,1 0,-1 1,0-1,1 1,-1 0,0 0,1 0,-1 0,0 1,1 0,-1 0,1 0,-1 1,1 0,0-1,-1 1,1 1,0-1,-3 3,-96 76,101-80,-92 101,4 4,5 4,5 3,5 4,6 3,-19 51,74-146,-288 514,257-446,46-93,-1-1,0 1,0 0,1 0,-1-1,0 1,1 0,-1 0,0 0,1 0,-1-1,0 1,1 0,-1 0,1 0,-1 0,0 0,1 0,-1 0,0 0,1 0,-1 0,1 0,-1 0,0 0,1 0,-1 1,0-1,1 0,-1 0,0 0,1 1,-1-1,0 0,1 0,-1 1,0-1,0 0,1 0,-1 1,0-1,0 0,0 1,1-1,-1 0,0 1,0-1,0 0,0 1,0-1,0 1,0-1,0 0,0 1,36-36,-2-1,-1-2,26-41,-32 42,137-198,51-111,-148 233,-5-3,-5-3,37-113,-81 195,0 0,-3-1,-1 0,-2-1,-2 0,-1 0,-2 0,-2 0,-1 0,-2-1,-2 1,-2 1,-6-23,11 55,1 1,-1-1,0 1,0-1,-1 1,0 0,0 0,0 0,0 0,-1 0,0 1,0-1,0 1,0 0,-1 1,0-1,0 1,0 0,0 0,0 0,0 0,-1 1,1 0,-1 1,0-1,0 1,-1 0,-6 3,1 0,-1 1,1 1,0 0,0 1,0 0,0 1,1 0,0 1,1 0,-1 1,1 0,1 0,-1 1,-7 10,-34 38,2 2,3 1,2 3,3 2,-4 14,-64 129,9 4,-46 153,127-317,-19 49,5 2,-8 45,41-142,-2 0,1 1,0-1,0 0,0 1,0-1,0 1,0-1,1 1,-1-1,1 1,0-1,0 1,0-1,0 1,0 0,1-1,-1 1,1-1,-1 1,1-1,0 1,0-1,0 0,0 1,1-1,-1 0,0 0,1 0,0 0,-1 0,1 0,0 0,0-1,0 1,0-1,3 2,3-5,0 0,1 0,-1-1,0 0,0 0,-1-1,1 0,-1 0,0-1,0 0,0-1,-1 1,1-1,-1 0,-1-1,5-6,-6 9,80-97,-4-5,-4-3,-6-2,-5-4,17-48,-54 111,17-28,-4-2,-3-2,-4-1,-4-1,-3-2,12-80,-35 72,-4 95,0 0,0 1,0-1,0 0,0 1,0-1,0 0,-1 1,1-1,0 0,0 0,0 1,-1-1,1 1,0-1,-1 0,1 1,0-1,-1 1,1-1,-1 1,1-1,-1 1,1-1,-1 1,1-1,-1 1,0 0,1-1,-1 1,1 0,-1 0,0-1,1 1,-1 0,0 0,0 0,1 0,-1 0,0 0,1 0,-1 0,0 0,1 0,-1 0,0 1,1-1,-1 0,0 0,1 1,-1-1,0 0,1 1,-1-1,1 0,-1 1,1-1,-1 1,-30 34,-32 62,4 3,4 3,-9 34,57-122,-136 317,15 5,-10 84,122-368,-6 12,3 1,4 1,-6 50,20-114,0 0,-1 0,2-1,-1 1,0 0,1 0,-1 0,1 1,0-1,0 0,0 0,0 0,0 0,1 0,0 0,-1 0,1 0,0 0,0-1,1 1,-1 0,1-1,-1 1,1 0,0-1,0 0,0 1,0-1,0 0,1 0,-1 0,0 0,1-1,0 1,-1-1,1 0,0 1,0-1,0 0,2 0,8-5,0-1,0 0,-1 0,0-2,0 1,0-2,-1 1,0-2,0 1,-1-2,0 1,2-4,8-5,76-78,-5-4,-4-4,-5-4,37-66,-108 159,29-67,-40 81,-1 1,1 0,-1-1,1 1,-1 0,1-1,-1 1,1 0,-1 0,1 0,-1-1,1 1,-1 0,1 0,-1 0,0 0,1 0,-1 0,1 0,-1 0,1 0,-1 0,1 0,-1 1,1-1,-1 0,0 0,1 0,-1 1,1-1,0 0,-1 1,1-1,-1 0,1 1,-1-1,1 1,0-1,-1 0,1 1,0-1,-1 1,1-1,0 1,0-1,0 1,-1-1,1 1,0 0,0 0,-31 37,2 1,2 2,1 1,-9 25,13-28,-526 1021,2-4,324-671,-115 135,196-321,129-185,17-28,293-522,-182 322,615-1046,-586 1054,-98 158,-47 47,0 0,1 1,-1-1,0 1,1-1,-1 1,1-1,-1 1,0 0,1-1,-1 1,1-1,0 1,-1 0,1-1,-1 1,1 0,-1 0,1 0,0-1,-1 1,1 0,-1 0,1 0,0 0,-1 0,1 0,0 0,-1 0,1 0,0 0,-1 1,1-1,-1 0,1 0,-1 0,1 1,0-1,-1 0,1 1,-1-1,1 1,-1-1,1 0,-1 1,0-1,1 1,-1-1,0 1,1 0,-1-1,-1 38,-12 16,-2 0,-3 0,-2-2,-9 15,-1 5,-424 1012,406-964,-130 326,-19-9,-145 221,239-492,-7-6,-80 86,57-110,81-109,50-27,1 0,-1-1,1 1,0 0,-1-1,1 1,0-1,-1 1,1-1,0 0,0 0,0 1,0-1,0 0,-1 0,2 0,-1 0,0 0,0 0,0-1,0 1,1 0,-1 0,0-1,1 1,-1 0,1 0,0-1,-1 1,1-1,0 1,0 0,0-1,0 1,0-1,0 1,0 0,1-1,-1 0,1-34,2 0,1 0,2 0,1 1,2 0,6-16,-5 16,279-845,-34 117,-193 543,12-101,-74 320,5-24,0-2,-1 1,-2 0,-1-1,-1 1,-2-8,3 33,-1 0,0-1,0 1,0 0,0-1,0 1,0-1,-1 1,1 0,0 0,-1-1,1 1,-1 0,1 0,-1-1,0 1,0 0,1 0,-1 0,0 0,0 0,0 0,0 0,0 0,0 0,0 1,0-1,-1 0,1 1,0-1,0 1,-1-1,1 1,0-1,-1 1,1 0,0 0,-1 0,1 0,0 0,-1 0,1 0,0 0,-1 0,1 1,0-1,-1 0,1 1,0-1,0 1,-1 0,1-1,0 1,0 0,0 0,0 0,0 0,0 0,0 0,0 0,-19 16,1 0,0 1,2 1,0 1,1 0,-5 11,-156 233,13 7,-77 183,124-226,-405 728,501-924,-3 10,-2-1,-3-2,0-1,-24 22,7-28,45-32,0 1,0-1,0 1,0-1,0 0,0 0,0 1,0-1,0 0,0 0,0 0,0 0,0 0,0 0,0-1,0 1,-1 0,1 0,0-1,0 1,1-1,-1 1,0-1,0 1,0-1,0 1,0-1,0 0,1 0,-1 1,0-1,1 0,-1 0,0 0,1 0,-1 0,1 0,0 0,-1 0,1 0,0 0,-1 0,1 0,0 0,0 0,0 0,0 0,0 0,14-130,49-113,67-158,-91 286,45-128,24-72,28-161,-136 476,11-42,-2-1,-1 1,-3-1,-1-1,-3-30,0 73,0 0,-1-1,1 1,-1 0,1 0,-1-1,0 1,0 0,0 0,0-1,-1 1,1 0,0 0,-1 0,0-1,1 1,-1 0,0 0,0 0,0 0,0 0,-1 0,1 1,0-1,-1 0,1 1,-1-1,0 1,0-1,1 1,-1 0,0 0,0-1,0 1,0 1,0-1,0 0,-1 0,1 1,0 0,0-1,0 1,-1 0,1 0,0 0,0 0,-1 0,1 1,0-1,0 1,0-1,-1 1,1 0,-10 8,1 0,1 0,-1 2,2-1,-1 1,1 0,1 1,0 0,-2 5,-67 120,5 3,6 3,-19 74,60-154,-303 881,326-938,-145 431,143-420,12-28,136-298,27-70,107-365,-256 680,-4 0,-2-2,-3 0,-2 0,-4-1,-1-57,-13 79,7 44,0 0,0 1,0-1,-1 0,1 0,0 0,0 1,-1-1,1 0,-1 0,1 0,0 1,-1-1,1 0,-1 1,0-1,1 0,-1 1,1-1,-1 1,0-1,0 1,1-1,-1 1,0 0,0-1,1 1,-1 0,0 0,0-1,0 1,0 0,1 0,-1 0,0 0,0 0,0 0,0 0,0 0,1 1,-1-1,0 0,0 0,0 1,1-1,-1 0,0 1,0 0,-65 80,0 39,6 3,5 2,-27 99,78-211,-310 912,134-462,388-921,273-564,-446 940,-70 116,-40 84,6 4,5 3,5 4,7-19,-414 837,306-667,152-273,16-26,197-336,685-1193,-881 1534,37-57,-3-3,-4-2,-2-1,-5-1,-2-2,1-21,-30 98,2-7,0 0,0 0,-1 0,0-1,-1 1,0-1,-1 1,0-1,-1 1,0-1,0 1,-1 0,-1-1,0 1,0 0,-3-4,4 11,-1 1,1 0,-1 0,0 0,0 0,0 0,0 1,0-1,-1 1,1 0,0 0,-1 0,1 0,-1 1,1-1,-1 1,1 0,-1 0,1 0,-1 1,1-1,-1 1,1 0,0 0,-1 0,1 0,0 0,0 1,0-1,0 1,0 0,0 0,0 0,1 1,-1-1,1 1,-1-1,1 1,-1 1,-30 28,1 2,2 1,1 1,2 2,-21 38,41-65,-140 251,11 5,12 7,12 4,-26 125,131-383,-55 161,-8-2,-34 49,81-186,17-40,15-28,471-975,-74 156,-375 779,-3-1,-3-2,3-18,-20 40,-16 32,-7 32,-81 178,75-146,-110 294,-25 141,83-223,11 4,11 2,-9 207,56-327,4-147,0 1,0 0,-1 0,1-1,0 1,0 0,0 0,0 0,0-1,0 1,0 0,0 0,0 0,0-1,1 1,-1 0,0 0,0-1,1 1,-1 0,0-1,1 1,-1 0,1-1,-1 1,1 0,-1-1,1 1,0-1,-1 1,1-1,0 1,-1-1,1 0,0 1,0-1,-1 0,1 0,0 1,0-1,-1 0,1 0,0 0,0 0,0 0,-1 0,1 0,0 0,0 0,-1 0,1-1,0 1,0 0,0-1,31-34,22-51,-5-4,25-62,-37 75,-17 37,242-512,-4-63,-213 495,-6-2,18-100,-47 116,-10 106,-1-1,1 0,0 0,0 1,0-1,-1 0,1 0,0 1,-1-1,1 0,-1 1,1-1,-1 1,1-1,-1 0,1 1,-1-1,1 1,-1-1,0 1,1 0,-1-1,0 1,0 0,1-1,-1 1,0 0,0 0,1 0,-1-1,0 1,0 0,1 0,-1 0,0 0,0 0,1 1,-1-1,0 0,0 0,1 0,-1 1,0-1,0 0,1 1,-1-1,0 1,1-1,-1 1,1-1,-1 1,1-1,-1 1,1-1,-1 1,1 0,-1-1,1 1,0 0,-1 0,1 0,-15 15,2 0,-1 1,2 1,1 0,0 1,1 0,1 0,-4 14,1-6,-108 262,13 5,-30 159,-46 315,172-714,17-37,10-39,179-407,292-650,-393 855,-9-5,4-54,-53 119,-35 164,-1-1,1 1,-1-1,1 1,-1-1,1 1,-1-1,1 0,-1 1,0-1,1 0,-1 0,0 1,1-1,-1 0,0 0,0 1,0-1,0 0,0 0,0 0,0 1,0-1,0 0,0 0,0 1,0-1,-1 0,1 0,0 1,0-1,-1 0,1 0,-1 1,1-1,-1 1,1-1,-1 0,1 1,-1-1,1 1,-1-1,0 1,1-1,-1 1,0 0,1-1,-1 1,0 0,0-1,1 1,-1 0,0 0,0 0,1 0,-1 0,0 0,0 0,0 0,1 0,-1 0,0 0,0 0,-62 111,-43 138,11 4,-33 163,125-408,-409 1598,371-1381,45-211,9-31,-13 16,44-72,-3-3,28-73,-45 96,100-230,-12-5,24-121,-110 298,-5 0,-4-1,-5-1,-6 0,-4-1,-5 1,-5 0,-5 0,-5 1,-5 1,-5 1,-37-95,51 162,-2 0,-3 1,0 0,-3 2,-2 1,-15-21,34 53,0 1,0-1,0 1,-1 0,1 0,-2 0,1 1,0 0,-1 0,0 1,0 0,-1 0,1 1,-1 0,0 0,0 0,0 1,0 0,0 1,0 0,0 0,-1 1,1 0,-7 1,-7 8,1 0,1 2,0 0,0 1,1 1,1 1,0 1,1 0,0 1,2 1,0 0,0 2,2-1,0 2,-1 5,-77 119,6 4,7 4,-29 86,41-83,6 3,-32 138,80-185,11-110,1 0,0 0,0 0,0 0,0 0,1 0,-1 0,0 0,0 0,0 0,1-1,-1 1,1 0,-1 0,1 0,-1 0,1 0,-1 0,1-1,0 1,-1 0,1-1,0 1,0 0,-1-1,1 1,0-1,0 1,0-1,0 1,0-1,0 0,0 0,0 1,0-1,0 0,0 0,0 0,0 0,0 0,0 0,0 0,0 0,0 0,0-1,40-27,-12-5,-1-1,-2-2,-1-1,-3 0,10-23,-25 47,180-355,0-47,-110 241,18-43,-10-3,50-207,-115 339,-34 101,-60 211,-50 204,19 5,-3 130,-138 732,228-1208,22-91,75-196,407-986,-37 221,-426 918,-9 14,2 0,2 1,1 1,1 0,9-8,-30 40,1 0,0 0,0 0,-1 0,1 0,0 0,0 0,0 0,0-1,0 1,0 0,1 0,-1 0,0 0,0 0,1 0,-1-1,0 1,1 0,-1 0,1 0,-1-1,1 1,-1 0,1-1,0 1,-1 0,1-1,0 1,0-1,-1 1,1-1,0 1,0-1,0 0,-1 1,1-1,0 0,0 0,0 0,0 1,0-1,0 0,0 0,0 0,-1 0,1-1,0 1,0 0,0 0,0 0,0-1,0 1,-1-1,1 1,0 0,0-1,-1 1,1-1,0 0,0 1,-1-1,1 0,-1 1,1-1,-1 0,1 0,-13 183,-150 589,115-572,-15 71,-64 284,-24-5,-49 66,186-581,-8 24,-2-1,-2-1,-3-2,-14 19,42-73,0 0,0-1,-1 1,1 0,0-1,0 1,-1 0,1-1,0 1,0 0,-1-1,1 1,0 0,-1 0,1-1,0 1,-1 0,1 0,0 0,-1 0,1-1,-1 1,1 0,0 0,-1 0,152-373,-134 335,877-1842,-588 1197,-284 641,-15 40,-46 114,-342 1050,283-842,96-314,-136 438,-184 400,291-781,16-41,19-43,138-297,1023-2207,-958 2088,-203 430,-7 14,-8 23,-355 902,-127 510,472-1375,-325 962,302-912,114-268,537-1292,43-93,-513 1211,-122 300,-13 33,-14 48,-238 802,128-460,91-295,-445 1410,456-1453,2-2,-3-2,-2-1,-3-1,-2 1,34-83,626-1381,73-146,-539 1177,-113 275,-46 103,-11 23,-151 428,-115 371,-296 788,504-1466,-5-3,-30 36,70-136,17-39,18-27,593-1358,-129 414,-309 652,153-217,-198 384,-118 149,1 0,-1 0,1-1,0 1,-1 0,1-1,0 1,0 0,0 0,0 0,0 0,0 0,1 0,-1 0,0 0,0 0,1 1,-1-1,0 0,1 1,-1-1,1 1,-1-1,1 1,-1 0,1 0,-1 0,1 0,-1 0,1 0,-1 0,1 0,-1 0,1 1,-1-1,0 1,1-1,-1 1,1 0,-1-1,0 1,0 0,1 0,-1 0,1 10,-1 1,0-1,-1 1,-1-1,1 1,-2-1,0 0,0 1,-3 7,1-3,-52 205,-84 210,132-407,-221 588,-67 80,231-549,-46 104,-11-5,-39 42,78-175,83-108,0-1,0 0,0 1,-1-1,1 1,0-1,0 0,-1 1,1-1,0 0,-1 1,1-1,0 0,-1 0,1 1,-1-1,1 0,0 0,-1 0,1 1,-1-1,1 0,-1 0,1 0,0 0,-1 0,1 0,-1 0,1 0,-1 0,1 0,-1 0,1 0,0 0,-1 0,1-1,-1 1,1 0,-1 0,1 0,0-1,-1 1,1 0,0-1,-1 1,1 0,0 0,-1-1,1 1,0-1,0 1,-1 0,1-1,0 1,0-1,0 1,0 0,-1-1,3-30,57-148,437-926,-456 1023,589-1123,-456 902,136-172,-219 367,-90 109,-1-1,1 1,0 0,0-1,0 1,0 0,0-1,-1 1,1 0,0-1,1 1,-1 0,0 0,0-1,0 1,0 0,0-1,1 1,-1 0,0-1,1 1,-1-1,0 1,1 0,-1-1,1 1,-1-1,1 1,-1-1,1 1,-1-1,1 0,-1 1,1-1,0 0,-1 1,1-1,0 0,-1 0,1 1,0-1,-1 0,1 0,0 0,0 0,-1 0,1 0,0 0,-1 0,1 0,0-1,-1 1,1 0,0 0,-1-1,1 1,0 0,-1-1,1 1,-1 0,1-1,-1 1,1-1,-1 1,1-1,0 0,-42 146,-265 654,46-198,-229 373,260-568,198-360,16-32,19-32,190-390,685-1259,-86 92,-750 1488,-78 164,-451 1009,-174 594,115-438,456-1077,71-146,17-41,79-216,-55 179,232-539,142-215,-335 691,711-1296,-729 1345,30-51,6 3,57-66,-133 183,-2 0,1 0,-1 0,1 1,0-1,0 1,0 0,1 0,-1 0,1 0,0 0,0 1,-1 0,2-1,-1 2,0-1,0 0,1 1,-1 0,3-1,8 29,-15-7,0 1,-1 0,-2 0,0-1,-1 1,-4 11,6-22,-100 367,-16-5,-17-3,128-348,-596 1528,538-1394,-7-3,-6-3,-91 128,163-269,0 2,-1 0,0-1,0 0,-1-1,0 0,0 0,-1-1,0 1,-4 1,12-9,0 0,0 0,0 0,0 0,-1 0,1 0,0 0,0 0,0-1,0 1,0 0,0-1,0 1,-1-1,1 1,0-1,0 1,1-1,-1 0,0 1,0-1,0 0,0 0,1 0,-1 0,0 0,1 0,-1 0,0 0,1 0,0 0,-1 0,1 0,-1 0,1 0,0 0,0 0,0-1,0 1,0 0,0 0,0 0,0 0,0-1,0 1,1 0,-1 0,1 0,-1 0,0 0,1 0,0 0,-1 0,1 0,0-1,49-187,248-581,-289 748,387-827,214-299,-510 966,276-477,-298 552,-70 110,-57 117,-379 779,-371 819,750-1602,-493 1050,469-1041,61-109,19-31,950-1874,-785 1557,603-1221,-641 1237,-104 222,-27 54,-3 39,0 1,0-1,-1 1,1-1,-1 1,1-1,0 1,-1 0,1-1,-1 1,1 0,-1-1,1 1,-1 0,1-1,-1 1,1 0,-1 0,0 0,1 0,-1 0,1 0,-1 0,1 0,-1 0,0 0,1 0,-1 0,1 0,-1 0,0 0,1 0,-1 1,1-1,-1 0,1 0,-1 1,1-1,-1 0,1 1,0-1,-1 1,1-1,-1 0,1 1,0-1,-1 1,1-1,0 1,0-1,-1 1,1 0,0-1,0 1,0-1,0 1,-1-1,1 1,0 0,-114 167,-169 341,16 23,-568 1374,826-1882,-143 361,-66 98,145-366,63-116,47-115,324-719,462-767,47 117,-662 1162,-191 305,-30 47,-535 1006,-127 202,607-1121,-197 332,-22-8,240-374,-4-1,-1-3,-4-3,-9 5,-38 5,101-69,-1-1,0 1,0-1,0 0,0 0,0 0,0 0,-1-1,1 1,0-1,0 0,0 0,-1 0,1 0,0-1,0 1,0-1,-1 0,1 0,0 0,0 0,0-1,1 1,-1-1,0 1,0-1,1 0,-1 0,1 0,0-1,0 1,-1 0,1-1,1 0,-2-1,-1-6,-1-1,2 1,-1-1,2 0,-1-1,2 1,-1 0,1-1,1 1,0 0,1-1,1-5,14-105,4 0,7 1,4 2,36-85,-65 196,142-397,17 7,32-24,-127 282,6 4,5 2,7 4,4 4,7 3,11-2,4 31,-109 93,0 0,0 0,0 1,0-1,1 1,-1-1,0 1,0-1,0 1,1-1,-1 1,0 0,0 0,0 0,1 0,-1 0,0 0,1 0,-1 0,0 0,0 0,0 1,1-1,-1 1,0-1,0 1,0-1,0 1,0 0,1-1,-1 1,-1 0,1 0,0 0,0 0,0-1,0 1,-1 1,1-1,0 0,-1 0,1 0,-1 0,1 1,4 59,-12-10,-2-2,-3 1,-1-2,-3 0,-13 25,17-40,-209 495,-23-10,-90 111,73-165,-19-11,-90 84,253-392,83-116,34-29,-1 0,0 1,0-1,0 0,1 0,-1 0,0-1,0 1,0 0,1 0,-1 0,0 0,0-1,1 1,-1 0,0-1,0 1,1-1,-1 1,0-1,1 1,-1-1,1 1,-1-1,1 0,-1 1,1-1,-1 0,1 1,0-1,-1 0,1 1,0-1,-1 0,1 0,0 0,0 1,0-1,0 0,0 0,0 0,0 1,0-1,0 0,0 0,0 0,1 1,-1-1,0 0,0 0,1 1,-1-1,1 0,-1 1,1-1,-1 0,1 1,-1-1,1 1,-1-1,1 1,0-1,0 0,15-49,2 0,3 1,24-42,-20 40,791-1398,-744 1330,409-668,245-271,-536 820,-183 232,-1-2,0 0,1 0,0 1,1 0,-1 0,2 1,-1 0,0 0,1 1,0 0,1 1,4-2,-12 6,0 1,0 0,-1 0,1 0,0 0,-1 0,1 0,-1 0,1 0,-1 0,0 1,1-1,-1 1,0-1,0 1,0-1,0 1,0 0,0 0,-1-1,1 1,0 0,-1 0,1 0,-1 0,0-1,0 1,0 0,0 0,0 0,0 0,0 0,-1 0,1 0,-1 0,1-1,-1 1,0 0,1 0,-1-1,0 1,0 0,-1-1,-76 231,-827 1753,837-1846,60-122,-275 564,-331 499,595-1051,-21 34,-3-2,-2-2,-31 30,36-57,39-32,-1 0,1 0,0 0,-1 0,1 0,0 0,0 0,-1-1,1 1,0-1,0 1,-1-1,1 1,0-1,0 0,0 1,0-1,0 0,0 0,0 0,0 0,0 0,1 0,-1 0,0 0,1 0,-1 0,0 0,1-1,-1 1,1 0,0 0,-1-1,1 1,0 0,0-1,0 1,0 0,0-1,0 1,0 0,0 0,1-1,-1 1,0 0,1 0,-1-1,1 1,0 0,-1 0,1 0,0 0,-1 0,2-1,57-227,91-184,18 7,30-17,157-268,401-577,-628 1071,8 5,8 7,133-129,-239 276,2 1,1 2,2 2,37-21,24 10,-101 43,0 1,1-1,-1 0,0 1,1 0,-1 0,1 0,-1 0,0 0,1 1,-1 0,1-1,-1 1,0 1,0-1,0 0,0 1,0-1,0 1,0 0,0 0,0 0,-1 0,1 1,-1-1,0 1,0 0,0-1,2 4,0 5,0 0,-1 0,-1 0,0 1,0-1,-1 1,0-1,-1 1,0-1,-1 1,-1-1,0 1,-2 7,-16 77,-4 0,-5-2,-3-1,-7 4,33-83,-483 1080,426-961,-181 357,-22-11,-172 220,422-676,-111 162,-52 49,35-93,85-119,57-23,0 0,1 0,-1 0,1 0,-1 0,1 0,-1-1,1 1,-1 0,1-1,0 1,0-1,0 1,0-1,0 0,0 0,0 1,1-1,-1 0,0 0,1 0,0 0,-1 1,1-1,0 0,0 0,0 0,0 0,1 0,-1 0,1-1,1-27,2 1,1-1,1 1,2 0,0 1,3 0,97-260,140-261,530-913,-608 1168,13 7,81-83,-211 304,3 2,63-56,-116 117,4-4,0-1,1 1,0 0,0 1,0 0,1 1,0-1,0 1,0 1,1 0,0 0,0 1,-1 0,7 0,-13 4,0 0,-1 0,1 0,0 1,-1-1,1 1,-1-1,1 1,-1 0,0 0,0 0,0 1,0-1,0 0,0 1,-1-1,1 1,-1-1,1 1,-1 0,0 0,0-1,0 1,-1 0,1 0,-1 0,0 0,1 0,-1 0,0 0,-1 0,1 0,-1 0,1 1,-3 32,0-1,-3 1,-1-1,-1 0,-9 22,-76 214,-12-5,-65 106,88-194,-367 792,-352 531,699-1335,-116 141,204-288,6-7,-1-1,1 0,-2 0,1-1,-2 0,1-1,-1 0,-1-1,-2 1,13-8,-1-1,1 0,-1 0,1 0,-1 0,1 0,-1 0,1-1,-1 1,1 0,-1-1,1 1,-1-1,1 0,0 1,-1-1,1 0,0 0,0 0,0 0,-1 0,1 0,0 0,0 0,0 0,0-1,1 1,-1 0,0-1,1 1,-1 0,0-1,1 1,0-1,-1 1,1-1,0 1,0-1,0 1,0-1,0 1,0-1,0 1,0-1,1 1,-1-1,0 1,1-1,0 1,-1 0,1-1,0 1,2-39,3 0,1 1,2 0,10-26,-17 61,104-318,14 6,124-227,120-178,126-141,-320 578,13 8,11 9,144-148,-300 374,1 2,1 2,3 1,32-20,21 17,-93 39,0 0,0 0,0 0,0 0,0 1,0-1,0 1,0 0,0 0,-1 0,1 0,0 1,-1-1,1 1,-1-1,1 1,-1 0,0 0,0 0,1 0,-2 0,1 0,0 1,0-1,-1 1,1-1,-1 1,0 0,0 0,0-1,1 4,1 10,0 0,0 0,-2 1,0-1,-1 0,0 1,-2-1,0 0,0 0,-4 9,-25 97,-6-1,-5-2,-5-2,-50 87,-205 386,-24-15,-134 149,310-497,-9-7,-9-7,-151 143,180-239,138-116,0 0,0 0,0 0,0-1,1 1,-2 0,1 0,0 0,0-1,0 1,0-1,0 1,0-1,-1 1,1-1,0 1,0-1,-1 0,1 0,0 0,0 0,-1 0,1 0,0 0,-1 0,1-1,0 1,0 0,-1-1,1 1,0-1,0 1,0-1,0 1,0-1,0 0,0 0,0 0,0 1,0-1,0 0,0 0,0 0,1 0,-1-1,0 1,0-1,5-67,17-3,2 1,4 1,33-64,-27 62,569-1143,-513 1043,975-1748,-926 1705,64-69,-143 215,-31 50,-30 48,-100 158,-937 1463,-207 385,1196-1956,-325 492,324-507,28-42,21-44,76-160,193-338,23 12,139-162,-65 123,24 16,148-129,-416 524,7 5,6 5,18-5,-122 107,1 2,0 0,2 2,0 2,1 1,24-8,-53 22,0 1,0 0,1 0,-1 1,1 0,-1-1,1 1,-1 1,1-1,0 1,-1 0,1 0,0 0,-1 0,1 1,-1 0,1 0,-1 0,1 1,-1-1,1 1,-1 0,0 0,0 1,0-1,0 1,-1 0,1 0,-1 0,1 0,-1 1,0-1,0 1,-1 0,1 0,-1 0,0 0,0 0,0 1,-1-1,1 1,-1-1,0 1,0-1,-1 1,0 0,1 3,-1 25,-2 1,-1-1,-1 0,-2 0,-1 0,-1-1,-4 3,-52 157,-10-3,-39 64,108-240,-471 967,-306 433,778-1407,-125 219,-9-6,-10-6,-143 155,273-347,-1-1,0-1,-2 0,0-2,-1-1,-19 11,39-25,1-1,0 0,0 0,-1 0,1 0,-1 0,1 0,-1 0,1-1,-1 1,1 0,-1-1,0 0,1 1,-1-1,0 0,1 0,-1 0,0 0,0 0,1 0,-1 0,0 0,1-1,-1 1,0-1,1 1,-1-1,1 0,-1 1,1-1,-1 0,1 0,0 0,-1 0,1-1,0 1,0 0,0 0,0-1,0 1,0-1,0 1,0-1,0 1,1-1,-1 1,1-1,-1 0,1 1,0-1,-1 0,1-1,0-17,1 0,1 0,1 0,0 0,2 0,0 1,1-1,6-10,-6 12,118-311,143-261,171-263,40 16,-292 518,13 8,14 9,169-177,-332 424,2 2,3 2,2 3,5 1,-54 39,1 1,0 1,0-1,1 1,0 1,0 0,1 1,-1 0,1 0,0 1,0 0,0 1,0 0,0 1,3 1,-11 1,1 0,-1 1,0-1,0 1,0 0,0 0,0 0,0 1,0-1,-1 1,1-1,-1 1,0 0,1 0,-1 0,-1 0,1 0,0 1,-1-1,0 0,0 1,0-1,0 1,0 0,-1-1,1 1,-1-1,0 1,0 0,-1-1,1 1,-1 0,-1 28,-2 0,-2 0,-1 0,-1-1,-2 0,-6 13,-73 176,-9-4,-73 111,163-312,-684 1213,375-682,-23-14,-45 16,249-387,97-128,38-33,0 0,0 0,0 0,0 0,-1-1,1 1,0 0,0 0,0-1,0 1,0-1,0 1,0-1,0 1,0-1,1 1,-1-1,0 0,0 0,0 1,1-1,-1 0,0 0,1 0,-1 0,1 0,-1 0,1 0,-1 0,1 0,0 0,-1 0,1 0,0 0,0 0,0 0,0 0,0 0,0 0,0 0,0 0,0-1,1 1,-1 0,0 0,1 0,-1 0,0 0,1 0,0 0,-1 1,1-1,-1 0,1 0,1 0,56-189,76-120,113-182,-245 490,407-740,441-593,-618 1009,241-257,-241 348,-216 220,-9 8,0-1,0 1,1 1,0-1,1 2,-1-1,1 1,0 0,0 1,1 0,0 0,-1 1,-7 4,0 0,0 0,0 0,0 1,0-1,0 1,-1-1,1 1,-1 0,1-1,-1 1,0 0,0 0,1 0,-1 0,-1 0,1 0,0 1,0-1,-1 0,1 0,-1 1,0-1,0 0,0 0,0 1,0-1,0 0,0 0,-1 1,1-1,-1 0,0 0,0 0,0 1,0-1,0 0,0 0,0-1,-14 51,-1 0,-3-2,-20 37,-159 309,-185 264,315-547,-391 659,-926 1476,1210-2003,127-188,26-49,29-42,85-171,684-1193,-437 842,24 15,236-255,-500 678,5 4,103-86,-196 190,-4 3,0 0,1 0,0 0,0 1,1 0,0 1,0 0,0 0,0 1,1 0,0 0,-1 1,4 0,-11 4,0-1,0 1,0 0,0-1,0 1,0 0,0 1,0-1,0 0,-1 0,1 1,-1-1,1 1,-1-1,1 1,-1 0,0 0,0-1,0 1,0 0,0 0,0 0,0 0,-1 0,1 0,-1 0,1 1,-1-1,0 0,0 0,0 0,0 0,0 1,0-1,-1 0,1 0,-1 0,0 0,1 0,-2 2,-6 38,-3 1,-1-2,-2 1,-1-2,-3 0,-16 27,19-36,-539 1007,411-784,-165 312,-37 69,-204 258,449-763,84-125,27-36,167-314,683-1241,148-87,-651 1153,-298 448,-36 58,-38 51,-207 350,-600 1078,163-238,456-840,35-86,159-285,23-41,459-844,526-844,-985 1688,168-277,85-92,-144 249,-124 146,0-1,0 1,0 0,0 0,0 0,0-1,0 1,0 0,0 0,0 0,0-1,0 1,0 0,1 0,-1-1,0 1,1 0,-1 0,0-1,1 1,-1 0,1-1,-1 1,1-1,0 1,-1-1,1 1,-1-1,1 1,0-1,-1 1,1-1,0 0,0 0,-1 1,1-1,0 0,0 0,-1 0,1 0,0 1,0-1,0 0,-1-1,1 1,0 0,0 0,0 0,-1 0,1-1,0 1,0 0,-1-1,1 1,-15 52,-3 0,-3-1,-1-2,-10 14,1 0,-1105 2215,666-1432,381-709,71-122,22-39,40-90,5 2,25-35,-26 51,375-694,511-714,-844 1371,107-120,-144 198,-54 56,0 0,0 0,0-1,0 1,0 0,0 0,1-1,-1 1,0 0,0-1,1 1,-1 0,0-1,1 1,-1 0,1-1,-1 1,1-1,-1 1,1-1,0 1,-1-1,1 1,-1-1,1 0,0 1,-1-1,1 0,0 1,0-1,-1 0,1 0,0 0,-1 0,1 0,0 0,0 0,-1 0,1 0,0 0,0 0,-1 0,1 0,0-1,0 1,-1 0,1 0,0-1,-1 1,1-1,-1 1,1-1,0 1,-78 165,-1027 1796,1006-1797,-277 452,350-583,51-77,-5 9,600-932,-37 155,-482 696,-101 115,-1 0,0 1,0-1,0 0,0 0,1 1,-1-1,0 0,1 1,-1-1,0 0,1 1,-1-1,1 0,-1 1,1-1,-1 1,1-1,-1 1,1-1,0 1,-1 0,1-1,0 1,-1 0,1-1,0 1,0 0,-1 0,1 0,0 0,0-1,-1 1,1 0,0 0,0 1,-1-1,1 0,0 0,0 0,-1 0,1 1,0-1,-1 0,1 1,0-1,-1 0,1 1,0-1,-1 1,1-1,-1 1,1-1,-1 1,1-1,-1 1,1 0,-1-1,0 1,1 0,-1-1,0 1,0 0,1 0,-1-1,0 1,0 0,0 0,0-1,0 2,-36 136,-71 123,-118 205,-57 46,-30-2,138-246,168-254,12-19,17-21,357-541,-241 365,329-454,-401 592,-66 68,0 0,-1 1,1-1,0 0,-1 0,1 0,-1 0,1 0,0 1,-1-1,1 0,-1 0,1 1,-1-1,1 0,-1 1,1-1,-1 1,1-1,-1 0,0 1,1-1,-1 1,0-1,1 1,-1 0,0-1,1 1,-1-1,0 1,0 0,0-1,0 1,0-1,0 1,0 0,0-1,0 1,0-1,0 1,0 0,0-1,0 1,0-1,-1 1,1 0,0-1,0 1,-1-1,1 1,0-1,-1 1,1-1,-1 1,1-1,-1 1,1-1,-1 0,1 1,-1-1,1 0,-1 1,0-1,1 1,-39 90,-5-3,-3-1,-48 66,43-71,-399 604,431-658,11-18,0 1,1 0,1 1,0 0,0 0,2 1,-1 0,0 5,6-17,0 0,0 1,1-1,-1 0,0 0,1 0,-1 0,1 0,-1 0,1 0,-1 0,1 0,0 0,0 0,0 0,-1 0,1 0,0-1,0 1,0 0,0-1,0 1,0-1,0 1,0-1,1 1,-1-1,0 0,0 1,0-1,0 0,1 0,-1 0,0 0,0 0,0 0,0 0,1-1,-1 1,0 0,0-1,0 1,0 0,0-1,0 0,0 1,0-1,0 0,0 1,0-1,0 0,0 0,0 0,-1 0,1 1,0-1,-1-1,25-14,-2 0,0-2,-1-1,-1-1,-1 0,0-2,10-9,243-285,-231 261,-93 135,-264 504,307-570,2-3,-1 0,1 1,1-1,0 1,1 0,0 1,1-1,0 1,0 7,3-19,1 1,-1 0,1-1,-1 1,1 0,0-1,-1 1,1-1,0 1,0-1,0 0,0 1,0-1,1 0,-1 0,0 0,0 0,1 0,-1 0,1 0,-1 0,1 0,-1-1,1 1,0 0,-1-1,1 0,0 1,-1-1,1 0,0 0,-1 0,1 0,0 0,0 0,-1 0,1-1,0 1,-1-1,1 1,-1-1,1 0,0 1,-1-1,0 0,1 0,-1 0,1 0,-1-1,0 1,0 0,0 0,0-1,0 1,0 0,1-2,23-17,-1-1,0 0,-2-2,0-1,-2-1,0-1,8-16,81-96,-109 138,0 1,0-1,1 0,-1 1,0-1,0 0,0 0,0 1,1-1,-1 0,0 1,0-1,0 0,1 0,-1 0,0 1,0-1,1 0,-1 0,0 0,1 0,-1 0,0 1,1-1,-1 0,0 0,1 0,-1 0,0 0,1 0,-1 0,0 0,0 0,1 0,-1 0,1 0,-19 38,17-36,-95 179,93-175,2-1,-1-1,0 0,0 0,0 0,-1 0,1 0,-1-1,0 1,0-1,0 1,0-1,-1 0,1-1,-1 1,0 0,0-1,2-3,1 0,0 0,-1 0,1 0,0 0,0 0,0 0,-1-1,1 1,1 0,-1-1,0 1,0-1,0 1,1-1,-1 1,1-1,-1 0,1 1,0-1,-1 0,1 1,0-1,0 0,0 1,1-1,-1 0,0 1,0-1,1 0,-1 1,1-1,0 1,-1-1,2-1,-1-3,0 1,-1 1,1-1,-1 1,0-1,0 1,0 0,0-1,-1 1,0-1,0 1,0 0,-1-1,1 1,-1 0,0 0,0 0,0 0,-1 1,1-1,-1 1,0-1,0 1,0 0,-1 0,1 0,-1 0,1 1,-1 0,0-1,0 1,0 1,-3-2,-183-62,140 32,1-2,2-3,-37-38,-19-15,-5 0,-349-271,-583-374,892 635,-4 7,-5 7,-2 6,-5 8,-2 6,-57-9,-89 1,-2 14,-4 14,-207 0,418 41,1-5,1-4,0-5,1-4,2-5,-37-18,94 25,2-1,0-3,2-1,1-2,1-2,2-1,1-2,2-2,1 0,2-3,0-2,11 12,-1 1,-2 0,-1 2,-1 1,-1 1,-1 1,-2 1,0 1,-1 2,0 1,-3 1,-19-6,0-3,2-2,1-2,1-2,-33-30,-185-180,246 223,-8-14,-3 1,0 2,-2 1,-1 2,-1 1,-1 2,-1 2,-25-11,-4 9,49 19,0 0,1-1,0 0,0-2,1 0,-1 0,2-2,0 0,0 0,0-1,-1-3,8 1,1-1,0 0,0 0,2 0,0-1,0 1,1-1,1 0,1 0,0 0,1 0,0 0,1 0,3-15,-3 18,48-293,-48 303,0-1,1 1,-1 0,0-1,0 1,0-1,-1 1,1-1,-1 1,1-1,-1 0,0 1,0-1,0 1,0-1,0 0,-1 1,1-1,-1 1,0-1,0 1,0-1,0 1,0 0,0-1,0 1,-1 0,1 0,-1 0,0 0,0 0,0 0,0 1,0-1,0 0,0 1,0 0,0-1,-1 1,1 0,-1 0,1 0,-1 1,1-1,-1 1,0-1,-10 4,0 1,0 0,0 1,0 1,1 0,0 0,0 1,-7 6,12-5,0 0,0 1,0-1,1 2,1-1,-1 0,1 1,1 0,0 0,1 1,0-1,0 1,1 0,0-1,1 1,0 0,1 0,0 3,0-5,-8 96,5 1,4 0,6 5,0-50,2 1,3-1,3-1,2 0,3-1,2-1,3-1,3-2,16 25,93 184,50 91,-150-292,76 100,-112-162,-1 0,1 0,0 0,-1 0,1 0,0 0,0 0,-1 0,1-1,0 1,0 0,0 0,0-1,0 1,0-1,0 1,0-1,1 1,-1-1,0 0,0 1,0-1,0 0,1 0,-1 0,0 0,0 0,0 0,0 0,1 0,-1-1,0 1,0 0,0-1,0 1,0-1,0 1,0-1,0 0,0 1,0-1,0 0,0 0,0 1,0-1,-1 0,1 0,0 0,-1 0,1 0,0-1,5-13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5:21.9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1 325,'3'54,"27"202,-22-151,-1-1,-8-71,2-1,1 1,1-1,2 0,1 0,2 0,1-1,1 0,2-1,1 0,1-1,6 8,-16-33,-1 1,1 0,0-1,0 0,1 0,-1 0,1-1,0 1,0-1,0 0,0 0,0-1,1 1,-1-1,1-1,0 1,-1-1,1 0,0 0,0-1,0 1,0-1,0 0,-1-1,1 0,0 0,0 0,0-1,-1 1,1-1,-1-1,1 1,-1-1,8-8,-1-1,0-1,-1 0,0-1,-1 0,-1 0,0-1,-1 0,-1 0,6-17,2 0,101-239,-116 269,0 1,-1 0,1 0,0 0,0 0,1 0,-1 0,0 0,0 0,0-1,1 1,-1 0,1 0,-1 0,1 0,-1 0,1 1,-1-1,1 0,0 0,0 0,-1 0,1 1,0-1,0 0,0 1,0-1,0 0,0 1,0-1,0 1,0 0,0-1,0 1,0 0,0 0,0 0,0-1,0 1,1 0,-1 0,0 1,0-1,0 0,0 0,0 0,0 1,0-1,0 1,0-1,0 1,0-1,0 1,0-1,0 1,0 0,-1 0,1 0,19 79,-17-61,0 0,2 0,1 0,0 0,1-1,1 0,0 0,2-1,0 0,10 11,-13-22,1 0,0-1,1-1,-1 1,1-1,0-1,0 1,0-1,0-1,0 0,1 0,-1-1,1 0,-1-1,1 0,-1 0,1-1,-1-1,1 1,-1-1,0-1,0 0,0 0,0-1,-1 0,1 0,-1-1,0 0,0-1,0 0,2-3,17-14,-1-1,-2-1,0-2,-2 0,-1-2,-1 0,-2-1,0-1,-3 0,0-1,-2-1,-1-1,-2 0,-2 0,-1 0,-1-1,-2 0,-1-1,-2-7,0 32,0 0,0 0,-1 0,-1 0,0 0,0 0,-1 1,-1-1,0 0,0 1,-1-1,0 1,0 0,-2 1,1-1,-4-4,-7 3</inkml:trace>
  <inkml:trace contextRef="#ctx0" brushRef="#br0" timeOffset="519.956">1525 1002,'255'-106,"-249"104,-1 0,1-1,-1 0,0 0,1 0,-1 0,-1-1,1 0,-1 0,1 0,-1 0,0-1,-1 1,1-1,-1 0,0 0,0-1,0 1,-1-1,0 1,0-1,-1 0,1 1,-1-1,0 0,-1 0,1 0,-1 0,0 0,-1-4,-1 6,1-1,-1 1,1-1,-1 1,-1 0,1 0,0 0,-1 0,0 0,0 1,0-1,-1 1,1 0,-1 0,1 0,-1 0,0 1,0-1,0 1,-1 0,1 1,0-1,-1 1,1-1,-1 1,0 1,1-1,-1 1,0-1,1 1,-1 1,0-1,1 1,-1-1,0 1,1 1,-1-1,1 1,-2 0,-8 4,2 1,-1 0,1 0,0 1,0 0,1 1,0 1,1 0,0 0,0 1,1 0,1 1,0 0,1 0,0 1,0 0,2 0,-1 0,0 8,4-11,2 0,0 0,0 0,1 0,0 0,0-1,1 1,1 0,-1-1,2 1,-1-1,1 0,1 0,-1-1,1 1,1-1,0 0,0 0,1-1,-1 0,2 0,-1 0,1-1,0 0,0-1,1 0,-1 0,1-1,0 0,0 0,2-1,-1 3,1-1,0 0,0 0,0-1,1-1,0 0,-1 0,1-1,0-1,0 0,0-1,0 0,1-1,-1 0,-1 0,1-2,0 0,0 0,-1-1,0 0,0-1,9-4,10-24,-22 16</inkml:trace>
  <inkml:trace contextRef="#ctx0" brushRef="#br0" timeOffset="767.13">2202 974,'-4'38,"-3"18,6 4,7-8,3-13</inkml:trace>
  <inkml:trace contextRef="#ctx0" brushRef="#br0" timeOffset="912.899">2118 438</inkml:trace>
  <inkml:trace contextRef="#ctx0" brushRef="#br0" timeOffset="2030.017">2626 833,'-13'3,"0"1,1 0,-1 1,1 1,0 0,1 0,-1 1,1 1,1-1,-1 2,1 0,1 0,0 1,0 0,1 0,0 1,1 0,0 1,0-1,2 1,-1 0,2 1,-1-1,2 1,0 0,-1 9,3-17,0 0,0 0,1 0,-1 1,1-1,0 0,1 0,-1 0,1 0,0 0,1 0,-1 0,1-1,0 1,0 0,0-1,1 1,-1-1,1 0,0 0,1 0,-1 0,0 0,1-1,0 1,0-5,0 1,0-1,0 0,0 0,0 0,0 0,-1-1,1 0,-1 1,1-2,-1 1,1 0,-1 0,0-1,0 0,0 0,-1 1,1-2,-1 1,1 0,-1 0,0-1,-1 1,1-1,0-2,217-397,-215 395,-4 7,0-1,0 1,0-1,0 1,1-1,-1 1,0 0,1-1,-1 1,1-1,-1 1,1 0,0-1,0 1,0 0,0 0,-1 0,2 0,-1-1,0 1,0 1,0-1,0 0,1 0,-1 0,0 1,0-1,1 0,-1 1,1-1,-1 1,1 0,-1 0,1-1,-1 1,1 0,-1 0,1 0,-1 0,0 1,1-1,-1 0,2 1,26 121,-18-30,-4 0,-4 1,-7 45,2-6,2-90,-2 1,-2-1,-2 0,-1 0,-3-1,-8 21,3-35,15-27,0 0,0-1,0 1,0 0,0-1,0 1,0-1,0 1,0 0,0-1,0 1,0-1,0 1,0 0,0-1,0 1,0 0,0-1,-1 1,1-1,0 1,0 0,0 0,-1-1,1 1,0 0,-1-1,1 1,0 0,0 0,-1-1,1 1,0 0,-1 0,1 0,-1 0,1-1,0 1,-1 0,1 0,0 0,-1 0,1 0,-1 0,1 0,0 0,-1 0,1 0,-1 0,1 0,0 0,-1 1,1-1,0 0,-1 0,1 0,-1 0,1 1,0-1,0 0,-1 0,1 1,0-1,-1 0,1 1,0-1,0 0,-1 1,28-121,137-362,-99 286,-21 72,-5-3,-6-1,11-94,-42 204,1 4,-1-1,-1 0,0 0,-1 1,-1-1,0 0,-1 0,-2-11,3 25,1-1,0 1,0-1,-1 1,1 0,-1-1,1 1,-1-1,0 1,0 0,1 0,-1-1,0 1,0 0,0 0,0 0,-1 0,1 0,0 0,0 0,-1 0,1 1,0-1,-1 0,1 1,0-1,-1 1,1 0,-1-1,1 1,-1 0,1 0,-1 0,1 0,-1 0,1 0,-1 0,1 0,-1 1,1-1,-1 1,1-1,-1 1,1 0,0-1,-1 1,1 0,0 0,0 0,0 0,-56 57,36-19,2-1,2 2,1 1,2 0,2 0,2 2,2-1,2 1,1 0,2 2,0-21,1 0,0 0,2 1,1-1,1 0,0 0,2 0,1 0,1-1,1 1,1-2,1 1,1-1,1 0,1-1,4 5,-12-21,1 1,-1-1,1 0,0 0,1 0,-1-1,1 1,0-1,0-1,0 1,0-1,1 0,-1-1,1 1,0-1,-1 0,1-1,0 0,0 0,0-1,0 1,1-1,-1-1,0 0,0 0,0 0,-1-1,1 0,3-1,7-8,0-1,0-1,-1 0,-1-1,0-1,-1 0,-1-1,0-1,2-5,1 1,88-148,-103 170,0-1,0 1,0-1,0 1,0 0,0-1,0 1,0 0,-1 0,1 0,0-1,-1 1,1 0,0 0,-1 0,1 0,-1 0,1 0,-1 0,0 1,1-1,-1 0,0 0,0 0,0 0,0 0,0 0,0 1,0-1,0 0,0 0,-1 0,1 0,0 0,-1 0,1 0,-1 0,1 0,-1 0,1 0,-1 32,-1-25,1 1,0-1,0 0,0 1,1-1,1 1,-1-1,1 0,1 1,-1-1,2 0,-1 0,1 0,0 0,0 0,1-1,0 1,1-1,0 0,0 0,0-1,1 0,0 0,0 0,0 0,1-1,6 4,-6-6,0 0,0-1,1 1,0-2,-1 1,1-1,0 0,0 0,-1-1,1 0,0-1,0 1,0-2,-1 1,1-1,0 0,-1-1,0 1,0-1,1-1,-2 0,1 0,0 0,-1-1,0 1,5-6,5-5,0 0,-1-2,-1 0,0 0,-2-2,0 1,-1-1,0-1,-1-1,22-50,-3-2,-3-1,-3-1,-4-1,-3 0,-3-2,-4 0,0-68,-9 135,0 8,1-1,-1 1,1-1,-1 0,-1 1,1-1,0 1,-1-1,0 1,1-1,-2 1,1-1,0 1,-1 0,1 0,-1-1,0 1,0 0,0 1,-1-1,1 3,0 0,-1 1,1-1,0 1,-1 0,1-1,0 1,0 0,0 1,-1-1,1 0,0 1,1-1,-1 1,0-1,0 1,1 0,-1 0,1 0,-1 0,1 0,0 0,0 0,0 0,0 0,0 1,-12 25,2 0,0 1,2 0,1 0,2 1,1 0,-1 19,-1-5,3 0,1 0,2 1,3-1,1 0,2 0,2 0,2 0,2-1,1-1,3 0,18 38,-24-63,54 80,-62-96,0-1,-1 1,1-1,0 0,0 1,-1-1,1 0,0 0,0 0,0 0,0 1,-1-1,1 0,0 0,0 0,0-1,-1 1,1 0,0 0,0 0,0-1,-1 1,1 0,0-1,0 1,-1 0,1-1,0 1,-1-1,1 1,0-1,-1 0,1 1,-1-1,1 0,-1 1,1-1,-1 0,0 0,1 1,-1-1,0 0,0 0,1 1,-1-1,0 0,0 0,0 0,0 0,0 1,0-1,0 0,0 0,0 0,-1 1,1-1,0 0,0 0,-1 0,1 1,-1-1,1 0,-1 1,1-1,-1 0,1 1,-1-1,1 0,-1 1,-33-94,20 61</inkml:trace>
  <inkml:trace contextRef="#ctx0" brushRef="#br0" timeOffset="2268.95">3670 409,'38'0,"38"5,9 2,0-1,-4-1,-11 3,-14 1,-15-2</inkml:trace>
  <inkml:trace contextRef="#ctx0" brushRef="#br0" timeOffset="2519.929">4714 495,'-16'3,"1"1,-1 1,1 0,-1 1,2 0,-1 2,1 0,0 0,0 1,1 1,1 0,-9 9,20-17,0-1,-1 1,1-1,0 1,0 0,0-1,1 1,-1 0,0 0,1 0,-1-1,1 1,-1 0,1 0,0 0,0 0,0 0,0 0,0 0,1 0,-1 0,0 0,1 0,0-1,-1 1,1 0,0 0,0 0,0-1,0 1,0-1,0 1,0-1,2 2,60 42,-41-33,-16-9,0 0,0 0,-1 0,1 1,-1 0,1 0,-1 0,-1 1,1-1,-1 1,1 0,-1 1,-1-1,1 1,-1-1,0 1,0 0,-1 1,1-1,-1 0,-1 1,1-1,-1 1,0-1,-1 1,0-1,0 1,0 0,-1-1,0 1,0-1,0 1,-1-1,0 0,0 1,-1-1,0 0,-2 3,-13 8,-1-1,0-1,-1-1,-1-1,0-1,0 0,-1-2,-1 0,-14 3,9-4,4-2</inkml:trace>
  <inkml:trace contextRef="#ctx0" brushRef="#br0" timeOffset="3431.764">5561 353,'0'-42,"0"67,0 763,0-777,-1-7,0 1,1 0,-1 0,1 0,0-1,0 1,1 0,0 0,-1-1,1 1,1 0,-1-1,1 1,0-1,0 1,0-1,1 0,-1 0,1 0,0 0,0-1,0 1,2 1,0-6,-1 1,0-1,0-1,0 1,0 0,0-1,0 0,-1 0,1 0,0 0,-1-1,0 1,1-1,-1 0,0 0,0 0,-1-1,1 1,-1-1,0 1,1-1,0-3,2 0,23-31,-5 4,2 1,1 1,1 1,2 1,1 2,6-3,-34 29,1 0,-1 0,1 0,0 0,-1 0,1 1,0-1,0 1,0 0,0 0,1 0,-1 0,0 1,0-1,0 1,1-1,-1 1,0 0,0 1,1-1,-1 1,0-1,0 1,0 0,0 0,0 0,0 0,0 1,0-1,0 1,0 0,-1 0,1 0,-1 0,1 0,-1 1,0-1,0 1,0-1,0 1,-1 0,1 0,1 2,23 125,-20-67,9 59,-16-121,1 0,0 1,0-1,0 1,0-1,0 1,0-1,0 1,0-1,1 1,-1-1,1 1,-1-1,1 0,-1 1,1-1,0 0,0 0,0 1,0-1,0 0,0 0,0 0,0 0,0 0,0 0,0 0,1-1,-1 1,0 0,1-1,-1 1,0 0,1-1,-1 0,1 1,-1-1,1 0,-1 0,1 0,-1 0,1 0,-1 0,0 0,1-1,-1 1,2-1,42-49,-34 32</inkml:trace>
  <inkml:trace contextRef="#ctx0" brushRef="#br0" timeOffset="4047.379">6352 1059,'16'-6,"1"0,-1-1,-1-1,1 0,-1-1,-1-1,0 0,0-1,-1-1,0 0,-1-1,3-4,-13 14,0 1,0-1,0 0,-1 0,1 0,-1-1,0 1,0 0,0 0,0-1,-1 1,1 0,-1-1,0 1,0-1,0 1,0 0,0-1,-1 1,0-1,0 1,0 0,0 0,0-1,-1 1,1 0,-1 0,0 0,0 1,0-1,0 0,0 1,-1-1,1 1,-1 0,1 0,-1 0,0 0,0 0,0 1,0-1,0 1,-1 0,1 0,0 0,0 0,-1 0,1 1,-1 0,1-1,0 1,-3 1,-2 0,0 0,0 1,-1 0,1 0,0 1,1 0,-1 1,0 0,1 0,0 0,0 1,0 0,1 0,0 1,0 0,0 0,0 0,1 1,0 0,1 0,0 0,0 1,0-1,1 1,0 0,0 0,1 0,0 0,0 0,1 1,0-1,1 0,0 1,0-1,1 1,0-1,0 1,3 4,0-1,1 0,0 0,1 0,0 0,1-1,1 0,-1 0,2-1,-1 0,1-1,1 1,0-2,0 1,1-2,0 1,0-1,1-1,-1 0,2-1,-1 0,0-1,1 0,0-1,9 1,-2 0,0-1,0-1,1-1,-1-1,0 0,1-2,-1 0,0-1,0-1,0-1,-1-1,0-1,0 0,0-1,-1-2,10-5,0-6,-2-1,0-1,-1-1,-1-1,-1-1,-1-1,-2-1,-1 0,-1-2,-1 0,-2-1,10-30,-3-2,-3-1,-2-1,-4 0,-2-1,-3 0,-2-17,-4 64,0-1,-1 1,-2-1,0 0,0 1,-2-1,-1 1,0 0,-1 0,-1 0,-1 1,-2-2,7 17,1 0,-1 0,-1 1,1 0,0-1,-1 1,1 0,-1 0,0 0,1 0,-1 1,0-1,0 1,0 0,0 0,0 0,-1 0,1 0,0 0,0 1,-1 0,1 0,0 0,-1 0,1 0,0 1,0-1,-1 1,1 0,0 0,0 0,0 0,0 1,0-1,0 1,1 0,-1 0,0 0,1 0,-1 0,1 0,0 1,0-1,0 1,0 0,-1 2,-14 18,2 2,0 0,2 0,0 2,2-1,1 2,1-1,2 1,0 0,0 20,1-17,1 1,2-1,2 1,1 0,1 0,1 0,2-1,2 1,0-1,2-1,2 1,0-1,2-1,6 10,-15-33,7 18,0 0,2-1,1 0,0-1,2 0,0-2,1 1,1-2,2 0,-1-1,2-1,0-1,9 4,-27-18,1 0,-1-1,1 1,-1-1,1 0,0 1,-1-1,1-1,0 1,0 0,0-1,-1 1,1-1,0 0,0 0,0 0,0 0,0-1,0 1,-1-1,1 0,0 1,0-1,-1-1,1 1,-1 0,1-1,-1 1,1-1,-1 1,0-1,0 0,0 0,0 0,0-1,0 1,0 0,-1-1,1 1,-1-1,0 1,1-2,5-21,-2 1</inkml:trace>
  <inkml:trace contextRef="#ctx0" brushRef="#br0" timeOffset="4518.168">7847 833,'-20'9,"1"1,0 0,0 2,1 0,0 1,1 1,1 0,0 2,1-1,1 2,1 0,0 1,1 0,-5 10,16-22,0 0,0 0,0 0,1 0,0 0,0 1,0-1,1 0,0 0,0 0,1 0,-1 0,1-1,0 1,1 0,0-1,0 0,0 1,0-1,1 0,0-1,0 1,0-1,0 1,1-1,0-1,0 1,0-1,0 1,0-1,1-1,-1 1,1-1,0 0,0 0,0-1,0 0,0 0,0 0,0-1,0 0,0 0,0 0,0-1,0 0,0 0,0-1,0 1,5-3,12-8,-1-1,0 0,0-2,-2-1,0 0,0-1,-2-2,0 0,-1 0,-1-2,-1 0,-1-1,9-19,-19 35,20-29,-2 0,-2-2,-1-1,-2 0,-1-1,-2 0,-2-2,-2 1,-1-1,-3-1,-1 1,-2-1,-1 0,-5-32,3 61,-2 0,0 0,0 0,-1 1,-1-1,0 1,0-1,-2 2,1-1,-2 0,1 1,-1 0,-1 1,0-1,-1 2,0-1,0 1,-2-1,6 8,1 0,-1 0,0 0,0 0,0 1,0 0,0 0,0 0,0 0,0 1,0 0,0 0,0 0,0 1,-1 0,1 0,0 0,1 1,-1-1,0 1,0 0,1 1,-1-1,1 1,0 0,-2 1,-94 96,89-82,0 0,1 0,1 1,0 0,2 1,0 0,1 0,1 0,1 1,1 0,1 0,1 0,0 0,2 0,0-1,2 1,0 0,1 0,1-1,1 0,1 0,1-1,0 1,2-2,5 9,11 9,2-1,2-2,1 0,1-3,1 0,2-2,1-2,2-1,0-2,1-1,1-2,8 1,-13-4</inkml:trace>
  <inkml:trace contextRef="#ctx0" brushRef="#br0" timeOffset="5200.081">9399 522,'-25'7,"0"0,0 2,1 0,0 2,1 0,0 2,1 1,1 0,0 2,-9 8,27-22,1 0,-1 0,1 0,0 0,-1 1,1-1,0 1,0-1,1 1,-1 0,1 0,-1-1,1 1,0 0,0 0,0 1,0-1,0 0,1 0,0 0,0 0,-1 1,2-1,-1 0,0 0,1 0,-1 1,1-1,0 0,0 0,0 0,1 0,-1 0,1-1,-1 1,1 0,0-1,0 1,2 1,11 8,0 0,0-1,2-1,-1 0,1-1,0-1,18 5,54 29,-87-41,73 54,-74-54,1 1,0 0,-1 0,1 0,-1 0,0 1,0-1,0 0,0 1,0-1,0 0,0 1,-1-1,0 1,1-1,-1 1,0-1,0 1,0-1,0 1,-1-1,1 1,-1-1,1 1,-1-1,0 0,0 1,0-1,0 0,-1 0,1 1,-1-1,1 0,-2 1,-9 8,-1 0,0-1,0-1,0 0,-1-1,-1-1,1 0,-1-1,-13 4,-117 30,100-36,44-4,1 0,-1 0,0 0,0 0,1 0,-1 0,0 0,0 0,1 0,-1 0,0 0,0-1,1 1,-1 0,0-1,1 1,-1 0,0-1,1 1,-1-1,1 1,-1-1,1 1,-1-1,1 1,-1-1,1 1,-1-1,1 0,0 1,-1-1,1 0,0 0,-1 1,1-1,0 0,0 1,0-1,0 0,0 0,0 1,0-1,0 0,0 0,0 1,0-1,1 0,-1 0,0 1,0-1,1 0,-1 1,0-1,1 0,-1 0,8-13,1 0</inkml:trace>
  <inkml:trace contextRef="#ctx0" brushRef="#br0" timeOffset="5466.279">10105 269,'-29'49,"2"3,2 0,3 1,2 1,2 1,-9 53,21-65,1-1,3 1,1-1,2 1,4 21,1 35,20 82,-24-169</inkml:trace>
  <inkml:trace contextRef="#ctx0" brushRef="#br0" timeOffset="8651.623">9625 776,'43'-9,"29"-4,7 1,-6 2,-5 3,-9 2,-10 3,-9 1,-6 1,-4 1,-3-1,0 1,-6-1</inkml:trace>
  <inkml:trace contextRef="#ctx0" brushRef="#br0" timeOffset="9407.142">10726 663,'-56'29,"0"3,3 2,0 2,3 2,-41 41,35-5,55-72,-1 1,1-1,-1 1,1 0,0-1,0 1,1 0,-1 0,0-1,1 1,0 0,-1 0,1 0,0 0,1 0,-1 0,0-1,1 1,0 0,0 0,-1-1,1 1,1 0,-1-1,0 1,1-1,-1 1,1-1,0 0,0 1,5-1,-1 0,1-1,-1 1,1-1,0 0,0-1,-1 0,1 0,0-1,0 1,-1-1,1-1,0 1,-1-1,1-1,-1 1,0-1,0 0,0 0,0-1,0 1,-1-1,0-1,0 1,1-1,266-194,-271 198,1-1,-1 1,1 0,0 0,-1-1,1 1,0 0,0 0,0 1,0-1,0 0,0 1,0-1,0 1,0 0,0-1,0 1,0 0,0 0,0 0,1 1,-1-1,0 1,0-1,0 1,0-1,0 1,0 0,-1 0,1 0,0 0,0 0,-1 1,1-1,0 0,-1 1,1-1,-1 1,0 0,0-1,1 1,-1 0,0 0,0 0,-1 0,1 0,0 0,-1 0,1 2,7 55,-9-54,0 0,1 0,0 0,0 1,0-1,0 0,1 0,-1 0,1 0,1 0,-1 0,1 0,0 0,0 0,0-1,1 1,-1-1,1 1,0-1,1 0,-1 0,1-1,0 1,-1-1,2 1,-1-1,0 0,1-1,-1 1,1-1,0 0,-1 0,4 0,5-3,0 0,0-1,0-1,-1 0,1-1,-1 0,0-1,0 0,0-1,0-1,-1 0,0 0,-1-1,0 0,6-6,26-26,-1-1,-2-3,28-41,-41 52,-2 4,-1-1,-1-2,-2 0,-1-1,-1-1,-2 0,-2-1,-1-1,-2 0,-1-1,-2 0,-2-1,0-9,-11-60,4 106,1 0,0 0,-1 0,1 0,-1 1,1-1,-1 0,0 0,1 0,-1 0,0 1,1-1,-1 0,0 1,0-1,0 1,0-1,0 1,1-1,-1 1,0 0,0-1,0 1,0 0,0 0,0-1,0 1,0 0,0 0,0 0,-1 0,1 1,0-1,0 0,0 0,1 1,-1-1,0 0,0 1,0-1,0 1,0-1,0 1,0 0,1-1,-1 1,0 0,-37 36,22-12,1 0,1 1,1 0,1 1,1 1,2-1,1 2,1-1,1 1,2 0,1 0,1 1,2 23,5-7,1 0,2-1,3 0,9 25,7 30,-4 0,-17-67,-22-56,6 1,2-1</inkml:trace>
  <inkml:trace contextRef="#ctx0" brushRef="#br0" timeOffset="9654.761">11064 551,'43'0,"34"0,13 0,-4 0,-12 5,-8 1,-12 0,-9-1,-13-2</inkml:trace>
  <inkml:trace contextRef="#ctx0" brushRef="#br0" timeOffset="9819.842">11826 635,'-15'39,"-4"22,1 5,4-4,3-7,5-13</inkml:trace>
  <inkml:trace contextRef="#ctx0" brushRef="#br0" timeOffset="10089.919">11995 353,'-14'5,"-5"6,1 1</inkml:trace>
  <inkml:trace contextRef="#ctx0" brushRef="#br0" timeOffset="10373.91">12052 749,'-3'10,"1"0,0 0,1 0,0 1,1-1,0 1,1-1,0 0,0 1,1-1,1 0,-1 0,-1-6,1-1,-1 1,0-1,1 1,0-1,0 0,0 0,0 0,0 0,0 0,1 0,-1-1,1 1,0-1,0 1,0-1,0 0,0-1,1 1,-1 0,1-1,-1 0,1 0,-1 0,1 0,0 0,-1-1,1 1,0-1,-1 0,1 0,0-1,-1 1,4-2,8-3,0-1,-1-1,0 0,-1-1,0-1,0 0,-1-1,0 0,0 0,-1-2,-1 1,0-1,0-1,-1 0,5-10,-8 13,0-1,-1 1,0-1,-1 0,0-1,0 1,-1-1,-1 1,0-1,-1 0,0 8,-1 0,1 0,-1 0,0 0,-1 0,1 1,0-1,-1 0,0 0,0 0,0 1,-1-1,1 0,-1 1,0-1,0 1,0 0,0 0,-1 0,1 0,-1 0,0 0,0 0,0 1,0 0,0-1,-1 1,1 0,-1 1,1-1,-3 0,-2 0,0 0,-1 1,1 0,-1 1,0-1,1 2,-1-1,1 1,-1 0,1 1,-1 0,1 1,0-1,0 1,0 1,0 0,1 0,-4 2,-7 5</inkml:trace>
  <inkml:trace contextRef="#ctx0" brushRef="#br0" timeOffset="13555.721">12758 635,'-24'35,"1"1,2 0,2 1,-10 28,0-3,-59 135,137-274,-18 16,3 1,2 2,27-31,-63 88,0 0,0 0,1 0,-1 0,0 0,1 0,-1 0,1 0,-1 1,1-1,-1 0,1 0,0 0,-1 1,1-1,0 0,0 1,-1-1,1 1,0-1,0 1,0-1,0 1,0-1,0 1,0 0,0 0,0-1,0 1,0 0,0 0,0 0,0 0,0 0,0 0,0 1,0-1,0 0,0 0,0 1,-1-1,1 0,0 1,0-1,0 1,0-1,0 1,-1 0,1-1,0 1,0 0,-1 0,1-1,-1 1,1 0,-1 0,1 0,0 0,14 65,25 56,-38-120,-1 1,1-1,0 0,-1 1,1-1,0 0,0 0,1 0,-1 0,0-1,0 1,1-1,-1 1,1-1,0 0,-1 0,1 0,0 0,0 0,-1-1,1 1,0-1,0 0,0 0,0 0,0 0,0 0,-1-1,1 1,0-1,0 0,0 0,-1 0,1 0,-1 0,1 0,77-70,-63 48,-2 0,-1-1,0-1,-2 0,-1-1,-1 0,4-17,-9 23</inkml:trace>
  <inkml:trace contextRef="#ctx0" brushRef="#br0" timeOffset="14608.337">13746 607,'-37'10,"1"1,1 2,0 2,0 1,-15 11,37-20,-1 1,1 0,0 1,1 0,0 1,0 0,1 1,1 0,-1 1,2 0,0 1,0 0,1 0,1 1,0 0,1 0,1 1,0-1,1 1,0 0,5-11,-1 0,1 0,0 0,1 0,-1 0,1-1,-1 1,1 0,0-1,0 0,1 1,-1-1,1 0,-1 0,1 0,0-1,0 1,0-1,1 1,-1-1,0 0,1 0,0-1,-1 1,1-1,0 0,0 0,0 0,0 0,0 0,0-1,0 0,0 0,0 0,0 0,0-1,0 0,-1 0,1 0,0 0,0 0,0-1,-1 1,3-2,12-5,1-1,-1 0,0-2,-1 0,-1-1,1 0,-2-1,0-1,-1-1,0 0,4-6,12-11,83-99,-113 131,0 1,0-1,1 1,-1-1,0 1,0-1,0 1,1-1,-1 1,0-1,1 1,-1-1,0 0,1 1,-1-1,1 0,-1 1,0-1,1 0,-1 1,1-1,-1 0,1 0,-1 0,1 1,-1-1,1 0,-1 0,1 0,0 0,-1 0,1 0,-1 0,1 0,-1 0,1 0,-1 0,1-1,-1 1,1 0,-1 0,1 0,-1-1,1 1,-1 0,1 0,-1-1,0 1,1-1,-1 1,1 0,-1-1,0 1,0-1,1 1,-1-1,0 1,0-1,1 1,-1-1,0 1,0-1,0 1,0-1,0 1,0-1,0 1,0-1,-5 42,3-35,0 0,0 1,0-1,1 1,0 0,0-1,1 1,-1 0,2 0,-1 0,1-1,0 1,0 0,1-1,-1 1,2-1,-1 0,1 1,0-1,0 0,1-1,-1 1,1-1,0 1,1-1,0 0,-1-1,2 1,-1-1,5 3,-3-4,0 0,0 0,0-1,0-1,0 1,0-1,1 0,-1 0,1-1,-1 0,0-1,1 0,-1 0,0 0,0-1,1 0,-1 0,0-1,-1 0,1 0,-1 0,12-7,-1 1,-1-2,1-1,-2 0,0 0,0-2,5-6,28-33,-2-2,-2-2,9-20,-48 70,-1 1,0-1,-1 0,1 0,-1-1,0 1,-1-1,0 0,0 1,-1-1,0 0,0 0,-1 0,0 0,0 0,-1 0,-1-7,1 13,0 0,0 0,0 0,-1 1,1-1,-1 0,1 0,-1 1,0-1,1 1,-1 0,0-1,0 1,0 0,0 0,0 0,0 0,0 0,0 1,-1-1,1 1,0-1,0 1,-1 0,1 0,0 0,0 0,-1 0,1 0,0 1,0-1,-2 1,-69 31,65-27,0 0,0 1,1 0,0 1,0-1,0 2,1-1,0 0,0 1,1 0,0 1,0-1,1 1,0 0,1 0,0 0,0 1,3-7,0 0,0 0,1 0,-1 0,1 0,0 0,0 0,0 0,0 0,0 0,1-1,-1 1,1-1,0 1,0-1,0 1,0-1,0 0,0 0,0 0,1 0,-1 0,1-1,0 1,-1-1,1 0,0 1,2-1,91 19,-61-15,-30-5,0 1,-1 0,1 0,-1 0,1 0,-1 1,0 0,1 0,-1 0,0 1,0-1,0 1,-1 0,1 0,-1 0,0 0,1 1,-1-1,-1 1,1 0,-1 0,1 0,-1 0,0 1,0-1,-1 0,0 1,1-1,-1 1,-1 0,1-1,-1 1,0 0,0-1,0 4,-20 91,20-98,-1 1,0-1,1 1,-1-1,1 1,0-1,-1 1,1-1,0 1,0-1,0 1,0 0,0-1,1 1,-1-1,0 1,1-1,-1 1,1-1,-1 1,1-1,0 0,0 1,0-1,-1 0,1 0,0 1,1-1,-1 0,0 0,0 0,0 0,1 0,-1-1,0 1,1 0,-1-1,1 1,-1 0,1-1,-1 0,1 1,-1-1,2 0,11-2</inkml:trace>
  <inkml:trace contextRef="#ctx0" brushRef="#br0" timeOffset="15158.48">14790 607,'-16'22,"1"1,1 0,2 1,0 0,1 1,1 1,2 0,1 0,-4 21,10-44,1 0,-1-1,1 1,-1 0,1-1,0 1,0 0,0 0,1-1,-1 1,0 0,1-1,0 1,0 0,0-1,0 1,0-1,0 1,0-1,1 0,0 0,-1 1,1-1,0 0,0 0,0-1,0 1,0 0,0-1,1 1,-1-1,0 0,1 0,-1 0,1 0,0 0,-1 0,1-1,0 1,-1-1,1 0,0 1,0-2,-1 1,1 0,0 0,-1-1,1 1,2-2,12-4,-1-1,1 0,-1-1,-1-1,1 0,-2-2,1 1,-2-2,1 0,-1 0,9-14,-6 10,21-23,-2-2,-2-2,-2-1,-2-1,12-29,-40 73,-1 0,0 0,0 1,0-1,0 1,0-1,0 0,0 1,0-1,0 1,0-1,0 0,0 1,0-1,0 1,1-1,-1 1,0-1,1 1,-1-1,0 1,1-1,-1 1,0-1,1 1,-1-1,1 1,-1 0,1-1,-1 1,1 0,-1-1,1 1,-1 0,1 0,-1-1,1 1,-1 0,1 0,0 0,-1 0,1 0,-1 0,1 0,0 0,-1 0,1 0,-1 0,1 0,0 1,-1-1,1 0,-1 0,1 0,-1 1,1-1,4 185,60 216,-41-292,-5 0,-5 1,-5 1,-4 55,-6-148,0 1,-2-1,0 0,0 0,-2 0,-1 0,0-1,-4 7,7-17,-1 0,0-1,0 1,0-1,-1 0,0 0,0-1,0 0,-1 1,0-2,0 1,0-1,-1 0,1 0,-1-1,0 0,0 0,0 0,-1-1,1 0,-5 0,6 0,-1 0,0-1,-1 1,1-2,0 1,0-1,0 0,0 0,-1-1,1 0,0-1,0 1,0-1,0 0,1-1,-1 0,1 0,-1 0,1-1,0 0,0 0,1-1,-1 1,1-1,0 0,0-1,1 1,-1-2,-1-5,1-1,0 0,1-1,0 1,1-1,1 0,0 1,1-1,0 0,1 0,1 0,0 0,1 0,0 0,1 0,1 1,0 0,1-1,1 1,-1 1,2-1,0 1,4-4,13-19,2 1,1 1,2 1,1 2,2 1,0 1,2 2,21-12,-24 19,1 2,0 1,1 1,1 2,0 2,1 1,17-2,-20 5</inkml:trace>
  <inkml:trace contextRef="#ctx0" brushRef="#br0" timeOffset="19858.01">199 1680,'555'0,"-204"27,619-27,1760 0,-1966 29,-17-1,-135-1,-117 1,291 3,88-31,-401 24,165 8,22-5,1244-26,-1310-12,457-38,-387 6,426 4,-837 40,-213-1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6:59.38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9193 7196,'0'0,"0"-1,0 1,0 0,0 0,0-1,-1 1,1 0,0-1,0 1,0 0,0 0,0 0,0-1,-1 1,1 0,0 0,0 0,0-1,0 1,-1 0,1 0,0 0,0 0,-1-1,1 1,0 0,0 0,-1 0,1 0,0 0,0 0,-1 0,1 0,0 0,0 0,-1 0,1 0,0 0,-1 0,1 0,0 0,0 0,-1 0,1 0,0 0,0 0,-1 1,1-1,0 0,0 0,0 0,-1 1,9-28,212-452,-210 454,-7 18,1-1,-1 0,0 0,-1 0,0 0,0-1,0 1,-1-1,-1 1,0 0,0-9,-1 17,0 0,0-1,-1 1,1 0,0 0,0 0,0 0,0 0,0 0,0 1,0-1,0 0,0 0,-1 1,1-1,0 1,0-1,0 1,1-1,-1 1,0 0,0-1,0 1,0 0,1 0,-1 0,0 0,1-1,-1 1,0 0,1 0,-1 0,1 0,-1 1,1-1,-22 29,2 1,2 1,0 0,2 2,-3 13,-3 2,-249 563,247-532,24-80,0 1,0-1,0 1,0-1,0 1,-1-1,1 0,0 1,0-1,0 1,0-1,0 1,1-1,-1 1,0-1,0 0,0 1,0-1,0 1,1-1,-1 0,0 1,0-1,1 1,-1-1,0 0,0 1,1-1,-1 0,0 0,1 1,-1-1,1 0,-1 0,0 1,1-1,-1 0,1 0,-1 0,0 0,1 0,-1 0,1 0,-1 0,1 0,-1 0,1 0,-1 0,0 0,1 0,-1 0,1 0,-1 0,1 0,-1 0,0-1,1 1,-1 0,1 0,-1-1,0 1,1 0,-1-1,0 1,1 0,25-22,181-229,-94 109,79-98,-10-8,85-164,-226 323,-40 88,-1 1,0-1,1 1,-1-1,0 1,0-1,1 0,-1 1,0-1,0 1,0-1,0 1,0-1,0 0,0 1,0-1,0 1,0-1,0 1,0-1,0 0,0 1,-1-1,1 1,0-1,0 1,-1-1,1 1,0-1,-1 1,1-1,0 1,-1 0,1-1,-1 1,1-1,-1 1,1 0,-1-1,1 1,-1 0,1 0,-1 0,1-1,-1 1,0 0,1 0,-1 0,1 0,-1 0,1 0,-1 0,0 0,1 0,-1 0,1 0,-1 0,1 1,-1-1,0 0,-33 18,-1 11,1 2,2 2,2 1,1 1,-15 26,3-8,-938 1274,967-1310,-21 28,-2-2,-2-2,-2-1,-1-1,-38 27,77-65,0 1,0-1,0 0,0 1,0-1,0 0,0 0,0 1,-1-1,1 0,0 0,-1 0,1-1,-1 1,1 0,-1 0,1-1,-1 1,0-1,1 1,-1-1,0 0,1 0,-1 0,0 0,1 0,-1 0,0 0,1 0,-1-1,0 1,1-1,-1 1,1-1,-1 1,1-1,-1 0,1 0,-1 0,1 0,0 0,-1 0,1 0,0-1,0 1,0 0,0 0,0-1,0 1,0-1,1 1,-1-1,0 0,1 1,-1-1,1-1,37-121,69-91,10 5,127-174,-219 346,219-323,-34 53,102-210,-293 483,64-152,-83 187,0 1,0 0,0-1,0 0,0 1,0-1,0 1,0-1,0 0,0 0,0 1,0-1,0 0,0 0,0 0,0 0,0 0,0-1,0 1,0 0,0 0,0-1,0 1,0-1,0 1,0 0,0-1,1 0,-1 1,0-1,0 0,0 1,1-1,-1 0,0 0,1 1,-1-1,1 0,-1 0,1 0,-1 0,1 0,-1 0,1 0,0 0,0 0,0 0,-1 0,1 0,0 0,0 0,0 0,1 0,-1 0,0 0,0 0,0 0,1 0,-1 0,1 0,-1 0,1 0,-1 0,1 0,-1 0,1 0,-27 21,2 0,0 1,1 2,1 0,-8 13,4-6,-258 317,-50 106,127-157,40-53,-10-8,-142 142,291-348,14-12,-1-2,0 0,0-1,-2 0,0-1,0-1,-19 9,35-20,1 0,-1-1,1 1,-1-1,0 1,1-1,-1 0,0 1,1-1,-1 0,0 1,1-1,-1 0,0 0,1 1,-1-1,0 0,0 0,1 0,-1 0,0 0,0 0,1 0,-1 0,0 0,0-1,1 1,-1 0,0 0,1-1,-1 1,0 0,1-1,-1 1,0-1,1 1,-1-1,1 1,-1-1,1 1,-1-1,1 0,-1 1,1-1,0 0,-1 1,1-1,0 0,-1 1,1-1,0 0,0 0,0 0,11-43,12-1,2 1,2 1,2 1,3 0,3-7,697-888,-151 202,-493 619,-5-3,35-74,-83 106,-48 88,-72 87,-185 276,17 12,-37 102,40-67,231-381,-107 175,-9-5,-113 124,111-189,95-106,42-30,1 1,-1-1,1 1,-1-1,0 1,1-1,-1 0,0 1,1-1,-1 0,0 1,0-1,0 0,1 1,-1-1,0 0,0 1,0-1,0 0,0 1,0-1,0 0,-1 0,1 1,0-1,0 0,-1 1,1-1,0 0,-1 1,1-1,0 1,-1-1,1 1,-1-1,1 1,-1-1,1 1,-1-1,1 1,-1-1,0 1,1 0,-1-1,1 1,-1 0,0 0,1-1,-1 1,0 0,0 0,1 0,-1 0,0 0,1 0,-1 0,0 0,0 0,1 0,-1 1,0-1,1 0,-1 0,0 1,1-1,-1 0,74-140,527-729,-510 746,214-287,32-41,130-252,-262 320,-194 362,26-82,-37 102,1 0,-1 1,0-1,0 0,1 0,-1 0,0 1,0-1,0 0,0 1,0-1,0 0,0 1,0-1,0 1,0 0,0-1,0 1,-1 0,1 0,0 0,0 0,0 0,0 0,0 0,-1 0,1 0,0 0,0 1,0-1,0 0,0 1,0-1,0 1,0-1,0 1,0 0,0-1,0 1,0 0,0 0,1 0,-1-1,0 1,1 0,-1 0,0 0,1 0,-1 0,1 0,-1 1,-43 36,2 2,1 2,-19 28,23-28,-385 480,-180 310,383-528,-159 159,352-434,6-4,-1-1,-1-1,-2 0,0-2,-1-1,-20 12,44-31,0-1,0 1,1 0,-1 0,0 0,0-1,0 1,0 0,0-1,0 1,0-1,0 1,0-1,0 1,0-1,0 0,0 1,0-1,0 0,-1 0,1 0,0 0,0 0,0 0,0 0,0-1,0 1,-1 0,1 0,0-1,0 1,0-1,0 1,0-1,0 0,0 1,0-1,1 0,-1 1,0-1,0 0,0 0,1 0,-1 0,1 0,-1 0,10-57,98-136,273-369,299-329,-320 432,183-299,-514 715,-30 39,-17 26,-358 479,306-400,-317 454,-446 589,821-1127,-46 61,-4-2,-3-3,-3-3,-3-4,-35 24,99-83,0 0,0-1,0 1,0-2,-1 1,0-1,0-1,0 1,-1-1,1-1,-1 0,-1 0,9-3,0 1,0-1,0 1,0-1,1 0,-1 1,0-1,0 0,0 0,1-1,-1 1,1 0,-1-1,1 1,-1 0,1-1,0 0,-1 1,1-1,0 0,0 0,1 1,-1-1,0 0,0 0,1 0,-1 0,1 0,0 0,0 0,-1 0,1 0,1 0,-1 0,0 0,0 0,1-1,1-16,1 0,0 0,2 1,0-1,1 1,1 0,7-13,96-191,9 6,10 5,18-7,542-748,-247 359,-319 434,-8-5,87-185,-177 297,-25 66,-1 0,0 1,1-1,-1 1,0-1,0 0,1 1,-1-1,0 0,0 0,0 0,1 0,-1 0,0 0,0 0,0 0,1 0,-1 0,0 0,0 0,0 0,1-1,-1 1,0 0,0-1,1 1,-1 0,0-1,1 1,-1-1,0 1,1-1,-1 0,1 1,-1-1,1 1,-1-1,1 0,-1 0,1 1,0-1,-1 0,1 0,0 1,0-1,0 0,-1 0,1 0,0 1,0-1,0 0,0 0,0 0,1 1,-1-1,0 0,0 0,0 0,1 1,-1-1,0 0,1 0,0 0,-127 111,-340 422,-25 58,-147 164,510-607,-6-7,-6-6,-125 90,248-210,-1-2,0 0,0-2,-2 0,1 0,-14 3,31-12,0-1,-1 1,1 0,0-1,0 1,0-1,0 0,-1 1,1-1,0 0,0-1,-1 1,1 0,0-1,0 1,0-1,0 0,0 1,0-1,0 0,0 0,0 0,0-1,0 1,0 0,1-1,-1 1,0-1,1 0,0 1,-1-1,1 0,0 0,0 0,0 0,0 0,0 0,0 0,1 0,-1 0,1-1,0 1,-1 0,1 0,0-1,0 1,0 0,1 0,-1 0,0-1,1 1,-1 0,1 0,0 0,0 0,0 0,0 0,8-33,1 1,1 0,2 1,16-28,83-151,8 6,101-126,609-788,-90 131,-613 790,-104 141,-23 57,0 0,1 0,-1 0,0 0,0 0,0 0,0 0,1 0,-1 0,-1 0,1 0,0 0,0 0,0 0,0 0,-1 1,1-1,0 0,-1 0,1 0,-1 0,1 0,-1 0,1 1,-1-1,0 0,1 0,-1 1,0-1,0 0,0 1,1-1,-1 1,0-1,0 1,0 0,0-1,0 1,0 0,0-1,0 1,0 0,0 0,0 0,0 0,0 0,0 0,0 0,0 0,0 1,0-1,0 0,1 0,-1 1,0-1,0 1,0-1,0 1,0-1,0 1,1-1,-1 1,0 0,1 0,-1-1,0 1,0 0,-21 12,0 0,1 2,0 0,2 1,-1 1,2 1,-241 243,-172 228,424-481,-234 277,-824 917,968-1102,-3-4,-5-5,-4-4,-93 55,182-128,-1-1,-1-1,0-1,-1 0,0-2,-1-1,1-1,-1 0,-1-2,1-1,-4-1,25-3,-1 0,0 0,0 0,0-1,1 1,-1-1,0 0,1 0,-1 0,0-1,1 1,0-1,-1 0,1 0,0 0,0 0,0-1,0 1,0-1,1 0,-1 0,1 0,0 0,0 0,0 0,0-1,0 1,1-1,-1 1,1-1,0 1,0-4,-2-7,2-1,0 1,0-1,2 1,0 0,0-1,1 1,2-6,18-63,2 0,5 2,3 1,25-43,189-357,111-141,-325 568,128-215,120-203,11-77,-256 478,-3-2,-3-2,-4 0,4-26,-17 7,-12 90,0 0,0 0,0 0,0 0,-1 1,1-1,-1 0,0 0,0 0,0 1,0-1,0 1,-1-1,1 1,-1-1,0 1,1 0,-1-1,0 1,0 0,-1 0,1 1,0-1,-1 0,1 1,-1-1,1 1,-1 0,-1 0,-4 0,0 0,0 1,0 0,0 1,0 0,0 0,0 1,0 0,0 0,0 1,1-1,-1 2,1-1,0 1,-4 3,-66 40,3 4,1 3,3 3,3 2,-23 30,64-64,-958 1009,931-974,-118 134,-8-8,-121 92,289-269,-3 4,0 0,-1-1,0 0,-1-2,0 1,-1-2,0 0,0-2,-1 1,0-2,-1-1,-16 4,32-9,0 0,0 0,0 0,0 0,0 0,0-1,0 1,0-1,0 0,0 0,0 0,1 0,-1 0,0-1,1 1,-1-1,1 0,-1 0,1 0,0 0,0 0,0 0,0 0,0-1,1 1,-1-1,1 0,-1 1,1-1,0 0,0 0,0 0,0 1,1-1,-1 0,1 0,0 0,0 0,0 0,0-1,18-128,27-6,7 1,5 3,7 3,18-22,703-1164,-242 434,-532 864,54-92,-5-2,5-25,-48 86,-27 40,-62 79,52-44,-168 212,-140 234,321-458,-326 499,-273 391,481-748,100-138,29-40,138-216,-114 198,367-531,-159 243,-15-10,156-327,-366 646,1-2,0 0,-2-1,0 0,-2-1,-1 0,-1 0,1-8,-8 34,1 1,-1-1,1 1,-1-1,1 1,-1-1,0 1,1-1,-1 0,1 1,-1-1,0 0,1 0,-1 1,0-1,0 0,1 0,-1 0,0 0,1 0,-1 0,0 0,0 0,1 0,-1 0,0 0,1-1,-1 1,0 0,1 0,-1-1,0 1,1-1,-1 1,1 0,-1-1,1 1,-1-1,1 1,-1-1,1 1,-1-1,1 0,0 1,-1-1,1 1,0-1,-1 0,1 1,0-1,0 0,0 1,0-1,-1 0,1 0,0 1,0-1,0 0,1 1,-1-1,0 0,0 0,0 1,0-1,1 0,-1 1,0-1,1 1,-1-1,-24 19,1 1,0 1,2 1,0 1,-16 23,20-25,-146 190,-99 171,238-345,-106 163,-35 58,-12-8,-86 83,168-242,94-89,1 0,-1 0,1 0,-1 0,1-1,-1 1,0 0,1 0,-1-1,0 1,0 0,1-1,-1 1,0-1,0 1,0-1,0 0,0 1,1-1,-1 0,0 1,0-1,0 0,0 0,0 0,0 0,0 0,0 0,0 0,0 0,0 0,0-1,0 1,0 0,0-1,0 1,0 0,1-1,-1 1,0-1,0 0,0 1,1-1,-1 1,0-1,1 0,-1 0,0 1,1-1,-1 0,1 0,0 0,-1 0,1 0,-1 0,1 0,0 1,0-1,0 0,0 0,-1 0,1 0,1 0,-1 0,0 0,0-1,16-70,27-30,4 1,52-78,-79 144,210-360,-21 40,49-143,-211 401,-6-3,-3-1,-5-1,19-103,-50 194,0 1,0-1,-1 0,0 0,-1 0,-1 0,1 0,-2 0,1 0,-2 0,0-3,2 12,0 0,0 0,0-1,-1 1,1 0,-1 0,1 0,-1 1,0-1,1 0,-1 1,0-1,0 1,0-1,0 1,-1 0,1 0,0 0,0 0,-1 0,1 1,0-1,-1 1,1-1,-1 1,1 0,-1 0,1 0,-1 0,1 0,-1 1,1-1,0 1,-1 0,1-1,0 1,-1 0,1 1,-2 0,-87 57,3 23,3 5,3 2,-49 75,96-119,-638 833,573-732,89-123,20-24,27-32,273-325,-82 85,99-168,-276 364,-4-2,-3-1,-4-3,-3-1,20-74,-54 148,1 3,0 0,0 0,-1 0,0 0,-1 0,1-1,-2 1,1-1,-1 1,0 0,0-1,-1 1,0-1,0 1,-1 0,0 0,0-1,-1 1,0 6,-1-1,1 0,0 1,-1 0,1 0,-1 0,1 0,-1 1,0-1,1 1,-1 0,0 0,1 0,-1 0,1 1,-1 0,0-1,1 1,-1 1,1-1,0 0,-1 1,1 0,0 0,0 0,0 0,0 0,0 0,1 1,-2 0,-40 30,2 2,2 1,0 2,3 2,-10 16,23-29,-402 473,121-161,265-300,40-49,89-117,396-493,-451 577,-2-2,-2 0,-2-2,-2-2,-2 0,-3-1,0-4,-18 45,0 0,0 0,-1-1,0 1,-1-1,0 1,0-1,-1 1,0-1,-1 0,0 1,0-1,-2-3,1 12,0-1,0 1,0-1,-1 1,1 0,0 0,-1 0,1 0,0 0,-1 0,1 1,-1-1,1 1,-1 0,1 0,-1 0,0 0,1 0,-1 0,1 1,-1-1,1 1,-1 0,1 0,0 0,-1 0,1 0,0 0,0 1,0-1,0 1,0-1,0 1,-1 1,-39 26,1 1,2 2,1 1,1 3,-44 39,-227 235,218-238,108-102,491-512,-425 450,-84 80,-19 25,-79 76,4 5,-55 74,72-77,-4-3,-5-4,-54 40,127-114,-72 37,84-48,0 1,0 0,0-1,1 1,-1-1,0 0,0 1,1-1,-1 1,0-1,1 0,-1 0,1 1,-1-1,1 0,-1 0,1 0,0 0,-1 0,1 1,0-1,0 0,0 0,-1 0,1 0,0 0,0 0,0 0,1 0,-1 0,0 0,0 0,0 0,1 1,-1-1,0 0,1 0,-1 0,1 0,-1 1,1-1,-1 0,1 0,0 1,-1-1,1 0,0 1,-1-1,1 1,0-1,0 1,0-1,0 1,-1 0,46-64,2 2,3 2,3 3,7-2,-32 27,2 1,2 1,1 2,0 1,2 2,1 1,2 2,-1 2,2 2,1 1,10-1,-47 15,0 2,0-1,0 0,0 1,0 0,0 0,0 0,0 0,0 1,1-1,-1 1,0 0,0 0,1 1,-1-1,0 1,0 0,0 0,0 1,0-1,0 1,0 0,0 0,-1 0,1 0,-1 1,1-1,-1 1,0 0,0 0,0 0,-1 1,1-1,-1 0,0 1,1 0,-2 0,1-1,0 1,-1 0,0 0,1 2,-2 20,-2 1,0-1,-1 0,-2 1,-1-2,-1 1,-1-1,-1 0,-6 11,-40 90,-5-3,-76 115,100-178,-3-2,-2-1,-2-3,-3-1,-3-2,-1-2,-13 6,55-48,0 0,0-1,-1 0,0 0,0-1,-1 0,0 0,1-1,-1-1,-1 0,1 0,0-1,-2 0,10-2,1 1,-1-1,0-1,1 1,-1 0,1 0,-1-1,0 1,1-1,-1 1,1-1,-1 1,1-1,0 0,-1 0,1 0,0 0,-1 0,1 0,0 0,0 0,0 0,0-1,0 1,0 0,0-1,1 1,-1-1,0 1,1-1,-1 1,1-1,0 0,-1 1,1-1,0 1,0-1,0 0,0 0,14-66,16 8,3 1,2 1,3 2,6-4,40-46,4 3,5 4,4 4,4 5,4 4,8 3,-103 75,-6 3,1 1,0-1,0 1,0 0,1 0,-1 1,1-1,0 1,0 1,0-1,0 1,1 0,-1 0,0 1,1 0,-1 0,1 0,0 1,-1 0,1 1,5 0,-8 4,-1 0,0 0,0 1,0-1,-1 1,1 0,-2-1,1 1,-1 0,1 0,-2 0,1 0,-1 1,1-1,-2 0,1 0,-1 0,0 0,0 0,-1 0,1 0,-1 0,-1-1,0 3,-30 96,-4-3,-5-1,-33 57,-36 59,-9-5,-9-6,-102 119,206-293,19-28,16-22,42-50,2 3,3 1,10-3,-26 25,411-403,391-292,-721 643,-88 77,-33 18,-1 0,1 0,0 0,0 0,-1 1,1-1,0 0,-1 0,1 1,0-1,-1 0,1 1,0-1,-1 0,1 1,0-1,-1 1,1-1,-1 1,1 0,-1-1,1 1,-1-1,0 1,1 0,-1-1,0 1,0 0,1 0,-1-1,0 1,0 0,0 0,0-1,0 1,0 0,0 0,0-1,0 1,0 0,0 0,0-1,-1 1,1 0,0-1,0 1,-1 0,1-1,-1 1,1 0,0-1,-1 1,1-1,-1 1,0-1,1 1,-1-1,1 1,-1-1,0 1,-21 38,-1-1,-1-1,-3-1,-1-1,-25 23,18-18,-774 855,672-750,-6-6,-7-6,-67 41,177-149,24-23,25-20,37-44,3 2,3 3,25-21,-42 43,791-724,-560 540,184-110,-411 306,-39 24,-1-1,1 0,0 1,-1-1,1 1,0-1,0 1,-1-1,1 1,0-1,0 1,-1-1,1 1,0-1,0 1,0 0,0-1,0 1,0-1,0 1,0-1,0 1,0 0,1-1,-1 1,0-1,0 1,0-1,1 1,-1-1,0 1,0-1,1 1,-1-1,1 0,-1 1,0-1,1 1,-1-1,1 0,-1 1,1-1,-1 0,1 0,-1 1,1-1,-1 0,1 0,-1 0,1 0,-1 0,1 1,0-1,0 0,-34 49,-2-2,-2-1,-2-2,-23 20,3-2,-748 856,75-82,241-311,-189 132,596-582,-2-3,-4-4,-2-5,-8 0,90-57,0 0,0-1,0 0,-1-1,0 0,0-1,0 0,0-1,-1 0,-4 0,12-3,0 0,1-1,-1 1,1-1,0 0,-1 0,1 0,0 0,0-1,1 1,-1-1,0 0,1 1,0-1,-1-1,1 1,0 0,1 0,-1-1,0 1,1-1,0 1,0-1,0 0,0 1,1-1,-1 0,1 0,0 0,0 1,1-1,-1 0,1 0,0 1,0-2,4-52,3 1,3 0,2 1,2 0,2 1,16-29,337-747,-343 724,-27 105,0 0,-1 0,1 0,0 0,-1 0,1 0,0 1,-1-1,1 0,-1 0,1 0,-1 1,0-1,1 0,-1 0,0 1,0-1,1 1,-1-1,0 0,0 1,0 0,0-1,1 1,-1-1,0 1,0 0,0 0,0 0,0 0,0-1,0 1,0 0,0 0,0 1,0-1,0 0,0 0,0 0,0 1,0-1,0 0,1 1,-1-1,0 1,0-1,0 1,0 0,1-1,-1 1,0 0,1-1,-1 1,0 0,1 0,-1 0,-22 17,0 1,2 1,0 0,1 2,-16 23,3-4,-850 1044,762-947,-5-5,-138 110,250-232,-1 3,0-1,-1-1,-1-1,0 0,0-2,-1 1,0-2,-1-1,-6 2,23-8,0 0,1-1,-1 1,0-1,0 0,0 1,0-1,0 0,0 0,0 0,0 0,0-1,0 1,0 0,1-1,-1 1,0-1,0 0,0 0,1 0,-1 0,0 0,1 0,-1 0,1 0,-1-1,1 1,0 0,-1-1,1 1,0-1,0 0,0 1,0-1,0 0,1 0,-1 1,0-1,1-1,3-80,15 24,2 1,3 1,3 0,2 2,15-20,-13 20,230-383,79-76,-79 123,-219 314,-42 77,1 0,0 1,0-1,-1 0,1 1,0-1,-1 0,1 0,0 1,-1-1,1 0,0 0,-1 0,1 1,-1-1,1 0,0 0,-1 0,1 0,-1 0,1 0,0 0,-1 0,1 0,-1 0,1 0,0 0,-1 0,1 0,-1-1,1 1,0 0,-1 0,1 0,0-1,-1 1,1 0,0 0,-1-1,1 1,0 0,-1 0,1-1,0 1,0 0,-1-1,1 1,0-1,0 1,0 0,0-1,0 1,-1-1,1 1,0 0,0-1,0 1,0-1,0 1,0 0,0-1,0 1,1-1,-1 1,0 0,0-1,0 1,0-1,0 1,1-1,-30 21,-183 203,-263 373,193-230,-11-28,205-266,88-73,0 0,0 1,1-1,-1 1,0-1,0 1,0-1,0 0,1 1,-1-1,0 1,0-1,0 0,0 1,-1-1,1 1,0-1,0 0,0 1,0-1,-1 1,1-1,0 1,0-1,-1 1,1-1,0 1,-1-1,1 1,-1-1,1 1,-1-1,1 1,-1 0,1-1,-1 1,1 0,-1 0,1-1,-1 1,1 0,-1 0,0 0,1-1,-1 1,1 0,-1 0,0 0,1 0,-1 0,1 0,-1 1,0-1,1 0,-1 0,1 0,-1 0,1 1,-1-1,0 0,1 1,-1-1,1 0,-1 1,1-1,0 1,-1-1,7-20,1 0,1 0,1 0,0 1,2 1,11-17,2-4,432-654,-183 291,-192 282,-6-3,-5-4,21-61,-90 185,2-1,-1-1,0 1,0-1,-1 1,1-1,-1 1,0-1,0 0,0 0,-1 0,0 1,0-1,0 0,0 0,-1 0,0 0,-1-3,1 6,-1 1,1 0,-1-1,0 1,1 0,-1 0,0 0,0 0,0 1,0-1,0 0,0 1,0 0,0-1,0 1,0 0,0 0,0 0,0 0,0 0,0 0,0 1,0-1,0 1,0-1,0 1,0 0,0 0,0 0,1 0,-1 0,-1 1,-20 11,-1 2,2 0,0 2,1 0,0 1,2 1,-8 11,4-7,-406 461,354-395,-520 636,566-688,-7 11,-2-2,-2-1,-2-2,-24 18,27-39,38-21,0-1,0 0,1 0,-1 0,0 0,0 1,1-1,-1 0,0 0,0 0,1-1,-1 1,0 0,1 0,-1 0,0 0,0-1,1 1,-1 0,0-1,1 1,-1-1,1 1,-1-1,0 1,1-1,-1 1,1-1,-1 1,1-1,0 1,-1-1,1 0,-1 1,1-1,0 0,0 0,-1 1,1-1,0 0,0 0,0 1,0-1,0 0,0 0,0 1,0-1,0 0,0 1,1-1,-1 0,0 0,1 0,2-15,1-1,0 1,2 0,0 0,0 1,1 0,1 0,1 1,7-10,-1-1,155-234,112-125,22-30,-292 398,9-13,0-1,-2-1,-1 0,-2-2,-1 0,-1 0,1-10,-14 42,-1 0,1 0,0 0,-1 0,1-1,-1 1,1 0,-1 0,1 0,-1 0,0-1,0 1,1 0,-1 0,0-1,0 1,0 0,0 0,-1-1,1 1,0 0,0 0,-1 0,1-1,-1 1,1 0,-1 0,1 0,-1 0,0 0,0 0,1 0,-1 0,0 0,0 0,0 1,0-1,0 0,0 0,0 1,0-1,0 1,-1-1,1 1,0-1,0 1,0 0,-1 0,1-1,0 1,0 0,-1 0,1 0,0 0,0 1,-1-1,1 0,0 0,-1 1,-113 76,90-56,-185 165,-108 131,-50 79,302-344,67-52,-1-1,0 1,0 0,1-1,-1 1,0-1,0 1,1 0,-1-1,0 1,0-1,0 1,0-1,0 1,0 0,0-1,0 1,0-1,0 1,0-1,0 1,0-1,0 1,0 0,0-1,-1 1,1-1,0 1,0 0,-1-1,1 1,0-1,0 1,-1 0,1-1,0 1,-1 0,1 0,0-1,-1 1,1 0,-1 0,1-1,0 1,-1 0,1 0,-1 0,1 0,-1 0,1 0,0 0,-1 0,1 0,-1 0,1 0,-1 0,1 0,-1 0,1 0,0 0,-1 0,1 0,-1 1,1-1,-1 0,94-161,129-159,-74 111,68-136,-201 319,-4 9,-1-1,0 0,-1 0,-1-1,-1 0,0 0,-2-1,0 0,-1 0,-1-1,-3 20,0-1,0 1,1-1,-1 0,-1 1,1-1,0 1,0-1,-1 1,1-1,0 1,-1-1,0 1,1-1,-1 1,0-1,0 1,0 0,0 0,0-1,0 1,0 0,0 0,0 0,0 0,-1 0,1 0,0 0,-1 1,1-1,-1 0,1 1,-1-1,1 1,-1 0,1-1,-1 1,0 0,0 0,-64 20,3 21,2 3,1 2,3 3,2 3,-19 24,-370 423,74-76,308-353,58-61,23-29,-12 13,312-344,-99 107,108-166,-310 386,0 0,-2-2,-1 1,-1-2,-1 0,-1-1,2-10,-13 36,0 0,-1 0,1 1,-1-1,1 0,-1 0,1 0,-1 0,0 0,0 0,0 0,0 1,0-1,-1 0,1 0,0 0,-1 0,0 0,1 1,-1-1,0 0,0 0,0 1,0-1,0 1,0-1,0 1,-1-1,1 1,0 0,-1-1,1 1,-1 0,0 0,1 0,-1 0,0 1,0-1,1 0,-1 1,0-1,0 1,0 0,0-1,0 1,0 0,1 0,-1 0,0 0,0 1,0-1,-1 1,-15 5,0 0,0 2,1 0,0 1,0 1,1 0,1 1,0 1,0 0,-8 10,17-17,-122 116,5 5,-42 63,122-140,-360 435,346-399,58-85,-1 0,0 0,1 0,-1 0,1 0,-1 0,0 0,1 0,-1 0,0 0,1 0,-1 0,0 0,1 0,-1 0,0 0,1 1,-1-1,0 0,1 0,-1 0,0 1,0-1,1 0,-1 0,0 0,0 1,1-1,-1 0,0 1,0-1,0 0,1 1,-1-1,0 0,0 1,0-1,0 0,0 1,0-1,0 0,0 1,0-1,0 0,0 1,0-1,0 0,0 1,0-1,0 0,0 1,0-1,-1 0,1 1,0-1,30-20,52-55,-2-3,-5-3,14-25,-25 31,38-42,1 3,-5-4,-6-5,33-64,-89 105,-35 81,-1 0,1 0,-1 0,0 0,0 0,0 0,0 0,1 0,-1 0,0 1,-1-1,1 0,0 0,0 0,0 0,0 0,-1 0,1 0,-1 0,1 0,0 0,-1 0,0 1,1-1,-1 0,1 0,-1 1,0-1,0 0,1 1,-1-1,0 0,0 1,0-1,1 1,-1 0,0-1,0 1,0 0,0-1,0 1,0 0,0 0,0 0,0 0,0 0,0 0,0 0,0 0,0 0,0 1,0-1,0 0,0 1,0-1,-54 25,9 10,1 2,2 2,-21 25,30-29,-125 130,6 7,-104 157,211-256,47-73,-1-1,0 1,0 0,1 0,-1-1,0 1,1 0,-1 0,0 0,0-1,1 1,-1 0,1 0,-1 0,0 0,1 0,-1-1,0 1,1 0,-1 0,0 0,1 0,-1 0,1 0,-1 0,0 1,1-1,-1 0,0 0,1 0,-1 0,0 0,1 0,-1 1,0-1,1 0,-1 0,0 1,1-1,-1 0,0 0,0 1,1-1,-1 0,0 1,0-1,0 0,1 1,-1-1,0 0,0 1,0-1,0 0,0 1,0-1,0 1,0-1,0 0,0 1,21-17,0-1,-2-1,0 0,-1-2,-1 0,5-8,2-1,238-306,-237 311,-26 24,1 0,0 1,0-1,0 1,0-1,0 0,-1 1,1-1,0 1,0-1,0 0,0 1,0-1,0 1,0-1,1 0,-1 1,0-1,0 1,0-1,0 0,0 1,1-1,-1 1,0-1,0 0,1 0,-1 1,0-1,0 0,1 1,-1-1,0 0,1 0,-1 1,0-1,1 0,-1 0,1 0,-1 0,0 1,1-1,-1 0,1 0,-1 0,0 0,1 0,-1 0,1 0,-1 0,0 0,1 0,-1 0,1-1,-1 1,1 0,-70 168,-28 72,11 4,-16 104,61-198,-68 304,110-398,0-56,-1 1,1 0,-1 0,1 0,0 0,-1 0,1-1,0 1,0 0,-1-1,1 1,0 0,0-1,0 1,0-1,0 1,0-1,0 0,-1 1,1-1,0 0,1 0,-1 0,0 0,0 0,0 0,0 0,0 0,0 0,0 0,0 0,0-1,0 1,0 0,0-1,0 1,-1-1,1 1,0-1,0 1,0-1,0 0,-1 1,1-1,0 0,-1 0,1 1,0-1,-1 0,150-153,34-67,57-104,-106 139,-111 155,22-30,-3-1,-2-2,24-52,-66 116,1 0,0 0,-1 0,1 0,-1-1,1 1,0 0,-1 0,1 0,0 0,-1-1,1 1,0 0,-1 0,1-1,0 1,-1 0,1 0,0-1,0 1,-1 0,1-1,0 1,0-1,0 1,-1 0,1-1,0 1,0 0,0-1,0 1,0-1,0 1,0-1,0 1,0 0,0-1,0 1,0-1,0 1,0 0,1-1,-1 1,0 0,0-1,0 1,0-1,1 1,-87 109,67-79,-153 249,13 7,12 6,0 38,34-50,113-280,-1 1,0 0,0 0,0 0,0 0,0-1,1 1,-1 0,0 0,0 1,1-1,-1 0,1 0,-1 0,1 0,-1 0,1 1,0-1,0 0,-1 0,1 1,0-1,0 0,0 0,1 1,-1-1,0 0,0 0,1 0,-1 1,0-1,1 0,-1 0,1 0,0 0,-1 0,1 0,0 0,0 0,-1 0,1 0,0 0,0 0,0 0,0-1,0 1,0 0,1-1,-1 1,0-1,0 1,0-1,0 0,1 1,73-62,84-125,-9-6,15-42,-152 217,101-143,-6-5,-8-4,17-52,-102 191,-3-1,0 0,-2 0,-1-1,2-24,-11 57,-1-1,0 1,0 0,0-1,0 1,0-1,0 1,0-1,0 0,0 1,0-1,0 0,0 0,0 1,0-1,0 0,-1 0,1 0,0 0,0-1,0 1,0 0,0 0,0-1,0 1,0 0,0-1,0 1,0-1,0 0,0 1,0-1,1 0,-1 1,0-1,0 0,1 0,-1 0,0 0,1 0,-1 1,1-1,-1 0,1 0,-1 0,1-1,0 1,0 0,-1 0,1 0,0 0,0 0,0 0,0 0,0 0,1 0,-1 0,0 0,0-1,1 1,-1 0,0 0,1 0,-1 0,1 1,0-1,-1 0,1 0,0 0,-1 0,-16 16,1 0,0 1,1 0,0 1,1 1,1 0,-9 20,9-18,-70 126,7 4,6 2,-45 151,-118 493,94-275,128-488,6-22,1 0,0 1,0 0,1 0,0 0,1 0,1 0,0 0,0 0,1-11,-1-1,0 1,0 0,1 0,-1-1,0 1,1-1,-1 1,1 0,-1-1,1 1,-1-1,1 1,-1-1,1 1,-1-1,1 0,0 1,-1-1,1 0,0 1,-1-1,1 0,0 0,-1 1,1-1,0 0,0 0,-1 0,1 0,0 0,-1 0,1 0,0 0,0-1,-1 1,1 0,0 0,-1-1,1 1,0 0,-1-1,1 1,0 0,-1-1,1 1,-1-1,1 1,-1-1,1 1,-1-1,1 0,11-9,0-1,-1 0,0-1,-1 0,0-1,-1 0,-1-1,7-13,-1 5,82-149,-7-5,-8-3,39-136,-62 136,-8-3,-9-2,-5-17,-24 75,-12 126,1-1,-1 0,0 0,0 0,0 1,0-1,1 0,-1 0,0 0,-1 1,1-1,0 0,0 0,0 0,0 1,-1-1,1 0,0 0,-1 0,1 1,0-1,-1 0,1 1,-1-1,1 0,-1 1,1-1,-1 1,0-1,1 1,-1-1,0 1,1-1,-1 1,0 0,0-1,0 1,1 0,-1 0,0 0,0-1,0 1,1 0,-1 0,0 0,0 0,0 0,1 1,-33 27,-3 23,2 3,3 0,2 2,-20 55,38-85,-124 302,14 6,-56 267,-10 90,176-650,6-23,0 0,0 1,2-1,0 1,2 0,0 0,1 9,0-27,0-1,0 1,0 0,0-1,0 1,0 0,0-1,0 1,1 0,-1-1,0 1,0 0,1-1,-1 1,0 0,1-1,-1 1,1-1,-1 1,1-1,-1 1,1-1,-1 1,1-1,0 0,-1 1,1-1,-1 0,1 1,0-1,-1 0,1 0,0 0,-1 0,1 1,0-1,-1 0,1 0,0 0,0-1,-1 1,1 0,0 0,-1 0,1 0,0-1,-1 1,1 0,0 0,-1-1,1 1,-1-1,1 1,-1 0,1-1,-1 1,1-1,-1 1,1-1,-1 0,1 1,-1-1,0 1,0-1,1 0,-1 1,0-1,85-108,43-97,91-203,-176 325,97-192,-12-6,-13-5,23-118,-115 326,-3-1,-4-1,0-21,-16 95,2 2,-1 0,-1 1,1-1,-1 0,0 0,0 0,0 0,-1 0,0 0,0 0,0 0,0 0,-1 1,0-1,-1-3,1 8,0-1,1 1,-1 0,0 0,0 0,1 0,-1 0,0 1,0-1,1 1,-1-1,0 1,1-1,-1 1,1 0,-1 0,1-1,-1 1,1 1,-1-1,1 0,0 0,0 0,0 1,0-1,-1 0,2 1,-1-1,0 1,0-1,0 2,-1 0,-61 81,4 2,4 4,-2 13,16-32,-389 777,198-368,225-467,-43 86,-4-2,-28 35,40-84,46-58,161-262,-82 133,102-174,74-185,-227 428,-4 0,-2-2,-4-1,-3-1,-4 0,4-49,-17 108,-1-1,-1 1,0 0,-1 0,-1-1,0 1,-4-14,6 27,-1 0,1 0,-1 0,0 0,0 0,0 0,0 0,0 0,0 1,0-1,0 0,-1 0,1 1,-1-1,1 1,-1 0,0-1,1 1,-1 0,0 0,0 0,0 0,0 0,0 0,0 1,0-1,0 1,0-1,0 1,-1 0,1 0,0 0,0 0,0 0,0 0,0 1,0-1,-1 1,1-1,0 1,0 0,0 0,1 0,-2 0,-81 63,12 18,3 4,5 2,-36 65,98-150,-180 306,14 8,14 6,-65 213,186-431,33-104,-1 0,1-1,0 1,-1-1,1 1,0 0,0 0,-1-1,1 1,0 0,0-1,0 1,0 0,0-1,0 1,0 0,0 0,1-1,-1 1,0 0,0-1,1 1,-1 0,0-1,0 1,1-1,-1 1,1 0,-1-1,1 1,-1-1,1 1,-1-1,1 0,-1 1,1-1,0 1,-1-1,1 0,-1 1,1-1,0 0,-1 0,1 0,0 0,0 1,31-21,154-185,-124 130,535-672,-519 651,-4-3,-5-3,21-47,-90 149,-1 0,1 0,0-1,0 1,-1 0,1 0,0 0,-1 0,1 0,-127 229,10 6,-47 150,126-295,-85 223,13 5,5 42,79-248,26-112,0-1,1 1,-1-1,0 1,1 0,-1 0,1-1,-1 1,1 0,-1 0,0-1,1 1,-1 0,1 0,-1 0,1 0,-1 0,1-1,-1 1,1 0,0 0,-1 0,1 1,-1-1,1 0,-1 0,1 0,-1 0,0 0,1 1,-1-1,1 0,-1 0,1 1,-1-1,1 0,-1 1,0-1,1 0,-1 1,0-1,1 0,-1 1,0-1,0 1,1-1,-1 1,0-1,0 1,0-1,0 1,1-1,-1 1,0-1,0 1,120-166,-98 130,554-931,-461 753,-9-4,36-122,-69 113,-73 206,-10 25,-14 31,-229 466,16 62,-122 461,270-757,38-104,45-122,6-41,0 0,1-1,-1 1,1 0,-1-1,1 1,-1 0,1-1,-1 1,1-1,0 1,-1-1,1 1,0-1,-1 1,1-1,0 1,0-1,0 0,-1 0,1 1,0-1,0 0,0 0,0 0,-1 0,1 0,0 0,0 0,0 0,0 0,-1-1,1 1,0 0,0 0,0-1,-1 1,1 0,0-1,-1 1,1-1,0 1,-1-1,1 0,0 1,-1-1,1 1,-1-1,1 0,-1 0,1 1,-1-1,0 0,1 0,-1 1,0-1,0-1,34-30,-2-2,-1-2,-2-1,14-24,-30 43,381-587,-247 374,-10-6,-10-6,-11-6,2-39,-63 99,-49 136,-6 54,0-1,-1 1,1 0,0-1,0 1,-1 0,1-1,-1 1,1 0,0-1,-1 1,1-1,-1 1,0-1,1 1,-1-1,1 1,-1-1,0 1,1-1,-1 0,0 1,1-1,-1 0,0 0,0 0,1 1,-1-1,0 0,0 0,1 0,-1 0,0 0,0-1,1 1,-1 0,0 0,0 0,1 0,-1-1,0 1,1 0,-1-1,0 1,1-1,-1 1,1-1,-1 1,1-1,-1 1,1-1,-1 1,1-1,-1 0,1 1,0-1,-1 0,1 1,0-1,-1 0,1 1,0-1,0 0,0 0,0 1,0-1,0 0,0 0,-25 30,1 2,1 0,2 2,-13 28,10-20,-196 380,19 8,-102 337,140-347,-27 36,173-401,17-54,1-1,-1 1,1 0,-1-1,1 1,-1-1,1 1,-1 0,1 0,-1-1,1 1,0 0,-1 0,1 0,0 0,-1 0,1 0,0 0,-1 0,1 0,0 0,-1 0,1 0,-1 0,1 0,0 0,-1 1,1-1,-1 0,1 1,0-1,-1 0,1 1,-1-1,1 1,-1-1,0 0,1 1,-1-1,1 1,-1 0,0-1,1 1,-1-1,0 1,0-1,1 1,-1 0,0-1,0 1,0 0,0-1,0 1,0 0,0-1,0 1,31-32,-1-1,-2-1,-1-1,17-30,-12 18,766-1151,-772 1157,150-224,-12-8,-11-7,-13-6,36-126,-102 141,-74 268,2-5,0 1,0-1,-1 0,0 1,-1-1,1 0,-1 0,0 1,-1-1,0 0,0 0,0 1,-1-1,0 1,0-1,-1 1,0 0,-2-5,1 10,0 1,0-1,0 1,0-1,0 1,0 0,0 0,0 1,1-1,-1 1,0 0,0 0,0 0,1 1,-1-1,0 1,1 0,-1 0,1 0,0 0,0 1,0-1,0 1,0 0,1 0,-1 0,1 0,1-2,-58 53,2 3,3 2,-41 58,66-80,-413 570,27 18,-125 291,436-738,-175 267,257-419,42-66,383-641,-211 357,-10 26,-13-8,124-317,-250 479,-42 143,0 0,0 0,-1 0,1 0,-1 0,1 0,-1 0,0 0,1-1,-1 1,0 0,0 0,0 0,0-1,0 1,0 0,0 0,0 0,0-1,0 1,-1 0,1 0,-1 0,1 0,-1-1,1 1,-1 0,0 0,1 0,-1 0,0 0,0 1,0-1,1 0,-1 0,0 0,0 1,0-1,0 0,-1 1,1-1,0 1,0 0,0-1,0 1,0 0,-1-1,1 1,0 0,0 0,-1 0,1 0,0 0,0 1,0-1,-1 0,1 0,0 1,0-1,0 1,0-1,0 1,0-1,0 1,0 0,0 0,0-1,0 1,-1 1,-17 13,1 2,1 0,0 0,1 2,1 0,-10 16,7-9,-180 265,-52 122,176-287,-375 671,393-687,54-97,15-29,376-622,-2 26,-370 596,-34 57,8-23,-379 801,305-638,7 3,-28 119,100-288,-1-1,1 1,0 0,1-1,1 2,0-1,1 0,1 0,0 9,0-23,1 0,-1 1,0-1,0 1,1-1,-1 1,1-1,-1 0,1 1,-1-1,1 0,0 0,0 1,-1-1,1 0,0 0,0 0,0 0,1 0,-1 0,0 0,0-1,0 1,1 0,-1-1,0 1,1 0,-1-1,0 0,1 1,-1-1,1 0,-1 0,0 0,1 0,-1 0,1 0,-1 0,1 0,-1 0,2-1,59-26,-9-13,-1-3,-2-1,-2-3,-2-2,-3-2,12-21,-41 56,320-415,14-63,-134 152,-506 989,19 39,265-665,-169 429,165-416,31-55,796-1220,-250 382,-483 724,-73 123,-21 33,-718 1485,430-794,275-640,24-43,23-43,125-193,-99 133,1016-1512,-578 803,-408 632,-78 151,0 0,0 0,-1 0,1 0,0 0,-1 0,1 0,0-1,-1 1,1 0,0 0,0 0,-1 0,1-1,0 1,0 0,-1 0,1 0,0-1,0 1,0 0,-1 0,1-1,0 1,0 0,0-1,0 1,0 0,0 0,0-1,0 1,-1 0,1-1,0 1,0 0,0-1,0 1,1 0,-1 0,0-1,0 1,0 0,0-1,0 1,0 0,0-1,0 1,1 0,-1 0,0-1,0 1,0 0,1 0,-23 22,-117 193,104-153,-192 336,-74 203,-206 531,400-912,108-220,-1 0,1 0,-1 0,1 0,-1 0,1 0,-1 0,1 0,-1 0,0 0,1 0,-1 0,1 0,-1 0,1 0,-1 0,1 1,-1-1,0 0,1 0,-1 1,1-1,-1 0,0 1,1-1,-1 0,0 1,1-1,-1 0,0 1,0-1,1 1,-1-1,0 1,142-190,-114 146,573-849,-484 726,146-208,41-109,-221 339,-6-3,-7-4,-6-2,17-77,-38 18,-43 210,2-3,-1-1,0 1,-1 0,1-1,-1 1,0 0,-1-1,1 1,-1 0,0-1,0 1,-1 0,1 0,-1 0,0 0,-1 0,1 0,-2 0,2 4,-1 0,0 0,0 1,0-1,0 1,0-1,0 1,0 0,0 0,-1 1,1-1,0 1,0-1,1 1,-1 0,0 0,0 0,0 0,0 1,1-1,-1 1,1 0,-1 0,1 0,0 0,0 0,-1 1,-40 33,2 2,1 2,2 1,2 2,2 2,-8 16,10-18,-261 362,-343 443,596-796,-2-2,-3-3,-2-1,-2-2,-40 27,37-45,51-25,0-1,-1 0,1 1,0-1,0 0,0 0,-1 1,1-1,0 0,0 0,0 0,-1-1,1 1,0 0,0 0,0-1,-1 1,1 0,0-1,0 1,0-1,0 0,0 1,0-1,0 0,0 0,0 1,0-1,1 0,-1 0,0 0,0 0,1 0,-1 0,1 0,-1-1,1 1,-1 0,1 0,0 0,-1 0,1-1,0 1,0-11,0 0,0 0,1 1,1-1,0 0,1 1,0-1,0 1,5-9,-6 14,58-148,8 2,71-117,441-737,-536 930,147-246,-15-7,15-76,-144 265,-48 141,1 0,-1 0,0 0,0 0,1 0,-1 0,0 0,0 0,0 0,0 0,0-1,0 1,0 0,-1-1,1 1,0-1,0 1,0-1,-1 0,1 1,0-1,0 0,-1 0,1 0,0 0,0 0,-1 0,1 0,0 0,-1-1,1 1,0 0,0-1,0 1,-1-1,1 1,0-1,0 0,0 1,0-1,0 0,0 0,0 0,0 0,0 0,1 0,-1 0,0 0,1 0,-1 0,0 0,1-1,0 1,-1 0,1 0,0 0,-1-1,1 1,0 0,0-1,0 1,0 0,0 0,0-1,1 1,-1 0,0 0,1-1,-51 42,3 2,1 2,2 3,-25 35,51-60,-503 623,-136 156,398-541,255-256,-2 2,-1 0,0-1,0 1,0-1,0-1,-1 1,0-1,0 0,0-1,-7 2,14-5,0 0,0 0,0 0,0 0,0 0,0-1,0 1,0 0,1 0,-1-1,0 1,0-1,0 1,0-1,0 1,1-1,-1 1,0-1,1 0,-1 1,0-1,1 0,-1 0,1 0,-1 1,1-1,-1 0,1 0,0 0,-1 0,1 0,0 0,0 0,0 0,-1 0,1 0,0 0,0 0,1 0,-1 0,0 1,0-1,0 0,1 0,-1 0,0 0,1 0,-1 0,1 0,-1 0,1 1,-1-1,1 0,67-133,156-210,14 11,36-14,568-615,-794 913,-87 94,-644 683,-152 165,720-785,94-94,21-26,124-131,-82 100,427-430,41 4,-426 395,263-227,243-280,-477 435,-102 116,-33 28,-110 99,-130 153,-154 196,-743 949,634-674,488-666,29-34,30-32,170-162,-136 118,1480-1400,-825 819,279-161,-950 767,36-27,3 3,2 4,42-19,-55 45,-67 24,0-1,0 1,0 0,0-1,0 1,0 0,0 0,0 0,0 0,0 0,0 0,0 0,0 0,1 0,-1 0,0 0,0 1,0-1,0 1,0-1,0 0,0 1,-1 0,1-1,0 1,0-1,0 1,0 0,-1 0,1-1,0 1,-1 0,1 0,-1 0,1 0,-1 0,1 0,-1 0,1 0,-1 0,0 0,0 0,0 0,1 0,-1 0,0 0,0 0,-1 0,1 0,0 0,0 1,0-1,-1 0,1 0,0 0,-1 0,1 0,-1-1,1 1,-1 0,0 0,1 0,-1 0,0-1,1 1,-1 0,0 0,0-1,0 1,-112 157,-902 958,701-781,140-149,-1314 1344,1483-1526,-99 95,-5-4,-50 29,147-115,7-4,-1-1,0 1,0-1,0 0,-1 0,1-1,-1 0,0 0,0 0,0-1,0 0,0-1,-6 1,2-24,15 8,0 0,1 0,1 0,0 1,1 0,0 0,1 1,6-8,-3 3,153-211,10 7,201-196,91-63,264-194,643-413,-1295 1029,3 3,3 3,1 5,9 0,-19 21,-74 25,0 1,0-1,0 1,-1-1,1 0,0 1,0 0,0-1,0 1,0 0,1-1,-1 1,0 0,0 0,0 0,0 0,0 0,0 0,0 0,0 0,0 0,0 1,0-1,0 0,0 1,0-1,0 1,0-1,0 1,0-1,0 1,0 0,0-1,-1 1,1 0,0 0,0 0,-1 0,1 0,-1-1,1 1,-1 0,1 0,-1 0,0 0,1 0,-1 1,0-1,0 0,0 0,1 0,-1 0,0 0,-1 0,1 0,0 0,0 0,0 0,-1 0,1 0,0 0,-1 0,1 0,-1 0,1 0,-1 0,0 0,-10 20,-1-2,-1 1,0-2,-2 0,0-1,-9 8,17-17,-565 571,-964 986,1511-1539,-300 301,-293 226,393-395,219-155,3 0,0 0,-1 0,1-1,-1 0,1 1,-1-2,0 1,0 0,0-1,0 1,0-1,0 0,0-1,0 1,-1-1,1 1,0-1,0 0,0-1,-1 1,1-1,0 0,-4-1,6-3,1 0,-1 0,1-1,0 1,0 0,1 0,0-1,0 1,0 0,0-1,1 1,0 0,0 0,0-1,1 1,0 0,0 0,0 1,0-1,1 0,1-1,-3 4,31-62,2 0,3 2,3 2,45-51,-53 68,287-346,16 13,295-249,1222-1008,-1378 1253,-399 328,-49 42,-49 40,-302 284,-1795 1723,1984-1900,-744 710,667-678,163-140,39-38,82-82,-46 65,560-527,-556 526,606-516,22 28,439-248,-1093 762,156-105,4 7,4 8,101-36,-255 122,-6 1,1 0,0 0,0 1,0 0,1 1,-1-1,1 2,-1-1,1 1,0 1,-1-1,1 1,0 1,-1 0,1 0,0 1,3 33,-18-18,-1 0,0-1,-2 0,0-1,0 1,-2-2,0 1,0-2,-4 3,7-6,-194 216,-99 79,183-189,-547 548,-954 936,1344-1340,-259 187,530-444,-32 25,-1-1,-2-2,-1-2,-22 9,61-30,-1-1,1 1,0-1,-1 0,0 0,1 0,-1 0,0 0,1 0,-1 0,0-1,0 1,0 0,0-1,0 0,0 1,0-1,0 0,0 0,0 0,1 0,-1-1,0 1,0 0,0-1,0 1,0-1,0 0,1 0,-1 1,0-1,0 0,1-1,-1 1,1 0,-1 0,1-1,0 1,-1-1,1 1,0-1,0 1,0-1,0 0,0 0,0 1,1-1,-1-1,20-65,15 5,2 0,4 2,10-9,206-257,14 12,13 12,243-197,-5 33,19 23,499-308,-911 667,3 6,4 5,16 0,-55 41,-95 32,0 0,0 0,0 0,1 0,-1 1,0-1,1 0,-1 1,1-1,-1 1,1 0,-1-1,1 1,-1 0,1 0,-1 0,1 0,-1 0,1 0,-1 0,0 1,1-1,-1 1,1-1,-1 1,1-1,-1 1,0 0,0-1,1 1,-1 0,0 0,0 0,0 0,0 0,0 0,0 1,0-1,0 0,0 0,-1 1,1-1,0 0,-1 1,1-1,-1 1,0-1,1 1,-1-1,0 0,0 1,0-1,0 1,0-1,0 1,0-1,-1 1,1-1,0 1,-1 0,-9 19,0-1,-1 0,-1-1,-1-1,-1 0,0 0,-6 3,5-2,-644 694,427-472,-1676 1778,1407-1499,-122 69,369-389,179-156,74-43,0 0,0 0,1-1,-1 1,0 0,0 0,0 0,0-1,0 1,0 0,0-1,0 1,0-1,-1 0,1 1,0-1,0 0,0 1,0-1,-1 0,1 0,0 0,0 0,-1 0,1 0,0-1,0 1,0 0,0-1,-1 1,1-1,0 1,0-1,0 1,0-1,0 0,0 1,0-1,0 0,0 0,1 0,-1 0,0 0,0 0,1 0,-1 0,1 0,-1 0,1 0,-1 0,1 0,0-1,-1 1,1 0,0 0,0 0,0-1,0 1,0 0,0 0,0 0,1-1,-1 1,0 0,0 0,1 0,-1 0,1 0,0-1,7-22,1 0,1 1,1 0,1 0,1 1,13-16,-16 23,99-145,40-41,42-36,427-458,30 27,262-179,-98 138,265-141,-878 707,-193 139,49-36,2 4,1 1,22-7,-34 29,-45 13,-1 0,1 1,0-1,-1 0,1 0,0 1,-1-1,1 0,-1 1,1-1,0 1,-1-1,1 1,-1-1,1 1,-1-1,0 1,1-1,-1 1,1 0,-1-1,0 1,0 0,1-1,-1 1,0 0,0-1,0 1,0 0,0-1,0 1,0 0,0 0,0-1,0 1,0 0,0-1,0 1,-1 0,1-1,0 1,0 0,-1-1,1 1,-1-1,1 1,0 0,-1-1,1 1,-1-1,1 1,-1-1,0 0,1 1,-1-1,1 1,-1-1,-19 29,0-1,-2-1,-1-1,-24 22,24-24,-125 125,-267 261,-983 1000,-585 759,1934-2116,-171 185,-190 156,391-378,10-6,-1-1,-1-1,1 1,-1-2,-1 1,0-2,0 1,0-2,-6 3,17-8,1 0,-1 0,1 0,-1 0,1 1,0-1,-1 0,1 0,-1 0,1 0,-1-1,1 1,-1 0,1 0,0 0,-1 0,1 0,-1 0,1-1,0 1,-1 0,1 0,-1-1,1 1,0 0,-1-1,1 1,0 0,0-1,-1 1,1 0,0-1,0 1,-1-1,1 1,0 0,0-1,0 1,0-1,0 1,0-1,0 1,0 0,0-1,0 1,0-1,0 1,0-1,0 1,0-1,0 1,0 0,0-1,1 1,-1-1,4-12,1 0,1 0,0 0,1 1,0 0,0 0,2 0,6-7,5-8,301-388,204-191,1550-1505,-1099 1233,-723 692,-212 171,-58 51,-168 167,-607 583,-1261 1502,1874-2075,-717 800,748-879,123-130,38-37,124-166,-13 39,39-38,519-572,541-455,-619 672,317-203,-683 581,-37 38,70-27,-202 135,-69 28,0 1,1 0,-1-1,0 1,1-1,-1 1,1 0,-1-1,1 1,-1 0,1 0,-1-1,1 1,-1 0,1 0,-1 0,1 0,0 0,-1 0,1 0,-1 0,1 0,-1 0,1 0,-1 0,1 0,0 0,-1 0,1 0,-1 1,1-1,-1 0,1 0,-1 1,1-1,-1 0,0 1,1-1,-1 0,1 1,-1-1,0 1,1-1,-1 1,0-1,1 1,-1-1,0 1,0-1,0 1,1-1,-1 1,0-1,0 1,0 0,0-1,0 1,0-1,0 1,0 0,-20 32,-25 21,-1-3,-3-2,-48 36,33-28,44-39,-1300 1217,-383 614,1549-1677,99-109,-202 224,-260 224,448-457,70-55,-1 0,0 0,0 0,0 0,0 1,0-1,0 0,0 0,0 0,-1 0,1 0,0 0,-1 1,1-1,0 0,-1 0,1 0,-1 1,1-1,-1 0,1 0,-1 1,0-1,1 1,-1-1,0 0,1 1,-1 0,0-1,0 1,0-1,1 1,-1 0,0-1,0 1,0 0,0 0,0 0,0 0,1 0,-1 0,0 0,0 0,0 0,0 0,0 0,0 1,1-1,-1 0,0 0,0 1,0-1,0 1,112-182,-100 165,110-148,42-42,37-37,604-658,512-419,-777 820,379-260,-727 621,-166 121,16-12,0 3,2 1,42-19,-41 36,-43 9,-1 0,1 1,0-1,0 0,-1 1,1-1,0 1,-1-1,1 1,-1 0,1-1,0 1,-1 0,1-1,-1 1,0 0,1 0,-1-1,0 1,1 0,-1 0,0 0,0-1,0 1,1 0,-1 0,0 0,0 0,0 0,-1-1,1 1,0 0,0 0,0 0,-1-1,1 1,0 0,-1 0,1 0,0-1,-1 1,1 0,-1-1,0 1,1 0,-1-1,-11 23,-2-1,0-1,-1 0,-1-1,-1-1,-7 6,5-4,-500 500,357-365,-1575 1572,1692-1682,-420 418,-108 57,557-508,-71 61,-4-3,-3-5,-13 3,100-65,1 0,0 1,-1-1,1-1,-1 1,0-1,0 0,0-1,0 1,0-2,-1 1,1-1,-1 0,1 0,-1-1,-4 0,10-2,0 0,0-1,0 1,1 0,-1-1,1 1,-1-1,1 1,0-1,0 0,1 1,-1-1,0 0,1 0,0 1,-1-1,1 0,0 0,1 0,-1 0,0 1,1-1,0 0,-1 0,1 1,0-1,0 0,1 1,-1-1,0 1,1 0,1-3,18-41,3 2,1 0,30-40,110-134,9 8,9 7,165-137,323-261,26 30,337-188,-245 216,-733 509,-56 35,1-1,-1 0,0 0,0 1,0-1,0 0,0 1,1-1,-1 0,0 0,0 1,0-1,1 0,-1 0,0 0,0 1,1-1,-1 0,0 0,1 0,-1 0,0 0,1 0,-1 1,0-1,1 0,-1 0,0 0,0 0,1 0,-1 0,0 0,1 0,-1 0,0-1,1 1,-1 0,0 0,1 0,-1 0,0 0,0 0,1-1,-1 1,0 0,1 0,-1 0,0-1,-23 28,-433 367,361-314,-1439 1274,484-266,506-514,353-377,-97 70,242-230,29-31,32-29,332-374,-311 357,544-549,307-220,608-381,-622 589,-649 472,-184 118,-40 11,1 1,-1-1,1 1,-1 0,1-1,-1 1,1-1,-1 1,0 0,1-1,-1 1,0 0,0-1,1 1,-1 0,0-1,0 1,0 0,0-1,0 1,0 0,0 0,0-1,0 1,0 0,0 0,-1-1,1 1,0 0,0-1,-1 1,1-1,-1 1,1 0,0-1,-1 1,1-1,-1 1,1-1,-1 1,1-1,-1 1,0-1,1 0,-1 1,0-1,1 0,-1 1,-153 159,-871 766,-390 381,1383-1277,-522 486,-44-7,592-504,-53 44,-2-3,-2-2,-2-3,-2-3,-15 3,82-41,-5 3,0 0,0 0,0-1,0 1,-1-1,1-1,-1 1,0-1,1 0,-1 0,0 0,0-1,1 0,-1 0,0-1,0 0,1 0,-1 0,0 0,1-1,3-2,0 0,0 0,1-1,-1 1,1 0,0-1,0 1,1-1,-1 1,1-1,0 1,1 0,-1-1,1 1,-1-1,1 1,1-1,-1 1,0 0,1 0,0 0,0 0,1 0,-1 0,1 0,20-40,1 0,3 2,2 0,17-18,143-163,8 8,130-104,178-121,19 22,18 23,409-216,-742 482,6 10,94-32,-218 120,-49 28,-41 4,-1-1,1 1,0-1,-1 1,1-1,-1 1,1 0,-1-1,1 1,-1 0,1-1,-1 1,1 0,-1 0,0-1,0 1,1 0,-1 0,0 0,0-1,0 1,0 0,0 0,0 0,0 0,0-1,0 1,0 0,0 0,-1 0,1-1,0 1,0 0,-1 0,1-1,-1 1,1 0,-1-1,1 1,-1 0,1-1,-1 1,0-1,0 1,-109 122,85-100,-687 599,504-448,-1429 1307,1495-1343,-973 914,876-851,223-195,32-28,269-271,-177 188,1294-1203,86 36,-7 125,-1283 1013,-184 124,29-19,1 2,1 2,1 1,11-1,-16 23,-59 41,-183 157,25-45,-1166 976,-223 280,1428-1278,-420 391,-66 10,450-403,144-113,29-14,0 0,1 0,-1 0,0 0,1 0,-1 0,0-1,1 1,-1 0,0 0,1 0,-1-1,0 1,0 0,1 0,-1-1,0 1,0 0,0-1,1 1,-1 0,0-1,0 1,0 0,0-1,0 1,0 0,0-1,1 1,-1 0,0-1,0 1,0-1,-1 1,1 0,0-1,0 1,0 0,0-1,0 1,0 0,0-1,-1 1,1 0,0-1,0 1,0 0,-1 0,1-1,0 1,0 0,-1 0,1-1,0 1,-1 0,1 0,0 0,-1-1,1 1,0 0,-1 0,1 0,118-135,562-543,167-113,511-343,702-430,-1987 1510,-54 46,-50 36,-578 463,-1565 1323,596-419,1325-1183,31-37,120-96,-2-6,-20 6,20-31,103-47,0 0,-1 0,1 0,-1 0,1 0,-1 0,1 0,-1 0,0-1,1 1,-1 0,0-1,1 0,-1 1,0-1,0 0,0 0,1 0,-1 0,0 0,0 0,1-1,-1 1,0-1,0 1,1-1,-1 1,0-1,1 0,-1 0,1 0,-1 0,1 0,0 0,-1-1,1 1,0 0,0-1,0 1,0 0,0-1,0 1,0-1,0 0,1 1,-1-1,0 0,1 0,0 1,-1-1,1 0,0 0,0 1,0-1,0 0,0 0,0 0,1 1,-1-1,1 0,0-1,37-88,45-44,46-42,41-35,39-35,1534-1597,-1164 1293,107-43,-459 418,-195 158,-55 45,-357 305,232-208,-1579 1440,1546-1390,-724 655,650-632,239-186,10-5,0-1,0-1,0 1,-1-1,1 0,-1-1,0 0,0 0,0 0,-1-1,1 0,0 0,-1-1,-1 0,-2-22,15 7,1 0,1 0,1 1,0 0,0 1,1-1,1 2,5-7,3-6,181-231,187-184,266-239,323-236,-602 594,313-202,-493 398,-40 43,-42 43,-108 37,1 0,-1 0,1 1,-1-1,1 0,-1 1,1 0,-1-1,1 1,0 0,-1 0,1 1,-1-1,1 0,-1 1,1 0,-1-1,1 1,-1 0,0 0,1 0,-1 1,0-1,0 1,0-1,0 1,0 0,0-1,0 1,-1 0,1 0,-1 0,1 1,-1-1,0 0,0 0,0 1,0-1,0 1,0-1,-1 1,1-1,-1 1,0-1,0 1,0 0,0-1,0 1,-5 20,-1 0,0 0,-2 0,-1-1,-1-1,0 0,-2 0,-13 18,-117 173,-8-6,-81 76,189-230,-1237 1453,420-529,659-763,-78 54,274-264,-17 18,-2-2,0 0,-1-1,0-2,-1 0,-12 4,38-21,0 0,-1 0,1 0,0 0,-1 0,1 0,-1 0,1 0,-1 0,0 0,1 0,-1 0,0-1,0 1,0 0,0 0,0 0,0 0,0 0,0-1,0 1,0 0,0 0,-1 0,1 0,-1 0,1 0,-1 0,1 0,-1 0,1 0,-1 0,0 0,0 0,1 0,-1 1,0-1,0 0,0 1,0-1,0 0,0 1,0-1,0 1,0 0,0-1,0 1,0 0,-1-1,1 1,0 0,0 0,0 0,0 0,0 0,-1 0,1 1,0-1,0 0,0 0,0 1,0-1,0 1,0-1,0 1,0 0,20-42,3 2,1 1,2 1,8-8,-25 33,118-156,40-38,38-37,238-241,20 19,20 22,376-258,-465 406,12 18,336-167,-643 393,2 4,59-16,-52 35,-106 27,1 0,0 1,0-1,0 0,0 0,0 1,0 0,0-1,0 1,0 0,0 0,0 0,0 0,0 0,0 0,0 1,0-1,0 1,0-1,-1 1,1 0,0-1,0 1,0 0,-1 0,1 1,0-1,-1 0,1 1,-1-1,1 0,-1 1,0 0,0-1,0 1,0 0,0 0,0-1,0 1,0 0,-1 0,1 0,-1 0,0 0,1 0,-1 0,0 0,0 0,0 0,0 0,-1 0,1 0,-1 1,-37 75,-176 185,-481 430,529-534,-2259 2179,2113-2047,-279 196,541-451,-1-1,-1-2,-46 19,28-32,69-20,-1-1,0 1,0-1,1 1,-1-1,0 0,1 1,-1-1,0 0,1 0,-1 0,1 0,0-1,-1 1,1 0,0 0,0-1,0 1,0-1,0 1,0-1,0 0,0 1,1-1,-1 0,0 1,1-1,0 0,-1 0,1 0,0 1,0-1,0 0,0 0,0 0,1 1,-1-1,0 0,1 0,-1 0,1 1,0-1,0 0,-1 1,1-1,0 1,1-1,-1 1,0 0,0-1,0 1,1-1,20-43,2 1,2 1,1 1,13-11,89-119,42-36,276-285,22 20,20 22,19 21,335-206,-556 433,9 13,222-101,-438 251,2 4,80-23,-72 43,-88 16,0 0,0 0,-1 0,1 0,0 0,0 0,0 0,0 1,-1-1,1 1,0-1,0 1,-1 0,1-1,0 1,-1 0,1 0,-1 0,1 1,-1-1,0 0,1 0,-1 1,0-1,0 1,0-1,0 1,0-1,0 1,-1 0,1-1,0 1,-1 0,1 0,-1 0,0-1,0 1,0 0,1 0,-2 0,1 0,0-1,0 1,-1 0,1 0,0-1,-1 1,0 0,1 0,-1-1,0 1,0-1,0 1,0-1,-1 2,-13 25,-1-1,-1 0,-1-1,-1-1,-2-1,-9 8,23-24,-256 267,-167 127,387-364,-1351 1202,633-588,-112 29,780-612,-3-4,-3-4,-2-4,-22 3,121-59,-8 5,-1-1,0 0,0 0,-1-1,1-1,-1 0,0-1,0 0,0 0,0-1,0-1,0 0,-8-2,17 1,0-1,0 0,0 1,1-1,-1 0,0-1,1 1,-1 0,1-1,0 0,0 1,0-1,0 0,0 0,1 0,-1 0,1 0,0-1,0 1,0 0,0 0,1-1,-1 1,1-1,0 1,0 0,0-1,0 1,1-1,-1 1,1 0,0-1,0 1,1-3,8-30,1 1,2 0,2 1,1 0,1 1,7-8,97-150,9 5,7 6,9 7,6 5,57-39,148-125,13 16,305-193,852-480,-996 675,-437 269,-55 37,-55 40,-180 146,27-36,-560 456,-543 459,-277 336,1235-1103,-345 243,638-517,13-9,1-1,-1 0,0-1,0 0,-1 0,1-1,-1 0,0 0,-1-1,1 0,0 0,-2-1,2-21,16 3,1 2,0-1,1 1,1 0,0 1,1 0,7-7,4-5,238-258,172-137,158-102,21 26,22 28,682-379,-1287 830,231-138,6 12,37-2,-286 138,8-4,0 1,0 1,1 1,0 1,1 2,7-1,-32 6,0-1,1 1,-1 0,0 0,1 0,-1 0,1 0,-1 0,0 0,1 1,-1-1,0 0,1 1,-1-1,0 1,1-1,-1 1,0 0,0-1,0 1,0 0,0 0,0 0,0 0,0 0,0 0,0 0,0 0,-1 1,1-1,0 0,-1 0,1 1,-1-1,1 0,-1 1,0-1,1 0,-1 1,0-1,0 0,0 1,0-1,0 1,-1-1,1 0,0 1,-1-1,1 0,0 1,-1-1,0 0,1 0,-1 1,0-1,0 0,1 0,-1 0,0 0,0 0,0 0,-1 0,-15 28,-2-1,-1-1,-1-1,-1-1,-5 3,15-16,-300 300,-88 53,212-198,108-94,-2119 1850,1983-1748,-51 20,249-183,4-1,0-1,-1 0,-1-1,0-1,0 0,0-2,-1 0,-3 1,19-7,0 0,1 1,-1-1,0 0,0 1,1-1,-1 0,0 0,0 0,0 0,1 0,-1 0,0 0,0 0,0 0,1 0,-1 0,0-1,0 1,1 0,-1-1,0 1,0 0,1-1,-1 1,0-1,1 1,-1-1,1 1,-1-1,1 1,-1-1,1 0,-1 1,1-1,-1 0,1 1,0-1,-1 0,1 0,0 1,0-1,-1 0,1 0,0 0,0 1,0-1,0 0,0 0,15-43,11 0,1 2,2 0,34-35,340-375,19 18,19 19,105-53,40-18,20 26,300-155,-764 527,4 7,97-38,-154 88,-88 30,0 0,0 0,0 0,0 0,0 1,0-1,0 0,1 1,-1-1,0 1,0-1,0 1,1 0,-1-1,0 1,1 0,-1 0,0 0,1 0,-1 0,0 0,0 0,1 1,-1-1,0 0,1 1,-1-1,0 1,0-1,0 1,0 0,1-1,-1 1,0 0,0 0,0 0,-1 0,1 0,0 0,0 0,0 0,-1 0,1 0,-1 0,1 1,-1-1,1 0,-1 0,1 1,-1-1,0 0,0 0,0 1,0-1,0 0,0 1,0-1,0 0,0 1,-1-1,1 0,-1 0,1 1,-1-1,1 0,-10 18,-1 0,0-1,-1 0,-1-1,-1 0,-1-1,-13 11,21-20,-237 228,-158 109,348-298,-1670 1379,306-246,738-651,605-480,45-37,39-36,39-32,1 1,3 3,7-2,0-1,687-617,29 34,124-36,-543 416,371-199,-487 344,-176 96,-63 18,0 0,0 0,0 1,0-1,0 0,0 0,1 1,-1-1,0 1,0-1,0 1,0-1,0 1,-1-1,1 1,0 0,0 0,0-1,0 1,-1 0,1 0,0 0,-1 0,1 0,-1 0,1 0,-1 0,0 0,1 0,-1 0,0 0,0 0,1 1,-1-1,0 0,0 0,0 0,0 0,-1 0,1 0,0 1,0-1,-1 0,1 0,-1 0,1 0,-1 0,1 0,-1 0,1 0,-1-1,0 1,0 0,1 0,-1 0,0-1,0 1,0 0,0-1,0 1,0-1,0 1,-1 0,-29 42,-3-1,-1-2,-2-1,-36 28,33-30,-668 595,-1398 1206,1645-1458,291-264,139-105,32-35,108-126,148-139,113-89,550-486,547-371,-964 845,330-182,-575 428,-196 122,-62 21,0 1,1 0,-1-1,0 1,1 0,-1-1,1 1,-1 0,0 0,1 0,-1-1,1 1,-1 0,0 0,1 0,-1 0,1 0,-1 0,1-1,-1 1,1 0,-1 0,1 1,-1-1,0 0,1 0,-1 0,1 0,-1 0,1 0,-1 1,0-1,1 0,-1 0,1 1,-1-1,0 0,1 0,-1 1,0-1,1 1,-1-1,0 0,0 1,1-1,-1 0,0 1,0-1,0 1,0-1,1 1,-1-1,0 1,0-1,0 0,0 1,0-1,0 1,0-1,0 1,0-1,0 1,-1-1,1 1,0-1,0 0,0 1,-23 29,-209 174,155-143,-1287 1032,-430 382,1542-1274,-84 39,278-206,58-34,0-1,0 1,0 0,0-1,0 1,0 0,-1 0,1-1,0 1,0 0,0-1,0 1,0 0,-1 0,1-1,0 1,0 0,0 0,-1 0,1-1,0 1,0 0,-1 0,1 0,0 0,0-1,-1 1,1 0,0 0,-1 0,1 0,0 0,-1 0,1 0,0 0,0 0,-1 0,1 0,0 0,-1 0,1 0,0 0,-1 0,1 0,0 1,0-1,-1 0,1 0,0 0,24-29,221-215,127-87,-289 258,673-562,362-209,-997 760,883-598,-698 503,-280 171,-34 26,-168 129,116-103,-1796 1449,586-286,915-844,275-260,83-93,90-71,424-384,1131-1011,-366 416,-1013 860,-246 174,-36 28,-206 187,-1007 863,-458 609,1591-1576,93-97,98-90,436-443,107-78,26 29,195-98,-617 508,-180 129,-65 35,0 1,0-1,0 1,0-1,0 0,0 1,0-1,1 1,-1-1,0 1,0-1,0 0,0 1,1-1,-1 1,0-1,0 0,1 1,-1-1,0 0,1 1,-1-1,0 0,1 0,-1 1,0-1,1 0,-1 0,1 0,-1 1,0-1,1 0,-1 0,1 0,-1 0,1 0,-1 0,1 0,-1 0,0 0,1 0,-1 0,1 0,-1 0,1 0,-1-1,0 1,1 0,-1 0,1 0,-1-1,0 1,1 0,-1 0,0-1,1 1,-1 0,0-1,1 1,-1 0,0-1,0 1,0-1,1 1,-1 0,0-1,0 0,-22 30,-194 166,143-135,-455 377,-770 666,1050-878,-405 350,620-548,-3 4,-1-1,-2-3,-1-1,-27 12,67-38,0 0,0-1,0 1,0 0,0 0,0-1,0 1,0 0,-1 0,1-1,0 1,0 0,0 0,-1 0,1-1,0 1,0 0,0 0,-1 0,1 0,0-1,0 1,-1 0,1 0,0 0,0 0,-1 0,1 0,0 0,-1 0,1 0,0 0,0 0,-1 0,1 0,0 0,-1 0,1 0,0 0,0 0,-1 0,1 0,0 1,0-1,-1 0,1 0,0 0,0 1,20-25,227-220,55-27,-283 254,424-374,17 20,16 20,346-184,-786 514,12-7,1 1,1 2,1 3,32-8,-28 30,-54 1,0 1,-1-1,1 1,0 0,-1-1,1 1,-1 0,0-1,0 1,1 0,-1 0,0-1,0 1,0 0,-1-1,1 1,0 0,-1-1,1 1,-1 0,0-1,1 1,-1-1,0 1,0-1,0 1,0-1,0 1,0-1,-1 1,-121 135,-198 141,-204 129,152-123,65-42,-303 236,-157 65,537-408,161-111,69-23,0-1,0 1,0-1,0 0,-1 1,1-1,0 0,0 0,0 0,0 0,0 0,-1 0,1 0,0 0,0 0,0-1,0 1,0 0,0-1,-1 1,1-1,0 1,0-1,0 1,0-1,1 0,-1 0,0 1,0-1,0 0,1 0,-1 0,0 0,1 0,-1 0,1 0,-1 0,1 0,-1 0,1 0,0 0,-1-1,1 1,0 0,0 0,0 0,0 0,0-1,0 1,0 0,1 0,-1 0,0 0,1 0,-1 0,1 0,-1-1,1 1,-1 0,1 1,0-1,-1 0,1 0,0 0,0 0,0 0,0 0,14-25,0 1,2 1,1 0,1 1,10-9,-22 24,153-160,8 6,75-49,-1 15,8 11,8 11,119-53,-292 179,2 4,2 4,1 3,95-23,-54 44,-129 16,0 1,0 0,0-1,0 1,0 0,0 0,0 1,0-1,0 0,-1 1,1-1,0 1,-1-1,0 1,1 0,-1 0,0-1,0 1,0 0,0 0,0 0,0 1,0-1,-1 0,1 0,-1 0,0 0,1 1,-1-1,0 0,0 0,-1 0,1 1,0-1,-1 0,1 0,-1 0,0 0,0 0,1 0,-1 0,-1 0,1 0,0 0,0 0,-1-1,1 1,-1 0,1-1,-3 2,-18 33,-1-1,-2-1,-1-2,-2 0,-14 11,18-18,-366 356,-17-17,-55 12,249-203,-1001 854,1178-995,9-10,0 2,2 0,0 2,2 1,1 0,-8 15,29-40,-1-1,1 0,0 1,-1-1,1 1,0-1,0 1,0 0,0-1,0 1,0 0,1 0,-1 0,0 0,1 0,0 0,-1 0,1 0,0 0,0-1,0 1,0 0,0 0,1 0,-1 0,1 0,-1 0,1 0,0 0,-1 0,1-1,0 1,0 0,0 0,1-1,-1 1,0-1,0 1,1-1,-1 0,1 0,0 1,-1-1,1 0,0 0,-1-1,1 1,0 0,0 0,0-1,0 1,2-1,93-4,-47-5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5:21.9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1 325,'3'54,"27"202,-22-151,-1-1,-8-71,2-1,1 1,1-1,2 0,1 0,2 0,1-1,1 0,2-1,1 0,1-1,6 8,-16-33,-1 1,1 0,0-1,0 0,1 0,-1 0,1-1,0 1,0-1,0 0,0 0,0-1,1 1,-1-1,1-1,0 1,-1-1,1 0,0 0,0-1,0 1,0-1,0 0,-1-1,1 0,0 0,0 0,0-1,-1 1,1-1,-1-1,1 1,-1-1,8-8,-1-1,0-1,-1 0,0-1,-1 0,-1 0,0-1,-1 0,-1 0,6-17,2 0,101-239,-116 269,0 1,-1 0,1 0,0 0,0 0,1 0,-1 0,0 0,0 0,0-1,1 1,-1 0,1 0,-1 0,1 0,-1 0,1 1,-1-1,1 0,0 0,0 0,-1 0,1 1,0-1,0 0,0 1,0-1,0 0,0 1,0-1,0 1,0 0,0-1,0 1,0 0,0 0,0 0,0-1,0 1,1 0,-1 0,0 1,0-1,0 0,0 0,0 0,0 1,0-1,0 1,0-1,0 1,0-1,0 1,0-1,0 1,0 0,-1 0,1 0,19 79,-17-61,0 0,2 0,1 0,0 0,1-1,1 0,0 0,2-1,0 0,10 11,-13-22,1 0,0-1,1-1,-1 1,1-1,0-1,0 1,0-1,0-1,0 0,1 0,-1-1,1 0,-1-1,1 0,-1 0,1-1,-1-1,1 1,-1-1,0-1,0 0,0 0,0-1,-1 0,1 0,-1-1,0 0,0-1,0 0,2-3,17-14,-1-1,-2-1,0-2,-2 0,-1-2,-1 0,-2-1,0-1,-3 0,0-1,-2-1,-1-1,-2 0,-2 0,-1 0,-1-1,-2 0,-1-1,-2-7,0 32,0 0,0 0,-1 0,-1 0,0 0,0 0,-1 1,-1-1,0 0,0 1,-1-1,0 1,0 0,-2 1,1-1,-4-4,-7 3</inkml:trace>
  <inkml:trace contextRef="#ctx0" brushRef="#br0" timeOffset="519.956">1525 1002,'255'-106,"-249"104,-1 0,1-1,-1 0,0 0,1 0,-1 0,-1-1,1 0,-1 0,1 0,-1 0,0-1,-1 1,1-1,-1 0,0 0,0-1,0 1,-1-1,0 1,0-1,-1 0,1 1,-1-1,0 0,-1 0,1 0,-1 0,0 0,-1-4,-1 6,1-1,-1 1,1-1,-1 1,-1 0,1 0,0 0,-1 0,0 0,0 1,0-1,-1 1,1 0,-1 0,1 0,-1 0,0 1,0-1,0 1,-1 0,1 1,0-1,-1 1,1-1,-1 1,0 1,1-1,-1 1,0-1,1 1,-1 1,0-1,1 1,-1-1,0 1,1 1,-1-1,1 1,-2 0,-8 4,2 1,-1 0,1 0,0 1,0 0,1 1,0 1,1 0,0 0,0 1,1 0,1 1,0 0,1 0,0 1,0 0,2 0,-1 0,0 8,4-11,2 0,0 0,0 0,1 0,0 0,0-1,1 1,1 0,-1-1,2 1,-1-1,1 0,1 0,-1-1,1 1,1-1,0 0,0 0,1-1,-1 0,2 0,-1 0,1-1,0 0,0-1,1 0,-1 0,1-1,0 0,0 0,2-1,-1 3,1-1,0 0,0 0,0-1,1-1,0 0,-1 0,1-1,0-1,0 0,0-1,0 0,1-1,-1 0,-1 0,1-2,0 0,0 0,-1-1,0 0,0-1,9-4,10-24,-22 16</inkml:trace>
  <inkml:trace contextRef="#ctx0" brushRef="#br0" timeOffset="767.13">2202 974,'-4'38,"-3"18,6 4,7-8,3-13</inkml:trace>
  <inkml:trace contextRef="#ctx0" brushRef="#br0" timeOffset="912.899">2118 438</inkml:trace>
  <inkml:trace contextRef="#ctx0" brushRef="#br0" timeOffset="2030.017">2626 833,'-13'3,"0"1,1 0,-1 1,1 1,0 0,1 0,-1 1,1 1,1-1,-1 2,1 0,1 0,0 1,0 0,1 0,0 1,1 0,0 1,0-1,2 1,-1 0,2 1,-1-1,2 1,0 0,-1 9,3-17,0 0,0 0,1 0,-1 1,1-1,0 0,1 0,-1 0,1 0,0 0,1 0,-1 0,1-1,0 1,0 0,0-1,1 1,-1-1,1 0,0 0,1 0,-1 0,0 0,1-1,0 1,0-5,0 1,0-1,0 0,0 0,0 0,0 0,-1-1,1 0,-1 1,1-2,-1 1,1 0,-1 0,0-1,0 0,0 0,-1 1,1-2,-1 1,1 0,-1 0,0-1,-1 1,1-1,0-2,217-397,-215 395,-4 7,0-1,0 1,0-1,0 1,1-1,-1 1,0 0,1-1,-1 1,1-1,-1 1,1 0,0-1,0 1,0 0,0 0,-1 0,2 0,-1-1,0 1,0 1,0-1,0 0,1 0,-1 0,0 1,0-1,1 0,-1 1,1-1,-1 1,1 0,-1 0,1-1,-1 1,1 0,-1 0,1 0,-1 0,0 1,1-1,-1 0,2 1,26 121,-18-30,-4 0,-4 1,-7 45,2-6,2-90,-2 1,-2-1,-2 0,-1 0,-3-1,-8 21,3-35,15-27,0 0,0-1,0 1,0 0,0-1,0 1,0-1,0 1,0 0,0-1,0 1,0-1,0 1,0 0,0-1,0 1,0 0,0-1,-1 1,1-1,0 1,0 0,0 0,-1-1,1 1,0 0,-1-1,1 1,0 0,0 0,-1-1,1 1,0 0,-1 0,1 0,-1 0,1-1,0 1,-1 0,1 0,0 0,-1 0,1 0,-1 0,1 0,0 0,-1 0,1 0,-1 0,1 0,0 0,-1 1,1-1,0 0,-1 0,1 0,-1 0,1 1,0-1,0 0,-1 0,1 1,0-1,-1 0,1 1,0-1,0 0,-1 1,28-121,137-362,-99 286,-21 72,-5-3,-6-1,11-94,-42 204,1 4,-1-1,-1 0,0 0,-1 1,-1-1,0 0,-1 0,-2-11,3 25,1-1,0 1,0-1,-1 1,1 0,-1-1,1 1,-1-1,0 1,0 0,1 0,-1-1,0 1,0 0,0 0,0 0,-1 0,1 0,0 0,0 0,-1 0,1 1,0-1,-1 0,1 1,0-1,-1 1,1 0,-1-1,1 1,-1 0,1 0,-1 0,1 0,-1 0,1 0,-1 0,1 0,-1 1,1-1,-1 1,1-1,-1 1,1 0,0-1,-1 1,1 0,0 0,0 0,0 0,-56 57,36-19,2-1,2 2,1 1,2 0,2 0,2 2,2-1,2 1,1 0,2 2,0-21,1 0,0 0,2 1,1-1,1 0,0 0,2 0,1 0,1-1,1 1,1-2,1 1,1-1,1 0,1-1,4 5,-12-21,1 1,-1-1,1 0,0 0,1 0,-1-1,1 1,0-1,0-1,0 1,0-1,1 0,-1-1,1 1,0-1,-1 0,1-1,0 0,0 0,0-1,0 1,1-1,-1-1,0 0,0 0,0 0,-1-1,1 0,3-1,7-8,0-1,0-1,-1 0,-1-1,0-1,-1 0,-1-1,0-1,2-5,1 1,88-148,-103 170,0-1,0 1,0-1,0 1,0 0,0-1,0 1,0 0,-1 0,1 0,0-1,-1 1,1 0,0 0,-1 0,1 0,-1 0,1 0,-1 0,0 1,1-1,-1 0,0 0,0 0,0 0,0 0,0 0,0 1,0-1,0 0,0 0,-1 0,1 0,0 0,-1 0,1 0,-1 0,1 0,-1 0,1 0,-1 32,-1-25,1 1,0-1,0 0,0 1,1-1,1 1,-1-1,1 0,1 1,-1-1,2 0,-1 0,1 0,0 0,0 0,1-1,0 1,1-1,0 0,0 0,0-1,1 0,0 0,0 0,0 0,1-1,6 4,-6-6,0 0,0-1,1 1,0-2,-1 1,1-1,0 0,0 0,-1-1,1 0,0-1,0 1,0-2,-1 1,1-1,0 0,-1-1,0 1,0-1,1-1,-2 0,1 0,0 0,-1-1,0 1,5-6,5-5,0 0,-1-2,-1 0,0 0,-2-2,0 1,-1-1,0-1,-1-1,22-50,-3-2,-3-1,-3-1,-4-1,-3 0,-3-2,-4 0,0-68,-9 135,0 8,1-1,-1 1,1-1,-1 0,-1 1,1-1,0 1,-1-1,0 1,1-1,-2 1,1-1,0 1,-1 0,1 0,-1-1,0 1,0 0,0 1,-1-1,1 3,0 0,-1 1,1-1,0 1,-1 0,1-1,0 1,0 0,0 1,-1-1,1 0,0 1,1-1,-1 1,0-1,0 1,1 0,-1 0,1 0,-1 0,1 0,0 0,0 0,0 0,0 0,0 1,-12 25,2 0,0 1,2 0,1 0,2 1,1 0,-1 19,-1-5,3 0,1 0,2 1,3-1,1 0,2 0,2 0,2 0,2-1,1-1,3 0,18 38,-24-63,54 80,-62-96,0-1,-1 1,1-1,0 0,0 1,-1-1,1 0,0 0,0 0,0 0,0 1,-1-1,1 0,0 0,0 0,0-1,-1 1,1 0,0 0,0 0,0-1,-1 1,1 0,0-1,0 1,-1 0,1-1,0 1,-1-1,1 1,0-1,-1 0,1 1,-1-1,1 0,-1 1,1-1,-1 0,0 0,1 1,-1-1,0 0,0 0,1 1,-1-1,0 0,0 0,0 0,0 0,0 1,0-1,0 0,0 0,0 0,-1 1,1-1,0 0,0 0,-1 0,1 1,-1-1,1 0,-1 1,1-1,-1 0,1 1,-1-1,1 0,-1 1,-33-94,20 61</inkml:trace>
  <inkml:trace contextRef="#ctx0" brushRef="#br0" timeOffset="2268.95">3670 409,'38'0,"38"5,9 2,0-1,-4-1,-11 3,-14 1,-15-2</inkml:trace>
  <inkml:trace contextRef="#ctx0" brushRef="#br0" timeOffset="2519.929">4714 495,'-16'3,"1"1,-1 1,1 0,-1 1,2 0,-1 2,1 0,0 0,0 1,1 1,1 0,-9 9,20-17,0-1,-1 1,1-1,0 1,0 0,0-1,1 1,-1 0,0 0,1 0,-1-1,1 1,-1 0,1 0,0 0,0 0,0 0,0 0,0 0,1 0,-1 0,0 0,1 0,0-1,-1 1,1 0,0 0,0 0,0-1,0 1,0-1,0 1,0-1,2 2,60 42,-41-33,-16-9,0 0,0 0,-1 0,1 1,-1 0,1 0,-1 0,-1 1,1-1,-1 1,1 0,-1 1,-1-1,1 1,-1-1,0 1,0 0,-1 1,1-1,-1 0,-1 1,1-1,-1 1,0-1,-1 1,0-1,0 1,0 0,-1-1,0 1,0-1,0 1,-1-1,0 0,0 1,-1-1,0 0,-2 3,-13 8,-1-1,0-1,-1-1,-1-1,0-1,0 0,-1-2,-1 0,-14 3,9-4,4-2</inkml:trace>
  <inkml:trace contextRef="#ctx0" brushRef="#br0" timeOffset="3431.764">5561 353,'0'-42,"0"67,0 763,0-777,-1-7,0 1,1 0,-1 0,1 0,0-1,0 1,1 0,0 0,-1-1,1 1,1 0,-1-1,1 1,0-1,0 1,0-1,1 0,-1 0,1 0,0 0,0-1,0 1,2 1,0-6,-1 1,0-1,0-1,0 1,0 0,0-1,0 0,-1 0,1 0,0 0,-1-1,0 1,1-1,-1 0,0 0,0 0,-1-1,1 1,-1-1,0 1,1-1,0-3,2 0,23-31,-5 4,2 1,1 1,1 1,2 1,1 2,6-3,-34 29,1 0,-1 0,1 0,0 0,-1 0,1 1,0-1,0 1,0 0,0 0,1 0,-1 0,0 1,0-1,0 1,1-1,-1 1,0 0,0 1,1-1,-1 1,0-1,0 1,0 0,0 0,0 0,0 0,0 1,0-1,0 1,0 0,-1 0,1 0,-1 0,1 0,-1 1,0-1,0 1,0-1,0 1,-1 0,1 0,1 2,23 125,-20-67,9 59,-16-121,1 0,0 1,0-1,0 1,0-1,0 1,0-1,0 1,0-1,1 1,-1-1,1 1,-1-1,1 0,-1 1,1-1,0 0,0 0,0 1,0-1,0 0,0 0,0 0,0 0,0 0,0 0,0 0,1-1,-1 1,0 0,1-1,-1 1,0 0,1-1,-1 0,1 1,-1-1,1 0,-1 0,1 0,-1 0,1 0,-1 0,0 0,1-1,-1 1,2-1,42-49,-34 32</inkml:trace>
  <inkml:trace contextRef="#ctx0" brushRef="#br0" timeOffset="4047.379">6352 1059,'16'-6,"1"0,-1-1,-1-1,1 0,-1-1,-1-1,0 0,0-1,-1-1,0 0,-1-1,3-4,-13 14,0 1,0-1,0 0,-1 0,1 0,-1-1,0 1,0 0,0 0,0-1,-1 1,1 0,-1-1,0 1,0-1,0 1,0 0,0-1,-1 1,0-1,0 1,0 0,0 0,0-1,-1 1,1 0,-1 0,0 0,0 1,0-1,0 0,0 1,-1-1,1 1,-1 0,1 0,-1 0,0 0,0 0,0 1,0-1,0 1,-1 0,1 0,0 0,0 0,-1 0,1 1,-1 0,1-1,0 1,-3 1,-2 0,0 0,0 1,-1 0,1 0,0 1,1 0,-1 1,0 0,1 0,0 0,0 1,0 0,1 0,0 1,0 0,0 0,0 0,1 1,0 0,1 0,0 0,0 1,0-1,1 1,0 0,0 0,1 0,0 0,0 0,1 1,0-1,1 0,0 1,0-1,1 1,0-1,0 1,3 4,0-1,1 0,0 0,1 0,0 0,1-1,1 0,-1 0,2-1,-1 0,1-1,1 1,0-2,0 1,1-2,0 1,0-1,1-1,-1 0,2-1,-1 0,0-1,1 0,0-1,9 1,-2 0,0-1,0-1,1-1,-1-1,0 0,1-2,-1 0,0-1,0-1,0-1,-1-1,0-1,0 0,0-1,-1-2,10-5,0-6,-2-1,0-1,-1-1,-1-1,-1-1,-1-1,-2-1,-1 0,-1-2,-1 0,-2-1,10-30,-3-2,-3-1,-2-1,-4 0,-2-1,-3 0,-2-17,-4 64,0-1,-1 1,-2-1,0 0,0 1,-2-1,-1 1,0 0,-1 0,-1 0,-1 1,-2-2,7 17,1 0,-1 0,-1 1,1 0,0-1,-1 1,1 0,-1 0,0 0,1 0,-1 1,0-1,0 1,0 0,0 0,0 0,-1 0,1 0,0 0,0 1,-1 0,1 0,0 0,-1 0,1 0,0 1,0-1,-1 1,1 0,0 0,0 0,0 0,0 1,0-1,0 1,1 0,-1 0,0 0,1 0,-1 0,1 0,0 1,0-1,0 1,0 0,-1 2,-14 18,2 2,0 0,2 0,0 2,2-1,1 2,1-1,2 1,0 0,0 20,1-17,1 1,2-1,2 1,1 0,1 0,1 0,2-1,2 1,0-1,2-1,2 1,0-1,2-1,6 10,-15-33,7 18,0 0,2-1,1 0,0-1,2 0,0-2,1 1,1-2,2 0,-1-1,2-1,0-1,9 4,-27-18,1 0,-1-1,1 1,-1-1,1 0,0 1,-1-1,1-1,0 1,0 0,0-1,-1 1,1-1,0 0,0 0,0 0,0 0,0-1,0 1,-1-1,1 0,0 1,0-1,-1-1,1 1,-1 0,1-1,-1 1,1-1,-1 1,0-1,0 0,0 0,0 0,0-1,0 1,0 0,-1-1,1 1,-1-1,0 1,1-2,5-21,-2 1</inkml:trace>
  <inkml:trace contextRef="#ctx0" brushRef="#br0" timeOffset="4518.168">7847 833,'-20'9,"1"1,0 0,0 2,1 0,0 1,1 1,1 0,0 2,1-1,1 2,1 0,0 1,1 0,-5 10,16-22,0 0,0 0,0 0,1 0,0 0,0 1,0-1,1 0,0 0,0 0,1 0,-1 0,1-1,0 1,1 0,0-1,0 0,0 1,0-1,1 0,0-1,0 1,0-1,0 1,1-1,0-1,0 1,0-1,0 1,0-1,1-1,-1 1,1-1,0 0,0 0,0-1,0 0,0 0,0 0,0-1,0 0,0 0,0 0,0-1,0 0,0 0,0-1,0 1,5-3,12-8,-1-1,0 0,0-2,-2-1,0 0,0-1,-2-2,0 0,-1 0,-1-2,-1 0,-1-1,9-19,-19 35,20-29,-2 0,-2-2,-1-1,-2 0,-1-1,-2 0,-2-2,-2 1,-1-1,-3-1,-1 1,-2-1,-1 0,-5-32,3 61,-2 0,0 0,0 0,-1 1,-1-1,0 1,0-1,-2 2,1-1,-2 0,1 1,-1 0,-1 1,0-1,-1 2,0-1,0 1,-2-1,6 8,1 0,-1 0,0 0,0 0,0 1,0 0,0 0,0 0,0 0,0 1,0 0,0 0,0 0,0 1,-1 0,1 0,0 0,1 1,-1-1,0 1,0 0,1 1,-1-1,1 1,0 0,-2 1,-94 96,89-82,0 0,1 0,1 1,0 0,2 1,0 0,1 0,1 0,1 1,1 0,1 0,1 0,0 0,2 0,0-1,2 1,0 0,1 0,1-1,1 0,1 0,1-1,0 1,2-2,5 9,11 9,2-1,2-2,1 0,1-3,1 0,2-2,1-2,2-1,0-2,1-1,1-2,8 1,-13-4</inkml:trace>
  <inkml:trace contextRef="#ctx0" brushRef="#br0" timeOffset="5200.081">9399 522,'-25'7,"0"0,0 2,1 0,0 2,1 0,0 2,1 1,1 0,0 2,-9 8,27-22,1 0,-1 0,1 0,0 0,-1 1,1-1,0 1,0-1,1 1,-1 0,1 0,-1-1,1 1,0 0,0 0,0 1,0-1,0 0,1 0,0 0,0 0,-1 1,2-1,-1 0,0 0,1 0,-1 1,1-1,0 0,0 0,0 0,1 0,-1 0,1-1,-1 1,1 0,0-1,0 1,2 1,11 8,0 0,0-1,2-1,-1 0,1-1,0-1,18 5,54 29,-87-41,73 54,-74-54,1 1,0 0,-1 0,1 0,-1 0,0 1,0-1,0 0,0 1,0-1,0 0,0 1,-1-1,0 1,1-1,-1 1,0-1,0 1,0-1,0 1,-1-1,1 1,-1-1,1 1,-1-1,0 0,0 1,0-1,0 0,-1 0,1 1,-1-1,1 0,-2 1,-9 8,-1 0,0-1,0-1,0 0,-1-1,-1-1,1 0,-1-1,-13 4,-117 30,100-36,44-4,1 0,-1 0,0 0,0 0,1 0,-1 0,0 0,0 0,1 0,-1 0,0 0,0-1,1 1,-1 0,0-1,1 1,-1 0,0-1,1 1,-1-1,1 1,-1-1,1 1,-1-1,1 1,-1-1,1 1,-1-1,1 0,0 1,-1-1,1 0,0 0,-1 1,1-1,0 0,0 1,0-1,0 0,0 0,0 1,0-1,0 0,0 0,0 1,0-1,1 0,-1 0,0 1,0-1,1 0,-1 1,0-1,1 0,-1 0,8-13,1 0</inkml:trace>
  <inkml:trace contextRef="#ctx0" brushRef="#br0" timeOffset="5466.279">10105 269,'-29'49,"2"3,2 0,3 1,2 1,2 1,-9 53,21-65,1-1,3 1,1-1,2 1,4 21,1 35,20 82,-24-169</inkml:trace>
  <inkml:trace contextRef="#ctx0" brushRef="#br0" timeOffset="8651.623">9625 776,'43'-9,"29"-4,7 1,-6 2,-5 3,-9 2,-10 3,-9 1,-6 1,-4 1,-3-1,0 1,-6-1</inkml:trace>
  <inkml:trace contextRef="#ctx0" brushRef="#br0" timeOffset="9407.142">10726 663,'-56'29,"0"3,3 2,0 2,3 2,-41 41,35-5,55-72,-1 1,1-1,-1 1,1 0,0-1,0 1,1 0,-1 0,0-1,1 1,0 0,-1 0,1 0,0 0,1 0,-1 0,0-1,1 1,0 0,0 0,-1-1,1 1,1 0,-1-1,0 1,1-1,-1 1,1-1,0 0,0 1,5-1,-1 0,1-1,-1 1,1-1,0 0,0-1,-1 0,1 0,0-1,0 1,-1-1,1-1,0 1,-1-1,1-1,-1 1,0-1,0 0,0 0,0-1,0 1,-1-1,0-1,0 1,1-1,266-194,-271 198,1-1,-1 1,1 0,0 0,-1-1,1 1,0 0,0 0,0 1,0-1,0 0,0 1,0-1,0 1,0 0,0-1,0 1,0 0,0 0,0 0,1 1,-1-1,0 1,0-1,0 1,0-1,0 1,0 0,-1 0,1 0,0 0,0 0,-1 1,1-1,0 0,-1 1,1-1,-1 1,0 0,0-1,1 1,-1 0,0 0,0 0,-1 0,1 0,0 0,-1 0,1 2,7 55,-9-54,0 0,1 0,0 0,0 1,0-1,0 0,1 0,-1 0,1 0,1 0,-1 0,1 0,0 0,0 0,0-1,1 1,-1-1,1 1,0-1,1 0,-1 0,1-1,0 1,-1-1,2 1,-1-1,0 0,1-1,-1 1,1-1,0 0,-1 0,4 0,5-3,0 0,0-1,0-1,-1 0,1-1,-1 0,0-1,0 0,0-1,0-1,-1 0,0 0,-1-1,0 0,6-6,26-26,-1-1,-2-3,28-41,-41 52,-2 4,-1-1,-1-2,-2 0,-1-1,-1-1,-2 0,-2-1,-1-1,-2 0,-1-1,-2 0,-2-1,0-9,-11-60,4 106,1 0,0 0,-1 0,1 0,-1 1,1-1,-1 0,0 0,1 0,-1 0,0 1,1-1,-1 0,0 1,0-1,0 1,0-1,0 1,1-1,-1 1,0 0,0-1,0 1,0 0,0 0,0-1,0 1,0 0,0 0,0 0,-1 0,1 1,0-1,0 0,0 0,1 1,-1-1,0 0,0 1,0-1,0 1,0-1,0 1,0 0,1-1,-1 1,0 0,-37 36,22-12,1 0,1 1,1 0,1 1,1 1,2-1,1 2,1-1,1 1,2 0,1 0,1 1,2 23,5-7,1 0,2-1,3 0,9 25,7 30,-4 0,-17-67,-22-56,6 1,2-1</inkml:trace>
  <inkml:trace contextRef="#ctx0" brushRef="#br0" timeOffset="9654.761">11064 551,'43'0,"34"0,13 0,-4 0,-12 5,-8 1,-12 0,-9-1,-13-2</inkml:trace>
  <inkml:trace contextRef="#ctx0" brushRef="#br0" timeOffset="9819.842">11826 635,'-15'39,"-4"22,1 5,4-4,3-7,5-13</inkml:trace>
  <inkml:trace contextRef="#ctx0" brushRef="#br0" timeOffset="10089.919">11995 353,'-14'5,"-5"6,1 1</inkml:trace>
  <inkml:trace contextRef="#ctx0" brushRef="#br0" timeOffset="10373.91">12052 749,'-3'10,"1"0,0 0,1 0,0 1,1-1,0 1,1-1,0 0,0 1,1-1,1 0,-1 0,-1-6,1-1,-1 1,0-1,1 1,0-1,0 0,0 0,0 0,0 0,0 0,1 0,-1-1,1 1,0-1,0 1,0-1,0 0,0-1,1 1,-1 0,1-1,-1 0,1 0,-1 0,1 0,0 0,-1-1,1 1,0-1,-1 0,1 0,0-1,-1 1,4-2,8-3,0-1,-1-1,0 0,-1-1,0-1,0 0,-1-1,0 0,0 0,-1-2,-1 1,0-1,0-1,-1 0,5-10,-8 13,0-1,-1 1,0-1,-1 0,0-1,0 1,-1-1,-1 1,0-1,-1 0,0 8,-1 0,1 0,-1 0,0 0,-1 0,1 1,0-1,-1 0,0 0,0 0,0 1,-1-1,1 0,-1 1,0-1,0 1,0 0,0 0,-1 0,1 0,-1 0,0 0,0 0,0 1,0 0,0-1,-1 1,1 0,-1 1,1-1,-3 0,-2 0,0 0,-1 1,1 0,-1 1,0-1,1 2,-1-1,1 1,-1 0,1 1,-1 0,1 1,0-1,0 1,0 1,0 0,1 0,-4 2,-7 5</inkml:trace>
  <inkml:trace contextRef="#ctx0" brushRef="#br0" timeOffset="13555.721">12758 635,'-24'35,"1"1,2 0,2 1,-10 28,0-3,-59 135,137-274,-18 16,3 1,2 2,27-31,-63 88,0 0,0 0,1 0,-1 0,0 0,1 0,-1 0,1 0,-1 1,1-1,-1 0,1 0,0 0,-1 1,1-1,0 0,0 1,-1-1,1 1,0-1,0 1,0-1,0 1,0-1,0 1,0 0,0 0,0-1,0 1,0 0,0 0,0 0,0 0,0 0,0 0,0 1,0-1,0 0,0 0,0 1,-1-1,1 0,0 1,0-1,0 1,0-1,0 1,-1 0,1-1,0 1,0 0,-1 0,1-1,-1 1,1 0,-1 0,1 0,0 0,14 65,25 56,-38-120,-1 1,1-1,0 0,-1 1,1-1,0 0,0 0,1 0,-1 0,0-1,0 1,1-1,-1 1,1-1,0 0,-1 0,1 0,0 0,0 0,-1-1,1 1,0-1,0 0,0 0,0 0,0 0,0 0,-1-1,1 1,0-1,0 0,0 0,-1 0,1 0,-1 0,1 0,77-70,-63 48,-2 0,-1-1,0-1,-2 0,-1-1,-1 0,4-17,-9 23</inkml:trace>
  <inkml:trace contextRef="#ctx0" brushRef="#br0" timeOffset="14608.337">13746 607,'-37'10,"1"1,1 2,0 2,0 1,-15 11,37-20,-1 1,1 0,0 1,1 0,0 1,0 0,1 1,1 0,-1 1,2 0,0 1,0 0,1 0,1 1,0 0,1 0,1 1,0-1,1 1,0 0,5-11,-1 0,1 0,0 0,1 0,-1 0,1-1,-1 1,1 0,0-1,0 0,1 1,-1-1,1 0,-1 0,1 0,0-1,0 1,0-1,1 1,-1-1,0 0,1 0,0-1,-1 1,1-1,0 0,0 0,0 0,0 0,0 0,0-1,0 0,0 0,0 0,0 0,0-1,0 0,-1 0,1 0,0 0,0 0,0-1,-1 1,3-2,12-5,1-1,-1 0,0-2,-1 0,-1-1,1 0,-2-1,0-1,-1-1,0 0,4-6,12-11,83-99,-113 131,0 1,0-1,1 1,-1-1,0 1,0-1,0 1,1-1,-1 1,0-1,1 1,-1-1,0 0,1 1,-1-1,1 0,-1 1,0-1,1 0,-1 1,1-1,-1 0,1 0,-1 0,1 1,-1-1,1 0,-1 0,1 0,0 0,-1 0,1 0,-1 0,1 0,-1 0,1 0,-1 0,1-1,-1 1,1 0,-1 0,1 0,-1-1,1 1,-1 0,1 0,-1-1,0 1,1-1,-1 1,1 0,-1-1,0 1,0-1,1 1,-1-1,0 1,0-1,1 1,-1-1,0 1,0-1,0 1,0-1,0 1,0-1,0 1,0-1,-5 42,3-35,0 0,0 1,0-1,1 1,0 0,0-1,1 1,-1 0,2 0,-1 0,1-1,0 1,0 0,1-1,-1 1,2-1,-1 0,1 1,0-1,0 0,1-1,-1 1,1-1,0 1,1-1,0 0,-1-1,2 1,-1-1,5 3,-3-4,0 0,0 0,0-1,0-1,0 1,0-1,1 0,-1 0,1-1,-1 0,0-1,1 0,-1 0,0 0,0-1,1 0,-1 0,0-1,-1 0,1 0,-1 0,12-7,-1 1,-1-2,1-1,-2 0,0 0,0-2,5-6,28-33,-2-2,-2-2,9-20,-48 70,-1 1,0-1,-1 0,1 0,-1-1,0 1,-1-1,0 0,0 1,-1-1,0 0,0 0,-1 0,0 0,0 0,-1 0,-1-7,1 13,0 0,0 0,0 0,-1 1,1-1,-1 0,1 0,-1 1,0-1,1 1,-1 0,0-1,0 1,0 0,0 0,0 0,0 0,0 0,0 1,-1-1,1 1,0-1,0 1,-1 0,1 0,0 0,0 0,-1 0,1 0,0 1,0-1,-2 1,-69 31,65-27,0 0,0 1,1 0,0 1,0-1,0 2,1-1,0 0,0 1,1 0,0 1,0-1,1 1,0 0,1 0,0 0,0 1,3-7,0 0,0 0,1 0,-1 0,1 0,0 0,0 0,0 0,0 0,0 0,1-1,-1 1,1-1,0 1,0-1,0 1,0-1,0 0,0 0,0 0,1 0,-1 0,1-1,0 1,-1-1,1 0,0 1,2-1,91 19,-61-15,-30-5,0 1,-1 0,1 0,-1 0,1 0,-1 1,0 0,1 0,-1 0,0 1,0-1,0 1,-1 0,1 0,-1 0,0 0,1 1,-1-1,-1 1,1 0,-1 0,1 0,-1 0,0 1,0-1,-1 0,0 1,1-1,-1 1,-1 0,1-1,-1 1,0 0,0-1,0 4,-20 91,20-98,-1 1,0-1,1 1,-1-1,1 1,0-1,-1 1,1-1,0 1,0-1,0 1,0 0,0-1,1 1,-1-1,0 1,1-1,-1 1,1-1,-1 1,1-1,0 0,0 1,0-1,-1 0,1 0,0 1,1-1,-1 0,0 0,0 0,0 0,1 0,-1-1,0 1,1 0,-1-1,1 1,-1 0,1-1,-1 0,1 1,-1-1,2 0,11-2</inkml:trace>
  <inkml:trace contextRef="#ctx0" brushRef="#br0" timeOffset="15158.48">14790 607,'-16'22,"1"1,1 0,2 1,0 0,1 1,1 1,2 0,1 0,-4 21,10-44,1 0,-1-1,1 1,-1 0,1-1,0 1,0 0,0 0,1-1,-1 1,0 0,1-1,0 1,0 0,0-1,0 1,0-1,0 1,0-1,1 0,0 0,-1 1,1-1,0 0,0 0,0-1,0 1,0 0,0-1,1 1,-1-1,0 0,1 0,-1 0,1 0,0 0,-1 0,1-1,0 1,-1-1,1 0,0 1,0-2,-1 1,1 0,0 0,-1-1,1 1,2-2,12-4,-1-1,1 0,-1-1,-1-1,1 0,-2-2,1 1,-2-2,1 0,-1 0,9-14,-6 10,21-23,-2-2,-2-2,-2-1,-2-1,12-29,-40 73,-1 0,0 0,0 1,0-1,0 1,0-1,0 0,0 1,0-1,0 1,0-1,0 0,0 1,0-1,0 1,1-1,-1 1,0-1,1 1,-1-1,0 1,1-1,-1 1,0-1,1 1,-1-1,1 1,-1 0,1-1,-1 1,1 0,-1-1,1 1,-1 0,1 0,-1-1,1 1,-1 0,1 0,0 0,-1 0,1 0,-1 0,1 0,0 0,-1 0,1 0,-1 0,1 0,0 1,-1-1,1 0,-1 0,1 0,-1 1,1-1,4 185,60 216,-41-292,-5 0,-5 1,-5 1,-4 55,-6-148,0 1,-2-1,0 0,0 0,-2 0,-1 0,0-1,-4 7,7-17,-1 0,0-1,0 1,0-1,-1 0,0 0,0-1,0 0,-1 1,0-2,0 1,0-1,-1 0,1 0,-1-1,0 0,0 0,0 0,-1-1,1 0,-5 0,6 0,-1 0,0-1,-1 1,1-2,0 1,0-1,0 0,0 0,-1-1,1 0,0-1,0 1,0-1,0 0,1-1,-1 0,1 0,-1 0,1-1,0 0,0 0,1-1,-1 1,1-1,0 0,0-1,1 1,-1-2,-1-5,1-1,0 0,1-1,0 1,1-1,1 0,0 1,1-1,0 0,1 0,1 0,0 0,1 0,0 0,1 0,1 1,0 0,1-1,1 1,-1 1,2-1,0 1,4-4,13-19,2 1,1 1,2 1,1 2,2 1,0 1,2 2,21-12,-24 19,1 2,0 1,1 1,1 2,0 2,1 1,17-2,-20 5</inkml:trace>
  <inkml:trace contextRef="#ctx0" brushRef="#br0" timeOffset="19858.01">199 1680,'555'0,"-204"27,619-27,1760 0,-1966 29,-17-1,-135-1,-117 1,291 3,88-31,-401 24,165 8,22-5,1244-26,-1310-12,457-38,-387 6,426 4,-837 40,-213-1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5:57:15.72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219 228,'-1'-2,"0"0,0 1,-1-1,1 0,0 0,1 0,-1 0,0 0,0 0,1-1,0 1,-1 0,1 0,0 0,0 0,0-1,0 1,0 0,1 0,-1 0,1 0,-1-1,1 1,0 0,0 0,0 0,0 0,0 1,0-1,0 0,1 0,-1 1,1-1,-1 1,1-1,0 1,0-1,-1 1,1 0,0 0,0 0,0 0,0 1,0-1,0 0,1 1,21-5,1 2,-1 1,1 0,0 2,-1 1,3 1,33 1,921 10,-298 22,-631-32,1090 34,-517-49,481-6,-683 45,-283-2,-186-19,-313-32,-678 23,401-8,367-2,-1141-84,531 19,218 50,346 29,293 5,51 5,328 6,598 51,-260-38,290-50,-261-27,452-14,-964 62,-1 10,1 8,72 22,-194-24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6:01:22.65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9949 63,'-1'-1,"0"0,-1 0,1 0,-1 0,1 0,-1 1,0-1,1 0,-1 1,0-1,1 1,-1 0,0-1,1 1,-1 0,0 0,0 0,1 0,-1 1,0-1,0 0,1 1,-1-1,0 1,1 0,-1-1,1 1,-1 0,1 0,-1 0,1 0,-1 0,1 0,0 1,0-1,-1 1,1-2,0 1,-1-1,0 1,0 0,1 0,-1 0,1 0,-1 0,1 0,-1 0,1 0,0 1,0-1,-1 1,1-1,0 0,0 1,0 0,1-1,-1 1,0 0,1-1,-1 1,1 0,-1 0,1 0,36-8,103-67,-74 49,-136 76,-196 77,180-20,31-94,-106 68,162-84,1 0,-1 1,0-1,0 0,1 0,-1 0,0 0,0 1,0-1,0 0,0 0,0 0,0 0,-1 0,1 1,0-1,0 0,-1 0,1 0,0 1,-1-1,1 0,-1 0,1 1,-1-1,1 0,-1 1,0-1,1 1,-1-1,0 1,1-1,-1 1,0-1,0 1,0-1,1 1,-1 0,0 0,0-1,0 1,0 0,1 0,-1 0,0 0,0 0,0 0,0 0,0 0,1 1,-1-1,0 0,0 0,0 1,0-1,1 0,-1 1,0-1,0 1,1-1,-1 1,0-1,1 1,-1 0,1-1,-1 1,0 0,62-89,-61 88,-1-1,0 0,0 0,1 0,-1 1,0-1,0 0,0 1,0-1,0 1,0-1,0 1,0 0,0-1,0 1,0 0,0-1,0 1,0 0,0 0,0 0,0 0,-1 0,1 0,0 1,0-1,0 0,0 0,0 1,0-1,0 1,0-1,0 1,0-1,0 1,1 0,-1-1,0 1,0 0,-374 172,333-155,-73 16,114-35,1 1,0-1,0 0,-1 0,1 0,0 0,0 0,0 0,0 1,0-1,1 0,-1 0,0 0,0 0,0 0,1 0,-1 1,1-1,-1 0,0 0,1 1,-1-1,1 0,0 1,-1-1,1 0,-1 1,1-1,0 1,0-1,-1 1,1-1,0 1,0-1,0 1,-1 0,1 0,0-1,1 1,48-39,2 2,2 3,24-11,-78 45,1-1,-1 0,1 0,-1 0,1 0,0 1,-1-1,1 0,0 1,0-1,0 0,-1 1,1-1,0 1,0 0,0-1,0 1,0 0,0-1,0 1,0 0,0 0,0 0,0 0,0 0,0 0,0 0,0 0,0 0,0 0,0 0,0 1,0-1,-1 0,1 1,0-1,0 1,0-1,0 1,0 0,-1-1,1 1,0 0,-1-1,1 1,0 0,-1 0,1-1,-1 1,1 0,-1 0,1 0,-1 0,0 0,1 0,-1 0,0 0,0 1,-10 20,-2-1,0 0,-1-1,-1 0,-1-1,-14 14,-188 192,98-104,118-121,0 1,0-1,0 1,0-1,0 1,0-1,0 1,1 0,-1-1,0 1,0 0,1 0,-1 0,1-1,-1 1,1 0,-1 0,1 0,-1 0,1 0,0 0,-1 0,1 0,0 0,0 0,0 0,0 0,0 0,0 0,0 0,0 0,0 0,1 0,-1 0,0 0,0 0,1 0,-1 0,1 0,-1 0,1 0,0 0,-1-1,1 1,0 0,-1 0,1-1,0 1,0 0,0-1,-1 1,1-1,0 1,0-1,0 1,0-1,0 0,14 2,0-2,0 1,-1-2,1 0,0-1,-1 0,1-1,-1-1,0 0,0-1,0-1,0 0,-1-1,0 0,-1-1,7-5,5-1,168-104,-271 174,-494 311,448-298,102-64,25-19,32-26,222-178,-207 177,37-28,-3-4,-3-4,-3-3,10-20,-37 17,-49 82,-1-1,1 0,0 1,0-1,-1 0,1 0,-1 0,1 0,-1 0,0 1,0-1,0 0,0 0,0 0,0 0,-1 0,1 0,-1 0,1 1,-1-1,0 0,1 0,-1 1,0-1,0 0,0 1,0-1,-1 1,1-1,0 1,-1 0,1 0,-1-1,1 1,-1 0,1 0,-1 0,0 1,0-1,1 0,-1 1,0-1,0 1,0-1,0 1,-1 0,-8-1,1 1,-1 0,0 1,0 1,0-1,1 2,-1-1,1 1,0 1,-1 0,-7 5,-5 0,-117 53,3 5,-7 13,-124 61,208-117,59-26,1 0,0 1,0-1,0 0,0 0,0 1,0-1,1 0,-1 0,0 1,1-1,0 0,-1 1,1-1,0 1,0-1,0 1,0-1,0 1,0-1,0 1,0 0,0 0,1-1,-1 1,1 0,-1 0,1 0,77-77,2 3,92-64,-174 139,1 0,0-1,-1 1,1 0,0 0,-1-1,1 1,0-1,-1 1,1 0,0-1,0 1,-1 0,1-1,0 1,0-1,0 1,0-1,-1 1,1-1,0 1,0-1,0 1,0-1,0 1,0 0,0-1,0 1,1-1,-1 1,0-1,0 1,0-1,0 1,1-1,-1 1,0 0,0-1,1 1,-1 0,0-1,1 1,-1 0,0-1,1 1,-1 0,0-1,1 1,-1 0,1 0,-1 0,1-1,-1 1,-41 9,-84 42,94-36,-1-1,-1-1,0-2,-1-1,0-2,-1-1,-15 0,47-6,1-1,0 1,0-1,0 1,0-1,-1 1,1-1,0 0,0 0,-1 0,1-1,0 1,0 0,-1-1,1 0,0 1,0-1,0 0,0 0,0 0,0 0,0 0,0-1,0 1,1-1,-1 1,1-1,-1 1,1-1,-1 0,1 0,0 0,0 0,0 0,0 0,0 0,0 0,1 0,-1 0,1-1,-1 1,1 0,0-2,5-7,1 1,0-1,1 1,0 0,1 0,0 1,0 0,1 0,0 1,1 0,0 1,0 0,7-3,-9 5,87-55,-96 60,0 0,1 0,-1 0,1 0,-1 0,0 0,1 1,-1-1,1 0,-1 0,0 0,1 1,-1-1,1 0,-1 1,1-1,-1 0,1 1,-1-1,1 1,0-1,-1 0,1 1,-1-1,1 1,0 0,-1-1,1 1,0-1,0 1,0-1,-1 1,1 0,0-1,0 1,0-1,0 1,0 0,0-1,0 1,0 0,0-1,1 1,-1-1,0 1,0 0,0-1,1 1,-1-1,0 1,1-1,-1 1,0-1,1 1,-1-1,1 1,-1-1,0 0,1 1,-1-1,1 0,0 1,-1-1,1 0,-4 1,1 0,-1 0,0 0,0-1,1 1,-1-1,0 0,0 0,0 0,1 0,-1 0,0-1,0 1,1-1,-1 0,0 0,1 0,-1 0,0 0,1-1,0 1,-1-1,1 1,0-1,0 0,0 0,0 0,0 0,0 0,0-1,1 1,-1 0,1-1,0 1,0-1,0 0,0 1,0-1,0 0,1 1,-1-1,1 0,0 0,0 0,0 1,0-1,1 0,-1 0,1 0,-1 1,1-1,0 0,0 1,0-1,0 1,2-2,10-10,1 1,1 0,0 2,0 0,1 0,1 1,0 1,0 1,1 1,8-3,36-17,-84 23,-226 59,249-55,-1 0,0 0,0-1,0 1,1 0,-1 0,0-1,0 1,0 0,0-1,0 1,1 0,-1-1,0 1,0 0,0 0,0-1,0 1,0 0,0-1,0 1,0 0,0-1,-1 1,1 0,0-1,0 1,0 0,0 0,0-1,0 1,-1 0,1-1,0 1,0 0,0 0,-1 0,1-1,0 1,0 0,-1 0,1 0,0-1,-1 1,1 0,0 0,-1 0,1 0,0 0,0 0,-1 0,1 0,0 0,-1 0,1 0,0 0,-1 0,1 0,0 0,-1 0,25-17,-4 6,-14 7,1 0,-1 0,1 1,0 0,0 0,1 0,-1 1,0 0,1 1,-1 0,1 0,0 0,-6 2,0 0,-1 0,1 1,-1-1,0 0,1 1,-1-1,0 1,0 0,0-1,0 1,0 0,-1-1,1 1,0 0,-1 0,1 0,-1 0,0 0,1-1,-1 1,0 0,0 0,0 0,-1 0,1 0,0 0,-1 0,1 0,-1-1,0 1,1 0,-1 0,0-1,0 1,0 0,0-1,-1 1,1-1,0 0,-1 1,1-1,-1 0,1 0,-1 0,0 1,-9 17,11-18,-1 0,1 0,-1-1,1 1,0 0,0 0,-1 0,1 0,0 0,0 0,0 0,0 0,0 0,0 0,0 0,1 0,-1 0,0 0,0 0,1 0,-1 0,1 0,-1 0,1 0,-1 0,1 0,-1-1,1 1,0 0,0 0,-1-1,1 1,0 0,0-1,0 1,0-1,-1 1,1-1,0 0,0 1,0-1,0 0,0 1,0-1,0 0,1 0,49 0,3-9,-16 1,0 3,0 1,0 2,0 1,3 2,-37-1,-1 0,0 0,0 0,1 1,-1-1,0 1,0 0,0 0,0 0,0 0,0 0,0 1,0 0,0-1,-1 1,1 0,0 0,-1 0,0 1,0-1,1 1,-1-1,-1 1,1 0,0-1,-1 1,1 0,-1 0,0 0,0 0,0 1,0-1,-1 0,1 0,-1 0,0 1,0-1,0 0,0 0,-1 1,1-1,-1 0,0 0,0 0,0 0,0 0,0 0,-1 0,1 0,-1 0,0 0,0-1,-8 9,0 0,-1-1,0-1,-1 0,0 0,0-1,-1-1,0 0,-7 2,-13 9,-469 263,256-133,244-147,1-1,-1 1,1-1,0 1,0 0,-1 0,1 0,0 0,0 0,0 0,0 0,0 0,0 0,0 0,0 0,0 1,1-1,-1 0,0 1,1-1,-1 1,1-1,0 0,-1 1,1-1,0 1,0-1,0 1,0-1,0 1,0-1,1 1,-1-1,0 1,1-1,-1 0,1 1,-1-1,1 1,0-1,-1 0,1 0,0 1,0-1,0 0,0 0,0 0,0 0,0 0,1 0,-1-1,0 1,1 0,-1 0,0-1,1 1,-1-1,0 1,1-1,-1 0,1 0,-1 1,1-1,-1 0,1 0,-1 0,1-1,21-1,0 0,0-2,0-1,-1-1,1-1,-2-1,4-2,2 0,416-181,-390 173,-64 40,-28 11,-1-2,-1-2,-2-1,-43 20,50-27,-168 82,-4-8,-83 20,-3 3,126-62,168-57,0 0,0-1,0 1,1 0,-1-1,0 1,1 0,-1-1,0 1,1 0,0 0,-1-1,1 1,0 0,-1 0,1 0,0 0,0 0,0 0,0 0,0 0,0 0,0 1,0-1,1 0,-1 1,0-1,0 1,1-1,0 0,448-274,81-16,-437 227,-118 66,-384 183,-398 174,677-306,-2-5,-1-5,-31 0,143-38,10-3,1 1,0-1,-1-1,1 0,-1 0,0-1,1 0,-1 0,0-1,-5-1,14 1,0-1,0 1,0 0,-1 0,1-1,0 1,1-1,-1 1,0-1,0 1,1-1,-1 1,1-1,-1 0,1 1,-1-1,1 0,0 1,0-1,0 0,0 1,0-1,1 0,-1 1,0-1,1 0,-1 1,1-1,-1 0,1 1,0-1,0 1,0 0,0-1,0 1,0-1,0 1,0 0,1 0,-1 0,0 0,1 0,-1 0,1 0,29-30,1 2,1 2,1 1,2 1,37-19,-65 39,257-152,7 12,255-97,-366 190,-161 52,0 1,-1-1,1 1,0 0,0-1,0 1,-1-1,1 1,0 0,0-1,0 1,0 0,0-1,0 1,0-1,0 1,0 0,1-1,-1 1,0 0,0-1,0 1,1-1,-1 1,0-1,1 1,-1-1,0 1,1-1,-1 1,1-1,-1 1,1-1,-1 0,1 1,-1-1,1 0,-1 1,1-1,0 0,-1 0,1 1,-1-1,1 0,0 0,-1 0,1 0,-1 0,1 0,0 0,-1 0,1 0,0 0,-1 0,1-1,-1 1,1 0,0 0,-1-1,1 1,-1 0,1-1,-1 1,1 0,-1-1,1 1,-1-1,1 1,-1-1,-37 37,-72 32,-2-5,-3-4,-79 26,100-44,32-13,-278 122,-120 26,223-113,233-62,0 0,-1 0,0-1,0 1,0-1,1 1,-1-1,0 0,0-1,0 1,0-1,0 1,1-1,-1 0,0-1,0 1,-2-2,6 1,0 1,0-1,-1 0,1 1,0-1,1 0,-1 0,0 1,0-1,1 0,-1 1,1-1,0 1,-1-1,1 0,0 1,0-1,0 1,0 0,0-1,0 1,0 0,1 0,-1 0,0-1,1 1,-1 1,1-2,0 1,41-37,3 1,1 3,46-25,-90 57,244-145,100-36,-331 175,20-11,1 1,1 3,1 0,30-5,-85 32,-397 166,139-65,-69 29,-339 91,668-229,4 0,0-1,-1 0,1-1,0 0,-1-1,1 0,-1 0,1-1,-1 0,1-1,-1 0,-8-3,18 3,-1-1,1 1,-1-1,1 1,0-1,-1 0,1 0,0 1,0-1,1 0,-1 0,0 0,0 0,1 0,0 0,-1 0,1 0,0-1,0 1,0 0,0 0,0 0,1 0,-1 0,0 0,1 0,0 0,-1 0,1 0,0 0,0 0,0 0,0 1,1-1,-1 0,0 1,1-1,-1 1,1-1,0 1,-1 0,1 0,0 0,1-1,35-36,3 2,0 1,3 3,0 1,20-8,-27 15,185-117,7 10,5 10,5 10,95-23,-206 97,-128 38,-1-1,1 1,0-1,-1 1,1-1,0 1,0 0,0-1,-1 1,1-1,0 1,0 0,0-1,0 1,0-1,0 1,0-1,0 1,1 0,-1-1,0 1,0-1,0 1,1 0,-1-1,0 1,0-1,1 1,-1-1,0 1,1-1,-1 0,1 1,-1-1,1 1,-1-1,1 0,-1 1,1-1,-1 0,1 0,-1 1,1-1,0 0,-1 0,1 0,-1 0,1 0,-1 0,1 0,0 0,-1 0,1 0,-1 0,1 0,0 0,-1 0,1-1,-1 1,1 0,-1 0,1-1,-1 1,1 0,-93 65,-356 172,-178 54,-216 77,794-347,-66 29,-1-6,-56 12,162-54,4 0,-1 0,0 0,0-1,0 1,0-1,0-1,0 1,0-1,-1-1,1 1,0-1,0 0,-3 0,9-1,-1 0,1 1,-1-1,1 1,-1-1,1 0,0 1,0-1,-1 0,1 1,1-1,-1 0,0 1,0-1,1 1,-1-1,0 0,1 1,0-1,-1 1,1-1,0 1,0-1,0 1,0 0,0-1,0 1,0 0,0 0,1 0,-1 0,0 0,1 0,-1 0,2 0,25-26,2 1,1 2,1 1,21-11,-15 10,261-158,8 13,188-68,259-82,-577 244,-165 70,-26 11,-1126 484,525-249,-394 90,978-322,-7 3,-1-2,0-1,-1-2,0-1,0-3,0-1,-1-2,39 1,0-1,0 0,0 1,0-1,0 0,0 0,0 0,0 0,0 0,0-1,0 1,0-1,0 1,0-1,0 0,0 0,0 0,0 0,1 0,-1 0,0 0,1 0,-1-1,1 1,-1-1,1 1,0-1,0 1,0-1,0 0,0 0,0 0,0 1,0-1,1 0,-1 0,1 0,-1 0,1 0,0 0,0 0,0 0,0-1,0 1,0 0,69-61,114-55,5 8,4 8,25 0,-192 91,236-112,5 12,5 12,66-6,-294 96,-33 11,-27 7,-304 116,-214 48,409-135,-583 165,683-196,-117 14,143-21,0 0,1 0,-1-1,0 1,0 0,1 0,-1-1,0 1,0 0,0-1,1 1,-1 0,0-1,0 1,0-1,0 1,0 0,0-1,0 1,0-1,0 1,0 0,0-1,0 1,0 0,0-1,0 1,0-1,0 1,0 0,-1-1,1 1,0 0,0-1,0 1,-1 0,1-1,0 1,-1 0,1 0,0-1,0 1,-1 0,1 0,0-1,-1 1,1 0,0 0,-1 0,1 0,-1 0,1 0,0 0,-1-1,1 1,-1 0,1 0,0 0,-1 0,1 1,0-1,-1 0,1 0,-1 0,1 0,0 0,-1 0,1 1,0-1,-1 0,27-18,242-103,499-193,-689 286,0 4,2 4,75-10,-184 49,-432 178,-7-21,-403 91,818-251,-1-3,0-2,0-3,-14 0,67-8,0 1,0-1,1 1,-1-1,0 1,0-1,0 1,0-1,0 0,0 1,1-1,-1 0,0 0,0 0,0 0,0 0,0 0,0 0,0 0,0 0,0 0,0 0,0-1,0 1,0 0,0-1,1 1,-1-1,0 1,0-1,0 1,1-1,-1 1,0-1,1 0,-1 0,0 1,1-1,-1 0,1 0,-1 0,1 1,-1-1,1 0,0 0,0 0,-1 0,1 0,0 0,0 0,0 0,0 0,0 0,0 0,0 0,0 0,0 1,1-1,-1 0,0 0,0 0,1 0,-1 0,1 0,-1 0,1 1,-1-1,1 0,0 0,-1 1,145-96,173-82,7 13,203-65,-331 160,-185 70,-30 9,-292 110,-441 184,484-204,-134 27,285-100,87-26,28 0,1-1,-1 0,1 1,-1-1,1 1,0-1,0 0,-1 1,1-1,0 0,0 1,0-1,-1 0,1 1,0-1,0 0,0 1,0-1,0 0,1 1,-1-1,0 0,0 1,0-1,1 0,-1 1,0-1,1 0,-1 1,0-1,1 1,-1-1,1 1,-1-1,1 1,-1-1,1 1,-1-1,1 1,-1 0,1-1,0 1,-1 0,1-1,0 1,-1 0,1 0,0 0,-1 0,1-1,248-142,151-77,257-129,-654 348,9-5,-41 18,-910 397,786-344,-181 76,-6-14,-88 10,412-133,-2 2,-1-2,1 1,-1-2,0-1,0 0,-19-2,37 1,0-1,0 0,1 0,-1 1,0-1,0 0,0 0,1 0,-1 0,0 0,0 0,0 0,0-1,1 1,-1 0,0 0,0-1,0 1,1 0,-1-1,0 1,1-1,-1 1,0-1,1 1,-1-1,0 1,1-1,-1 0,1 1,-1-1,1 0,0 0,-1 1,1-1,0 0,-1 0,1 0,0 1,0-1,0 0,-1 0,1 0,0 1,0-1,0 0,1 0,-1 0,0 0,0 1,0-1,1 0,-1 0,0 0,1 1,-1-1,1 0,35-41,-32 39,60-52,2 4,3 3,1 3,9-1,-42 24,267-159,7 14,23 6,-226 122,-95 40,-28 11,-220 123,-61 16,263-134,-378 172,-322 97,394-178,274-106,64-3,1 0,0-1,-1 1,1 0,0 0,0 0,0 0,0-1,0 1,0 0,0 0,0 0,0-1,0 1,1 0,-1 0,0 0,1 0,-1 0,1 0,0 0,-1 0,1 0,0 0,-1 0,1 0,0 0,0 0,0 1,0-1,0 0,0 0,0 1,0-1,148-102,236-132,10 17,144-44,-407 199,-116 51,-54 23,35-10,-297 106,-104 62,143-58,56-24,-51 22,-144 35,280-117,119-27,1 0,-1 1,1-1,-1 0,1 1,-1-1,1 0,-1 0,0 0,1 0,-1 1,1-1,-1 0,0 0,1 0,-1 0,1 0,-1 0,0 0,1 0,-1-1,1 1,-1 0,0 0,1 0,-1-1,1 1,-1 0,1-1,-1 1,1 0,-1-1,1 1,0-1,-1 1,1-1,-1 1,1-1,0 1,-1-1,1 1,0-1,0 1,-1-1,1 1,0-1,0 0,0 1,0-1,0 1,0-1,0 0,0 1,0-1,0 1,0-1,0 0,0 1,1-1,-1 0,28-29,280-168,486-309,-449 301,-339 200,-18 9,-22 10,-406 203,-299 160,639-325,-24 13,-3-5,-55 14,174-72,16-8,21-10,467-245,57-38,-498 272,2 2,0 4,2 1,0 3,54-8,-54 28,-59-1,0 0,1 0,-1 0,0 0,0 0,0 0,0 0,0 0,0-1,-1 1,1 0,0 0,0 0,-1 0,1 0,0 0,-1 0,1 0,-1-1,1 1,-1 0,0 0,1-1,-1 1,0 0,1-1,-1 1,0 0,0-1,0 1,1-1,-1 0,0 1,0-1,0 0,0 1,-69 43,-1-4,-2-2,-29 7,6 0,-104 48,5-6,5 9,-154 107,285-165,3 3,1 2,2 3,3 2,-5 9,52-55,0 0,0 0,1 0,-1 0,0 0,1 1,0-1,0 1,0 0,0-1,0 1,0 0,1 0,0 1,-1-1,1 0,0 0,0 0,1 1,-1-1,1 1,0-1,0 0,0 1,0-1,0 1,1-1,-1 0,1 1,0-1,0 0,0 0,1 0,-1 0,1 0,0 0,0 0,0 0,0-1,0 1,0-1,2 2,13 2,1-1,-1-1,1 0,0-1,0-1,0-1,0-1,0 0,0-1,-1-1,1-1,0-1,-1 0,10-4,-25 8,159-43,-3-7,-1-7,12-13,-44 19,1240-484,-1191 479,-128 49,-46 7,1 0,0 1,0-1,0 0,-1 0,1 1,0-1,0 1,-1-1,1 1,-1-1,1 1,0-1,-1 1,1 0,-1-1,1 1,-1 0,1 0,-1-1,0 1,1 0,-1 0,0-1,0 1,1 0,-1 0,0 0,0-1,0 1,0 0,0 0,0 0,0 0,0-1,-1 1,1 0,0 0,0 0,-1-1,1 1,0 0,-1 0,1-1,-1 1,1 0,-1-1,1 1,-1 0,0-1,1 1,-1-1,0 1,1-1,-1 0,0 1,0-1,1 1,-1-1,0 0,-21 24,-2 0,0-2,-1-1,-1-1,-22 13,21-15,-839 557,-143 113,896-611,108-65,24-17,56-30,-1-4,-1-2,0-6,-48 32,439-286,-174 106,8 13,8 12,122-39,-273 159,-111 51,-43 0,0-1,-1 1,1-1,0 0,-1 1,1 0,-1-1,1 1,-1-1,1 1,-1 0,1-1,-1 1,0 0,1-1,-1 1,0 0,0 0,1-1,-1 1,0 0,0 0,0-1,0 1,0 0,0 0,0 0,0-1,0 1,0 0,-1 0,1-1,0 1,0 0,-1 0,1-1,-1 1,1 0,-1-1,1 1,-1 0,1-1,-1 1,1-1,-1 1,1-1,-1 1,0-1,1 0,-1 1,0-1,0 0,-172 145,-469 299,534-373,75-48,-268 177,-8-12,-88 27,283-168,87-42,23-13,92-75,-62 63,163-127,108-86,9 14,108-48,12 36,-259 165,-160 68,-18 7,-21 13,-690 439,-468 375,1093-768,88-58,26-17,278-171,120-102,-194 126,-114 82,188-134,8 14,9 13,66-15,-313 164,2 4,1 2,27-4,-49 21,-47 8,1-1,-1 0,0 0,1 0,-1 1,0-1,1 0,-1 1,1-1,-1 0,1 1,-1-1,1 1,-1-1,1 1,0-1,-1 1,1-1,0 1,-1 0,1-1,0 1,0-1,-1 1,1 0,0-1,0 1,0 0,0-1,0 1,0 0,0-1,0 1,0 0,0-1,0 1,0 0,1-1,-1 1,0-1,0 1,1 0,-1-1,0 1,1-1,-1 1,1-1,-1 1,1-1,-1 1,0-1,1 0,0 1,-1-1,1 0,-1 1,1-1,-1 0,1 0,0 1,-1-1,1 0,0 0,-1 0,1 0,0 0,-1 0,1 0,-196 150,-617 432,-218 90,827-561,199-114,23-11,-2 3,551-373,268-118,-693 427,4 6,3 7,2 6,21 2,-55 31,-118 22,1 1,0 0,-1 0,1-1,0 1,0 0,-1 0,1 0,0 0,0 0,-1 0,1 0,0 0,0 0,-1 0,1 0,0 1,-1-1,1 0,0 0,0 1,-1-1,1 0,-1 1,1-1,0 1,-1-1,1 1,-1-1,1 1,-1 0,1-1,-1 1,1-1,-1 1,0 0,1-1,-1 1,0 0,0 0,0-1,1 1,-1 0,0 0,0-1,0 1,0 0,0 0,0-1,0 1,-1 0,1 0,0-1,0 1,0 0,-1-1,-27 38,-34 16,-2-3,-3-3,-16 7,24-15,-718 463,399-266,-223 95,500-287,97-51,22-9,540-368,-458 318,308-197,11 18,181-64,-469 250,3 5,84-19,-96 50,-123 22,1 1,-1-1,1 0,-1 1,1-1,-1 1,1-1,-1 1,1-1,0 1,-1-1,1 1,0-1,0 1,-1 0,1-1,0 1,0-1,0 1,0 0,-1-1,1 1,0 0,0-1,0 1,1-1,-1 1,0 0,0-1,0 1,0 0,1-1,-1 1,0-1,0 1,1-1,-1 1,0-1,1 1,-1-1,1 1,-1-1,1 1,-1-1,1 1,-1-1,1 0,-1 1,1-1,-1 0,1 0,0 1,-1-1,1 0,0 0,-1 0,1 0,-1 0,1 0,0 0,-1 0,1 0,0 0,-1 0,1 0,-1 0,1-1,0 1,0 0,-136 111,98-85,-1189 795,217-224,996-590,33-19,1318-813,-1116 698,6 10,227-82,-429 189,-4 1,1 1,0 1,0 1,0 0,1 2,0 1,13 0,-36 3,0 0,0 0,0 0,0-1,0 1,0 0,0 0,-1 0,1 0,0 1,0-1,0 0,0 0,0 0,0 1,0-1,0 1,0-1,0 0,-1 1,1-1,0 1,0 0,-1-1,1 1,0 0,-1-1,1 1,0 0,-1 0,1 0,-1 0,0-1,1 1,-1 0,0 0,1 0,-1 0,0 0,0 0,0 0,0 0,0 0,0 0,0 0,-24 40,-15 0,-2-2,-1-2,-2-2,-21 11,-2 3,-429 301,-104 32,107-103,482-275,23-16,250-183,314-193,-327 215,8 12,6 10,266-106,-503 246,-1 0,0 1,1 0,0 2,0 1,1 2,0 0,26-1,-52 6,0 0,0-1,0 1,0 0,0 0,0 0,0 0,0 0,0 0,1 0,-1 0,0 0,0 0,0 1,0-1,0 0,0 1,0-1,0 1,0-1,0 1,0 0,0-1,0 1,-1 0,1 0,0-1,0 1,-1 0,1 0,0 0,-1 0,1 0,-1 0,1 0,-1 0,0 0,1 0,-1 0,0 0,0 1,0-1,0 0,0 0,0 0,0 0,0 0,0 1,-31 47,-29 8,-2-1,-3-4,-57 35,87-62,-810 558,582-412,-225 106,457-263,47-34,448-290,-286 198,-86 52,93-64,4 9,6 8,4 8,70-18,-172 94,-95 23,-1 1,0-1,1 1,-1 0,0 0,0-1,0 1,1 0,-1 0,0 0,0 0,0 0,-1 1,1-1,0 0,0 0,-1 1,1-1,0 0,-1 1,1-1,-1 0,0 1,1-1,-1 1,0-1,0 1,0-1,0 1,0-1,0 0,-1 1,1-1,0 1,-1-1,1 0,-1 1,0-1,1 0,-1 1,0-1,0 0,1 0,-1 0,0 0,0 1,0-1,-1-1,1 1,0 0,0 0,0 0,-2 0,-18 25,-1-1,-2-1,0-1,-1-1,-8 4,5-3,-547 408,-188 67,536-375,186-116,50-41,18 3,2 0,1 2,1 2,27-19,-30 24,517-401,555-322,-876 612,6 11,105-35,-132 90,-204 68,1-1,0 0,-1 1,1-1,0 1,0-1,-1 0,1 1,0-1,0 1,0-1,0 1,-1-1,1 0,0 1,0-1,0 1,0-1,0 1,0-1,0 1,0-1,0 1,1-1,-1 0,0 1,0-1,0 1,0-1,1 1,-1-1,0 0,0 1,1-1,-1 0,0 1,1-1,-1 0,0 1,1-1,-1 0,1 0,-1 1,0-1,1 0,-1 0,1 0,-1 1,1-1,-1 0,0 0,1 0,0 0,-167 128,-1013 681,310-271,736-469,111-68,50-26,446-285,-44 43,439-198,-807 435,2 2,1 2,2 4,0 3,23-3,-88 21,-1 0,1 1,0-1,-1 0,1 0,0 1,-1-1,1 1,0-1,-1 1,1 0,0-1,0 1,0 0,-1 0,1 1,0-1,0 0,0 1,-1-1,1 1,0-1,-1 1,1 0,0-1,-1 1,1 0,-1 0,0 0,1 0,-1 1,0-1,1 0,-1 1,0-1,0 1,0-1,0 1,0-1,-1 1,1-1,0 1,-1 0,1 0,-1-1,0 1,1 0,-1 0,0-1,0 1,0 0,0 0,0 0,-1-1,1 1,-1 0,1 0,-1-1,1 1,-1 0,0 0,-14 20,-1 0,-1-1,-1-1,0 0,-2-1,0-2,-13 10,-16 15,-181 158,-94 54,-529 326,688-489,160-94,71-62,142-99,45-16,-140 100,270-192,12 16,10 18,11 17,-412 219,52-26,1 2,1 3,1 2,1 3,48-8,-104 25,-1 0,1 0,-1 1,1-1,-1 1,1 0,0 0,-1 0,1 1,-1-1,1 1,-1 0,1 0,-1 0,1 0,-1 0,0 1,0 0,1 0,-3 0,-1 1,0-1,0 0,0 1,-1-1,1 0,-1 1,1-1,-1 0,0 1,1-1,-1 0,0 0,-1 0,1 0,0 0,-1 0,1 0,-1 0,1-1,-1 1,0 0,-1 0,0 2,-53 53,-2-2,-2-3,-35 21,49-37,30-23,-1043 791,854-661,-217 113,325-215,97-51,94-68,476-330,258-122,-621 412,129-50,-284 147,-52 22,-1-1,1 1,0-1,0 1,0-1,0 1,0-1,0 1,0-1,0 1,0 0,0-1,0 1,0-1,0 1,0-1,0 1,0-1,1 1,-1-1,0 1,0-1,1 1,-1-1,0 0,1 1,-1-1,0 1,1-1,-1 0,1 1,-1-1,0 0,1 1,-1-1,1 0,-1 0,1 0,-1 1,1-1,-1 0,1 0,0 0,-1 0,1 0,-1 0,1 0,-1 0,1 0,-24 22,0 0,-1-2,-2-1,0-1,-8 4,-13 9,-1056 680,602-395,-286 175,642-417,121-68,33-23,50-38,3 2,3 3,23-11,-28 18,616-422,47 14,-301 204,10 19,39 6,-438 208,-8 2,1 1,-1 2,2 0,-1 2,1 0,1 2,0 1,-29 5,1-1,-1 0,1 1,-1-1,1 1,-1-1,1 1,0-1,-1 1,1 0,0-1,-1 1,1-1,0 1,0 0,0-1,-1 1,1 0,0-1,0 1,0 0,0-1,0 1,0 0,0-1,1 1,-1 0,0-1,0 1,0 0,1-1,-1 1,0-1,1 1,-1 0,0-1,1 1,-1-1,1 1,-1-1,1 1,-1-1,1 0,-1 1,1-1,-1 0,1 1,0-1,-1 0,1 1,0-1,-1 0,1 0,0 0,-1 0,1 0,0 0,-1 0,1 0,0 0,-28 26,-2-2,0-1,-1-1,-33 17,11-5,-364 238,-1017 642,1231-794,-167 69,217-136,113-61,62-30,213-142,214-122,65-10,-152 105,8 17,92-20,-356 166,2 4,106-23,-120 52,-94 12,0 0,-1-1,1 1,-1-1,1 1,-1 0,1-1,-1 1,1 0,-1 0,0-1,0 1,1 0,-1 0,0 0,0 0,0-1,0 1,1 0,-1 0,-1 0,1 0,0-1,0 1,0 0,0 0,0 0,-1-1,1 1,0 0,-1 0,1-1,-1 1,1 0,-1-1,1 1,-1 0,1-1,-1 1,0-1,1 1,-1-1,0 1,1-1,-1 1,0-1,0 0,1 1,-1-1,-1 0,2 1,-50 43,-1-2,-3-3,-38 22,38-25,-1764 1112,1534-1002,238-128,47-18,-1-1,0 1,0-1,0 1,0-1,0 1,0-1,1 1,-1-1,0 1,0 0,0-1,-1 1,1-1,0 1,0-1,0 1,0-1,0 1,0-1,-1 1,1 0,0-1,0 1,-1-1,1 1,0 0,-1-1,1 1,0 0,-1-1,1 1,0 0,-1 0,1-1,-1 1,1 0,-1 0,1 0,0 0,-1 0,1-1,-1 1,1 0,-1 0,1 0,-1 0,1 0,-1 0,1 0,-1 1,1-1,0 0,13-15,0 0,2 1,0 1,0 0,1 1,15-8,15-12,422-308,14 20,284-129,-692 409,2 4,2 4,46-13,-83 37,-42 8,1 1,-1-1,1 0,0 1,-1-1,1 0,0 1,-1-1,1 1,0-1,0 0,-1 1,1-1,0 1,0-1,0 1,-1-1,1 1,0-1,0 0,0 1,0-1,0 1,0-1,0 1,0-1,0 1,0-1,1 1,-1-1,0 1,0-1,0 1,0-1,1 0,-1 1,0-1,1 1,-1-1,0 0,0 1,1-1,-1 0,1 1,-1-1,0 0,1 0,-1 1,1-1,-1 0,1 0,-1 0,1 0,-1 1,0-1,1 0,-1 0,1 0,-1 0,1 0,-30 26,-1 0,-2-2,0-2,-1-1,-3-1,-15 12,-985 588,597-381,-10-19,-353 115,792-331,-34 13,0-2,-1-1,0-3,-1-2,0-1,0-3,-32 0,74-5,1 1,-1-1,0 1,1-1,-1-1,0 1,1 0,-1-1,1 0,-1 1,1-2,-1 1,1 0,0-1,-1 1,1-1,0 0,0 0,0 0,0 0,1-1,-1 1,1-1,-1 0,1 0,0 0,0 0,0 0,0 0,1 0,-1 0,1-1,0 1,0-1,0 1,1-1,-1 1,1-1,0 0,-1 1,2-1,-1 0,0 1,1-2,9-19,1 1,1 0,1 0,1 2,1-1,1 2,0 0,2 1,0 1,12-9,-28 25,127-115,5 6,4 6,135-76,-5 25,208-85,-473 239,56-27,0 3,2 2,51-13,-82 32,-26 11,-70 39,-1269 643,1105-576,-100 41,-34-3,292-121,102-33,332-119,-228 73,1312-443,-34 49,-982 290,268-88,-590 218,-108 24,-1-1,1 1,-1 0,1 0,-1 0,1 0,-1 0,1 1,-1-1,1 0,-1 0,1 0,-1 0,1 1,-1-1,1 0,-1 0,1 1,-1-1,1 0,0 1,-1-1,1 0,0 1,-1-1,1 1,0-1,-1 0,1 1,0-1,0 1,-1-1,1 1,0-1,0 1,0-1,0 1,0-1,0 1,0-1,0 1,0 0,0-1,0 1,0-1,0 1,0-1,0 1,1-1,-1 1,0-1,0 1,1-1,-1 0,0 1,1-1,-1 1,0-1,1 0,-1 1,0-1,1 0,-1 1,1-1,-1 0,1 0,-1 1,1-1,-277 194,-68 57,-10-15,-131 53,288-198,163-83,35-9,-1 1,1 0,-1 0,0 0,1-1,-1 1,1 0,-1 0,0-1,0 1,1 0,-1-1,0 1,1-1,-1 1,0 0,0-1,0 1,1-1,-1 1,0 0,0-1,0 1,0-1,0 1,0-1,0 1,0-1,0 1,0 0,0-1,0 1,0-1,0 1,0-1,0 1,-1-1,1 1,0 0,0-1,-1 1,1 0,0-1,0 1,-1-1,1 1,0 0,-1 0,1-1,0 1,-1 0,1 0,-1-1,1 1,-1 0,1 0,0 0,-1 0,1 0,-1-1,1 1,-1 0,1 0,-1 0,1 0,0 0,-1 1,145-113,652-369,-585 362,106-37,-289 143,-12 5,0 1,0 1,1 0,0 1,0 1,0 0,7 0,-24 4,1 0,0-1,-1 1,1 0,0-1,-1 1,1 0,0 0,0 0,-1 0,1 0,0 0,-1 0,1 0,0 0,0 0,-1 0,1 0,0 0,-1 1,1-1,0 0,-1 0,1 1,0-1,-1 1,1-1,-1 0,1 1,0-1,-1 1,1-1,-1 1,0 0,1-1,-1 1,1-1,-1 1,0 0,0-1,1 1,-1 0,0-1,0 1,0 0,0 0,1-1,-1 1,0 0,-1 0,1-1,0 1,0 0,0-1,0 1,0 0,-1-1,1 1,0 0,-1-1,1 1,0 0,-1-1,1 1,-1-1,1 1,-1-1,1 1,-1 0,-40 43,39-42,-463 392,260-229,-203 120,352-249,-1-3,-2-2,-42 13,136-75,1306-882,-1241 852,2 5,84-32,-174 88,-41 20,-822 515,-45 4,729-445,167-94,0 0,0 0,-1-1,1 1,0 0,0 0,0-1,374-230,542-296,-214 175,-477 262,-225 91,0 0,-1-1,1 1,0 0,-1 0,1-1,0 1,0 0,0 0,-1-1,1 1,0 0,0 0,0 0,0-1,1 1,-1 0,0 0,0-1,0 1,1 0,-1 0,0-1,1 1,-1 0,0-1,1 1,-1 0,1-1,-1 1,1-1,0 1,-1 0,1-1,-1 0,1 1,0-1,0 1,-1-1,1 0,0 1,-1-1,1 0,0 0,0 0,0 0,-270 178,-259 203,427-307,-134 98,-43 11,209-139,229-141,795-508,-286 215,-627 365,-318 234,-619 513,875-706,-57 65,77-80,-1-1,1 1,0-1,0 0,0 1,0-1,0 1,0-1,0 0,0 1,0-1,0 1,0-1,0 0,0 1,0-1,0 1,0-1,0 0,1 1,-1-1,0 1,0-1,0 0,1 1,-1-1,0 0,1 1,-1-1,0 0,0 0,1 1,-1-1,1 0,-1 0,0 0,1 1,-1-1,0 0,1 0,-1 0,1 0,-1 0,0 0,1 0,-1 0,1 0,-1 0,1 0,-1 0,0 0,1 0,-1 0,1 0,-1-1,0 1,1 0,-1 0,0 0,1-1,-1 1,0 0,1 0,-1-1,0 1,1 0,-1-1,0 1,34-13,364-196,137-107,-91 57,-408 243,-27 16,-21 15,-8 4,-162 155,-174 126,70-89,273-190,41-29,133-84,-5-7,-4-6,-5-7,-5-6,21-31,-148 134,-9 11,-1 0,1-1,-1 0,-1 0,1 0,-1 0,0-1,0 0,0 0,-1 0,0 0,2-5,-7 10,1 0,-1 1,1-1,-1 1,1 0,-1-1,1 1,-1 0,1 0,-1 0,1 0,-1 0,1 0,-1 1,1-1,-1 0,1 1,-1-1,1 1,-1 0,1-1,0 1,-1 0,1 0,0 0,0 0,0 0,-1 0,1 0,0 0,0 0,1 1,-102 82,3 5,5 4,4 4,-42 63,102-127,-38 62,68-94,0 0,0 0,1 0,-1 0,0-1,1 1,-1 0,1 0,-1 0,1-1,-1 1,1 0,0-1,-1 1,1 0,0-1,0 1,-1-1,1 1,0-1,0 1,0-1,0 0,0 1,-1-1,1 0,0 0,0 0,0 0,0 0,0 0,0 0,0 0,0 0,0 0,0 0,0 0,-1-1,1 1,0 0,0-1,0 1,0-1,0 1,-1-1,1 1,0-1,-1 1,1-1,0 0,213-116,-203 110,97-67,-3-5,-4-4,65-71,-155 143,-2 4,0-1,-1 0,0-1,-1 0,0 0,0-1,-1 1,0-1,0-1,-1 1,-1-1,-3 10,-1-1,1 1,-1 0,0 0,1-1,-1 1,0 0,0-1,0 1,0 0,0-1,0 1,-1 0,1 0,0-1,-1 1,1 0,-1 0,1-1,-1 1,1 0,-1 0,0 0,0 0,1 0,-1 0,0 0,0 0,0 0,0 0,0 1,0-1,-1 0,1 1,0-1,0 1,0-1,-1 1,1-1,0 1,0 0,-1 0,1 0,-1-1,-59 10,21 8,2 2,0 2,1 1,1 2,1 2,1 1,2 1,1 2,1 1,1 2,2 0,-22 38,12-24,24-32,0 0,1 0,1 1,1 1,1 0,0 0,1 1,0 2,7-19,1 0,-1 0,1 1,-1-1,1 0,0 0,0 1,-1-1,1 0,0 1,0-1,0 0,1 0,-1 1,0-1,0 0,1 0,-1 1,0-1,1 0,-1 0,1 0,0 1,-1-1,1 0,0 0,0 0,0 0,0 0,0-1,0 1,0 0,0 0,0 0,0-1,0 1,0-1,0 1,1-1,-1 1,0-1,0 0,1 0,-1 1,0-1,2 0,61-10,-34-3,0-1,-1-2,-1-1,-1-1,0-1,-1-1,22-24,2 2,4-5,-1-2,-2-2,-3-2,-2-2,-2-2,-3-2,11-25,-33 41,-19 42,1 0,-1 1,1-1,-1 1,1-1,-1 0,0 1,0-1,1 0,-1 1,0-1,0 0,0 0,1 1,-1-1,0 0,0 0,0 1,0-1,-1 0,1 1,0-1,0 0,0 0,0 1,-1-1,1 0,0 1,-1-1,1 0,-1 1,1-1,-1 1,1-1,-1 1,1-1,-1 1,1-1,-1 1,1-1,-1 1,0 0,1-1,-1 1,0 0,1 0,-1-1,0 1,0 0,1 0,-1 0,0 0,0 0,1 0,-1 0,0 0,-6 3,1 0,0 0,-1 0,1 1,1 0,-1 0,1 0,0 1,0 0,0 0,0 0,0 1,-2 2,-63 71,3 3,4 3,-50 90,97-150,8-14,1 0,0 1,1 0,0 0,1 0,0 0,1 1,0 0,0 5,4-17,0 0,-1 1,1-1,0 0,0 0,0 0,1 0,-1 0,0 1,0-1,1 0,-1 0,0 0,1 0,-1 0,1 0,0 0,-1 0,1 0,0 0,0 0,-1 0,1-1,0 1,0 0,0 0,0-1,0 1,0-1,0 1,0-1,0 1,0-1,0 0,0 1,1-1,-1 0,0 0,0 0,0 0,0 0,1 0,-1 0,0 0,0 0,0-1,0 1,0-1,0 1,0 0,1-1,58-25,-60 26,60-39,-1-2,-3-3,-1-2,5-10,75-62,26-14,-261 235,-385 431,190-200,282-318,7-10,1-1,-1 2,1-1,1 1,-1-1,1 1,1 0,-1 1,1-1,0 1,0 2,4-9,0 0,0 0,0-1,1 1,-1 0,0 0,0 0,1-1,-1 1,0-1,0 1,1-1,-1 1,1-1,-1 0,0 0,1 1,-1-1,1 0,-1 0,1-1,-1 1,0 0,1 0,-1-1,1 1,-1-1,0 1,1-1,-1 1,0-1,0 0,1 0,-1 0,0 0,0 0,0 0,0 0,0 0,0 0,-1 1,269-183,-180 119,-5 2,3 4,2 3,62-26,-142 77,-6 1,1 1,0 0,-1 0,1 1,0-1,0 1,0-1,0 1,1 0,-1 1,0-1,0 1,0 0,1 0,-1 0,0 1,0-1,0 1,2 1,-5-1,0 1,0 0,0 0,-1 0,1 0,-1 0,0 0,1 0,-1 0,0 0,0 0,0 0,0 0,-1 0,1 0,0 0,-1 0,0 0,1 0,-1 0,0 0,0-1,0 1,0 0,0 0,0-1,-1 1,1-1,-1 1,0 0,0 1,-26 33,-1-2,-1-2,-2 0,-1-2,-1-1,-7 1,21-11,26-16,42-21,397-185,-397 184,-25 9,0 0,1 2,0 0,0 2,1 1,0 1,1 0,-26 5,1-1,-1 0,1 1,-1-1,0 0,1 1,-1-1,0 1,0-1,1 1,-1-1,0 0,0 1,0-1,1 1,-1-1,0 1,0-1,0 1,0-1,0 1,0-1,0 1,0-1,0 1,0-1,0 1,-1-1,1 1,0-1,0 1,0-1,-1 1,1-1,0 1,-1-1,1 0,0 1,-1-1,1 0,0 1,-1-1,1 0,-1 1,1-1,0 0,-1 0,1 1,-1-1,1 0,-1 0,1 0,-1 0,1 0,-1 0,1 1,-1-1,1 0,-1-1,1 1,-1 0,1 0,-1 0,1 0,-1 0,1 0,-1-1,0 2,-217 100,-153 90,345-178,13-8,1 1,-1 0,1 1,1 1,-1 0,1 0,1 1,-1 0,2 1,-8 9,17-19,-1 1,1 0,-1 0,1-1,0 1,-1 0,1 0,0 0,-1-1,1 1,0 0,0 0,0 0,0 0,0-1,0 1,0 0,0 0,0 0,0 0,1 0,-1-1,0 1,0 0,1 0,-1-1,1 1,-1 0,1 0,-1-1,1 1,-1 0,1-1,0 1,-1-1,1 1,0-1,-1 1,1-1,0 1,0-1,-1 0,1 1,0-1,0 0,0 0,-1 0,1 1,0-1,0 0,0 0,0 0,0 0,-1-1,1 1,52 0,-52 0,308-64,-283 57,128-37,-80 20,1 4,1 3,64-6,-139 23,0-1,0 1,0-1,0 1,0-1,-1 1,1 0,0-1,0 1,0 0,0 0,0 0,0-1,0 1,0 0,0 0,0 1,0-1,0 0,0 0,0 0,0 1,0-1,0 0,0 1,0-1,-1 1,1-1,0 1,0-1,0 1,-1 0,1-1,0 1,-1 0,1 0,0 0,-1-1,1 1,-1 0,0 0,1 0,-155 66,101-49,-300 103,-9 1,901-356,-406 164,-132 68,0 1,0-1,-1 1,1-1,-1 1,1-1,-1 1,0-1,0 0,1 1,-1-1,0 0,0 1,-1-1,1 0,0 1,0-1,-1 1,1-1,-1 0,0 1,1-1,-1 1,0 0,0-1,0 1,0 0,0-1,0 1,0 0,0 0,-1 0,1 0,0 0,-1 0,1 0,-1 0,1 1,-1-1,1 1,-1-1,1 1,-1-1,0 1,1 0,-1 0,1 0,-1 0,0 0,1 0,-1 0,0 0,1 1,-1-1,0 1,-61-6,-1 2,0 3,1 3,-1 3,1 3,-47 13,74-16,-851 156,744-142,143-20,0 0,0 0,0 0,0-1,0 1,0 0,0 0,0 0,0-1,0 1,0 0,0 0,0-1,0 1,0 0,0 0,0 0,0-1,0 1,0 0,0 0,0 0,0-1,-1 1,1 0,0 0,0 0,0 0,0-1,0 1,-1 0,1 0,0 0,0 0,0 0,-1 0,1 0,0 0,0-1,0 1,-1 0,1 0,0 0,26-11,-22 9,578-226,-525 198,-57 29,0 0,1 1,-1-1,0 0,0 0,0 0,0 0,0 1,0-1,-1 0,1 0,0 0,0 1,-1-1,1 0,0 0,-1 0,1 1,-1-1,1 0,0 1,-1-1,0 0,1 1,-1-1,1 1,-1-1,0 1,0-1,1 1,-1 0,0-1,0 1,1 0,-1-1,0 1,0 0,0 0,1 0,-1 0,0 0,0 0,0 0,0 0,1 0,-1 0,0 0,0 0,0 1,1-1,-1 0,0 1,0-1,1 0,-1 1,0-1,1 1,-1-1,0 1,1 0,-1-1,1 1,-228 52,184-39,-230 68,-116 34,-121 9,308-86,150-46,71-21,39-10,1 2,2 3,1 2,38-11,-70 29,300-119,72-6,-391 134,-19 7,-23 8,-292 130,-104 55,-243 101,501-237,229-93,290-143,8 16,46 0,-157 84,-179 73,-69 18,-82 50,-774 459,142-114,696-398,10-7,0 1,0 0,0 1,1 0,-1 0,2 1,-1 0,1 1,0 0,1 0,-4 7,2 9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6:02:37.74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8216 2872,'38'-25,"-25"20,111-73,-121 77,0 0,1 1,-1-1,1 0,-1-1,0 1,1 0,-1-1,0 0,0 0,0 0,0 0,-1 0,1-1,0 1,-1-1,0 0,0 1,1-1,-2 0,1 0,0-1,-1 1,1 0,-1-1,0 0,-3 1,-1 0,0 0,-1 0,1 0,0 1,-1 0,0-1,1 1,-1 1,0-1,0 0,0 1,0 0,0 0,0 0,-1 1,1-1,0 1,0 0,0 0,-1 0,1 1,0 0,-1 0,-12 2,0 0,1 2,0 0,0 1,0 1,0 0,1 1,0 1,1 0,0 1,-47 26,-93 60,-48 99,61-52,-13 13,-92 87,133-108,31 16,82-152,0 1,0-1,-1 1,1-1,0 1,-1-1,1 1,0-1,-1 1,1 0,-1-1,1 1,-1 0,1-1,-1 1,1 0,-1 0,1-1,-1 1,0 0,1 0,-1 0,1 0,-1 0,1 0,-1 0,0 0,1 0,-1 0,1 0,-1 0,1 0,-1 0,0 0,1 1,-1-1,1 0,-1 0,1 1,-1-1,1 0,-1 1,1-1,0 1,-1-1,1 1,-1-1,1 0,0 1,-1-1,1 1,0-1,0 1,0 0,-1-1,1 1,0-1,0 1,0-1,0 1,0 0,0-1,0 1,0-1,0 1,0-1,0 1,0 0,-11-45,10-2,2-1,3 0,1 1,2 0,3 0,4-8,-8 26,55-202,-107 344,-7 78,37-92,15-100,0-1,0 1,-1-1,1 1,0-1,0 0,0 0,0 1,0-1,0 0,0 0,0 0,0 0,1 0,-1 0,0-1,1 1,-1 0,1 0,-1 0,1-1,-1 1,1 0,0-1,0 1,-1 0,1 0,0-1,0 1,1 0,-1-1,0 1,0 0,0-1,1 0,-3-373,2-191,27 397,3-57,-28 210,-1 0,-1-1,0 1,-2-1,0 1,0 0,-2 0,0 0,0 0,-2 1,0-1,-5-8,0 8,1 0,1-1,1 0,0 0,1-1,1 0,1 0,0-1,1 0,0-12,-39-196,36 201,-25-91,-50-132,40 145,42 104,0 1,0-1,0 0,-1 1,1-1,0 1,0-1,0 0,0 1,-1-1,1 0,0 1,0-1,-1 0,1 1,0-1,-1 0,1 0,0 1,-1-1,1 0,0 0,-1 0,1 1,0-1,-1 0,1 0,-1 0,1 0,0 0,-1 0,1 0,-1 0,1 0,0 0,-1 0,1 0,-1 0,1 0,0 0,-1 0,1-1,-1 1,1 0,0 0,-1 0,1-1,0 1,-1 0,1 0,0-1,0 1,-1 0,1-1,0 1,0 0,-1-1,1 1,-2 38,56 195,46-5,-16 24,-53-57,-24-142,-2-1,-2 1,-3 0,-2 5,5 128,1-166,1 0,0 0,2 0,0 0,2-1,0-1,1 1,0-1,2-1,0 0,1-1,3 3,-3-7,0 1,0-1,1-1,1-1,0 0,0 0,1-2,6 3,-8-5,0 1,0 1,-1 0,0 1,0 0,-1 1,0 1,0 0,-2 0,1 1,-1 1,-1-2,-1 1,0 0,-1 0,0 1,-1-1,0 2,-1-1,-1 1,0-1,-1 1,0 0,-1 0,-1 1,0-1,-1 0,0 0,-1 1,-1-1,0 0,-1 0,-1 0,-3 8,-1-6,-2-1,0 0,0-1,-1 0,-1 0,-1-1,-5 4,-140 119,225-184,63-64,24-14,-152 124,-2 1,0 0,1 0,-1 0,1 0,-1 0,1 0,-1 0,1 1,0-1,-1 0,1 0,0 0,0 1,-1-1,1 0,0 1,0-1,0 1,0-1,0 1,0-1,0 1,0 0,0-1,0 1,0 0,0 0,0 0,0 0,0 0,1 0,-1 0,0 0,0 0,0 1,0-1,0 0,0 1,0-1,0 0,0 1,0 0,0-1,-1 1,1-1,0 1,0 0,0 0,-1-1,1 1,0 0,-1 0,1 0,-1 0,1 0,-1 0,-34 143,3-35,27-88,1 0,0 0,2 0,1 1,0-1,2 0,0 0,2 0,3 14,-4-29,0 0,1 0,-1-1,1 0,0 1,1-1,-1-1,1 1,0-1,0 0,0 0,1 0,-1 0,1-1,0 0,0-1,3 2,22 12,-25-11,0 0,0 0,-1 0,0 1,0 0,0 0,-1 0,0 0,0 1,0-1,-1 1,0 0,-1 0,1 0,-1 4,49 80,63 20,-111-110,0 1,-1-1,1 0,0 0,0 0,-1-1,1 1,0-1,0 1,0-1,0 0,0 0,0 0,0-1,0 1,0-1,-1 0,1 1,0-1,0 0,-1-1,1 1,0 0,-1-1,1 0,-1 1,0-1,0 0,0 0,0 0,0 0,0-1,0 1,0-1,-1 1,0-1,1 1,-1-1,0 0,0 0,0 1,-1-1,3-1,-2 2,0 0,0 1,0 0,0-1,0 1,1-1,-1 1,0 0,1 0,-1 0,1 0,-1 0,1 0,0 0,-1 1,1-1,0 0,0 1,-1 0,1-1,0 1,0 0,0 0,-1 0,1 0,0 0,0 0,0 1,10-1,-11-1,0 0,0 0,0 0,1 0,-1 0,0 0,0 0,0-1,-1 1,1 0,0-1,0 1,-1 0,1-1,-1 1,1-1,-1 1,1-1,-1 1,0-1,0 1,0-1,0 1,0-1,0 1,0-1,0 1,-1-1,1 1,-1-1,1 1,-1 0,1-1,-1 1,0 0,0-1,0 1,0 0,0 0,0 0,0-1,0 1,0 0,-1 0,-6-3,1 0,-2 1,1 0,0 0,-1 1,1 0,-1 1,1-1,-1 2,0-1,0 1,1 1,-1-1,0 1,1 1,-2 0,-32 7,0 2,1 2,1 1,0 2,-20 12,21-10,-350 180,123-47,142-55,123-95,0 1,1-1,-1 0,0 1,0-1,0 1,1-1,-1 1,1-1,-1 1,1-1,0 1,0-1,-1 1,1 0,0-1,0 1,1-1,-1 1,0 0,0-1,1 1,-1-1,1 1,0-1,-1 1,1-1,0 1,0-1,0 0,0 0,0 1,0-1,0 0,0 0,0 0,1 0,-1 0,0 0,1 0,-1-1,1 1,-1 0,1-1,-1 1,1-1,-1 0,1 1,-1-1,1 0,0 0,-1 0,1 0,-1 0,1 0,0-1,-1 1,1 0,-1-1,1 1,-1-1,1 0,-1 0,1 0,12-2,-1-1,0-1,0 0,0-1,-1-1,1 0,-2 0,1-1,-1-1,0 0,-1 0,0-1,0 0,-1-1,-1 0,6-9,9-7,35-48,-3-1,-4-3,11-29,10-14,-42 74,88-167,-117 214,0 0,-1 1,1-1,0 0,0 1,-1-1,1 0,-1 0,1 0,-1 0,1 0,-1 0,1 0,-1 0,0 0,1 0,-1 0,0 0,0 0,0 0,0 0,0 0,0 0,0 0,0 0,0 0,-1 0,1 0,0 0,-1 0,1 0,-1 0,1 0,-1 0,1 0,-1 1,1-1,-1 0,0 0,0 1,1-1,-1 0,0 1,0-1,0 0,0 1,0-1,0 1,0 0,0-1,0 1,0 0,-6 3,0 2,1-1,-1 1,1 0,0 0,1 0,-1 1,1 0,0 0,0 0,-3 7,0-1,-126 183,-48 104,-100 148,98-191,181-242,21-25,16-21,-2-2,-1 0,-2-2,13-23,-10 15,70-91,31-39,-9-5,14-39,-110 148,-29 69,0 0,0-1,0 1,-1 0,1 0,0 0,0 0,-1 0,1 0,-1 1,1-1,-1 0,1 1,-1-1,1 1,-1-1,0 1,1 0,-1 0,1 0,-1 0,0 0,1 0,-1 0,0 0,1 1,-1-1,1 0,-1 1,1 0,-1-1,1 1,-1 0,1 0,0 0,-1 0,1 0,0 0,0 0,-1 0,1 0,0 1,-33 23,0 1,2 2,1 1,1 1,-20 29,41-49,-223 271,-53 104,88-110,179-243,23-23,14-21,34-35,-1-2,-3-3,4-8,-1 1,761-882,-623 721,-182 193,-44 51,-313 331,185-182,86-91,-158 164,-10-9,-180 126,230-232,195-129,0-1,0 0,0 0,0 0,0 0,0 0,0 0,-1 0,1 0,0 0,-1-1,1 1,-1 0,1-1,-1 1,1-1,-1 0,1 1,-1-1,1 0,-1 0,0 0,1 0,-1 0,1-1,-1 1,1 0,-1-1,1 1,-1-1,1 1,-1-1,1 0,0 0,-1 1,1-1,0 0,0 0,0 0,-1-1,1 1,0 0,0 0,1 0,-1-1,0 1,0-1,1 1,-1 0,1-1,-1 1,1-1,-1 1,1-1,0 0,2-14,0-1,2 1,0 0,0 0,2 1,0-1,0 1,5-5,-3 1,63-119,6 4,6 3,5 4,33-29,-32 43,6 4,49-40,-124 132,-48 62,-173 181,8-21,-144 113,312-295,8-7,0 0,-2-1,1-1,-2-1,0-1,-7 3,26-15,1 1,0-1,-1 0,1 0,0 1,-1-1,1 0,0 0,-1 0,1 1,0-1,-1 0,1 0,-1 0,1 0,-1 0,1 0,0 0,-1 0,1 0,-1 0,1 0,0 0,-1 0,1 0,-1 0,1-1,0 1,-1 0,1 0,0 0,-1-1,1 1,0 0,-1 0,1-1,0 1,-1 0,1-1,0 1,0 0,-1-1,1 1,0 0,0-1,0 1,0-1,-1 1,1 0,0-1,0 1,0-1,0 1,0-1,0 1,0 0,0-1,0 1,0-1,1 1,-1 0,0-1,0 1,0-1,0 1,0 0,1-1,-1 1,13-31,149-210,415-527,-572 761,17-22,-35 41,-586 637,434-460,-180 158,260-284,85-62,-1-1,1 0,-1 1,0-1,1 0,-1 1,0-1,1 0,-1 0,0 0,1 0,-1 0,0 1,1-1,-1 0,0 0,1-1,-1 1,0 0,0 0,1 0,-1 0,0-1,1 1,-1 0,1 0,-1-1,0 1,1-1,-1 1,1 0,-1-1,1 1,-1-1,1 0,-1 1,1-1,0 1,-1-1,1 1,0-1,-1 0,1 1,0-1,0 0,0 1,-1-1,1 0,0 0,0 1,0-1,0 0,0 1,1-1,-1 0,0 1,0-1,0 0,0 1,1-1,-1 0,0 1,1-1,5-24,2 1,0 1,2-1,0 1,1 1,2 0,0 1,13-15,0-5,440-620,-333 504,-124 144,-19 23,-446 519,-134 87,523-556,67-60,0-1,0 1,0 0,0-1,0 1,0 0,0-1,0 1,0 0,0-1,0 1,0 0,0-1,0 1,0 0,0-1,0 1,0 0,0-1,0 1,0 0,-1-1,1 1,0 0,0-1,0 1,-1 0,1 0,0-1,0 1,-1 0,1 0,0-1,0 1,-1 0,1 0,0 0,-1 0,1 0,0-1,-1 1,1 0,0 0,-1 0,1 0,-1 0,1 0,0 0,-1 0,1 0,0 0,-1 0,1 0,0 1,-1-1,1 0,0 0,-1 0,1 0,0 1,0-1,-1 0,1 0,0 0,-1 1,13-33,-11 29,44-88,4 3,4 1,4 4,18-17,401-497,-432 531,-44 66,0 0,-1 0,1 1,0-1,-1 0,1 0,0 0,-1 0,1 0,0 0,-1 0,1 0,0 0,-1 0,1 0,-1 0,1 0,0 0,-1 0,1 0,0 0,-1 0,1 0,0 0,-1-1,1 1,0 0,-1 0,1 0,0-1,-1 1,1 0,0 0,0-1,-1 1,1 0,0-1,0 1,0 0,0-1,-1 1,1 0,0-1,0 1,0 0,0-1,0 1,0 0,0-1,0 1,0-1,0 1,0 0,0-1,0 1,0 0,0-1,0 1,0 0,1-1,-1 1,0 0,0-1,0 1,1 0,-1-1,0 1,0 0,1 0,-30 13,-163 151,99-82,-43 37,4 6,-39 55,85-81,77-95,21-28,200-292,-193 288,351-488,-288 406,-82 110,0 1,0-1,0 0,0 1,0-1,-1 0,1 1,0-1,0 0,0 1,0-1,-1 0,1 0,0 1,0-1,-1 0,1 0,0 1,-1-1,1 0,0 0,0 0,-1 0,1 1,0-1,-1 0,1 0,0 0,-1 0,1 0,0 0,-1 0,1 0,0 0,-1 0,1 0,-1 0,1 0,0 0,-1 0,1 0,0-1,0 1,-1 0,1 0,0 0,-1 0,1-1,0 1,0 0,-1 0,1-1,0 1,0 0,-1-1,1 1,0 0,0 0,0-1,0 1,-1 0,1-1,0 1,0 0,0-1,-165 152,108-93,-122 137,-106 153,276-337,-155 206,158-205,15-23,151-214,176-228,-332 448,-1 3,-1 0,1 0,-1-1,0 1,1-1,-1 0,-1 1,1-1,0 0,-1 0,1 0,-1 0,0-1,0 1,0 0,-1 0,1-1,-1 1,0 0,0-4,-2 7,0-1,0 1,-1-1,1 1,0 0,-1 0,1 0,0 0,-1 0,1 1,0-1,-1 1,1 0,0-1,0 1,0 0,0 0,-1 0,1 1,1-1,-1 0,0 1,0-1,0 1,1 0,-1 0,2-2,-36 31,1 2,1 2,2 1,1 1,-14 25,-12 13,-165 206,159-218,65-85,103-162,129-223,-212 342,-22 63,0 1,0-1,0 1,0-1,0 1,0-1,-1 1,1-1,-1 1,1-1,-1 1,1 0,-1-1,0 1,1 0,-1-1,0 1,0 0,0 0,0 0,0 0,0 0,0 0,-1 0,1 0,0 0,-1 1,1-1,0 0,-1 1,1-1,-1 1,1 0,0-1,-1 1,1 0,-1 0,1 0,-1 0,1 0,-1 0,-1 1,-14 1,0 1,0 1,0 0,1 1,0 1,0 1,0 0,1 1,0 1,0 0,1 1,-7 7,-70 59,3 5,4 4,4 3,3 4,-28 49,86-108,20-26,16-19,112-149,-41 45,-5-4,-5-3,10-31,-84 146,36-86,-39 92,0-1,-1 0,1 0,0 1,-1-1,1 0,-1 0,0 0,0 1,0-1,0 0,-1 0,1 0,-1 0,0 1,0-1,0 0,0 1,0-1,0 1,-1-1,1 1,-1-1,0 1,1 0,-1 0,0 0,-1 0,1 0,0 1,-2-2,-2 2,0 0,0 0,-1 1,1 0,0 0,-1 0,1 1,0 0,0 0,0 0,0 1,0 0,0 0,0 1,1 0,-1 0,1 0,0 1,-4 2,-1-1,-25 17,2 0,0 3,1 0,2 2,0 2,2 0,1 2,-3 8,-179 275,207-310,-7 11,5-12,1 1,0-1,1 1,-1 0,1 0,-1 0,1 0,0 1,1-1,-1 0,1 1,0 0,0-1,0 1,1 0,-1-1,1 1,0 0,1 4,1-9,0 1,0 0,-1-1,1 0,0 1,0-1,0 0,0 0,0 0,0 0,-1 0,1-1,0 1,0-1,0 1,0-1,-1 0,1 1,0-1,-1 0,1 0,0 0,-1 0,1 0,-1-1,0 1,1 0,-1-1,0 1,0-1,0 1,0-1,0-1,109-153,-107 153,-1 0,1 0,0 0,1 0,-1 0,1 0,-1 1,1 0,0 0,-1 0,1 0,0 0,1 1,-1-1,0 1,0 0,0 1,1-1,-1 1,0 0,1 0,-1 0,0 1,1-1,-1 1,0 0,0 0,1 1,115 50,-116-50,23 16,1-2,1-1,0-2,1 0,1-2,-1-1,2-2,-1-1,1-1,0-2,1-1,-1-2,30-2,-16-10,1-2,-2-2,0-2,-1-3,-1-1,-1-1,0-3,-2-2,-1-1,8-9,73-63,83-90,-92 84,-33 24,-111 158,-40 87,70-154,10-21,11-23,110-174,-122 181,-28 37,6 11,1 0,0 2,2 0,0 0,2 1,0 1,2 0,0 0,2 1,-3 18,4-21,1 1,1-1,1 1,1 0,1 0,1 0,1 0,0 0,3 2,-4-22,1 0,0 0,0 0,0 0,0 0,0 0,1 0,-1 0,1-1,0 1,-1-1,1 1,1-1,-1 0,0 0,0 0,1 0,-1 0,1 0,0-1,-1 1,1-1,0 0,0 0,0 0,0 0,0 0,0-1,0 1,0-1,0 0,0 0,0 0,1 0,-1 0,2-1,23-6,0 0,-1-2,0-1,-1-1,0-1,-1-1,0-2,4-3,-15 10,264-151,-229 138,0 3,1 1,1 3,0 2,1 2,10 2,-28 2,-27 4,0 0,0 0,0 1,0 0,0 0,0 1,0 0,1 0,-1 1,0-1,0 2,0-1,0 1,-1 0,1 0,1 1,-6 1,0 0,0 0,-1 0,1 1,-1-1,0 0,0 1,0-1,-1 1,0-1,1 1,-2-1,1 1,0-1,-1 0,0 1,0-1,0 0,0 1,-1-1,0 0,0 0,0 0,0 0,-2 1,-1 9,-135 308,126-243,15-77,-1 0,0 0,1 0,0 0,-1 0,1 0,0 0,0 0,0 0,0-1,0 1,1 0,-1-1,0 1,1-1,-1 1,1-1,0 0,-1 0,1 0,0 0,0 0,-1 0,1 0,0 0,0-1,0 1,0-1,0 1,0-1,0 0,0 0,0 0,0 0,1 0,-1-1,1 1,4-2,1-1,-1 1,0-1,0-1,0 1,0-1,0 0,-1-1,0 1,0-1,0-1,0 1,-1-1,0 0,0 0,-1-1,0 1,0-1,0 0,2-7,51-61,-57 74,0 1,1-1,-1 1,1-1,-1 1,1 0,0-1,-1 1,1 0,-1-1,1 1,0 0,-1 0,1-1,0 1,-1 0,1 0,0 0,-1 0,1 0,0 0,-1 0,1 0,0 0,-1 0,1 0,0 1,-1-1,1 0,0 0,-1 1,1-1,-1 0,1 1,-1-1,1 0,0 1,-1-1,0 1,1-1,-1 1,1 0,-1-1,0 1,1-1,-1 1,0-1,1 1,-1 0,0-1,0 1,0 0,0-1,1 1,-1 0,0-1,0 1,0 0,-1 0,5 46,-4-43,1 0,-14 48,-20-79,27 22,0 1,0 0,-1 0,1 1,-1 0,1 0,-1 0,0 1,-1 0,1 1,0-1,0 1,-1 1,1-1,0 1,-1 1,1-1,0 1,-1 1,1-1,-3 2,-150 57,151-55,-88 43,3 4,2 5,2 4,3 3,4 4,-52 55,57-56,84-88,43-41,2 2,4 2,33-26,-80 76,1 0,-1 1,1 0,1 1,0-1,-1 2,2 0,-1 0,1 1,-1 0,1 0,0 1,0 1,1 0,2 1,-14 1,1 0,0 0,0 0,0 0,-1 0,1 0,0 1,0-1,-1 0,1 1,0-1,-1 0,1 1,0-1,-1 1,1-1,-1 1,1 0,0-1,-1 1,0-1,1 1,-1 0,1-1,-1 1,0 0,1 0,-1-1,0 1,0 0,0 0,1 0,-1-1,0 1,0 0,0 0,0 0,-1-1,1 1,0 0,0 0,0-1,0 1,-1 0,1 0,0-1,-1 1,1 0,-1-1,1 1,-1 0,1-1,-1 1,1-1,-1 1,-30 41,30-40,-45 44,-2-1,-2-2,-1-3,-28 15,-50 41,24-21,-2-5,-87 40,151-86,-127 98,144-112,0-2,-1-1,1-1,-1-2,-1 0,1-2,-1-1,1-1,-12-2,-271 1,163 32,137-27,9-4,1 1,-1-1,1 1,0-1,-1 0,1 1,-1-1,0 0,1 1,-1-1,1 0,-1 0,1 0,-1 1,0-1,1 0,-1 0,1 0,-1 0,0 0,1 0,-1 0,1 0,-1-1,0 1,1 0,-1 0,1 0,-1-1,1 1,-1 0,1 0,-1-1,1 1,-1-1,1 1,-1 0,1-1,-1 1,1-1,0 1,-1-1,1 1,0-1,-1 1,1-1,0 0,0 1,0-1,0 1,-1-1,1 1,0-1,0 0,0 1,0-1,0 0,0 1,1-1,12-37,-11 35,96-170,92-199,-189 368,1 1,0-1,-1 1,1 0,-1-1,0 1,0-1,0 0,-1 1,1-1,-1 0,0 1,0-1,0 0,0 1,-1-1,1 0,-2 0,1 3,-1 1,0-1,1 1,-1 0,0 0,1 0,-1 0,0 0,0 0,1 0,-1 0,0 1,1-1,-1 1,0-1,1 1,-1 0,1 0,-1 0,1 0,0 0,-1 0,1 0,0 0,-1 0,1 0,0 1,-1 0,-113 168,-84 110,167-246,31-77,211-714,-107 371,-102 382,0 0,1 0,-2 0,1 0,0 0,-1 0,0 0,0 0,0 0,0-1,0 1,-1 0,0 0,0 1,0-1,0 0,-1 0,0 0,0 1,0-2,0 5,-1-1,1 1,0 0,-1 0,1 0,0 1,-1-1,1 0,0 1,-1-1,1 1,0 0,0 0,0 0,0 0,0 0,0 0,0 1,0-1,0 1,1-1,-1 1,0 0,1 0,-1-1,1 1,0 0,0 0,0 0,0 1,0-1,0 0,0 2,-89 199,51-102,61-115,20-37,-3-2,-2-2,14-31,105-214,-74 133,-133 222,-124 137,-302 212,420-358,3 3,1 2,3 3,2 1,3 3,-11 21,44-62,2 1,0 0,1 1,0 0,2 0,0 1,-1 12,37-111,13-69,-7-3,7-83,-31 169,-7 47,0-1,-1 0,-1 0,-1 0,-1 0,0 0,-1 0,-4-16,5 33,-1 0,1 0,0 0,-1-1,0 1,1 0,-1 0,0 0,0 0,0 1,0-1,-1 0,1 0,0 1,-1-1,1 0,-1 1,0 0,1-1,-1 1,0 0,0 0,0 0,0 0,0 0,0 0,0 1,0-1,0 1,0-1,-1 1,1 0,0 0,0 0,0 0,0 0,-1 0,1 1,0-1,0 1,0-1,0 1,0 0,0 0,0 0,0 0,0 0,0 0,1 1,-1-1,0 1,1-1,-1 1,1 0,0-1,0 1,-1 0,1 0,-76 141,57-98,-112 212,63-161,71-129,226-456,-182 397,-46 91,0 1,0-1,0 1,0-1,1 1,-1-1,0 1,0-1,0 1,0-1,0 0,0 1,0-1,-1 1,1-1,0 1,0-1,0 1,0-1,-1 1,1 0,0-1,-1 1,1-1,0 1,-1-1,1 1,0 0,-1-1,1 1,0 0,-1-1,1 1,-1 0,1 0,-1 0,1-1,-1 1,1 0,-1 0,1 0,-1 0,1 0,-1 0,1 0,-1 0,1 0,-1 0,1 0,-1 0,1 0,-1 0,1 0,-1 1,1-1,-1 0,1 0,-1 1,1-1,-1 0,1 1,0-1,-1 0,1 1,-1-1,-29 22,-1 13,1 0,2 2,2 1,-20 41,-67 91,22-62,91-107,0-1,0 1,0 0,-1-1,1 1,0-1,-1 1,1-1,0 1,-1 0,1-1,0 1,-1-1,1 0,-1 1,1-1,-1 1,1-1,-1 0,1 1,-1-1,0 0,1 1,-1-1,0 0,1 0,-1 0,1 0,-1 0,0 1,1-1,-1 0,0 0,1-1,-1 1,0 0,1 0,-1 0,0 0,1-1,-1 1,1 0,-1 0,1-1,-1 1,0 0,1-1,-1 1,1-1,-1 1,1-1,0 1,-1-1,1 1,0-1,-1 1,1-1,0 0,-1 1,1-1,0 1,0-1,0 0,0 1,0-1,-1 0,1 0,2-47,3 17,2 1,1 0,1 0,2 1,1 0,1 1,2 1,6-9,-14 23,2 1,-1 0,2 1,-1-1,2 2,-1 0,1 0,5-2,-16 11,1 0,-1 1,1-1,-1 1,1-1,-1 1,1-1,0 1,-1-1,1 1,0-1,-1 1,1 0,0-1,0 1,-1 0,1 0,0 0,0-1,-1 1,1 0,0 0,0 0,-1 0,1 0,0 1,0-1,0 0,-1 0,1 0,0 1,-1-1,1 0,0 1,-1-1,1 0,0 1,-1-1,1 1,0-1,-1 1,1 0,-1-1,1 1,-1-1,0 1,1 0,-1 0,0-1,1 1,-1 0,0-1,0 1,1 0,-1 0,0-1,0 1,0 0,0 0,0 0,0 0,-6 53,6-52,-77 297,74-292,-4 60,30-77,82-126,-10 0,-94 134,0 1,0-1,-1 1,1-1,0 1,1 0,-1 0,0-1,0 1,0 0,1 0,-1 0,1 0,-1 0,0 0,1 1,0-1,-1 0,1 1,-1-1,1 1,0 0,-1 0,1-1,0 1,-1 0,1 0,0 0,0 1,-1-1,1 0,-1 1,1-1,0 1,-1-1,1 1,-1 0,1 0,-1 0,1 0,-1 0,0 0,1 0,-1 0,0 0,0 1,0-1,0 0,0 1,0-1,2 3,-1 0,1 0,-1 1,0-1,0 0,0 1,-1 0,0-1,1 1,-2 0,1 0,0-1,-1 1,0 0,0 0,-1 0,1 0,-1-1,0 1,0 0,-1 0,1-1,-1 1,0-1,0 0,-1 1,1-1,-1 0,0 0,0-1,0 1,-1-1,1 1,-1-1,0 0,0 0,0-1,0 1,0-1,-1 0,0 0,-32 13,-1-3,-1-1,0-1,0-3,-33 3,41-5,15-2,0 1,0-2,0 0,-1-1,1 0,0-2,0 0,-1 0,1-2,0 0,0-1,1 0,-1-1,1-1,-7-4,16 4,0-1,1 1,0-1,0 0,0 0,1-1,0 0,1 1,0-1,0 0,0-1,1 1,1 0,-1-1,1 1,1-1,-1 1,1-1,1 1,0-1,0 1,1-1,0 1,0-2,6-13,0 1,2 0,0 0,1 0,2 2,0-1,1 2,1 0,0 0,2 2,0 0,9-6,-15 10,-20 16,-20 19,-342 348,216-245,155-125,-1 1,1 0,-1-1,0 1,0-1,1 1,-1-1,0 1,0-1,0 0,0 1,1-1,-1 0,0 0,0 0,0 0,0 1,0-1,0 0,0-1,1 1,-1 0,0 0,0 0,0 0,0-1,0 1,1 0,-1-1,0 1,0-1,0 1,1-1,-1 1,0-1,1 1,-1-1,0 0,1 1,-1-1,1 0,-1 0,1 1,0-1,-1 0,1 0,0 0,-1 0,1 0,0 1,0-1,0 0,0 0,0 0,0 0,0 0,0 0,0 0,0 1,0-1,1 0,5-60,10 3,2 1,3 1,2 0,23-36,-3 1,-41 87,-1 1,1 0,0 0,-1 0,1 0,-1 0,0 0,0-1,0 1,-1 0,1-1,-1 1,0-1,0 1,0-1,0 1,-1 0,1-1,-1 1,0 2,-1 1,1 0,-1 0,0-1,1 1,-1 0,1 0,-1 1,1-1,-1 0,1 0,-1 1,1-1,-1 1,1-1,-1 1,1 0,0-1,-1 1,1 0,0 0,0 0,0 0,0 0,-1 0,1 1,1-1,-1 0,-1 1,-355 380,239-285,118-98,0 1,0-1,0 0,0 1,0-1,0 0,0 1,0-1,0 0,0 1,0-1,0 0,-1 1,1-1,0 0,-1 1,1-1,0 1,-1-1,1 1,0-1,-1 0,1 1,-1 0,1-1,-1 1,0-1,1 1,-1 0,1-1,-1 1,0 0,1-1,-1 1,1 0,-1 0,0 0,1 0,-1 0,0 0,1 0,-1 0,0 0,0 0,1 0,-1 0,0 0,1 0,-1 1,1-1,-1 0,0 0,1 1,-1-1,1 0,-1 1,1-1,-1 1,1-1,-1 1,1-1,-1 1,1-1,-1 1,1-1,0 1,-1 0,1-1,16-53,-16 52,192-392,-181 364,-11 29,0 1,0-1,0 0,0 1,-1-1,1 0,0 1,0-1,0 0,-1 1,1-1,0 0,0 0,-1 1,1-1,0 0,0 0,-1 0,1 1,0-1,-1 0,1 0,0 0,-1 0,1 0,0 1,-1-1,1 0,-1 0,1 0,0 0,-1 0,1 0,0 0,-1-1,1 1,0 0,-1 0,1 0,0 0,-1 0,1 0,0-1,-1 1,1 0,0 0,-1-1,1 1,0 0,0 0,-1-1,1 1,0 0,0 0,0-1,-1 1,1 0,0-1,0 1,0 0,0-1,0 1,0-1,0 1,0-1,-126 133,72-66,-41 42,-182 186,197-235,79-60,0 1,0 0,0-1,0 1,0-1,0 1,0-1,0 1,0-1,1 1,-1-1,0 0,0 0,1 1,-1-1,0 0,1 0,-1 0,1 0,-1 1,1-1,0 0,-1 0,1 0,0 0,0 0,-1 0,1 0,0 0,0 0,0 0,0 0,0 0,1 0,-1-1,0 2,0-1,1 0,-1 0,0 0,1 0,-1 0,1 0,0 0,-1 0,1 0,-1 1,1-1,0 0,23-59,2 2,2 0,3 2,3 1,21-41,92-161,-108 170,-39 87,0-1,0 0,0 1,0-1,0 1,0-1,0 1,0-1,0 0,0 1,0-1,0 1,-1-1,1 1,0-1,0 0,-1 1,1-1,0 1,-1-1,1 1,0 0,-1-1,1 1,-1-1,1 1,-1 0,1-1,-1 1,1 0,-1-1,1 1,-1 0,1 0,-1 0,0 0,1-1,-1 1,1 0,-1 0,1 0,-1 0,0 0,1 0,-1 0,1 1,-1-1,0 0,1 0,-1 0,1 1,-1-1,1 0,-1 0,1 1,-1-1,1 0,-1 1,1-1,0 1,-1-1,1 1,-35 21,-119 154,84-88,-111 125,-67 50,212-234,37-67,84-123,147-328,-215 433,-18 56,-1-1,1 1,-1-1,1 1,-1 0,1 0,0 0,-1 0,1 0,-1 0,1 0,-1 0,1 0,-1 1,1-1,0 0,-1 1,1 0,-1-1,1 1,0 0,0-1,0 1,-1 0,1 0,0 0,0 0,0 0,0 0,0 1,1-1,-1 0,0 1,-202 223,121-130,-200 211,241-277,42-57,134-237,98-170,-228 423,-1 4,0 0,0-1,-1 0,0 1,-1-1,0-1,0 1,-1 0,0 0,0-6,-2 13,0 0,0 1,0-1,0 0,0 1,0-1,0 1,-1 0,1-1,-1 1,1 0,-1 0,1 0,-1 0,0 0,1 0,-1 0,0 0,0 1,1-1,-1 1,0-1,0 1,0 0,0 0,0 0,0 0,0 0,0 0,1 1,-1-1,0 0,0 1,0 0,0-1,1 1,-1 0,0 0,1 0,-1 0,0 0,1 0,0 0,-1 1,1-1,0 1,-1-1,1 1,0 0,-33 23,1 2,1 1,2 1,1 2,-24 33,34-42,-373 469,375-471,22-47,232-399,-110 180,-126 244,0 1,0-1,0 1,-1-1,1 1,0-1,-1 0,1 1,-1-1,1 0,-1 0,0 1,0-1,0 0,0 0,0 1,0-1,0 0,-1 0,1 1,0-1,-1 0,0 1,1-1,-1 1,0-1,0 1,0-1,0 1,0-1,0 1,0 0,0-1,-1 1,1 0,-1 0,1 0,-1 0,1 0,-1 1,1-1,-1 0,1 1,-1-1,0 1,0-1,1 1,-1 0,0 0,0 0,1 0,-2 0,-7 4,-1 0,0 1,1 0,0 1,1 0,-1 0,1 1,0 1,1-1,0 2,-5 5,0-1,-77 81,5 4,-31 51,68-86,-71 86,104-137,14-21,14-28,173-290,-156 278,-16 28,-1 0,-1 0,-1-1,-1-1,-1 0,-1 0,-1-3,-6 25,0-1,-1 1,1-1,-1 1,0-1,1 1,-1-1,0 1,0-1,0 1,0-1,0 1,0-1,0 1,0-1,-1 1,1-1,-1 1,1-1,-1 1,0-1,1 1,-1 0,0-1,0 1,0 0,0 0,0 0,0 0,0 0,0 0,-1 0,1 0,0 0,0 0,-1 1,1-1,-1 0,1 1,-1-1,1 1,-1 0,1 0,-1-1,1 1,-1 0,1 0,-1 0,1 0,-1 1,1-1,-2 1,-9 4,0 0,0 2,0-1,1 2,0-1,1 2,0-1,0 1,0 1,1 0,1 0,-2 4,-15 14,-78 87,4 4,4 9,42-47,272-466,-202 338,-17 46,1 1,-1-1,0 0,1 0,-1 0,0 0,0 0,0 0,0 0,0 0,0 0,0 0,0 0,0 0,0 0,0 0,-1 0,1 0,0 0,-1 0,1 0,-1 1,1-1,-1 0,1 0,-1 0,0 1,1-1,-1 0,0 1,1-1,-1 0,0 1,0-1,0 1,0-1,1 1,-1 0,0-1,0 1,0 0,0 0,0-1,0 1,-1 0,-5 2,0 1,1-1,-1 1,1 1,-1-1,1 1,0 0,0 1,1-1,-1 1,1 0,0 0,0 1,-3 5,5-8,-154 190,76-109,81-85,0 1,0 0,1 0,-1-1,0 1,0 0,0-1,0 1,0 0,0 0,0-1,0 1,0 0,0 0,0-1,0 1,0 0,0-1,0 1,-1 0,1 0,0-1,0 1,0 0,0 0,0 0,-1-1,1 1,0 0,0 0,0 0,-1-1,1 1,0 0,0 0,0 0,-1 0,1 0,0-1,-1 1,1 0,0 0,0 0,-1 0,1 0,0 0,0 0,-1 0,1 0,0 0,-1 0,1 0,0 0,9-28,97-179,-83 161,-2-1,-2-1,-2 0,-2-2,1-15,-15 63,1-1,-1 0,0 1,0-1,-1 0,1 0,0 1,-1-1,0 0,0 0,0 0,0 0,0 0,0 1,-1-1,1 0,-1 0,0 0,0 1,0-1,0 0,0 1,-1-1,1 1,-1 0,0-1,1 1,-1 0,0 0,0 0,-1 0,1 0,0 1,-1-1,1 1,-1-1,1 1,-1 0,1 0,-1 0,0 0,0 1,0-1,1 1,-1-1,0 1,0 0,0 0,0 0,0 1,1-1,-1 1,-2 0,-9 7,-1 2,1-1,1 2,0 0,0 0,1 1,0 1,1 0,1 0,0 1,-2 5,4-8,-289 426,265-374,32-64,0 1,1 0,-1 0,0 0,0 0,1 0,-1 0,0 0,1 0,-1 0,0 0,1 0,-1 0,0 0,1 0,-1 0,0 0,1 0,-1 1,0-1,0 0,1 0,-1 0,0 0,1 1,-1-1,0 0,0 0,0 1,1-1,-1 0,0 0,0 1,0-1,0 0,1 1,-1-1,0 0,0 0,0 1,0-1,0 0,0 1,0-1,0 0,0 1,0-1,0 0,0 1,0-1,0 0,0 1,0-1,0 0,-1 1,1-1,0 0,0 0,0 1,0-1,-1 0,1 0,0 1,0-1,-1 0,1 0,0 0,0 1,20-17,163-233,-5 16,-203 309,-139 510,69-123,93-455,-6 91,8-96,0 1,0-1,0 0,1 1,-1-1,1 0,0 0,0 0,0 1,0-1,0 0,1 0,0-1,-1 1,1 0,0 0,0-1,1 1,-1-1,0 0,1 0,0 0,-1 0,1 0,0 0,0-1,1 1,4-2,-1-1,1 0,-1 0,1-1,-1 0,1 0,-1 0,0-1,0-1,-1 1,1-1,0 0,-1 0,0-1,0 0,-1 0,1 0,-1-1,0 0,0 0,-1 0,22-24,-2-1,-1-1,-2-1,-1-1,-1-2,-54 183,25-109,2-16,2 0,1 1,0 0,2 1,1-1,0 0,2 19,0-42,-1 1,1 0,0 0,-1 0,1 0,0-1,0 1,0 0,0 0,-1 0,1 0,0 0,0 0,1 0,-1 0,0 0,0-1,0 1,1 0,-1 0,0 0,1 0,-1-1,1 1,-1 0,1 0,-1-1,1 1,-1 0,1-1,0 1,-1 0,1-1,0 1,0-1,-1 1,1-1,0 0,0 1,0-1,0 0,0 0,-1 1,1-1,0 0,0 0,0 0,0 0,0 0,0 0,0 0,0 0,-1-1,1 1,0 0,0-1,0 1,0 0,0-1,-1 1,1-1,0 1,0-1,-1 1,1-1,0 0,-1 1,1-2,10-14,0 0,-1-1,-1-1,-1 1,0-2,-2 1,1-5,15-35,97-271,-114 278,-5 50,-1 1,0 0,0 0,0 0,0 0,0 0,0 0,0 0,0 0,0 1,0-1,0 0,0 0,1 1,-1-1,0 1,0-1,0 1,0-1,1 1,-1-1,0 1,1 0,-1 0,0-1,1 1,-1 0,1 0,-1-1,1 1,-1 0,1 0,0 0,-1 0,1 0,0 0,0 0,0 0,0 0,0-1,0 2,-165 390,121-279,6 3,-13 70,44-132,7-54,-1 1,1 0,0 0,0 0,0 0,0 0,-1-1,1 1,0 0,1 0,-1 0,0 0,0 0,0 0,0-1,1 1,-1 0,0 0,1 0,-1-1,1 1,-1 0,0 0,1-1,0 1,-1 0,1-1,0 1,-1-1,1 1,0-1,-1 1,1-1,0 1,0-1,0 0,-1 1,1-1,0 0,0 0,0 1,0-1,0 0,-1 0,1 0,0 0,0 0,0 0,0-1,0 1,0 0,-1 0,1-1,1 1,4-5,1 1,-1-1,0 0,0-1,-1 0,1 0,-1 0,-1 0,1-1,-1 1,0-1,0-2,5-6,56-102,-5-3,-5-2,26-95,-81 217,11-24,-2-1,-1 0,0 0,-2-1,-1 0,-2 0,0 0,-1 0,-2-11,0 35,0-1,0 1,0 0,0 0,0 0,-1 0,1 0,0 0,-1 0,0 0,1 0,-1 0,0 0,0 0,0 0,-1 0,1 1,0-1,-1 0,1 1,-1-1,1 1,-1 0,1-1,-1 1,0 0,0 0,0 0,0 0,0 0,0 1,0-1,0 1,0-1,0 1,0 0,0 0,0-1,-1 2,1-1,0 0,0 0,0 1,0-1,0 1,0-1,0 1,0 0,0 0,0 0,0 0,1 0,-1 0,0 1,0 0,-11 8,1 1,1 0,0 1,0 0,1 1,1 0,-7 13,4-8,-23 38,2 2,3 2,2 1,-11 40,-96 231,121-272,13-59,1 1,-1-1,1 1,0 0,0-1,-1 1,1-1,0 1,1-1,-1 1,0-1,0 1,1-1,-1 1,0-1,1 1,0-1,-1 1,1-1,0 0,0 1,-1-1,1 0,0 0,0 0,1 1,-1-1,0 0,0 0,0-1,1 1,-1 0,0 0,1-1,1 1,0-1,0-1,0 0,0 0,0 0,0 0,0 0,0-1,0 1,0-1,0 0,-1 0,1 0,-1 0,0 0,1 0,-1-1,0 1,0-1,0 0,-1 0,1 0,2-2,143-210,122-233,-232 397,-46 98,-232 610,229-627,-16 34,4 1,2 1,-7 44,28-109,0 1,1-1,-1 0,0 0,1 1,-1-1,1 1,-1-1,1 0,0 1,0-1,-1 1,1-1,0 1,0-1,1 1,-1-1,0 1,0-1,1 1,-1-1,1 0,-1 1,1-1,-1 0,1 1,0-1,0 0,0 0,0 1,0-1,0 0,0 0,0 0,0 0,0-1,0 1,1 0,-1 0,0-1,1 1,-1-1,1 1,-1-1,1 1,52-56,157-244,117-231,-149 232,-95 166,-79 124,-20 28,-132 257,87-154,-249 473,171-315,129-227,23-58,68-94,-61 67,317-500,-244 376,185-282,-259 410,-34 69,-320 562,105-131,205-386,23-86,1 0,0-1,0 1,0-1,0 1,0 0,-1-1,1 1,1 0,-1-1,0 1,0-1,0 1,0 0,0-1,0 1,1 0,-1-1,0 1,1-1,-1 1,0-1,1 1,-1-1,0 1,1-1,-1 1,1-1,-1 1,1-1,-1 0,1 1,0-1,-1 0,1 0,-1 1,1-1,0 0,-1 0,1 0,-1 0,1 0,0 0,-1 0,1 0,0 0,-1 0,1 0,0 0,-1 0,1 0,-1-1,1 1,0 0,-1 0,1-1,-1 1,1 0,-1-1,1 1,-1-1,1 1,-1 0,1-1,-1 0,14-9,0-2,0 0,-2 0,1-1,-2-1,0 0,0 0,1-6,5-3,332-528,60-82,-340 533,-59 90,-17 25,-430 717,233-360,186-302,18-69,0-1,1 1,-1-1,0 1,1 0,-1-1,0 1,1-1,-1 1,1-1,-1 1,1-1,-1 1,1-1,-1 0,1 1,-1-1,1 0,-1 1,1-1,0 0,-1 0,1 0,0 1,-1-1,1 0,0 0,-1 0,1 0,0 0,-1 0,1 0,0 0,-1-1,1 1,-1 0,1 0,0 0,-1-1,1 1,-1 0,1-1,0 1,-1-1,1 1,-1 0,1-1,-1 1,0-1,1 1,-1-1,1 0,-1 1,0-1,118-133,478-697,-440 628,-149 193,-13 16,-13 16,-152 232,-305 539,370-607,92-157,14-29,0 1,1-1,-1 0,0 1,0-1,0 1,1-1,-1 0,0 1,0-1,1 0,-1 1,0-1,1 0,-1 1,0-1,1 0,-1 0,1 0,-1 1,0-1,1 0,-1 0,1 0,-1 0,1 0,-1 0,0 0,1 0,-1 0,1 0,-1 0,1 0,-1 0,1 0,-1 0,0 0,1 0,-1-1,1 1,-1 0,0 0,1 0,-1-1,0 1,1 0,-1-1,0 1,1 0,-1-1,0 1,0 0,1-1,-1 1,0-1,0 1,0 0,1-1,-1 1,0-1,0 1,0 0,0-1,0 1,0-1,0 1,0-1,29-29,-1-2,-2-1,-1-1,11-20,0-1,465-658,-302 446,-150 215,-60 91,-234 362,35-46,16-23,181-300,13-32,0 0,1 0,-1-1,0 1,1 0,-1 0,0 0,1 0,-1 0,0 0,1 0,-1 0,0-1,1 1,-1 0,0 0,1 1,-1-1,1 0,-1 0,0 0,1 0,-1 0,0 0,1 0,-1 0,0 1,0-1,1 0,-1 0,0 0,1 1,-1-1,0 0,0 0,0 1,1-1,-1 0,0 1,0-1,0 0,1 1,-1-1,0 0,0 1,166-231,373-547,-385 558,-140 214,-25 31,-195 335,-45 34,-7 9,212-312,47-81,13-22,-13 11,44-49,-1-1,-3-2,-2-2,-2-3,2-1,339-493,-366 533,139-170,-145 189,-16 19,7-15,-222 382,-88 125,170-266,134-210,8-35,1-1,0 1,0-1,0 0,0 1,-1-1,1 1,0-1,0 1,0-1,0 1,0-1,0 0,0 1,0-1,0 1,0-1,0 1,1-1,-1 1,0-1,0 0,0 1,1-1,-1 1,0-1,0 0,1 1,-1-1,0 0,1 1,-1-1,0 0,1 1,-1-1,0 0,1 0,-1 0,1 1,-1-1,0 0,1 0,-1 0,1 0,-1 0,1 0,-1 0,1 0,-1 0,1 0,-1 0,0 0,1 0,-1 0,1 0,-1 0,1 0,-1-1,0 1,1 0,-1 0,1-1,-1 1,0 0,1 0,-1-1,0 1,1 0,-1-1,0 1,22-18,0-1,-2 0,0-1,-2-2,15-19,1-2,153-197,29-69,-29 41,-102 158,-187 273,-325 537,387-602,39-98,1 1,-1-1,1 1,-1 0,1-1,0 1,0 0,-1 0,1-1,0 1,0 0,0 0,0-1,0 1,0 0,0 0,0-1,0 1,0 0,0 0,0-1,0 1,1 0,-1-1,0 1,1 0,-1 0,0-1,1 1,-1-1,1 1,-1 0,1-1,-1 1,1-1,0 1,-1-1,1 0,0 1,-1-1,1 0,0 1,-1-1,1 0,0 1,32-19,5-21,-1-1,-2-2,-2-1,15-27,5-5,291-421,-265 389,-178 262,-211 362,307-512,1-3,0 1,0-1,1 1,-1-1,0 1,1 0,0 0,0-1,0 1,0 0,0 0,1 0,-1 0,1 0,0 0,0 0,0 1,0-1,0 0,1 0,0 2,1-5,1 0,-1 0,1 0,-1 0,1 0,-1 0,1-1,-1 1,1-1,-1 0,0 1,1-1,-1 0,0 0,0-1,0 1,0 0,0-1,0 1,0-1,0 0,0 0,-1 0,1 0,0-1,1 1,32-34,-2-1,-1-2,-2-1,5-10,7-10,377-555,-354 507,-156 265,-389 657,412-680,68-134,0-1,0 1,0 0,1-1,-1 1,0 0,0-1,0 1,1 0,-1 0,0-1,1 1,-1 0,0 0,1-1,-1 1,0 0,1 0,-1 0,0-1,1 1,-1 0,1 0,-1 0,0 0,1 0,-1 0,1 0,-1 0,0 0,1 0,-1 0,1 0,-1 0,0 1,1-1,-1 0,0 0,1 0,-1 0,0 1,1-1,-1 0,0 0,1 1,-1-1,0 0,0 1,1-1,-1 0,0 1,0-1,1 0,-1 1,0-1,0 0,0 1,0-1,121-153,-81 96,326-424,-160 217,-182 242,-24 22,0 1,0-1,0 0,0 1,0-1,0 0,0 0,0 1,0-1,0 0,1 0,-1 1,0-1,0 0,0 0,0 0,1 1,-1-1,0 0,0 0,0 0,1 0,-1 1,0-1,0 0,1 0,-1 0,0 0,1 0,-1 0,0 0,0 0,1 0,-1 0,0 0,0 0,1 0,-1 0,0 0,1 0,-1 0,0 0,0 0,1 0,-1 0,0-1,0 1,1 0,-1 0,-74 121,-229 358,229-375,-9 12,-63 118,131-190,25-48,79-106,212-319,181-228,-440 609,-43 56,-121 172,-187 244,117-123,188-293,1-5,1 1,-1 0,1-1,0 1,0 0,1 0,-1 0,1 0,0 1,0-1,0 0,0 1,1-1,0 0,0 1,0-1,0 0,1 1,0 1,1-5,1-1,-1 1,0-1,1 0,-1 0,0 0,1 0,-1 0,0 0,1-1,-1 1,0-1,0 0,0 1,1-1,-1 0,0 0,0-1,0 1,0 0,0-1,-1 1,1-1,0 1,-1-1,1 0,-1 0,1 0,-1 1,1-3,1 0,63-64,-4-4,35-53,-58 72,344-452,-381 499,-20 27,-296 457,-130 174,439-642,12-15,12-17,648-849,-489 653,-156 200,-23 38,-225 339,110-189,25-39,-69 136,131-201,29-66,1 1,-1 0,0 0,1-1,-1 1,0 0,1 0,-1-1,1 1,-1 0,1-1,-1 1,1-1,-1 1,1-1,0 1,-1-1,1 1,0-1,-1 0,1 1,0-1,0 0,0 0,-1 1,1-1,0 0,0 0,0 0,-1 0,1 0,0 0,0 0,0 0,-1 0,1-1,0 1,0 0,-1 0,1-1,0 1,0 0,-1-1,1 1,0-1,-1 1,1-1,-1 1,1-1,-1 0,1 1,-1-1,1 1,-1-1,1 0,-1 0,0 1,1-1,-1 0,0 0,0 1,1-1,-1 0,0 0,0 0,51-48,-1-3,-3-2,-2-2,-3-1,18-35,9-8,276-408,-332 494,-35 50,-408 642,391-616,-88 166,119-196,7-32,1 1,0-1,0 0,0 1,0-1,0 1,0-1,-1 0,1 1,0-1,0 1,0-1,0 0,1 1,-1-1,0 1,0-1,0 0,0 1,0-1,0 1,1-1,-1 0,0 1,0-1,1 0,-1 1,0-1,0 0,1 0,-1 1,0-1,1 0,-1 0,0 1,1-1,-1 0,1 0,-1 0,0 0,1 0,-1 1,1-1,-1 0,0 0,1 0,-1 0,1 0,-1 0,0 0,1-1,-1 1,1 0,-1 0,0 0,1 0,-1 0,1-1,-1 1,0 0,1 0,-1 0,0-1,0 1,1 0,-1-1,0 1,1 0,-1-1,0 1,80-85,-61 60,613-809,-513 700,-119 135,0 0,0-1,0 1,0 0,0-1,1 1,-1 0,0-1,0 1,0 0,1-1,-1 1,0-1,1 1,-1-1,1 1,-1-1,1 1,-1-1,1 1,-1-1,1 1,-1-1,1 0,-1 1,1-1,0 0,-1 0,1 1,-1-1,1 0,0 0,-1 0,1 0,0 0,-1 0,1 0,0 0,-1 0,1 0,0 0,-1 0,1 0,0-1,-1 1,1 0,-1 0,1-1,0 1,-1 0,1-1,-1 1,1-1,-1 1,1-1,-1 1,1-1,-1 1,0-1,1 1,-1-1,0 0,1 1,-1-1,0 1,0-1,0 0,0 1,1-1,-1 0,-13 54,-117 192,74-151,-264 466,270-467,55-87,9-21,296-416,-197 272,-35 47,5 3,34-29,-117 139,0-1,0 0,0 0,0 0,0 0,0 1,0-1,0 0,0 0,0 0,0 0,0 1,1-1,-1 0,0 0,0 0,0 0,0 0,0 1,0-1,1 0,-1 0,0 0,0 0,0 0,0 0,1 0,-1 0,-12 22,-124 188,-26 42,1 25,117-187,45-89,0 0,0-1,1 1,-1-1,0 0,0 1,1-1,-1 0,0 1,1-1,-1 0,0 0,1 0,-1 0,0-1,0 1,1 0,-1 0,0-1,1 1,-1-1,0 1,0-1,0 0,0 1,0-1,1 0,-1 0,-1 0,1 0,0 1,0-2,0 1,0 0,-1 0,1 0,0-1,-1 2,72-66,-3-3,-3-3,32-48,19-20,-38 47,-79 93,0 1,0-1,0 0,1 0,-1 1,0-1,1 0,-1 0,0 0,0 0,1 1,-1-1,0 0,1 0,-1 0,0 0,1 0,-1 0,0 0,1 0,-1 0,0 0,1 0,-1 0,0 0,1 0,-1 0,0 0,1 0,-1 0,0-1,0 1,1 0,-1 0,0 0,1 0,-1-1,0 1,0 0,1-1,-16 39,12-32,-132 277,8-24,106-197,21-61,0-1,1 1,-1 0,1 0,-1-1,1 1,-1 0,1-1,-1 1,1 0,0-1,-1 1,1-1,0 1,0-1,-1 1,1-1,0 0,0 1,0-1,-1 0,1 0,0 1,0-1,0 0,0 0,0 0,-1 0,1 0,0 0,0 0,0-1,0 1,0 0,-1 0,1-1,0 1,0 0,0-1,-1 1,1-1,0 1,0-1,-1 1,1-1,-1 0,1 1,0-1,-1 0,1 1,-1-1,0 0,1 0,-1 0,0 1,1-1,-1 0,0 0,0 0,1 0,244-293,21 8,-266 286,0 1,1 0,-1-1,0 1,0-1,1 1,-1-1,0 1,0-1,1 1,-1-1,1 0,-1 1,0-1,1 1,-1-1,1 0,-1 1,1-1,-1 0,1 0,-1 1,1-1,-1 0,1 0,-1 0,1 0,0 1,-1-1,1 0,-1 0,1 0,-1 0,1-1,0 1,-1 0,1 0,-1 0,1 0,-1 0,1-1,-1 1,1 0,-1-1,1 1,-1 0,1-1,-1 1,0 0,1-1,-1 1,1-1,-1 1,0-1,1 1,-1-1,0 1,0-1,0 1,1-1,-1 1,0-1,-14 47,-126 193,37-88,101-136,22-29,179-188,-93 82,-106 120,1 0,-1 1,0-1,0 0,0 0,1 1,-1-1,0 0,0 0,1 1,-1-1,0 0,0 0,1 0,-1 0,0 0,1 1,-1-1,0 0,1 0,-1 0,0 0,1 0,-1 0,0 0,1 0,-22 41,20-40,-42 74,-4-2,-2-2,-4-3,-14 13,15-37,52-44,-1 0,1-1,-1 1,1-1,-1 1,1-1,-1 1,1-1,-1 1,1-1,0 1,-1-1,1 1,0-1,-1 0,1 1,0-1,0 0,0 1,0-1,0 0,0 1,0-1,0 0,0 1,0-1,0 0,0 1,0-1,0 1,0-1,1 0,-1 1,0-1,0 0,1 1,-1-1,1 1,-1-1,0 1,1-1,-1 1,1-1,-1 1,1 0,0-1,-1 0,174-341,-113 215,-6-3,-6-2,-5-2,-6-2,-7-2,-4-6,-24 128,0 0,-1-1,-1 1,-1-1,0 1,-1-1,-1 1,0 0,-1-1,-1 1,0 0,-2 1,0-1,0 1,-2-2,5 14,0-1,0 1,-1 0,1 0,-1 0,1 1,-1-1,0 1,0 0,0 0,0 0,0 0,-1 1,1 0,-1 0,1 0,0 0,-1 1,1-1,-1 1,0 0,1 1,-1-1,1 1,0 0,-1 0,1 0,-2 2,-116 55,-47 85,164-140,1 0,-1 0,1 0,-1 0,0-1,0 0,0 0,0 0,0 0,0-1,-1 0,1 0,0 0,-1-1,1 0,-1 0,1 0,0-1,-1 0,1 0,0 0,0 0,-1-1,1 0,0 0,0 0,0-1,-2 0,-8-2,0 0,0 1,-1 1,1 0,-1 1,1 0,-1 2,-11 0,-53 11,1 4,1 3,-53 21,52-16,114-43,88-21,1 5,45-4,-8 2,60-29,-202 57,-23 4,-36 3,-15 11,1 1,0 3,0 2,-16 9,-123 29,-99-14,261-33,0-2,1-1,-1-2,0 0,0-3,0 0,1-2,-1-1,1-2,1 0,-1-2,2-2,0 0,-24-16,44 23,0-1,1 0,0-1,1 0,-1 0,1 0,0-1,1 0,0 0,0 0,-2-9,5 14,1 0,0 0,0 0,0 0,0 0,1-1,-1 1,1 0,0 0,0-1,0 1,0 0,1-1,-1 1,1 0,0 0,0 0,0-1,0 1,0 0,1 0,0 1,-1-1,1 0,0 0,0 1,1-1,-1 1,0 0,1 0,-1 0,1 0,0 0,3-1,1 1,0 1,1 0,-1 0,0 1,1 0,-1 1,0-1,1 1,-1 1,0-1,0 1,0 0,0 1,0 0,0 0,-1 0,0 1,1 0,-1 0,-1 1,1 0,0 0,0 2,15 7,19 10,2-2,0-1,1-3,10 2,41 17,-91-36,1-1,0 1,-1 0,1 0,-1 0,0 1,1-1,-1 1,0 0,0 0,0 0,0 0,0 1,0-1,-1 1,1 0,-1 0,0-1,0 1,0 1,0-1,0 0,-1 0,1 1,-1-1,0 1,0-1,0 1,-1 0,1-1,-1 1,0 0,0-1,0 1,0 0,-1-1,1 1,-1 0,-1 2,-7 6,-1-1,0 1,0-2,-1 1,-1-2,0 1,0-2,-1 1,0-2,0 0,-1 0,0-1,0-1,-4 1,-4 3,-81 33,-1-4,-2-4,-2-5,-13-3,52-5,86-10,164 6,198 48,-335-55,-1-1,0 1,0 3,-1 1,-1 2,0 2,-1 2,-33-15,-1-1,1 1,-1 0,0 0,0 1,0 0,-1 0,0 0,0 1,-1 0,1-1,-2 2,1-1,-1 0,0 1,0-1,-1 1,0 0,-1 0,1 0,-2 0,1 0,-1 0,0 0,-1 0,-1 8,-1 4,-1-1,-1 0,-1 0,-1 0,-1-1,0 1,-1-2,-1 1,-1-2,-6 8,-15 15,-1-1,-2-2,-1-2,-2-1,-2-2,-6 3,29-22,1 0,-2-1,1-1,-2-1,1 0,-1-2,0 0,-1-1,0-1,0 0,0-2,-9 0,25-2,0-1,0 0,0 0,0-1,1 1,-1-1,0 0,0 0,1 0,-1 0,0-1,1 0,-1 1,1-1,0 0,0-1,0 1,0-1,0 1,0-1,0 0,1 0,0 0,-1 0,1 0,0-1,1 1,-1-1,1 1,-1-1,1 0,0 1,0-1,1 0,-1 0,1 0,0 1,0-1,0 0,0 0,1 0,0 0,-1 1,1-1,1 0,-1-1,11-13,1 0,0 0,1 2,1-1,1 2,16-14,2-2,-15 15,0 0,1 2,1 0,0 1,1 1,0 2,1 0,0 1,1 1,0 1,0 1,0 2,1 0,0 2,-1 0,1 2,0 0,22 5,-46-6,0 1,0-1,0 1,0 0,-1 0,1-1,0 1,0 0,0 0,0 0,0 0,0 0,0 0,0 0,-1 0,1 0,0 0,0 1,0-1,0 0,0 1,0-1,-1 1,1-1,0 0,0 1,-1 0,1-1,0 1,-1-1,1 1,0 0,-1 0,1-1,-1 1,0 0,1 0,-1 0,1-1,-1 1,0 0,0 0,1 0,-1 0,0 0,0 0,0 0,0-1,0 1,0 0,0 0,-1 0,1 0,0 0,0 0,-1 0,1-1,0 1,-1 0,1 0,-1 0,1-1,-1 1,0 0,1-1,-1 1,1 0,-1-1,0 1,-51 36,-1-3,-1-2,-2-2,-6-1,58-27,-445 203,255-117,-3-8,-91 19,255-89,0-2,0-1,0-1,-1-2,-16-1,48-2,0 0,0-1,0 1,0-1,1 0,-1 0,0 0,0 0,0 0,0 0,0 0,0-1,0 1,1 0,-1-1,0 0,0 1,0-1,1 0,-1 0,1 0,-1 0,0 0,1-1,0 1,-1 0,1-1,0 1,0-1,0 1,0-1,0 0,0 1,0-1,0 0,1 0,-1 1,1-1,-1 0,1 0,0 0,-1 0,1 0,0 0,0 0,1 1,-1-1,0 0,1 0,-1 0,1 0,8-13,0 0,1 1,1 1,0 0,1 0,0 1,1 1,1 0,0 0,0 2,6-4,15-8,2 2,0 1,0 2,2 2,0 1,0 2,1 2,0 2,1 1,0 2,0 2,9 2,-4-1,-8-1,0 1,0 1,-1 3,1 1,-1 1,0 2,0 2,21 9,-54-17,0-1,-1 2,1-1,0 0,-1 1,1 0,-1-1,1 1,-1 1,0-1,0 0,0 1,0 0,0 0,-1-1,1 2,-1-1,0 0,0 0,0 1,0-1,-1 1,1-1,-1 1,0 0,0 0,0 0,0-1,-1 1,0 0,0 0,0 0,0 0,0 0,-1 0,0 0,0-1,0 1,0 0,-1 0,1-1,-1 1,0-1,0 1,-18 15,0-1,-2-1,0-1,0-1,-2 0,0-2,-1-1,0-1,-1-1,-27 11,-1-2,-1-3,-1-2,0-3,-1-2,-41 1,74-8,-1-2,1 0,0-1,0-2,0 0,0-2,0 0,1-2,0 0,0-2,1 0,0-2,0 0,-9-8,30 18,-1 0,1 1,-1-1,1 0,0 0,-1 0,1 0,0-1,0 1,0 0,0 0,0-1,0 1,0 0,0-1,0 1,1-1,-1 1,0-1,1 0,-1 1,1-1,0 0,0 1,0-1,0 0,0 1,0-1,0 0,0 1,0-1,1 1,-1-1,1 0,-1 1,1-1,0 1,0-1,-1 1,1-1,0 1,0 0,1-1,63-37,-16 28,-1 2,2 2,-1 3,0 1,1 3,-1 2,1 2,18 5,7-2,206 0,-255-3,-33 13,-135 40,93-41,-1-3,-1-2,0-2,0-2,-1-3,-34-1,55-5,-1-1,1-1,1-2,-1-1,1-1,0-1,1-2,0-1,0-2,2 0,-12-10,36 24,1-2,-1 1,0 0,1-1,-1 1,1-1,-1 0,1 0,0 0,0 0,0 0,0 0,0 0,0-1,0 1,1-1,-1 0,1 1,0-1,0 0,0 0,0 1,0-1,1 0,0 0,-1 0,1 0,0 0,0 0,0 0,1 0,-1 0,1 0,0 0,-1 0,1 0,0 1,1-1,-1 0,1 1,-1-1,1 1,0-1,-1 1,1 0,1 0,-1 0,0 0,0 0,1 0,-1 0,2 0,22-10,0 0,1 2,1 1,0 1,0 1,0 2,1 1,0 1,24 1,226-11,-156 4,-72 8,-1-3,-1-2,1-2,-1-2,0-2,39-16,-82 25,-1 1,1-1,-1 0,0 0,0 0,-1-1,1 0,-1 0,1 0,-1 0,0-1,-1 0,1 0,-1 0,0 0,0 0,-1 0,1-1,-1 1,-1-1,1 0,-1 0,0 0,0 0,0 1,-1-1,0 0,0-3,-4-16,-1 0,-1 1,0-1,-2 1,-1 0,-1 1,-1 0,-1 1,-1 0,-1 1,-1 0,-1 1,0 1,-2 0,-4-2,-13-21,3 2,-2 1,-2 2,-1 1,-24-15,51 43,0 0,0 1,-1 0,0 0,-1 2,0-1,0 1,0 1,0 0,0 1,-1 1,0-1,1 2,-1 0,0 0,0 1,0 1,1 0,-1 1,-12 3,13 0,0 0,0 1,1 0,0 1,0 0,0 1,1 0,0 0,1 1,0 1,0-1,1 2,0-1,1 1,0 0,1 0,0 1,1 0,0 0,1 0,0 1,1-1,1 1,-1 6,2-18,1 1,0 0,0-1,0 1,-1-1,1 1,1 0,-1-1,0 1,0 0,1-1,-1 1,0-1,1 1,0-1,-1 1,1-1,0 1,0-1,0 0,0 1,0-1,0 0,0 0,0 0,1 0,-1 0,0 0,1 0,-1 0,1 0,-1-1,1 1,-1-1,1 1,-1-1,1 1,-1-1,1 0,0 0,-1 0,1 0,0 0,-1 0,2 0,72-30,-39-1,-1-1,-1-2,-2-1,-2-1,7-14,-17 25,38-49,-2-2,-4-3,-4-2,8-25,-48 91,-1-2,-1 1,-1-1,0 1,-1-1,-1-1,0-10,-3 26,1 0,-1 0,0-1,0 1,0 0,-1-1,1 1,-1 0,1 0,-1-1,1 1,-1 0,0 0,0 0,0 0,-1 0,1 0,0 0,-1 0,1 1,-1-1,0 0,1 1,-1 0,0-1,0 1,0 0,0 0,0 0,0 0,0 0,-1 0,1 1,0-1,0 1,-2-1,-83 15,39 11,1 3,1 1,2 3,1 1,2 2,-28 32,-28 29,4 4,5 4,4 3,-25 49,19 5,89-160,0 0,0 1,0-1,0 0,0 0,0 0,1 0,-1 1,0-1,1 0,-1 1,1-1,0 0,-1 1,1-1,0 0,0 1,0-1,0 1,0-1,0 0,0 1,0-1,1 1,-1-1,0 0,1 1,0-1,-1 0,1 1,0-1,-1 0,1 0,0 0,0 0,0 0,0 0,0 0,0 0,0 0,0 0,0 0,1-1,-1 1,0 0,1-1,-1 1,0-1,1 0,0 1,8-3,1-1,-1 1,0-2,0 1,0-1,0-1,-1 0,1 0,-1-1,0 0,3-4,1 1,83-65,-3-4,-3-4,66-79,-142 146,296-341,-262 281,-48 74,1 0,-1 0,0 1,0-1,0 0,0 0,0 1,0-1,0 0,0 0,0 0,0 1,0-1,0 0,0 0,-1 1,1-1,0 0,0 0,-1 1,1-1,-1 0,1 1,-1-1,1 1,-1-1,1 0,-1 1,1-1,-1 1,0-1,1 1,-1 0,0-1,1 1,-1 0,0-1,0 1,1 0,-1 0,0 0,0 0,0 0,1 0,-1 0,0 0,0 0,1 0,-1 0,0 0,0 0,-42 11,11 5,1 2,1 1,1 1,1 2,0 1,-14 16,23-22,-121 116,6 6,6 6,-77 115,90-107,99-109,48-63,101-118,-8-7,51-79,-154 194,2-1,-1-1,-2-1,-1-1,-1-1,2-9,-20 41,0 0,0 0,0-1,0 1,-1 0,1 0,-1-1,0 1,1 0,-1-1,0 1,0 0,0-1,-1 1,1 0,0 0,-1-1,0 1,1 0,-1 0,0-1,0 1,0 0,-1 0,1 0,0 1,-1-1,1 0,-1 0,0 1,0-1,1 1,-1-1,0 1,0 0,0 0,0 0,-1 0,1 0,0 0,0 1,0-1,-1 1,1-1,0 1,-1 0,1 0,0 0,-1 0,1 0,0 1,-2-1,-21 7,-1 0,1 1,1 2,0 0,0 2,1 1,0 0,1 2,1 0,0 2,1 0,1 1,-10 14,-2-5,-53 50,3 3,4 3,3 4,2 5,51-52,20-40,1 1,0-1,-1 1,1 0,0-1,0 1,0-1,0 1,0 0,-1-1,1 1,0 0,0-1,0 1,1-1,-1 1,0 0,0-1,0 1,0 0,0-1,1 1,-1-1,0 1,1-1,-1 1,0-1,1 1,-1-1,1 1,-1-1,1 1,-1-1,1 0,-1 1,1-1,-1 0,1 1,-1-1,1 0,0 0,-1 1,1-1,-1 0,1 0,0 0,-1 0,1 0,0 0,-1 0,1 0,-1 0,1 0,0 0,-1-1,1 1,-1 0,1 0,0-1,-1 1,1 0,-1-1,1 1,12-5,0-1,-1 0,0-1,0 0,0-1,-1 0,0-1,0-1,-1 1,5-7,-5 6,15-14,-1 0,-1-2,-1-1,-2-1,8-13,-22 26,-14 18,-17 18,-58 39,76-53</inkml:trace>
  <inkml:trace contextRef="#ctx0" brushRef="#br0" timeOffset="2242.149">6297 163,'9'-16,"-8"16,0 0,-1-1,1 1,0-1,0 1,-1-1,1 0,0 1,-1-1,1 0,-1 0,1 1,-1-1,1 0,-1 0,0 1,1-1,-1 0,0 0,0 0,1 0,-1 0,0 0,0 1,0-1,0 0,0 0,0 0,0 0,-1 0,1 0,0 0,0 1,-1-1,1 0,0 0,-1 0,1 0,-1 1,1-1,-1 0,0 1,1-1,-1 0,0 1,1-1,-1 1,0-1,0 1,1-1,-1 1,0 0,0-1,0 1,0 0,1-1,-1 1,0 0,0 0,0 0,0 0,0 0,0 0,0 0,-77-4,68 5,0-1,1 0,-1 0,0-1,0 0,0-1,1 0,-1 0,1-1,-1-1,1 1,0-2,-8-4,-15-19,29 24,0 0,0 1,-1-1,1 1,-1 0,0 0,0 0,0 1,0-1,0 1,-1 0,1 0,-1 1,1-1,-1 1,0 0,1 0,-4 0,7 2,0 0,0 0,0-1,0 1,0 0,1 0,-1 0,0 0,0 0,1 0,-1 0,1 0,-1 0,1 1,-1-1,1 0,0 0,0 0,-1 1,1-1,0 0,0 0,0 1,0-1,0 0,1 0,-1 1,0-1,1 0,-1 0,0 0,1 0,-1 0,1 1,0-1,-1 0,1 0,0 0,0 0,0-1,0 1,0 0,-1 0,1 0,1-1,-1 1,0 0,10 10,1 0,-1 0,2-1,-1-1,2 0,-1-1,1 0,0-1,0-1,1 0,0-1,0-1,0 0,16 2,-19-4,-1 1,1 0,0 0,-1 2,0-1,0 1,0 1,-1 0,1 1,-2 0,1 0,-1 1,1 1,83 68,12 96,-75-127,-19-25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4 622,'-1'52,"-1"-33,1 1,1-1,1 0,0 1,1-1,2 0,-1 0,2 0,1-1,0 1,4 5,-7-20,-1 0,1-1,0 1,0-1,0 0,0 1,1-1,-1-1,1 1,0-1,0 1,0-1,0 0,0 0,0-1,1 1,-1-1,0 0,1 0,-1-1,1 1,-1-1,1 0,0 0,-1 0,1-1,-1 0,1 1,-1-2,0 1,1 0,-1-1,0 0,0 0,0 0,0-1,0 1,-1-1,1 0,1-1,21-15,-1-1,0-1,-1-1,-2 0,0-2,12-19,-32 40,-2 2,0 0,0 0,0 0,1 0,-1 0,0 0,1-1,-1 1,1 0,-1 0,1 0,0 0,-1 0,1 1,0-1,0 0,-1 0,1 0,0 1,0-1,0 0,0 1,0-1,0 0,0 1,0 0,0-1,0 1,0 0,1-1,-1 1,0 0,0 0,0 0,0 0,1 0,-1 0,0 0,0 1,0-1,0 0,0 0,0 1,0-1,0 1,0-1,0 1,0 0,0-1,0 1,0 0,0 0,9 20,-9-15,1 0,0-1,0 0,0 1,1-1,-1 0,1 0,1-1,-1 1,1 0,-1-1,1 0,0 0,1 0,-1-1,1 1,-1-1,1 0,0 0,0-1,1 1,-1-1,0 0,1-1,-1 1,4-1,3-1,0-1,0 0,0-1,1 0,-1-1,-1 0,1-1,0 0,-1-1,0-1,0 1,-1-2,1 0,-1 0,-1 0,0-1,0-1,0 0,-1 0,0 0,-1-1,0 0,0-1,-1 0,4-10,6-26,-12 26</inkml:trace>
  <inkml:trace contextRef="#ctx0" brushRef="#br0" timeOffset="224.085">1162 707,'-10'38,"-3"18,6-1,3-10</inkml:trace>
  <inkml:trace contextRef="#ctx0" brushRef="#br0" timeOffset="372.331">992 368,'19'-34,"12"-15,-1 0</inkml:trace>
  <inkml:trace contextRef="#ctx0" brushRef="#br0" timeOffset="596.088">1613 1,'24'62,"-2"1,-3 0,-3 2,-3 0,-3 1,-2 0,-2 27,-11 181,-18-151,20-103</inkml:trace>
  <inkml:trace contextRef="#ctx0" brushRef="#br0" timeOffset="854.886">1359 565,'398'-65,"-375"60,-1-2,0 0,0-2,-1 0,0-1,-1-1,0-1,-1-1,0-1,-1 0,0-1,-2-1,0-1,0 0,-2-1,0-1,6-11,-7 5</inkml:trace>
  <inkml:trace contextRef="#ctx0" brushRef="#br0" timeOffset="1174.337">2177 57,'-58'599,"57"-595,0 1,1 0,-1-1,1 1,0-1,0 1,1 0,0-1,-1 1,2-1,-1 0,0 1,1-1,0 0,0 1,0-1,0 0,1-1,0 1,-1 0,1-1,1 1,-1-1,0 0,1 0,0-1,-1 1,1-1,0 1,0-1,1 0,-1-1,0 1,1-1,-1 0,1 0,1 0,8-4,-1 0,0-1,0-1,-1 0,1-1,-1 0,0-1,-1-1,0 1,0-2,7-6,23-15,-29 21,-12 7,1 0,0 1,0-1,0 1,1-1,-1 1,0-1,0 1,1 0,-1-1,1 1,-1 0,1 0,0 0,-1 0,1 0,0 1,-1-1,1 0,0 1,0 0,0-1,0 1,0 0,0 0,-1 0,1 0,0 0,0 0,0 1,0-1,0 0,-1 1,1 0,0-1,0 1,-1 0,1 0,0 0,-1 0,1 0,-1 1,1-1,-1 1,5 117,-9-47,18-29,-3-31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6:50.2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62,'7'-4,"0"0,1 0,-1 1,1 0,0 0,0 1,0 0,1 1,-1-1,0 2,0-1,1 1,-1 0,4 1,3-1,281-11,-172-2,-1 5,1 6,5 6,29-2,130 9,77 8,-107 8,401-28,-355-27,316 29,-450-30,-3 28,-142 1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9:55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1019.235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1265.776">2277 4808,'28'0,"15"0,5 0,-1-5,-4-2,-4 1,-4 1,-4 2,-1-4,-2-1,-1 2,-4 1</inkml:trace>
  <inkml:trace contextRef="#ctx0" brushRef="#br0" timeOffset="1451.478">2417 5062,'34'9,"16"-1,3-2,-1-7,-5-4,-6 0,-6-4,-2-2,-9-2,-7 0</inkml:trace>
  <inkml:trace contextRef="#ctx0" brushRef="#br0" timeOffset="1667.29">3180 4497,'-14'39,"-10"16,-1 5,4 1,1-4,3-3,5-6,5-6,3-5,2-5,2-2,1-2,0-1,4-4,3-3,3-3,1-6</inkml:trace>
  <inkml:trace contextRef="#ctx0" brushRef="#br0" timeOffset="1987.874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2818.507">3716 4441,'-28'226,"-28"58,26-87,25-135,17-61,-4-9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51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0 108,'1'466,"-2"-456,1 0,0 0,1 0,0 0,1 0,-1-1,2 1,0 0,0-1,0 1,1-1,1 0,0-1,0 1,0-1,1 0,1 0,-1 0,1-1,0 0,7 5,-7-12,-1 0,1 0,-1-1,1 1,-1-2,0 1,1-1,-1 1,0-2,0 1,0-1,0 0,-1 0,1 0,-1-1,1 0,-1 0,-1 0,1-1,0 0,-1 0,0 0,3-6,17-17,-2-2,-1-1,-2 0,-1-1,1-5,35-60,-54 96,0 0,0 0,0 0,0 0,1 1,-1-1,0 0,0 0,1 0,-1 0,1 0,-1 0,1 0,-1 0,1 1,0-1,-1 0,1 0,0 1,-1-1,1 1,0-1,0 0,0 1,0 0,0-1,0 1,-1-1,1 1,0 0,0 0,0-1,0 1,0 0,0 0,0 0,0 0,0 0,0 0,0 1,0-1,0 0,0 0,0 1,0-1,0 1,0-1,0 1,-1-1,1 1,0-1,0 1,0 0,-1-1,1 1,0 0,-1 0,1-1,-1 1,1 0,-1 0,1 0,-1 0,0 0,1 0,-1 0,0 0,14 61,-13-49,0 0,1 0,1 0,0 0,1-1,1 0,-1 1,2-1,0-1,0 1,1-1,1 0,-1-1,2 0,0 0,0-1,4 4,-8-10,1 1,0-1,0 0,0 0,0 0,1-1,-1 0,0 0,1-1,0 0,-1 0,1 0,0-1,-1 0,1 0,0-1,0 0,-1 0,1-1,-1 1,1-1,-1-1,0 1,0-1,0 0,0-1,0 1,-1-1,0 0,0-1,1 0,14-16,0-2,-2-1,0 0,-2-1,-1-1,0 0,-3-1,0-1,2-9,1-10,-2 0,-2-1,-2 0,0-27,-11-40,-3 85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09.2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58,'76'19,"1"-3,0-4,1-3,0-4,1-2,63-9,-15 5,288-27,183-2,1542 31,-1764 26,-154-25,122-20,118 5,-87-13,676 26,-551-29,-198 31,-86 24,197-26,-174-27,56 27,-29 27,628-26,-834-2,143 13,-185-7,0-1,0-1,0 0,1-2,-1 0,1-1,-1 0,0-2,1 0,13-4,-28 5,2-2,0 0,0 1,0 0,1 0,-1 1,1 0,-1 0,1 0,-1 1,1 0,-1 0,1 1,0 0,-1 0,0 0,1 1,-1 0,0 0,3 2,2 8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55.8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339 808,'-4'-5,"0"1,-1-1,0 1,0 0,0 0,0 0,-1 1,1-1,-1 1,0 1,0-1,0 1,0 0,0 1,0-1,-1 1,1 0,0 1,-1-1,1 1,-1 1,1-1,0 1,-1 0,1 1,0-1,0 1,0 1,0-1,0 1,0 0,-5 3,1 1,-1 1,1 0,0 0,0 1,1 1,0-1,1 1,0 1,1 0,0 0,1 0,0 1,0 0,2 0,-1 0,1 0,1 1,1 0,-1 0,2 0,0 0,0 4,1-13,0 0,0 0,0 0,0 0,1 0,0 1,0-1,0 0,0 0,0-1,1 1,0 0,0 0,0-1,0 1,0-1,1 0,-1 1,1-1,0 0,0-1,0 1,1-1,-1 1,1-1,-1 0,1 0,0 0,-1-1,1 1,0-1,0 0,0 0,0 0,0-1,1 1,-1-1,0 0,0 0,0-1,3 0,12-6,1-2,-1 0,-1-1,0-1,0-1,-1-1,-1 0,0-1,-1 0,12-16,-18 22,64-67,-2-3,-4-4,36-59,-86 116,-1 0,-2-1,0-1,-2 0,-1-1,-1 0,-2-1,-1 0,-1 0,-1-1,-2 0,0 1,-3-1,0 0,-4-20,4 45,0-1,-1 1,1 0,-1-1,-1 1,1 0,-1 0,0 0,0 0,0 0,-1 0,1 1,-1-1,-1 1,1-1,0 1,-1 0,0 1,0-1,0 1,0-1,-1 1,1 1,-1-1,0 1,0-1,0 1,0 1,0-1,0 1,-1 0,1 0,-3 0,-2 1,0 1,0 1,0-1,0 2,0-1,1 1,-1 1,1 0,0 0,0 1,0 0,1 0,0 1,0 0,0 1,1-1,-5 7,-3 3,0 1,2 0,0 1,1 1,1 0,1 0,-6 14,8-12,0 0,2 1,0 0,1 0,1 0,2 0,0 1,1-1,1 1,1-1,1 0,1 1,1-1,1 0,1-1,1 1,1-1,1 0,0-1,2 0,0-1,1 0,1 0,1-2,14 15,-12-20,0 0,0-1,1-1,1 0,0-2,0 0,0-1,1-1,0 0,1-2,-1 0,20 1,-29-4,-1-1,1 0,-1 0,1-1,-1 0,1-1,-1 0,0 0,0-1,0-1,0 1,0-1,-1-1,0 1,1-2,-1 1,216-129,-161 58,-61 74,-1 0,0-1,1 1,-1 0,0-1,0 1,-1-1,1 1,0-1,-1 1,0-1,1 0,-1 1,0-1,-1 1,1-1,0 0,-1 1,1-1,-1 1,0-1,0 1,0-1,0 1,0 0,0-1,-1 1,1 0,-1 0,1 0,-1 0,0 0,0 1,0-1,0 0,0 1,-5-1,0 0,0 1,-1 0,1 0,0 1,0 0,0 0,-1 0,1 1,0 0,0 1,0 0,0 0,0 0,0 1,1 0,-1 0,1 1,0 0,0 0,0 0,1 1,-1-1,1 1,-2 4,-1 1,1 1,1 0,0 0,1 1,0 0,1 0,0 0,1 0,0 1,1-1,0 1,1 0,1-1,0 1,0 0,1-1,1 1,0 0,1-1,0 0,1 0,1 0,0 0,0 0,1-1,0 0,1 0,4 3,85 92,-92-103,0 1,1-1,-1 0,1-1,0 1,0-1,0 0,0 0,0-1,1 1,-1-1,1 0,-1-1,0 1,1-1,-1 0,1 0,-1-1,1 0,-1 0,0 0,1 0,-1-1,3-1,10-9,-1-1,1-1,-2 0,0-1,-1-1,-1 0,0-1,-1-1,-1 0,0 0,-2-2,0 1,-1-1,-1 0,-1-1,1-5,36-76,108-265,-143 342,0-1,-2 0,-1 0,-2 0,0-1,-1 0,-2 0,-1 1,-1-8,1 31,0 1,0-1,0 0,-1 1,1-1,-1 0,1 1,-1-1,0 0,0 1,0-1,0 1,-1 0,1-1,-1 1,1 0,-1 0,0 0,1 0,-1 0,0 0,-1 0,1 1,0-1,0 1,-1 0,1-1,-1 1,1 0,-1 1,1-1,-1 0,0 1,1-1,-1 1,0 0,1 0,-1 0,0 0,0 0,1 1,-1-1,0 1,1 0,-1-1,1 1,-1 1,1-1,-1 0,1 0,0 1,0 0,-6 6,1 0,1 1,-1 0,1 0,1 1,0 0,0 0,1 0,0 0,1 1,0 0,1-1,0 1,0 0,1 0,1 3,-3 36,2 0,2 0,3 0,7 34,-3-19,27 356,-39-339,-3 0,-5-1,-4 11,8-47,-37 133,19-116,125-275,-57 112,-1 8,-4-1,-4-2,-5-1,4-37,-24 108,-8 26,0 0,0 1,0-1,0 0,0 1,0-1,0 0,0 1,0-1,0 0,0 1,0-1,0 0,0 1,0-1,0 0,0 1,1-1,-1 0,0 0,0 1,0-1,1 0,-1 0,0 1,0-1,0 0,1 0,-1 1,0-1,1 0,-1 0,0 0,0 0,1 0,-1 1,0-1,1 0,-1 0,0 0,1 0,-1 0,0 0,1 0,-1 0,0 0,1 0,-1 0,0 0,1 0,-1-1,0 1,1 0,-1 0,0 0,0 0,1 0,-1-1,0 1,0 0,1 0,-1-1,0 1,0 0,1 0,-1-1,0 1,5 20,-2 1,0 0,-1-1,-1 1,-1 0,-1 0,-1 2,1 29,5 84,-4-136,0 0,0 1,0-1,0 1,0-1,0 1,1-1,-1 1,0-1,0 1,0-1,1 0,-1 1,0-1,0 1,1-1,-1 0,0 1,1-1,-1 0,0 1,1-1,-1 0,1 0,-1 0,0 1,1-1,-1 0,1 0,-1 0,1 0,-1 0,1 0,-1 1,1-1,-1 0,1 0,-1-1,1 1,-1 0,0 0,1 0,-1 0,1 0,-1 0,1-1,-1 1,1 0,-1 0,0-1,1 1,-1 0,0-1,1 1,-1 0,0-1,1 1,-1 0,0-1,0 1,1-1,-1 1,0-1,0 1,0 0,0-1,0 1,1-1,-1 0,20-37,-17 32,-1 1,15-33,1 0,2 2,2 0,1 1,2 1,3-2,-27 35,0 0,-1 0,1 1,-1-1,1 0,0 0,0 0,0 0,-1 1,1-1,0 0,0 1,0-1,0 0,0 1,0 0,0-1,1 1,-1-1,0 1,0 0,0 0,0 0,0 0,0 0,1 0,-1 0,0 0,0 0,0 0,0 1,0-1,0 0,1 1,-1-1,0 1,0-1,0 1,0 0,-1-1,1 1,0 0,0 0,0-1,0 1,-1 0,1 0,-1 0,1 0,0 0,-1 0,1 0,-1 0,0 0,1 1,-1-1,0 0,0 0,0 0,0 0,0 0,0 1,0-1,0 0,0 0,0 0,-1 0,1 1,-26 171,26-172,-1 0,1 0,0 0,0 0,-1 0,1 0,0 0,0 0,0 0,0 0,0 0,1 0,-1 0,0 0,0 0,1 0,-1 0,1 0,-1 0,1 0,-1 0,1 0,-1 0,1 0,0-1,0 1,-1 0,1 0,0-1,0 1,0-1,0 1,-1-1,1 1,0-1,0 1,0-1,0 0,0 0,0 1,0-1,1 0,-1 0,0 0,0 0,0 0,0 0,0 0,0-1,0 1,0 0,0-1,0 1,0 0,0-1,0 1,0-1,-1 0,1 1,0-1,0 0,0 1,-1-1,1 0,0 0,76-92,19-14,-96 107,1-1,0 1,0-1,-1 1,1-1,0 1,0-1,0 1,0 0,-1-1,1 1,0 0,0 0,0 0,0 0,0 0,0 0,0 0,0 0,0 0,0 0,0 0,0 0,-1 1,1-1,0 0,0 1,0-1,0 1,-1-1,1 1,0-1,0 1,-1 0,1-1,0 1,-1 0,1-1,-1 1,1 0,-1 0,1 0,-1 0,0-1,1 1,-1 0,0 0,0 0,1 0,-1 0,0 0,0 0,0 0,0 0,4 60,-4-55,3 120,-3-119</inkml:trace>
  <inkml:trace contextRef="#ctx0" brushRef="#br0" timeOffset="243.919">1891 413,'0'-5,"5"3,1 3</inkml:trace>
  <inkml:trace contextRef="#ctx0" brushRef="#br0" timeOffset="649.984">2399 836,'37'1,"1"-2,0-1,-1-2,0-1,0-2,0-2,4-3,36-40,-75 50,0 0,-1 0,1 1,-1-1,1 0,-1 0,0-1,0 1,1 0,-2 0,1-1,0 1,0 0,-1-1,1 1,-1 0,0-1,0 1,0-1,0 1,0-1,0 1,-1-1,1 1,-1 0,1-1,-1 1,0 0,0-1,0 1,-1 0,1 0,0 0,-1 0,1 0,-2 0,-3-2,0 0,-1 1,0-1,0 2,0-1,0 1,0 0,0 0,0 1,-1 0,1 0,-1 1,1 0,-1 0,1 1,0 0,-1 0,1 1,0 0,0 0,0 1,0 0,0 0,0 0,1 1,-8 5,1 1,1 0,-1 1,2 0,-1 1,2 1,0 0,0 0,1 0,1 2,0-1,1 1,-5 14,8-22,0 0,1 0,-1 0,2 1,-1 0,1-1,0 1,1 0,0 0,0 0,0 0,1 1,1-1,-1 0,1 0,1 0,-1 0,1-1,1 1,-1 0,2-1,-1 1,1-1,0 0,0 0,0-1,1 1,0-1,1 0,0 0,-1-1,2 0,-1 0,1 0,-1 0,1-1,1-1,4 3,3-5,1-1,0 0,0-1,0-1,-1 0,1-1,-1-1,0 0,0-2,0 1,0-2,-1 0,0 0,-1-1,0-1,0-1,-1 0,0 0,0-1,0-1,15-10,71-60,-71 57</inkml:trace>
  <inkml:trace contextRef="#ctx0" brushRef="#br0" timeOffset="1047.133">3160 667,'-10'9,"-11"7,2 0,0 1,0 1,2 1,0 1,1 0,1 1,1 0,1 1,1 1,-4 10,15-30,0 0,1 0,-1 0,0-1,1 1,0 0,-1 0,1 0,0 0,1 0,-1 0,0 0,1 0,0-1,0 1,0 0,0 0,0-1,0 1,1 0,-1-1,1 1,0-1,-1 0,1 0,0 0,1 0,-1 0,0 0,0 0,1-1,-1 1,1-1,0 1,-1-1,1 0,0 0,0 0,-1-1,1 1,0-1,0 1,0-1,0 0,0 0,0-1,0 1,0 0,0-1,-1 0,2 0,12-2,-1-1,1-1,-1 0,1-1,-1-1,-1 0,0-1,0-1,0 0,-1-1,-1 0,1-1,4-6,132-169,-20-29,-122 200,-1 0,0-1,-1 1,-1-1,0 0,-2 0,1-1,-2 1,0-1,-1 1,-1 0,0-1,-2 1,0-2,1 12,-1 0,0 0,0 0,0 1,-1-1,0 1,0-1,0 1,-1 1,0-1,0 0,0 1,0 0,-1 1,1-1,-1 1,0 0,0 0,-1 1,1 0,0 0,-1 0,1 1,-1 0,1 0,-1 1,0-1,1 1,-1 1,0 0,1 0,-1 0,1 0,-1 1,1 0,0 1,0-1,0 1,0 1,0-1,-5 4,-5 4,0 1,0 0,1 0,1 2,0 0,1 1,1 0,0 0,1 2,0-1,2 1,0 1,1 0,0 0,2 1,0-1,1 2,1-1,1 0,0 1,2-1,0 1,2 19,1-24,1 0,1-1,0 0,1 0,0 0,1 0,0-1,1 0,1 0,0 0,1-1,0-1,1 1,0-2,1 1,0-1,1-1,0 0,0-1,1 0,0-1,0 0,1-1,9 3,-1-5,0 0,1-1,0-1,0-1,0-1,-1-1,2-1,19 0,-17 1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00.6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1 142,'351'46,"-246"-37,0-5,44-5,187 10,-208 3,0-5,0-6,127-15,-29-1,120 12,-314 3,324-24,135-31,-34 48,-265 9,659-2,-585-25,62-7,2 4,179 29,-312-29,255 27,-254 29,281-27,169-1,-421 28,-149-28,99 11,-130-3,1-3,0-1,0-3,32-3,101 4,48 26,704-29,275 1,-1076-14,-109 19,-1-2,1-1,-1 0,1-2,0 0,0-2,-1 0,2-2,43-6,1 3,0 3,0 2,28 6,23-2,637-2,-244 27,-92-26,248 10,635 8,-873-21,179 2,-372-28,-213 31,-25 3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0.58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32,'248'-12,"-125"-1,0 6,110 8,-103 0,739 0,-163 56,-511-44,-121-6,-1-3,1-3,67-8,104-14,-159 10,-66 7,0 1,0 1,0 0,1 2,-1 0,0 1,20 4,-1 3,1-2,-1-2,1-1,0-2,-1-2,5-2,72-17,-94 24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2.51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0 171,'1121'0,"-753"-29,892 30,-202-1,-738-28,43 16,68-6,-54-10,80 28,-128-28,193 29,-352-29,281 27,-407 1,138 11,-103 9,-61-12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2:48.3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85,'745'-1,"-362"-25,62-3,-21 1,782 28,-1104-1,258 13,-154 3,0-8,19-10,-11 0,201 4,-140 28,621-30,686 1,-1277 29,683-30,-453 1,-309-28,-29 45,-176-14,-1 0,1-2,0 0,0-1,-1-1,1-1,0-1,11-4,28-1,1 3,-1 2,1 2,6 4,41-1,2542-2,-2308-29,-53 47,-183-8,0-5,86-7,-48 0,435 2,-555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5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57 367,'-22'121,"-11"165,31-69,2-216,0 1,1 0,-1 0,0 0,1 0,-1 0,1-1,-1 1,1 0,0 0,0-1,-1 1,2 0,-1-1,0 1,0-1,0 0,1 1,-1-1,0 0,1 0,-1 1,1-1,0 0,-1-1,1 1,0 0,-1 0,1-1,0 1,0-1,0 0,0 1,-1-1,1 0,0 0,0 0,0 0,0 0,0-1,0 1,-1-1,1 1,0-1,0 0,-1 1,1-1,0 0,-1 0,1 0,-1 0,1-1,-1 1,1 0,-1-1,0 1,0 0,0-1,0 0,0 1,0-1,21-23,-1-1,-1-1,-1 0,-2-2,0-1,47-73,-64 102,1 0,-1 0,1 0,-1 1,1-1,-1 0,1 0,0 0,0 1,-1-1,1 0,0 1,0-1,0 1,0-1,-1 1,1-1,0 1,0 0,0-1,0 1,0 0,0 0,0 0,0 0,0 0,0 0,0 0,0 0,0 0,0 0,0 0,0 1,0-1,0 0,0 1,0-1,0 1,0-1,0 1,-1-1,1 1,0 0,0-1,-1 1,1 0,0 0,-1-1,1 1,-1 0,1 1,24 51,-17-27,35 93,-41-116,0 0,0 1,0-1,0 0,1 0,-1-1,1 1,0 0,-1-1,1 0,0 1,1-1,-1-1,0 1,0 0,1-1,-1 1,1-1,0 0,-1 0,1-1,0 1,-1-1,1 0,0 1,0-2,-1 1,1 0,0-1,1 0,11-6,-1-2,0 1,0-2,-1 0,0 0,-1-2,0 1,0-2,-2 0,1 0,-2-1,0 0,0-1,-2 0,3-7,-9 19,24-41,-3-1,-1-1,-3 0,-1-2,-3 0,-1-1,-3-1,4-50,-14 95,-8-58,-19 83,17-6</inkml:trace>
  <inkml:trace contextRef="#ctx0" brushRef="#br0" timeOffset="430.665">960 762,'11'4,"1"-1,0 0,-1-1,1 0,0 0,0-1,0-1,1 0,-1-1,0 0,-1-1,1 0,4-2,-10 2,0 1,0-1,0 0,0-1,0 0,-1 0,1 0,-1 0,0-1,0 0,0 0,0 0,-1 0,0-1,0 0,0 0,0 0,-1-1,0 1,0-1,0 1,-1-1,0 0,0 0,0 0,-1-1,-1 3,0 1,0-1,0 0,-1 0,1 1,-1-1,0 0,0 0,0 1,-1-1,1 1,-1-1,0 1,0 0,0 0,0 0,0 0,-1 0,0 0,1 0,-1 1,0 0,0-1,-1 1,1 0,0 0,-1 1,1-1,-1 1,1 0,-1 0,0 0,1 0,-1 0,0 1,0 0,0 0,1 0,-1 0,0 1,0-1,1 1,-1 0,0 0,1 0,-1 1,1-1,-1 1,1 0,0 0,-2 1,-6 4,0 0,1 1,0 0,1 1,-1 0,2 0,-1 1,1 1,1-1,0 1,0 0,1 1,1-1,0 1,0 0,1 1,1-1,0 1,0 6,2-14,1 0,0 1,0-1,1 0,0 0,0 1,0-1,0 0,1 0,0 0,0 0,0 0,1-1,-1 1,1-1,0 1,1-1,-1 0,1 0,0-1,0 1,0-1,0 0,0 0,1 0,-1 0,1-1,0 0,0 0,2 1,4 1,0-1,0-1,-1 1,2-1,-1-1,0 0,0-1,0 0,0-1,1 0,-1-1,0 0,0 0,1-2,183-89,-169 77</inkml:trace>
  <inkml:trace contextRef="#ctx0" brushRef="#br0" timeOffset="828.26">1637 649,'-14'7,"0"1,0 1,1 1,0 0,0 0,1 1,1 1,0 0,0 0,1 1,1 1,0 0,1 0,1 0,0 1,0 1,7-12,-1 0,1 0,-1 0,1 0,0 0,1 0,-1 0,1-1,0 1,0 0,0 0,0 0,1-1,-1 1,1 0,0-1,0 0,0 1,1-1,-1 0,1 0,0 0,-1-1,2 1,-1 0,0-1,0 0,1 0,-1 0,1 0,-1-1,1 1,0-1,0 0,-1 0,1 0,0-1,0 0,0 1,0-1,0 0,0-1,0 1,0-1,0 0,0 0,0 0,10-2,-1 0,1-1,-1 0,0-1,-1-1,1 0,-1-1,0 0,-1-1,0 0,0-1,-1 0,0 0,0-1,5-9,5-6,-1-1,-1-1,-2-1,-1 0,-1-1,2-9,14-41,-3-1,-4-2,-3-4,-16 72,-1 0,0 0,-1 0,0-1,-1 1,0 0,-2-1,0 1,0-1,-1 1,-1 0,0 0,-1 0,-1 0,0 1,-1 0,0 0,-1 0,-2-2,6 12,0 0,0 1,0-1,0 1,0 0,-1 0,1 0,-1 0,0 0,1 1,-1 0,0 0,0 0,0 0,0 0,0 1,0 0,0 0,0 0,0 0,0 0,0 1,0 0,0 0,0 0,0 0,1 1,-1-1,0 1,1 0,-1 0,1 1,0-1,0 1,0-1,0 1,0 0,0 0,1 0,0 0,-1 1,1-1,0 1,1 0,-16 18,2 1,0 1,2 0,1 1,1 0,1 1,1 0,1 1,1 0,2 0,1 1,1-1,1 1,1-1,2 1,1 0,1-1,1 1,7 21,-7-37,0 1,2-1,-1 0,2 0,-1-1,1 0,1 0,0-1,1 0,0 0,0-1,1 0,0 0,1-1,0-1,0 0,1 0,0-1,0-1,0 0,0 0,1-1,0-1,0 0,44 4,-33-6</inkml:trace>
  <inkml:trace contextRef="#ctx0" brushRef="#br0" timeOffset="1263.296">2145 904,'199'-270,"-194"265,-6 15,-10 28,6-21,2-12,1 0,0 0,0 1,1-1,-1 1,1-1,0 1,1 0,0-1,-1 1,2 0,-1-1,1 1,0 0,0-1,0 1,1-1,0 0,0 1,0-1,1 0,0 0,0 0,0-1,0 1,1-1,0 1,0-1,0 0,0-1,1 1,-1-1,1 0,0 0,0 0,0-1,2 1,4-2,0-1,0 0,0-1,0 0,0-1,0 0,0-1,0 0,-1-1,0 0,1 0,-1-1,-1 0,1-1,-1 0,0-1,0 0,-1 0,0-1,0 0,-1 0,0-1,0 0,-1 0,0-1,-1 0,0 0,-1 0,0 0,0-1,1-6,-3-6,-4 4</inkml:trace>
  <inkml:trace contextRef="#ctx0" brushRef="#br0" timeOffset="1544.736">2682 818,'19'-2,"0"-2,0 0,0-1,0-1,-1-1,0-1,0 0,-1-1,0-1,0-1,-1-1,-13 11,0-1,0 0,-1 0,1 0,-1 0,0 0,0 0,0-1,0 1,0-1,0 1,0-1,-1 0,1 0,-1 0,0 0,0 0,0 0,-1 0,1 0,0 0,-1 0,0 0,0-1,0 1,0 0,-1 0,1 0,-1 0,0 0,1 0,-1 0,-1 0,1 0,0 0,-1 0,0 0,1 1,-1-1,0 1,0-1,-1 1,1 0,0 0,-1 0,1 0,-1 0,0 1,0-1,1 1,-1 0,-2-1,-1 1,0 0,-1 1,1 0,0 0,0 0,-1 1,1 0,0 0,0 0,0 1,0 0,0 0,1 1,-1 0,1 0,-1 0,1 0,0 1,0 0,0 0,1 0,0 1,-4 3,0 1,1 0,0 1,0-1,1 1,0 1,1-1,0 1,0 0,2 0,-1 0,1 1,0 2,2-9,1 1,-1-1,1 0,0 0,1 1,-1-1,1 0,0 0,0 0,1 0,-1 0,1 0,0 0,1-1,-1 1,1-1,0 1,0-1,0 0,2 2,14 12</inkml:trace>
  <inkml:trace contextRef="#ctx0" brushRef="#br0" timeOffset="1843.497">3443 564,'-1'1,"-20"5,1 1,0 1,0 1,1 0,0 2,1 0,0 1,1 0,0 2,-12 13,28-27,0 1,0 0,1 0,-1-1,0 1,1 0,-1 0,0 0,1-1,-1 1,1 0,0 0,-1 0,1 0,0 0,-1 0,1 0,0 0,0 0,0 0,0 0,0 0,0 0,0 0,0 0,1 0,-1 0,0 0,0 0,1 0,-1 0,1 0,-1 0,1 0,-1-1,1 1,0 0,-1 0,1 0,0-1,0 1,-1 0,1-1,0 1,0-1,1 1,53 14,-30-10,-22-3,0-1,0 0,-1 1,1 0,0 0,-1 0,1 0,-1 0,0 0,0 0,0 1,0-1,0 1,-1 0,1 0,-1-1,1 1,-1 0,0 0,0 0,0 0,-1 0,1 0,-1 1,0-1,0 0,0 0,0 0,0 0,-1 0,1 1,-1-1,0 0,0 0,0 0,0 0,0-1,-1 1,0 0,1-1,-1 1,0 0,0-1,0 0,-1 0,1 1,0-1,-1-1,0 1,1 0,-2 0,-46 36,32-31</inkml:trace>
  <inkml:trace contextRef="#ctx0" brushRef="#br0" timeOffset="2700.569">3867 734,'-10'-1,"0"1,1 0,-1 0,1 1,-1 0,1 1,-1 0,1 0,0 1,0 0,0 1,0 0,0 1,1-1,0 1,0 1,0 0,1 0,0 0,0 1,1 0,-1 1,1-1,1 1,0 0,0 1,0-1,-2 8,7-12,0 1,0 0,0-1,1 1,-1-1,1 1,0-1,1 1,-1-1,1 0,-1 1,1-1,1 0,-1 0,1 0,-1-1,1 1,0-1,0 1,1-1,-1 0,1 0,-1 0,1-1,0 1,0-1,0 0,0 0,1 0,-1-1,0 1,1-1,-1 0,1-1,-1 1,1-1,0 0,-1 0,2 0,8-2,-1-1,1-1,-1 0,0-1,0 0,-1-1,0-1,0 0,0 0,-1-1,0 0,0-1,-1-1,0 1,-1-2,0 1,4-8,8-11,-2-1,-1 0,-2-2,-1 1,-1-2,2-12,-6 17,-2 0,-1-1,-1 0,-1 0,-2 0,-1 0,-1 0,-2-1,0 1,-3-4,2 22,-1 0,0 1,-1-1,0 1,0 0,-1 0,-1 0,0 0,0 1,0 0,-1 0,-3-1,7 6,0 1,-1 0,1 0,-1 0,0 1,0-1,0 1,0 0,0 0,-1 0,1 1,0-1,-1 1,1 0,-1 0,0 1,1 0,-1-1,0 1,1 1,-1-1,1 1,-1 0,1 0,-1 0,1 0,-1 1,1 0,0 0,-3 2,-6 6,1 1,0 0,0 1,1 0,0 1,1 0,1 1,0 0,1 0,0 1,2 0,-1 1,0 5,-2 4,2-1,1 1,1 1,0-1,3 1,0-1,1 1,1 0,2-1,4 25,-3-39,0 0,1-1,0 1,1-1,0 0,1-1,0 1,0-1,1 0,0-1,0 1,1-1,1-1,-1 0,1 0,0 0,0-1,1-1,0 1,0-2,0 1,1-1,0-1,-1 0,1-1,0 0,10 1,1 0,1-1,0-1,0-1,0-1,0-2,0 0,-1-1,1-1,-1-1,0 0,0-2,2-3,8-3</inkml:trace>
  <inkml:trace contextRef="#ctx0" brushRef="#br0" timeOffset="3578.333">4657 508,'-61'29,"0"4,2 2,2 2,2 3,-36 33,88-71,0 0,0 0,0 0,1 0,-1 0,1 0,-1 1,1 0,0-1,0 1,0 0,0 0,0 0,1 0,-1 0,1 1,0-1,0 0,0 1,0-1,1 0,-1 1,1-1,0 1,0-1,0 1,1-1,-1 1,1-1,0 1,0-1,0 0,0 1,0-1,1 0,-1 0,1 0,0 0,0 0,0-1,1 1,-1 0,1-1,1 2,2-1,0-1,0 1,0-1,0 0,0-1,1 0,-1 0,0 0,1-1,-1 1,1-2,-1 1,1-1,-1 0,0 0,1 0,-1-1,0 0,0-1,0 1,0-1,-1 0,1 0,3-4,119-104,-127 111,78-65,-77 65,0 0,0 1,0-1,0 1,0-1,-1 1,1 0,0 0,0 0,0 0,-1 0,1 0,0 0,-1 1,1-1,-1 1,0-1,1 1,-1-1,0 1,0 0,0 0,0-1,0 1,0 0,-1 0,1 0,-1 0,1 0,-1 0,0 0,0 0,1 0,-1 0,-1 0,1 0,0 0,0 0,-1 0,0 1,4 17,-2-15,0-1,-1 0,2 0,-1 0,0 0,1 0,0 0,0-1,0 1,0 0,0-1,1 0,0 1,-1-1,1 0,0-1,1 1,-1 0,0-1,1 0,0 1,-1-2,1 1,0 0,0-1,0 1,0-1,0 0,0-1,1 1,-1-1,0 0,0 0,0 0,1 0,-1-1,0 1,0-1,3-1,10-9,-2-1,0-1,0 0,-1-1,-1 0,0-1,-1 0,-1-1,0-1,-1 0,-1 0,-1-1,0 0,3-13,-3 13,-11 27,0 2,1-1,0 0,0 0,1 1,0-1,1 1,0-1,1 0,0 1,1-1,0 0,0 1,1-1,1 0,-1-1,2 1,-1-1,1 0,1 0,1 2,-2-8,0 1,0-1,0-1,0 1,1-1,-1 0,1 0,-1-1,1 1,0-1,-1-1,1 1,0-1,0 0,0 0,0 0,-1-1,1 0,0 0,-1-1,1 0,0 0,-1 0,0 0,0-1,0 0,0 0,0 0,0-1,-1 1,1-1,-1-1,0 1,0 0,-1-1,1 0,-1 0,1-1,67-194,-28 112,-42 87,-1 1,0-1,1 1,-1-1,0 1,1-1,-1 1,1-1,-1 1,1-1,0 1,-1 0,1-1,-1 1,1 0,0-1,-1 1,1 0,0 0,-1 0,1 0,-1-1,1 1,0 0,0 0,-1 0,1 1,0-1,-1 0,1 0,-1 0,1 0,0 1,-1-1,1 0,0 0,-1 1,1-1,-1 1,1-1,-1 0,1 1,-1-1,1 1,-1-1,1 1,-1-1,0 1,1 0,-1-1,0 1,0-1,1 1,-1 0,0-1,0 1,0 0,0-1,0 1,0 0,0 0,9 50,-9-44,78 590,-76-568,-1 0,-2 0,-1 0,-1-1,-1 1,-1 0,-4 8,5-24,0-1,-1 0,0 0,-1 0,0-1,-1 0,0 0,-1-1,0 0,0 0,-1 0,-1-1,0-1,0 0,0 0,-1-1,-5 3,13-8,1 1,-1-1,-1 0,1 0,0 0,0 0,-1-1,1 1,-1-1,0 0,1 0,-1 0,0-1,0 1,1-1,-1 0,0 0,0 0,1 0,-1-1,0 1,0-1,1 0,-1 0,1-1,-1 1,1-1,-1 0,1 0,0 0,0 0,0 0,0-1,0 1,0-1,1 0,-1 0,1 0,0 0,0 0,0-1,-1-11,2 0,0 0,1 0,0 0,2 0,-1 0,2 1,0-1,0 0,2 1,0 0,0 0,2 0,-1 1,2 0,0 0,0 1,1 0,1-1,7-11,1 2,0-1,2 2,0 1,2 0,0 2,1 0,0 2,2 0,24-11,-25 16,-6 1</inkml:trace>
  <inkml:trace contextRef="#ctx0" brushRef="#br0" timeOffset="4467.972">113 1524,'613'-92,"-107"67,-209 16,846-7,-894 16,445-27,-145-3,-61 2,83 29,-345-29,-114 28,-88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0,'-17'39,"3"1,1 0,2 0,1 1,2 1,3 0,0 3,1 285,7-179,-4 58,-10-148,12-48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2:48.3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85,'745'-1,"-362"-25,62-3,-21 1,782 28,-1104-1,258 13,-154 3,0-8,19-10,-11 0,201 4,-140 28,621-30,686 1,-1277 29,683-30,-453 1,-309-28,-29 45,-176-14,-1 0,1-2,0 0,0-1,-1-1,1-1,0-1,11-4,28-1,1 3,-1 2,1 2,6 4,41-1,2542-2,-2308-29,-53 47,-183-8,0-5,86-7,-48 0,435 2,-555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6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602 452,'-79'21,"-4"0,1 4,1 3,-2 5,77-32,0 1,0 1,0-1,1 1,-1 0,1 0,-1 1,1-1,0 1,1 0,-1 1,1-1,-1 1,1 0,1 0,-1 0,1 1,0-1,0 1,0 0,0 4,4-8,0 1,0-1,1 0,-1 1,1-1,0 0,0 0,0 0,0 0,0 0,0 0,0-1,1 1,-1-1,1 1,-1-1,1 0,-1 0,1 0,0-1,0 1,-1 0,1-1,0 0,0 0,2 0,7 3,109 16,-119-19,0 0,-1-1,1 1,0 0,0 1,-1-1,1 0,0 0,-1 1,1-1,0 1,-1-1,1 1,-1 0,1-1,-1 1,1 0,-1 0,1 0,-1 0,0 1,0-1,1 0,-1 0,0 1,0-1,0 1,-1-1,1 1,0-1,0 1,-1-1,1 1,-1 0,0-1,1 1,-1 0,0 0,0-1,0 1,0 0,0-1,0 1,-1 0,1 0,0-1,-1 1,0-1,1 1,-1 0,0-1,0 1,-105 83,63-56,-5 3,33-23,0 0,1 1,0 0,1 1,0 1,1 0,1 1,-6 7,16-18,0-1,0 1,0 0,0 0,0-1,1 1,-1 0,1 0,-1 0,1 0,0-1,0 1,0 0,0 0,0 0,0 0,0 0,1 0,-1 0,1-1,-1 1,1 0,0 0,0-1,0 1,0 0,0-1,0 1,0-1,0 1,1-1,-1 0,1 1,-1-1,1 0,-1 0,1 0,-1 0,1 0,0-1,1 2,79 27,-79-28,23 5,-1-1,1-2,0-1,0 0,1-2,22-3,-47 3,1-1,-1 1,1-1,-1 1,1-1,-1 0,1 0,-1 0,0 0,1 0,-1 0,0-1,0 1,0-1,0 1,0-1,0 0,0 0,-1 0,1 0,-1 0,1 0,0-3,5-12</inkml:trace>
  <inkml:trace contextRef="#ctx0" brushRef="#br0" timeOffset="284.567">347 1,'-32'90,"4"2,4 1,4 1,4 1,0 51,7-25,6 1,8 79,27 161,-32-281,-1-57</inkml:trace>
  <inkml:trace contextRef="#ctx0" brushRef="#br0" timeOffset="1435.004">1279 198,'-30'14,"1"1,0 1,1 2,0 1,2 1,0 1,1 1,-14 18,14-12,2 0,1 2,1 1,1 1,2 0,1 1,2 1,1 1,2 0,1 0,2 1,2 1,1 0,1 0,3 0,0 0,3 0,2 8,-3-34,1-1,0 0,1 0,0 0,1 0,0 0,0-1,1 1,0-1,1 0,0 0,0-1,1 1,0-1,1 0,0-1,0 1,0-1,1-1,0 0,0 0,1 0,0-1,0 0,0-1,0 0,1 0,0-1,0 0,-1-1,2 0,-1-1,0 0,0-1,0 1,6-2,-1-1,0-1,0-1,0 0,-1 0,1-2,-1 0,0 0,-1-1,0-1,0 0,0-1,-1-1,-1 0,2-1,-6 4,0 0,0 0,-1 0,0-1,0 0,-1 0,0-1,0 0,-1 0,0 0,-1 0,0 0,0-1,-1 1,0-1,-1 0,0 0,-1 0,0 1,0-1,-1 0,0-2,-1 4,-1 1,1 0,-1 0,-1 0,1 0,-1 0,0 1,-1-1,0 1,0 0,0 1,0-1,-1 1,0 0,0 1,-1-1,1 1,-1 0,0 1,0-1,0 2,0-1,-5 0,-6-3,0 2,0 0,-1 1,1 1,-1 0,0 2,1 0,-1 1,-6 2,14-2,0 1,-1 0,1 1,0 0,0 1,1 0,-1 0,1 1,0 1,0 0,0 0,1 1,0 0,0 1,1 0,0 0,1 1,-5 6,-5 9,2-5</inkml:trace>
  <inkml:trace contextRef="#ctx0" brushRef="#br0" timeOffset="1767.341">1590 932,'-10'14,"-3"10,6 1,8-4,5-11,0-6</inkml:trace>
  <inkml:trace contextRef="#ctx0" brushRef="#br0" timeOffset="2170.829">1815 368,'26'-27,"2"2,1 1,1 1,1 2,1 1,0 1,2 2,0 1,1 2,2 0,-33 12,1 0,0 0,-1 1,1-1,0 1,0 0,-1 0,1 1,0-1,0 1,0 0,0 1,0-1,0 1,0 0,-1 0,1 0,0 1,-1 0,1 0,-1 0,1 0,-1 1,0-1,0 1,0 0,-1 0,1 1,-1-1,1 1,-1 0,0 0,0 0,-1 0,0 0,1 1,-1-1,0 1,-1 0,1 0,-2 16,0 0,-1 0,-2 0,0 0,-1 0,0-1,-2 0,-1 0,0 0,-2-1,0 0,-1 0,-1-1,-1 0,0-1,-12 13,-225 285,243-309,0 1,1 0,0 0,1 1,-1-1,1 1,1 0,0 0,0 0,0 1,1 1,1-6,1-1,0 0,0 1,0-1,0 0,0 1,1-1,0 1,-1-1,1 0,0 0,1 0,-1 1,1-1,-1 0,1 0,0-1,0 1,0 0,0-1,1 1,-1-1,1 0,-1 0,1 0,0 0,0 0,0 0,2 0,9 3,1 0,-1-1,1-1,0 0,0-1,0-1,1 0,-1-1,0-1,13-2,7 1,30 2,117-14,-158 8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52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452 169,'-24'25,"-13"11,-4 6,4 0,4-7,7-5,3-8,7-2,0-4,-2-2,2-1</inkml:trace>
  <inkml:trace contextRef="#ctx0" brushRef="#br0" timeOffset="323.721">1 255,'29'9,"14"4,4 4,0-1,-4-3,-4 1,-5-2,-2 2,-2-1,-7 1,-2-1,-5 2,-4-7,-6-9,-7-4,-4-2</inkml:trace>
  <inkml:trace contextRef="#ctx0" brushRef="#br0" timeOffset="594.991">282 1,'-16'153,"7"0,7 51,2-93,0-87</inkml:trace>
  <inkml:trace contextRef="#ctx0" brushRef="#br0" timeOffset="1113.57">565 113,'10'-10,"0"1,1 1,0 0,0 0,1 1,0 0,0 1,0 1,1 0,0 0,0 1,0 1,1 0,-1 1,1 1,-1 0,1 0,-1 2,14 1,-24-2,-1 1,0-1,1 1,-1 0,0 0,0-1,0 1,1 1,-1-1,0 0,0 1,-1-1,1 1,0-1,0 1,-1 0,1-1,-1 1,0 0,1 0,-1 0,0 1,0-1,0 0,0 0,-1 0,1 1,-1-1,1 0,-1 1,0-1,0 1,0-1,0 0,0 1,0-1,-1 0,1 1,-1-1,0 0,0 0,0 1,-44 93,-124 133,162-222,1 0,0 0,1 0,0 1,0 0,0 0,1 1,0-1,1 1,0 0,0 0,1 0,0 0,1 0,0 0,0 1,1-1,0 0,1 0,0 1,0-1,1 0,2 8,2-11,0-1,0-1,1 1,0-1,-1 0,1-1,1 1,-1-1,0-1,1 0,-1 0,1 0,0-1,-1 0,1 0,0-1,0 0,0 0,0-1,-1 0,1-1,0 0,-1 0,7-2,-6 2,1 0,-1-1,0 0,1-1,-1 1,-1-1,1-1,-1 1,1-2,4-4,1-3</inkml:trace>
  <inkml:trace contextRef="#ctx0" brushRef="#br0" timeOffset="1439.792">1129 169,'-38'53,"23"-36,0 1,2 0,0 1,2 0,0 1,1 1,1 0,1 0,0 1,1 5,6-23,0 1,1-1,0 1,0-1,0 1,1-1,-1 0,1 1,0-1,0 1,1-1,-1 0,1 0,0 0,0 0,0 0,1 0,-1-1,1 1,0-1,0 1,0-1,1 0,-1 0,1-1,-1 1,1-1,0 0,0 0,0 0,0 0,1-1,-1 1,0-1,1 0,-1-1,0 1,3-1,13 2,0-1,0-1,1-1,-1 0,0-2,0 0,0-2,-1 0,1-1,-1-1,-1 0,1-2,-1 0,-1-1,0-1,0-1,-1 0,0-1,-1 0,-1-2,13-15,-21 23,-1 0,1 0,-1 0,0-1,-1 1,0-1,0 0,-1-1,0 1,-1-1,1 1,-1-1,-1 0,0 0,0 0,-1 1,0-1,-1 0,1 0,-2 0,1 0,-1 1,-1-1,0 1,0-1,0 1,-1 0,0 0,-1 0,-1-1,-3 0,0 1,-1 0,1 1,-2 0,1 0,-1 1,0 1,0 0,0 0,-1 1,0 0,0 1,0 1,0 0,0 0,0 1,-1 1,1 0,0 1,-1 0,1 0,0 2,0-1,0 2,0 0,-1 1,-15 7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57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1 170,'120'-37,"-109"33,-1 0,1 1,0 0,0 1,0 0,0 1,0 0,0 0,0 1,1 1,-1 0,0 0,2 2,-12-1,1 0,-1 0,0 0,0 0,0 0,-1 0,1 0,-1 0,1 1,-1-1,1 0,-1 1,0-1,0 0,0 0,-1 1,1-1,0 0,-1 0,0 1,1-1,-1 0,0 0,0 0,0 0,0 0,-1 0,1 0,0 0,-1-1,1 1,-1 0,0-1,0 1,1-1,-1 0,-1 1,2-1,-48 45,41-40,0 0,0 0,1 1,0 0,0 0,1 1,0 0,1 0,-1 0,2 1,-5 8,9-14,0 0,0-1,1 1,-1 0,1 0,0-1,-1 1,1 0,0-1,0 1,1-1,-1 1,1-1,-1 0,1 0,0 1,-1-1,1 0,0 0,1-1,-1 1,0 0,0-1,1 1,-1-1,1 0,-1 0,1 0,0 0,-1 0,1-1,0 1,-1-1,1 0,0 1,0-1,0-1,-1 1,1 0,0-1,-1 1,1-1,1 0,31 6,-33-4,0 0,0-1,0 1,0 0,0 0,0 0,0 1,0-1,-1 0,1 1,0-1,-1 1,1-1,-1 1,1 0,-1 0,0 0,0 0,0 0,0 0,0 0,0 0,-1 0,1 0,-1 0,1 0,-1 1,0-1,0 0,0 0,0 1,0-1,0 0,-1 0,1 0,-1 1,0-1,1 0,-1 0,0 0,0 0,0 0,-1 0,1-1,0 1,-1 0,1 0,-1-1,1 1,-1-1,0 0,0 1,0-1,-1 0,-137 101,124-91</inkml:trace>
  <inkml:trace contextRef="#ctx0" brushRef="#br0" timeOffset="322.35">790 1,'-77'78,"4"3,-51 75,115-145,1 0,0 1,1 1,1-1,0 1,0 0,1 1,1-1,0 1,1 0,1 0,0 0,0 0,2 1,0-11,0-1,1 1,0-1,0 1,0-1,0 1,0-1,0 0,1 1,0-1,0 0,0 0,0 0,0 0,0-1,1 1,0-1,-1 1,1-1,0 0,0 0,0 0,0 0,0-1,1 1,-1-1,1 0,-1 0,1 0,-1 0,1-1,-1 1,2-1,120-13,-6-46,-115 57,-1 0,0-1,1 1,-1-1,0 0,-1 1,1-1,0 0,-1-1,0 1,0 0,0-1,0 1,0-1,-1 0,1 0,-1 1,0-1,0 0,-1 0,1 0,-1 0,0 0,0 0,0 0,0 0,-1 0,0 0,0 0,0 0,0-1,-1 2,0 0,0 0,0 0,-1 0,1 0,-1 1,1-1,-1 1,0 0,0-1,0 1,0 1,0-1,0 0,-1 1,1 0,-1-1,1 1,-1 1,1-1,-1 0,1 1,-1 0,0 0,1 0,-1 0,0 1,-98 21,73-10,4-1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5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228 114,'-14'0,"-10"5,-6 1,3 5,0 1,6 2,1 0,5 1,-1 4,2 3,4 2,4 3,3 0,6-3,3-1,6-5,4-6,1-4</inkml:trace>
  <inkml:trace contextRef="#ctx0" brushRef="#br0" timeOffset="289.166">510 143,'-11'18,"1"-2,0-1,1 2,1-1,1 1,0 0,1 1,1 0,1 0,0 0,0 11,4-26,0 0,0 0,0-1,0 1,1 0,-1 0,1-1,0 1,0 0,0-1,0 1,0-1,0 1,1-1,-1 0,1 0,0 1,0-1,0 0,0-1,0 1,0 0,0 0,1-1,-1 0,0 1,1-1,-1 0,1 0,0 0,-1 0,1-1,0 1,-1-1,1 0,0 1,0-1,-1 0,1-1,0 1,0 0,-1-1,2 0,10-2,1 0,-1-1,0-1,0 0,0-1,0-1,-1 0,0 0,-1-2,0 1,9-9,-15 12,-1 0,0 0,1-1,-2 1,1-1,-1 0,0 0,0-1,-1 1,1-1,-2 0,1 0,-1 0,0 0,0 0,-1-1,0 1,0 0,-1-1,0 1,0-1,0 1,-1 0,-1-5,0 8,1 0,-1 0,0 1,0-1,0 0,-1 1,1-1,-1 1,0 0,0 0,0 0,0 0,0 1,-1-1,1 1,-1 0,0 0,0 0,0 0,1 1,-2-1,1 1,0 0,0 0,0 1,0-1,-1 1,1 0,0 0,0 0,-4 2,-17-3</inkml:trace>
  <inkml:trace contextRef="#ctx0" brushRef="#br0" timeOffset="652.991">1075 1,'-57'17,"-88"40,143-56,0 0,1-1,-1 1,1 0,-1 0,1 0,-1 0,1 1,0-1,0 0,0 1,-1-1,1 0,0 1,1-1,-1 1,0 0,0-1,1 1,-1 0,1-1,-1 1,1 0,0 0,0-1,0 1,0 0,0 0,0 0,0-1,0 1,1 0,-1 0,1-1,-1 1,1 0,0-1,0 1,-1-1,1 1,0-1,1 1,-1-1,0 0,0 1,0-1,1 0,-1 0,1 0,-1 0,1 0,-1 0,1-1,0 1,-1 0,1-1,0 1,-1-1,2 1,71 20,-67-21,0 1,0 0,1 1,-1 0,-1 0,1 0,0 1,-1 0,1 0,-1 1,0-1,0 1,0 1,0-1,-1 1,0 0,2 3,-5-6,-1 0,0 0,1 1,-1-1,0 0,0 1,0-1,0 1,-1 0,1-1,-1 1,0-1,1 1,-1 0,0-1,-1 1,1 0,0-1,-1 1,1 0,-1-1,0 1,0-1,0 1,0-1,0 0,-1 1,1-1,-1 0,0 0,1 0,-1 0,0 0,0 0,0-1,0 1,-1-1,-88 50,-25-25,91-24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58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70 875,'-20'19,"-5"12,0-1</inkml:trace>
  <inkml:trace contextRef="#ctx0" brushRef="#br0" timeOffset="770.14">464 452,'-9'-6,"0"0,0 0,-1 1,0 1,0 0,0 0,0 1,-1 0,1 1,-1 0,0 0,0 1,-5 1,11 0,-1 0,0 0,1 1,-1 0,1 0,-1 0,1 1,0 0,0 0,0 0,0 1,0-1,0 1,0 0,1 1,-1-1,1 1,0 0,0 0,1 0,-1 0,1 1,0 0,0-1,0 1,-1 4,3-6,0 1,0-1,0 0,0 1,0-1,1 1,0-1,-1 1,1-1,1 1,-1-1,0 1,1-1,0 1,0-1,0 0,0 1,0-1,1 0,-1 0,1 0,0 0,0 0,0 0,0-1,1 1,-1 0,1-1,-1 0,1 0,0 0,0 0,0 0,0 0,0-1,1 0,-1 1,0-1,1 0,-1-1,0 1,1-1,-1 1,1-1,-1 0,1 0,-1-1,1 1,-1-1,3 0,119-44,-95 30,-27 13,-1 1,1-1,-1 1,1 0,0 0,-1 0,1 0,0 0,0 1,0-1,0 1,0 0,0-1,0 2,-1-1,1 0,0 0,0 1,0 0,0 0,0-1,-1 2,1-1,0 0,-1 0,1 1,-1 0,1-1,-1 1,0 0,0 0,0 0,0 0,0 1,0-1,-1 0,1 1,-1 0,1-1,-1 1,0 0,0-1,0 1,-1 0,1 0,-1 0,1 0,-1 0,0 0,0 15,-2-1,1 1,-2-1,-1 1,0-1,-1 0,0 0,-2-1,-5 11,-25 82,7 9,27-98</inkml:trace>
  <inkml:trace contextRef="#ctx0" brushRef="#br0" timeOffset="1166.828">775 452,'-3'8,"-3"5,2 0,-1 0,2 0,-1 0,2 1,0 0,1-1,0 1,1 0,0 0,1-1,1 3,-2-15,1 1,-1-1,1 1,0-1,-1 1,1-1,0 1,0-1,0 0,0 1,0-1,0 0,1 0,-1 0,0 0,1 0,-1 0,0 0,1 0,-1-1,1 1,-1-1,1 1,0-1,-1 1,1-1,-1 0,1 0,0 0,-1 0,1 0,0 0,-1 0,1 0,-1-1,1 1,0-1,-1 1,1-1,-1 0,1 1,-1-1,0 0,1 0,-1 0,1-1,62-47,-54 38,0 0,-1-1,0 1,-1-2,0 1,-1-1,0 0,-1-1,-1 0,0 0,0 0,-2 0,0-2,-2 14,-1-1,0 1,0 0,0 0,-1-1,1 1,0 0,-1 0,0 0,1-1,-1 1,0 0,0 0,0 0,0 0,-1 0,1 1,0-1,-1 0,1 1,-1-1,0 0,1 1,-1 0,0-1,0 1,0 0,0 0,0 0,0 1,0-1,-1 0,1 1,0-1,0 1,-2-1,-18-2</inkml:trace>
  <inkml:trace contextRef="#ctx0" brushRef="#br0" timeOffset="2985.96">972 1,'15'0,"1"1,-1 1,0 1,0 0,0 1,-1 0,1 1,-1 1,0 0,-1 1,1 0,-1 2,-1-1,0 1,0 1,0 0,-1 1,-1 0,0 1,-1 0,0 0,0 1,-2 0,1 1,-2-1,1 19,-2 0,-1-1,-1 1,-2 1,-1-1,-2 0,-1 0,-2 0,-1-1,-1 0,-1 0,-2 0,-2-1,-1 2,0 7,-2-1,-2 0,-1-1,-2-1,-1-1,-2-1,-1-1,-2-1,-1-1,-1-1,-2-2,-1 0,-29 18,37-30,4-1</inkml:trace>
  <inkml:trace contextRef="#ctx0" brushRef="#br0" timeOffset="4494.017">1565 254,'-11'241,"-8"79,-8-56,10-184,12-107,10 4,1 0</inkml:trace>
  <inkml:trace contextRef="#ctx0" brushRef="#br0" timeOffset="4785.837">1819 536,'-50'29,"0"1,3 3,1 2,1 2,-16 19,59-55,0 0,0 0,0 0,0 1,0-1,0 1,0-1,0 1,1 0,-1-1,1 1,-1 0,1 0,0 0,0 0,0 1,0-1,0 0,0 0,0 1,1-1,-1 0,1 1,0-1,0 0,0 1,0-1,0 1,0-1,1 0,-1 1,1-1,-1 0,1 1,0-1,0 0,0 0,0 0,1 0,-1 0,0 0,1 0,0 0,-1-1,1 1,1 0,136 38,-115-36,-19-4,0-1,0 1,0 1,-1-1,1 1,0-1,0 1,-1 1,1-1,0 1,-1 0,0 0,1 0,-1 0,0 1,0 0,0 0,-1 0,1 0,-1 0,1 1,-1 0,0-1,-1 1,1 0,0 1,-1-1,0 0,-4 10</inkml:trace>
  <inkml:trace contextRef="#ctx0" brushRef="#br0" timeOffset="5138.123">2158 423,'14'27,"-1"0,-1 0,-1 2,-2-1,-1 1,-1 0,-2 1,-1 0,0 17,-2-32,-1 0,-1 0,0 0,-1 0,-1 0,0 0,-1 0,-1 0,0-1,-1 0,0 0,-1 0,-1 0,0-1,-1 0,-1 0,0-1,0 0,-1-1,-11 10,16-18,1-1,0 0,-1 0,1 0,-1 0,0-1,0 1,0-1,0-1,0 1,0-1,0 0,1 0,-1 0,0 0,0-1,0 0,0 0,0-1,0 1,1-1,-1 0,1 0,-1 0,1-1,0 0,0 0,0 0,0 0,0 0,1-1,0 0,-1 1,1-1,0-1,-13-17,3 4</inkml:trace>
  <inkml:trace contextRef="#ctx0" brushRef="#br0" timeOffset="5387.146">1961 395,'28'5,"20"1,6 0,4-1,1-2,-5-5,-1-3,-5-1,-7-3,1-1,-3 1,-3 3,-3 2,-7 2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5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709 227,'-39'-17,"23"14,0 1,0 0,0 1,0 0,-1 2,1 0,0 0,0 2,0 0,0 1,0 0,1 1,-1 1,-4 3,14-5,0-1,0 1,1 0,-1 1,1-1,0 1,0 0,1 0,0 1,0-1,0 1,0 0,1 0,0 0,0 1,1-1,0 1,0-1,0 1,1 0,0 0,0-1,1 1,0 0,0 0,0 0,1 0,0 0,1-1,-1 1,1 0,1-1,-1 0,1 1,0-1,0 0,1 0,0 0,0-1,0 0,1 1,3 2,88 67,-85-69,-1 1,-1 0,1 0,-1 1,0 1,-1-1,0 2,0-1,-1 1,0 0,-1 0,0 1,0 0,-1 0,-1 0,0 0,-1 1,0 0,0 0,-1 0,0 8,-1-15,0 0,-1 0,1 0,-1 0,0 0,0 0,-1 0,0 0,0 0,0 0,0 0,-1 0,1 0,-1-1,-1 1,1-1,0 1,-1-1,0 0,0 0,-1 0,1 0,-1-1,1 1,-1-1,0 0,-1 0,1 0,0-1,-1 0,0 1,-6 0,0 0,-1-1,1 0,-1-1,0 0,1-1,-1 0,0 0,0-2,1 1,-1-2,-4-1,-2-7,6-2</inkml:trace>
  <inkml:trace contextRef="#ctx0" brushRef="#br0" timeOffset="16300.303">258 1,'-32'41,"2"1,2 1,2 1,2 2,2 0,2 1,2 2,2 0,2 0,2 5,6-16,1 0,2 0,1 0,2 1,2-1,2 0,1 0,3 6,-3-25,0-1,0 0,2 0,0 0,2-1,0 0,0 0,2-1,0 0,0-1,2-1,0 0,0 0,1-1,1-1,0 0,5 1,20 10,1-2,1-2,1-2,26 6,-16-7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34,'-38'-9,"0"0,-1 3,1 1,-1 2,-10 2,35 1,1 1,0 0,0 1,0 0,0 1,0 1,0 0,1 1,0 0,0 0,0 2,0-1,1 2,0-1,1 2,0-1,-2 3,-13 18,2 1,1 1,1 1,2 1,1 0,1 1,3 1,0 1,2 0,2 1,2 0,1 0,1 1,3 0,0 31,2-55,1 0,0 0,0 0,2 0,0 0,0 0,1 0,1-1,0 0,1 1,0-1,1-1,1 1,0-1,1 0,0-1,0 0,1 0,1-1,0 0,0-1,1 0,0 0,1-1,-1-1,2 0,-1 0,1-2,6 3,4-2,1-1,-1 0,1-2,0-1,0-1,0-1,0-1,0-1,0-2,0 0,-1-1,1-1,-1-1,-1-2,3-1,-16 4,0 0,0 0,0-1,-1 0,1-1,-2 1,1-2,-1 1,-1-1,1 0,-2 0,1-1,-1 0,-1 0,1 0,0-7,-3 11,0 0,0-1,-1 1,0 0,-1-1,1 1,-1-1,0 1,-1-1,0 1,0-1,0 1,0 0,-1-1,0 1,-1 0,1 0,-1 1,0-1,-1 0,0 1,1 0,-1 0,-1 0,1 0,-1 1,0-1,-3-1,-8-4,0 2,-1-1,0 2,0 0,-1 1,0 1,0 1,0 0,0 2,0 0,-1 1,1 0,-1 2,1 0,-1 1,1 1,0 1,-13 4,20-5,0 1,0 1,0 0,1 0,0 1,0 0,1 0,-1 1,1 1,1 0,0 0,0 0,0 1,1 0,1 1,-1 0,1 0,1 0,0 0,1 1,0 0,0 0,1 0,0 0,1 1,0 8,2 5</inkml:trace>
  <inkml:trace contextRef="#ctx0" brushRef="#br0" timeOffset="234.174">1164 824,'-10'9,"2"4,7-1,4-2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4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88,'10'-9,"2"0,-1 0,1 1,0 1,1 0,-1 0,2 2,-1-1,0 2,1 0,0 0,0 1,0 1,0 0,1 1,-1 1,0 0,1 1,-1 0,0 1,0 1,6 2,27 5,-35-9,0 1,0 0,0 1,0 0,0 1,0 0,-1 1,0 0,0 1,0 0,0 1,-1 0,0 1,-1 0,0 0,0 1,7 9,-7-6,0 0,0 1,-1 0,0 0,-1 1,-1 0,0 0,-1 0,-1 1,0 0,-1 0,-1 0,0 0,-1 1,0-1,-2 0,1 1,-2-1,-1 2,-34 191,9-90,17-79,2 1,1 0,2 0,1 23,6 219,-1-270,0 0,1 0,0 0,1 0,0-1,0 1,2-1,-1 1,1-1,1 0,0-1,1 1,0-1,0 0,1 0,1-1,-1 0,1 0,1-1,0 0,0 0,0-1,2 0,81 30,-196-14,95-22,1 0,0 1,0 0,0 0,0 0,1 1,-1 1,1-1,-1 1,1 0,0 1,1 0,-1 0,1 0,0 1,0 0,1 0,0 0,0 1,0 0,1 0,0 0,0 0,1 1,0-1,0 1,0 0,1 1,3 189,27-28,-28 225,0-383,-1-1,0 0,-1 1,-1-1,0 0,0 0,-1 0,0-1,-1 1,-1-1,1 0,-1-1,-1 1,0-1,0 0,-1-1,0 0,0 0,-9 6,5-3,0 1,0-1,-1-1,0-1,-1 1,0-2,0 0,-1-1,0 0,-5 0,-144 25,111-26,53-7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2:48.3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85,'745'-1,"-362"-25,62-3,-21 1,782 28,-1104-1,258 13,-154 3,0-8,19-10,-11 0,201 4,-140 28,621-30,686 1,-1277 29,683-30,-453 1,-309-28,-29 45,-176-14,-1 0,1-2,0 0,0-1,-1-1,1-1,0-1,11-4,28-1,1 3,-1 2,1 2,6 4,41-1,2542-2,-2308-29,-53 47,-183-8,0-5,86-7,-48 0,435 2,-555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8.1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405 368,'40'-46,"-41"45,1 0,-1 0,0 0,0 1,1-1,-1 0,0 1,0-1,0 1,0-1,0 1,0 0,0-1,0 1,0 0,0-1,0 1,0 0,0 0,0 0,0 0,0 0,0 0,-1 0,1 1,0-1,0 0,0 1,0-1,0 0,0 1,0-1,1 1,-1 0,0-1,0 1,-1 0,-328 125,252-82,78-43,0 0,1 0,-1 0,0 0,1 0,-1 0,1 0,-1 0,1 0,-1 0,1 0,0 0,-1 0,1-1,0 1,0 0,-1 0,1-1,0 1,0 0,0-1,0 1,0-1,0 1,0-1,0 0,0 1,0-1,0 0,0 0,1 0,-1 0,0 0,0 0,0 0,0 0,0 0,0-1,0 1,1 0,-1 0,168 2,-168-3,1 1,-1-1,1 1,0 0,-1 0,1 0,-1 0,1 0,0 0,-1 0,1 0,-1 1,1-1,-1 1,1-1,-1 1,1-1,-1 1,0 0,1 0,-1 0,0 0,1 0,-1 0,0 0,0 0,0 0,0 1,0-1,0 0,0 1,-1-1,1 0,0 1,-1-1,1 1,-1-1,0 1,1 0,-1-1,0 1,0-1,0 1,0-1,0 1,0 0,-1-1,1 1,0-1,-1 1,1-1,-1 1,0-1,1 1,-1-1,0 0,0 1,0-1,0 0,-1 1,-8 10,-1 0,0-1,-1-1,0 0,-1-1,0 0,-1-1,-7 4,-30 20,48-31,0 0,1-1,-1 1,0 0,1 1,-1-1,1 0,0 1,-1-1,1 1,0 0,0 0,0 0,0 0,1 0,-1 0,0 1,1-1,-1 0,1 1,0-1,0 1,0 0,0-1,1 1,-1 0,1-1,-1 1,1 0,0 0,0-1,0 1,0 0,1 0,-1-1,1 1,0 0,-1-1,1 1,1 0,-1-1,0 1,0-1,1 0,0 1,-1-1,3 2,6 2,1 1,1-2,-1 1,1-1,0-1,0 0,0-1,0-1,1 1,-1-2,1 0,-1 0,1-1,0-1,2 0,-11 0,0 1,0-1,0 0,-1 0,1 0,0-1,0 1,-1-1,1 0,-1 0,0 0,1-1,-1 1,0-1,0 1,-1-1,1 0,0 0,-1 0,0-1,0 1,0-1,0 1,0-2,6-16</inkml:trace>
  <inkml:trace contextRef="#ctx0" brushRef="#br0" timeOffset="303.666">264 1,'-19'199,"8"0,12 101,-1-159,0-122,1 0,1 0,0 0,1 0,1-1,1 1,1-1,0 0,1 0,1-1,1 0,0-1,7 8,-3-8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39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365 198,'-7'-6,"-1"1,1-1,-1 2,-1-1,1 1,-1 0,0 1,1 0,-2 0,1 1,0 0,0 1,-1 0,1 0,0 1,-1 0,1 1,-1 0,1 0,0 1,0 0,0 1,0 0,0 0,0 1,1 0,0 1,0 0,0 0,0 1,1 0,0 0,0 0,1 1,-1 0,2 1,-1-1,1 1,0 0,0 1,1-1,0 3,0-7,1 1,1-1,-1 1,1-1,-1 1,2 0,-1 0,0 0,1 1,0-1,0 0,0 0,1 1,0-1,0 0,0 0,1 1,0-1,0 0,0 0,0 1,1-1,0 0,0-1,0 1,1 0,0-1,0 1,0-1,0 0,1 0,-1 0,1 0,0-1,0 1,0-1,1 0,2 1,10 2,0-2,1 0,-1 0,1-2,0 0,0-1,0-1,0 0,0-2,0 0,0-1,0-1,0-1,6 0,-2-2,1-1,-1 0,0-2,-1-1,0 0,15-11,-27 15,1 0,-1 0,-1 0,1-1,-1 0,0-1,-1 0,0 0,-1-1,0 0,0 0,-1 0,0 0,-1-1,0 0,2-10,-6 15,1 1,-1-1,-1 0,1 1,-1-1,0 1,0-1,-1 1,1 0,-1-1,0 1,-1 0,1 0,-1 0,0 1,0-1,-1 1,1-1,-1 1,0 0,0 1,0-1,-1 1,0-1,1 1,-1 1,0-1,0 1,0-1,-1 2,1-1,0 0,-1 1,1 0,-1 1,1-1,-1 1,0 0,1 0,-1 1,1-1,-1 1,-2 1,-32 7,5 3</inkml:trace>
  <inkml:trace contextRef="#ctx0" brushRef="#br0" timeOffset="377.474">451 481,'-22'9,"-12"3,2 2,0 0,1 3,0 0,1 2,1 1,1 2,1 0,-4 7,27-25,0-1,1 0,0 1,0-1,0 1,0 0,0 0,1 0,0 1,-1-1,2 0,-1 1,0 0,1-1,0 1,0 0,1 0,-1-1,1 1,0 0,0 0,1 0,-1-1,1 1,0 0,0 0,1-1,-1 1,1-1,0 1,0-1,1 0,-1 0,1 0,0 0,2 2,6 2,0-1,0 0,0-1,1 0,0 0,0-1,1-1,-1 0,1-1,0 0,0-1,0-1,0 0,0 0,1-1,-1-1,0 0,0-1,0-1,0 0,-1 0,1-1,-1-1,0 0,0-1,0 0,-1-1,0 0,0-1,-1 0,8-8,-12 12,0-1,0 0,0-1,-1 0,0 1,0-2,0 1,-1-1,0 1,0-1,-1 0,1-1,-2 1,1 0,-1-1,0 0,0 1,-1-1,0 0,-1 0,0 0,0 0,-1 1,1-1,-2 0,1 0,-1 1,0-1,-1 1,0-1,0 1,0 0,-4-4,-2 2,-1 0,0 1,0 0,-1 1,0 1,0-1,-1 2,0-1,0 2,0-1,0 2,-1 0,1 0,-1 1,0 1,0 0,-7 1,9 1,0 0,0 2,0-1,1 1,-1 1,1 0,-1 0,1 1,0 1,-7 5,-6 3</inkml:trace>
  <inkml:trace contextRef="#ctx0" brushRef="#br0" timeOffset="1038.486">986 227,'-39'34,"1"2,2 2,2 1,1 2,-24 41,50-71,0 1,1 0,0 1,1 0,1-1,0 2,0-1,2 0,-1 8,2-16,1 0,-1 1,2-1,-1 0,0 0,1 1,0-1,0 0,1 0,-1 0,1 0,0 0,1 0,-1-1,1 1,0-1,0 0,0 1,1-2,-1 1,1 0,0-1,0 1,0-1,3 2,2-1,0 1,0-2,0 1,0-1,1 0,-1-1,1 0,-1-1,1 0,0 0,0-1,0 0,-1-1,1 0,0-1,-1 0,1 0,-1-1,1 0,-1-1,0 0,-1 0,1-1,-1 0,5-4,7-4,-1-1,0-2,-2 1,1-2,-2-1,0 0,-2 0,0-2,-1 0,1-3,0-2,-2-1,-1 0,0-1,-2 0,-1-1,-2 1,0-2,0-22,-5 45,-1-1,-1 0,1 1,-1-1,0 1,0-1,-1 1,0-1,0 1,-1 0,1 0,-2 0,1 0,0 0,-1 1,0-1,0 1,-1 0,1 1,-1-1,0 1,-1 0,1 0,-1 0,1 1,-1 0,0 0,0 0,0 1,-1 0,1 0,-1 0,1 1,-1 0,1 1,-1-1,-2 1,-6 1,1 1,0 0,0 1,0 0,0 1,0 0,1 2,0-1,0 2,0-1,1 2,-10 7,9-7,-18 10</inkml:trace>
  <inkml:trace contextRef="#ctx0" brushRef="#br0" timeOffset="1475.285">1552 1,'-30'266,"30"35,-23-197,29-96,0-13</inkml:trace>
  <inkml:trace contextRef="#ctx0" brushRef="#br0" timeOffset="1808.233">1862 170,'-77'54,"-145"115,220-168,0 0,0 0,0 0,1 0,-1 0,1 0,-1 1,1-1,-1 0,1 1,0-1,-1 1,1 0,0-1,0 1,0 0,1 0,-1-1,0 1,1 0,-1 0,1 0,-1 0,1 0,0 0,0 0,0 0,0 0,0 0,0 0,1 0,-1 0,1 0,-1 0,1-1,0 1,0 0,0 0,0-1,0 1,0 0,0-1,0 1,1-1,-1 1,1-1,-1 0,2 2,144 81,-136-74,-1 1,1 0,-2 1,0-1,0 2,-1-1,-1 1,0 1,0-1,-2 1,2 5,-2 2</inkml:trace>
  <inkml:trace contextRef="#ctx0" brushRef="#br0" timeOffset="2629.837">1919 819,'0'-1,"29"-47,-1-2,-3-1,-2-1,-3 0,-1-2,-1-11,1-106,-4 75,4 119,3 142,-9-87,-12-62,0-1,1 0,1 0,0 0,1 0,1-1,0 1,1-1,0 0,1-1,1 1,0-1,1-1,3 4,-9-13,-1 0,1 0,0 0,-1 0,1 0,1-1,-1 1,0-1,1 0,-1 0,1 0,-1 0,1-1,0 0,0 1,0-1,0-1,0 1,0 0,0-1,0 0,0 0,0 0,0-1,0 1,0-1,0 0,0 0,0 0,0-1,-1 1,1-1,2-2,11-10,-1 0,-1-2,0 0,-1 0,-1-1,-1-1,0 0,-1-1,-1 0,-1-1,-1 0,0 0,-2-1,0 0,-1-3,2-14,-1-1,-2 0,-1 0,-3 0,-2-24,1 9,-16-15,5 58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0,'-22'298,"15"156,8-474,0 0,2 0,0 1,1-1,1 1,1 0,1 0,0 0,4-4,2-1</inkml:trace>
  <inkml:trace contextRef="#ctx0" brushRef="#br0" timeOffset="265.895">311 254,'-225'155,"164"-93,60-60,0 0,0-1,0 1,0 0,0 0,1-1,-1 1,1 0,-1 0,1 0,0 0,-1 0,1 0,0 0,0 0,0 0,1 0,-1 0,0 0,1-1,0 1,-1 0,1 0,0 0,0-1,0 1,0 0,0-1,0 1,0 0,1-1,-1 0,0 1,1-1,-1 0,1 0,0 0,-1 0,1 0,2 1,63 28,-58-28,0 1,0 0,-1 0,0 1,1 1,-1-1,0 1,-1 0,0 1,1 0,-2 0,1 0,-1 1,0 0,4 6,-3 2,-6-12,0-1,0 1,0 0,0-1,1 1,-1-1,1 0,-1 0,1 1,0-1,0 0,0 0,0 0,0-1,0 1,1-1,-1 1,1-1,-1 1,1-1,-1 0,1 0,2 0,12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2:48.3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85,'745'-1,"-362"-25,62-3,-21 1,782 28,-1104-1,258 13,-154 3,0-8,19-10,-11 0,201 4,-140 28,621-30,686 1,-1277 29,683-30,-453 1,-309-28,-29 45,-176-14,-1 0,1-2,0 0,0-1,-1-1,1-1,0-1,11-4,28-1,1 3,-1 2,1 2,6 4,41-1,2542-2,-2308-29,-53 47,-183-8,0-5,86-7,-48 0,435 2,-555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6.0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0,'0'102,"26"156,-19-163,3-1,4-1,18 58,-4-80,-27-69,0-1,-1 1,1-1,0 1,-1-1,1 0,0 1,0-1,0 0,1 0,-1 1,0-1,0 0,0 0,1 0,-1 0,1-1,-1 1,1 0,-1-1,1 1,-1-1,1 1,-1-1,1 1,0-1,-1 0,1 0,0 0,-1 0,1 0,-1-1,1 1,0 0,-1-1,1 1,-1-1,1 1,-1-1,1 0,-1 0,1 0,-1 0,12-11,-2 0,1-1,-2-1,0 1,0-2,-1 0,-1 0,1-3,18-31,103-151,-130 199,0-1,1 1,-1-1,0 1,1 0,-1-1,1 1,-1 0,1 0,0-1,0 1,0 0,-1 0,1 0,0 0,0 0,0 0,1 0,-1 0,0 0,0 1,0-1,1 0,-1 1,0-1,1 1,-1-1,0 1,1 0,-1-1,1 1,-1 0,0 0,1 0,-1 0,1 0,-1 1,0-1,1 0,-1 1,1-1,-1 1,0-1,0 1,1-1,-1 1,1 1,8 161,-3-114,-7-33,0-1,2 1,0-1,0 0,2 1,0-1,0 0,2-1,0 1,0-1,1-1,1 1,1-1,-1 0,2-1,0 0,0 0,6 3,-15-14,1 0,0 0,-1 0,1 0,0-1,0 1,0 0,-1-1,1 0,0 1,0-1,0 0,0 0,0 0,0 0,0 0,0 0,0-1,0 1,0-1,0 1,-1-1,1 0,0 1,0-1,-1 0,1 0,0 0,-1-1,1 1,-1 0,0-1,1 1,-1-1,1 1,37-65,-34 56,120-325,-70 126,-51 172,-5 32,1-1,0 1,1-1,-1 1,1-1,0 1,0-1,1 1,0 0,0-1,0 1,0 0,1 0,0 1,1-3,12 0,1 7</inkml:trace>
  <inkml:trace contextRef="#ctx0" brushRef="#br0" timeOffset="339.675">1159 536,'-7'10,"-9"14,0 1,2 0,1 1,1 0,1 1,1 0,1 1,1 2,8-28,-1 0,1 1,-1-1,1 0,0 1,0-1,0 1,0-1,1 0,-1 1,0-1,1 0,0 0,-1 1,1-1,0 0,0 0,1 0,-1 0,0 0,0 0,1 0,0 0,-1-1,1 1,0 0,0-1,-1 0,1 1,0-1,1 0,-1 0,0 0,0 0,0 0,1-1,-1 1,2 0,3-1,0 1,-1-1,1 0,0-1,0 1,-1-1,1-1,-1 1,1-1,-1 0,1-1,-1 1,2-3,1 1,-1 0,0-1,0 0,-1-1,0 0,0 0,0-1,-1 1,1-2,-2 1,1 0,-1-1,0 0,-1 0,0-1,0 1,-1-1,0 0,0 0,-1 0,0 0,-1-1,0 1,0 0,-1-1,-1 1,1 0,-1-1,-1 1,0-3,1 9,-1 0,1 0,-1 0,0 0,0 0,0 0,0 0,0 1,0-1,-1 1,1 0,-1-1,0 1,0 0,1 1,-1-1,0 0,-1 1,1 0,0 0,0 0,-1 0,1 0,0 0,-1 1,1 0,-1 0,1 0,-1 0,1 0,0 1,-1-1,1 1,0 0,-1 0,1 0,0 1,0-1,0 1,0-1,0 1,0 0,1 0,-1 1,-1 1,-16 14</inkml:trace>
  <inkml:trace contextRef="#ctx0" brushRef="#br0" timeOffset="623.078">1469 791,'0'0,"0"-5,5-6,1-7,5-4,0-4,-1-1,2-3,-1 1,2 4,0 2,1 1,0-2,1 4,3 5,-1 10,-4 10,-4 5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39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365 198,'-7'-6,"-1"1,1-1,-1 2,-1-1,1 1,-1 0,0 1,1 0,-2 0,1 1,0 0,0 1,-1 0,1 0,0 1,-1 0,1 1,-1 0,1 0,0 1,0 0,0 1,0 0,0 0,0 1,1 0,0 1,0 0,0 0,0 1,1 0,0 0,0 0,1 1,-1 0,2 1,-1-1,1 1,0 0,0 1,1-1,0 3,0-7,1 1,1-1,-1 1,1-1,-1 1,2 0,-1 0,0 0,1 1,0-1,0 0,0 0,1 1,0-1,0 0,0 0,1 1,0-1,0 0,0 0,0 1,1-1,0 0,0-1,0 1,1 0,0-1,0 1,0-1,0 0,1 0,-1 0,1 0,0-1,0 1,0-1,1 0,2 1,10 2,0-2,1 0,-1 0,1-2,0 0,0-1,0-1,0 0,0-2,0 0,0-1,0-1,0-1,6 0,-2-2,1-1,-1 0,0-2,-1-1,0 0,15-11,-27 15,1 0,-1 0,-1 0,1-1,-1 0,0-1,-1 0,0 0,-1-1,0 0,0 0,-1 0,0 0,-1-1,0 0,2-10,-6 15,1 1,-1-1,-1 0,1 1,-1-1,0 1,0-1,-1 1,1 0,-1-1,0 1,-1 0,1 0,-1 0,0 1,0-1,-1 1,1-1,-1 1,0 0,0 1,0-1,-1 1,0-1,1 1,-1 1,0-1,0 1,0-1,-1 2,1-1,0 0,-1 1,1 0,-1 1,1-1,-1 1,0 0,1 0,-1 1,1-1,-1 1,-2 1,-32 7,5 3</inkml:trace>
  <inkml:trace contextRef="#ctx0" brushRef="#br0" timeOffset="377.474">451 481,'-22'9,"-12"3,2 2,0 0,1 3,0 0,1 2,1 1,1 2,1 0,-4 7,27-25,0-1,1 0,0 1,0-1,0 1,0 0,0 0,1 0,0 1,-1-1,2 0,-1 1,0 0,1-1,0 1,0 0,1 0,-1-1,1 1,0 0,0 0,1 0,-1-1,1 1,0 0,0 0,1-1,-1 1,1-1,0 1,0-1,1 0,-1 0,1 0,0 0,2 2,6 2,0-1,0 0,0-1,1 0,0 0,0-1,1-1,-1 0,1-1,0 0,0-1,0-1,0 0,0 0,1-1,-1-1,0 0,0-1,0-1,0 0,-1 0,1-1,-1-1,0 0,0-1,0 0,-1-1,0 0,0-1,-1 0,8-8,-12 12,0-1,0 0,0-1,-1 0,0 1,0-2,0 1,-1-1,0 1,0-1,-1 0,1-1,-2 1,1 0,-1-1,0 0,0 1,-1-1,0 0,-1 0,0 0,0 0,-1 1,1-1,-2 0,1 0,-1 1,0-1,-1 1,0-1,0 1,0 0,-4-4,-2 2,-1 0,0 1,0 0,-1 1,0 1,0-1,-1 2,0-1,0 2,0-1,0 2,-1 0,1 0,-1 1,0 1,0 0,-7 1,9 1,0 0,0 2,0-1,1 1,-1 1,1 0,-1 0,1 1,0 1,-7 5,-6 3</inkml:trace>
  <inkml:trace contextRef="#ctx0" brushRef="#br0" timeOffset="1038.486">986 227,'-39'34,"1"2,2 2,2 1,1 2,-24 41,50-71,0 1,1 0,0 1,1 0,1-1,0 2,0-1,2 0,-1 8,2-16,1 0,-1 1,2-1,-1 0,0 0,1 1,0-1,0 0,1 0,-1 0,1 0,0 0,1 0,-1-1,1 1,0-1,0 0,0 1,1-2,-1 1,1 0,0-1,0 1,0-1,3 2,2-1,0 1,0-2,0 1,0-1,1 0,-1-1,1 0,-1-1,1 0,0 0,0-1,0 0,-1-1,1 0,0-1,-1 0,1 0,-1-1,1 0,-1-1,0 0,-1 0,1-1,-1 0,5-4,7-4,-1-1,0-2,-2 1,1-2,-2-1,0 0,-2 0,0-2,-1 0,1-3,0-2,-2-1,-1 0,0-1,-2 0,-1-1,-2 1,0-2,0-22,-5 45,-1-1,-1 0,1 1,-1-1,0 1,0-1,-1 1,0-1,0 1,-1 0,1 0,-2 0,1 0,0 0,-1 1,0-1,0 1,-1 0,1 1,-1-1,0 1,-1 0,1 0,-1 0,1 1,-1 0,0 0,0 0,0 1,-1 0,1 0,-1 0,1 1,-1 0,1 1,-1-1,-2 1,-6 1,1 1,0 0,0 1,0 0,0 1,0 0,1 2,0-1,0 2,0-1,1 2,-10 7,9-7,-18 10</inkml:trace>
  <inkml:trace contextRef="#ctx0" brushRef="#br0" timeOffset="1475.285">1552 1,'-30'266,"30"35,-23-197,29-96,0-13</inkml:trace>
  <inkml:trace contextRef="#ctx0" brushRef="#br0" timeOffset="1808.233">1862 170,'-77'54,"-145"115,220-168,0 0,0 0,0 0,1 0,-1 0,1 0,-1 1,1-1,-1 0,1 1,0-1,-1 1,1 0,0-1,0 1,0 0,1 0,-1-1,0 1,1 0,-1 0,1 0,-1 0,1 0,0 0,0 0,0 0,0 0,0 0,0 0,1 0,-1 0,1 0,-1 0,1-1,0 1,0 0,0 0,0-1,0 1,0 0,0-1,0 1,1-1,-1 1,1-1,-1 0,2 2,144 81,-136-74,-1 1,1 0,-2 1,0-1,0 2,-1-1,-1 1,0 1,0-1,-2 1,2 5,-2 2</inkml:trace>
  <inkml:trace contextRef="#ctx0" brushRef="#br0" timeOffset="2629.837">1919 819,'0'-1,"29"-47,-1-2,-3-1,-2-1,-3 0,-1-2,-1-11,1-106,-4 75,4 119,3 142,-9-87,-12-62,0-1,1 0,1 0,0 0,1 0,1-1,0 1,1-1,0 0,1-1,1 1,0-1,1-1,3 4,-9-13,-1 0,1 0,0 0,-1 0,1 0,1-1,-1 1,0-1,1 0,-1 0,1 0,-1 0,1-1,0 0,0 1,0-1,0-1,0 1,0 0,0-1,0 0,0 0,0 0,0-1,0 1,0-1,0 0,0 0,0 0,0-1,-1 1,1-1,2-2,11-10,-1 0,-1-2,0 0,-1 0,-1-1,-1-1,0 0,-1-1,-1 0,-1-1,-1 0,0 0,-2-1,0 0,-1-3,2-14,-1-1,-2 0,-1 0,-3 0,-2-24,1 9,-16-15,5 58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0,3 0,3 0,1 0,1 0,-1 0,1 0,-1 0,-6-4,-1-3,-9 1,-7 1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1,'9'9,"9"4,5-1,5-2,1-3,1-7,0-4,0-1,-1 0,1 1,-2 1,-4 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3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1 395,'40'-6,"-1"-1,0-3,0 0,-1-3,0-1,-1-2,9-7,26-33,-71 54,1 1,-1-1,1 0,-1 0,0 0,0 0,0 0,0 0,0 0,0 0,-1 0,1 0,-1 0,1-1,-1 1,0 0,0 0,0-1,0 1,0 0,0 0,-1-1,1 1,-1 0,0 0,1 0,-1 0,0 0,0 0,0 0,-1 0,1 0,0 0,-1 1,1-1,-1 0,0 1,0-1,-5-1,0-1,0 1,0 0,-1 0,1 1,-1 0,1 1,-1 0,0 0,0 0,0 1,0 0,0 1,1 0,-1 0,0 0,1 1,-1 0,1 1,-1 0,1 0,0 0,0 1,0 0,1 1,-1-1,-3 5,3-2,1 0,-1 0,1 1,1 0,-1 0,2 1,-1-1,1 1,0 0,1 0,0 1,0-1,1 1,0-1,1 1,0 0,1 0,0-1,0 1,1 0,0 0,2 4,-2-8,0-1,0 0,1 0,0 0,0-1,0 1,1 0,-1-1,1 1,0-1,0 0,1 0,-1 0,1-1,0 1,0-1,0 0,0 0,1 0,-1 0,1-1,0 0,0 0,0 0,4 0,130 17,-110-19,-4-1</inkml:trace>
  <inkml:trace contextRef="#ctx0" brushRef="#br0" timeOffset="384.19">593 479,'89'-95,"78"-72,-160 161,-6 5,-1 0,1 0,0 0,-1 0,1 0,0 0,-1 0,1 0,0 0,0 0,0 0,0 1,0-1,0 0,0 1,0-1,0 1,1-1,-1 1,0-1,0 1,0 0,1 0,-1-1,0 1,0 0,1 0,-1 0,0 0,0 1,0-1,1 0,-1 0,0 1,0-1,0 1,0-1,1 1,-1-1,0 1,0 0,0 0,0-1,-1 1,1 0,0 0,0 0,-8 74,6-73,-1 1,1 0,-1 1,1-1,0 0,0 0,0 0,0 1,1-1,0 0,-1 1,1-1,0 0,1 1,-1-1,0 0,1 1,0-1,0 0,0 0,0 0,0 1,1-1,0-1,-1 1,1 0,0 0,0-1,0 1,1-1,-1 1,1-1,-1 0,1 0,0 0,0 0,3 1,5-2,0 0,0-1,0-1,0 1,0-2,0 1,0-2,0 1,0-2,-1 1,1-1,-1-1,0 0,-1 0,1-1,-1 0,0-1,0 0,-1-1,4-3,100-98,-95 91</inkml:trace>
  <inkml:trace contextRef="#ctx0" brushRef="#br0" timeOffset="1032.05">1327 366,'48'-8,"-1"-2,0-3,-1-1,0-3,0-2,-38 17,0 0,-1-1,1 0,-1 0,0 0,0-1,0 0,-1-1,1 1,-1-1,0-1,0 1,-1-1,0 0,0 0,0 0,0-1,-1 0,-1 0,1 0,-1 0,0-1,0 1,-1-1,0 0,-1 1,0-1,0 0,0-2,-3 7,0-1,0 0,0 1,0 0,-1-1,0 1,1 0,-1 1,0-1,0 0,-1 1,1-1,-1 1,1 0,-1 0,1 1,-1-1,0 1,0 0,0 0,0 0,0 0,0 1,0-1,0 1,0 0,0 0,0 1,0-1,0 1,0 0,0 0,0 0,0 1,0-1,1 1,-1 0,1 0,-1 0,1 1,0-1,0 1,0-1,-3 4,-12 10,1 0,1 1,0 1,1 0,1 1,1 1,1 0,-2 6,12-22,-1 0,1 0,1 0,-1 1,0-1,1 1,0-1,0 1,1-1,-1 1,1 0,0-1,0 1,0 0,1-1,0 1,0-1,0 1,0-1,1 1,0-1,0 0,0 0,0 0,0 0,1 0,0 0,0 0,0-1,0 0,1 0,-1 0,1 0,0 0,-1 0,1-1,1 0,-1 0,0 0,0 0,1-1,9 2,-1 0,1 0,0-2,1 0,-1 0,0-2,0 1,0-2,0 0,0-1,0 0,-1-1,1 0,-1-1,0-1,0 0,1-2,30-17,-2-2,-1-2,-1-2,3-6,-30 27,-1-1,-1 0,0-1,0 0,-1-1,-1 0,0-1,-1 0,0 0,-1-1,-1 1,0-2,-2 1,3-10,-8 26,1 0,-1 1,0-1,0 0,0 0,1 0,-1 0,0 0,-1 0,1 0,0 0,0-1,0 1,0 0,-1-1,1 1,0-1,-1 1,1-1,0 1,-1-1,1 0,-1 0,1 0,0 0,-1 0,1 0,-1 0,1 0,0-1,-1 1,1 0,0-1,-1 1,1-1,0 0,-1 1,1-1,0 0,0 0,0 0,0 0,0 1,0-2,0 1,0 0,0 0,0 0,1 0,-1 0,0-1,1 1,-1 0,1-1,0 1,-1 0,1-1,0 1,0-1,0 1,0 0,0-1,0 1,0-1,0 1,0 0,1-1,-3 4,1 0,0 0,0 0,0 0,0 0,0 0,1 1,-1-1,1 0,-1 1,1-1,0 0,0 1,0-1,0 1,0-1,1 0,-1 1,1-1,-1 0,1 0,0 1,0-1,0 0,0 0,0 0,0 0,1 0,-1 0,1 0,-1-1,1 1,0 0,0-1,0 1,79 31,-76-32,0-1,0 1,-1 0,1 1,0-1,0 1,-1 0,1 0,-1 0,0 0,1 1,-1 0,0 0,0 0,-1 0,1 1,-1-1,0 1,0 0,0 0,0 0,0 0,-1 1,0-1,0 1,0 0,-1-1,1 1,-1 0,0 0,-1 0,1 0,-1 0,0-1,0 1,-1 0,1 0,-1 2,-84 166,80-150,4-5</inkml:trace>
  <inkml:trace contextRef="#ctx0" brushRef="#br0" timeOffset="1551.663">2654 112,'-27'16,"1"1,1 1,0 1,1 1,2 1,0 1,1 1,1 1,2 0,0 2,-7 15,23-39,0 0,1 0,-1 0,1 0,0 1,-1-1,1 0,0 1,0-1,0 1,1-1,-1 1,1-1,-1 1,1-1,0 1,0 0,0-1,0 1,0-1,1 1,-1 0,1-1,0 1,0-1,-1 1,2-1,-1 0,0 1,0-1,1 0,-1 0,1 0,0 0,0 0,0 0,0-1,0 1,0 0,0-1,0 0,0 1,1-1,-1 0,1 0,-1 0,1-1,-1 1,1-1,-1 1,1-1,10-2,0-1,0 0,0-1,0-1,-1 0,1 0,-1-1,-1-1,1 0,-1-1,0 0,-1 0,0-1,1-2,216-204,-155 181,-70 33,0 0,0 1,0-1,0 1,0-1,0 1,0 0,1 0,-1 0,0 0,0 0,0 1,0-1,0 1,0-1,0 1,0 0,0-1,0 1,0 0,0 1,0-1,0 0,-1 0,1 1,-1-1,1 1,-1 0,1-1,-1 1,0 0,0 0,0-1,1 2,1 11,0 0,0 1,-2-1,1 0,-2 1,0-1,-1 0,0 1,-1 0,1-5,-14 99,-4-2,-24 70,25-105,6-20,6-19,-1 1,-1-1,-2 0,-2-1,-1 0,-1-1,-2 0,-1-2,-1 0,-2 0,17-25,0 0,0 0,0 0,0 0,-1 0,0-1,0 0,0 0,0 0,0 0,-1-1,1 1,-1-1,0 0,1-1,-1 1,0-1,0 0,0 0,0-1,0 1,0-1,0 0,0 0,-1-1,1 1,0-1,1-1,-1 1,0 0,0-1,0 0,1 0,-1-1,1 1,0-1,0 0,0 0,0-1,0 1,0-1,1 1,0-1,0 0,-1-2,-1-12,1 0,1 0,1-1,1 1,0 0,2-1,0 1,1 0,0-1,2 1,0 0,1 1,3-8,5-10,1 0,1 1,2 0,2 1,0 1,3 1,0 1,12-11,-9 13</inkml:trace>
  <inkml:trace contextRef="#ctx0" brushRef="#br0" timeOffset="2064.098">3274 56,'-16'20,"1"2,0 0,2 0,0 2,2-1,0 1,2 1,0 0,2 0,-3 23,9-45,1 0,0 0,0 0,0-1,1 1,-1 0,1 0,-1-1,1 1,0 0,0-1,0 1,0-1,1 1,-1-1,1 1,-1-1,1 0,0 0,0 0,0 0,0 0,0 0,0-1,1 1,-1-1,1 1,-1-1,1 0,-1 0,1 0,0 0,-1-1,1 1,0-1,0 1,0-1,-1 0,1 0,0 0,0-1,-1 1,1-1,0 1,0-1,-1 0,1 0,1-1,19-6,-1-1,0-1,-1-1,0-1,0 0,-1-2,-1 0,-1-2,0 0,7-9,46-50,63-53,-127 123,0-1,0 1,1 0,0 0,0 1,0 0,0 1,1 0,-1 0,1 0,0 1,0 1,0 0,0 0,0 0,0 1,0 1,3 0,-8 2,0 1,0 0,-1 0,0 0,0 0,0 0,0 1,-1 0,1-1,-1 1,-1 0,1 0,0 0,-1 0,0 0,-1 1,1-1,-1 0,0 0,0 1,0-1,-1 0,0 0,-1 4,2 9,-7 142,-7 1,-6-2,-8 0,-7-2,-36 96,62-222,-1 0,-2-1,-1 0,-1-1,-18 27,27-48,0 0,-1-1,0 0,0 0,-1 0,0-1,0 0,-1 0,1-1,-1 0,0 0,-1-1,1 0,-1-1,1 1,-1-2,0 1,-1-1,1 0,0-1,0 0,-8-1,11 0,0 0,1-1,-1 0,1 0,-1 0,1-1,-1 0,1 0,0 0,-1 0,1-1,1 0,-1 0,0 0,1-1,-1 0,1 0,0 0,1 0,-1 0,1-1,-1 0,1 0,1 1,-1-2,1 1,0 0,-1-4,-1-3,1 0,1 0,0 0,0 0,2-1,-1 1,1 0,1-1,1 1,-1 0,2-1,2-8,8-11,1 2,2 0,1 0,1 2,1 0,2 1,0 1,2 2,20-18,9-4,2 3,2 2,1 2,3 3,0 2,2 4,64-23,-67 31,1 3,1 2,29-3,-47 12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3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82,'-1'-8,"-3"37,-31 204,31-221,1 1,1-1,0 1,1 0,1-1,0 1,0 0,1-1,1 1,0-1,1 1,0-1,1 0,0 0,1 0,3 5,-6-14,-1-1,1 1,0-1,0 1,0-1,1 0,-1 1,0-1,1 0,-1-1,1 1,0 0,0-1,0 0,0 1,0-1,0 0,0 0,0-1,0 1,0-1,0 0,0 1,1-1,-1-1,0 1,0 0,0-1,0 0,0 1,1-1,-1 0,-1-1,1 1,3-2,92-66,6-65,-61 74,-41 61,-1-1,0 1,0-1,0 1,0-1,0 1,0 0,0-1,0 1,-1 0,1 0,0 0,0 0,-1 0,1 0,0 0,-1 0,1 0,-1 0,1 0,-1 0,0 0,0 0,1 1,-1-1,0 0,0 0,0 0,0 0,0 1,0-1,0 0,-1 0,1 0,0 0,-1 1,1-1,-1 0,1 0,-1 0,1 1,0 33,10 106,-8-137,-1 1,0-1,1 0,0 1,0-1,0 0,1 0,-1 0,1-1,0 1,0 0,0-1,1 0,-1 0,1 0,0 0,0-1,0 1,0-1,0 0,0 0,1 0,-1-1,0 0,1 0,0 0,-1 0,2-1,5-2,1 0,0-1,-1-1,1 0,-1-1,-1 0,1 0,0-1,-1-1,-1 0,1 0,-1-1,0 0,0 0,-1-1,-1 0,1-1,-1 0,3-6,13-18,0-1,-3-2,0 0,-3-1,-1-1,-2 0,-2-1,7-34,-9-34,-10 109</inkml:trace>
  <inkml:trace contextRef="#ctx0" brushRef="#br0" timeOffset="455.674">1013 421,'0'5,"0"6,0 6,-5 5,-2 4,1 2,1 1,-3 0,-1 1,2-1,2 0,-3 0,-1-1,2 0,2-9,2-13,1-8</inkml:trace>
  <inkml:trace contextRef="#ctx0" brushRef="#br0" timeOffset="720.869">1013 421,'19'5,"11"1,6 0,0-1,0-2,-1-1,-3-1,-1 0,-6-1</inkml:trace>
  <inkml:trace contextRef="#ctx0" brushRef="#br0" timeOffset="893.132">1013 618,'33'0,"17"0,3 0,-1 0,-10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9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285 479,'-8'1,"-155"41,155-38,1-1,0 1,1 1,-1-1,1 1,0 0,0 0,0 1,1 0,-1 0,2 0,-1 1,1-1,0 1,0 0,0 1,1-1,1 0,-1 1,1 0,0-5,1 0,0 1,0-1,0 0,0 1,1-1,-1 0,1 1,0-1,0 0,0 1,0-1,1 1,-1-1,1 0,0 1,0-1,0 0,0 0,1 0,-1 0,1 0,0 0,0 0,0 0,0-1,0 1,1-1,-1 0,1 1,0-1,-1 0,1-1,0 1,0 0,0-1,0 0,1 1,-1-1,0 0,1-1,-1 1,0-1,1 1,-1-1,0 0,2 0,15-5,-1 0,0-1,0-1,0-1,-1-1,-1 0,1-1,-1-1,-1-1,0 0,5-6,5-7,0-1,-2-2,-1-1,-1 0,-1-2,-2 0,-1-1,-2-1,-1-1,-2 0,8-30,-17 49,0 1,-1 0,-1-1,0 0,-1 1,-1-1,0 0,-1 0,-2-7,3 17,-1 0,0 1,-1-1,1 0,-1 1,0 0,0-1,0 1,0 0,-1 0,0 0,0 0,0 1,0-1,-1 1,1 0,-1 0,0 0,0 0,0 0,0 1,0 0,-1 0,1 0,-1 1,1-1,-1 1,0 0,1 0,-6 0,3 1,-1 1,0-1,1 1,-1 0,1 1,-1 0,1 0,0 0,0 1,0 0,0 1,0-1,1 1,-1 1,1-1,0 1,0 0,1 1,0-1,0 1,0 0,-1 2,-4 5,1 1,0 0,1 0,1 0,0 1,1 1,1-1,0 1,1 0,0 1,2-5,0 0,1 0,0 1,1-1,0 1,1-1,0 0,1 0,1 1,0-1,0 0,1-1,1 1,0-1,0 0,1 0,0 0,1-1,1 0,-1 0,2-1,-1 0,1-1,0 0,1 0,0 0,0-2,1 1,6 1,-1-1,1-1,1 0,-1-1,1-1,0 0,0-2,0 0,17-1,-25 0,36 8,-35-3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7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28,'0'481,"-25"-322,23-153,0-6</inkml:trace>
  <inkml:trace contextRef="#ctx0" brushRef="#br0" timeOffset="262.155">29 0,'10'10,"7"2,7 0,3-2,2-3,1-3,0-2,0-1,-1-1,0 0,0-1,-5-4,-2-2,0 1,1 1,-3 6,-5 3</inkml:trace>
  <inkml:trace contextRef="#ctx0" brushRef="#br0" timeOffset="525.55">29 338,'19'5,"12"2,4-1,2-1,-1-2,-1 0,-3-2,-6-1</inkml:trace>
  <inkml:trace contextRef="#ctx0" brushRef="#br0" timeOffset="775.761">339 564,'0'29,"5"14,2 5,4-7,0-9</inkml:trace>
  <inkml:trace contextRef="#ctx0" brushRef="#br0" timeOffset="1000.807">368 479,'19'5,"12"2,4-1,2-1,-1-2,-2 0,-6-7,-4-2,0 0,-5 0</inkml:trace>
  <inkml:trace contextRef="#ctx0" brushRef="#br0" timeOffset="1194.432">396 649,'29'0,"14"0,5 0,-6-5,-6-1,-8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4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341 282,'-39'137,"-18"153,17-124,41-147,3-7</inkml:trace>
  <inkml:trace contextRef="#ctx0" brushRef="#br0" timeOffset="321.974">623 339,'-3'3,"-15"16,1 0,1 1,1 1,0 0,2 1,0 1,1 0,2 1,-5 14,14-35,1-1,-1 1,0 0,1-1,-1 1,1 0,0-1,0 1,0 0,1-1,-1 1,0 0,1-1,0 1,0 0,0-1,0 1,0-1,0 1,0-1,1 0,-1 0,1 1,0-1,0 0,0-1,0 1,0 0,0 0,0-1,0 1,1-1,-1 0,1 0,-1 0,1 0,-1 0,1 0,0-1,2 1,9-1,0 0,0-1,0 0,-1-1,1-1,0 0,-1-1,0-1,0 0,0-1,0 0,-1 0,0-2,0 1,-1-2,0 1,-1-2,0 1,0-1,-1-1,0 0,-1 0,0-1,-1 0,2-3,-6 12,-1-1,1 0,-1 0,0 0,0 0,0-1,0 1,-1 0,0-1,1 1,-2-1,1 1,-1-1,1 1,-1-1,0 0,-1 1,1-1,-1 1,0-1,0 1,0-1,-1 1,0 0,0-1,0 1,0 0,0 0,-1 1,0-1,0 0,0 1,0 0,0-1,-1 1,1 1,-1-1,0 0,-4-1,-2 2,0 0,0 0,0 1,0 0,0 1,-1 0,1 1,0 0,-9 3,-18 2</inkml:trace>
  <inkml:trace contextRef="#ctx0" brushRef="#br0" timeOffset="694.072">708 678,'-4'2,"-21"14,1 0,0 2,1 1,1 1,1 0,-6 9,24-26,0 0,0 1,0-1,0 0,1 1,-1 0,1 0,0-1,0 1,1 0,-1 1,1-1,0 0,0 0,0 0,0 1,1-1,0 1,0-1,0 0,0 1,1-1,0 0,0 1,0-1,0 0,0 0,1 0,0 0,0 0,0 0,1-1,-1 1,1 0,0-1,-1 0,2 0,-1 0,0 0,1 0,-1-1,1 1,0-1,0 0,3 1,5-3,-1 0,0-1,1 0,-1-1,0 0,0-1,0 0,0-1,0 0,-1-1,0 0,0 0,0-1,-1-1,0 0,0 0,0 0,-1-1,0-1,-1 1,0-1,0 0,2-6,18-13,-20 21,0-1,0 0,-1 0,0 0,0-1,-1 0,0 0,-1 0,0-1,0 1,-1-1,0 0,-1 0,0 0,0 0,-1-1,-1 1,1 0,-2 0,0-1,0 1,0 0,-2-2,1 9,0 0,0 0,0 0,-1 0,1 1,-1-1,1 1,-1 0,0-1,0 1,0 0,0 1,-1-1,1 1,0-1,-1 1,1 0,-1 0,1 1,-1-1,1 1,-1-1,-1 1,-18-2</inkml:trace>
  <inkml:trace contextRef="#ctx0" brushRef="#br0" timeOffset="1066.484">1159 395,'-53'77,"4"2,-24 55,71-131,0 1,0-1,0 1,0 0,1-1,-1 1,1 0,0 0,0 0,1 0,-1 0,1 0,-1 0,2 1,-1-1,0 0,1 0,-1 0,1 0,0 0,1 0,-1 0,1-1,-1 1,1 0,0-1,1 1,-1-1,0 0,1 0,0 0,0 0,0 0,0 0,0-1,1 0,-1 1,1-1,-1 0,1-1,0 1,0-1,0 0,3 1,4-1,0-1,0 0,0-1,0 0,0-1,0 0,0-1,-1 0,1-1,-1 0,0 0,0-1,0-1,-1 1,0-2,0 1,0-1,-1-1,0 1,0-1,-1-1,0 1,-1-1,0-1,0 1,-1-1,3-7,-3 7,-1 0,1 0,-2-1,0 0,0 0,-1 0,0 0,-1 0,0 0,-1-1,0 1,-1 0,-1-6,2 13,-1-1,0 0,-1 1,1-1,-1 1,1-1,-2 1,1 0,0-1,-1 1,1 0,-1 1,0-1,-1 0,1 1,-1 0,1 0,-1 0,0 0,0 1,0-1,-1 1,1 0,0 0,-1 0,1 1,-1 0,0 0,1 0,-1 0,0 1,-1 0,-52 7,34-1</inkml:trace>
  <inkml:trace contextRef="#ctx0" brushRef="#br0" timeOffset="1470.72">1441 198,'-1'5,"-1"-1,0 1,1 0,0-1,0 1,0 0,1 0,0 0,0 0,0 0,0 0,1 0,0 0,0-1,0 1,0 0,1 0,0-1,0 1,0-1,1 0,-1 0,1 1,0-2,0 1,1 0,-1-1,1 1,-1-1,1 0,0 0,0 0,1-1,-1 0,1 0,-1 0,1 0,-1 0,5 0,-6-3,1 0,-1-1,1 1,-1-1,0 1,0-1,1 0,-1 0,0 0,-1-1,1 1,0-1,-1 1,1-1,-1 0,0 0,0 0,0 0,0-1,-1 1,1 0,-1-1,0 1,0-1,0 0,-1 1,1-1,-1 0,0 1,0-1,0 0,0 1,0-1,-1 0,0 1,0-1,0 1,0-1,-1 1,1 0,-1-1,0 1,0 0,0 0,0 0,0 0,-1 0,1 1,-1-1,-2-1,-72-8,51 12</inkml:trace>
  <inkml:trace contextRef="#ctx0" brushRef="#br0" timeOffset="1782.245">1695 28,'10'0,"1"1,-1 0,0 0,0 1,0 0,0 0,-1 1,1 1,-1 0,1 0,-1 1,-1 0,1 0,-1 1,1 0,-2 1,1-1,-1 2,0-1,0 1,-1 0,0 0,-1 1,0-1,0 1,-1 1,0-1,1 4,-1 26,-2-1,-1 1,-2-1,-2 0,-1 1,-3-1,0-1,-12 33,11-44,0-1,-1 1,-2-2,0 0,-2 0,-1-1,0 0,-2-2,-1 1,0-2,-1 0,-2-2,0 0,0-1,-2-1,-11 6,-99 58,97-62</inkml:trace>
  <inkml:trace contextRef="#ctx0" brushRef="#br0" timeOffset="2259.443">313 1,'-34'37,"2"2,2 1,1 1,2 2,2 0,2 2,2 1,2 1,2 0,2 1,2 1,3 0,1 0,1 21,7-51,1 0,1 0,1-1,0 1,2 0,0-1,1 0,1 0,0 0,1-1,1 0,1 0,0-1,2 0,-1-1,2 0,0-1,1 0,0 0,1-2,0 0,1 0,1-2,0 0,6 3,14 4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1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85,'-7'-6,"0"2,0-1,0 1,-1 0,1 0,-1 1,0 0,0 0,0 1,-1 0,1 0,0 1,-1 0,1 1,-1 0,1 0,-1 1,1 0,0 0,-1 1,1 0,0 1,0-1,0 2,0-1,1 1,0 0,-1 1,1-1,1 2,-1-1,0 1,0 0,1 0,-1 1,1 0,0 0,1 0,-1 1,1 0,1 0,0 0,0 1,0-1,1 1,1 0,-1 0,2 0,-1 0,1 0,0 0,1 1,0-1,1 0,0 0,0 1,1-1,0 0,0 0,1-1,0 1,1 0,0-1,1 1,2-1,1-1,0 1,0-1,1-1,0 0,0 0,1-1,0 0,-1 0,2-1,-1-1,0 1,1-2,6 2,21-7,-22-1</inkml:trace>
  <inkml:trace contextRef="#ctx0" brushRef="#br0" timeOffset="354.557">590 198,'-2'3,"-14"16,2 0,0 1,2 1,0 0,1 1,1 1,1-1,1 1,0 6,7-27,1 0,0 1,-1-1,1 0,0 0,0 1,0-1,0 0,0 0,1 1,-1-1,1 0,-1 0,1 0,0 0,0 0,0 0,0 0,0 0,1 0,-1 0,0 0,1-1,-1 1,1 0,0-1,0 1,-1-1,1 0,0 0,0 0,0 0,0 0,1 0,-1 0,0-1,0 1,0-1,0 1,1-1,4 0,0 1,0-1,0 0,0-1,0 0,0 0,-1 0,1-1,0 0,-1 0,1-1,4-2,22-16,0-1,-2-2,0-1,-2-1,0-3,-17 20,-1-1,0-1,0 0,-2 0,1-1,-1 0,-1-1,0 0,-1 0,0-1,-1 1,-1-1,0-1,-1 1,0-1,-1 0,0-10,-3 23,0-1,-1 1,1-1,-1 1,1-1,-1 1,0 0,0-1,0 1,0 0,0-1,0 1,-1 0,1 0,-1 0,0 0,0 1,1-1,-1 0,0 1,0-1,0 1,-1-1,1 1,0 0,0 0,-1 0,1 0,-1 1,1-1,-1 1,1-1,-1 1,0 0,-87 15,70-5,0 1,1 1,0 1,1 0,1 2,-7 6,-3 5</inkml:trace>
  <inkml:trace contextRef="#ctx0" brushRef="#br0" timeOffset="775.446">1211 0,'-93'115,"92"-113,0-1,0 1,0 0,0 0,0-1,1 1,-1 0,1 0,0 0,-1 0,1 0,0 0,0 0,0 0,0 0,0 0,1 0,-1 0,1 0,-1 0,1-1,0 1,0 0,-1 0,1 0,1-1,-1 1,0-1,0 1,0-1,1 1,-1-1,1 0,-1 1,1-1,0 0,-1 0,1 0,0 0,0-1,0 1,82 18,-77-18,-3-2,0 1,0-1,0 1,0 0,0 1,0-1,-1 1,1 0,0-1,0 2,0-1,-1 0,1 1,-1 0,1 0,-1 0,0 0,1 0,-1 1,0-1,-1 1,1 0,0 0,-1 0,0 0,1 0,-1 1,0-1,-1 1,1-1,-1 1,1 0,-1-1,0 1,-1 0,1 0,-1 0,1 0,-1 0,0 0,-1 3,-6 3,-1-1,0 0,0 0,-1-1,0 0,0 0,-1-1,0-1,0 1,-1-2,0 1,0-1,0-1,0 0,-1-1,1 0,-1-1,0 0,-9 0,-82-8,85 0</inkml:trace>
  <inkml:trace contextRef="#ctx0" brushRef="#br0" timeOffset="1853.359">1267 28,'-5'0,"4"0,6 0,2-5,5-1,6 0,-1 6,1 3,-2 6,-3 1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0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1 392,'15'2,"0"0,1 0,-1-2,0 0,1 0,-1-2,0 0,0 0,0-1,0-1,0-1,-1 0,0-1,0-1,0 0,-1 0,0-1,0-1,-1-1,0 1,-1-2,0 0,-1 0,0-1,-1 0,0 0,-1-1,0-1,4-10,19-76,-28 137,-25 97,-11 163,12-130,-35 126,14-131,23-130,31-68,20-52,-19 57</inkml:trace>
  <inkml:trace contextRef="#ctx0" brushRef="#br0" timeOffset="387.425">819 392,'-440'315,"402"-273,37-41,1 0,-1 0,1 0,-1 0,1-1,0 1,0 1,-1-1,1 0,0 0,0 0,0 0,0 0,0 0,0 0,0 0,1 0,-1 0,0 0,0 0,1 0,-1 0,1 0,-1 0,1-1,-1 1,1 0,0 0,-1 0,1 0,0-1,0 1,-1 0,1-1,0 1,0-1,0 1,0-1,0 1,0-1,0 0,0 1,0-1,0 0,0 0,0 0,0 0,0 0,1 0,121 6,-108-8,0 1,1 1,-1 0,1 2,-1-1,0 2,0 0,11 4,-20-3,0 0,0 1,-1 0,1 0,-1 1,-1-1,1 1,-1 0,0 1,0-1,0 1,-1-1,0 1,-1 0,0 0,0 0,0 1,-1-1,0 0,0 1,-1-1,1 1,-2-1,1 0,-1 1,-1-1,1 0,-1 1,0-1,-3 4,1 54,26-64,-6-9</inkml:trace>
  <inkml:trace contextRef="#ctx0" brushRef="#br0" timeOffset="586.279">1101 786,'-19'34,"-7"15,2 5,9-7,13-16,6-14</inkml:trace>
  <inkml:trace contextRef="#ctx0" brushRef="#br0" timeOffset="732.813">1045 335,'0'0</inkml:trace>
  <inkml:trace contextRef="#ctx0" brushRef="#br0" timeOffset="1103.289">1270 984,'196'-289,"-196"288,31-31,-31 31,0 1,1-1,-1 1,1-1,-1 1,1 0,-1-1,1 1,0-1,-1 1,1 0,0 0,-1-1,1 1,-1 0,1 0,0 0,0 0,-1-1,1 1,0 0,-1 0,1 1,0-1,-1 0,1 0,0 0,-1 0,1 1,0-1,-1 0,1 0,-1 1,1-1,0 0,-1 1,1-1,-1 1,1-1,-1 1,0-1,1 1,-1-1,1 1,-1 0,0-1,1 1,-1-1,0 1,0 0,1-1,-1 1,0 0,0-1,0 1,0 0,8 64,-9-58,1-1,0 1,1-1,0 1,0-1,0 1,0-1,1 1,0-1,1 0,-1 0,1 0,0-1,1 1,-1 0,1-1,0 0,2 1,-1-2,0-1,0 0,0 0,1 0,-1-1,1 0,-1 0,1 0,0-1,0 0,0 0,0 0,0-1,0 0,0 0,-1 0,1-1,0 0,0 0,0 0,0-1,-1 0,1 0,-1-1,1 1,-1-1,0 0,0-1,0 1,-1-1,1 0,-1 0,0 0,0-1,0 1,-1-1,1 0,-1 0,0-1,-1 1,3-5,20-42,-14 32</inkml:trace>
  <inkml:trace contextRef="#ctx0" brushRef="#br0" timeOffset="1717.348">1976 899,'38'-9,"-1"-2,-1-2,0-1,-1-2,-1-1,20-14,10-38,-62 66,-1 1,0-1,0 1,-1-1,1 1,0-1,-1 0,1 1,-1-1,0 0,0 1,0-1,0 0,-1 1,1-1,-1 0,1 1,-1-1,0 1,0-1,0 1,-1-1,1 1,0 0,-1 0,1-1,-1 1,0 0,0 0,0 1,0-1,0 0,0 1,-5-5,-1 1,1 1,-1 0,0 0,0 0,0 1,0 0,-1 1,1 0,-1 0,1 1,-1 0,0 0,1 1,-1 0,0 1,0 0,1 0,-1 1,1 0,-1 0,1 1,0 0,0 1,0-1,0 2,1-1,0 1,-1 0,2 1,-1-1,1 1,0 1,-3 2,0 1,0 1,0-1,1 1,1 1,0 0,0 0,1 0,1 0,0 1,0 0,1 0,1 1,1-1,0 1,0-1,1 1,1 0,0 0,1 1,1-9,0 0,1 0,-1 0,1 0,0 0,0-1,1 1,0-1,0 0,0 0,0-1,1 1,0-1,0 0,0 0,0 0,1-1,-1 0,1 0,0 0,0-1,0 0,5 1,8 2,1-1,-1 0,1-2,0 0,0-2,0 0,2-1,15-5,-1-1,1-2,-1-1,-1-2,0-1,-1-2,0-2,-1-1,24-18,-11 3,-2-3,-2-2,-1-1,-2-2,-2-2,-2-1,-2-2,-1-1,-3-2,6-17,-20 41,-1-1,-1 0,-1-1,-2 0,-1 0,-1-1,-1-1,-1 1,-2-1,1-18,-5 44,1-1,0 1,-1 0,1-1,-1 1,0-1,0 1,-1 0,1-1,-1 1,1 0,-1-1,0 1,0 0,-1 0,1 0,-1 0,1 0,-1 0,0 0,0 0,-1 1,1-1,0 1,-1 0,1-1,-1 1,0 0,0 0,0 1,0-1,0 1,0-1,0 1,0 0,-1 0,1 1,0-1,-1 1,1-1,0 1,-1 0,1 0,-1 1,1-1,0 1,-1-1,1 1,-1 1,-10 10,0 2,1 0,0 1,2 0,-1 1,2 0,0 1,1 0,1 0,1 1,0 0,1 1,1-1,1 1,-2 19,-7 24,2 0,3 0,3 1,2 0,6 49,0-89,0 0,2 0,1-1,1 1,1-1,0-1,2 0,6 11,-7 3,-11-21</inkml:trace>
  <inkml:trace contextRef="#ctx0" brushRef="#br0" timeOffset="1972.781">2512 448,'38'0,"33"0,8 0,0 0,-3 0,-10 0,-6 0,-5 0,-5 0,-8 0,-6 0,-4 5,-2 1,-3 0,0-1,-4-2</inkml:trace>
  <inkml:trace contextRef="#ctx0" brushRef="#br0" timeOffset="2222.297">3415 730,'10'24,"3"7</inkml:trace>
  <inkml:trace contextRef="#ctx0" brushRef="#br0" timeOffset="2387.863">3443 392,'0'0</inkml:trace>
  <inkml:trace contextRef="#ctx0" brushRef="#br0" timeOffset="2554.803">3952 419,'-40'29,"2"2,1 2,1 1,2 2,-24 32,55-66,0 1,1 0,-1 0,1 0,-1 0,1 0,0 0,0 0,0 1,1-1,-1 1,1-1,0 1,0 0,0-1,0 1,0 0,1 0,0 0,0-1,0 1,0 0,1 0,0 0,-1-1,1 1,0 0,1-1,-1 1,1-1,0 1,-1-1,3 3,11 1,-1 1,1-2,0 0,1-1,0-1,-1 0,1-1,1-1,-1 0,0-1,0-1,16-2,-26 2,19-1,0-1,0-1,-1-1,1-2,-1 0,6-4,-6 2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2:48.3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85,'745'-1,"-362"-25,62-3,-21 1,782 28,-1104-1,258 13,-154 3,0-8,19-10,-11 0,201 4,-140 28,621-30,686 1,-1277 29,683-30,-453 1,-309-28,-29 45,-176-14,-1 0,1-2,0 0,0-1,-1-1,1-1,0-1,11-4,28-1,1 3,-1 2,1 2,6 4,41-1,2542-2,-2308-29,-53 47,-183-8,0-5,86-7,-48 0,435 2,-555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2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314 866,'-31'18,"1"0,1 2,0 1,2 2,0 0,2 2,1 1,-18 24,-5 43,46-91,1 1,-1-1,1 0,-1 1,1-1,0 1,0-1,0 1,1-1,-1 1,0-1,1 1,0-1,0 0,-1 1,1-1,0 0,1 0,-1 0,0 1,1-1,-1 0,1-1,0 1,-1 0,1 0,0-1,0 1,0-1,0 0,0 1,1-1,-1 0,0 0,1-1,-1 1,0 0,1-1,1 1,9-1,0 0,0 0,0-2,0 1,0-2,-1 0,1 0,-1-1,1 0,-1-2,0 1,-1-1,0-1,0 0,9-7,210-187,-228 199,0 0,0 0,0 0,0 0,0 0,0 1,1-1,-1 1,1 0,-1 0,1 0,-1 0,1 0,0 0,-1 1,1-1,0 1,0 0,0 0,-1 0,1 0,0 0,0 0,-1 1,1 0,0-1,-1 1,1 0,-1 0,1 1,-1-1,1 0,-1 1,0-1,1 1,-1 0,1 2,2 5,-1 1,-1 0,1 0,-2 0,1 1,-2-1,1 1,-1-1,-1 1,0-1,0 2,16 99,-14-105,0 0,1 0,0-1,0 0,0 1,0-1,1 0,0 0,0-1,0 1,1-1,0 0,-1 0,2-1,-1 1,0-1,0 0,1 0,0-1,0 0,-1 0,1 0,0-1,0 0,1 0,-1 0,0-1,0 0,0 0,1 0,-1-1,0 0,0 0,0-1,0 0,0 0,-1 0,6-3,24-18,-1-1,-1-2,-2-1,0-1,-2-2,-1-1,-1-1,-2-2,-2 0,2-6,0 1,-1 0,-3-2,-1 0,-2-2,-2 0,-2 0,-2-2,-2 1,-1-2,1-40,-4 45,-2 0,-1 0,-3 0,-1 0,-2 0,-2 0,-1 0,-6-11,-31-19,42 70,0-1,-1 1,1 0,0 0,-1 0,1 0,-1 0,1 0,-1 0,0 0,0 1,1-1,-1 1,0-1,0 1,1-1,-1 1,0 0,0 0,0 0,0 0,1 0,-1 1,0-1,0 1,0-1,1 1,-1-1,0 1,1 0,-1 0,1 0,-1 0,0 0,1 0,0 0,-1 0,1 1,0-1,0 0,0 1,0-1,-1 2,-10 17,2 0,0 0,1 1,1 0,1 0,1 1,1 0,0 6,-6 44,3 0,3 1,3-1,4 21,-1-29,-1-8,3 0,1 0,4 0,1-1,4-1,1 1,3-2,2 0,3-1,-4-6,-34-41,1-10</inkml:trace>
  <inkml:trace contextRef="#ctx0" brushRef="#br0" timeOffset="254.256">879 669,'34'-5,"30"-1,13-1,4 2,-7 2,-7 1,-5 1,-3 0,-3 1,-5 0,-7 1,-11-1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39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365 198,'-7'-6,"-1"1,1-1,-1 2,-1-1,1 1,-1 0,0 1,1 0,-2 0,1 1,0 0,0 1,-1 0,1 0,0 1,-1 0,1 1,-1 0,1 0,0 1,0 0,0 1,0 0,0 0,0 1,1 0,0 1,0 0,0 0,0 1,1 0,0 0,0 0,1 1,-1 0,2 1,-1-1,1 1,0 0,0 1,1-1,0 3,0-7,1 1,1-1,-1 1,1-1,-1 1,2 0,-1 0,0 0,1 1,0-1,0 0,0 0,1 1,0-1,0 0,0 0,1 1,0-1,0 0,0 0,0 1,1-1,0 0,0-1,0 1,1 0,0-1,0 1,0-1,0 0,1 0,-1 0,1 0,0-1,0 1,0-1,1 0,2 1,10 2,0-2,1 0,-1 0,1-2,0 0,0-1,0-1,0 0,0-2,0 0,0-1,0-1,0-1,6 0,-2-2,1-1,-1 0,0-2,-1-1,0 0,15-11,-27 15,1 0,-1 0,-1 0,1-1,-1 0,0-1,-1 0,0 0,-1-1,0 0,0 0,-1 0,0 0,-1-1,0 0,2-10,-6 15,1 1,-1-1,-1 0,1 1,-1-1,0 1,0-1,-1 1,1 0,-1-1,0 1,-1 0,1 0,-1 0,0 1,0-1,-1 1,1-1,-1 1,0 0,0 1,0-1,-1 1,0-1,1 1,-1 1,0-1,0 1,0-1,-1 2,1-1,0 0,-1 1,1 0,-1 1,1-1,-1 1,0 0,1 0,-1 1,1-1,-1 1,-2 1,-32 7,5 3</inkml:trace>
  <inkml:trace contextRef="#ctx0" brushRef="#br0" timeOffset="377.474">451 481,'-22'9,"-12"3,2 2,0 0,1 3,0 0,1 2,1 1,1 2,1 0,-4 7,27-25,0-1,1 0,0 1,0-1,0 1,0 0,0 0,1 0,0 1,-1-1,2 0,-1 1,0 0,1-1,0 1,0 0,1 0,-1-1,1 1,0 0,0 0,1 0,-1-1,1 1,0 0,0 0,1-1,-1 1,1-1,0 1,0-1,1 0,-1 0,1 0,0 0,2 2,6 2,0-1,0 0,0-1,1 0,0 0,0-1,1-1,-1 0,1-1,0 0,0-1,0-1,0 0,0 0,1-1,-1-1,0 0,0-1,0-1,0 0,-1 0,1-1,-1-1,0 0,0-1,0 0,-1-1,0 0,0-1,-1 0,8-8,-12 12,0-1,0 0,0-1,-1 0,0 1,0-2,0 1,-1-1,0 1,0-1,-1 0,1-1,-2 1,1 0,-1-1,0 0,0 1,-1-1,0 0,-1 0,0 0,0 0,-1 1,1-1,-2 0,1 0,-1 1,0-1,-1 1,0-1,0 1,0 0,-4-4,-2 2,-1 0,0 1,0 0,-1 1,0 1,0-1,-1 2,0-1,0 2,0-1,0 2,-1 0,1 0,-1 1,0 1,0 0,-7 1,9 1,0 0,0 2,0-1,1 1,-1 1,1 0,-1 0,1 1,0 1,-7 5,-6 3</inkml:trace>
  <inkml:trace contextRef="#ctx0" brushRef="#br0" timeOffset="1038.486">986 227,'-39'34,"1"2,2 2,2 1,1 2,-24 41,50-71,0 1,1 0,0 1,1 0,1-1,0 2,0-1,2 0,-1 8,2-16,1 0,-1 1,2-1,-1 0,0 0,1 1,0-1,0 0,1 0,-1 0,1 0,0 0,1 0,-1-1,1 1,0-1,0 0,0 1,1-2,-1 1,1 0,0-1,0 1,0-1,3 2,2-1,0 1,0-2,0 1,0-1,1 0,-1-1,1 0,-1-1,1 0,0 0,0-1,0 0,-1-1,1 0,0-1,-1 0,1 0,-1-1,1 0,-1-1,0 0,-1 0,1-1,-1 0,5-4,7-4,-1-1,0-2,-2 1,1-2,-2-1,0 0,-2 0,0-2,-1 0,1-3,0-2,-2-1,-1 0,0-1,-2 0,-1-1,-2 1,0-2,0-22,-5 45,-1-1,-1 0,1 1,-1-1,0 1,0-1,-1 1,0-1,0 1,-1 0,1 0,-2 0,1 0,0 0,-1 1,0-1,0 1,-1 0,1 1,-1-1,0 1,-1 0,1 0,-1 0,1 1,-1 0,0 0,0 0,0 1,-1 0,1 0,-1 0,1 1,-1 0,1 1,-1-1,-2 1,-6 1,1 1,0 0,0 1,0 0,0 1,0 0,1 2,0-1,0 2,0-1,1 2,-10 7,9-7,-18 10</inkml:trace>
  <inkml:trace contextRef="#ctx0" brushRef="#br0" timeOffset="1475.285">1552 1,'-30'266,"30"35,-23-197,29-96,0-13</inkml:trace>
  <inkml:trace contextRef="#ctx0" brushRef="#br0" timeOffset="1808.233">1862 170,'-77'54,"-145"115,220-168,0 0,0 0,0 0,1 0,-1 0,1 0,-1 1,1-1,-1 0,1 1,0-1,-1 1,1 0,0-1,0 1,0 0,1 0,-1-1,0 1,1 0,-1 0,1 0,-1 0,1 0,0 0,0 0,0 0,0 0,0 0,0 0,1 0,-1 0,1 0,-1 0,1-1,0 1,0 0,0 0,0-1,0 1,0 0,0-1,0 1,1-1,-1 1,1-1,-1 0,2 2,144 81,-136-74,-1 1,1 0,-2 1,0-1,0 2,-1-1,-1 1,0 1,0-1,-2 1,2 5,-2 2</inkml:trace>
  <inkml:trace contextRef="#ctx0" brushRef="#br0" timeOffset="2629.837">1919 819,'0'-1,"29"-47,-1-2,-3-1,-2-1,-3 0,-1-2,-1-11,1-106,-4 75,4 119,3 142,-9-87,-12-62,0-1,1 0,1 0,0 0,1 0,1-1,0 1,1-1,0 0,1-1,1 1,0-1,1-1,3 4,-9-13,-1 0,1 0,0 0,-1 0,1 0,1-1,-1 1,0-1,1 0,-1 0,1 0,-1 0,1-1,0 0,0 1,0-1,0-1,0 1,0 0,0-1,0 0,0 0,0 0,0-1,0 1,0-1,0 0,0 0,0 0,0-1,-1 1,1-1,2-2,11-10,-1 0,-1-2,0 0,-1 0,-1-1,-1-1,0 0,-1-1,-1 0,-1-1,-1 0,0 0,-2-1,0 0,-1-3,2-14,-1-1,-2 0,-1 0,-3 0,-2-24,1 9,-16-15,5 58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0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1236,'63'-23,"0"-3,-3-3,0-2,-2-3,-1-2,13-8,-3-2,-1-4,-2-2,-3-3,-2-2,-3-3,-3-3,-2-2,-1-4,-34 44,-1 0,-1-1,-1-1,-2-1,0 0,-2 0,-1-1,-1 0,-2 0,-1 0,1-26,-6 46,0 0,0 0,0 0,-1 0,-1 0,1 0,-1 0,-1 1,0 0,-3-6,6 11,-1 1,1 0,-1-1,1 1,-1 0,0 0,0 0,0 0,0 0,0 1,-1-1,1 0,0 1,-1 0,1 0,-1-1,0 2,1-1,-1 0,0 0,1 1,-1-1,0 1,0 0,1 0,-1 0,0 0,0 1,1-1,-1 1,0-1,0 1,1 0,-1 0,-2 2,-9 7,0 1,1 1,0 0,0 1,2 0,-1 1,2 0,0 1,1 0,0 1,1 0,1 0,-3 10,-7 10,-15 27,3 1,3 2,3 1,2 1,-7 54,25-106,2 1,0-1,0 1,2-1,0 1,1-1,0 0,2 0,0 0,2 3,-4-11,1-1,0 1,0-1,1 0,0 0,0-1,0 1,1-1,0 0,1 0,-1 0,1-1,0 0,1 0,-1 0,1-1,0 0,0 0,0-1,0 0,7 2,9-1,1-2,-1 0,1-1,0-1,0-1,-1-2,1 0,-1-1,0-2,0 0,-1-2,1 0,-2-1,1-2,-1 0,-1-1,0-1,-1-1,0 0,-7 5,0-1,0 0,-1 0,-1-1,0-1,0 0,-1 0,-1-1,0 0,0 0,-2-1,4-8,-10 21,1-1,0 1,-1-1,1 0,-1 1,0-1,1 1,-1-1,0 0,0 1,0-1,0 0,0 1,-1-1,1 0,0 1,-1-1,1 1,-1-1,0 1,1-1,-1 1,0-1,0 1,0 0,0-1,0 1,0 0,-1 0,1 0,0 0,0 0,-1 0,1 0,-1 0,1 0,-1 1,1-1,-1 1,1-1,-1 1,0-1,1 1,-1 0,0 0,1 0,-1 0,0 0,1 0,-1 0,1 1,-1-1,0 1,1-1,-1 1,1 0,-1-1,1 1,-1 0,1 0,0 0,-1 0,1 1,-13 5,2 2,-1 0,1 0,0 1,1 1,1 0,-1 0,2 1,-1 1,2-1,0 1,0 1,1-1,1 1,0 1,1-1,1 1,0 0,1 0,1 0,0 0,1 1,0-1,1 0,1 1,2 5,-3-16,1 1,0-1,1 1,-1-1,1 1,0-1,1 0,-1 0,1 0,0 0,0 0,1-1,-1 1,1-1,0 0,0 0,0 0,1-1,-1 1,1-1,0 0,0-1,0 1,0-1,1 0,-1 0,1-1,-1 1,1-1,-1 0,1-1,0 1,-1-1,1-1,0 1,-1-1,1 0,0 0,1-1,10-5,0-2,0 0,-1 0,-1-2,0 0,0-1,-1 0,-1-1,0-1,11-14,-22 25,9-7,-1-2,0 1,0-1,-2-1,1 1,-2-2,1 1,-2-1,0 0,-1 0,0-1,-1 1,-1-1,0 0,-1 0,0-1,-1-10,-3 19,0 0,0 0,-1 1,0-1,0 1,0 0,-1 0,1 0,-2 0,1 1,-1-1,1 1,-2 0,1 1,0-1,-1 1,0 0,0 0,0 1,0 0,-1 0,1 0,-1 1,0 0,0 0,1 1,-1 0,0 0,0 0,0 1,-1 0,1 1,0-1,0 2,1-1,-3 1,-48 21,32-9</inkml:trace>
  <inkml:trace contextRef="#ctx0" brushRef="#br0" timeOffset="374.481">1919 728,'-19'7,"0"1,0 1,1 0,0 1,1 2,0-1,0 2,2 0,-1 1,2 1,0 0,1 1,0 0,-2 6,13-19,0-1,1 1,0 0,-1 0,1 0,0 0,0 0,0 0,1 1,-1-1,1 0,0 0,0 1,0-1,0 0,0 0,1 0,0 1,-1-1,1 0,0 0,0 0,1 0,-1 0,1 0,0-1,-1 1,1 0,0-1,0 1,1-1,-1 0,0 0,1 0,0 0,-1 0,1 0,0-1,0 1,0-1,0 0,0 0,5 1,-1 1,1-2,0 1,0-1,0-1,0 1,0-1,0-1,0 1,-1-1,1-1,0 1,0-2,-1 1,1-1,-1 0,0 0,0-1,0 0,0 0,0-1,-1 1,0-2,0 1,-1-1,1 1,-1-2,0 1,-1 0,2-4,5-13,0 0,-2-1,-1 0,-1 0,-1-1,-1 0,0-13,-2 21,-1 14,-1 0,0 0,0 0,0 0,-1 0,1 0,-1 0,1 0,-1-1,0 1,0 0,0 0,-1 0,1 0,-1 0,0 0,0 0,0 0,0 0,0 0,-1 0,1 0,-1 1,0-1,1 1,-1-1,0 1,-1 0,1 0,0 0,-1 0,1 0,-1 0,0 0,1 1,-1 0,0-1,0 1,0 0,0 0,0 1,0-1,0 1,0-1,-1 1,1 0,0 0,0 1,0-1,0 0,0 1,0 0,-2 0,-37 27,26-12</inkml:trace>
  <inkml:trace contextRef="#ctx0" brushRef="#br0" timeOffset="970.971">2540 22,'-56'173,"-26"144,30 75,27-292,36-143,164-236,-143 228,-19 28,0 1,1 0,1 1,1 0,1 1,1 1,0 1,2 1,0 0,11-6,-31 23,0-1,0 1,0-1,0 1,1-1,-1 1,0 0,0-1,0 1,1-1,-1 1,0 0,0-1,1 1,-1 0,0-1,1 1,-1 0,0 0,1-1,-1 1,1 0,-1 0,0-1,1 1,-1 0,1 0,-1 0,1 0,-1 0,1 0,-1 0,0 0,1 0,-1 0,1 0,-1 0,1 0,-1 0,1 0,-1 1,0-1,1 0,-1 0,1 0,-1 1,0-1,1 0,-1 0,0 1,1-1,-1 0,0 1,1-1,-1 0,0 1,0-1,1 1,-1-1,0 0,0 1,0-1,0 1,0-1,0 1,1-1,-1 1,0-1,0 0,0 1,-20 29,-177 145,183-162,-66 74,78-83,-1-1,1 0,0 1,1-1,-1 1,1 0,-1-1,1 1,0 0,0 0,1 0,-1 0,1 0,0 0,0 0,0 0,1-1,-1 1,1 0,0 0,0 0,0 0,1-1,-1 1,1 0,0-1,1 1,9 11,1-1,0-1,1 0,0-1,1 0,1-1,0-1,0-1,1 0,0-1,7 1,82 18,-81-25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0,3 0,3 0,1 0,1 0,-1 0,1 0,-1 0,-6-4,-1-3,-9 1,-7 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1,'9'9,"9"4,5-1,5-2,1-3,1-7,0-4,0-1,-1 0,1 1,-2 1,-4 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3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82,'-1'-8,"-3"37,-31 204,31-221,1 1,1-1,0 1,1 0,1-1,0 1,0 0,1-1,1 1,0-1,1 1,0-1,1 0,0 0,1 0,3 5,-6-14,-1-1,1 1,0-1,0 1,0-1,1 0,-1 1,0-1,1 0,-1-1,1 1,0 0,0-1,0 0,0 1,0-1,0 0,0 0,0-1,0 1,0-1,0 0,0 1,1-1,-1-1,0 1,0 0,0-1,0 0,0 1,1-1,-1 0,-1-1,1 1,3-2,92-66,6-65,-61 74,-41 61,-1-1,0 1,0-1,0 1,0-1,0 1,0 0,0-1,0 1,-1 0,1 0,0 0,0 0,-1 0,1 0,0 0,-1 0,1 0,-1 0,1 0,-1 0,0 0,0 0,1 1,-1-1,0 0,0 0,0 0,0 0,0 1,0-1,0 0,-1 0,1 0,0 0,-1 1,1-1,-1 0,1 0,-1 0,1 1,0 33,10 106,-8-137,-1 1,0-1,1 0,0 1,0-1,0 0,1 0,-1 0,1-1,0 1,0 0,0-1,1 0,-1 0,1 0,0 0,0-1,0 1,0-1,0 0,0 0,1 0,-1-1,0 0,1 0,0 0,-1 0,2-1,5-2,1 0,0-1,-1-1,1 0,-1-1,-1 0,1 0,0-1,-1-1,-1 0,1 0,-1-1,0 0,0 0,-1-1,-1 0,1-1,-1 0,3-6,13-18,0-1,-3-2,0 0,-3-1,-1-1,-2 0,-2-1,7-34,-9-34,-10 109</inkml:trace>
  <inkml:trace contextRef="#ctx0" brushRef="#br0" timeOffset="455.674">1013 421,'0'5,"0"6,0 6,-5 5,-2 4,1 2,1 1,-3 0,-1 1,2-1,2 0,-3 0,-1-1,2 0,2-9,2-13,1-8</inkml:trace>
  <inkml:trace contextRef="#ctx0" brushRef="#br0" timeOffset="720.869">1013 421,'19'5,"11"1,6 0,0-1,0-2,-1-1,-3-1,-1 0,-6-1</inkml:trace>
  <inkml:trace contextRef="#ctx0" brushRef="#br0" timeOffset="893.132">1013 618,'33'0,"17"0,3 0,-1 0,-10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9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285 479,'-8'1,"-155"41,155-38,1-1,0 1,1 1,-1-1,1 1,0 0,0 0,0 1,1 0,-1 0,2 0,-1 1,1-1,0 1,0 0,0 1,1-1,1 0,-1 1,1 0,0-5,1 0,0 1,0-1,0 0,0 1,1-1,-1 0,1 1,0-1,0 0,0 1,0-1,1 1,-1-1,1 0,0 1,0-1,0 0,0 0,1 0,-1 0,1 0,0 0,0 0,0 0,0-1,0 1,1-1,-1 0,1 1,0-1,-1 0,1-1,0 1,0 0,0-1,0 0,1 1,-1-1,0 0,1-1,-1 1,0-1,1 1,-1-1,0 0,2 0,15-5,-1 0,0-1,0-1,0-1,-1-1,-1 0,1-1,-1-1,-1-1,0 0,5-6,5-7,0-1,-2-2,-1-1,-1 0,-1-2,-2 0,-1-1,-2-1,-1-1,-2 0,8-30,-17 49,0 1,-1 0,-1-1,0 0,-1 1,-1-1,0 0,-1 0,-2-7,3 17,-1 0,0 1,-1-1,1 0,-1 1,0 0,0-1,0 1,0 0,-1 0,0 0,0 0,0 1,0-1,-1 1,1 0,-1 0,0 0,0 0,0 0,0 1,0 0,-1 0,1 0,-1 1,1-1,-1 1,0 0,1 0,-6 0,3 1,-1 1,0-1,1 1,-1 0,1 1,-1 0,1 0,0 0,0 1,0 0,0 1,0-1,1 1,-1 1,1-1,0 1,0 0,1 1,0-1,0 1,0 0,-1 2,-4 5,1 1,0 0,1 0,1 0,0 1,1 1,1-1,0 1,1 0,0 1,2-5,0 0,1 0,0 1,1-1,0 1,1-1,0 0,1 0,1 1,0-1,0 0,1-1,1 1,0-1,0 0,1 0,0 0,1-1,1 0,-1 0,2-1,-1 0,1-1,0 0,1 0,0 0,0-2,1 1,6 1,-1-1,1-1,1 0,-1-1,1-1,0 0,0-2,0 0,17-1,-25 0,36 8,-35-3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7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28,'0'481,"-25"-322,23-153,0-6</inkml:trace>
  <inkml:trace contextRef="#ctx0" brushRef="#br0" timeOffset="262.155">29 0,'10'10,"7"2,7 0,3-2,2-3,1-3,0-2,0-1,-1-1,0 0,0-1,-5-4,-2-2,0 1,1 1,-3 6,-5 3</inkml:trace>
  <inkml:trace contextRef="#ctx0" brushRef="#br0" timeOffset="525.55">29 338,'19'5,"12"2,4-1,2-1,-1-2,-1 0,-3-2,-6-1</inkml:trace>
  <inkml:trace contextRef="#ctx0" brushRef="#br0" timeOffset="775.761">339 564,'0'29,"5"14,2 5,4-7,0-9</inkml:trace>
  <inkml:trace contextRef="#ctx0" brushRef="#br0" timeOffset="1000.807">368 479,'19'5,"12"2,4-1,2-1,-1-2,-2 0,-6-7,-4-2,0 0,-5 0</inkml:trace>
  <inkml:trace contextRef="#ctx0" brushRef="#br0" timeOffset="1194.432">396 649,'29'0,"14"0,5 0,-6-5,-6-1,-8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4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341 282,'-39'137,"-18"153,17-124,41-147,3-7</inkml:trace>
  <inkml:trace contextRef="#ctx0" brushRef="#br0" timeOffset="321.974">623 339,'-3'3,"-15"16,1 0,1 1,1 1,0 0,2 1,0 1,1 0,2 1,-5 14,14-35,1-1,-1 1,0 0,1-1,-1 1,1 0,0-1,0 1,0 0,1-1,-1 1,0 0,1-1,0 1,0 0,0-1,0 1,0-1,0 1,0-1,1 0,-1 0,1 1,0-1,0 0,0-1,0 1,0 0,0 0,0-1,0 1,1-1,-1 0,1 0,-1 0,1 0,-1 0,1 0,0-1,2 1,9-1,0 0,0-1,0 0,-1-1,1-1,0 0,-1-1,0-1,0 0,0-1,0 0,-1 0,0-2,0 1,-1-2,0 1,-1-2,0 1,0-1,-1-1,0 0,-1 0,0-1,-1 0,2-3,-6 12,-1-1,1 0,-1 0,0 0,0 0,0-1,0 1,-1 0,0-1,1 1,-2-1,1 1,-1-1,1 1,-1-1,0 0,-1 1,1-1,-1 1,0-1,0 1,0-1,-1 1,0 0,0-1,0 1,0 0,0 0,-1 1,0-1,0 0,0 1,0 0,0-1,-1 1,1 1,-1-1,0 0,-4-1,-2 2,0 0,0 0,0 1,0 0,0 1,-1 0,1 1,0 0,-9 3,-18 2</inkml:trace>
  <inkml:trace contextRef="#ctx0" brushRef="#br0" timeOffset="694.072">708 678,'-4'2,"-21"14,1 0,0 2,1 1,1 1,1 0,-6 9,24-26,0 0,0 1,0-1,0 0,1 1,-1 0,1 0,0-1,0 1,1 0,-1 1,1-1,0 0,0 0,0 0,0 1,1-1,0 1,0-1,0 0,0 1,1-1,0 0,0 1,0-1,0 0,0 0,1 0,0 0,0 0,0 0,1-1,-1 1,1 0,0-1,-1 0,2 0,-1 0,0 0,1 0,-1-1,1 1,0-1,0 0,3 1,5-3,-1 0,0-1,1 0,-1-1,0 0,0-1,0 0,0-1,0 0,-1-1,0 0,0 0,0-1,-1-1,0 0,0 0,0 0,-1-1,0-1,-1 1,0-1,0 0,2-6,18-13,-20 21,0-1,0 0,-1 0,0 0,0-1,-1 0,0 0,-1 0,0-1,0 1,-1-1,0 0,-1 0,0 0,0 0,-1-1,-1 1,1 0,-2 0,0-1,0 1,0 0,-2-2,1 9,0 0,0 0,0 0,-1 0,1 1,-1-1,1 1,-1 0,0-1,0 1,0 0,0 1,-1-1,1 1,0-1,-1 1,1 0,-1 0,1 1,-1-1,1 1,-1-1,-1 1,-18-2</inkml:trace>
  <inkml:trace contextRef="#ctx0" brushRef="#br0" timeOffset="1066.484">1159 395,'-53'77,"4"2,-24 55,71-131,0 1,0-1,0 1,0 0,1-1,-1 1,1 0,0 0,0 0,1 0,-1 0,1 0,-1 0,2 1,-1-1,0 0,1 0,-1 0,1 0,0 0,1 0,-1 0,1-1,-1 1,1 0,0-1,1 1,-1-1,0 0,1 0,0 0,0 0,0 0,0 0,0-1,1 0,-1 1,1-1,-1 0,1-1,0 1,0-1,0 0,3 1,4-1,0-1,0 0,0-1,0 0,0-1,0 0,0-1,-1 0,1-1,-1 0,0 0,0-1,0-1,-1 1,0-2,0 1,0-1,-1-1,0 1,0-1,-1-1,0 1,-1-1,0-1,0 1,-1-1,3-7,-3 7,-1 0,1 0,-2-1,0 0,0 0,-1 0,0 0,-1 0,0 0,-1-1,0 1,-1 0,-1-6,2 13,-1-1,0 0,-1 1,1-1,-1 1,1-1,-2 1,1 0,0-1,-1 1,1 0,-1 1,0-1,-1 0,1 1,-1 0,1 0,-1 0,0 0,0 1,0-1,-1 1,1 0,0 0,-1 0,1 1,-1 0,0 0,1 0,-1 0,0 1,-1 0,-52 7,34-1</inkml:trace>
  <inkml:trace contextRef="#ctx0" brushRef="#br0" timeOffset="1470.72">1441 198,'-1'5,"-1"-1,0 1,1 0,0-1,0 1,0 0,1 0,0 0,0 0,0 0,0 0,1 0,0 0,0-1,0 1,0 0,1 0,0-1,0 1,0-1,1 0,-1 0,1 1,0-2,0 1,1 0,-1-1,1 1,-1-1,1 0,0 0,0 0,1-1,-1 0,1 0,-1 0,1 0,-1 0,5 0,-6-3,1 0,-1-1,1 1,-1-1,0 1,0-1,1 0,-1 0,0 0,-1-1,1 1,0-1,-1 1,1-1,-1 0,0 0,0 0,0 0,0-1,-1 1,1 0,-1-1,0 1,0-1,0 0,-1 1,1-1,-1 0,0 1,0-1,0 0,0 1,0-1,-1 0,0 1,0-1,0 1,0-1,-1 1,1 0,-1-1,0 1,0 0,0 0,0 0,0 0,-1 0,1 1,-1-1,-2-1,-72-8,51 12</inkml:trace>
  <inkml:trace contextRef="#ctx0" brushRef="#br0" timeOffset="1782.245">1695 28,'10'0,"1"1,-1 0,0 0,0 1,0 0,0 0,-1 1,1 1,-1 0,1 0,-1 1,-1 0,1 0,-1 1,1 0,-2 1,1-1,-1 2,0-1,0 1,-1 0,0 0,-1 1,0-1,0 1,-1 1,0-1,1 4,-1 26,-2-1,-1 1,-2-1,-2 0,-1 1,-3-1,0-1,-12 33,11-44,0-1,-1 1,-2-2,0 0,-2 0,-1-1,0 0,-2-2,-1 1,0-2,-1 0,-2-2,0 0,0-1,-2-1,-11 6,-99 58,97-62</inkml:trace>
  <inkml:trace contextRef="#ctx0" brushRef="#br0" timeOffset="2259.443">313 1,'-34'37,"2"2,2 1,1 1,2 2,2 0,2 2,2 1,2 1,2 0,2 1,2 1,3 0,1 0,1 21,7-51,1 0,1 0,1-1,0 1,2 0,0-1,1 0,1 0,0 0,1-1,1 0,1 0,0-1,2 0,-1-1,2 0,0-1,1 0,0 0,1-2,0 0,1 0,1-2,0 0,6 3,14 4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1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85,'-7'-6,"0"2,0-1,0 1,-1 0,1 0,-1 1,0 0,0 0,0 1,-1 0,1 0,0 1,-1 0,1 1,-1 0,1 0,-1 1,1 0,0 0,-1 1,1 0,0 1,0-1,0 2,0-1,1 1,0 0,-1 1,1-1,1 2,-1-1,0 1,0 0,1 0,-1 1,1 0,0 0,1 0,-1 1,1 0,1 0,0 0,0 1,0-1,1 1,1 0,-1 0,2 0,-1 0,1 0,0 0,1 1,0-1,1 0,0 0,0 1,1-1,0 0,0 0,1-1,0 1,1 0,0-1,1 1,2-1,1-1,0 1,0-1,1-1,0 0,0 0,1-1,0 0,-1 0,2-1,-1-1,0 1,1-2,6 2,21-7,-22-1</inkml:trace>
  <inkml:trace contextRef="#ctx0" brushRef="#br0" timeOffset="354.557">590 198,'-2'3,"-14"16,2 0,0 1,2 1,0 0,1 1,1 1,1-1,1 1,0 6,7-27,1 0,0 1,-1-1,1 0,0 0,0 1,0-1,0 0,0 0,1 1,-1-1,1 0,-1 0,1 0,0 0,0 0,0 0,0 0,0 0,1 0,-1 0,0 0,1-1,-1 1,1 0,0-1,0 1,-1-1,1 0,0 0,0 0,0 0,0 0,1 0,-1 0,0-1,0 1,0-1,0 1,1-1,4 0,0 1,0-1,0 0,0-1,0 0,0 0,-1 0,1-1,0 0,-1 0,1-1,4-2,22-16,0-1,-2-2,0-1,-2-1,0-3,-17 20,-1-1,0-1,0 0,-2 0,1-1,-1 0,-1-1,0 0,-1 0,0-1,-1 1,-1-1,0-1,-1 1,0-1,-1 0,0-10,-3 23,0-1,-1 1,1-1,-1 1,1-1,-1 1,0 0,0-1,0 1,0 0,0-1,0 1,-1 0,1 0,-1 0,0 0,0 1,1-1,-1 0,0 1,0-1,0 1,-1-1,1 1,0 0,0 0,-1 0,1 0,-1 1,1-1,-1 1,1-1,-1 1,0 0,-87 15,70-5,0 1,1 1,0 1,1 0,1 2,-7 6,-3 5</inkml:trace>
  <inkml:trace contextRef="#ctx0" brushRef="#br0" timeOffset="775.446">1211 0,'-93'115,"92"-113,0-1,0 1,0 0,0 0,0-1,1 1,-1 0,1 0,0 0,-1 0,1 0,0 0,0 0,0 0,0 0,0 0,1 0,-1 0,1 0,-1 0,1-1,0 1,0 0,-1 0,1 0,1-1,-1 1,0-1,0 1,0-1,1 1,-1-1,1 0,-1 1,1-1,0 0,-1 0,1 0,0 0,0-1,0 1,82 18,-77-18,-3-2,0 1,0-1,0 1,0 0,0 1,0-1,-1 1,1 0,0-1,0 2,0-1,-1 0,1 1,-1 0,1 0,-1 0,0 0,1 0,-1 1,0-1,-1 1,1 0,0 0,-1 0,0 0,1 0,-1 1,0-1,-1 1,1-1,-1 1,1 0,-1-1,0 1,-1 0,1 0,-1 0,1 0,-1 0,0 0,-1 3,-6 3,-1-1,0 0,0 0,-1-1,0 0,0 0,-1-1,0-1,0 1,-1-2,0 1,0-1,0-1,0 0,-1-1,1 0,-1-1,0 0,-9 0,-82-8,85 0</inkml:trace>
  <inkml:trace contextRef="#ctx0" brushRef="#br0" timeOffset="1853.359">1267 28,'-5'0,"4"0,6 0,2-5,5-1,6 0,-1 6,1 3,-2 6,-3 1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0,'0'5,"5"1,6 1,6-2,5-2,4-1,2 0,1-2,0 0,-4-5,-3-2,1 1,-4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28,'34'-5,"15"-1,5 0,-3 1,-4 2,-11 1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22,'10'0,"7"0,7 0,3 0,2 0,1 0,0 0,0 0,-1 0,0 0,0-4,-1-3,1 1,-11 2,-7 5,-7 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7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38 877,'-5'17,"-2"7,0 0,1 0,2 0,0 0,2 1,0-1,2 1,1 0,0-1,2 1,2 6,-4-28,0 0,0 0,0-1,1 1,-1 0,1 0,-1 0,1-1,0 1,0-1,0 0,0 1,1-1,-1 0,0 0,1 0,0-1,-1 1,1 0,0-1,0 0,0 0,0 0,0 0,0 0,0-1,0 1,0-1,0 0,0 0,1 0,-1 0,0 0,0-1,0 0,0 1,0-1,0 0,0 0,0-1,0 1,-1-1,1 1,0-1,-1 0,1 0,-1 0,28-22,0-1,-2-1,-1-1,17-23,-43 48,105-135,-106 136,1 0,-1 0,0 1,0-1,1 0,-1 1,0-1,1 0,-1 1,1-1,-1 1,1-1,-1 1,1-1,-1 1,1-1,0 1,-1-1,1 1,0 0,-1 0,1-1,0 1,-1 0,1 0,0-1,0 1,-1 0,1 0,0 0,0 0,-1 0,1 0,0 0,-1 1,1-1,0 0,0 0,-1 0,1 1,0-1,-1 0,1 1,0-1,-1 1,1-1,-1 1,1-1,-1 1,1-1,-1 1,1-1,-1 1,1 0,-1-1,0 1,1 0,-1-1,0 1,0 0,0 0,1 0,5 55,-6-43,0-7,0 0,0 0,0 0,1 0,0 0,0 0,0 0,1 0,0 0,0 0,1-1,0 1,0-1,0 0,0 0,1 0,0 0,0 0,0-1,0 0,1 0,0 0,0 0,0-1,0 0,0 0,1 0,0-1,-1 0,1 0,0 0,0-1,0 1,0-2,5 1,-4-1,-1 0,1-1,-1 0,1-1,-1 1,0-1,1-1,-1 1,0-1,-1 0,1 0,0-1,-1 0,0 0,0 0,0 0,0-1,-1 0,0 0,0 0,0 0,3-6,57-133,-63 140,0-1,0 1,1-1,-1 1,1-1,-1 1,1-1,0 1,1 0,-1 0,1 0,0 0,0 1,0-1,0 1,1-1,3-1,3 2</inkml:trace>
  <inkml:trace contextRef="#ctx0" brushRef="#br0" timeOffset="259.319">1110 877,'-5'33,"-1"12</inkml:trace>
  <inkml:trace contextRef="#ctx0" brushRef="#br0" timeOffset="493.81">1449 171,'-9'43,"-9"38,-1 16,-2 0,3-7,4-9,5-13,-1-9,0-4,3-8,3-6,1-1,2-3,0-2,1-2,6-3,5-6,2-7</inkml:trace>
  <inkml:trace contextRef="#ctx0" brushRef="#br0" timeOffset="777.411">1900 1,'-36'80,"4"1,3 2,-15 72,27-90,2 2,3 0,-2 59,-14 168,28-269</inkml:trace>
  <inkml:trace contextRef="#ctx0" brushRef="#br0" timeOffset="1333.34">1110 453,'0'-5,"0"-6,5-1,1-4,-4 6,1 4,6 4,0 2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25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0 188,'40'-20,"122"-45,-127 56,-28 6,1 1,0 0,0 0,-1 0,1 1,0 0,1 1,-1 0,0 0,0 1,2 0,-9 0,0-1,0 1,0-1,1 1,-1 0,0 0,0 0,0 0,0-1,0 1,-1 1,1-1,0 0,0 0,-1 0,1 0,0 0,-1 1,1-1,-1 0,0 1,1-1,-1 0,0 1,0-1,0 0,0 1,0-1,0 0,0 1,0-1,-1 0,1 1,0-1,-1 0,1 0,-1 1,0-1,1 0,-1 0,0 0,0 1,-32 50,-155 180,182-223,1-1,0 1,1 1,0-1,1 0,0 1,0 0,1 0,0 0,1 0,0 0,0 0,1 0,1 0,0 1,-1-6,1 0,0-1,0 1,0-1,1 1,-1-1,1 0,0 0,1 1,-1-1,1 0,-1-1,1 1,0-1,1 1,-1-1,1 0,-1 0,1 0,0-1,0 1,0-1,0 0,1 0,-1 0,0-1,1 1,-1-1,1 0,0-1,-1 1,1-1,0 0,77-18,-63 5</inkml:trace>
  <inkml:trace contextRef="#ctx0" brushRef="#br0" timeOffset="341.684">734 188,'-32'35,"2"1,1 2,2 1,2 1,1 1,-12 33,34-71,1 0,-1 0,1 1,0-1,0 0,0 1,1-1,-1 1,1-1,0 0,0 1,0-1,1 1,-1-1,1 1,-1-1,1 0,0 1,1-1,-1 0,1 0,-1 0,1 0,0 0,0 0,0 0,0-1,1 1,-1-1,1 1,-1-1,1 0,0 0,0 0,0-1,0 1,0-1,0 1,0-1,1 0,1 0,8 0,0-2,0 1,0-2,0 0,0 0,-1-1,1-1,-1 0,0 0,0-1,0-1,-1 0,0-1,0 0,7-6,2-3,0-1,0 0,-2-2,0 0,-1-1,-1-1,-1 0,-1-1,-1-1,-1 0,-1 0,1-6,-8 21,-2 0,1-1,-1 1,0-1,0 1,-1-1,0 1,-1-1,0 0,0 1,-1-1,0 0,-1 1,0-1,0 1,-1 0,0 0,0 0,-1 0,0 0,0 0,-1 1,0 0,0 0,0 1,-1-1,0 1,-1 0,0 1,1-1,-2 1,1 1,0-1,-1 1,0 1,-3-2,-47 2,33 6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28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282 173,'76'120,"-69"-113,0 1,-1 0,0 0,0 1,-1 0,0 0,-1 0,0 0,0 1,-1-1,0 1,-1 0,0 0,-1 0,0 0,0 0,-1 1,-1-1,1 0,-2 0,1 0,-1 0,-1 0,0 0,-1 1,-4 7,-1-1,0 0,-1-1,-1 0,-1-1,0 0,-1-1,0 0,-1-1,-1-1,0 0,-1-1,0 0,0-1,-1-1,-1-1,1 0,-11 2,25-9,0 0,0 0,0 0,0-1,-1 1,1-1,0 1,0-1,-1 0,1-1,0 1,0 0,0-1,-1 0,1 1,0-1,0-1,0 1,0 0,-2-2,-7-9</inkml:trace>
  <inkml:trace contextRef="#ctx0" brushRef="#br0" timeOffset="254.378">0 89,'38'-15,"18"-4,9 1,-2 4,-2 3,-2 5,-6 2,-3 3,-4 1,-1 0,-4 1,-3 0,-4 0,-2-1,-3 0,0 1,-6-1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27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0,'-1'387,"-25"-236,13-116,12-35,4-8</inkml:trace>
  <inkml:trace contextRef="#ctx0" brushRef="#br0" timeOffset="340.838">322 0,'-18'16,"-17"13,1 1,2 1,1 3,-13 18,42-51,-1 1,1 0,0 0,1 1,-1-1,0 0,1 1,-1-1,1 0,0 1,0 0,0-1,0 1,0 0,0 0,1-1,0 1,-1 0,1 0,0 0,0 0,0-1,1 1,-1 0,1 0,0 0,-1-1,1 1,0 0,1-1,-1 1,0-1,1 1,0-1,-1 0,1 0,0 0,0 0,0 0,0 0,0 0,3 1,42 19,-39-19,1 0,-1 0,0 1,0 0,0 1,-1 0,1 0,-1 0,0 1,-1 0,1 0,-1 1,-1 0,1 0,-1 0,0 1,2 5,8 30,-12-31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9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0 136,'192'-81,"-43"51,-148 30,0 0,1 0,-1-1,0 1,0 0,1 0,-1 0,0 0,1 0,-1 0,0 1,0-1,1 0,-1 1,0-1,0 1,0-1,0 1,1 0,-1-1,0 1,0 0,0 0,0-1,-1 1,1 0,0 0,0 0,0 0,-1 1,1-1,0 0,-1 0,1 0,-1 0,0 1,1-1,-1 0,0 0,0 1,0-1,0 0,0 1,0-1,0 0,0 0,0 1,-1-1,1 0,0 0,-1 0,1 1,-1 0,-42 58,-145 96,186-154,1-1,-1 1,0 0,1 0,-1 0,1 0,0 0,0 0,0 0,0 1,0-1,0 0,0 1,1-1,-1 0,1 1,0-1,0 1,0-1,0 1,0-1,0 1,1-1,-1 0,1 1,-1-1,1 0,0 1,0-1,0 0,0 0,1 0,-1 0,1 0,-1 0,1 0,-1 0,1-1,0 1,0 0,0-1,0 0,0 1,0-1,1 0,-1 0,1 0,142 24,-49 11,-94-35,0 0,0 0,0 0,0 1,0-1,-1 1,1-1,0 1,-1 0,1-1,-1 1,0 0,0 0,1 0,-1 0,0 0,-1 0,1 1,0-1,-1 0,1 0,-1 1,1-1,-1 0,0 1,0-1,0 0,-1 1,1-1,0 0,-1 0,1 1,-1-1,0 0,0 0,0 0,0 0,0 0,0 0,-1 0,0 1,-9 8,0 0,-1-1,0-1,-1 0,0 0,0-1,0-1,-1 0,-1-1,-3 1,17-7,-152 51,146-48,7-1</inkml:trace>
  <inkml:trace contextRef="#ctx0" brushRef="#br0" timeOffset="576.33">762 165,'-8'2,"-1"0,1 0,0 1,1 0,-1 0,1 1,-1 0,1 1,0-1,0 1,1 1,0-1,0 1,0 0,0 0,-2 6,-5 1,11-12,1 0,-1 0,1 0,-1 0,1 0,-1 0,1 0,0 1,0-1,0 0,0 1,0-1,0 1,0-1,0 1,0 0,1-1,-1 1,1 0,-1-1,1 1,0 0,-1 0,1-1,0 1,0 0,0 0,1-1,-1 1,0 0,1 0,-1-1,1 1,-1 0,1-1,0 1,0 0,0-1,0 1,0-1,0 0,0 1,0-1,1 0,-1 0,0 0,1 1,-1-2,1 2,133 18,-11 19,-121-37,1 0,-1 0,1 1,-1-1,0 1,0 0,0 0,-1 0,1 0,-1 0,1 1,-1-1,0 1,-1-1,1 1,0 0,-1 0,0 0,0 0,0 0,-1 0,1 0,-1 0,0 0,0 0,0 0,-1 0,1 0,-1 0,-1 2,0 2,-1-1,0 0,-1 0,0-1,0 1,0-1,-1 0,0 0,0 0,0-1,-1 1,0-1,0-1,0 1,-1-1,1 0,-1-1,0 1,0-1,0-1,-1 1,1-1,0-1,-1 1,0-1,1 0,-3-1,-16 2</inkml:trace>
  <inkml:trace contextRef="#ctx0" brushRef="#br0" timeOffset="826.29">791 52,'28'-5,"15"-1,5 0,-2 1,-3 2,-4 1,-9-4,-4-1,-3 1,-4 1</inkml:trace>
  <inkml:trace contextRef="#ctx0" brushRef="#br0" timeOffset="4140.196">1552 165,'-5'0,"-1"5,-5 1,-1 5,-2 5,-4 0,-4 2,-3-2,-1 1,-2 3,-1-3,0 1,0 2,0-2,5 0,2-2,0 0,3-2</inkml:trace>
  <inkml:trace contextRef="#ctx0" brushRef="#br0" timeOffset="4445.065">1269 193,'25'19,"11"12,6 0,0-1,-2-5,-4-2,-2-5,-8 0,-3-4,-5 0,-6-1</inkml:trace>
  <inkml:trace contextRef="#ctx0" brushRef="#br0" timeOffset="4791.509">1439 52,'-5'34,"-1"15,-5 0,0-3,1-6,3-4,2-4,3-2,1-1,0-2,-3-4,-2-2,1 0,0 2,2 1,1 2,1 1,1-4</inkml:trace>
  <inkml:trace contextRef="#ctx0" brushRef="#br0" timeOffset="62724.472">592 673,'-1'-1,"1"0,-1 1,0-1,1 0,-1 1,0-1,0 0,0 1,1-1,-1 1,0-1,0 1,0 0,0-1,0 1,0 0,0 0,0 0,0 0,0 0,0 0,0 0,0 0,0 0,0 0,0 0,0 0,0 1,0-1,0 0,0 1,0-1,0 1,1-1,-1 1,0 0,0-1,0 1,1 0,-1-1,0 1,1 0,-1 0,1 0,-1 0,1-1,-1 1,1 0,0 0,-1 0,1 0,0 0,0 1,0-1,0 1,0 0,0-1,0 1,1 0,-1-1,1 1,-1 0,1-1,0 1,-1-1,1 1,0-1,0 1,0-1,0 0,0 1,1-1,-1 0,0 0,0 0,1 0,-1 0,1 0,-1 0,1-1,-1 1,1 0,0-1,-1 1,1-1,0 0,-1 0,1 1,0-1,0 0,-1 0,1-1,0 1,-1 0,1 0,0-1,-1 1,1-1,-1 0,1 1,-1-1,1 0,-1 0,1 0,-1 0,0 0,1 0,-1 0,1-2,0 2,-1 0,1 1,-1-1,1-1,-1 1,1 0,-1 0,0 0,0-1,1 1,-1-1,0 1,0-1,-1 1,1-1,0 1,0-1,-1 0,1 0,-1 1,1-1,-1 0,0 0,0 1,0-1,0 0,0 0,0 0,0 1,-1-1,1 0,-1 0,1 1,-1-1,0 0,1 1,-1-1,0 0,0 1,0-1,0 1,-1 0,1-1,0 1,0 0,-1 0,1 0,-1 0,1 0,-1 0,1 0,-1 0,0 1,0-1,1 1,-1-1,0 1,0 0,1-1,-1 1,0 0,0 0,0 0,0 1,-2-1,0 1,1 0,-1 0,0 1,1-1,-1 1,1-1,-1 1,1 1,0-1,0 0,0 1,0-1,0 1,0 0,1 0,0 0,-1 0,1 0,0 1,0-1,1 1,-1-1,1 1,0 0,0-1,0 1,0 0,1 0,-1 0,1 0,0 0,0-1,1 1,0 3,0-6,-1 0,1 0,0 0,0-1,0 1,0 0,1-1,-1 1,0-1,0 1,0-1,0 1,1-1,-1 0,0 0,0 0,0 0,1 0,-1 0,0 0,0 0,1 0,-1 0,0-1,0 1,0 0,0-1,1 1,-1-1,0 0,0 1,0-1,0 0,0 1,0-1,0 0,-1 0,1 0,0 0,0 0,-1 0,1 0,0 0,-1 0,1 0,-1 0,0-1,1 1,-1 0,0 0,0 0,1-1,-1 1,0 0,0 0,0-1,-1 1,1 0,0 0,0 0,-1-1,1 1,-1 0,1 0,-1 0,0-1,-11-10,-2 3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6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1,'-17'53,"-12"238,17-76,13 161,0-353,0 1,1-1,2 0,0-1,1 1,2-1,0 0,1 0,2 1,-8-20,-1 0,1 0,0 0,0 0,0-1,0 1,1 0,-1-1,1 0,0 1,0-1,-1 0,1-1,0 1,1 0,-1-1,0 0,0 0,1 0,-1 0,0 0,1-1,-1 1,1-1,-1 0,1 0,-1 0,1-1,-1 1,1-1,-1 0,0 0,1 0,-1 0,0 0,0-1,0 0,0 1,2-3,23-17,-2-2,0-1,-1-1,-2-1,-1-1,-1-1,-1-1,-2-1,4-8,-20 35,78-135,-5-4,-6-5,-24 44,-45 102,-1 1,1-1,0 0,0 1,0-1,0 0,0 1,0-1,0 0,1 1,-1-1,0 0,0 1,0-1,1 0,-1 1,0-1,1 0,-1 1,1-1,-1 1,0-1,1 1,-1-1,1 1,0-1,-1 1,1 0,-1-1,1 1,-1 0,1-1,0 1,-1 0,1 0,0-1,-1 1,1 0,0 0,0 0,-1 0,1 0,0 0,-1 0,1 0,0 1,-1-1,1 0,0 0,-1 0,1 1,0-1,-1 0,1 1,-1-1,1 0,-1 1,1-1,0 1,-1-1,0 1,1-1,-1 1,1 0,-1-1,1 1,16 47,-1 29,-10-43,1 0,1-1,2 0,1 0,2-1,1 0,1-1,15 21,-18-36,78 86,-86-99,0 0,0 0,0-1,0 1,0-1,0 0,1 0,-1-1,1 1,-1-1,1 0,0 0,-1-1,1 1,0-1,-1 0,1 0,0-1,-1 0,1 1,0-1,-1-1,1 1,-1-1,1 0,3-2,12-11,0-1,0-1,-2 0,0-2,-1 0,-1-1,0-1,-2 0,-1-1,0 0,-2-1,2-7,4-1,-16 28,17-26,-2-1,-1 0,-1-1,-2 0,-1-1,-2-1,-1 0,2-23,-8 41,0 2,-1 1,0-1,-1 1,0-1,-1 1,0-1,-1 1,-1 0,0-2,3 14,0 1,0-1,0 1,0-1,0 0,0 1,0-1,0 0,0 1,0-1,0 0,0 1,-1-1,1 0,0 1,0-1,0 0,0 1,-1-1,1 0,0 1,0-1,-1 0,1 0,0 1,-1-1,1 0,0 0,-1 0,1 0,0 1,-1-1,1 0,0 0,-1 0,1 0,0 0,-1 0,1 0,-1 0,1 0,0 0,-1 0,1 0,0 0,-1 0,1 0,0-1,-1 1,1 0,0 0,-1 0,1 0,0-1,-1 1,1 0,0 0,-1-1,1 1,0 0,0-1,0 1,-1 0,1-1,-7 33,4-8</inkml:trace>
  <inkml:trace contextRef="#ctx0" brushRef="#br0" timeOffset="335.937">1555 960,'30'-12,"-2"-1,0-2,0-1,-1 0,-1-2,-1-1,-1-2,0 0,14-18,-36 37,1-1,-1 1,1-1,-1 0,0 0,0 0,0-1,-1 1,1 0,-1 0,1-1,-1 1,0-1,-1 0,1 1,-1-1,1 1,-1-1,0 0,0 1,-1-1,1 0,-1 1,0-1,0 1,0-1,0 1,0-1,-1 1,0 0,0 0,0 0,0 0,0 0,0 0,-1 0,1 1,-1-1,0 1,0 0,0 0,0 0,0 0,0 0,-1 1,1-1,-1 1,1 0,-1 0,-1 0,0 0,-1 1,1 0,-1 0,0 0,1 1,0-1,-1 1,1 1,-1-1,1 1,0 0,0 0,0 0,0 1,0 0,1 0,-1 0,1 1,0-1,0 1,0 0,0 0,-1 2,-63 112,63-108,1 1,0 0,1 0,0 0,0 0,1 1,1-1,0 1,1-1,0 1,0-1,1 1,1-1,0 1,1-1,0 0,0 0,1 0,1-1,-1 1,2-1,0 0,0 0,1-1,0 0,0 0,1 0,0-1,6 4,-1-5,1 0,-1-1,1-1,0 0,0-1,1 0,-1-1,1-1,0 0,0-1,0-1,-1 0,1-1,0-1,13-3,0-2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2:48.3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85,'745'-1,"-362"-25,62-3,-21 1,782 28,-1104-1,258 13,-154 3,0-8,19-10,-11 0,201 4,-140 28,621-30,686 1,-1277 29,683-30,-453 1,-309-28,-29 45,-176-14,-1 0,1-2,0 0,0-1,-1-1,1-1,0-1,11-4,28-1,1 3,-1 2,1 2,6 4,41-1,2542-2,-2308-29,-53 47,-183-8,0-5,86-7,-48 0,435 2,-555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0,'-26'180,"12"18,-8-1,-9-1,-27 77,28-156,30-89,16-35,0-37,-11 20</inkml:trace>
  <inkml:trace contextRef="#ctx0" brushRef="#br0" timeOffset="249.951">0 734,'43'-5,"39"-6,14-6,-4-1,-12 4,-12 3,-11-1,-11 2,-8-2,-7 0,-2-2,-3 2,-5-3,-1 2,-5-3,-4 3</inkml:trace>
  <inkml:trace contextRef="#ctx0" brushRef="#br0" timeOffset="730.425">847 28,'-58'877,"58"-856,6 82,-5-100,-1 1,1-1,0 1,0-1,0 1,1-1,-1 0,1 1,-1-1,1 0,0 0,0 0,1 0,-1-1,1 1,-1-1,1 1,0-1,0 0,0 0,0 0,0 0,0-1,3 2,1-3,-1-1,0 1,1-1,-1 0,0-1,0 1,0-1,0-1,0 1,0-1,0 0,-1 0,1-1,-1 1,0-1,0 0,0-1,-1 1,0-1,0 0,1-1,13-11,119-108,-136 123,0 0,0 0,0 1,0-1,1 0,-1 0,1 1,0-1,-1 1,1-1,0 1,0 0,0-1,0 1,0 0,0 0,0 1,0-1,0 0,1 1,-1-1,0 1,0 0,0 0,1 0,-1 0,0 0,1 0,-1 0,0 1,0-1,0 1,0 0,1 0,-1 0,0 0,0 0,0 0,-1 0,1 0,0 1,0 0,2 10,-2 0,1 0,-1 0,-1 0,0 1,-1-1,0 0,-1 1,-1 5,0 17,5 46,3-62</inkml:trace>
  <inkml:trace contextRef="#ctx0" brushRef="#br0" timeOffset="985.329">1552 903,'-9'24,"-4"8</inkml:trace>
  <inkml:trace contextRef="#ctx0" brushRef="#br0" timeOffset="1134.504">1468 452,'0'-5,"0"-1</inkml:trace>
  <inkml:trace contextRef="#ctx0" brushRef="#br0" timeOffset="1399.907">1919 621,'-4'5,"0"1,1-1,0 1,0-1,0 1,0 0,1 0,0 0,0 1,1-1,0 0,0 1,0-1,1 1,0-1,0 1,1-1,-1 1,2-1,-1 0,1 1,-1-1,2 0,-1 0,1 0,0-1,0 1,0 0,5 4,27 20,-31-28,0-1,0 1,0 1,0-1,0 0,-1 1,1 0,-1 0,0 0,0 0,0 1,0-1,0 1,-1 0,0-1,1 1,-1 0,-1 1,1-1,-1 0,1 0,-1 1,-1-1,1 1,0-1,-1 0,0 1,0-1,-1 1,1-1,-1 1,0-1,0 1,0-1,-1 2,-4 3,0 0,-1-1,0 0,0 0,-1-1,0 0,0 0,-1 0,0-1,0-1,0 0,5-2,0-1,0 0,0 0,-1 0,1-1,-1 0,1 1,-1-2,1 1,-1 0,1-1,-1 0,0 0,1 0,-1-1,1 0,-1 1,1-2,-1 1,1 0,-1-1,1 0,0 0,0 0,0-1,-1 0,-8-9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39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365 198,'-7'-6,"-1"1,1-1,-1 2,-1-1,1 1,-1 0,0 1,1 0,-2 0,1 1,0 0,0 1,-1 0,1 0,0 1,-1 0,1 1,-1 0,1 0,0 1,0 0,0 1,0 0,0 0,0 1,1 0,0 1,0 0,0 0,0 1,1 0,0 0,0 0,1 1,-1 0,2 1,-1-1,1 1,0 0,0 1,1-1,0 3,0-7,1 1,1-1,-1 1,1-1,-1 1,2 0,-1 0,0 0,1 1,0-1,0 0,0 0,1 1,0-1,0 0,0 0,1 1,0-1,0 0,0 0,0 1,1-1,0 0,0-1,0 1,1 0,0-1,0 1,0-1,0 0,1 0,-1 0,1 0,0-1,0 1,0-1,1 0,2 1,10 2,0-2,1 0,-1 0,1-2,0 0,0-1,0-1,0 0,0-2,0 0,0-1,0-1,0-1,6 0,-2-2,1-1,-1 0,0-2,-1-1,0 0,15-11,-27 15,1 0,-1 0,-1 0,1-1,-1 0,0-1,-1 0,0 0,-1-1,0 0,0 0,-1 0,0 0,-1-1,0 0,2-10,-6 15,1 1,-1-1,-1 0,1 1,-1-1,0 1,0-1,-1 1,1 0,-1-1,0 1,-1 0,1 0,-1 0,0 1,0-1,-1 1,1-1,-1 1,0 0,0 1,0-1,-1 1,0-1,1 1,-1 1,0-1,0 1,0-1,-1 2,1-1,0 0,-1 1,1 0,-1 1,1-1,-1 1,0 0,1 0,-1 1,1-1,-1 1,-2 1,-32 7,5 3</inkml:trace>
  <inkml:trace contextRef="#ctx0" brushRef="#br0" timeOffset="377.474">451 481,'-22'9,"-12"3,2 2,0 0,1 3,0 0,1 2,1 1,1 2,1 0,-4 7,27-25,0-1,1 0,0 1,0-1,0 1,0 0,0 0,1 0,0 1,-1-1,2 0,-1 1,0 0,1-1,0 1,0 0,1 0,-1-1,1 1,0 0,0 0,1 0,-1-1,1 1,0 0,0 0,1-1,-1 1,1-1,0 1,0-1,1 0,-1 0,1 0,0 0,2 2,6 2,0-1,0 0,0-1,1 0,0 0,0-1,1-1,-1 0,1-1,0 0,0-1,0-1,0 0,0 0,1-1,-1-1,0 0,0-1,0-1,0 0,-1 0,1-1,-1-1,0 0,0-1,0 0,-1-1,0 0,0-1,-1 0,8-8,-12 12,0-1,0 0,0-1,-1 0,0 1,0-2,0 1,-1-1,0 1,0-1,-1 0,1-1,-2 1,1 0,-1-1,0 0,0 1,-1-1,0 0,-1 0,0 0,0 0,-1 1,1-1,-2 0,1 0,-1 1,0-1,-1 1,0-1,0 1,0 0,-4-4,-2 2,-1 0,0 1,0 0,-1 1,0 1,0-1,-1 2,0-1,0 2,0-1,0 2,-1 0,1 0,-1 1,0 1,0 0,-7 1,9 1,0 0,0 2,0-1,1 1,-1 1,1 0,-1 0,1 1,0 1,-7 5,-6 3</inkml:trace>
  <inkml:trace contextRef="#ctx0" brushRef="#br0" timeOffset="1038.486">986 227,'-39'34,"1"2,2 2,2 1,1 2,-24 41,50-71,0 1,1 0,0 1,1 0,1-1,0 2,0-1,2 0,-1 8,2-16,1 0,-1 1,2-1,-1 0,0 0,1 1,0-1,0 0,1 0,-1 0,1 0,0 0,1 0,-1-1,1 1,0-1,0 0,0 1,1-2,-1 1,1 0,0-1,0 1,0-1,3 2,2-1,0 1,0-2,0 1,0-1,1 0,-1-1,1 0,-1-1,1 0,0 0,0-1,0 0,-1-1,1 0,0-1,-1 0,1 0,-1-1,1 0,-1-1,0 0,-1 0,1-1,-1 0,5-4,7-4,-1-1,0-2,-2 1,1-2,-2-1,0 0,-2 0,0-2,-1 0,1-3,0-2,-2-1,-1 0,0-1,-2 0,-1-1,-2 1,0-2,0-22,-5 45,-1-1,-1 0,1 1,-1-1,0 1,0-1,-1 1,0-1,0 1,-1 0,1 0,-2 0,1 0,0 0,-1 1,0-1,0 1,-1 0,1 1,-1-1,0 1,-1 0,1 0,-1 0,1 1,-1 0,0 0,0 0,0 1,-1 0,1 0,-1 0,1 1,-1 0,1 1,-1-1,-2 1,-6 1,1 1,0 0,0 1,0 0,0 1,0 0,1 2,0-1,0 2,0-1,1 2,-10 7,9-7,-18 10</inkml:trace>
  <inkml:trace contextRef="#ctx0" brushRef="#br0" timeOffset="1475.285">1552 1,'-30'266,"30"35,-23-197,29-96,0-13</inkml:trace>
  <inkml:trace contextRef="#ctx0" brushRef="#br0" timeOffset="1808.233">1862 170,'-77'54,"-145"115,220-168,0 0,0 0,0 0,1 0,-1 0,1 0,-1 1,1-1,-1 0,1 1,0-1,-1 1,1 0,0-1,0 1,0 0,1 0,-1-1,0 1,1 0,-1 0,1 0,-1 0,1 0,0 0,0 0,0 0,0 0,0 0,0 0,1 0,-1 0,1 0,-1 0,1-1,0 1,0 0,0 0,0-1,0 1,0 0,0-1,0 1,1-1,-1 1,1-1,-1 0,2 2,144 81,-136-74,-1 1,1 0,-2 1,0-1,0 2,-1-1,-1 1,0 1,0-1,-2 1,2 5,-2 2</inkml:trace>
  <inkml:trace contextRef="#ctx0" brushRef="#br0" timeOffset="2629.837">1919 819,'0'-1,"29"-47,-1-2,-3-1,-2-1,-3 0,-1-2,-1-11,1-106,-4 75,4 119,3 142,-9-87,-12-62,0-1,1 0,1 0,0 0,1 0,1-1,0 1,1-1,0 0,1-1,1 1,0-1,1-1,3 4,-9-13,-1 0,1 0,0 0,-1 0,1 0,1-1,-1 1,0-1,1 0,-1 0,1 0,-1 0,1-1,0 0,0 1,0-1,0-1,0 1,0 0,0-1,0 0,0 0,0 0,0-1,0 1,0-1,0 0,0 0,0 0,0-1,-1 1,1-1,2-2,11-10,-1 0,-1-2,0 0,-1 0,-1-1,-1-1,0 0,-1-1,-1 0,-1-1,-1 0,0 0,-2-1,0 0,-1-3,2-14,-1-1,-2 0,-1 0,-3 0,-2-24,1 9,-16-15,5 58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0,3 0,3 0,1 0,1 0,-1 0,1 0,-1 0,-6-4,-1-3,-9 1,-7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6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383 649,'-24'0,"0"1,0 2,0 0,0 2,1 0,-1 2,-16 7,38-14,0 1,1 0,-1-1,0 1,1 0,-1 0,0 0,1 1,-1-1,1 0,0 0,-1 1,1-1,0 1,0-1,0 1,0 0,0-1,0 1,1 0,-1 0,0-1,1 1,0 0,-1 0,1 0,0 0,0 0,0 0,0-1,0 1,0 0,1 0,-1 0,1 0,-1 0,1-1,0 1,-1 0,1-1,0 1,0 0,0-1,1 1,-1-1,0 1,0-1,1 0,-1 0,1 1,-1-1,1 0,0 0,35 32,-28-28,0 0,-1 1,0 1,0-1,0 2,-1-1,0 1,-1 0,1 0,-2 0,1 1,-1 0,0 0,-1 1,0-1,-1 1,0 0,0 0,-1 0,0 0,-1 0,0 1,-1 8,-1-14,-1 0,0 0,0 0,0-1,-1 1,0-1,0 1,0-1,0 0,-1 0,1 0,-1-1,0 1,0-1,0 0,-1 0,1 0,-1-1,1 0,-1 1,0-2,0 1,0 0,0-1,0 0,-5 0,-3 1,0 0,0-1,0 0,0-2,0 1,0-1,0-1,1 0,-1-1,-6-3,14 5,1-1,-1 1,0-1,1 0,-1 0,1-1,0 1,0-1,0 0,0 0,0-1,1 1,-1-1,1 0,0 0,-3-4,4-3</inkml:trace>
  <inkml:trace contextRef="#ctx0" brushRef="#br0" timeOffset="836.992">694 734,'-3'8,"-4"8,2 0,-1 0,2 0,0 1,1-1,1 1,0 0,1 0,1-1,1 1,1 8,-1-23,-1 0,1 1,0-1,0 0,0 1,0-1,1 0,-1 0,1 0,-1 0,1 0,0 0,-1-1,1 1,0-1,0 1,0-1,0 1,1-1,-1 0,0 0,0 0,1 0,-1-1,1 1,-1-1,1 1,-1-1,1 0,-1 0,1 0,-1 0,1 0,-1-1,1 1,-1-1,0 0,2 0,87-41,21-63,-39-19,-61 95,-24 45,4-3,0 0,2 1,-1 0,2 0,0 0,0 0,1 1,1 0,1 0,0 0,1 0,0 0,1 0,2 13,0-23,-1 1,1-1,0 1,0-1,0 0,1 1,0-1,0 0,0-1,1 1,-1-1,1 1,0-1,0 0,1 0,-1-1,1 1,0-1,0 0,0-1,0 1,1-1,-1 0,1 0,-1-1,3 1,5-4,-1-1,1 0,-1-1,0 0,0-1,0-1,-1 0,1 0,-1-1,-1 0,0-1,0 0,0-1,-1 0,0-1,-1 0,0 0,-1 0,2-4,38-40,10-11,-4-2,-2-2,-4-3,-2-1,-4-3,0-7,-26 52,-2 0,0-1,-2 0,-2-1,6-33,-14 63,-1 1,1 0,0-1,-1 1,0 0,1-1,-1 1,0-1,0 1,0-1,-1 1,1 0,-1-1,1 1,-1 0,0-1,0 1,0 0,0 0,0-1,0 1,0 0,-1 0,1 1,-1-1,0 0,0 0,1 1,-1-1,0 1,0-1,0 1,0 0,-1 0,1 0,0 0,0 0,-1 1,1-1,-1 1,1-1,0 1,-1 0,1 0,-1 0,1 0,0 0,-1 1,1-1,-1 1,1 0,0-1,-1 1,1 0,0 0,0 1,-1 0,-9 9,1 0,1 1,0 1,1-1,0 2,1-1,0 1,0 4,-16 35,3 1,1 1,4 0,2 2,2 0,-3 43,13-82,0-1,1 1,1-1,0 1,1 0,1-1,1 1,1-1,0 0,1 0,2 4,-3-13,-1 0,1-1,0 1,1-1,0 0,0 0,0 0,1-1,0 0,0 0,1 0,0-1,0 0,0 0,0-1,1 0,-1 0,1-1,0 0,0 0,1-1,-1 0,9 1,-8-3,1 0,-1 0,0-1,1 0,-1-1,0 0,0 0,0-1,0 0,-1-1,1 0,-1 0,0-1,0 0,0-1,-1 1,0-1,0-1,0 1,-1-1,0 0,0-1,-1 0,0 0,0 0,-1 0,0 0,-1-1,1 0,-2 0,1 0,-1 0,-1 0,0-1,0 1,0 0,-2-8,0 10,0 0,0 0,-1 1,0-1,-1 1,1-1,-1 1,0 0,-1 0,1 0,-1 0,-1 1,1 0,-1 0,1 0,-2 0,1 1,0-1,-1 1,0 1,0-1,0 1,0 0,0 1,-1-1,1 1,-5-1,-2 0,0 1,0 0,-1 1,1 0,0 1,0 1,0 0,-12 3,-1 2</inkml:trace>
  <inkml:trace contextRef="#ctx0" brushRef="#br0" timeOffset="1468.962">1992 762,'20'-5,"0"-1,-1 0,1-2,-1 0,-1-1,0-1,0-1,-1-1,0 0,-1-1,-1 0,14-16,-22 21,-6 5,0 0,0 0,1 0,0 0,-1 1,1-1,0 1,0-1,1 1,-1-1,0 1,1 0,-1 0,1 1,0-1,0 0,0 1,0 0,0-1,0 1,0 0,0 1,0-1,0 0,0 1,1 0,-1 0,0 0,0 0,1 0,-1 1,0-1,0 1,0 0,0 0,2 1,2 9,0 0,-1 0,-1 0,0 1,-1 0,0 0,0 0,-2 0,1 1,-2-1,1 1,-2 0,0-1,0 1,-1-1,-1 3,2 9,-1 17,2 59,-4-1,-5 0,-12 51,11-103,7-27,-1 1,0-1,-2 0,-1 0,0 0,-2-1,0 0,-1 0,0-1,-2 0,0-1,-7 7,15-21,1 0,-1 0,0 0,-1 0,1 0,0-1,-1 0,0 1,1-1,-1-1,0 1,0 0,0-1,0 0,0 0,0 0,-1-1,1 1,0-1,0 0,0 0,-1 0,1-1,0 0,0 1,0-2,0 1,0 0,0-1,0 1,0-1,1 0,-1-1,0 1,1-1,0 1,0-1,0 0,0 0,0 0,0-1,1 1,0-1,-1 1,1-1,1 0,-1 0,0 0,1-1,-2-10,0 0,1 0,1 0,0-1,1 1,1 0,0 0,2-1,-1 1,2 0,1-4,-3 8,4-18</inkml:trace>
  <inkml:trace contextRef="#ctx0" brushRef="#br0" timeOffset="1716.524">2246 169,'5'0,"1"0</inkml:trace>
  <inkml:trace contextRef="#ctx0" brushRef="#br0" timeOffset="2068.24">2641 734,'22'-5,"0"-1,-1-2,0 0,-1-1,0-1,0-1,-1 0,0-2,-1 0,-1-1,7-7,-22 20,1-1,-1 0,0 0,1 0,-1 0,0 0,0 0,0 0,0-1,-1 1,1-1,-1 1,1-1,-1 0,0 1,0-1,0 0,0 0,-1 0,1 0,-1 0,0 0,0 0,0 0,0 0,0 1,-1-1,1 0,-1 0,0 0,0 0,0 0,0 1,0-1,-1 0,1 1,-1-1,1 1,-1-1,0 1,0 0,0 0,-1 0,1 0,0 0,-1 1,1-1,-1 1,-1-1,-7 2,0 0,0 1,1 0,-1 1,0 1,1-1,-1 2,1-1,0 2,0-1,1 1,-1 1,1-1,0 2,0-1,1 1,0 1,0-1,1 1,0 1,-2 3,1-6,0 2,1-1,0 1,1 0,-1 1,1 0,1 0,0 0,0 0,1 1,0 0,1 0,0 0,0 0,1 0,0 1,1-1,1 1,-1-1,2 1,-1-1,1 1,1-1,0 0,0 1,1-1,1 0,-1 0,2-1,-1 1,1-1,3 3,1-2,1 0,0-1,1 0,-1 0,2-1,-1-1,1 0,0-1,1 0,-1-1,1 0,1-1,-1 0,0-1,1-1,-1 0,1-1,0 0,0-1,-1 0,1-2,0 1,3-2,7-4</inkml:trace>
  <inkml:trace contextRef="#ctx0" brushRef="#br0" timeOffset="2416.278">3375 479,'-3'3,"-20"15,1 1,1 0,1 2,0 1,2 0,0 1,2 1,1 0,-7 16,20-35,0-1,0 1,1 0,-1 0,1 0,1 0,-1 0,1 0,0 0,0 0,0 0,1 0,-1 0,1 0,0 0,1 0,-1 0,1-1,0 1,1 0,-1-1,1 0,-1 1,1-1,1 0,-1 0,0-1,1 1,0-1,0 0,0 0,0 0,0 0,1-1,4 2,3 2,1 0,0-2,0 0,1 0,-1-1,1-1,-1 0,1-1,0 0,0-1,-1-1,1 0,0-1,0 0,-1-1,0-1,12-4,126-73,-132 65</inkml:trace>
  <inkml:trace contextRef="#ctx0" brushRef="#br0" timeOffset="2667.814">3967 0,'-9'44,"-4"27,1 13,3 0,2-3,3-7,1-5,3-6,-1-4,2-6,-1-9,6-6,0-5,5-3,1-2,-3-6</inkml:trace>
  <inkml:trace contextRef="#ctx0" brushRef="#br0" timeOffset="2820.774">3657 424,'43'-19,"34"-7,8-3,0 3,-6 5,-6 8,-10 0,-13 3,-13 2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1,'9'9,"9"4,5-1,5-2,1-3,1-7,0-4,0-1,-1 0,1 1,-2 1,-4 2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3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82,'-1'-8,"-3"37,-31 204,31-221,1 1,1-1,0 1,1 0,1-1,0 1,0 0,1-1,1 1,0-1,1 1,0-1,1 0,0 0,1 0,3 5,-6-14,-1-1,1 1,0-1,0 1,0-1,1 0,-1 1,0-1,1 0,-1-1,1 1,0 0,0-1,0 0,0 1,0-1,0 0,0 0,0-1,0 1,0-1,0 0,0 1,1-1,-1-1,0 1,0 0,0-1,0 0,0 1,1-1,-1 0,-1-1,1 1,3-2,92-66,6-65,-61 74,-41 61,-1-1,0 1,0-1,0 1,0-1,0 1,0 0,0-1,0 1,-1 0,1 0,0 0,0 0,-1 0,1 0,0 0,-1 0,1 0,-1 0,1 0,-1 0,0 0,0 0,1 1,-1-1,0 0,0 0,0 0,0 0,0 1,0-1,0 0,-1 0,1 0,0 0,-1 1,1-1,-1 0,1 0,-1 0,1 1,0 33,10 106,-8-137,-1 1,0-1,1 0,0 1,0-1,0 0,1 0,-1 0,1-1,0 1,0 0,0-1,1 0,-1 0,1 0,0 0,0-1,0 1,0-1,0 0,0 0,1 0,-1-1,0 0,1 0,0 0,-1 0,2-1,5-2,1 0,0-1,-1-1,1 0,-1-1,-1 0,1 0,0-1,-1-1,-1 0,1 0,-1-1,0 0,0 0,-1-1,-1 0,1-1,-1 0,3-6,13-18,0-1,-3-2,0 0,-3-1,-1-1,-2 0,-2-1,7-34,-9-34,-10 109</inkml:trace>
  <inkml:trace contextRef="#ctx0" brushRef="#br0" timeOffset="455.674">1013 421,'0'5,"0"6,0 6,-5 5,-2 4,1 2,1 1,-3 0,-1 1,2-1,2 0,-3 0,-1-1,2 0,2-9,2-13,1-8</inkml:trace>
  <inkml:trace contextRef="#ctx0" brushRef="#br0" timeOffset="720.869">1013 421,'19'5,"11"1,6 0,0-1,0-2,-1-1,-3-1,-1 0,-6-1</inkml:trace>
  <inkml:trace contextRef="#ctx0" brushRef="#br0" timeOffset="893.132">1013 618,'33'0,"17"0,3 0,-1 0,-10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9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285 479,'-8'1,"-155"41,155-38,1-1,0 1,1 1,-1-1,1 1,0 0,0 0,0 1,1 0,-1 0,2 0,-1 1,1-1,0 1,0 0,0 1,1-1,1 0,-1 1,1 0,0-5,1 0,0 1,0-1,0 0,0 1,1-1,-1 0,1 1,0-1,0 0,0 1,0-1,1 1,-1-1,1 0,0 1,0-1,0 0,0 0,1 0,-1 0,1 0,0 0,0 0,0 0,0-1,0 1,1-1,-1 0,1 1,0-1,-1 0,1-1,0 1,0 0,0-1,0 0,1 1,-1-1,0 0,1-1,-1 1,0-1,1 1,-1-1,0 0,2 0,15-5,-1 0,0-1,0-1,0-1,-1-1,-1 0,1-1,-1-1,-1-1,0 0,5-6,5-7,0-1,-2-2,-1-1,-1 0,-1-2,-2 0,-1-1,-2-1,-1-1,-2 0,8-30,-17 49,0 1,-1 0,-1-1,0 0,-1 1,-1-1,0 0,-1 0,-2-7,3 17,-1 0,0 1,-1-1,1 0,-1 1,0 0,0-1,0 1,0 0,-1 0,0 0,0 0,0 1,0-1,-1 1,1 0,-1 0,0 0,0 0,0 0,0 1,0 0,-1 0,1 0,-1 1,1-1,-1 1,0 0,1 0,-6 0,3 1,-1 1,0-1,1 1,-1 0,1 1,-1 0,1 0,0 0,0 1,0 0,0 1,0-1,1 1,-1 1,1-1,0 1,0 0,1 1,0-1,0 1,0 0,-1 2,-4 5,1 1,0 0,1 0,1 0,0 1,1 1,1-1,0 1,1 0,0 1,2-5,0 0,1 0,0 1,1-1,0 1,1-1,0 0,1 0,1 1,0-1,0 0,1-1,1 1,0-1,0 0,1 0,0 0,1-1,1 0,-1 0,2-1,-1 0,1-1,0 0,1 0,0 0,0-2,1 1,6 1,-1-1,1-1,1 0,-1-1,1-1,0 0,0-2,0 0,17-1,-25 0,36 8,-35-3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7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28,'0'481,"-25"-322,23-153,0-6</inkml:trace>
  <inkml:trace contextRef="#ctx0" brushRef="#br0" timeOffset="262.155">29 0,'10'10,"7"2,7 0,3-2,2-3,1-3,0-2,0-1,-1-1,0 0,0-1,-5-4,-2-2,0 1,1 1,-3 6,-5 3</inkml:trace>
  <inkml:trace contextRef="#ctx0" brushRef="#br0" timeOffset="525.55">29 338,'19'5,"12"2,4-1,2-1,-1-2,-1 0,-3-2,-6-1</inkml:trace>
  <inkml:trace contextRef="#ctx0" brushRef="#br0" timeOffset="775.761">339 564,'0'29,"5"14,2 5,4-7,0-9</inkml:trace>
  <inkml:trace contextRef="#ctx0" brushRef="#br0" timeOffset="1000.807">368 479,'19'5,"12"2,4-1,2-1,-1-2,-2 0,-6-7,-4-2,0 0,-5 0</inkml:trace>
  <inkml:trace contextRef="#ctx0" brushRef="#br0" timeOffset="1194.432">396 649,'29'0,"14"0,5 0,-6-5,-6-1,-8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4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341 282,'-39'137,"-18"153,17-124,41-147,3-7</inkml:trace>
  <inkml:trace contextRef="#ctx0" brushRef="#br0" timeOffset="321.974">623 339,'-3'3,"-15"16,1 0,1 1,1 1,0 0,2 1,0 1,1 0,2 1,-5 14,14-35,1-1,-1 1,0 0,1-1,-1 1,1 0,0-1,0 1,0 0,1-1,-1 1,0 0,1-1,0 1,0 0,0-1,0 1,0-1,0 1,0-1,1 0,-1 0,1 1,0-1,0 0,0-1,0 1,0 0,0 0,0-1,0 1,1-1,-1 0,1 0,-1 0,1 0,-1 0,1 0,0-1,2 1,9-1,0 0,0-1,0 0,-1-1,1-1,0 0,-1-1,0-1,0 0,0-1,0 0,-1 0,0-2,0 1,-1-2,0 1,-1-2,0 1,0-1,-1-1,0 0,-1 0,0-1,-1 0,2-3,-6 12,-1-1,1 0,-1 0,0 0,0 0,0-1,0 1,-1 0,0-1,1 1,-2-1,1 1,-1-1,1 1,-1-1,0 0,-1 1,1-1,-1 1,0-1,0 1,0-1,-1 1,0 0,0-1,0 1,0 0,0 0,-1 1,0-1,0 0,0 1,0 0,0-1,-1 1,1 1,-1-1,0 0,-4-1,-2 2,0 0,0 0,0 1,0 0,0 1,-1 0,1 1,0 0,-9 3,-18 2</inkml:trace>
  <inkml:trace contextRef="#ctx0" brushRef="#br0" timeOffset="694.072">708 678,'-4'2,"-21"14,1 0,0 2,1 1,1 1,1 0,-6 9,24-26,0 0,0 1,0-1,0 0,1 1,-1 0,1 0,0-1,0 1,1 0,-1 1,1-1,0 0,0 0,0 0,0 1,1-1,0 1,0-1,0 0,0 1,1-1,0 0,0 1,0-1,0 0,0 0,1 0,0 0,0 0,0 0,1-1,-1 1,1 0,0-1,-1 0,2 0,-1 0,0 0,1 0,-1-1,1 1,0-1,0 0,3 1,5-3,-1 0,0-1,1 0,-1-1,0 0,0-1,0 0,0-1,0 0,-1-1,0 0,0 0,0-1,-1-1,0 0,0 0,0 0,-1-1,0-1,-1 1,0-1,0 0,2-6,18-13,-20 21,0-1,0 0,-1 0,0 0,0-1,-1 0,0 0,-1 0,0-1,0 1,-1-1,0 0,-1 0,0 0,0 0,-1-1,-1 1,1 0,-2 0,0-1,0 1,0 0,-2-2,1 9,0 0,0 0,0 0,-1 0,1 1,-1-1,1 1,-1 0,0-1,0 1,0 0,0 1,-1-1,1 1,0-1,-1 1,1 0,-1 0,1 1,-1-1,1 1,-1-1,-1 1,-18-2</inkml:trace>
  <inkml:trace contextRef="#ctx0" brushRef="#br0" timeOffset="1066.484">1159 395,'-53'77,"4"2,-24 55,71-131,0 1,0-1,0 1,0 0,1-1,-1 1,1 0,0 0,0 0,1 0,-1 0,1 0,-1 0,2 1,-1-1,0 0,1 0,-1 0,1 0,0 0,1 0,-1 0,1-1,-1 1,1 0,0-1,1 1,-1-1,0 0,1 0,0 0,0 0,0 0,0 0,0-1,1 0,-1 1,1-1,-1 0,1-1,0 1,0-1,0 0,3 1,4-1,0-1,0 0,0-1,0 0,0-1,0 0,0-1,-1 0,1-1,-1 0,0 0,0-1,0-1,-1 1,0-2,0 1,0-1,-1-1,0 1,0-1,-1-1,0 1,-1-1,0-1,0 1,-1-1,3-7,-3 7,-1 0,1 0,-2-1,0 0,0 0,-1 0,0 0,-1 0,0 0,-1-1,0 1,-1 0,-1-6,2 13,-1-1,0 0,-1 1,1-1,-1 1,1-1,-2 1,1 0,0-1,-1 1,1 0,-1 1,0-1,-1 0,1 1,-1 0,1 0,-1 0,0 0,0 1,0-1,-1 1,1 0,0 0,-1 0,1 1,-1 0,0 0,1 0,-1 0,0 1,-1 0,-52 7,34-1</inkml:trace>
  <inkml:trace contextRef="#ctx0" brushRef="#br0" timeOffset="1470.72">1441 198,'-1'5,"-1"-1,0 1,1 0,0-1,0 1,0 0,1 0,0 0,0 0,0 0,0 0,1 0,0 0,0-1,0 1,0 0,1 0,0-1,0 1,0-1,1 0,-1 0,1 1,0-2,0 1,1 0,-1-1,1 1,-1-1,1 0,0 0,0 0,1-1,-1 0,1 0,-1 0,1 0,-1 0,5 0,-6-3,1 0,-1-1,1 1,-1-1,0 1,0-1,1 0,-1 0,0 0,-1-1,1 1,0-1,-1 1,1-1,-1 0,0 0,0 0,0 0,0-1,-1 1,1 0,-1-1,0 1,0-1,0 0,-1 1,1-1,-1 0,0 1,0-1,0 0,0 1,0-1,-1 0,0 1,0-1,0 1,0-1,-1 1,1 0,-1-1,0 1,0 0,0 0,0 0,0 0,-1 0,1 1,-1-1,-2-1,-72-8,51 12</inkml:trace>
  <inkml:trace contextRef="#ctx0" brushRef="#br0" timeOffset="1782.245">1695 28,'10'0,"1"1,-1 0,0 0,0 1,0 0,0 0,-1 1,1 1,-1 0,1 0,-1 1,-1 0,1 0,-1 1,1 0,-2 1,1-1,-1 2,0-1,0 1,-1 0,0 0,-1 1,0-1,0 1,-1 1,0-1,1 4,-1 26,-2-1,-1 1,-2-1,-2 0,-1 1,-3-1,0-1,-12 33,11-44,0-1,-1 1,-2-2,0 0,-2 0,-1-1,0 0,-2-2,-1 1,0-2,-1 0,-2-2,0 0,0-1,-2-1,-11 6,-99 58,97-62</inkml:trace>
  <inkml:trace contextRef="#ctx0" brushRef="#br0" timeOffset="2259.443">313 1,'-34'37,"2"2,2 1,1 1,2 2,2 0,2 2,2 1,2 1,2 0,2 1,2 1,3 0,1 0,1 21,7-51,1 0,1 0,1-1,0 1,2 0,0-1,1 0,1 0,0 0,1-1,1 0,1 0,0-1,2 0,-1-1,2 0,0-1,1 0,0 0,1-2,0 0,1 0,1-2,0 0,6 3,14 4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1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85,'-7'-6,"0"2,0-1,0 1,-1 0,1 0,-1 1,0 0,0 0,0 1,-1 0,1 0,0 1,-1 0,1 1,-1 0,1 0,-1 1,1 0,0 0,-1 1,1 0,0 1,0-1,0 2,0-1,1 1,0 0,-1 1,1-1,1 2,-1-1,0 1,0 0,1 0,-1 1,1 0,0 0,1 0,-1 1,1 0,1 0,0 0,0 1,0-1,1 1,1 0,-1 0,2 0,-1 0,1 0,0 0,1 1,0-1,1 0,0 0,0 1,1-1,0 0,0 0,1-1,0 1,1 0,0-1,1 1,2-1,1-1,0 1,0-1,1-1,0 0,0 0,1-1,0 0,-1 0,2-1,-1-1,0 1,1-2,6 2,21-7,-22-1</inkml:trace>
  <inkml:trace contextRef="#ctx0" brushRef="#br0" timeOffset="354.557">590 198,'-2'3,"-14"16,2 0,0 1,2 1,0 0,1 1,1 1,1-1,1 1,0 6,7-27,1 0,0 1,-1-1,1 0,0 0,0 1,0-1,0 0,0 0,1 1,-1-1,1 0,-1 0,1 0,0 0,0 0,0 0,0 0,0 0,1 0,-1 0,0 0,1-1,-1 1,1 0,0-1,0 1,-1-1,1 0,0 0,0 0,0 0,0 0,1 0,-1 0,0-1,0 1,0-1,0 1,1-1,4 0,0 1,0-1,0 0,0-1,0 0,0 0,-1 0,1-1,0 0,-1 0,1-1,4-2,22-16,0-1,-2-2,0-1,-2-1,0-3,-17 20,-1-1,0-1,0 0,-2 0,1-1,-1 0,-1-1,0 0,-1 0,0-1,-1 1,-1-1,0-1,-1 1,0-1,-1 0,0-10,-3 23,0-1,-1 1,1-1,-1 1,1-1,-1 1,0 0,0-1,0 1,0 0,0-1,0 1,-1 0,1 0,-1 0,0 0,0 1,1-1,-1 0,0 1,0-1,0 1,-1-1,1 1,0 0,0 0,-1 0,1 0,-1 1,1-1,-1 1,1-1,-1 1,0 0,-87 15,70-5,0 1,1 1,0 1,1 0,1 2,-7 6,-3 5</inkml:trace>
  <inkml:trace contextRef="#ctx0" brushRef="#br0" timeOffset="775.446">1211 0,'-93'115,"92"-113,0-1,0 1,0 0,0 0,0-1,1 1,-1 0,1 0,0 0,-1 0,1 0,0 0,0 0,0 0,0 0,0 0,1 0,-1 0,1 0,-1 0,1-1,0 1,0 0,-1 0,1 0,1-1,-1 1,0-1,0 1,0-1,1 1,-1-1,1 0,-1 1,1-1,0 0,-1 0,1 0,0 0,0-1,0 1,82 18,-77-18,-3-2,0 1,0-1,0 1,0 0,0 1,0-1,-1 1,1 0,0-1,0 2,0-1,-1 0,1 1,-1 0,1 0,-1 0,0 0,1 0,-1 1,0-1,-1 1,1 0,0 0,-1 0,0 0,1 0,-1 1,0-1,-1 1,1-1,-1 1,1 0,-1-1,0 1,-1 0,1 0,-1 0,1 0,-1 0,0 0,-1 3,-6 3,-1-1,0 0,0 0,-1-1,0 0,0 0,-1-1,0-1,0 1,-1-2,0 1,0-1,0-1,0 0,-1-1,1 0,-1-1,0 0,-9 0,-82-8,85 0</inkml:trace>
  <inkml:trace contextRef="#ctx0" brushRef="#br0" timeOffset="1853.359">1267 28,'-5'0,"4"0,6 0,2-5,5-1,6 0,-1 6,1 3,-2 6,-3 1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0,'0'5,"5"1,6 1,6-2,5-2,4-1,2 0,1-2,0 0,-4-5,-3-2,1 1,-4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28,'34'-5,"15"-1,5 0,-3 1,-4 2,-11 1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32.6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1,'0'423,"-30"-166,13-173,13-82,0-7</inkml:trace>
  <inkml:trace contextRef="#ctx0" brushRef="#br0" timeOffset="469.465">421 143,'-86'58,"3"4,-49 49,131-111,0 0,0 0,-1 1,1-1,0 1,0-1,0 1,0-1,0 1,0-1,0 1,0 0,0 0,0 0,0-1,0 1,1 0,-1 0,0 0,0 0,1 0,-1 1,1-1,-1 0,1 0,0 0,-1 0,1 1,0-1,0 0,0 0,0 0,0 1,0-1,0 0,0 0,0 1,1-1,-1 0,0 0,1 0,-1 0,1 0,-1 1,1-1,0 0,-1 0,1 0,0-1,0 1,0 0,0 0,0 0,0 0,0 0,58 19,-49-18,0 1,0 0,0 0,-1 1,0 1,1-1,-1 1,-1 1,1 0,-1 0,0 0,-1 1,7 7,-9-6,0 0,0 0,-1 1,0 0,-1-1,1 1,-2 1,1-1,-1 0,0 8,15 26,-5-31</inkml:trace>
  <inkml:trace contextRef="#ctx0" brushRef="#br0" timeOffset="1254.565">760 143,'-31'47,"3"2,1 2,3 0,3 1,-2 12,-31 132,37-124,19-110,62-141,17 23,-52 63,-29 92,0 0,0 1,0-1,1 1,-1-1,0 1,0-1,1 1,-1-1,0 1,1-1,-1 1,0-1,1 1,-1 0,1-1,-1 1,1-1,-1 1,1 0,-1 0,1-1,-1 1,1 0,-1 0,1 0,0 0,-1-1,1 1,-1 0,1 0,0 0,-1 0,1 0,-1 0,1 1,-1-1,1 0,0 0,-1 0,1 0,-1 1,1-1,-1 0,1 1,-1-1,1 0,-1 1,1-1,-1 1,0-1,1 0,-1 1,0-1,1 1,-1-1,0 1,1-1,-1 1,0 0,0-1,0 1,0-1,0 1,1-1,19 42,-19-39,32 105,26 54,18-76,-75-84,1 0,0-1,0 1,0-1,0 0,0 0,0 0,0 0,0 0,0 0,0-1,0 0,1 1,-1-1,0 0,0-1,0 1,1-1,-1 1,0-1,0 0,0 0,0 0,0-1,0 1,-1-1,1 1,0-1,-1 0,1 0,-1 0,1 0,-1-1,0 1,12-17,-2 0,0-1,0 0,-2-1,-1 0,-1-1,0 0,-2 0,0 0,-2-1,1-13,-1 16,13-200,-18 195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49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374 61,'6'-3,"11"-6,-1 1,1 0,0 2,1 0,-1 1,1 0,0 2,5-1,235 4,-256 0,0-1,0 0,0 1,0-1,0 1,-1 0,1-1,0 1,0 0,0 0,0 0,0 1,0-1,0 0,0 1,0-1,0 1,0 0,-1-1,1 1,0 0,0 0,-1 0,1 1,-1-1,1 0,-1 0,1 1,-1-1,0 1,0 0,0-1,0 1,0 0,0-1,0 1,0 0,-1 0,1 0,-1 0,1 0,-1 0,0-1,0 1,0 0,0 0,0 0,0 0,0 0,-1 1,-109 200,18 108,64-220,12-62,9-24</inkml:trace>
  <inkml:trace contextRef="#ctx0" brushRef="#br0" timeOffset="241.31">374 457,'34'-10,"15"-3,5 1,2 2,-3 3,-6 3,-6 2,-5 1,-5 1,-1 0,-3 1,1-1,-6 1</inkml:trace>
  <inkml:trace contextRef="#ctx0" brushRef="#br0" timeOffset="634.38">1277 146,'-16'11,"-9"5,1 0,1 2,1 0,0 2,1 1,1 0,1 1,1 1,-11 19,27-39,1 1,-1 0,0 0,1 0,0-1,0 1,0 0,1 0,-1 1,1-1,0 0,0 0,0 0,0 0,1 0,0 0,0 0,0 0,0 0,1 0,-1-1,1 1,0 0,0-1,0 1,1-1,-1 0,1 0,0 0,0 0,0 0,0-1,0 1,1-1,-1 0,4 2,2 1,1 0,0-1,0 1,1-2,-1 0,1 0,0-1,-1 0,1-1,0 0,0-1,0 0,5-1,1 0,-1-2,1 0,-1-1,0 0,0-1,0-1,-1-1,0 0,0-1,-1 0,1-1,-2-1,0 0,0-1,-1-1,0 0,-1 0,0-1,-1 0,-1-1,0 0,0-1,2-8,-10 16,0 0,0 0,-1 0,0 0,0 0,-1 0,0 0,0 0,0 0,-1 0,0 0,-1 0,1 1,-1-1,0 1,-1-1,0 1,0 1,0-1,-1 0,1 1,-1 0,-1 0,1 0,-1 1,0 0,0 0,0 0,0 1,-1 0,1 0,-1 1,0-1,1 2,-1-1,0 1,-1 0,0 0,-5-2,-1 1,0 1,0 0,1 1,-1 0,0 1,1 1,-1 0,0 1,1 0,0 1,0 1,0 0,0 0,1 1,0 1,0 0,1 1,0 0,0 1,-3 4,-6 10</inkml:trace>
  <inkml:trace contextRef="#ctx0" brushRef="#br0" timeOffset="129495.671">7 174,'-5'0,"4"0,6 0,7 0,7 0,4 0,4 0,2 0,0 0,1 0,-1 0,-4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0,'-14'48,"-5"26,1 9,3-4,5-11,3-12,9-11,7-8,4-11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2:48.3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85,'745'-1,"-362"-25,62-3,-21 1,782 28,-1104-1,258 13,-154 3,0-8,19-10,-11 0,201 4,-140 28,621-30,686 1,-1277 29,683-30,-453 1,-309-28,-29 45,-176-14,-1 0,1-2,0 0,0-1,-1-1,1-1,0-1,11-4,28-1,1 3,-1 2,1 2,6 4,41-1,2542-2,-2308-29,-53 47,-183-8,0-5,86-7,-48 0,435 2,-555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0 454,'114'-334,"-79"265,-34 69,0-1,0 1,0 0,0-1,0 1,0 0,0 0,0 0,0 0,1 0,-1 0,0 0,0 1,0-1,0 0,0 0,0 1,0-1,0 1,0-1,0 1,0-1,0 1,-1 0,1-1,0 1,0 0,-1 0,1 0,0-1,-1 1,1 0,-1 0,1 0,-1 0,1 0,-1 0,0 0,1 0,-1 0,0 0,0 1,0-1,0 0,0 0,0 0,0 0,0 0,0 1,9 33,-6-19,0-1,2 1,-1-1,2 0,0 0,1-1,0 0,2 0,-1-1,6 7,-4-14,0-1,0 0,0 0,0-1,1 0,0-1,0 0,0-1,0 0,0-1,0 0,0-1,0 0,1-1,-1 0,0 0,0-1,0-1,0 0,7-3,-2 1,1-1,-1 0,0-1,-1 0,0-1,0-1,-1-1,0 0,0-1,-1 0,-1-1,0 0,0-1,-1 0,-1-1,-1-1,0 1,0-1,0-5,19-48,-23 48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39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365 198,'-7'-6,"-1"1,1-1,-1 2,-1-1,1 1,-1 0,0 1,1 0,-2 0,1 1,0 0,0 1,-1 0,1 0,0 1,-1 0,1 1,-1 0,1 0,0 1,0 0,0 1,0 0,0 0,0 1,1 0,0 1,0 0,0 0,0 1,1 0,0 0,0 0,1 1,-1 0,2 1,-1-1,1 1,0 0,0 1,1-1,0 3,0-7,1 1,1-1,-1 1,1-1,-1 1,2 0,-1 0,0 0,1 1,0-1,0 0,0 0,1 1,0-1,0 0,0 0,1 1,0-1,0 0,0 0,0 1,1-1,0 0,0-1,0 1,1 0,0-1,0 1,0-1,0 0,1 0,-1 0,1 0,0-1,0 1,0-1,1 0,2 1,10 2,0-2,1 0,-1 0,1-2,0 0,0-1,0-1,0 0,0-2,0 0,0-1,0-1,0-1,6 0,-2-2,1-1,-1 0,0-2,-1-1,0 0,15-11,-27 15,1 0,-1 0,-1 0,1-1,-1 0,0-1,-1 0,0 0,-1-1,0 0,0 0,-1 0,0 0,-1-1,0 0,2-10,-6 15,1 1,-1-1,-1 0,1 1,-1-1,0 1,0-1,-1 1,1 0,-1-1,0 1,-1 0,1 0,-1 0,0 1,0-1,-1 1,1-1,-1 1,0 0,0 1,0-1,-1 1,0-1,1 1,-1 1,0-1,0 1,0-1,-1 2,1-1,0 0,-1 1,1 0,-1 1,1-1,-1 1,0 0,1 0,-1 1,1-1,-1 1,-2 1,-32 7,5 3</inkml:trace>
  <inkml:trace contextRef="#ctx0" brushRef="#br0" timeOffset="377.474">451 481,'-22'9,"-12"3,2 2,0 0,1 3,0 0,1 2,1 1,1 2,1 0,-4 7,27-25,0-1,1 0,0 1,0-1,0 1,0 0,0 0,1 0,0 1,-1-1,2 0,-1 1,0 0,1-1,0 1,0 0,1 0,-1-1,1 1,0 0,0 0,1 0,-1-1,1 1,0 0,0 0,1-1,-1 1,1-1,0 1,0-1,1 0,-1 0,1 0,0 0,2 2,6 2,0-1,0 0,0-1,1 0,0 0,0-1,1-1,-1 0,1-1,0 0,0-1,0-1,0 0,0 0,1-1,-1-1,0 0,0-1,0-1,0 0,-1 0,1-1,-1-1,0 0,0-1,0 0,-1-1,0 0,0-1,-1 0,8-8,-12 12,0-1,0 0,0-1,-1 0,0 1,0-2,0 1,-1-1,0 1,0-1,-1 0,1-1,-2 1,1 0,-1-1,0 0,0 1,-1-1,0 0,-1 0,0 0,0 0,-1 1,1-1,-2 0,1 0,-1 1,0-1,-1 1,0-1,0 1,0 0,-4-4,-2 2,-1 0,0 1,0 0,-1 1,0 1,0-1,-1 2,0-1,0 2,0-1,0 2,-1 0,1 0,-1 1,0 1,0 0,-7 1,9 1,0 0,0 2,0-1,1 1,-1 1,1 0,-1 0,1 1,0 1,-7 5,-6 3</inkml:trace>
  <inkml:trace contextRef="#ctx0" brushRef="#br0" timeOffset="1038.486">986 227,'-39'34,"1"2,2 2,2 1,1 2,-24 41,50-71,0 1,1 0,0 1,1 0,1-1,0 2,0-1,2 0,-1 8,2-16,1 0,-1 1,2-1,-1 0,0 0,1 1,0-1,0 0,1 0,-1 0,1 0,0 0,1 0,-1-1,1 1,0-1,0 0,0 1,1-2,-1 1,1 0,0-1,0 1,0-1,3 2,2-1,0 1,0-2,0 1,0-1,1 0,-1-1,1 0,-1-1,1 0,0 0,0-1,0 0,-1-1,1 0,0-1,-1 0,1 0,-1-1,1 0,-1-1,0 0,-1 0,1-1,-1 0,5-4,7-4,-1-1,0-2,-2 1,1-2,-2-1,0 0,-2 0,0-2,-1 0,1-3,0-2,-2-1,-1 0,0-1,-2 0,-1-1,-2 1,0-2,0-22,-5 45,-1-1,-1 0,1 1,-1-1,0 1,0-1,-1 1,0-1,0 1,-1 0,1 0,-2 0,1 0,0 0,-1 1,0-1,0 1,-1 0,1 1,-1-1,0 1,-1 0,1 0,-1 0,1 1,-1 0,0 0,0 0,0 1,-1 0,1 0,-1 0,1 1,-1 0,1 1,-1-1,-2 1,-6 1,1 1,0 0,0 1,0 0,0 1,0 0,1 2,0-1,0 2,0-1,1 2,-10 7,9-7,-18 10</inkml:trace>
  <inkml:trace contextRef="#ctx0" brushRef="#br0" timeOffset="1475.285">1552 1,'-30'266,"30"35,-23-197,29-96,0-13</inkml:trace>
  <inkml:trace contextRef="#ctx0" brushRef="#br0" timeOffset="1808.233">1862 170,'-77'54,"-145"115,220-168,0 0,0 0,0 0,1 0,-1 0,1 0,-1 1,1-1,-1 0,1 1,0-1,-1 1,1 0,0-1,0 1,0 0,1 0,-1-1,0 1,1 0,-1 0,1 0,-1 0,1 0,0 0,0 0,0 0,0 0,0 0,0 0,1 0,-1 0,1 0,-1 0,1-1,0 1,0 0,0 0,0-1,0 1,0 0,0-1,0 1,1-1,-1 1,1-1,-1 0,2 2,144 81,-136-74,-1 1,1 0,-2 1,0-1,0 2,-1-1,-1 1,0 1,0-1,-2 1,2 5,-2 2</inkml:trace>
  <inkml:trace contextRef="#ctx0" brushRef="#br0" timeOffset="2629.837">1919 819,'0'-1,"29"-47,-1-2,-3-1,-2-1,-3 0,-1-2,-1-11,1-106,-4 75,4 119,3 142,-9-87,-12-62,0-1,1 0,1 0,0 0,1 0,1-1,0 1,1-1,0 0,1-1,1 1,0-1,1-1,3 4,-9-13,-1 0,1 0,0 0,-1 0,1 0,1-1,-1 1,0-1,1 0,-1 0,1 0,-1 0,1-1,0 0,0 1,0-1,0-1,0 1,0 0,0-1,0 0,0 0,0 0,0-1,0 1,0-1,0 0,0 0,0 0,0-1,-1 1,1-1,2-2,11-10,-1 0,-1-2,0 0,-1 0,-1-1,-1-1,0 0,-1-1,-1 0,-1-1,-1 0,0 0,-2-1,0 0,-1-3,2-14,-1-1,-2 0,-1 0,-3 0,-2-24,1 9,-16-15,5 58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0,3 0,3 0,1 0,1 0,-1 0,1 0,-1 0,-6-4,-1-3,-9 1,-7 1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1,'9'9,"9"4,5-1,5-2,1-3,1-7,0-4,0-1,-1 0,1 1,-2 1,-4 2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3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82,'-1'-8,"-3"37,-31 204,31-221,1 1,1-1,0 1,1 0,1-1,0 1,0 0,1-1,1 1,0-1,1 1,0-1,1 0,0 0,1 0,3 5,-6-14,-1-1,1 1,0-1,0 1,0-1,1 0,-1 1,0-1,1 0,-1-1,1 1,0 0,0-1,0 0,0 1,0-1,0 0,0 0,0-1,0 1,0-1,0 0,0 1,1-1,-1-1,0 1,0 0,0-1,0 0,0 1,1-1,-1 0,-1-1,1 1,3-2,92-66,6-65,-61 74,-41 61,-1-1,0 1,0-1,0 1,0-1,0 1,0 0,0-1,0 1,-1 0,1 0,0 0,0 0,-1 0,1 0,0 0,-1 0,1 0,-1 0,1 0,-1 0,0 0,0 0,1 1,-1-1,0 0,0 0,0 0,0 0,0 1,0-1,0 0,-1 0,1 0,0 0,-1 1,1-1,-1 0,1 0,-1 0,1 1,0 33,10 106,-8-137,-1 1,0-1,1 0,0 1,0-1,0 0,1 0,-1 0,1-1,0 1,0 0,0-1,1 0,-1 0,1 0,0 0,0-1,0 1,0-1,0 0,0 0,1 0,-1-1,0 0,1 0,0 0,-1 0,2-1,5-2,1 0,0-1,-1-1,1 0,-1-1,-1 0,1 0,0-1,-1-1,-1 0,1 0,-1-1,0 0,0 0,-1-1,-1 0,1-1,-1 0,3-6,13-18,0-1,-3-2,0 0,-3-1,-1-1,-2 0,-2-1,7-34,-9-34,-10 109</inkml:trace>
  <inkml:trace contextRef="#ctx0" brushRef="#br0" timeOffset="455.674">1013 421,'0'5,"0"6,0 6,-5 5,-2 4,1 2,1 1,-3 0,-1 1,2-1,2 0,-3 0,-1-1,2 0,2-9,2-13,1-8</inkml:trace>
  <inkml:trace contextRef="#ctx0" brushRef="#br0" timeOffset="720.869">1013 421,'19'5,"11"1,6 0,0-1,0-2,-1-1,-3-1,-1 0,-6-1</inkml:trace>
  <inkml:trace contextRef="#ctx0" brushRef="#br0" timeOffset="893.132">1013 618,'33'0,"17"0,3 0,-1 0,-10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9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285 479,'-8'1,"-155"41,155-38,1-1,0 1,1 1,-1-1,1 1,0 0,0 0,0 1,1 0,-1 0,2 0,-1 1,1-1,0 1,0 0,0 1,1-1,1 0,-1 1,1 0,0-5,1 0,0 1,0-1,0 0,0 1,1-1,-1 0,1 1,0-1,0 0,0 1,0-1,1 1,-1-1,1 0,0 1,0-1,0 0,0 0,1 0,-1 0,1 0,0 0,0 0,0 0,0-1,0 1,1-1,-1 0,1 1,0-1,-1 0,1-1,0 1,0 0,0-1,0 0,1 1,-1-1,0 0,1-1,-1 1,0-1,1 1,-1-1,0 0,2 0,15-5,-1 0,0-1,0-1,0-1,-1-1,-1 0,1-1,-1-1,-1-1,0 0,5-6,5-7,0-1,-2-2,-1-1,-1 0,-1-2,-2 0,-1-1,-2-1,-1-1,-2 0,8-30,-17 49,0 1,-1 0,-1-1,0 0,-1 1,-1-1,0 0,-1 0,-2-7,3 17,-1 0,0 1,-1-1,1 0,-1 1,0 0,0-1,0 1,0 0,-1 0,0 0,0 0,0 1,0-1,-1 1,1 0,-1 0,0 0,0 0,0 0,0 1,0 0,-1 0,1 0,-1 1,1-1,-1 1,0 0,1 0,-6 0,3 1,-1 1,0-1,1 1,-1 0,1 1,-1 0,1 0,0 0,0 1,0 0,0 1,0-1,1 1,-1 1,1-1,0 1,0 0,1 1,0-1,0 1,0 0,-1 2,-4 5,1 1,0 0,1 0,1 0,0 1,1 1,1-1,0 1,1 0,0 1,2-5,0 0,1 0,0 1,1-1,0 1,1-1,0 0,1 0,1 1,0-1,0 0,1-1,1 1,0-1,0 0,1 0,0 0,1-1,1 0,-1 0,2-1,-1 0,1-1,0 0,1 0,0 0,0-2,1 1,6 1,-1-1,1-1,1 0,-1-1,1-1,0 0,0-2,0 0,17-1,-25 0,36 8,-35-3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7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28,'0'481,"-25"-322,23-153,0-6</inkml:trace>
  <inkml:trace contextRef="#ctx0" brushRef="#br0" timeOffset="262.155">29 0,'10'10,"7"2,7 0,3-2,2-3,1-3,0-2,0-1,-1-1,0 0,0-1,-5-4,-2-2,0 1,1 1,-3 6,-5 3</inkml:trace>
  <inkml:trace contextRef="#ctx0" brushRef="#br0" timeOffset="525.55">29 338,'19'5,"12"2,4-1,2-1,-1-2,-1 0,-3-2,-6-1</inkml:trace>
  <inkml:trace contextRef="#ctx0" brushRef="#br0" timeOffset="775.761">339 564,'0'29,"5"14,2 5,4-7,0-9</inkml:trace>
  <inkml:trace contextRef="#ctx0" brushRef="#br0" timeOffset="1000.807">368 479,'19'5,"12"2,4-1,2-1,-1-2,-2 0,-6-7,-4-2,0 0,-5 0</inkml:trace>
  <inkml:trace contextRef="#ctx0" brushRef="#br0" timeOffset="1194.432">396 649,'29'0,"14"0,5 0,-6-5,-6-1,-8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1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0 194,'75'-39,"1"3,2 3,1 4,2 3,1 3,31 15,-110 8,0 1,0-1,0 1,0 0,0 0,0 0,-1 0,1 0,0 1,0-1,-1 1,1 0,-1-1,0 1,1 1,-1-1,0 0,0 0,0 1,-1-1,1 1,0 0,-1-1,0 1,0 0,0 0,0 0,0 0,0 0,-1 0,1 0,-1 0,0 0,0 3,-3 12,0 1,-2 0,0-1,-1 0,0 0,-2-1,0 0,-1 0,-1-1,0 0,-5 4,5-4,-125 169,92-132,3 1,3 1,-25 51,60-103,0-1,1 1,-1 0,1-1,0 1,0 0,0 0,0 0,0 0,1 0,-1 0,1 1,0-1,0 0,0 0,0 0,1 0,-1 0,1 0,0 0,-1 0,2 0,-1 0,0 0,0 0,1-1,0 1,-1 0,1-1,0 0,0 1,1-1,-1 0,0 0,1 0,-1 0,1-1,0 1,-1 0,1-1,0 0,0 0,0 0,0 0,3 0,22 3,0-1,1-2,-1 0,1-2,-1-1,1-2,-1 0,0-2,0-1,23-10,72-29,-99 34</inkml:trace>
  <inkml:trace contextRef="#ctx0" brushRef="#br0" timeOffset="246.304">1045 449,'38'-10,"27"-3,8 1,-4 2,-10 3,-8 3,-10 2,-6 1,-5 1,-7 0</inkml:trace>
  <inkml:trace contextRef="#ctx0" brushRef="#br0" timeOffset="687.028">1666 363,'-8'20,"2"-1,0 1,1 0,1 0,1 0,1 1,0-1,2 1,0 0,2-1,0 1,1-1,5 15,-7-31,0 0,0 0,0 0,1-1,-1 1,1-1,0 1,0-1,0 1,1-1,-1 0,1 0,-1 0,1 0,0-1,0 1,1-1,-1 0,0 0,1 0,0 0,-1 0,1-1,0 0,0 1,-1-2,1 1,0 0,0-1,0 1,0-1,0 0,0-1,0 1,0-1,0 0,0 0,0 0,0 0,-1 0,1-1,20-11,-1-2,-1 0,0-1,-1-1,-1-1,-1-1,0-1,-2-1,8-12,17-15,-42 47,0 1,0-1,0 0,1 1,-1-1,0 1,1-1,-1 0,0 1,1-1,-1 1,1-1,-1 1,1-1,-1 1,1-1,-1 1,1 0,-1-1,1 1,0 0,-1-1,1 1,0 0,-1 0,1 0,0-1,-1 1,1 0,0 0,-1 0,1 0,0 0,-1 0,1 0,0 1,-1-1,1 0,0 0,-1 0,1 1,0-1,-1 0,1 1,-1-1,1 1,-1-1,1 0,-1 1,1-1,-1 1,1 0,8 40,-6-21,-2-13,-1-1,1 1,1-1,-1 0,1 1,0-1,0 0,1 0,0-1,0 1,0 0,1-1,0 0,0 0,0 0,0 0,1-1,0 1,0-1,0 0,0-1,1 1,0-1,-1 0,1-1,0 1,0-1,1 0,-1-1,0 0,4 1,5-5,0-1,0 0,-1-2,1 1,-1-2,0 1,-1-2,1 0,-2-1,1 0,-1-1,-1 0,1-1,-2 0,0-1,0 0,-1 0,7-14,-7 15,74-84,-70 84</inkml:trace>
  <inkml:trace contextRef="#ctx0" brushRef="#br0" timeOffset="1899.944">3020 279,'-50'19,"1"2,1 2,2 2,0 2,1 2,1 3,-45 58,87-87,0-1,0 1,0 0,0 0,1-1,-1 2,1-1,0 0,0 0,0 0,0 0,0 1,1-1,-1 0,1 1,0-1,0 0,0 1,1-1,-1 0,1 1,0-1,0 0,0 0,0 1,0-1,1 0,-1 0,1 0,0-1,0 1,0 0,0-1,1 1,0 0,5 1,0-1,1 1,-1-2,0 1,1-1,0 0,-1-1,1 0,0-1,0 1,-1-2,1 1,0-1,0 0,-1-1,1 0,-1-1,1 0,-1 0,0 0,0-1,0-1,-1 1,5-4,35-23,-1-2,-2-2,-1-1,5-10,-47 45,-1 0,1 0,-1 0,1 0,-1 0,1 0,0 0,0 0,-1 0,1 0,0 0,0 1,0-1,0 0,0 0,0 1,0-1,0 1,0-1,1 1,-1 0,0-1,0 1,0 0,0 0,1-1,-1 1,0 0,0 0,1 1,-1-1,0 0,0 0,0 0,0 1,1-1,-1 1,0-1,0 1,0-1,0 1,0 0,0-1,0 1,0 0,0 0,-1 0,1 0,0 0,0 0,-1 0,1 0,8 186,-8-184,0 0,1 0,-1-1,0 1,1 0,0 0,-1-1,1 1,0-1,1 0,-1 1,0-1,1 0,-1 0,1 0,-1-1,1 1,0-1,0 1,0-1,0 0,0 0,0 0,0-1,0 1,0-1,0 1,0-1,0 0,1 0,-1-1,0 1,0-1,0 1,0-1,0 0,0 0,0 0,2-2,7-2,1 0,-1-1,0-1,0 0,-1-1,0 0,-1-1,7-6,153-217,-170 233,0-1,0 0,1 1,-1-1,0 0,0 1,1-1,-1 0,0 0,1 1,-1-1,0 0,1 0,-1 0,0 1,1-1,-1 0,0 0,1 0,-1 0,1 0,-1 0,0 0,1 0,-1 0,1 0,-1 0,0 0,1 0,-1 0,0 0,1 0,-1-1,1 1,-1 0,0 0,1 0,-1-1,0 1,1 0,-1 0,0-1,0 1,1 0,-1-1,0 1,0 0,1-1,-1 1,0 0,0-1,0 1,0 0,0-1,0 1,1 0,-1-1,0 1,0-1,0 1,0 0,0-1,-9 34,5-26,1 0,0 0,0 1,0-1,1 1,0-1,0 1,1 0,0 0,0 0,1 0,0 0,1 0,0 0,0 0,0 0,1 0,0-1,1 1,0-1,0 1,0-1,1 0,0 0,1-1,-1 1,1-1,1 0,-1 0,1 0,-2-3,-1 0,1 0,0-1,0 1,1-1,-1 0,0 0,1 0,-1-1,1 0,0 0,-1 0,1 0,0 0,-1-1,1 0,0 0,0-1,0 1,-1-1,1 0,0 0,-1-1,1 1,-1-1,0 0,4-2,3-2,0 0,-1-1,1-1,-2 0,1 0,-1-1,0 0,-1-1,8-10,-2-1,0-1,-1-1,-2 0,0-1,-1 0,-2-1,0 0,1-14,10-14,1 68,-2 97,-13-42,5-11,-2 0,-3 1,-3-1,-5 55,-23 80,-5-2,30-182,0 0,0-1,-1 0,0 1,-1-1,0 0,0 0,-1 0,-1-1,1 1,-1-1,0 0,-1 0,0-1,-5 6,9-12,0 1,-1 0,1-1,0 0,0 1,-1-1,1 0,0 0,-1 0,1 0,-1-1,0 1,1-1,-1 0,1 1,-1-1,0 0,1-1,-1 1,1 0,-1-1,1 1,-1-1,1 0,-1 0,1 0,-1 0,1 0,0-1,0 1,-1-1,1 1,0-1,1 0,-1 0,0 0,0 0,1 0,-2-2,-37-99,36 86,-4-21,1 0,1-1,3 0,0-25,4 53,-1 0,1 1,1-1,0 0,1 1,0-1,0 1,1 0,1 0,-1 0,2 0,-1 1,1 0,1 0,-1 1,2 0,-1 0,1 0,0 1,18-11,1 1,0 2,0 0,2 2,8-2,97-29,-109 40</inkml:trace>
  <inkml:trace contextRef="#ctx0" brushRef="#br0" timeOffset="2272.62">4572 166,'-204'67,"201"-67,0 1,0 0,1 0,-1 0,0 0,0 0,0 0,1 1,-1-1,1 1,-1 0,1 0,0 0,0 0,0 0,0 0,0 1,0-1,0 1,1-1,-1 1,1 0,0 0,0-1,0 1,0 0,0 0,1 0,-1 0,1 0,0 0,0 0,0 0,0 0,1 0,-1 0,1 0,-1 0,1 0,0 0,1 0,4 4,1-1,0 1,0-2,1 1,-1-1,1 0,1-1,-1 1,1-2,-1 1,1-1,1 0,-1-1,1 1,-1 1,-1 0,1 0,-1 1,1 0,-1 0,0 1,-1 0,0 0,5 6,-7-7,-1-1,-1 1,1 0,-1 0,0 0,0 1,0-1,-1 1,0 0,0-1,0 1,-1 0,0 0,0 0,0 0,-1 1,0-1,0 0,-1 0,0 0,0 0,0 0,0 0,-1 0,0-1,-1 1,1 0,-1-1,0 0,0 1,-1-1,1 0,-2 1,-3 3,0 0,0 0,0 0,-1-1,-1-1,1 1,-1-2,0 1,-1-1,1-1,-1 0,0 0,-1-1,1-1,-1 0,0 0,0-1,-9 0,2-6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4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341 282,'-39'137,"-18"153,17-124,41-147,3-7</inkml:trace>
  <inkml:trace contextRef="#ctx0" brushRef="#br0" timeOffset="321.974">623 339,'-3'3,"-15"16,1 0,1 1,1 1,0 0,2 1,0 1,1 0,2 1,-5 14,14-35,1-1,-1 1,0 0,1-1,-1 1,1 0,0-1,0 1,0 0,1-1,-1 1,0 0,1-1,0 1,0 0,0-1,0 1,0-1,0 1,0-1,1 0,-1 0,1 1,0-1,0 0,0-1,0 1,0 0,0 0,0-1,0 1,1-1,-1 0,1 0,-1 0,1 0,-1 0,1 0,0-1,2 1,9-1,0 0,0-1,0 0,-1-1,1-1,0 0,-1-1,0-1,0 0,0-1,0 0,-1 0,0-2,0 1,-1-2,0 1,-1-2,0 1,0-1,-1-1,0 0,-1 0,0-1,-1 0,2-3,-6 12,-1-1,1 0,-1 0,0 0,0 0,0-1,0 1,-1 0,0-1,1 1,-2-1,1 1,-1-1,1 1,-1-1,0 0,-1 1,1-1,-1 1,0-1,0 1,0-1,-1 1,0 0,0-1,0 1,0 0,0 0,-1 1,0-1,0 0,0 1,0 0,0-1,-1 1,1 1,-1-1,0 0,-4-1,-2 2,0 0,0 0,0 1,0 0,0 1,-1 0,1 1,0 0,-9 3,-18 2</inkml:trace>
  <inkml:trace contextRef="#ctx0" brushRef="#br0" timeOffset="694.072">708 678,'-4'2,"-21"14,1 0,0 2,1 1,1 1,1 0,-6 9,24-26,0 0,0 1,0-1,0 0,1 1,-1 0,1 0,0-1,0 1,1 0,-1 1,1-1,0 0,0 0,0 0,0 1,1-1,0 1,0-1,0 0,0 1,1-1,0 0,0 1,0-1,0 0,0 0,1 0,0 0,0 0,0 0,1-1,-1 1,1 0,0-1,-1 0,2 0,-1 0,0 0,1 0,-1-1,1 1,0-1,0 0,3 1,5-3,-1 0,0-1,1 0,-1-1,0 0,0-1,0 0,0-1,0 0,-1-1,0 0,0 0,0-1,-1-1,0 0,0 0,0 0,-1-1,0-1,-1 1,0-1,0 0,2-6,18-13,-20 21,0-1,0 0,-1 0,0 0,0-1,-1 0,0 0,-1 0,0-1,0 1,-1-1,0 0,-1 0,0 0,0 0,-1-1,-1 1,1 0,-2 0,0-1,0 1,0 0,-2-2,1 9,0 0,0 0,0 0,-1 0,1 1,-1-1,1 1,-1 0,0-1,0 1,0 0,0 1,-1-1,1 1,0-1,-1 1,1 0,-1 0,1 1,-1-1,1 1,-1-1,-1 1,-18-2</inkml:trace>
  <inkml:trace contextRef="#ctx0" brushRef="#br0" timeOffset="1066.484">1159 395,'-53'77,"4"2,-24 55,71-131,0 1,0-1,0 1,0 0,1-1,-1 1,1 0,0 0,0 0,1 0,-1 0,1 0,-1 0,2 1,-1-1,0 0,1 0,-1 0,1 0,0 0,1 0,-1 0,1-1,-1 1,1 0,0-1,1 1,-1-1,0 0,1 0,0 0,0 0,0 0,0 0,0-1,1 0,-1 1,1-1,-1 0,1-1,0 1,0-1,0 0,3 1,4-1,0-1,0 0,0-1,0 0,0-1,0 0,0-1,-1 0,1-1,-1 0,0 0,0-1,0-1,-1 1,0-2,0 1,0-1,-1-1,0 1,0-1,-1-1,0 1,-1-1,0-1,0 1,-1-1,3-7,-3 7,-1 0,1 0,-2-1,0 0,0 0,-1 0,0 0,-1 0,0 0,-1-1,0 1,-1 0,-1-6,2 13,-1-1,0 0,-1 1,1-1,-1 1,1-1,-2 1,1 0,0-1,-1 1,1 0,-1 1,0-1,-1 0,1 1,-1 0,1 0,-1 0,0 0,0 1,0-1,-1 1,1 0,0 0,-1 0,1 1,-1 0,0 0,1 0,-1 0,0 1,-1 0,-52 7,34-1</inkml:trace>
  <inkml:trace contextRef="#ctx0" brushRef="#br0" timeOffset="1470.72">1441 198,'-1'5,"-1"-1,0 1,1 0,0-1,0 1,0 0,1 0,0 0,0 0,0 0,0 0,1 0,0 0,0-1,0 1,0 0,1 0,0-1,0 1,0-1,1 0,-1 0,1 1,0-2,0 1,1 0,-1-1,1 1,-1-1,1 0,0 0,0 0,1-1,-1 0,1 0,-1 0,1 0,-1 0,5 0,-6-3,1 0,-1-1,1 1,-1-1,0 1,0-1,1 0,-1 0,0 0,-1-1,1 1,0-1,-1 1,1-1,-1 0,0 0,0 0,0 0,0-1,-1 1,1 0,-1-1,0 1,0-1,0 0,-1 1,1-1,-1 0,0 1,0-1,0 0,0 1,0-1,-1 0,0 1,0-1,0 1,0-1,-1 1,1 0,-1-1,0 1,0 0,0 0,0 0,0 0,-1 0,1 1,-1-1,-2-1,-72-8,51 12</inkml:trace>
  <inkml:trace contextRef="#ctx0" brushRef="#br0" timeOffset="1782.245">1695 28,'10'0,"1"1,-1 0,0 0,0 1,0 0,0 0,-1 1,1 1,-1 0,1 0,-1 1,-1 0,1 0,-1 1,1 0,-2 1,1-1,-1 2,0-1,0 1,-1 0,0 0,-1 1,0-1,0 1,-1 1,0-1,1 4,-1 26,-2-1,-1 1,-2-1,-2 0,-1 1,-3-1,0-1,-12 33,11-44,0-1,-1 1,-2-2,0 0,-2 0,-1-1,0 0,-2-2,-1 1,0-2,-1 0,-2-2,0 0,0-1,-2-1,-11 6,-99 58,97-62</inkml:trace>
  <inkml:trace contextRef="#ctx0" brushRef="#br0" timeOffset="2259.443">313 1,'-34'37,"2"2,2 1,1 1,2 2,2 0,2 2,2 1,2 1,2 0,2 1,2 1,3 0,1 0,1 21,7-51,1 0,1 0,1-1,0 1,2 0,0-1,1 0,1 0,0 0,1-1,1 0,1 0,0-1,2 0,-1-1,2 0,0-1,1 0,0 0,1-2,0 0,1 0,1-2,0 0,6 3,14 4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1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85,'-7'-6,"0"2,0-1,0 1,-1 0,1 0,-1 1,0 0,0 0,0 1,-1 0,1 0,0 1,-1 0,1 1,-1 0,1 0,-1 1,1 0,0 0,-1 1,1 0,0 1,0-1,0 2,0-1,1 1,0 0,-1 1,1-1,1 2,-1-1,0 1,0 0,1 0,-1 1,1 0,0 0,1 0,-1 1,1 0,1 0,0 0,0 1,0-1,1 1,1 0,-1 0,2 0,-1 0,1 0,0 0,1 1,0-1,1 0,0 0,0 1,1-1,0 0,0 0,1-1,0 1,1 0,0-1,1 1,2-1,1-1,0 1,0-1,1-1,0 0,0 0,1-1,0 0,-1 0,2-1,-1-1,0 1,1-2,6 2,21-7,-22-1</inkml:trace>
  <inkml:trace contextRef="#ctx0" brushRef="#br0" timeOffset="354.557">590 198,'-2'3,"-14"16,2 0,0 1,2 1,0 0,1 1,1 1,1-1,1 1,0 6,7-27,1 0,0 1,-1-1,1 0,0 0,0 1,0-1,0 0,0 0,1 1,-1-1,1 0,-1 0,1 0,0 0,0 0,0 0,0 0,0 0,1 0,-1 0,0 0,1-1,-1 1,1 0,0-1,0 1,-1-1,1 0,0 0,0 0,0 0,0 0,1 0,-1 0,0-1,0 1,0-1,0 1,1-1,4 0,0 1,0-1,0 0,0-1,0 0,0 0,-1 0,1-1,0 0,-1 0,1-1,4-2,22-16,0-1,-2-2,0-1,-2-1,0-3,-17 20,-1-1,0-1,0 0,-2 0,1-1,-1 0,-1-1,0 0,-1 0,0-1,-1 1,-1-1,0-1,-1 1,0-1,-1 0,0-10,-3 23,0-1,-1 1,1-1,-1 1,1-1,-1 1,0 0,0-1,0 1,0 0,0-1,0 1,-1 0,1 0,-1 0,0 0,0 1,1-1,-1 0,0 1,0-1,0 1,-1-1,1 1,0 0,0 0,-1 0,1 0,-1 1,1-1,-1 1,1-1,-1 1,0 0,-87 15,70-5,0 1,1 1,0 1,1 0,1 2,-7 6,-3 5</inkml:trace>
  <inkml:trace contextRef="#ctx0" brushRef="#br0" timeOffset="775.446">1211 0,'-93'115,"92"-113,0-1,0 1,0 0,0 0,0-1,1 1,-1 0,1 0,0 0,-1 0,1 0,0 0,0 0,0 0,0 0,0 0,1 0,-1 0,1 0,-1 0,1-1,0 1,0 0,-1 0,1 0,1-1,-1 1,0-1,0 1,0-1,1 1,-1-1,1 0,-1 1,1-1,0 0,-1 0,1 0,0 0,0-1,0 1,82 18,-77-18,-3-2,0 1,0-1,0 1,0 0,0 1,0-1,-1 1,1 0,0-1,0 2,0-1,-1 0,1 1,-1 0,1 0,-1 0,0 0,1 0,-1 1,0-1,-1 1,1 0,0 0,-1 0,0 0,1 0,-1 1,0-1,-1 1,1-1,-1 1,1 0,-1-1,0 1,-1 0,1 0,-1 0,1 0,-1 0,0 0,-1 3,-6 3,-1-1,0 0,0 0,-1-1,0 0,0 0,-1-1,0-1,0 1,-1-2,0 1,0-1,0-1,0 0,-1-1,1 0,-1-1,0 0,-9 0,-82-8,85 0</inkml:trace>
  <inkml:trace contextRef="#ctx0" brushRef="#br0" timeOffset="1853.359">1267 28,'-5'0,"4"0,6 0,2-5,5-1,6 0,-1 6,1 3,-2 6,-3 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0,'0'5,"5"1,6 1,6-2,5-2,4-1,2 0,1-2,0 0,-4-5,-3-2,1 1,-4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28,'34'-5,"15"-1,5 0,-3 1,-4 2,-11 1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49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61,'6'-3,"11"-6,-1 1,1 0,0 2,1 0,-1 1,1 0,0 2,5-1,235 4,-256 0,0-1,0 0,0 1,0-1,0 1,-1 0,1-1,0 1,0 0,0 0,0 0,0 1,0-1,0 0,0 1,0-1,0 1,0 0,-1-1,1 1,0 0,0 0,-1 0,1 1,-1-1,1 0,-1 0,1 1,-1-1,0 1,0 0,0-1,0 1,0 0,0-1,0 1,0 0,-1 0,1 0,-1 0,1 0,-1 0,0-1,0 1,0 0,0 0,0 0,0 0,0 0,-1 1,-109 200,18 108,64-220,12-62,9-24</inkml:trace>
  <inkml:trace contextRef="#ctx0" brushRef="#br0" timeOffset="241.31">0 457,'34'-10,"15"-3,5 1,2 2,-3 3,-6 3,-6 2,-5 1,-5 1,-1 0,-3 1,1-1,-6 1</inkml:trace>
  <inkml:trace contextRef="#ctx0" brushRef="#br0" timeOffset="634.38">903 146,'-16'11,"-9"5,1 0,1 2,1 0,0 2,1 1,1 0,1 1,1 1,-11 19,27-39,1 1,-1 0,0 0,1 0,0-1,0 1,0 0,1 0,-1 1,1-1,0 0,0 0,0 0,0 0,1 0,0 0,0 0,0 0,0 0,1 0,-1-1,1 1,0 0,0-1,0 1,1-1,-1 0,1 0,0 0,0 0,0 0,0-1,0 1,1-1,-1 0,4 2,2 1,1 0,0-1,0 1,1-2,-1 0,1 0,0-1,-1 0,1-1,0 0,0-1,0 0,5-1,1 0,-1-2,1 0,-1-1,0 0,0-1,0-1,-1-1,0 0,0-1,-1 0,1-1,-2-1,0 0,0-1,-1-1,0 0,-1 0,0-1,-1 0,-1-1,0 0,0-1,2-8,-10 16,0 0,0 0,-1 0,0 0,0 0,-1 0,0 0,0 0,0 0,-1 0,0 0,-1 0,1 1,-1-1,0 1,-1-1,0 1,0 1,0-1,-1 0,1 1,-1 0,-1 0,1 0,-1 1,0 0,0 0,0 0,0 1,-1 0,1 0,-1 1,0-1,1 2,-1-1,0 1,-1 0,0 0,-5-2,-1 1,0 1,0 0,1 1,-1 0,0 1,1 1,-1 0,0 1,1 0,0 1,0 1,0 0,0 0,1 1,0 1,0 0,1 1,0 0,0 1,-3 4,-6 10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32.6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1,'0'423,"-30"-166,13-173,13-82,0-7</inkml:trace>
  <inkml:trace contextRef="#ctx0" brushRef="#br0" timeOffset="469.465">421 143,'-86'58,"3"4,-49 49,131-111,0 0,0 0,-1 1,1-1,0 1,0-1,0 1,0-1,0 1,0-1,0 1,0 0,0 0,0 0,0-1,0 1,1 0,-1 0,0 0,0 0,1 0,-1 1,1-1,-1 0,1 0,0 0,-1 0,1 1,0-1,0 0,0 0,0 0,0 1,0-1,0 0,0 0,0 1,1-1,-1 0,0 0,1 0,-1 0,1 0,-1 1,1-1,0 0,-1 0,1 0,0-1,0 1,0 0,0 0,0 0,0 0,0 0,58 19,-49-18,0 1,0 0,0 0,-1 1,0 1,1-1,-1 1,-1 1,1 0,-1 0,0 0,-1 1,7 7,-9-6,0 0,0 0,-1 1,0 0,-1-1,1 1,-2 1,1-1,-1 0,0 8,15 26,-5-31</inkml:trace>
  <inkml:trace contextRef="#ctx0" brushRef="#br0" timeOffset="1254.565">760 143,'-31'47,"3"2,1 2,3 0,3 1,-2 12,-31 132,37-124,19-110,62-141,17 23,-52 63,-29 92,0 0,0 1,0-1,1 1,-1-1,0 1,0-1,1 1,-1-1,0 1,1-1,-1 1,0-1,1 1,-1 0,1-1,-1 1,1-1,-1 1,1 0,-1 0,1-1,-1 1,1 0,-1 0,1 0,0 0,-1-1,1 1,-1 0,1 0,0 0,-1 0,1 0,-1 0,1 1,-1-1,1 0,0 0,-1 0,1 0,-1 1,1-1,-1 0,1 1,-1-1,1 0,-1 1,1-1,-1 1,0-1,1 0,-1 1,0-1,1 1,-1-1,0 1,1-1,-1 1,0 0,0-1,0 1,0-1,0 1,1-1,19 42,-19-39,32 105,26 54,18-76,-75-84,1 0,0-1,0 1,0-1,0 0,0 0,0 0,0 0,0 0,0 0,0-1,0 0,1 1,-1-1,0 0,0-1,0 1,1-1,-1 1,0-1,0 0,0 0,0 0,0-1,0 1,-1-1,1 1,0-1,-1 0,1 0,-1 0,1 0,-1-1,0 1,12-17,-2 0,0-1,0 0,-2-1,-1 0,-1-1,0 0,-2 0,0 0,-2-1,1-13,-1 16,13-200,-18 195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46.620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1639 1860,'9'0,"9"0,1-5,1-1,4 0,1 1,1 1,2 2,0 1,1 1,0 0,-1 0,1 0,-6 0</inkml:trace>
  <inkml:trace contextRef="#ctx0" brushRef="#br0" timeOffset="253.648">1695 2113,'29'5,"14"2,5-1,-1-1,-4-1,-5-2,-8-1</inkml:trace>
  <inkml:trace contextRef="#ctx0" brushRef="#br0" timeOffset="-1066.53">30 1635,'-4'6,"0"2,0-1,1 0,0 1,1 0,-1-1,1 1,1 0,-1 0,2 0,-1 1,1-1,0 0,1 5,-1 3,1 260,27-152,-27-121,0 0,0 0,1 0,-1 0,1 0,0-1,0 1,0 0,0-1,0 0,0 1,1-1,-1 0,1 0,0 0,-1 0,1-1,0 1,0-1,0 0,0 0,0 0,1 0,-1 0,0-1,0 1,1-1,-1 0,0 0,0 0,1 0,-1-1,0 1,0-1,0 0,3-1,6-4,-1-1,1-1,-1 0,0 0,-1-1,0 0,0-1,-1 0,0-1,-1 0,0 0,-1-1,0 0,2-7,7-7,98-222,-114 278,-6 174,6-200,0 0,0 0,1 0,0 0,0 0,0 0,0-1,1 1,-1 0,1-1,0 1,0-1,1 0,-1 0,0 0,1 0,0 0,0 0,0-1,0 1,0-1,0 0,1 0,-1 0,1 0,0 0,-1-1,1 0,0 0,0 0,0 0,0-1,-1 1,1-1,0 0,0 0,0 0,0-1,3 0,1 0,0-1,1 1,-1-2,0 1,0-1,0 0,0-1,-1 0,1 0,-1-1,0 0,0 0,-1-1,0 1,0-1,0-1,0 1,-1-1,0 0,0-2,74-156,-66 133,-2-1,-1 0,-2-1,-1 0,-1 0,-2-1,-1-29,-4 79,0 4</inkml:trace>
  <inkml:trace contextRef="#ctx0" brushRef="#br0" timeOffset="-462.195">905 2199,'6'131,"-6"-129,1 0,0-1,0 1,0-1,0 1,0-1,0 0,0 1,0-1,0 0,1 0,-1 0,0 0,1 0,-1 0,1 0,-1 0,1 0,0-1,-1 1,1-1,0 1,-1-1,1 0,0 1,-1-1,1 0,0 0,0 0,-1-1,1 1,0 0,0-1,-1 1,1-1,-1 1,1-1,0 0,-1 0,1 0,-1 0,0 0,1 0,-1 0,1 0,64-53,-48 33,-16 18,-1 0,1 0,0 0,0 0,0 1,0-1,0 1,0-1,1 1,-1 0,1 0,0 0,0 0,0 0,0 1,0-1,0 1,0 0,0 0,1 0,-1 0,0 0,0 1,1 0,-1-1,1 1,-1 1,0-1,1 0,-1 1,0 0,1-1,-1 1,0 1,0-1,0 0,0 0,1 0,-1 0,0 0,1-1,-1 0,0 1,1-1,-1 0,0-1,1 1,-1-1,0 1,0-1,1 0,-1 0,0-1,0 1,0-1,0 1,0-1,-1 0,1 0,0 0,-1 0,1-1,-1 1,0-1,0 1,1-2,1-2,0 0,0 0,0 0,-1-1,0 1,0-1,-1 0,1 0,-2 0,1 0,-1 0,0 0,0 0,-1-8,-3-3</inkml:trace>
  <inkml:trace contextRef="#ctx0" brushRef="#br0" timeOffset="4008.402">2542 1775,'-21'80,"16"-58,2-1,1 0,1 1,0 0,2-1,0 1,2-1,0 1,1-1,2 0,0-1,1 1,4 7,-10-26,1 1,-1-1,0 0,1 0,0 0,-1 0,1 0,0 0,0-1,0 1,0-1,0 1,0-1,1 0,-1 0,0 0,1 0,-1 0,1 0,-1-1,1 1,-1-1,1 1,-1-1,1 0,-1 0,1 0,0-1,-1 1,1-1,-1 1,1-1,-1 0,0 0,1 0,-1 0,0 0,1-1,76-65,-48 28,-2-2,-2-1,-2-1,8-21,-33 65,0 0,1 0,-1 0,0 0,1 0,-1-1,1 1,-1 0,1 0,-1 0,1 0,0-1,-1 1,1 0,0-1,0 1,0-1,-1 1,1-1,0 1,0-1,0 1,0-1,0 0,0 1,0-1,0 0,0 0,0 0,0 0,0 0,0 0,0 0,0 0,0 0,0-1,0 1,0 0,0-1,0 1,-1 0,1-1,0 1,0-1,0 1,0-1,-1 0,1 1,0-1,-1 0,1 0,0 1,-1-1,1 0,-1 0,1 0,-1 0,0 0,1 0,-1 0,0 0,1 0,-1 0,5 31,-4-17,1 0,0 0,1 0,1 0,0 0,0-1,1 1,1-1,0-1,1 1,0-1,0 0,1-1,-4-6,0-2,1 1,-1 0,0-1,1 0,0 0,-1 0,1-1,0 1,0-1,0 0,0-1,0 1,0-1,0 0,0 0,0 0,0-1,0 0,0 0,0 0,-1-1,1 1,0-1,-1 0,1-1,-1 1,0-1,1 0,-1 0,-1 0,1 0,0-1,-1 1,0-1,1 0,-2 0,2-2,6-7,-1-2,-1 1,0-1,-1 0,0-1,-2 1,0-1,0-1,-1 1,-1 0,-1-1,-1 0,0 0,-1 1,0-1,-2-3,1 8</inkml:trace>
  <inkml:trace contextRef="#ctx0" brushRef="#br0" timeOffset="5039.797">3727 1832,'-9'0,"-1"0,0 1,1 0,-1 0,1 1,0 1,-1 0,1 0,0 0,1 1,-1 1,1-1,-1 1,1 1,1 0,-1 0,1 0,0 1,1 0,-1 0,1 1,1 0,-1 0,1 1,-1-1,0 0,0 1,1 0,0 0,0 1,1-1,1 1,0 0,0 0,0 0,2 0,-1 0,1 1,1-1,0 0,0 1,1-1,0 0,1 0,0 1,1-1,-2-7,1 0,1 0,-1 1,0-2,1 1,0 0,-1 0,1-1,0 0,0 1,1-1,-1 0,0-1,1 1,-1-1,1 1,0-1,-1 0,1 0,0-1,-1 1,1-1,0 0,0 0,0 0,0 0,-1-1,4 0,102-36,-91 24,-1-1,-1-1,0 0,-1-2,-1 1,0-2,-2 0,0 0,0-2,-2 1,-1-1,0 0,-2-1,1-3,-1-1,-1-1,-1 0,-1-1,-1 1,-2-1,-1 0,0 1,-2-1,-2 0,0 1,-1 0,-2 0,-1 1,-2-3,7 21,0 0,-1 0,0 1,-1-1,1 1,-1 0,0 1,-1-1,1 1,-1 0,0 0,-1 1,1 0,-5-3,8 6,0-1,0 1,0 0,0 0,0 0,0 0,0 0,0 1,-1-1,1 1,0 0,0 0,0 0,-1 0,1 1,0-1,0 1,0 0,0 0,0 0,0 0,0 1,0-1,0 1,0-1,1 1,-1 0,1 0,-1 0,1 1,0-1,0 1,0-1,0 1,0 1,-4 6,0 1,1-1,1 1,0 0,0 0,1 1,1-1,0 0,0 1,1 0,1 0,0-1,0 1,1 0,1-1,0 1,0-1,1 1,1-1,0 0,0 0,1-1,6 9,14 21,3-1,1-2,1 0,24 19,79 108,-85-102,-26-38,-14-21</inkml:trace>
  <inkml:trace contextRef="#ctx0" brushRef="#br0" timeOffset="7590.73">4631 1719,'-25'4,"17"-4,0 0,0 1,0-1,0 1,1 1,-1 0,0 0,1 0,0 1,-1 0,1 0,0 1,0 0,1 0,-1 1,1 0,0 0,0 0,1 1,0 0,0 0,0 0,0 1,1-1,0 1,-2 7,8 156,0-154,0 0,1 1,1-2,0 1,1 0,1-1,0 0,1 0,6 8,-11-20,1 0,-1-1,1 1,0-1,0 0,0 0,0 0,0 0,0-1,0 1,1-1,-1 1,1-1,-1 0,1-1,-1 1,1-1,-1 1,1-1,0 0,-1 0,1-1,-1 1,1-1,0 0,-1 0,0 0,2-1,96-45,-96 43,42-26,-29 18</inkml:trace>
  <inkml:trace contextRef="#ctx0" brushRef="#br0" timeOffset="7952.761">5025 1803,'-21'28,"2"1,0 1,2 1,1 1,2 0,-6 20,19-50,0 1,-1 0,1 0,1 0,-1 0,0 0,1 0,-1 0,1 0,0 0,0 0,0 0,1 0,-1 0,1 0,-1 0,1 0,0 0,0 0,0 0,1 0,-1-1,1 1,0 0,-1-1,1 1,0-1,0 0,1 0,-1 0,0 0,1 0,-1 0,1 0,0-1,-1 0,1 1,0-1,0 0,0 0,0-1,0 1,0 0,0-1,3 0,12-4,1 0,-1-2,0 0,0-1,-1-1,0 0,0-2,-1 0,0 0,-1-2,0 0,-1-1,3-3,-17 16,9-7,-1-1,-1 0,0 0,0-1,0 0,-1 0,0 0,-1-1,0 0,-1 0,0 0,2-8,-5 13,0 1,0-1,0 1,0-1,-1 1,0-1,0 0,0 1,-1-1,1 1,-1-1,0 1,0-1,-1 1,1-1,-1 1,0 0,0 0,-1 0,1 0,-1 0,0 1,0-1,0 1,0 0,-1-1,1 1,-1 1,0-1,0 1,0-1,-2 0,0 1,0 0,0-1,-1 2,1-1,-1 1,1 0,-1 0,0 1,1 0,-1 0,0 1,1-1,-1 1,0 1,1 0,0-1,-1 2,1-1,0 1,0 0,0 0,1 1,-1 0,-3 2,-10 12</inkml:trace>
  <inkml:trace contextRef="#ctx0" brushRef="#br0" timeOffset="8410.279">5732 1606,'-26'17,"-62"59,85-74,1 1,1 0,-1-1,0 1,1 0,-1 0,1 0,0 0,0 0,0 0,0 0,0 0,1 0,0 0,-1 0,1 1,1-1,-1 0,0 0,1 0,-1 1,1-1,0 0,0 0,0 0,0 0,1-1,-1 1,1 0,0 0,0-1,2 3,67 47,-66-49,0 0,-1 0,0 1,0-1,0 1,0 0,-1 0,1 0,-1 0,0 1,0-1,-1 1,1 0,-1-1,0 1,-1 1,1-1,-1 0,0 0,0 0,0 1,-1-1,0 0,0 1,0-1,-1 0,0 1,0-1,0 0,0 0,-1 0,-1 4,-6 2,0 0,0 0,-1-1,0 0,-1-1,0 0,-1-1,0 0,0-1,0 0,-1-1,0 0,-1-1,1 0,-1-2,0 1,1-2,-2 0,1 0,-10-1,1-5,4-2</inkml:trace>
  <inkml:trace contextRef="#ctx0" brushRef="#br0" timeOffset="11141.173">6409 1690,'-8'-6,"-1"1,0 0,0 1,0 0,0 0,0 1,-1 0,0 0,1 1,-1 1,0 0,0 0,0 1,0 0,0 0,0 1,0 1,0 0,1 0,-1 1,1 0,-4 2,5 3,1 1,0 0,0 0,1 1,0 0,0 0,1 0,1 1,0 0,0 0,1 0,0 3,1-8,-13 118,15-120,1-1,-1 0,1 1,0-1,-1 0,2 0,-1 1,0-1,0 0,1 0,0-1,0 1,0 0,0 0,0-1,0 1,1-1,-1 0,1 0,-1 0,1 0,0 0,0-1,0 1,0-1,0 1,0-1,0 0,1-1,-1 1,0 0,0-1,1 0,-1 0,2 0,9-2,-2-2,1 1,0-2,-1 0,0 0,0-1,0 0,-1-1,0-1,0 0,-1 0,0-1,1-2,-3 5,15-12,-1-1,-1 0,-1-2,-1-1,0 0,11-19,-11 26,-23 54,-76 194,36-121,25-27,18-61</inkml:trace>
  <inkml:trace contextRef="#ctx0" brushRef="#br0" timeOffset="11438.015">6944 1662,'-57'77,"30"-43,1 1,2 2,1 0,2 1,-15 37,34-72,1 0,-1 0,1 0,-1 0,1 0,0 0,0 0,0 1,0-1,1 0,-1 0,1 1,0-1,0 0,0 1,1-1,-1 0,1 1,0-1,-1 0,1 0,1 0,-1 0,0 0,1 0,0 0,0 0,-1 0,2-1,-1 1,0-1,0 1,1-1,-1 0,1 0,0 0,0 0,0-1,0 1,0-1,0 0,0 1,3-1,4-2,1-1,-1 0,1 0,-1-1,0-1,0 0,0 0,0-1,-1 0,0 0,0-1,0 0,-1-1,0 0,0-1,-1 1,0-1,0-1,-1 1,0-1,0 0,-1-1,0 1,2-7,-3 6,-1 1,1-1,-2 0,1 0,-1 0,-1 0,0 0,0 0,-1 0,0-1,-1 1,0 0,-2-9,2 15,1 0,-1 0,0 0,-1 0,1 0,-1 0,0 0,1 0,-2 0,1 1,0-1,-1 1,0-1,1 1,-1 0,-1 0,1 1,0-1,-1 1,1-1,-1 1,0 0,0 0,0 1,0-1,0 1,0 0,0 0,0 0,0 0,-1 1,1 0,-3 0,-15 3,3 2</inkml:trace>
  <inkml:trace contextRef="#ctx0" brushRef="#br0" timeOffset="11771.535">7256 1465,'-19'24,"-7"13,6 4,12-4,11-9,11-8,7-9,0-10,1-11,-3-7,-4-7,-6-3,-3-3,-4 0,-6 4,-3 8</inkml:trace>
  <inkml:trace contextRef="#ctx0" brushRef="#br0" timeOffset="12043.989">7481 1295,'12'24,"-1"0,-1 0,-1 1,-1 0,-1 0,-1 1,-2 0,0 0,-2 0,-1 0,-1 1,-1-1,-1 0,-2 0,-1 3,-5 20,-3-1,-2-1,-1 0,-3-2,-2 0,-2 0,-18 24,-32 17,50-66</inkml:trace>
  <inkml:trace contextRef="#ctx0" brushRef="#br0" timeOffset="12538.918">6267 1268,'-67'153,"6"2,-23 106,73-229,2 0,1 0,1 1,2 0,2 0,0 1,2-1,2 0,1 1,2-1,4 19,-2-39,0-1,1 0,0 0,1 0,0-1,1 0,0-1,1 0,0 0,1-1,0 0,0-1,1 0,0-1,0-1,0 1,1-2,0 0,0 0,1-2,-1 1,1-2,7 1,8 3</inkml:trace>
  <inkml:trace contextRef="#ctx0" brushRef="#br0" timeOffset="27099.784">1724 2989,'1'0,"-1"0,1 0,-1 0,1 0,-1 0,1 0,-1 0,1 0,-1 0,1 0,-1 0,1 0,-1-1,1 1,-1 0,1 0,-1-1,1 1,-1 0,0-1,1 1,-1 0,1-1,-1 1,0-1,0 1,1 0,-1-1,0 1,0-1,1 1,-1-1,0 1,0-1,0 1,0-1,0 1,0-1,0 1,0-1,0 0,0 1,0-1,0 1,0-1,0 1,0-1,0 1,-1-1,1 1,0-1,0 1,-1 0,1-1,0 1,-1-1,1 1,0 0,-1-1,1 1,0 0,-1-1,0 1,120-19,-85 12,1 2,0 1,0 1,1 2,-1 2,23 3,-22 6,-30-3</inkml:trace>
  <inkml:trace contextRef="#ctx0" brushRef="#br0" timeOffset="27613.49">1668 3243,'137'-11,"37"-25,-33 25,-117 11</inkml:trace>
  <inkml:trace contextRef="#ctx0" brushRef="#br0" timeOffset="28262.878">3247 2763,'-19'1,"0"1,1 0,-1 1,1 2,-1 0,1 0,1 2,-1 0,1 1,0 1,1 0,0 2,0 0,1 0,1 1,-3 4,8-5,0 1,1 1,0-1,1 1,1 1,0-1,0 1,1 0,1 1,1-1,0 1,1 0,0-1,1 1,1 0,0 0,1 0,1 0,0-1,1 1,0-1,2 1,-1-1,2 0,0-1,0 0,2 1,-1-2,2 1,-1-1,2-1,0 0,0 0,11 9,-5-10,1-1,0 0,1-1,-1 0,1-2,1 0,-1-1,1-1,0-1,0 0,0-2,0 0,10-1,-18-1,0 0,0 0,0-1,0 0,0-1,-1 0,1-1,-1 0,0 0,0-1,0-1,-1 0,0 0,0-1,0 0,-1 0,0-1,0 0,-1 0,0-1,-1 0,0 0,4-9,-5 6,0-1,-1 1,-1-1,0 0,0 0,-2 0,1 0,-2 0,0-1,0 1,-1 0,-1 0,0 0,-1 0,-1 0,0 1,0-1,-1 1,-1 0,0 0,0 1,-1 0,-1 0,0 0,0 1,-1 0,-1 0,-5-2,0-1,-1 2,-1 0,1 1,-2 0,1 2,-1 0,-8-2,-13-3</inkml:trace>
  <inkml:trace contextRef="#ctx0" brushRef="#br0" timeOffset="28877.636">2683 3101,'-1'1,"0"-1,0 1,0 0,1 0,-1 0,0-1,1 1,-1 0,0 0,1 0,-1 0,1 0,-1 0,1 0,0 0,-1 0,1 0,0 1,0-1,0 0,0 0,0 0,0 0,0 0,0 0,0 0,0 1,1-1,-1 0,0 0,1 0,-1 0,1 0,-1 0,1 0,0 0,-1 0,1-1,0 1,-1 0,1 0,0-1,0 1,0 0,0-1,0 1,0-1,0 1,0-1,1 1,61 20,-53-18,33 5,0-2,0-2,1-2,-1-1,21-4,18 1,240-10,-143-1,123 9,-279 4</inkml:trace>
  <inkml:trace contextRef="#ctx0" brushRef="#br1" timeOffset="36601.643">4292 2480,'149'12,"-57"-2,1-4,0-4,0-3,-1-5,1-4,32 0,376-22,8 34,-315 25,285-27,-197 0,-140-27,-31 26,-87 1</inkml:trace>
  <inkml:trace contextRef="#ctx0" brushRef="#br1" timeOffset="37998.515">5534 2904,'-2'-11,"0"0,0-1,1 1,0 0,1 0,0-1,1 1,1 0,0-1,0 1,1 0,0 1,1-1,0 0,1 1,0 0,0 0,8-9,-6 4,245-446,97-149,45-133,-367 695,40-70,5 3,22-21,-21 25,-164 201,59-67,-1-3,0 0,-1-3,-1 0,-1-3,0 0,-32 5,-37 17,104-36,0 0,0 0,0 0,0 0,0 0,0 0,0 0,0 0,0 1,0-1,1 0,-1 1,0-1,0 0,0 1,0-1,0 1,0 0,1-1,-1 1,0 0,0-1,1 1,-1 0,1 0,-1 0,0 0,1-1,0 1,-1 0,1 0,0 0,-1 0,1 0,0 0,0 0,0 0,0 0,0 0,0 0,0 0,0 0,0 0,0 0,0 0,1 0,-1 0,0 0,1 0,-1 0,1 0,-1 0,1-1,0 1,-1 0,1 0,0-1,0 2,17 10,1-1,0 0,1-2,0 0,0-1,1-1,0 0,5-1,-18-4,404 90,-259-47,-153-45,0 0,0-1,-1 1,1-1,0 1,0-1,0 1,0-1,0 1,0-1,0 1,0-1,0 1,0-1,0 1,0-1,0 1,0-1,0 1,0-1,1 1,-1 0,0-1,0 1,1-1,-1 1,0-1,1 1,-1 0,0-1,1 1,-1 0,0-1,1 1,-1 0,1 0,-1-1,0 1,1 0,-1 0,1 0,-1 0,1-1,-1 1,1 0,-1 0,1 0,-1 0,1 0,-1 0,1 0,-1 0,1 1,-1-1,1 0,-1 0,1 0,-37-33,33 31,-221-190,203 174,0-1,2 0,0-1,1-2,1 0,1 0,1-1,-4-11,8 10</inkml:trace>
  <inkml:trace contextRef="#ctx0" brushRef="#br1" timeOffset="38380.891">7735 223,'-69'8,"46"-7,1 1,-1 0,1 2,-1 1,1 0,1 2,-1 0,1 2,1 0,-1 1,-13 10,27-14,0 1,0 0,1 0,0 1,0 0,1 0,0 0,0 1,1 0,0 0,0 0,1 0,1 0,-1 1,1-1,1 1,0 0,0-1,1 1,0 0,1 0,0-1,1 1,0-1,0 1,1-1,0 0,1 0,-1 0,4 4,1 2,1-1,1 0,0-1,0 0,1-1,1 0,0-1,1 0,0 0,0-2,1 0,1 0,-1-1,1-1,1-1,-1 0,1-1,0 0,0-2,1 0,-1 0,1-2,11 0,-8 1,0-1,1 0,-1-2,1-1,-1 0,0-2,0 0,0-1,0-1,-1-1,0 0,0-2,-1 0,0-1,-1-1,0-1,-1 0,0-1,-1-1,0 0,-1-1,-1-1,0 0,10-18,-16 21,0 0,0-1,-1 1,-1-2,0 1,-1 0,-1-1,0 0,-1 0,-1 0,0 0,-1 0,-1 0,0 0,-1 0,0 0,-1 1,-1-1,-1 1,0-1,0 1,-2 1,0-1,0 1,-7-9,2 6,-1 1,-1 0,0 0,0 2,-2 0,1 0,-2 2,0 0,0 0,-1 2,0 0,0 1,-1 1,0 1,-1 1,1 0,-1 1,0 2,0 0,0 1,0 0,0 2,-1 1,-12 2,-26 8,11 0</inkml:trace>
  <inkml:trace contextRef="#ctx0" brushRef="#br1" timeOffset="38782.533">6860 421,'5'2,"12"7,-1-1,1 0,1-1,0-1,-1-1,2 0,-1-2,6 1,104-2,1-5,103-18,-124 11,489-34,-204 32,-321 20,-62-8</inkml:trace>
  <inkml:trace contextRef="#ctx0" brushRef="#br0" timeOffset="76724.183">2316 308,'5'0,"1"4,5 3,6-1,3-2,5 0,2-2,-4-6,0-1,0-1,1 1,1 1,2 1,-5 7,-5 1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1,'-77'127,"5"3,-12 45,0-3,61-126,14-22,-2-1,-1 0,-1 0,-1-2,-1 0,-1 0,0-1,-2-1,-5 3,-54 13,53-31</inkml:trace>
  <inkml:trace contextRef="#ctx0" brushRef="#br0" timeOffset="254.26">0 311,'465'156,"-132"-60,-327-95,-1 0,1 0,-1 1,0 0,1 0,-1 0,0 1,0 0,0 0,-1 0,1 0,-1 1,0 0,0 0,0 0,0 0,-1 1,1-1,0 4,-2 3</inkml:trace>
  <inkml:trace contextRef="#ctx0" brushRef="#br0" timeOffset="501.5">876 481,'-15'-5,"-13"8,-8 8,-3 8,2-1,-4 3,2-3,1 1,3-4,3-4,2-3,0 1,2-1,0-1,1-3,4-1</inkml:trace>
  <inkml:trace contextRef="#ctx0" brushRef="#br0" timeOffset="7184.357">424 86,'3'-36,"3"30,2 23,-2 9,-2 0,-1 0,0 1,-2-1,-2 1,-1 13,0 19,2 365,25-258,-5-110,-22-55,-2-8</inkml:trace>
  <inkml:trace contextRef="#ctx0" brushRef="#br0" timeOffset="7588.794">29 621,'48'0,"40"-9,14-9,0 0,-8-3,-11-2,-9-2,-13-2,-7 5,-8 0,-7 4,-5 1,-4-2,-2 2,-1 4,-5 0,-2 2,-4 2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9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340 497,'0'43,"-5"39,-2 14,-4-4,0-8,2-14,2-8,2-11,2-9,-2-7,-2-4,1-3,2-2,1 1,1-6</inkml:trace>
  <inkml:trace contextRef="#ctx0" brushRef="#br0" timeOffset="250.469">170 609,'43'5,"39"-3,14-2,1-2,-7-4,-13-1,-11-5,-11 0,-11 2,-7 3,-11-3,-4 1,-12 7,-11 3,-11 7,-3 2</inkml:trace>
  <inkml:trace contextRef="#ctx0" brushRef="#br0" timeOffset="435.336">283 976,'43'0,"39"-4,9-7,0-2,-12-2,-13 0,-14 3,-11-1,-8 2,-9 2</inkml:trace>
  <inkml:trace contextRef="#ctx0" brushRef="#br0" timeOffset="756.746">1187 864,'38'0,"32"0,9 0,-4 0,-15-5,-13-1,-9 0,-7 1,-4 1,-6 2</inkml:trace>
  <inkml:trace contextRef="#ctx0" brushRef="#br0" timeOffset="1005.08">1271 1175,'38'-5,"33"-6,8-7,0 1,-8 2,-11 4,-11 5,-10 2,-6 2,-9 2</inkml:trace>
  <inkml:trace contextRef="#ctx0" brushRef="#br0" timeOffset="1458.103">1835 1429,'123'-255,"-111"227,2 1,0 1,2 1,1 0,0 1,2 1,1 0,1 2,0 0,2 2,0 0,1 1,10-4,-32 20,0 0,0 1,0-1,1 0,-1 1,0 0,0-1,1 1,-1 0,1 0,-1 0,1 0,0 1,-1-1,1 1,0 0,-1 0,1-1,0 2,0-1,-1 0,1 1,0-1,-1 1,1-1,-1 1,1 0,-1 0,1 1,-1-1,0 0,1 1,-1 0,0-1,0 1,0 0,0 0,-1 0,1 0,0 0,-1 1,0-1,1 0,-1 1,0-1,0 1,0-1,0 1,-1-1,1 1,-1 1,-45 168,45-171,-1 1,1 0,-1-1,1 1,0 0,0 0,0-1,0 1,0 0,0-1,0 1,0 0,1-1,-1 1,1 0,-1-1,1 1,-1 0,1-1,0 1,0-1,0 0,0 1,0-1,0 0,0 1,1-1,-1 0,0 0,1 0,-1 0,1 0,-1 0,1-1,-1 1,1 0,0-1,-1 1,1-1,0 0,-1 1,1-1,0 0,-1 0,1 0,0 0,0-1,1 1,80-29,-10-20,58-27,-130 74,1 1,0 0,0 0,0 0,0 0,0 0,0 1,0-1,0 1,0-1,1 1,-1 0,0 0,0 0,0 0,0 0,0 0,1 0,-1 1,0-1,0 1,0 0,0 0,0-1,0 1,0 0,0 1,-1-1,1 0,0 1,-1-1,1 1,0-1,-1 1,0-1,1 1,-1 0,0 0,0 0,0 0,0 0,-1 0,1 0,0 0,-1 0,1 0,-1 0,0 0,0 1,0 0,-9 52,7-49,0 1,0 0,1 1,0-1,0 0,1 0,0 0,0 1,1-1,0 0,0 0,0 0,1 0,2 6,22 6,-11-18</inkml:trace>
  <inkml:trace contextRef="#ctx0" brushRef="#br0" timeOffset="2038.527">3303 921,'-29'5,"0"2,0 0,1 2,0 2,0 0,1 2,1 1,0 1,1 1,1 1,-19 17,-14 25,55-57,0 0,1-1,-1 2,1-1,-1 0,1 0,0 0,0 1,0-1,0 0,0 1,1-1,-1 1,1-1,0 1,-1-1,1 1,0 0,0-1,1 1,-1-1,1 1,-1-1,1 1,0-1,-1 0,2 1,-1-1,1 2,3-1,0 0,0-1,1 0,-1 0,1 0,0 0,-1-1,1 0,0 0,0-1,0 0,0 0,0 0,0-1,-1 1,1-1,0-1,0 1,-1-1,1 0,-1 0,0-1,1 0,2-1,-3 2,24-12,-1 0,0-2,-2 0,0-2,0-1,-1-2,78-55,-100 74,-1 0,1 1,-1-1,1 0,0 1,-1-1,1 1,0 0,0 0,0 0,0 0,0 1,0-1,0 1,0 0,0 0,0 0,1 0,-1 0,0 1,0-1,0 1,0 0,0 0,-1 0,1 0,0 1,0-1,-1 1,1-1,0 1,-1 0,0 0,1 0,-1 1,0-1,1 2,26 39,-26-37,0-1,0 0,0 0,0 0,1 0,0-1,0 1,0-1,0 0,1 0,0 0,-1-1,2 0,-1 0,0 0,1 0,2-1,0 1,0-2,0 1,1-1,-1 0,0-1,1 0,-1 0,0-1,1 0,-1 0,0-1,0 0,0-1,0 0,0 0,5-3,6-6</inkml:trace>
  <inkml:trace contextRef="#ctx0" brushRef="#br0" timeOffset="2423.445">3077 609,'379'-65,"-250"45,-167 19,1-1,-1-2,1-1,0-2,1-1,0-3,-32-12,55 19,1-1,0 0,0 0,0-1,1-1,0 0,0 0,1-1,0-1,0 1,1-2,0 1,1-1,0-1,0 1,1-1,1-1,-1 1,2-1,0 0,0 0,1-1,1 0,0 1,0-7,2-6</inkml:trace>
  <inkml:trace contextRef="#ctx0" brushRef="#br0" timeOffset="3175.542">1 328,'212'-52,"-74"16,1 7,24 2,-63 10,-100 17,0 0,-1 0,1-1,0 1,0 0,0 0,-1 0,1 0,0 0,0 0,-1 0,1 0,0 0,0-1,-1 1,1 0,0 0,0 0,0 0,0-1,-1 1,1 0,0 0,0 0,0-1,0 1,0 0,0 0,0-1,-1 1,1 0,0 0,0-1,0 1,0 0,0 0,0-1,0 1,0 0,0 0,1-1,-32-1,-35 2,34 2,0-2,0-1,0-2,0-1,0-1,0-2,1-1,0-2,28 10,1-1,0 1,0-1,0 0,0 0,0 0,0 0,0 0,0 0,0 0,0-1,0 1,1-1,-1 1,1-1,-1 0,1 1,0-1,-1 0,1 0,0 0,0 0,0 0,1 0,-1-1,0 1,1 0,-1 0,1 0,0-1,0 1,0 0,0 0,0-1,0 1,1 0,-1 0,1 0,0-1,-1 1,1 0,0 0,0 0,0 0,1 0,-1 1,0-1,1 0,-1 0,1 1,0-1,19-15,1 3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05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1 340,'24'0,"17"-5,7-2,0 1,-3 1,0 2,-3 0,-4 2,-3 1,-3 0,-2 0,-2 0,0 0,-5 1</inkml:trace>
  <inkml:trace contextRef="#ctx0" brushRef="#br0" timeOffset="249.059">255 1,'0'43,"0"29,0 6,0-4,0-6,0-9,0-11,0-8,0-6,0-4,0-2,0-1,0-1,0-5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39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365 198,'-7'-6,"-1"1,1-1,-1 2,-1-1,1 1,-1 0,0 1,1 0,-2 0,1 1,0 0,0 1,-1 0,1 0,0 1,-1 0,1 1,-1 0,1 0,0 1,0 0,0 1,0 0,0 0,0 1,1 0,0 1,0 0,0 0,0 1,1 0,0 0,0 0,1 1,-1 0,2 1,-1-1,1 1,0 0,0 1,1-1,0 3,0-7,1 1,1-1,-1 1,1-1,-1 1,2 0,-1 0,0 0,1 1,0-1,0 0,0 0,1 1,0-1,0 0,0 0,1 1,0-1,0 0,0 0,0 1,1-1,0 0,0-1,0 1,1 0,0-1,0 1,0-1,0 0,1 0,-1 0,1 0,0-1,0 1,0-1,1 0,2 1,10 2,0-2,1 0,-1 0,1-2,0 0,0-1,0-1,0 0,0-2,0 0,0-1,0-1,0-1,6 0,-2-2,1-1,-1 0,0-2,-1-1,0 0,15-11,-27 15,1 0,-1 0,-1 0,1-1,-1 0,0-1,-1 0,0 0,-1-1,0 0,0 0,-1 0,0 0,-1-1,0 0,2-10,-6 15,1 1,-1-1,-1 0,1 1,-1-1,0 1,0-1,-1 1,1 0,-1-1,0 1,-1 0,1 0,-1 0,0 1,0-1,-1 1,1-1,-1 1,0 0,0 1,0-1,-1 1,0-1,1 1,-1 1,0-1,0 1,0-1,-1 2,1-1,0 0,-1 1,1 0,-1 1,1-1,-1 1,0 0,1 0,-1 1,1-1,-1 1,-2 1,-32 7,5 3</inkml:trace>
  <inkml:trace contextRef="#ctx0" brushRef="#br0" timeOffset="377.474">451 481,'-22'9,"-12"3,2 2,0 0,1 3,0 0,1 2,1 1,1 2,1 0,-4 7,27-25,0-1,1 0,0 1,0-1,0 1,0 0,0 0,1 0,0 1,-1-1,2 0,-1 1,0 0,1-1,0 1,0 0,1 0,-1-1,1 1,0 0,0 0,1 0,-1-1,1 1,0 0,0 0,1-1,-1 1,1-1,0 1,0-1,1 0,-1 0,1 0,0 0,2 2,6 2,0-1,0 0,0-1,1 0,0 0,0-1,1-1,-1 0,1-1,0 0,0-1,0-1,0 0,0 0,1-1,-1-1,0 0,0-1,0-1,0 0,-1 0,1-1,-1-1,0 0,0-1,0 0,-1-1,0 0,0-1,-1 0,8-8,-12 12,0-1,0 0,0-1,-1 0,0 1,0-2,0 1,-1-1,0 1,0-1,-1 0,1-1,-2 1,1 0,-1-1,0 0,0 1,-1-1,0 0,-1 0,0 0,0 0,-1 1,1-1,-2 0,1 0,-1 1,0-1,-1 1,0-1,0 1,0 0,-4-4,-2 2,-1 0,0 1,0 0,-1 1,0 1,0-1,-1 2,0-1,0 2,0-1,0 2,-1 0,1 0,-1 1,0 1,0 0,-7 1,9 1,0 0,0 2,0-1,1 1,-1 1,1 0,-1 0,1 1,0 1,-7 5,-6 3</inkml:trace>
  <inkml:trace contextRef="#ctx0" brushRef="#br0" timeOffset="1038.486">986 227,'-39'34,"1"2,2 2,2 1,1 2,-24 41,50-71,0 1,1 0,0 1,1 0,1-1,0 2,0-1,2 0,-1 8,2-16,1 0,-1 1,2-1,-1 0,0 0,1 1,0-1,0 0,1 0,-1 0,1 0,0 0,1 0,-1-1,1 1,0-1,0 0,0 1,1-2,-1 1,1 0,0-1,0 1,0-1,3 2,2-1,0 1,0-2,0 1,0-1,1 0,-1-1,1 0,-1-1,1 0,0 0,0-1,0 0,-1-1,1 0,0-1,-1 0,1 0,-1-1,1 0,-1-1,0 0,-1 0,1-1,-1 0,5-4,7-4,-1-1,0-2,-2 1,1-2,-2-1,0 0,-2 0,0-2,-1 0,1-3,0-2,-2-1,-1 0,0-1,-2 0,-1-1,-2 1,0-2,0-22,-5 45,-1-1,-1 0,1 1,-1-1,0 1,0-1,-1 1,0-1,0 1,-1 0,1 0,-2 0,1 0,0 0,-1 1,0-1,0 1,-1 0,1 1,-1-1,0 1,-1 0,1 0,-1 0,1 1,-1 0,0 0,0 0,0 1,-1 0,1 0,-1 0,1 1,-1 0,1 1,-1-1,-2 1,-6 1,1 1,0 0,0 1,0 0,0 1,0 0,1 2,0-1,0 2,0-1,1 2,-10 7,9-7,-18 10</inkml:trace>
  <inkml:trace contextRef="#ctx0" brushRef="#br0" timeOffset="1475.285">1552 1,'-30'266,"30"35,-23-197,29-96,0-13</inkml:trace>
  <inkml:trace contextRef="#ctx0" brushRef="#br0" timeOffset="1808.233">1862 170,'-77'54,"-145"115,220-168,0 0,0 0,0 0,1 0,-1 0,1 0,-1 1,1-1,-1 0,1 1,0-1,-1 1,1 0,0-1,0 1,0 0,1 0,-1-1,0 1,1 0,-1 0,1 0,-1 0,1 0,0 0,0 0,0 0,0 0,0 0,0 0,1 0,-1 0,1 0,-1 0,1-1,0 1,0 0,0 0,0-1,0 1,0 0,0-1,0 1,1-1,-1 1,1-1,-1 0,2 2,144 81,-136-74,-1 1,1 0,-2 1,0-1,0 2,-1-1,-1 1,0 1,0-1,-2 1,2 5,-2 2</inkml:trace>
  <inkml:trace contextRef="#ctx0" brushRef="#br0" timeOffset="2629.837">1919 819,'0'-1,"29"-47,-1-2,-3-1,-2-1,-3 0,-1-2,-1-11,1-106,-4 75,4 119,3 142,-9-87,-12-62,0-1,1 0,1 0,0 0,1 0,1-1,0 1,1-1,0 0,1-1,1 1,0-1,1-1,3 4,-9-13,-1 0,1 0,0 0,-1 0,1 0,1-1,-1 1,0-1,1 0,-1 0,1 0,-1 0,1-1,0 0,0 1,0-1,0-1,0 1,0 0,0-1,0 0,0 0,0 0,0-1,0 1,0-1,0 0,0 0,0 0,0-1,-1 1,1-1,2-2,11-10,-1 0,-1-2,0 0,-1 0,-1-1,-1-1,0 0,-1-1,-1 0,-1-1,-1 0,0 0,-2-1,0 0,-1-3,2-14,-1-1,-2 0,-1 0,-3 0,-2-24,1 9,-16-15,5 58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0,3 0,3 0,1 0,1 0,-1 0,1 0,-1 0,-6-4,-1-3,-9 1,-7 1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1,'9'9,"9"4,5-1,5-2,1-3,1-7,0-4,0-1,-1 0,1 1,-2 1,-4 2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3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82,'-1'-8,"-3"37,-31 204,31-221,1 1,1-1,0 1,1 0,1-1,0 1,0 0,1-1,1 1,0-1,1 1,0-1,1 0,0 0,1 0,3 5,-6-14,-1-1,1 1,0-1,0 1,0-1,1 0,-1 1,0-1,1 0,-1-1,1 1,0 0,0-1,0 0,0 1,0-1,0 0,0 0,0-1,0 1,0-1,0 0,0 1,1-1,-1-1,0 1,0 0,0-1,0 0,0 1,1-1,-1 0,-1-1,1 1,3-2,92-66,6-65,-61 74,-41 61,-1-1,0 1,0-1,0 1,0-1,0 1,0 0,0-1,0 1,-1 0,1 0,0 0,0 0,-1 0,1 0,0 0,-1 0,1 0,-1 0,1 0,-1 0,0 0,0 0,1 1,-1-1,0 0,0 0,0 0,0 0,0 1,0-1,0 0,-1 0,1 0,0 0,-1 1,1-1,-1 0,1 0,-1 0,1 1,0 33,10 106,-8-137,-1 1,0-1,1 0,0 1,0-1,0 0,1 0,-1 0,1-1,0 1,0 0,0-1,1 0,-1 0,1 0,0 0,0-1,0 1,0-1,0 0,0 0,1 0,-1-1,0 0,1 0,0 0,-1 0,2-1,5-2,1 0,0-1,-1-1,1 0,-1-1,-1 0,1 0,0-1,-1-1,-1 0,1 0,-1-1,0 0,0 0,-1-1,-1 0,1-1,-1 0,3-6,13-18,0-1,-3-2,0 0,-3-1,-1-1,-2 0,-2-1,7-34,-9-34,-10 109</inkml:trace>
  <inkml:trace contextRef="#ctx0" brushRef="#br0" timeOffset="455.674">1013 421,'0'5,"0"6,0 6,-5 5,-2 4,1 2,1 1,-3 0,-1 1,2-1,2 0,-3 0,-1-1,2 0,2-9,2-13,1-8</inkml:trace>
  <inkml:trace contextRef="#ctx0" brushRef="#br0" timeOffset="720.869">1013 421,'19'5,"11"1,6 0,0-1,0-2,-1-1,-3-1,-1 0,-6-1</inkml:trace>
  <inkml:trace contextRef="#ctx0" brushRef="#br0" timeOffset="893.132">1013 618,'33'0,"17"0,3 0,-1 0,-10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9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285 479,'-8'1,"-155"41,155-38,1-1,0 1,1 1,-1-1,1 1,0 0,0 0,0 1,1 0,-1 0,2 0,-1 1,1-1,0 1,0 0,0 1,1-1,1 0,-1 1,1 0,0-5,1 0,0 1,0-1,0 0,0 1,1-1,-1 0,1 1,0-1,0 0,0 1,0-1,1 1,-1-1,1 0,0 1,0-1,0 0,0 0,1 0,-1 0,1 0,0 0,0 0,0 0,0-1,0 1,1-1,-1 0,1 1,0-1,-1 0,1-1,0 1,0 0,0-1,0 0,1 1,-1-1,0 0,1-1,-1 1,0-1,1 1,-1-1,0 0,2 0,15-5,-1 0,0-1,0-1,0-1,-1-1,-1 0,1-1,-1-1,-1-1,0 0,5-6,5-7,0-1,-2-2,-1-1,-1 0,-1-2,-2 0,-1-1,-2-1,-1-1,-2 0,8-30,-17 49,0 1,-1 0,-1-1,0 0,-1 1,-1-1,0 0,-1 0,-2-7,3 17,-1 0,0 1,-1-1,1 0,-1 1,0 0,0-1,0 1,0 0,-1 0,0 0,0 0,0 1,0-1,-1 1,1 0,-1 0,0 0,0 0,0 0,0 1,0 0,-1 0,1 0,-1 1,1-1,-1 1,0 0,1 0,-6 0,3 1,-1 1,0-1,1 1,-1 0,1 1,-1 0,1 0,0 0,0 1,0 0,0 1,0-1,1 1,-1 1,1-1,0 1,0 0,1 1,0-1,0 1,0 0,-1 2,-4 5,1 1,0 0,1 0,1 0,0 1,1 1,1-1,0 1,1 0,0 1,2-5,0 0,1 0,0 1,1-1,0 1,1-1,0 0,1 0,1 1,0-1,0 0,1-1,1 1,0-1,0 0,1 0,0 0,1-1,1 0,-1 0,2-1,-1 0,1-1,0 0,1 0,0 0,0-2,1 1,6 1,-1-1,1-1,1 0,-1-1,1-1,0 0,0-2,0 0,17-1,-25 0,36 8,-35-3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7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28,'0'481,"-25"-322,23-153,0-6</inkml:trace>
  <inkml:trace contextRef="#ctx0" brushRef="#br0" timeOffset="262.155">29 0,'10'10,"7"2,7 0,3-2,2-3,1-3,0-2,0-1,-1-1,0 0,0-1,-5-4,-2-2,0 1,1 1,-3 6,-5 3</inkml:trace>
  <inkml:trace contextRef="#ctx0" brushRef="#br0" timeOffset="525.55">29 338,'19'5,"12"2,4-1,2-1,-1-2,-1 0,-3-2,-6-1</inkml:trace>
  <inkml:trace contextRef="#ctx0" brushRef="#br0" timeOffset="775.761">339 564,'0'29,"5"14,2 5,4-7,0-9</inkml:trace>
  <inkml:trace contextRef="#ctx0" brushRef="#br0" timeOffset="1000.807">368 479,'19'5,"12"2,4-1,2-1,-1-2,-2 0,-6-7,-4-2,0 0,-5 0</inkml:trace>
  <inkml:trace contextRef="#ctx0" brushRef="#br0" timeOffset="1194.432">396 649,'29'0,"14"0,5 0,-6-5,-6-1,-8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4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341 282,'-39'137,"-18"153,17-124,41-147,3-7</inkml:trace>
  <inkml:trace contextRef="#ctx0" brushRef="#br0" timeOffset="321.974">623 339,'-3'3,"-15"16,1 0,1 1,1 1,0 0,2 1,0 1,1 0,2 1,-5 14,14-35,1-1,-1 1,0 0,1-1,-1 1,1 0,0-1,0 1,0 0,1-1,-1 1,0 0,1-1,0 1,0 0,0-1,0 1,0-1,0 1,0-1,1 0,-1 0,1 1,0-1,0 0,0-1,0 1,0 0,0 0,0-1,0 1,1-1,-1 0,1 0,-1 0,1 0,-1 0,1 0,0-1,2 1,9-1,0 0,0-1,0 0,-1-1,1-1,0 0,-1-1,0-1,0 0,0-1,0 0,-1 0,0-2,0 1,-1-2,0 1,-1-2,0 1,0-1,-1-1,0 0,-1 0,0-1,-1 0,2-3,-6 12,-1-1,1 0,-1 0,0 0,0 0,0-1,0 1,-1 0,0-1,1 1,-2-1,1 1,-1-1,1 1,-1-1,0 0,-1 1,1-1,-1 1,0-1,0 1,0-1,-1 1,0 0,0-1,0 1,0 0,0 0,-1 1,0-1,0 0,0 1,0 0,0-1,-1 1,1 1,-1-1,0 0,-4-1,-2 2,0 0,0 0,0 1,0 0,0 1,-1 0,1 1,0 0,-9 3,-18 2</inkml:trace>
  <inkml:trace contextRef="#ctx0" brushRef="#br0" timeOffset="694.072">708 678,'-4'2,"-21"14,1 0,0 2,1 1,1 1,1 0,-6 9,24-26,0 0,0 1,0-1,0 0,1 1,-1 0,1 0,0-1,0 1,1 0,-1 1,1-1,0 0,0 0,0 0,0 1,1-1,0 1,0-1,0 0,0 1,1-1,0 0,0 1,0-1,0 0,0 0,1 0,0 0,0 0,0 0,1-1,-1 1,1 0,0-1,-1 0,2 0,-1 0,0 0,1 0,-1-1,1 1,0-1,0 0,3 1,5-3,-1 0,0-1,1 0,-1-1,0 0,0-1,0 0,0-1,0 0,-1-1,0 0,0 0,0-1,-1-1,0 0,0 0,0 0,-1-1,0-1,-1 1,0-1,0 0,2-6,18-13,-20 21,0-1,0 0,-1 0,0 0,0-1,-1 0,0 0,-1 0,0-1,0 1,-1-1,0 0,-1 0,0 0,0 0,-1-1,-1 1,1 0,-2 0,0-1,0 1,0 0,-2-2,1 9,0 0,0 0,0 0,-1 0,1 1,-1-1,1 1,-1 0,0-1,0 1,0 0,0 1,-1-1,1 1,0-1,-1 1,1 0,-1 0,1 1,-1-1,1 1,-1-1,-1 1,-18-2</inkml:trace>
  <inkml:trace contextRef="#ctx0" brushRef="#br0" timeOffset="1066.484">1159 395,'-53'77,"4"2,-24 55,71-131,0 1,0-1,0 1,0 0,1-1,-1 1,1 0,0 0,0 0,1 0,-1 0,1 0,-1 0,2 1,-1-1,0 0,1 0,-1 0,1 0,0 0,1 0,-1 0,1-1,-1 1,1 0,0-1,1 1,-1-1,0 0,1 0,0 0,0 0,0 0,0 0,0-1,1 0,-1 1,1-1,-1 0,1-1,0 1,0-1,0 0,3 1,4-1,0-1,0 0,0-1,0 0,0-1,0 0,0-1,-1 0,1-1,-1 0,0 0,0-1,0-1,-1 1,0-2,0 1,0-1,-1-1,0 1,0-1,-1-1,0 1,-1-1,0-1,0 1,-1-1,3-7,-3 7,-1 0,1 0,-2-1,0 0,0 0,-1 0,0 0,-1 0,0 0,-1-1,0 1,-1 0,-1-6,2 13,-1-1,0 0,-1 1,1-1,-1 1,1-1,-2 1,1 0,0-1,-1 1,1 0,-1 1,0-1,-1 0,1 1,-1 0,1 0,-1 0,0 0,0 1,0-1,-1 1,1 0,0 0,-1 0,1 1,-1 0,0 0,1 0,-1 0,0 1,-1 0,-52 7,34-1</inkml:trace>
  <inkml:trace contextRef="#ctx0" brushRef="#br0" timeOffset="1470.72">1441 198,'-1'5,"-1"-1,0 1,1 0,0-1,0 1,0 0,1 0,0 0,0 0,0 0,0 0,1 0,0 0,0-1,0 1,0 0,1 0,0-1,0 1,0-1,1 0,-1 0,1 1,0-2,0 1,1 0,-1-1,1 1,-1-1,1 0,0 0,0 0,1-1,-1 0,1 0,-1 0,1 0,-1 0,5 0,-6-3,1 0,-1-1,1 1,-1-1,0 1,0-1,1 0,-1 0,0 0,-1-1,1 1,0-1,-1 1,1-1,-1 0,0 0,0 0,0 0,0-1,-1 1,1 0,-1-1,0 1,0-1,0 0,-1 1,1-1,-1 0,0 1,0-1,0 0,0 1,0-1,-1 0,0 1,0-1,0 1,0-1,-1 1,1 0,-1-1,0 1,0 0,0 0,0 0,0 0,-1 0,1 1,-1-1,-2-1,-72-8,51 12</inkml:trace>
  <inkml:trace contextRef="#ctx0" brushRef="#br0" timeOffset="1782.245">1695 28,'10'0,"1"1,-1 0,0 0,0 1,0 0,0 0,-1 1,1 1,-1 0,1 0,-1 1,-1 0,1 0,-1 1,1 0,-2 1,1-1,-1 2,0-1,0 1,-1 0,0 0,-1 1,0-1,0 1,-1 1,0-1,1 4,-1 26,-2-1,-1 1,-2-1,-2 0,-1 1,-3-1,0-1,-12 33,11-44,0-1,-1 1,-2-2,0 0,-2 0,-1-1,0 0,-2-2,-1 1,0-2,-1 0,-2-2,0 0,0-1,-2-1,-11 6,-99 58,97-62</inkml:trace>
  <inkml:trace contextRef="#ctx0" brushRef="#br0" timeOffset="2259.443">313 1,'-34'37,"2"2,2 1,1 1,2 2,2 0,2 2,2 1,2 1,2 0,2 1,2 1,3 0,1 0,1 21,7-51,1 0,1 0,1-1,0 1,2 0,0-1,1 0,1 0,0 0,1-1,1 0,1 0,0-1,2 0,-1-1,2 0,0-1,1 0,0 0,1-2,0 0,1 0,1-2,0 0,6 3,14 4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1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85,'-7'-6,"0"2,0-1,0 1,-1 0,1 0,-1 1,0 0,0 0,0 1,-1 0,1 0,0 1,-1 0,1 1,-1 0,1 0,-1 1,1 0,0 0,-1 1,1 0,0 1,0-1,0 2,0-1,1 1,0 0,-1 1,1-1,1 2,-1-1,0 1,0 0,1 0,-1 1,1 0,0 0,1 0,-1 1,1 0,1 0,0 0,0 1,0-1,1 1,1 0,-1 0,2 0,-1 0,1 0,0 0,1 1,0-1,1 0,0 0,0 1,1-1,0 0,0 0,1-1,0 1,1 0,0-1,1 1,2-1,1-1,0 1,0-1,1-1,0 0,0 0,1-1,0 0,-1 0,2-1,-1-1,0 1,1-2,6 2,21-7,-22-1</inkml:trace>
  <inkml:trace contextRef="#ctx0" brushRef="#br0" timeOffset="354.557">590 198,'-2'3,"-14"16,2 0,0 1,2 1,0 0,1 1,1 1,1-1,1 1,0 6,7-27,1 0,0 1,-1-1,1 0,0 0,0 1,0-1,0 0,0 0,1 1,-1-1,1 0,-1 0,1 0,0 0,0 0,0 0,0 0,0 0,1 0,-1 0,0 0,1-1,-1 1,1 0,0-1,0 1,-1-1,1 0,0 0,0 0,0 0,0 0,1 0,-1 0,0-1,0 1,0-1,0 1,1-1,4 0,0 1,0-1,0 0,0-1,0 0,0 0,-1 0,1-1,0 0,-1 0,1-1,4-2,22-16,0-1,-2-2,0-1,-2-1,0-3,-17 20,-1-1,0-1,0 0,-2 0,1-1,-1 0,-1-1,0 0,-1 0,0-1,-1 1,-1-1,0-1,-1 1,0-1,-1 0,0-10,-3 23,0-1,-1 1,1-1,-1 1,1-1,-1 1,0 0,0-1,0 1,0 0,0-1,0 1,-1 0,1 0,-1 0,0 0,0 1,1-1,-1 0,0 1,0-1,0 1,-1-1,1 1,0 0,0 0,-1 0,1 0,-1 1,1-1,-1 1,1-1,-1 1,0 0,-87 15,70-5,0 1,1 1,0 1,1 0,1 2,-7 6,-3 5</inkml:trace>
  <inkml:trace contextRef="#ctx0" brushRef="#br0" timeOffset="775.446">1211 0,'-93'115,"92"-113,0-1,0 1,0 0,0 0,0-1,1 1,-1 0,1 0,0 0,-1 0,1 0,0 0,0 0,0 0,0 0,0 0,1 0,-1 0,1 0,-1 0,1-1,0 1,0 0,-1 0,1 0,1-1,-1 1,0-1,0 1,0-1,1 1,-1-1,1 0,-1 1,1-1,0 0,-1 0,1 0,0 0,0-1,0 1,82 18,-77-18,-3-2,0 1,0-1,0 1,0 0,0 1,0-1,-1 1,1 0,0-1,0 2,0-1,-1 0,1 1,-1 0,1 0,-1 0,0 0,1 0,-1 1,0-1,-1 1,1 0,0 0,-1 0,0 0,1 0,-1 1,0-1,-1 1,1-1,-1 1,1 0,-1-1,0 1,-1 0,1 0,-1 0,1 0,-1 0,0 0,-1 3,-6 3,-1-1,0 0,0 0,-1-1,0 0,0 0,-1-1,0-1,0 1,-1-2,0 1,0-1,0-1,0 0,-1-1,1 0,-1-1,0 0,-9 0,-82-8,85 0</inkml:trace>
  <inkml:trace contextRef="#ctx0" brushRef="#br0" timeOffset="1853.359">1267 28,'-5'0,"4"0,6 0,2-5,5-1,6 0,-1 6,1 3,-2 6,-3 1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0,'0'5,"5"1,6 1,6-2,5-2,4-1,2 0,1-2,0 0,-4-5,-3-2,1 1,-4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28,'34'-5,"15"-1,5 0,-3 1,-4 2,-11 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1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251 775,'-29'72,"-83"225,55-127,5-66,51-126,21-43,2 2,4 0,2 2,3 0,2 3,19-24,55-61,-60 105,-46 37,0 0,0 1,0-1,1 0,-1 1,0-1,1 1,-1-1,0 1,1 0,-1 0,0-1,1 1,-1 0,0 0,1 0,-1 1,0-1,1 0,-1 0,0 1,1-1,-1 1,0-1,1 1,-1-1,0 1,0 0,0 0,0 0,0-1,0 1,0 0,0 0,0 0,0 1,0-1,-1 0,1 0,0 0,0 1,2 10,0 0,0 1,-1-1,-1 0,0 1,-1-1,0 0,-1 1,-1 8,0 14,0 221,2-255,-1-1,1 1,0 0,0-1,-1 1,1 0,0-1,0 1,0 0,0 0,0-1,0 1,0 0,0-1,1 1,-1 0,0 0,0-1,0 1,1 0,-1-1,0 1,1-1,-1 1,1 0,-1-1,1 1,-1-1,1 1,-1-1,1 1,-1-1,1 0,0 1,-1-1,1 0,0 1,-1-1,1 0,0 0,-1 1,1-1,0 0,-1 0,1 0,0 0,0 0,-1 0,1 0,0 0,-1 0,1-1,0 1,0 0,-1 0,1-1,0 1,-1 0,1-1,-1 1,1-1,0 1,-1 0,1-1,-1 0,1 1,-1-1,1 0,31-41,9-21,3 1,3 2,2 2,3 2,22-16,28 3,-102 69,1 0,-1-1,1 1,0 0,-1-1,1 1,0 0,-1-1,1 1,0 0,-1 0,1 0,0 0,0 0,-1 0,1 0,0 0,-1 0,1 0,0 0,-1 0,1 1,0-1,0 0,-1 0,1 1,-1-1,1 1,0-1,-1 0,1 1,-1-1,1 1,-1-1,1 1,-1-1,1 1,-1 0,0-1,1 1,-1 0,0-1,0 1,1 0,-1-1,0 1,0 0,0-1,0 1,0 0,0-1,0 1,0 0,0 0,0-1,0 1,0 0,0-1,-1 1,-10 44,-3-1,1-1,2 2,2 0,2 0,2 0,1 36,3-50,0-23,0 0,0 0,1 0,0 0,1 0,-1 0,2 0,-1 0,1 0,0 0,1-1,0 1,0-1,2 3,7 2</inkml:trace>
  <inkml:trace contextRef="#ctx0" brushRef="#br0" timeOffset="801.738">1605 803,'-84'69,"4"3,2 5,4 2,-21 34,92-111,0 1,0-1,0 0,1 0,-1 1,1 0,0-1,0 1,0 0,0 0,0 0,0 0,1 1,0-1,0 0,0 1,0-1,0 1,0-1,1 1,0-1,0 1,0-1,0 1,0-1,1 1,0-1,-1 1,1-1,0 1,1-1,-1 0,1 0,-1 0,1 0,0 0,0 0,0 0,1 0,-1-1,1 1,-1-1,1 0,1 1,5 0,-1-1,1-1,0 0,-1 0,1-1,0 0,-1 0,1-1,0 0,-1 0,1-1,-1 0,1-1,-1 0,0 0,0-1,0 0,-1 0,4-3,22-12,-1-2,-1-1,-1-1,-1-1,4-7,-27 26,33-33,-3-1,-1-2,-1-1,18-34,-27 48,-25 28,0 1,0-1,0 1,0-1,0 0,0 1,0-1,0 1,0-1,0 1,0-1,0 0,0 1,1-1,-1 1,0-1,0 0,1 1,-1-1,0 0,0 1,1-1,-1 0,0 1,1-1,-1 0,0 0,1 1,-1-1,1 0,-1 0,0 0,1 0,-1 1,1-1,-1 0,1 0,-1 0,0 0,1 0,-1 0,1 0,-1 0,1 0,-1 0,1-1,-1 1,0 0,1 0,-1 0,1 0,-1-1,0 1,1 0,-1 0,0-1,1 1,-1 0,0-1,1 1,-1 0,0-1,0 1,1 0,-1-1,0 1,0-1,-9 75,6-65,1 0,0-1,1 1,0 0,0 0,1 0,0 0,0 0,1 0,0 0,1 0,0 0,0 0,1 0,0-1,1 0,0 0,4 8,-2-9,-1-1,1 0,0 0,0 0,1 0,-1-1,1 0,0-1,1 0,-1 0,1 0,0-1,0 0,0 0,0-1,0 0,0-1,1 0,-1 0,1-1,-1 0,1 0,-1-1,1 0,0-1,8-1,0-2,0 0,0-1,-1 0,0-2,0 0,-1-1,0 0,0-1,-1-1,9-8,12-16,-1-1,-2-1,-1-2,-2-1,-2-1,-1-1,-3-2,-1 0,-3-2,-1 0,-2-1,-3 0,-1-1,-3-1,1-23,-3 0,-2 0,-3 0,-6-44,4 111,0-1,0 0,-1 0,0 1,0-1,0 1,0-1,-1 1,0-1,0 1,-1 0,1 0,-1 0,0 0,-1 0,1 0,-3-1,5 6,0 0,0 1,0-1,0 0,0 1,0-1,0 1,0-1,0 1,0 0,0-1,0 1,1 0,-1 0,0 0,0-1,1 1,-1 0,0 0,1 0,-1 0,1 0,0 0,-1 0,1 0,0 0,-1 0,1 1,0-1,0 0,0 0,0 0,0 0,0 1,-1 3,-40 275,34-209,-3 66,6 0,9 77,24 88,-30-233,1-163,0 68</inkml:trace>
  <inkml:trace contextRef="#ctx0" brushRef="#br0" timeOffset="1050.675">2114 718,'43'-5,"29"-1,11-5,2 0,-9 1,-8-2,-11 1,-5 2,-7 3,-6-2,-5-1,-3 3,-3 1,-6-3,-1 0,0 1,-4-3,-4 1</inkml:trace>
  <inkml:trace contextRef="#ctx0" brushRef="#br0" timeOffset="1506.04">3073 69,'-96'544,"82"-467,2-17,3-1,2 2,3-1,3 37,26 8,-23-103,-1 1,1 0,0-1,-1 1,1-1,0 1,0-1,1 0,-1 0,0 0,1 0,-1 0,1-1,0 1,0-1,-1 0,1 1,0-1,0-1,0 1,0 0,0-1,0 1,1-1,-1 0,0 0,0 0,0-1,0 1,0-1,0 1,2-2,9-4,-1 0,1-1,-1-1,-1 0,1-1,-2 0,1-1,-1 0,0 0,8-12,-1 3,22-25,-29 30,1 0,0 1,1 0,1 1,-1 1,2 0,0 1,0 0,1 1,0 1,2 0,-16 7,-1 0,1 1,0-1,-1 1,1 0,0 0,0 0,0 0,-1 0,1 0,0 0,0 0,-1 1,1-1,0 1,-1-1,1 1,0 0,-1-1,1 1,-1 0,1 0,-1 0,1 0,-1 1,0-1,0 0,0 1,1-1,-1 0,0 1,-1-1,1 1,0 0,0-1,-1 1,1 0,-1-1,1 1,-1 0,1 1,3 80,-4-73,-2 24,0-21,1 0,0 0,1-1,0 1,1 0,1 0,0-1,1 1,0-1,1 0,0 0,4 8,2-6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49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61,'6'-3,"11"-6,-1 1,1 0,0 2,1 0,-1 1,1 0,0 2,5-1,235 4,-256 0,0-1,0 0,0 1,0-1,0 1,-1 0,1-1,0 1,0 0,0 0,0 0,0 1,0-1,0 0,0 1,0-1,0 1,0 0,-1-1,1 1,0 0,0 0,-1 0,1 1,-1-1,1 0,-1 0,1 1,-1-1,0 1,0 0,0-1,0 1,0 0,0-1,0 1,0 0,-1 0,1 0,-1 0,1 0,-1 0,0-1,0 1,0 0,0 0,0 0,0 0,0 0,-1 1,-109 200,18 108,64-220,12-62,9-24</inkml:trace>
  <inkml:trace contextRef="#ctx0" brushRef="#br0" timeOffset="241.31">0 457,'34'-10,"15"-3,5 1,2 2,-3 3,-6 3,-6 2,-5 1,-5 1,-1 0,-3 1,1-1,-6 1</inkml:trace>
  <inkml:trace contextRef="#ctx0" brushRef="#br0" timeOffset="634.38">903 146,'-16'11,"-9"5,1 0,1 2,1 0,0 2,1 1,1 0,1 1,1 1,-11 19,27-39,1 1,-1 0,0 0,1 0,0-1,0 1,0 0,1 0,-1 1,1-1,0 0,0 0,0 0,0 0,1 0,0 0,0 0,0 0,0 0,1 0,-1-1,1 1,0 0,0-1,0 1,1-1,-1 0,1 0,0 0,0 0,0 0,0-1,0 1,1-1,-1 0,4 2,2 1,1 0,0-1,0 1,1-2,-1 0,1 0,0-1,-1 0,1-1,0 0,0-1,0 0,5-1,1 0,-1-2,1 0,-1-1,0 0,0-1,0-1,-1-1,0 0,0-1,-1 0,1-1,-2-1,0 0,0-1,-1-1,0 0,-1 0,0-1,-1 0,-1-1,0 0,0-1,2-8,-10 16,0 0,0 0,-1 0,0 0,0 0,-1 0,0 0,0 0,0 0,-1 0,0 0,-1 0,1 1,-1-1,0 1,-1-1,0 1,0 1,0-1,-1 0,1 1,-1 0,-1 0,1 0,-1 1,0 0,0 0,0 0,0 1,-1 0,1 0,-1 1,0-1,1 2,-1-1,0 1,-1 0,0 0,-5-2,-1 1,0 1,0 0,1 1,-1 0,0 1,1 1,-1 0,0 1,1 0,0 1,0 1,0 0,0 0,1 1,0 1,0 0,1 1,0 0,0 1,-3 4,-6 10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32.6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1,'0'423,"-30"-166,13-173,13-82,0-7</inkml:trace>
  <inkml:trace contextRef="#ctx0" brushRef="#br0" timeOffset="469.465">421 143,'-86'58,"3"4,-49 49,131-111,0 0,0 0,-1 1,1-1,0 1,0-1,0 1,0-1,0 1,0-1,0 1,0 0,0 0,0 0,0-1,0 1,1 0,-1 0,0 0,0 0,1 0,-1 1,1-1,-1 0,1 0,0 0,-1 0,1 1,0-1,0 0,0 0,0 0,0 1,0-1,0 0,0 0,0 1,1-1,-1 0,0 0,1 0,-1 0,1 0,-1 1,1-1,0 0,-1 0,1 0,0-1,0 1,0 0,0 0,0 0,0 0,0 0,58 19,-49-18,0 1,0 0,0 0,-1 1,0 1,1-1,-1 1,-1 1,1 0,-1 0,0 0,-1 1,7 7,-9-6,0 0,0 0,-1 1,0 0,-1-1,1 1,-2 1,1-1,-1 0,0 8,15 26,-5-31</inkml:trace>
  <inkml:trace contextRef="#ctx0" brushRef="#br0" timeOffset="1254.565">760 143,'-31'47,"3"2,1 2,3 0,3 1,-2 12,-31 132,37-124,19-110,62-141,17 23,-52 63,-29 92,0 0,0 1,0-1,1 1,-1-1,0 1,0-1,1 1,-1-1,0 1,1-1,-1 1,0-1,1 1,-1 0,1-1,-1 1,1-1,-1 1,1 0,-1 0,1-1,-1 1,1 0,-1 0,1 0,0 0,-1-1,1 1,-1 0,1 0,0 0,-1 0,1 0,-1 0,1 1,-1-1,1 0,0 0,-1 0,1 0,-1 1,1-1,-1 0,1 1,-1-1,1 0,-1 1,1-1,-1 1,0-1,1 0,-1 1,0-1,1 1,-1-1,0 1,1-1,-1 1,0 0,0-1,0 1,0-1,0 1,1-1,19 42,-19-39,32 105,26 54,18-76,-75-84,1 0,0-1,0 1,0-1,0 0,0 0,0 0,0 0,0 0,0 0,0-1,0 0,1 1,-1-1,0 0,0-1,0 1,1-1,-1 1,0-1,0 0,0 0,0 0,0-1,0 1,-1-1,1 1,0-1,-1 0,1 0,-1 0,1 0,-1-1,0 1,12-17,-2 0,0-1,0 0,-2-1,-1 0,-1-1,0 0,-2 0,0 0,-2-1,1-13,-1 16,13-200,-18 195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46.620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1639 1860,'9'0,"9"0,1-5,1-1,4 0,1 1,1 1,2 2,0 1,1 1,0 0,-1 0,1 0,-6 0</inkml:trace>
  <inkml:trace contextRef="#ctx0" brushRef="#br0" timeOffset="253.648">1695 2113,'29'5,"14"2,5-1,-1-1,-4-1,-5-2,-8-1</inkml:trace>
  <inkml:trace contextRef="#ctx0" brushRef="#br0" timeOffset="-1066.53">30 1635,'-4'6,"0"2,0-1,1 0,0 1,1 0,-1-1,1 1,1 0,-1 0,2 0,-1 1,1-1,0 0,1 5,-1 3,1 260,27-152,-27-121,0 0,0 0,1 0,-1 0,1 0,0-1,0 1,0 0,0-1,0 0,0 1,1-1,-1 0,1 0,0 0,-1 0,1-1,0 1,0-1,0 0,0 0,0 0,1 0,-1 0,0-1,0 1,1-1,-1 0,0 0,0 0,1 0,-1-1,0 1,0-1,0 0,3-1,6-4,-1-1,1-1,-1 0,0 0,-1-1,0 0,0-1,-1 0,0-1,-1 0,0 0,-1-1,0 0,2-7,7-7,98-222,-114 278,-6 174,6-200,0 0,0 0,1 0,0 0,0 0,0 0,0-1,1 1,-1 0,1-1,0 1,0-1,1 0,-1 0,0 0,1 0,0 0,0 0,0-1,0 1,0-1,0 0,1 0,-1 0,1 0,0 0,-1-1,1 0,0 0,0 0,0 0,0-1,-1 1,1-1,0 0,0 0,0 0,0-1,3 0,1 0,0-1,1 1,-1-2,0 1,0-1,0 0,0-1,-1 0,1 0,-1-1,0 0,0 0,-1-1,0 1,0-1,0-1,0 1,-1-1,0 0,0-2,74-156,-66 133,-2-1,-1 0,-2-1,-1 0,-1 0,-2-1,-1-29,-4 79,0 4</inkml:trace>
  <inkml:trace contextRef="#ctx0" brushRef="#br0" timeOffset="-462.195">905 2199,'6'131,"-6"-129,1 0,0-1,0 1,0-1,0 1,0-1,0 0,0 1,0-1,0 0,1 0,-1 0,0 0,1 0,-1 0,1 0,-1 0,1 0,0-1,-1 1,1-1,0 1,-1-1,1 0,0 1,-1-1,1 0,0 0,0 0,-1-1,1 1,0 0,0-1,-1 1,1-1,-1 1,1-1,0 0,-1 0,1 0,-1 0,0 0,1 0,-1 0,1 0,64-53,-48 33,-16 18,-1 0,1 0,0 0,0 0,0 1,0-1,0 1,0-1,1 1,-1 0,1 0,0 0,0 0,0 0,0 1,0-1,0 1,0 0,0 0,1 0,-1 0,0 0,0 1,1 0,-1-1,1 1,-1 1,0-1,1 0,-1 1,0 0,1-1,-1 1,0 1,0-1,0 0,0 0,1 0,-1 0,0 0,1-1,-1 0,0 1,1-1,-1 0,0-1,1 1,-1-1,0 1,0-1,1 0,-1 0,0-1,0 1,0-1,0 1,0-1,-1 0,1 0,0 0,-1 0,1-1,-1 1,0-1,0 1,1-2,1-2,0 0,0 0,0 0,-1-1,0 1,0-1,-1 0,1 0,-2 0,1 0,-1 0,0 0,0 0,-1-8,-3-3</inkml:trace>
  <inkml:trace contextRef="#ctx0" brushRef="#br0" timeOffset="4008.402">2542 1775,'-21'80,"16"-58,2-1,1 0,1 1,0 0,2-1,0 1,2-1,0 1,1-1,2 0,0-1,1 1,4 7,-10-26,1 1,-1-1,0 0,1 0,0 0,-1 0,1 0,0 0,0-1,0 1,0-1,0 1,0-1,1 0,-1 0,0 0,1 0,-1 0,1 0,-1-1,1 1,-1-1,1 1,-1-1,1 0,-1 0,1 0,0-1,-1 1,1-1,-1 1,1-1,-1 0,0 0,1 0,-1 0,0 0,1-1,76-65,-48 28,-2-2,-2-1,-2-1,8-21,-33 65,0 0,1 0,-1 0,0 0,1 0,-1-1,1 1,-1 0,1 0,-1 0,1 0,0-1,-1 1,1 0,0-1,0 1,0-1,-1 1,1-1,0 1,0-1,0 1,0-1,0 0,0 1,0-1,0 0,0 0,0 0,0 0,0 0,0 0,0 0,0 0,0 0,0-1,0 1,0 0,0-1,0 1,-1 0,1-1,0 1,0-1,0 1,0-1,-1 0,1 1,0-1,-1 0,1 0,0 1,-1-1,1 0,-1 0,1 0,-1 0,0 0,1 0,-1 0,0 0,1 0,-1 0,5 31,-4-17,1 0,0 0,1 0,1 0,0 0,0-1,1 1,1-1,0-1,1 1,0-1,0 0,1-1,-4-6,0-2,1 1,-1 0,0-1,1 0,0 0,-1 0,1-1,0 1,0-1,0 0,0-1,0 1,0-1,0 0,0 0,0 0,0-1,0 0,0 0,0 0,-1-1,1 1,0-1,-1 0,1-1,-1 1,0-1,1 0,-1 0,-1 0,1 0,0-1,-1 1,0-1,1 0,-2 0,2-2,6-7,-1-2,-1 1,0-1,-1 0,0-1,-2 1,0-1,0-1,-1 1,-1 0,-1-1,-1 0,0 0,-1 1,0-1,-2-3,1 8</inkml:trace>
  <inkml:trace contextRef="#ctx0" brushRef="#br0" timeOffset="5039.797">3727 1832,'-9'0,"-1"0,0 1,1 0,-1 0,1 1,0 1,-1 0,1 0,0 0,1 1,-1 1,1-1,-1 1,1 1,1 0,-1 0,1 0,0 1,1 0,-1 0,1 1,1 0,-1 0,1 1,-1-1,0 0,0 1,1 0,0 0,0 1,1-1,1 1,0 0,0 0,0 0,2 0,-1 0,1 1,1-1,0 0,0 1,1-1,0 0,1 0,0 1,1-1,-2-7,1 0,1 0,-1 1,0-2,1 1,0 0,-1 0,1-1,0 0,0 1,1-1,-1 0,0-1,1 1,-1-1,1 1,0-1,-1 0,1 0,0-1,-1 1,1-1,0 0,0 0,0 0,0 0,-1-1,4 0,102-36,-91 24,-1-1,-1-1,0 0,-1-2,-1 1,0-2,-2 0,0 0,0-2,-2 1,-1-1,0 0,-2-1,1-3,-1-1,-1-1,-1 0,-1-1,-1 1,-2-1,-1 0,0 1,-2-1,-2 0,0 1,-1 0,-2 0,-1 1,-2-3,7 21,0 0,-1 0,0 1,-1-1,1 1,-1 0,0 1,-1-1,1 1,-1 0,0 0,-1 1,1 0,-5-3,8 6,0-1,0 1,0 0,0 0,0 0,0 0,0 0,0 1,-1-1,1 1,0 0,0 0,0 0,-1 0,1 1,0-1,0 1,0 0,0 0,0 0,0 0,0 1,0-1,0 1,0-1,1 1,-1 0,1 0,-1 0,1 1,0-1,0 1,0-1,0 1,0 1,-4 6,0 1,1-1,1 1,0 0,0 0,1 1,1-1,0 0,0 1,1 0,1 0,0-1,0 1,1 0,1-1,0 1,0-1,1 1,1-1,0 0,0 0,1-1,6 9,14 21,3-1,1-2,1 0,24 19,79 108,-85-102,-26-38,-14-21</inkml:trace>
  <inkml:trace contextRef="#ctx0" brushRef="#br0" timeOffset="7590.73">4631 1719,'-25'4,"17"-4,0 0,0 1,0-1,0 1,1 1,-1 0,0 0,1 0,0 1,-1 0,1 0,0 1,0 0,1 0,-1 1,1 0,0 0,0 0,1 1,0 0,0 0,0 0,0 1,1-1,0 1,-2 7,8 156,0-154,0 0,1 1,1-2,0 1,1 0,1-1,0 0,1 0,6 8,-11-20,1 0,-1-1,1 1,0-1,0 0,0 0,0 0,0 0,0-1,0 1,1-1,-1 1,1-1,-1 0,1-1,-1 1,1-1,-1 1,1-1,0 0,-1 0,1-1,-1 1,1-1,0 0,-1 0,0 0,2-1,96-45,-96 43,42-26,-29 18</inkml:trace>
  <inkml:trace contextRef="#ctx0" brushRef="#br0" timeOffset="7952.761">5025 1803,'-21'28,"2"1,0 1,2 1,1 1,2 0,-6 20,19-50,0 1,-1 0,1 0,1 0,-1 0,0 0,1 0,-1 0,1 0,0 0,0 0,0 0,1 0,-1 0,1 0,-1 0,1 0,0 0,0 0,0 0,1 0,-1-1,1 1,0 0,-1-1,1 1,0-1,0 0,1 0,-1 0,0 0,1 0,-1 0,1 0,0-1,-1 0,1 1,0-1,0 0,0 0,0-1,0 1,0 0,0-1,3 0,12-4,1 0,-1-2,0 0,0-1,-1-1,0 0,0-2,-1 0,0 0,-1-2,0 0,-1-1,3-3,-17 16,9-7,-1-1,-1 0,0 0,0-1,0 0,-1 0,0 0,-1-1,0 0,-1 0,0 0,2-8,-5 13,0 1,0-1,0 1,0-1,-1 1,0-1,0 0,0 1,-1-1,1 1,-1-1,0 1,0-1,-1 1,1-1,-1 1,0 0,0 0,-1 0,1 0,-1 0,0 1,0-1,0 1,0 0,-1-1,1 1,-1 1,0-1,0 1,0-1,-2 0,0 1,0 0,0-1,-1 2,1-1,-1 1,1 0,-1 0,0 1,1 0,-1 0,0 1,1-1,-1 1,0 1,1 0,0-1,-1 2,1-1,0 1,0 0,0 0,1 1,-1 0,-3 2,-10 12</inkml:trace>
  <inkml:trace contextRef="#ctx0" brushRef="#br0" timeOffset="8410.279">5732 1606,'-26'17,"-62"59,85-74,1 1,1 0,-1-1,0 1,1 0,-1 0,1 0,0 0,0 0,0 0,0 0,0 0,1 0,0 0,-1 0,1 1,1-1,-1 0,0 0,1 0,-1 1,1-1,0 0,0 0,0 0,0 0,1-1,-1 1,1 0,0 0,0-1,2 3,67 47,-66-49,0 0,-1 0,0 1,0-1,0 1,0 0,-1 0,1 0,-1 0,0 1,0-1,-1 1,1 0,-1-1,0 1,-1 1,1-1,-1 0,0 0,0 0,0 1,-1-1,0 0,0 1,0-1,-1 0,0 1,0-1,0 0,0 0,-1 0,-1 4,-6 2,0 0,0 0,-1-1,0 0,-1-1,0 0,-1-1,0 0,0-1,0 0,-1-1,0 0,-1-1,1 0,-1-2,0 1,1-2,-2 0,1 0,-10-1,1-5,4-2</inkml:trace>
  <inkml:trace contextRef="#ctx0" brushRef="#br0" timeOffset="11141.173">6409 1690,'-8'-6,"-1"1,0 0,0 1,0 0,0 0,0 1,-1 0,0 0,1 1,-1 1,0 0,0 0,0 1,0 0,0 0,0 1,0 1,0 0,1 0,-1 1,1 0,-4 2,5 3,1 1,0 0,0 0,1 1,0 0,0 0,1 0,1 1,0 0,0 0,1 0,0 3,1-8,-13 118,15-120,1-1,-1 0,1 1,0-1,-1 0,2 0,-1 1,0-1,0 0,1 0,0-1,0 1,0 0,0 0,0-1,0 1,1-1,-1 0,1 0,-1 0,1 0,0 0,0-1,0 1,0-1,0 1,0-1,0 0,1-1,-1 1,0 0,0-1,1 0,-1 0,2 0,9-2,-2-2,1 1,0-2,-1 0,0 0,0-1,0 0,-1-1,0-1,0 0,-1 0,0-1,1-2,-3 5,15-12,-1-1,-1 0,-1-2,-1-1,0 0,11-19,-11 26,-23 54,-76 194,36-121,25-27,18-61</inkml:trace>
  <inkml:trace contextRef="#ctx0" brushRef="#br0" timeOffset="11438.015">6944 1662,'-57'77,"30"-43,1 1,2 2,1 0,2 1,-15 37,34-72,1 0,-1 0,1 0,-1 0,1 0,0 0,0 0,0 1,0-1,1 0,-1 0,1 1,0-1,0 0,0 1,1-1,-1 0,1 1,0-1,-1 0,1 0,1 0,-1 0,0 0,1 0,0 0,0 0,-1 0,2-1,-1 1,0-1,0 1,1-1,-1 0,1 0,0 0,0 0,0-1,0 1,0-1,0 0,0 1,3-1,4-2,1-1,-1 0,1 0,-1-1,0-1,0 0,0 0,0-1,-1 0,0 0,0-1,0 0,-1-1,0 0,0-1,-1 1,0-1,0-1,-1 1,0-1,0 0,-1-1,0 1,2-7,-3 6,-1 1,1-1,-2 0,1 0,-1 0,-1 0,0 0,0 0,-1 0,0-1,-1 1,0 0,-2-9,2 15,1 0,-1 0,0 0,-1 0,1 0,-1 0,0 0,1 0,-2 0,1 1,0-1,-1 1,0-1,1 1,-1 0,-1 0,1 1,0-1,-1 1,1-1,-1 1,0 0,0 0,0 1,0-1,0 1,0 0,0 0,0 0,0 0,-1 1,1 0,-3 0,-15 3,3 2</inkml:trace>
  <inkml:trace contextRef="#ctx0" brushRef="#br0" timeOffset="11771.535">7256 1465,'-19'24,"-7"13,6 4,12-4,11-9,11-8,7-9,0-10,1-11,-3-7,-4-7,-6-3,-3-3,-4 0,-6 4,-3 8</inkml:trace>
  <inkml:trace contextRef="#ctx0" brushRef="#br0" timeOffset="12043.989">7481 1295,'12'24,"-1"0,-1 0,-1 1,-1 0,-1 0,-1 1,-2 0,0 0,-2 0,-1 0,-1 1,-1-1,-1 0,-2 0,-1 3,-5 20,-3-1,-2-1,-1 0,-3-2,-2 0,-2 0,-18 24,-32 17,50-66</inkml:trace>
  <inkml:trace contextRef="#ctx0" brushRef="#br0" timeOffset="12538.918">6267 1268,'-67'153,"6"2,-23 106,73-229,2 0,1 0,1 1,2 0,2 0,0 1,2-1,2 0,1 1,2-1,4 19,-2-39,0-1,1 0,0 0,1 0,0-1,1 0,0-1,1 0,0 0,1-1,0 0,0-1,1 0,0-1,0-1,0 1,1-2,0 0,0 0,1-2,-1 1,1-2,7 1,8 3</inkml:trace>
  <inkml:trace contextRef="#ctx0" brushRef="#br0" timeOffset="27099.784">1724 2989,'1'0,"-1"0,1 0,-1 0,1 0,-1 0,1 0,-1 0,1 0,-1 0,1 0,-1 0,1 0,-1-1,1 1,-1 0,1 0,-1-1,1 1,-1 0,0-1,1 1,-1 0,1-1,-1 1,0-1,0 1,1 0,-1-1,0 1,0-1,1 1,-1-1,0 1,0-1,0 1,0-1,0 1,0-1,0 1,0-1,0 0,0 1,0-1,0 1,0-1,0 1,0-1,0 1,-1-1,1 1,0-1,0 1,-1 0,1-1,0 1,-1-1,1 1,0 0,-1-1,1 1,0 0,-1-1,0 1,120-19,-85 12,1 2,0 1,0 1,1 2,-1 2,23 3,-22 6,-30-3</inkml:trace>
  <inkml:trace contextRef="#ctx0" brushRef="#br0" timeOffset="27613.49">1668 3243,'137'-11,"37"-25,-33 25,-117 11</inkml:trace>
  <inkml:trace contextRef="#ctx0" brushRef="#br0" timeOffset="28262.878">3247 2763,'-19'1,"0"1,1 0,-1 1,1 2,-1 0,1 0,1 2,-1 0,1 1,0 1,1 0,0 2,0 0,1 0,1 1,-3 4,8-5,0 1,1 1,0-1,1 1,1 1,0-1,0 1,1 0,1 1,1-1,0 1,1 0,0-1,1 1,1 0,0 0,1 0,1 0,0-1,1 1,0-1,2 1,-1-1,2 0,0-1,0 0,2 1,-1-2,2 1,-1-1,2-1,0 0,0 0,11 9,-5-10,1-1,0 0,1-1,-1 0,1-2,1 0,-1-1,1-1,0-1,0 0,0-2,0 0,10-1,-18-1,0 0,0 0,0-1,0 0,0-1,-1 0,1-1,-1 0,0 0,0-1,0-1,-1 0,0 0,0-1,0 0,-1 0,0-1,0 0,-1 0,0-1,-1 0,0 0,4-9,-5 6,0-1,-1 1,-1-1,0 0,0 0,-2 0,1 0,-2 0,0-1,0 1,-1 0,-1 0,0 0,-1 0,-1 0,0 1,0-1,-1 1,-1 0,0 0,0 1,-1 0,-1 0,0 0,0 1,-1 0,-1 0,-5-2,0-1,-1 2,-1 0,1 1,-2 0,1 2,-1 0,-8-2,-13-3</inkml:trace>
  <inkml:trace contextRef="#ctx0" brushRef="#br0" timeOffset="28877.636">2683 3101,'-1'1,"0"-1,0 1,0 0,1 0,-1 0,0-1,1 1,-1 0,0 0,1 0,-1 0,1 0,-1 0,1 0,0 0,-1 0,1 0,0 1,0-1,0 0,0 0,0 0,0 0,0 0,0 0,0 0,0 1,1-1,-1 0,0 0,1 0,-1 0,1 0,-1 0,1 0,0 0,-1 0,1-1,0 1,-1 0,1 0,0-1,0 1,0 0,0-1,0 1,0-1,0 1,0-1,1 1,61 20,-53-18,33 5,0-2,0-2,1-2,-1-1,21-4,18 1,240-10,-143-1,123 9,-279 4</inkml:trace>
  <inkml:trace contextRef="#ctx0" brushRef="#br1" timeOffset="36601.643">4292 2480,'149'12,"-57"-2,1-4,0-4,0-3,-1-5,1-4,32 0,376-22,8 34,-315 25,285-27,-197 0,-140-27,-31 26,-87 1</inkml:trace>
  <inkml:trace contextRef="#ctx0" brushRef="#br1" timeOffset="37998.515">5534 2904,'-2'-11,"0"0,0-1,1 1,0 0,1 0,0-1,1 1,1 0,0-1,0 1,1 0,0 1,1-1,0 0,1 1,0 0,0 0,8-9,-6 4,245-446,97-149,45-133,-367 695,40-70,5 3,22-21,-21 25,-164 201,59-67,-1-3,0 0,-1-3,-1 0,-1-3,0 0,-32 5,-37 17,104-36,0 0,0 0,0 0,0 0,0 0,0 0,0 0,0 0,0 1,0-1,1 0,-1 1,0-1,0 0,0 1,0-1,0 1,0 0,1-1,-1 1,0 0,0-1,1 1,-1 0,1 0,-1 0,0 0,1-1,0 1,-1 0,1 0,0 0,-1 0,1 0,0 0,0 0,0 0,0 0,0 0,0 0,0 0,0 0,0 0,0 0,0 0,1 0,-1 0,0 0,1 0,-1 0,1 0,-1 0,1-1,0 1,-1 0,1 0,0-1,0 2,17 10,1-1,0 0,1-2,0 0,0-1,1-1,0 0,5-1,-18-4,404 90,-259-47,-153-45,0 0,0-1,-1 1,1-1,0 1,0-1,0 1,0-1,0 1,0-1,0 1,0-1,0 1,0-1,0 1,0-1,0 1,0-1,0 1,0-1,1 1,-1 0,0-1,0 1,1-1,-1 1,0-1,1 1,-1 0,0-1,1 1,-1 0,0-1,1 1,-1 0,1 0,-1-1,0 1,1 0,-1 0,1 0,-1 0,1-1,-1 1,1 0,-1 0,1 0,-1 0,1 0,-1 0,1 0,-1 0,1 1,-1-1,1 0,-1 0,1 0,-37-33,33 31,-221-190,203 174,0-1,2 0,0-1,1-2,1 0,1 0,1-1,-4-11,8 10</inkml:trace>
  <inkml:trace contextRef="#ctx0" brushRef="#br1" timeOffset="38380.891">7735 223,'-69'8,"46"-7,1 1,-1 0,1 2,-1 1,1 0,1 2,-1 0,1 2,1 0,-1 1,-13 10,27-14,0 1,0 0,1 0,0 1,0 0,1 0,0 0,0 1,1 0,0 0,0 0,1 0,1 0,-1 1,1-1,1 1,0 0,0-1,1 1,0 0,1 0,0-1,1 1,0-1,0 1,1-1,0 0,1 0,-1 0,4 4,1 2,1-1,1 0,0-1,0 0,1-1,1 0,0-1,1 0,0 0,0-2,1 0,1 0,-1-1,1-1,1-1,-1 0,1-1,0 0,0-2,1 0,-1 0,1-2,11 0,-8 1,0-1,1 0,-1-2,1-1,-1 0,0-2,0 0,0-1,0-1,-1-1,0 0,0-2,-1 0,0-1,-1-1,0-1,-1 0,0-1,-1-1,0 0,-1-1,-1-1,0 0,10-18,-16 21,0 0,0-1,-1 1,-1-2,0 1,-1 0,-1-1,0 0,-1 0,-1 0,0 0,-1 0,-1 0,0 0,-1 0,0 0,-1 1,-1-1,-1 1,0-1,0 1,-2 1,0-1,0 1,-7-9,2 6,-1 1,-1 0,0 0,0 2,-2 0,1 0,-2 2,0 0,0 0,-1 2,0 0,0 1,-1 1,0 1,-1 1,1 0,-1 1,0 2,0 0,0 1,0 0,0 2,-1 1,-12 2,-26 8,11 0</inkml:trace>
  <inkml:trace contextRef="#ctx0" brushRef="#br1" timeOffset="38782.533">6860 421,'5'2,"12"7,-1-1,1 0,1-1,0-1,-1-1,2 0,-1-2,6 1,104-2,1-5,103-18,-124 11,489-34,-204 32,-321 20,-62-8</inkml:trace>
  <inkml:trace contextRef="#ctx0" brushRef="#br0" timeOffset="76724.183">2316 308,'5'0,"1"4,5 3,6-1,3-2,5 0,2-2,-4-6,0-1,0-1,1 1,1 1,2 1,-5 7,-5 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0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0 349,'168'11,"-135"-5,0-1,0-2,0-2,1-1,-1-1,1-2,29-7,236-2,-274 7,-31-7,-11 7,-2 2</inkml:trace>
  <inkml:trace contextRef="#ctx0" brushRef="#br0" timeOffset="338.53">57 519,'2'4,"1"0,0 0,0-1,0 1,0 0,1-1,-1 0,1 0,0 0,0 0,0-1,0 1,0-1,1 0,-1 0,1-1,-1 1,1-1,0 0,0-1,-1 1,1-1,0 1,0-2,2 1,49 3,0-2,0-3,0-3,24-5,-10 2,124 5,-176 5,-7-2</inkml:trace>
  <inkml:trace contextRef="#ctx0" brushRef="#br0" timeOffset="901.385">451 11,'2'-1,"-1"0,1 0,-1 0,1 0,-1 0,1 0,-1 1,1-1,0 0,-1 1,1 0,0-1,-1 1,1 0,0 0,0 0,-1 0,1 0,0 0,0 1,-1-1,1 0,0 1,-1 0,1-1,0 1,-1 0,1 0,-1 0,1 0,-1 0,0 0,1 0,-1 0,0 0,1 1,-2-1,196 134,-51-27,-143-108,12 9,0 0,-1 0,0 1,0 1,-1 0,-1 1,0 0,0 1,-1 0,-1 0,2 5,-10-16,0 1,-1-1,1 0,-1 1,0-1,0 0,0 1,0-1,0 0,0 1,-1-1,1 0,-1 1,0-1,1 0,-1 0,0 1,0-1,-1 0,1 0,0 0,-1 0,1-1,-1 1,0 0,1-1,-1 1,0-1,0 1,-1 0,-72 37,55-30,-43 24,1 3,2 2,1 2,3 3,-18 20,10 8,63-61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5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57 367,'-22'121,"-11"165,31-69,2-216,0 1,1 0,-1 0,0 0,1 0,-1 0,1-1,-1 1,1 0,0 0,0-1,-1 1,2 0,-1-1,0 1,0-1,0 0,1 1,-1-1,0 0,1 0,-1 1,1-1,0 0,-1-1,1 1,0 0,-1 0,1-1,0 1,0-1,0 0,0 1,-1-1,1 0,0 0,0 0,0 0,0 0,0-1,0 1,-1-1,1 1,0-1,0 0,-1 1,1-1,0 0,-1 0,1 0,-1 0,1-1,-1 1,1 0,-1-1,0 1,0 0,0-1,0 0,0 1,0-1,21-23,-1-1,-1-1,-1 0,-2-2,0-1,47-73,-64 102,1 0,-1 0,1 0,-1 1,1-1,-1 0,1 0,0 0,0 1,-1-1,1 0,0 1,0-1,0 1,0-1,-1 1,1-1,0 1,0 0,0-1,0 1,0 0,0 0,0 0,0 0,0 0,0 0,0 0,0 0,0 0,0 0,0 0,0 1,0-1,0 0,0 1,0-1,0 1,0-1,0 1,-1-1,1 1,0 0,0-1,-1 1,1 0,0 0,-1-1,1 1,-1 0,1 1,24 51,-17-27,35 93,-41-116,0 0,0 1,0-1,0 0,1 0,-1-1,1 1,0 0,-1-1,1 0,0 1,1-1,-1-1,0 1,0 0,1-1,-1 1,1-1,0 0,-1 0,1-1,0 1,-1-1,1 0,0 1,0-2,-1 1,1 0,0-1,1 0,11-6,-1-2,0 1,0-2,-1 0,0 0,-1-2,0 1,0-2,-2 0,1 0,-2-1,0 0,0-1,-2 0,3-7,-9 19,24-41,-3-1,-1-1,-3 0,-1-2,-3 0,-1-1,-3-1,4-50,-14 95,-8-58,-19 83,17-6</inkml:trace>
  <inkml:trace contextRef="#ctx0" brushRef="#br0" timeOffset="430.665">960 762,'11'4,"1"-1,0 0,-1-1,1 0,0 0,0-1,0-1,1 0,-1-1,0 0,-1-1,1 0,4-2,-10 2,0 1,0-1,0 0,0-1,0 0,-1 0,1 0,-1 0,0-1,0 0,0 0,0 0,-1 0,0-1,0 0,0 0,0 0,-1-1,0 1,0-1,0 1,-1-1,0 0,0 0,0 0,-1-1,-1 3,0 1,0-1,0 0,-1 0,1 1,-1-1,0 0,0 0,0 1,-1-1,1 1,-1-1,0 1,0 0,0 0,0 0,0 0,-1 0,0 0,1 0,-1 1,0 0,0-1,-1 1,1 0,0 0,-1 1,1-1,-1 1,1 0,-1 0,0 0,1 0,-1 0,0 1,0 0,0 0,1 0,-1 0,0 1,0-1,1 1,-1 0,0 0,1 0,-1 1,1-1,-1 1,1 0,0 0,-2 1,-6 4,0 0,1 1,0 0,1 1,-1 0,2 0,-1 1,1 1,1-1,0 1,0 0,1 1,1-1,0 1,0 0,1 1,1-1,0 1,0 6,2-14,1 0,0 1,0-1,1 0,0 0,0 1,0-1,0 0,1 0,0 0,0 0,0 0,1-1,-1 1,1-1,0 1,1-1,-1 0,1 0,0-1,0 1,0-1,0 0,0 0,1 0,-1 0,1-1,0 0,0 0,2 1,4 1,0-1,0-1,-1 1,2-1,-1-1,0 0,0-1,0 0,0-1,1 0,-1-1,0 0,0 0,1-2,183-89,-169 77</inkml:trace>
  <inkml:trace contextRef="#ctx0" brushRef="#br0" timeOffset="828.26">1637 649,'-14'7,"0"1,0 1,1 1,0 0,0 0,1 1,1 1,0 0,0 0,1 1,1 1,0 0,1 0,1 0,0 1,0 1,7-12,-1 0,1 0,-1 0,1 0,0 0,1 0,-1 0,1-1,0 1,0 0,0 0,0 0,1-1,-1 1,1 0,0-1,0 0,0 1,1-1,-1 0,1 0,0 0,-1-1,2 1,-1 0,0-1,0 0,1 0,-1 0,1 0,-1-1,1 1,0-1,0 0,-1 0,1 0,0-1,0 0,0 1,0-1,0 0,0-1,0 1,0-1,0 0,0 0,0 0,10-2,-1 0,1-1,-1 0,0-1,-1-1,1 0,-1-1,0 0,-1-1,0 0,0-1,-1 0,0 0,0-1,5-9,5-6,-1-1,-1-1,-2-1,-1 0,-1-1,2-9,14-41,-3-1,-4-2,-3-4,-16 72,-1 0,0 0,-1 0,0-1,-1 1,0 0,-2-1,0 1,0-1,-1 1,-1 0,0 0,-1 0,-1 0,0 1,-1 0,0 0,-1 0,-2-2,6 12,0 0,0 1,0-1,0 1,0 0,-1 0,1 0,-1 0,0 0,1 1,-1 0,0 0,0 0,0 0,0 0,0 1,0 0,0 0,0 0,0 0,0 0,0 1,0 0,0 0,0 0,0 0,1 1,-1-1,0 1,1 0,-1 0,1 1,0-1,0 1,0-1,0 1,0 0,0 0,1 0,0 0,-1 1,1-1,0 1,1 0,-16 18,2 1,0 1,2 0,1 1,1 0,1 1,1 0,1 1,1 0,2 0,1 1,1-1,1 1,1-1,2 1,1 0,1-1,1 1,7 21,-7-37,0 1,2-1,-1 0,2 0,-1-1,1 0,1 0,0-1,1 0,0 0,0-1,1 0,0 0,1-1,0-1,0 0,1 0,0-1,0-1,0 0,0 0,1-1,0-1,0 0,44 4,-33-6</inkml:trace>
  <inkml:trace contextRef="#ctx0" brushRef="#br0" timeOffset="1263.296">2145 904,'199'-270,"-194"265,-6 15,-10 28,6-21,2-12,1 0,0 0,0 1,1-1,-1 1,1-1,0 1,1 0,0-1,-1 1,2 0,-1-1,1 1,0 0,0-1,0 1,1-1,0 0,0 1,0-1,1 0,0 0,0 0,0-1,0 1,1-1,0 1,0-1,0 0,0-1,1 1,-1-1,1 0,0 0,0 0,0-1,2 1,4-2,0-1,0 0,0-1,0 0,0-1,0 0,0-1,0 0,-1-1,0 0,1 0,-1-1,-1 0,1-1,-1 0,0-1,0 0,-1 0,0-1,0 0,-1 0,0-1,0 0,-1 0,0-1,-1 0,0 0,-1 0,0 0,0-1,1-6,-3-6,-4 4</inkml:trace>
  <inkml:trace contextRef="#ctx0" brushRef="#br0" timeOffset="1544.736">2682 818,'19'-2,"0"-2,0 0,0-1,0-1,-1-1,0-1,0 0,-1-1,0-1,0-1,-1-1,-13 11,0-1,0 0,-1 0,1 0,-1 0,0 0,0 0,0-1,0 1,0-1,0 1,0-1,-1 0,1 0,-1 0,0 0,0 0,0 0,-1 0,1 0,0 0,-1 0,0 0,0-1,0 1,0 0,-1 0,1 0,-1 0,0 0,1 0,-1 0,-1 0,1 0,0 0,-1 0,0 0,1 1,-1-1,0 1,0-1,-1 1,1 0,0 0,-1 0,1 0,-1 0,0 1,0-1,1 1,-1 0,-2-1,-1 1,0 0,-1 1,1 0,0 0,0 0,-1 1,1 0,0 0,0 0,0 1,0 0,0 0,1 1,-1 0,1 0,-1 0,1 0,0 1,0 0,0 0,1 0,0 1,-4 3,0 1,1 0,0 1,0-1,1 1,0 1,1-1,0 1,0 0,2 0,-1 0,1 1,0 2,2-9,1 1,-1-1,1 0,0 0,1 1,-1-1,1 0,0 0,0 0,1 0,-1 0,1 0,0 0,1-1,-1 1,1-1,0 1,0-1,0 0,2 2,14 12</inkml:trace>
  <inkml:trace contextRef="#ctx0" brushRef="#br0" timeOffset="1843.497">3443 564,'-1'1,"-20"5,1 1,0 1,0 1,1 0,0 2,1 0,0 1,1 0,0 2,-12 13,28-27,0 1,0 0,1 0,-1-1,0 1,1 0,-1 0,0 0,1-1,-1 1,1 0,0 0,-1 0,1 0,0 0,-1 0,1 0,0 0,0 0,0 0,0 0,0 0,0 0,0 0,0 0,1 0,-1 0,0 0,0 0,1 0,-1 0,1 0,-1 0,1 0,-1-1,1 1,0 0,-1 0,1 0,0-1,0 1,-1 0,1-1,0 1,0-1,1 1,53 14,-30-10,-22-3,0-1,0 0,-1 1,1 0,0 0,-1 0,1 0,-1 0,0 0,0 0,0 1,0-1,0 1,-1 0,1 0,-1-1,1 1,-1 0,0 0,0 0,0 0,-1 0,1 0,-1 1,0-1,0 0,0 0,0 0,0 0,-1 0,1 1,-1-1,0 0,0 0,0 0,0 0,0-1,-1 1,0 0,1-1,-1 1,0 0,0-1,0 0,-1 0,1 1,0-1,-1-1,0 1,1 0,-2 0,-46 36,32-31</inkml:trace>
  <inkml:trace contextRef="#ctx0" brushRef="#br0" timeOffset="2700.569">3867 734,'-10'-1,"0"1,1 0,-1 0,1 1,-1 0,1 1,-1 0,1 0,0 1,0 0,0 1,0 0,0 1,1-1,0 1,0 1,0 0,1 0,0 0,0 1,1 0,-1 1,1-1,1 1,0 0,0 1,0-1,-2 8,7-12,0 1,0 0,0-1,1 1,-1-1,1 1,0-1,1 1,-1-1,1 0,-1 1,1-1,1 0,-1 0,1 0,-1-1,1 1,0-1,0 1,1-1,-1 0,1 0,-1 0,1-1,0 1,0-1,0 0,0 0,1 0,-1-1,0 1,1-1,-1 0,1-1,-1 1,1-1,0 0,-1 0,2 0,8-2,-1-1,1-1,-1 0,0-1,0 0,-1-1,0-1,0 0,0 0,-1-1,0 0,0-1,-1-1,0 1,-1-2,0 1,4-8,8-11,-2-1,-1 0,-2-2,-1 1,-1-2,2-12,-6 17,-2 0,-1-1,-1 0,-1 0,-2 0,-1 0,-1 0,-2-1,0 1,-3-4,2 22,-1 0,0 1,-1-1,0 1,0 0,-1 0,-1 0,0 0,0 1,0 0,-1 0,-3-1,7 6,0 1,-1 0,1 0,-1 0,0 1,0-1,0 1,0 0,0 0,-1 0,1 1,0-1,-1 1,1 0,-1 0,0 1,1 0,-1-1,0 1,1 1,-1-1,1 1,-1 0,1 0,-1 0,1 0,-1 1,1 0,0 0,-3 2,-6 6,1 1,0 0,0 1,1 0,0 1,1 0,1 1,0 0,1 0,0 1,2 0,-1 1,0 5,-2 4,2-1,1 1,1 1,0-1,3 1,0-1,1 1,1 0,2-1,4 25,-3-39,0 0,1-1,0 1,1-1,0 0,1-1,0 1,0-1,1 0,0-1,0 1,1-1,1-1,-1 0,1 0,0 0,0-1,1-1,0 1,0-2,0 1,1-1,0-1,-1 0,1-1,0 0,10 1,1 0,1-1,0-1,0-1,0-1,0-2,0 0,-1-1,1-1,-1-1,0 0,0-2,2-3,8-3</inkml:trace>
  <inkml:trace contextRef="#ctx0" brushRef="#br0" timeOffset="3578.333">4657 508,'-61'29,"0"4,2 2,2 2,2 3,-36 33,88-71,0 0,0 0,0 0,1 0,-1 0,1 0,-1 1,1 0,0-1,0 1,0 0,0 0,0 0,1 0,-1 0,1 1,0-1,0 0,0 1,0-1,1 0,-1 1,1-1,0 1,0-1,0 1,1-1,-1 1,1-1,0 1,0-1,0 0,0 1,0-1,1 0,-1 0,1 0,0 0,0 0,0-1,1 1,-1 0,1-1,1 2,2-1,0-1,0 1,0-1,0 0,0-1,1 0,-1 0,0 0,1-1,-1 1,1-2,-1 1,1-1,-1 0,0 0,1 0,-1-1,0 0,0-1,0 1,0-1,-1 0,1 0,3-4,119-104,-127 111,78-65,-77 65,0 0,0 1,0-1,0 1,0-1,-1 1,1 0,0 0,0 0,0 0,-1 0,1 0,0 0,-1 1,1-1,-1 1,0-1,1 1,-1-1,0 1,0 0,0 0,0-1,0 1,0 0,-1 0,1 0,-1 0,1 0,-1 0,0 0,0 0,1 0,-1 0,-1 0,1 0,0 0,0 0,-1 0,0 1,4 17,-2-15,0-1,-1 0,2 0,-1 0,0 0,1 0,0 0,0-1,0 1,0 0,0-1,1 0,0 1,-1-1,1 0,0-1,1 1,-1 0,0-1,1 0,0 1,-1-2,1 1,0 0,0-1,0 1,0-1,0 0,0-1,1 1,-1-1,0 0,0 0,0 0,1 0,-1-1,0 1,0-1,3-1,10-9,-2-1,0-1,0 0,-1-1,-1 0,0-1,-1 0,-1-1,0-1,-1 0,-1 0,-1-1,0 0,3-13,-3 13,-11 27,0 2,1-1,0 0,0 0,1 1,0-1,1 1,0-1,1 0,0 1,1-1,0 0,0 1,1-1,1 0,-1-1,2 1,-1-1,1 0,1 0,1 2,-2-8,0 1,0-1,0-1,0 1,1-1,-1 0,1 0,-1-1,1 1,0-1,-1-1,1 1,0-1,0 0,0 0,0 0,-1-1,1 0,0 0,-1-1,1 0,0 0,-1 0,0 0,0-1,0 0,0 0,0 0,0-1,-1 1,1-1,-1-1,0 1,0 0,-1-1,1 0,-1 0,1-1,67-194,-28 112,-42 87,-1 1,0-1,1 1,-1-1,0 1,1-1,-1 1,1-1,-1 1,1-1,0 1,-1 0,1-1,-1 1,1 0,0-1,-1 1,1 0,0 0,-1 0,1 0,-1-1,1 1,0 0,0 0,-1 0,1 1,0-1,-1 0,1 0,-1 0,1 0,0 1,-1-1,1 0,0 0,-1 1,1-1,-1 1,1-1,-1 0,1 1,-1-1,1 1,-1-1,1 1,-1-1,0 1,1 0,-1-1,0 1,0-1,1 1,-1 0,0-1,0 1,0 0,0-1,0 1,0 0,0 0,9 50,-9-44,78 590,-76-568,-1 0,-2 0,-1 0,-1-1,-1 1,-1 0,-4 8,5-24,0-1,-1 0,0 0,-1 0,0-1,-1 0,0 0,-1-1,0 0,0 0,-1 0,-1-1,0-1,0 0,0 0,-1-1,-5 3,13-8,1 1,-1-1,-1 0,1 0,0 0,0 0,-1-1,1 1,-1-1,0 0,1 0,-1 0,0-1,0 1,1-1,-1 0,0 0,0 0,1 0,-1-1,0 1,0-1,1 0,-1 0,1-1,-1 1,1-1,-1 0,1 0,0 0,0 0,0 0,0-1,0 1,0-1,1 0,-1 0,1 0,0 0,0 0,0-1,-1-11,2 0,0 0,1 0,0 0,2 0,-1 0,2 1,0-1,0 0,2 1,0 0,0 0,2 0,-1 1,2 0,0 0,0 1,1 0,1-1,7-11,1 2,0-1,2 2,0 1,2 0,0 2,1 0,0 2,2 0,24-11,-25 16,-6 1</inkml:trace>
  <inkml:trace contextRef="#ctx0" brushRef="#br0" timeOffset="4467.972">113 1524,'613'-92,"-107"67,-209 16,846-7,-894 16,445-27,-145-3,-61 2,83 29,-345-29,-114 28,-88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3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37,'-10'20,"1"0,2 0,0 1,1 0,1 1,0-1,2 1,1 0,1 0,0 3,1-24,-1 244,0-241,1 0,0 0,0 0,0 0,0 0,1 0,-1 0,1 0,0 0,0 0,1 0,-1-1,1 1,-1 0,1-1,0 0,1 1,-1-1,1 0,-1 0,1 0,0 0,0-1,0 1,0-1,1 0,-1 0,1 0,-1 0,1 0,0-1,-1 0,1 0,0 0,0 0,0 0,1-1,9-5,-1-1,0-1,-1 0,1-1,-1 0,-1 0,0-2,0 1,-1-1,0-1,0 0,-2 0,1-1,4-10,93-141,-106 164,0 0,1-1,-1 1,0 0,1 0,-1-1,0 1,1 0,-1-1,1 1,-1 0,1-1,-1 1,1 0,0-1,-1 1,1-1,0 0,-1 1,1-1,0 1,0-1,-1 0,1 1,0-1,0 0,0 0,-1 0,1 0,0 0,0 0,0 0,-1 0,1 0,0 0,0 0,0 0,-1-1,1 1,0 0,0-1,0 1,-1 0,1-1,0 1,-1-1,1 1,0-1,-1 1,1-1,-1 0,1 1,-1-1,1 0,-1 1,0-1,1 0,-1 0,0 1,1-1,-1 0,0 0,0 0,0 1,0-2,1 10,37 145,-36-148,0-1,1 1,-1-1,1 0,0 0,0 0,0 0,0-1,1 1,0-1,-1 0,1 0,0 0,1 0,-1-1,0 0,1 0,-1 0,1 0,0-1,0 0,-1 0,1 0,0 0,0-1,0 0,0 0,0 0,0-1,3 0,3-1,0-1,0-1,0 1,-1-2,0 1,1-2,-2 1,1-1,-1-1,0 0,0 0,0-1,-1 0,-1 0,1-1,-1 1,-1-2,1 1,-2-1,13-21,-1-1,-2-1,-1 0,-2 0,3-16,-10 34,-1-1,-1 1,0-1,-1 0,0 0,-2 0,0 0,0 0,-2 0,0 0,-1-2,-10 6,8 17</inkml:trace>
  <inkml:trace contextRef="#ctx0" brushRef="#br0" timeOffset="4929.755">1103 375,'-12'9,"1"0,1 1,-1 0,1 1,1 0,0 1,1 0,0 0,1 1,0 0,1 0,0 1,1-1,1 1,0 0,-1 13,5-24,0 1,0 0,0-1,0 1,1-1,0 1,0-1,0 0,0 1,0-1,1 0,-1 0,1 1,0-1,0 0,0-1,1 1,-1 0,0-1,1 1,0-1,0 0,0 0,0 0,0 0,0 0,0-1,0 1,1-1,-1 0,0 0,4 0,2 1,1-1,-1 0,1-1,0 0,-1 0,1-1,-1 0,1-1,-1 0,0 0,7-3,0 0,0-1,-1 0,1-1,-2 0,1-1,-1-1,0 0,-1-1,0-1,0 0,-1 0,-1-2,0 1,-1-1,0-1,-1 0,0 0,-1-1,0-2,-7 14,0-1,0 1,0-1,-1 1,0-1,1 0,-1 1,-1-1,1 1,0-1,-1 1,0-1,0 1,0-1,0 1,0 0,-1 0,1-1,-1 1,0 0,0 0,0 1,-1-1,1 0,0 1,-1-1,0 1,0 0,1 0,-1 0,-1 0,1 0,0 1,0 0,-1-1,1 1,0 0,-1 1,1-1,-1 1,0-1,-7-1,0-1,0 2,0 0,0 0,-1 1,1 0,0 1,0 0,-1 1,1 0,0 1,1 0,-1 1,0 0,1 1,-6 3,-2 4</inkml:trace>
  <inkml:trace contextRef="#ctx0" brushRef="#br0" timeOffset="5467.835">1526 375,'5'229,"-7"-197,1-18,0-21,1-22,5 8,1 1,1-1,1 2,0-1,1 1,2 0,0 1,1 0,0 1,1 0,1 1,10-8,-18 17,43-37,-48 43,0 0,1 0,-1 0,0 0,0 1,0-1,0 0,1 1,-1-1,0 1,1-1,-1 1,0 0,1 0,-1-1,0 1,1 0,-1 0,1 0,-1 1,0-1,1 0,-1 0,0 1,1-1,-1 1,0-1,0 1,1-1,-1 1,0 0,0 0,0 0,0-1,0 1,0 0,0 0,0 0,0 1,0-1,-1 0,1 0,0 1,14 43,-8-21</inkml:trace>
  <inkml:trace contextRef="#ctx0" brushRef="#br0" timeOffset="5780.545">2120 8,'6'18,"0"1,-1 0,-1 0,-1 0,-1 1,-1-1,0 1,-1 6,0-10,-25 176,-7-46,23-128</inkml:trace>
  <inkml:trace contextRef="#ctx0" brushRef="#br0" timeOffset="6095.669">2486 93,'-24'14,"-274"170,296-184,0 1,0 0,-1 0,1 0,0 0,0 0,0 0,0 0,1 1,-1-1,0 1,0 0,1-1,-1 1,1 0,0 0,-1 0,1 0,0 0,0 0,0 0,0 0,1 1,-1-1,1 0,-1 1,1-1,0 0,0 0,0 1,0-1,0 0,0 1,1-1,-1 0,1 1,-1-1,1 0,0 0,0 0,0 0,0 0,1 0,-1 0,0 0,1 0,-1 0,1-1,0 1,0 0,91 51,39 33,-92-54,-30-31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39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365 198,'-7'-6,"-1"1,1-1,-1 2,-1-1,1 1,-1 0,0 1,1 0,-2 0,1 1,0 0,0 1,-1 0,1 0,0 1,-1 0,1 1,-1 0,1 0,0 1,0 0,0 1,0 0,0 0,0 1,1 0,0 1,0 0,0 0,0 1,1 0,0 0,0 0,1 1,-1 0,2 1,-1-1,1 1,0 0,0 1,1-1,0 3,0-7,1 1,1-1,-1 1,1-1,-1 1,2 0,-1 0,0 0,1 1,0-1,0 0,0 0,1 1,0-1,0 0,0 0,1 1,0-1,0 0,0 0,0 1,1-1,0 0,0-1,0 1,1 0,0-1,0 1,0-1,0 0,1 0,-1 0,1 0,0-1,0 1,0-1,1 0,2 1,10 2,0-2,1 0,-1 0,1-2,0 0,0-1,0-1,0 0,0-2,0 0,0-1,0-1,0-1,6 0,-2-2,1-1,-1 0,0-2,-1-1,0 0,15-11,-27 15,1 0,-1 0,-1 0,1-1,-1 0,0-1,-1 0,0 0,-1-1,0 0,0 0,-1 0,0 0,-1-1,0 0,2-10,-6 15,1 1,-1-1,-1 0,1 1,-1-1,0 1,0-1,-1 1,1 0,-1-1,0 1,-1 0,1 0,-1 0,0 1,0-1,-1 1,1-1,-1 1,0 0,0 1,0-1,-1 1,0-1,1 1,-1 1,0-1,0 1,0-1,-1 2,1-1,0 0,-1 1,1 0,-1 1,1-1,-1 1,0 0,1 0,-1 1,1-1,-1 1,-2 1,-32 7,5 3</inkml:trace>
  <inkml:trace contextRef="#ctx0" brushRef="#br0" timeOffset="377.474">451 481,'-22'9,"-12"3,2 2,0 0,1 3,0 0,1 2,1 1,1 2,1 0,-4 7,27-25,0-1,1 0,0 1,0-1,0 1,0 0,0 0,1 0,0 1,-1-1,2 0,-1 1,0 0,1-1,0 1,0 0,1 0,-1-1,1 1,0 0,0 0,1 0,-1-1,1 1,0 0,0 0,1-1,-1 1,1-1,0 1,0-1,1 0,-1 0,1 0,0 0,2 2,6 2,0-1,0 0,0-1,1 0,0 0,0-1,1-1,-1 0,1-1,0 0,0-1,0-1,0 0,0 0,1-1,-1-1,0 0,0-1,0-1,0 0,-1 0,1-1,-1-1,0 0,0-1,0 0,-1-1,0 0,0-1,-1 0,8-8,-12 12,0-1,0 0,0-1,-1 0,0 1,0-2,0 1,-1-1,0 1,0-1,-1 0,1-1,-2 1,1 0,-1-1,0 0,0 1,-1-1,0 0,-1 0,0 0,0 0,-1 1,1-1,-2 0,1 0,-1 1,0-1,-1 1,0-1,0 1,0 0,-4-4,-2 2,-1 0,0 1,0 0,-1 1,0 1,0-1,-1 2,0-1,0 2,0-1,0 2,-1 0,1 0,-1 1,0 1,0 0,-7 1,9 1,0 0,0 2,0-1,1 1,-1 1,1 0,-1 0,1 1,0 1,-7 5,-6 3</inkml:trace>
  <inkml:trace contextRef="#ctx0" brushRef="#br0" timeOffset="1038.486">986 227,'-39'34,"1"2,2 2,2 1,1 2,-24 41,50-71,0 1,1 0,0 1,1 0,1-1,0 2,0-1,2 0,-1 8,2-16,1 0,-1 1,2-1,-1 0,0 0,1 1,0-1,0 0,1 0,-1 0,1 0,0 0,1 0,-1-1,1 1,0-1,0 0,0 1,1-2,-1 1,1 0,0-1,0 1,0-1,3 2,2-1,0 1,0-2,0 1,0-1,1 0,-1-1,1 0,-1-1,1 0,0 0,0-1,0 0,-1-1,1 0,0-1,-1 0,1 0,-1-1,1 0,-1-1,0 0,-1 0,1-1,-1 0,5-4,7-4,-1-1,0-2,-2 1,1-2,-2-1,0 0,-2 0,0-2,-1 0,1-3,0-2,-2-1,-1 0,0-1,-2 0,-1-1,-2 1,0-2,0-22,-5 45,-1-1,-1 0,1 1,-1-1,0 1,0-1,-1 1,0-1,0 1,-1 0,1 0,-2 0,1 0,0 0,-1 1,0-1,0 1,-1 0,1 1,-1-1,0 1,-1 0,1 0,-1 0,1 1,-1 0,0 0,0 0,0 1,-1 0,1 0,-1 0,1 1,-1 0,1 1,-1-1,-2 1,-6 1,1 1,0 0,0 1,0 0,0 1,0 0,1 2,0-1,0 2,0-1,1 2,-10 7,9-7,-18 10</inkml:trace>
  <inkml:trace contextRef="#ctx0" brushRef="#br0" timeOffset="1475.285">1552 1,'-30'266,"30"35,-23-197,29-96,0-13</inkml:trace>
  <inkml:trace contextRef="#ctx0" brushRef="#br0" timeOffset="1808.233">1862 170,'-77'54,"-145"115,220-168,0 0,0 0,0 0,1 0,-1 0,1 0,-1 1,1-1,-1 0,1 1,0-1,-1 1,1 0,0-1,0 1,0 0,1 0,-1-1,0 1,1 0,-1 0,1 0,-1 0,1 0,0 0,0 0,0 0,0 0,0 0,0 0,1 0,-1 0,1 0,-1 0,1-1,0 1,0 0,0 0,0-1,0 1,0 0,0-1,0 1,1-1,-1 1,1-1,-1 0,2 2,144 81,-136-74,-1 1,1 0,-2 1,0-1,0 2,-1-1,-1 1,0 1,0-1,-2 1,2 5,-2 2</inkml:trace>
  <inkml:trace contextRef="#ctx0" brushRef="#br0" timeOffset="2629.837">1919 819,'0'-1,"29"-47,-1-2,-3-1,-2-1,-3 0,-1-2,-1-11,1-106,-4 75,4 119,3 142,-9-87,-12-62,0-1,1 0,1 0,0 0,1 0,1-1,0 1,1-1,0 0,1-1,1 1,0-1,1-1,3 4,-9-13,-1 0,1 0,0 0,-1 0,1 0,1-1,-1 1,0-1,1 0,-1 0,1 0,-1 0,1-1,0 0,0 1,0-1,0-1,0 1,0 0,0-1,0 0,0 0,0 0,0-1,0 1,0-1,0 0,0 0,0 0,0-1,-1 1,1-1,2-2,11-10,-1 0,-1-2,0 0,-1 0,-1-1,-1-1,0 0,-1-1,-1 0,-1-1,-1 0,0 0,-2-1,0 0,-1-3,2-14,-1-1,-2 0,-1 0,-3 0,-2-24,1 9,-16-15,5 58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0,3 0,3 0,1 0,1 0,-1 0,1 0,-1 0,-6-4,-1-3,-9 1,-7 1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1,'9'9,"9"4,5-1,5-2,1-3,1-7,0-4,0-1,-1 0,1 1,-2 1,-4 2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0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0,-10 0,-9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3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82,'-1'-8,"-3"37,-31 204,31-221,1 1,1-1,0 1,1 0,1-1,0 1,0 0,1-1,1 1,0-1,1 1,0-1,1 0,0 0,1 0,3 5,-6-14,-1-1,1 1,0-1,0 1,0-1,1 0,-1 1,0-1,1 0,-1-1,1 1,0 0,0-1,0 0,0 1,0-1,0 0,0 0,0-1,0 1,0-1,0 0,0 1,1-1,-1-1,0 1,0 0,0-1,0 0,0 1,1-1,-1 0,-1-1,1 1,3-2,92-66,6-65,-61 74,-41 61,-1-1,0 1,0-1,0 1,0-1,0 1,0 0,0-1,0 1,-1 0,1 0,0 0,0 0,-1 0,1 0,0 0,-1 0,1 0,-1 0,1 0,-1 0,0 0,0 0,1 1,-1-1,0 0,0 0,0 0,0 0,0 1,0-1,0 0,-1 0,1 0,0 0,-1 1,1-1,-1 0,1 0,-1 0,1 1,0 33,10 106,-8-137,-1 1,0-1,1 0,0 1,0-1,0 0,1 0,-1 0,1-1,0 1,0 0,0-1,1 0,-1 0,1 0,0 0,0-1,0 1,0-1,0 0,0 0,1 0,-1-1,0 0,1 0,0 0,-1 0,2-1,5-2,1 0,0-1,-1-1,1 0,-1-1,-1 0,1 0,0-1,-1-1,-1 0,1 0,-1-1,0 0,0 0,-1-1,-1 0,1-1,-1 0,3-6,13-18,0-1,-3-2,0 0,-3-1,-1-1,-2 0,-2-1,7-34,-9-34,-10 109</inkml:trace>
  <inkml:trace contextRef="#ctx0" brushRef="#br0" timeOffset="455.674">1013 421,'0'5,"0"6,0 6,-5 5,-2 4,1 2,1 1,-3 0,-1 1,2-1,2 0,-3 0,-1-1,2 0,2-9,2-13,1-8</inkml:trace>
  <inkml:trace contextRef="#ctx0" brushRef="#br0" timeOffset="720.869">1013 421,'19'5,"11"1,6 0,0-1,0-2,-1-1,-3-1,-1 0,-6-1</inkml:trace>
  <inkml:trace contextRef="#ctx0" brushRef="#br0" timeOffset="893.132">1013 618,'33'0,"17"0,3 0,-1 0,-10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9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285 479,'-8'1,"-155"41,155-38,1-1,0 1,1 1,-1-1,1 1,0 0,0 0,0 1,1 0,-1 0,2 0,-1 1,1-1,0 1,0 0,0 1,1-1,1 0,-1 1,1 0,0-5,1 0,0 1,0-1,0 0,0 1,1-1,-1 0,1 1,0-1,0 0,0 1,0-1,1 1,-1-1,1 0,0 1,0-1,0 0,0 0,1 0,-1 0,1 0,0 0,0 0,0 0,0-1,0 1,1-1,-1 0,1 1,0-1,-1 0,1-1,0 1,0 0,0-1,0 0,1 1,-1-1,0 0,1-1,-1 1,0-1,1 1,-1-1,0 0,2 0,15-5,-1 0,0-1,0-1,0-1,-1-1,-1 0,1-1,-1-1,-1-1,0 0,5-6,5-7,0-1,-2-2,-1-1,-1 0,-1-2,-2 0,-1-1,-2-1,-1-1,-2 0,8-30,-17 49,0 1,-1 0,-1-1,0 0,-1 1,-1-1,0 0,-1 0,-2-7,3 17,-1 0,0 1,-1-1,1 0,-1 1,0 0,0-1,0 1,0 0,-1 0,0 0,0 0,0 1,0-1,-1 1,1 0,-1 0,0 0,0 0,0 0,0 1,0 0,-1 0,1 0,-1 1,1-1,-1 1,0 0,1 0,-6 0,3 1,-1 1,0-1,1 1,-1 0,1 1,-1 0,1 0,0 0,0 1,0 0,0 1,0-1,1 1,-1 1,1-1,0 1,0 0,1 1,0-1,0 1,0 0,-1 2,-4 5,1 1,0 0,1 0,1 0,0 1,1 1,1-1,0 1,1 0,0 1,2-5,0 0,1 0,0 1,1-1,0 1,1-1,0 0,1 0,1 1,0-1,0 0,1-1,1 1,0-1,0 0,1 0,0 0,1-1,1 0,-1 0,2-1,-1 0,1-1,0 0,1 0,0 0,0-2,1 1,6 1,-1-1,1-1,1 0,-1-1,1-1,0 0,0-2,0 0,17-1,-25 0,36 8,-35-3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7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28,'0'481,"-25"-322,23-153,0-6</inkml:trace>
  <inkml:trace contextRef="#ctx0" brushRef="#br0" timeOffset="262.155">29 0,'10'10,"7"2,7 0,3-2,2-3,1-3,0-2,0-1,-1-1,0 0,0-1,-5-4,-2-2,0 1,1 1,-3 6,-5 3</inkml:trace>
  <inkml:trace contextRef="#ctx0" brushRef="#br0" timeOffset="525.55">29 338,'19'5,"12"2,4-1,2-1,-1-2,-1 0,-3-2,-6-1</inkml:trace>
  <inkml:trace contextRef="#ctx0" brushRef="#br0" timeOffset="775.761">339 564,'0'29,"5"14,2 5,4-7,0-9</inkml:trace>
  <inkml:trace contextRef="#ctx0" brushRef="#br0" timeOffset="1000.807">368 479,'19'5,"12"2,4-1,2-1,-1-2,-2 0,-6-7,-4-2,0 0,-5 0</inkml:trace>
  <inkml:trace contextRef="#ctx0" brushRef="#br0" timeOffset="1194.432">396 649,'29'0,"14"0,5 0,-6-5,-6-1,-8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4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341 282,'-39'137,"-18"153,17-124,41-147,3-7</inkml:trace>
  <inkml:trace contextRef="#ctx0" brushRef="#br0" timeOffset="321.974">623 339,'-3'3,"-15"16,1 0,1 1,1 1,0 0,2 1,0 1,1 0,2 1,-5 14,14-35,1-1,-1 1,0 0,1-1,-1 1,1 0,0-1,0 1,0 0,1-1,-1 1,0 0,1-1,0 1,0 0,0-1,0 1,0-1,0 1,0-1,1 0,-1 0,1 1,0-1,0 0,0-1,0 1,0 0,0 0,0-1,0 1,1-1,-1 0,1 0,-1 0,1 0,-1 0,1 0,0-1,2 1,9-1,0 0,0-1,0 0,-1-1,1-1,0 0,-1-1,0-1,0 0,0-1,0 0,-1 0,0-2,0 1,-1-2,0 1,-1-2,0 1,0-1,-1-1,0 0,-1 0,0-1,-1 0,2-3,-6 12,-1-1,1 0,-1 0,0 0,0 0,0-1,0 1,-1 0,0-1,1 1,-2-1,1 1,-1-1,1 1,-1-1,0 0,-1 1,1-1,-1 1,0-1,0 1,0-1,-1 1,0 0,0-1,0 1,0 0,0 0,-1 1,0-1,0 0,0 1,0 0,0-1,-1 1,1 1,-1-1,0 0,-4-1,-2 2,0 0,0 0,0 1,0 0,0 1,-1 0,1 1,0 0,-9 3,-18 2</inkml:trace>
  <inkml:trace contextRef="#ctx0" brushRef="#br0" timeOffset="694.072">708 678,'-4'2,"-21"14,1 0,0 2,1 1,1 1,1 0,-6 9,24-26,0 0,0 1,0-1,0 0,1 1,-1 0,1 0,0-1,0 1,1 0,-1 1,1-1,0 0,0 0,0 0,0 1,1-1,0 1,0-1,0 0,0 1,1-1,0 0,0 1,0-1,0 0,0 0,1 0,0 0,0 0,0 0,1-1,-1 1,1 0,0-1,-1 0,2 0,-1 0,0 0,1 0,-1-1,1 1,0-1,0 0,3 1,5-3,-1 0,0-1,1 0,-1-1,0 0,0-1,0 0,0-1,0 0,-1-1,0 0,0 0,0-1,-1-1,0 0,0 0,0 0,-1-1,0-1,-1 1,0-1,0 0,2-6,18-13,-20 21,0-1,0 0,-1 0,0 0,0-1,-1 0,0 0,-1 0,0-1,0 1,-1-1,0 0,-1 0,0 0,0 0,-1-1,-1 1,1 0,-2 0,0-1,0 1,0 0,-2-2,1 9,0 0,0 0,0 0,-1 0,1 1,-1-1,1 1,-1 0,0-1,0 1,0 0,0 1,-1-1,1 1,0-1,-1 1,1 0,-1 0,1 1,-1-1,1 1,-1-1,-1 1,-18-2</inkml:trace>
  <inkml:trace contextRef="#ctx0" brushRef="#br0" timeOffset="1066.484">1159 395,'-53'77,"4"2,-24 55,71-131,0 1,0-1,0 1,0 0,1-1,-1 1,1 0,0 0,0 0,1 0,-1 0,1 0,-1 0,2 1,-1-1,0 0,1 0,-1 0,1 0,0 0,1 0,-1 0,1-1,-1 1,1 0,0-1,1 1,-1-1,0 0,1 0,0 0,0 0,0 0,0 0,0-1,1 0,-1 1,1-1,-1 0,1-1,0 1,0-1,0 0,3 1,4-1,0-1,0 0,0-1,0 0,0-1,0 0,0-1,-1 0,1-1,-1 0,0 0,0-1,0-1,-1 1,0-2,0 1,0-1,-1-1,0 1,0-1,-1-1,0 1,-1-1,0-1,0 1,-1-1,3-7,-3 7,-1 0,1 0,-2-1,0 0,0 0,-1 0,0 0,-1 0,0 0,-1-1,0 1,-1 0,-1-6,2 13,-1-1,0 0,-1 1,1-1,-1 1,1-1,-2 1,1 0,0-1,-1 1,1 0,-1 1,0-1,-1 0,1 1,-1 0,1 0,-1 0,0 0,0 1,0-1,-1 1,1 0,0 0,-1 0,1 1,-1 0,0 0,1 0,-1 0,0 1,-1 0,-52 7,34-1</inkml:trace>
  <inkml:trace contextRef="#ctx0" brushRef="#br0" timeOffset="1470.72">1441 198,'-1'5,"-1"-1,0 1,1 0,0-1,0 1,0 0,1 0,0 0,0 0,0 0,0 0,1 0,0 0,0-1,0 1,0 0,1 0,0-1,0 1,0-1,1 0,-1 0,1 1,0-2,0 1,1 0,-1-1,1 1,-1-1,1 0,0 0,0 0,1-1,-1 0,1 0,-1 0,1 0,-1 0,5 0,-6-3,1 0,-1-1,1 1,-1-1,0 1,0-1,1 0,-1 0,0 0,-1-1,1 1,0-1,-1 1,1-1,-1 0,0 0,0 0,0 0,0-1,-1 1,1 0,-1-1,0 1,0-1,0 0,-1 1,1-1,-1 0,0 1,0-1,0 0,0 1,0-1,-1 0,0 1,0-1,0 1,0-1,-1 1,1 0,-1-1,0 1,0 0,0 0,0 0,0 0,-1 0,1 1,-1-1,-2-1,-72-8,51 12</inkml:trace>
  <inkml:trace contextRef="#ctx0" brushRef="#br0" timeOffset="1782.245">1695 28,'10'0,"1"1,-1 0,0 0,0 1,0 0,0 0,-1 1,1 1,-1 0,1 0,-1 1,-1 0,1 0,-1 1,1 0,-2 1,1-1,-1 2,0-1,0 1,-1 0,0 0,-1 1,0-1,0 1,-1 1,0-1,1 4,-1 26,-2-1,-1 1,-2-1,-2 0,-1 1,-3-1,0-1,-12 33,11-44,0-1,-1 1,-2-2,0 0,-2 0,-1-1,0 0,-2-2,-1 1,0-2,-1 0,-2-2,0 0,0-1,-2-1,-11 6,-99 58,97-62</inkml:trace>
  <inkml:trace contextRef="#ctx0" brushRef="#br0" timeOffset="2259.443">313 1,'-34'37,"2"2,2 1,1 1,2 2,2 0,2 2,2 1,2 1,2 0,2 1,2 1,3 0,1 0,1 21,7-51,1 0,1 0,1-1,0 1,2 0,0-1,1 0,1 0,0 0,1-1,1 0,1 0,0-1,2 0,-1-1,2 0,0-1,1 0,0 0,1-2,0 0,1 0,1-2,0 0,6 3,14 4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1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85,'-7'-6,"0"2,0-1,0 1,-1 0,1 0,-1 1,0 0,0 0,0 1,-1 0,1 0,0 1,-1 0,1 1,-1 0,1 0,-1 1,1 0,0 0,-1 1,1 0,0 1,0-1,0 2,0-1,1 1,0 0,-1 1,1-1,1 2,-1-1,0 1,0 0,1 0,-1 1,1 0,0 0,1 0,-1 1,1 0,1 0,0 0,0 1,0-1,1 1,1 0,-1 0,2 0,-1 0,1 0,0 0,1 1,0-1,1 0,0 0,0 1,1-1,0 0,0 0,1-1,0 1,1 0,0-1,1 1,2-1,1-1,0 1,0-1,1-1,0 0,0 0,1-1,0 0,-1 0,2-1,-1-1,0 1,1-2,6 2,21-7,-22-1</inkml:trace>
  <inkml:trace contextRef="#ctx0" brushRef="#br0" timeOffset="354.557">590 198,'-2'3,"-14"16,2 0,0 1,2 1,0 0,1 1,1 1,1-1,1 1,0 6,7-27,1 0,0 1,-1-1,1 0,0 0,0 1,0-1,0 0,0 0,1 1,-1-1,1 0,-1 0,1 0,0 0,0 0,0 0,0 0,0 0,1 0,-1 0,0 0,1-1,-1 1,1 0,0-1,0 1,-1-1,1 0,0 0,0 0,0 0,0 0,1 0,-1 0,0-1,0 1,0-1,0 1,1-1,4 0,0 1,0-1,0 0,0-1,0 0,0 0,-1 0,1-1,0 0,-1 0,1-1,4-2,22-16,0-1,-2-2,0-1,-2-1,0-3,-17 20,-1-1,0-1,0 0,-2 0,1-1,-1 0,-1-1,0 0,-1 0,0-1,-1 1,-1-1,0-1,-1 1,0-1,-1 0,0-10,-3 23,0-1,-1 1,1-1,-1 1,1-1,-1 1,0 0,0-1,0 1,0 0,0-1,0 1,-1 0,1 0,-1 0,0 0,0 1,1-1,-1 0,0 1,0-1,0 1,-1-1,1 1,0 0,0 0,-1 0,1 0,-1 1,1-1,-1 1,1-1,-1 1,0 0,-87 15,70-5,0 1,1 1,0 1,1 0,1 2,-7 6,-3 5</inkml:trace>
  <inkml:trace contextRef="#ctx0" brushRef="#br0" timeOffset="775.446">1211 0,'-93'115,"92"-113,0-1,0 1,0 0,0 0,0-1,1 1,-1 0,1 0,0 0,-1 0,1 0,0 0,0 0,0 0,0 0,0 0,1 0,-1 0,1 0,-1 0,1-1,0 1,0 0,-1 0,1 0,1-1,-1 1,0-1,0 1,0-1,1 1,-1-1,1 0,-1 1,1-1,0 0,-1 0,1 0,0 0,0-1,0 1,82 18,-77-18,-3-2,0 1,0-1,0 1,0 0,0 1,0-1,-1 1,1 0,0-1,0 2,0-1,-1 0,1 1,-1 0,1 0,-1 0,0 0,1 0,-1 1,0-1,-1 1,1 0,0 0,-1 0,0 0,1 0,-1 1,0-1,-1 1,1-1,-1 1,1 0,-1-1,0 1,-1 0,1 0,-1 0,1 0,-1 0,0 0,-1 3,-6 3,-1-1,0 0,0 0,-1-1,0 0,0 0,-1-1,0-1,0 1,-1-2,0 1,0-1,0-1,0 0,-1-1,1 0,-1-1,0 0,-9 0,-82-8,85 0</inkml:trace>
  <inkml:trace contextRef="#ctx0" brushRef="#br0" timeOffset="1853.359">1267 28,'-5'0,"4"0,6 0,2-5,5-1,6 0,-1 6,1 3,-2 6,-3 1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0,'0'5,"5"1,6 1,6-2,5-2,4-1,2 0,1-2,0 0,-4-5,-3-2,1 1,-4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28,'34'-5,"15"-1,5 0,-3 1,-4 2,-11 1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49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61,'6'-3,"11"-6,-1 1,1 0,0 2,1 0,-1 1,1 0,0 2,5-1,235 4,-256 0,0-1,0 0,0 1,0-1,0 1,-1 0,1-1,0 1,0 0,0 0,0 0,0 1,0-1,0 0,0 1,0-1,0 1,0 0,-1-1,1 1,0 0,0 0,-1 0,1 1,-1-1,1 0,-1 0,1 1,-1-1,0 1,0 0,0-1,0 1,0 0,0-1,0 1,0 0,-1 0,1 0,-1 0,1 0,-1 0,0-1,0 1,0 0,0 0,0 0,0 0,0 0,-1 1,-109 200,18 108,64-220,12-62,9-24</inkml:trace>
  <inkml:trace contextRef="#ctx0" brushRef="#br0" timeOffset="241.31">0 457,'34'-10,"15"-3,5 1,2 2,-3 3,-6 3,-6 2,-5 1,-5 1,-1 0,-3 1,1-1,-6 1</inkml:trace>
  <inkml:trace contextRef="#ctx0" brushRef="#br0" timeOffset="634.38">903 146,'-16'11,"-9"5,1 0,1 2,1 0,0 2,1 1,1 0,1 1,1 1,-11 19,27-39,1 1,-1 0,0 0,1 0,0-1,0 1,0 0,1 0,-1 1,1-1,0 0,0 0,0 0,0 0,1 0,0 0,0 0,0 0,0 0,1 0,-1-1,1 1,0 0,0-1,0 1,1-1,-1 0,1 0,0 0,0 0,0 0,0-1,0 1,1-1,-1 0,4 2,2 1,1 0,0-1,0 1,1-2,-1 0,1 0,0-1,-1 0,1-1,0 0,0-1,0 0,5-1,1 0,-1-2,1 0,-1-1,0 0,0-1,0-1,-1-1,0 0,0-1,-1 0,1-1,-2-1,0 0,0-1,-1-1,0 0,-1 0,0-1,-1 0,-1-1,0 0,0-1,2-8,-10 16,0 0,0 0,-1 0,0 0,0 0,-1 0,0 0,0 0,0 0,-1 0,0 0,-1 0,1 1,-1-1,0 1,-1-1,0 1,0 1,0-1,-1 0,1 1,-1 0,-1 0,1 0,-1 1,0 0,0 0,0 0,0 1,-1 0,1 0,-1 1,0-1,1 2,-1-1,0 1,-1 0,0 0,-5-2,-1 1,0 1,0 0,1 1,-1 0,0 1,1 1,-1 0,0 1,1 0,0 1,0 1,0 0,0 0,1 1,0 1,0 0,1 1,0 0,0 1,-3 4,-6 10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32.6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1,'0'423,"-30"-166,13-173,13-82,0-7</inkml:trace>
  <inkml:trace contextRef="#ctx0" brushRef="#br0" timeOffset="469.465">421 143,'-86'58,"3"4,-49 49,131-111,0 0,0 0,-1 1,1-1,0 1,0-1,0 1,0-1,0 1,0-1,0 1,0 0,0 0,0 0,0-1,0 1,1 0,-1 0,0 0,0 0,1 0,-1 1,1-1,-1 0,1 0,0 0,-1 0,1 1,0-1,0 0,0 0,0 0,0 1,0-1,0 0,0 0,0 1,1-1,-1 0,0 0,1 0,-1 0,1 0,-1 1,1-1,0 0,-1 0,1 0,0-1,0 1,0 0,0 0,0 0,0 0,0 0,58 19,-49-18,0 1,0 0,0 0,-1 1,0 1,1-1,-1 1,-1 1,1 0,-1 0,0 0,-1 1,7 7,-9-6,0 0,0 0,-1 1,0 0,-1-1,1 1,-2 1,1-1,-1 0,0 8,15 26,-5-31</inkml:trace>
  <inkml:trace contextRef="#ctx0" brushRef="#br0" timeOffset="1254.565">760 143,'-31'47,"3"2,1 2,3 0,3 1,-2 12,-31 132,37-124,19-110,62-141,17 23,-52 63,-29 92,0 0,0 1,0-1,1 1,-1-1,0 1,0-1,1 1,-1-1,0 1,1-1,-1 1,0-1,1 1,-1 0,1-1,-1 1,1-1,-1 1,1 0,-1 0,1-1,-1 1,1 0,-1 0,1 0,0 0,-1-1,1 1,-1 0,1 0,0 0,-1 0,1 0,-1 0,1 1,-1-1,1 0,0 0,-1 0,1 0,-1 1,1-1,-1 0,1 1,-1-1,1 0,-1 1,1-1,-1 1,0-1,1 0,-1 1,0-1,1 1,-1-1,0 1,1-1,-1 1,0 0,0-1,0 1,0-1,0 1,1-1,19 42,-19-39,32 105,26 54,18-76,-75-84,1 0,0-1,0 1,0-1,0 0,0 0,0 0,0 0,0 0,0 0,0-1,0 0,1 1,-1-1,0 0,0-1,0 1,1-1,-1 1,0-1,0 0,0 0,0 0,0-1,0 1,-1-1,1 1,0-1,-1 0,1 0,-1 0,1 0,-1-1,0 1,12-17,-2 0,0-1,0 0,-2-1,-1 0,-1-1,0 0,-2 0,0 0,-2-1,1-13,-1 16,13-200,-18 195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46.620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1639 1860,'9'0,"9"0,1-5,1-1,4 0,1 1,1 1,2 2,0 1,1 1,0 0,-1 0,1 0,-6 0</inkml:trace>
  <inkml:trace contextRef="#ctx0" brushRef="#br0" timeOffset="253.648">1695 2113,'29'5,"14"2,5-1,-1-1,-4-1,-5-2,-8-1</inkml:trace>
  <inkml:trace contextRef="#ctx0" brushRef="#br0" timeOffset="-1066.53">30 1635,'-4'6,"0"2,0-1,1 0,0 1,1 0,-1-1,1 1,1 0,-1 0,2 0,-1 1,1-1,0 0,1 5,-1 3,1 260,27-152,-27-121,0 0,0 0,1 0,-1 0,1 0,0-1,0 1,0 0,0-1,0 0,0 1,1-1,-1 0,1 0,0 0,-1 0,1-1,0 1,0-1,0 0,0 0,0 0,1 0,-1 0,0-1,0 1,1-1,-1 0,0 0,0 0,1 0,-1-1,0 1,0-1,0 0,3-1,6-4,-1-1,1-1,-1 0,0 0,-1-1,0 0,0-1,-1 0,0-1,-1 0,0 0,-1-1,0 0,2-7,7-7,98-222,-114 278,-6 174,6-200,0 0,0 0,1 0,0 0,0 0,0 0,0-1,1 1,-1 0,1-1,0 1,0-1,1 0,-1 0,0 0,1 0,0 0,0 0,0-1,0 1,0-1,0 0,1 0,-1 0,1 0,0 0,-1-1,1 0,0 0,0 0,0 0,0-1,-1 1,1-1,0 0,0 0,0 0,0-1,3 0,1 0,0-1,1 1,-1-2,0 1,0-1,0 0,0-1,-1 0,1 0,-1-1,0 0,0 0,-1-1,0 1,0-1,0-1,0 1,-1-1,0 0,0-2,74-156,-66 133,-2-1,-1 0,-2-1,-1 0,-1 0,-2-1,-1-29,-4 79,0 4</inkml:trace>
  <inkml:trace contextRef="#ctx0" brushRef="#br0" timeOffset="-462.195">905 2199,'6'131,"-6"-129,1 0,0-1,0 1,0-1,0 1,0-1,0 0,0 1,0-1,0 0,1 0,-1 0,0 0,1 0,-1 0,1 0,-1 0,1 0,0-1,-1 1,1-1,0 1,-1-1,1 0,0 1,-1-1,1 0,0 0,0 0,-1-1,1 1,0 0,0-1,-1 1,1-1,-1 1,1-1,0 0,-1 0,1 0,-1 0,0 0,1 0,-1 0,1 0,64-53,-48 33,-16 18,-1 0,1 0,0 0,0 0,0 1,0-1,0 1,0-1,1 1,-1 0,1 0,0 0,0 0,0 0,0 1,0-1,0 1,0 0,0 0,1 0,-1 0,0 0,0 1,1 0,-1-1,1 1,-1 1,0-1,1 0,-1 1,0 0,1-1,-1 1,0 1,0-1,0 0,0 0,1 0,-1 0,0 0,1-1,-1 0,0 1,1-1,-1 0,0-1,1 1,-1-1,0 1,0-1,1 0,-1 0,0-1,0 1,0-1,0 1,0-1,-1 0,1 0,0 0,-1 0,1-1,-1 1,0-1,0 1,1-2,1-2,0 0,0 0,0 0,-1-1,0 1,0-1,-1 0,1 0,-2 0,1 0,-1 0,0 0,0 0,-1-8,-3-3</inkml:trace>
  <inkml:trace contextRef="#ctx0" brushRef="#br0" timeOffset="4008.402">2542 1775,'-21'80,"16"-58,2-1,1 0,1 1,0 0,2-1,0 1,2-1,0 1,1-1,2 0,0-1,1 1,4 7,-10-26,1 1,-1-1,0 0,1 0,0 0,-1 0,1 0,0 0,0-1,0 1,0-1,0 1,0-1,1 0,-1 0,0 0,1 0,-1 0,1 0,-1-1,1 1,-1-1,1 1,-1-1,1 0,-1 0,1 0,0-1,-1 1,1-1,-1 1,1-1,-1 0,0 0,1 0,-1 0,0 0,1-1,76-65,-48 28,-2-2,-2-1,-2-1,8-21,-33 65,0 0,1 0,-1 0,0 0,1 0,-1-1,1 1,-1 0,1 0,-1 0,1 0,0-1,-1 1,1 0,0-1,0 1,0-1,-1 1,1-1,0 1,0-1,0 1,0-1,0 0,0 1,0-1,0 0,0 0,0 0,0 0,0 0,0 0,0 0,0 0,0 0,0-1,0 1,0 0,0-1,0 1,-1 0,1-1,0 1,0-1,0 1,0-1,-1 0,1 1,0-1,-1 0,1 0,0 1,-1-1,1 0,-1 0,1 0,-1 0,0 0,1 0,-1 0,0 0,1 0,-1 0,5 31,-4-17,1 0,0 0,1 0,1 0,0 0,0-1,1 1,1-1,0-1,1 1,0-1,0 0,1-1,-4-6,0-2,1 1,-1 0,0-1,1 0,0 0,-1 0,1-1,0 1,0-1,0 0,0-1,0 1,0-1,0 0,0 0,0 0,0-1,0 0,0 0,0 0,-1-1,1 1,0-1,-1 0,1-1,-1 1,0-1,1 0,-1 0,-1 0,1 0,0-1,-1 1,0-1,1 0,-2 0,2-2,6-7,-1-2,-1 1,0-1,-1 0,0-1,-2 1,0-1,0-1,-1 1,-1 0,-1-1,-1 0,0 0,-1 1,0-1,-2-3,1 8</inkml:trace>
  <inkml:trace contextRef="#ctx0" brushRef="#br0" timeOffset="5039.797">3727 1832,'-9'0,"-1"0,0 1,1 0,-1 0,1 1,0 1,-1 0,1 0,0 0,1 1,-1 1,1-1,-1 1,1 1,1 0,-1 0,1 0,0 1,1 0,-1 0,1 1,1 0,-1 0,1 1,-1-1,0 0,0 1,1 0,0 0,0 1,1-1,1 1,0 0,0 0,0 0,2 0,-1 0,1 1,1-1,0 0,0 1,1-1,0 0,1 0,0 1,1-1,-2-7,1 0,1 0,-1 1,0-2,1 1,0 0,-1 0,1-1,0 0,0 1,1-1,-1 0,0-1,1 1,-1-1,1 1,0-1,-1 0,1 0,0-1,-1 1,1-1,0 0,0 0,0 0,0 0,-1-1,4 0,102-36,-91 24,-1-1,-1-1,0 0,-1-2,-1 1,0-2,-2 0,0 0,0-2,-2 1,-1-1,0 0,-2-1,1-3,-1-1,-1-1,-1 0,-1-1,-1 1,-2-1,-1 0,0 1,-2-1,-2 0,0 1,-1 0,-2 0,-1 1,-2-3,7 21,0 0,-1 0,0 1,-1-1,1 1,-1 0,0 1,-1-1,1 1,-1 0,0 0,-1 1,1 0,-5-3,8 6,0-1,0 1,0 0,0 0,0 0,0 0,0 0,0 1,-1-1,1 1,0 0,0 0,0 0,-1 0,1 1,0-1,0 1,0 0,0 0,0 0,0 0,0 1,0-1,0 1,0-1,1 1,-1 0,1 0,-1 0,1 1,0-1,0 1,0-1,0 1,0 1,-4 6,0 1,1-1,1 1,0 0,0 0,1 1,1-1,0 0,0 1,1 0,1 0,0-1,0 1,1 0,1-1,0 1,0-1,1 1,1-1,0 0,0 0,1-1,6 9,14 21,3-1,1-2,1 0,24 19,79 108,-85-102,-26-38,-14-21</inkml:trace>
  <inkml:trace contextRef="#ctx0" brushRef="#br0" timeOffset="7590.73">4631 1719,'-25'4,"17"-4,0 0,0 1,0-1,0 1,1 1,-1 0,0 0,1 0,0 1,-1 0,1 0,0 1,0 0,1 0,-1 1,1 0,0 0,0 0,1 1,0 0,0 0,0 0,0 1,1-1,0 1,-2 7,8 156,0-154,0 0,1 1,1-2,0 1,1 0,1-1,0 0,1 0,6 8,-11-20,1 0,-1-1,1 1,0-1,0 0,0 0,0 0,0 0,0-1,0 1,1-1,-1 1,1-1,-1 0,1-1,-1 1,1-1,-1 1,1-1,0 0,-1 0,1-1,-1 1,1-1,0 0,-1 0,0 0,2-1,96-45,-96 43,42-26,-29 18</inkml:trace>
  <inkml:trace contextRef="#ctx0" brushRef="#br0" timeOffset="7952.761">5025 1803,'-21'28,"2"1,0 1,2 1,1 1,2 0,-6 20,19-50,0 1,-1 0,1 0,1 0,-1 0,0 0,1 0,-1 0,1 0,0 0,0 0,0 0,1 0,-1 0,1 0,-1 0,1 0,0 0,0 0,0 0,1 0,-1-1,1 1,0 0,-1-1,1 1,0-1,0 0,1 0,-1 0,0 0,1 0,-1 0,1 0,0-1,-1 0,1 1,0-1,0 0,0 0,0-1,0 1,0 0,0-1,3 0,12-4,1 0,-1-2,0 0,0-1,-1-1,0 0,0-2,-1 0,0 0,-1-2,0 0,-1-1,3-3,-17 16,9-7,-1-1,-1 0,0 0,0-1,0 0,-1 0,0 0,-1-1,0 0,-1 0,0 0,2-8,-5 13,0 1,0-1,0 1,0-1,-1 1,0-1,0 0,0 1,-1-1,1 1,-1-1,0 1,0-1,-1 1,1-1,-1 1,0 0,0 0,-1 0,1 0,-1 0,0 1,0-1,0 1,0 0,-1-1,1 1,-1 1,0-1,0 1,0-1,-2 0,0 1,0 0,0-1,-1 2,1-1,-1 1,1 0,-1 0,0 1,1 0,-1 0,0 1,1-1,-1 1,0 1,1 0,0-1,-1 2,1-1,0 1,0 0,0 0,1 1,-1 0,-3 2,-10 12</inkml:trace>
  <inkml:trace contextRef="#ctx0" brushRef="#br0" timeOffset="8410.279">5732 1606,'-26'17,"-62"59,85-74,1 1,1 0,-1-1,0 1,1 0,-1 0,1 0,0 0,0 0,0 0,0 0,0 0,1 0,0 0,-1 0,1 1,1-1,-1 0,0 0,1 0,-1 1,1-1,0 0,0 0,0 0,0 0,1-1,-1 1,1 0,0 0,0-1,2 3,67 47,-66-49,0 0,-1 0,0 1,0-1,0 1,0 0,-1 0,1 0,-1 0,0 1,0-1,-1 1,1 0,-1-1,0 1,-1 1,1-1,-1 0,0 0,0 0,0 1,-1-1,0 0,0 1,0-1,-1 0,0 1,0-1,0 0,0 0,-1 0,-1 4,-6 2,0 0,0 0,-1-1,0 0,-1-1,0 0,-1-1,0 0,0-1,0 0,-1-1,0 0,-1-1,1 0,-1-2,0 1,1-2,-2 0,1 0,-10-1,1-5,4-2</inkml:trace>
  <inkml:trace contextRef="#ctx0" brushRef="#br0" timeOffset="11141.173">6409 1690,'-8'-6,"-1"1,0 0,0 1,0 0,0 0,0 1,-1 0,0 0,1 1,-1 1,0 0,0 0,0 1,0 0,0 0,0 1,0 1,0 0,1 0,-1 1,1 0,-4 2,5 3,1 1,0 0,0 0,1 1,0 0,0 0,1 0,1 1,0 0,0 0,1 0,0 3,1-8,-13 118,15-120,1-1,-1 0,1 1,0-1,-1 0,2 0,-1 1,0-1,0 0,1 0,0-1,0 1,0 0,0 0,0-1,0 1,1-1,-1 0,1 0,-1 0,1 0,0 0,0-1,0 1,0-1,0 1,0-1,0 0,1-1,-1 1,0 0,0-1,1 0,-1 0,2 0,9-2,-2-2,1 1,0-2,-1 0,0 0,0-1,0 0,-1-1,0-1,0 0,-1 0,0-1,1-2,-3 5,15-12,-1-1,-1 0,-1-2,-1-1,0 0,11-19,-11 26,-23 54,-76 194,36-121,25-27,18-61</inkml:trace>
  <inkml:trace contextRef="#ctx0" brushRef="#br0" timeOffset="11438.015">6944 1662,'-57'77,"30"-43,1 1,2 2,1 0,2 1,-15 37,34-72,1 0,-1 0,1 0,-1 0,1 0,0 0,0 0,0 1,0-1,1 0,-1 0,1 1,0-1,0 0,0 1,1-1,-1 0,1 1,0-1,-1 0,1 0,1 0,-1 0,0 0,1 0,0 0,0 0,-1 0,2-1,-1 1,0-1,0 1,1-1,-1 0,1 0,0 0,0 0,0-1,0 1,0-1,0 0,0 1,3-1,4-2,1-1,-1 0,1 0,-1-1,0-1,0 0,0 0,0-1,-1 0,0 0,0-1,0 0,-1-1,0 0,0-1,-1 1,0-1,0-1,-1 1,0-1,0 0,-1-1,0 1,2-7,-3 6,-1 1,1-1,-2 0,1 0,-1 0,-1 0,0 0,0 0,-1 0,0-1,-1 1,0 0,-2-9,2 15,1 0,-1 0,0 0,-1 0,1 0,-1 0,0 0,1 0,-2 0,1 1,0-1,-1 1,0-1,1 1,-1 0,-1 0,1 1,0-1,-1 1,1-1,-1 1,0 0,0 0,0 1,0-1,0 1,0 0,0 0,0 0,0 0,-1 1,1 0,-3 0,-15 3,3 2</inkml:trace>
  <inkml:trace contextRef="#ctx0" brushRef="#br0" timeOffset="11771.535">7256 1465,'-19'24,"-7"13,6 4,12-4,11-9,11-8,7-9,0-10,1-11,-3-7,-4-7,-6-3,-3-3,-4 0,-6 4,-3 8</inkml:trace>
  <inkml:trace contextRef="#ctx0" brushRef="#br0" timeOffset="12043.989">7481 1295,'12'24,"-1"0,-1 0,-1 1,-1 0,-1 0,-1 1,-2 0,0 0,-2 0,-1 0,-1 1,-1-1,-1 0,-2 0,-1 3,-5 20,-3-1,-2-1,-1 0,-3-2,-2 0,-2 0,-18 24,-32 17,50-66</inkml:trace>
  <inkml:trace contextRef="#ctx0" brushRef="#br0" timeOffset="12538.918">6267 1268,'-67'153,"6"2,-23 106,73-229,2 0,1 0,1 1,2 0,2 0,0 1,2-1,2 0,1 1,2-1,4 19,-2-39,0-1,1 0,0 0,1 0,0-1,1 0,0-1,1 0,0 0,1-1,0 0,0-1,1 0,0-1,0-1,0 1,1-2,0 0,0 0,1-2,-1 1,1-2,7 1,8 3</inkml:trace>
  <inkml:trace contextRef="#ctx0" brushRef="#br0" timeOffset="27099.784">1724 2989,'1'0,"-1"0,1 0,-1 0,1 0,-1 0,1 0,-1 0,1 0,-1 0,1 0,-1 0,1 0,-1-1,1 1,-1 0,1 0,-1-1,1 1,-1 0,0-1,1 1,-1 0,1-1,-1 1,0-1,0 1,1 0,-1-1,0 1,0-1,1 1,-1-1,0 1,0-1,0 1,0-1,0 1,0-1,0 1,0-1,0 0,0 1,0-1,0 1,0-1,0 1,0-1,0 1,-1-1,1 1,0-1,0 1,-1 0,1-1,0 1,-1-1,1 1,0 0,-1-1,1 1,0 0,-1-1,0 1,120-19,-85 12,1 2,0 1,0 1,1 2,-1 2,23 3,-22 6,-30-3</inkml:trace>
  <inkml:trace contextRef="#ctx0" brushRef="#br0" timeOffset="27613.49">1668 3243,'137'-11,"37"-25,-33 25,-117 11</inkml:trace>
  <inkml:trace contextRef="#ctx0" brushRef="#br0" timeOffset="28262.878">3247 2763,'-19'1,"0"1,1 0,-1 1,1 2,-1 0,1 0,1 2,-1 0,1 1,0 1,1 0,0 2,0 0,1 0,1 1,-3 4,8-5,0 1,1 1,0-1,1 1,1 1,0-1,0 1,1 0,1 1,1-1,0 1,1 0,0-1,1 1,1 0,0 0,1 0,1 0,0-1,1 1,0-1,2 1,-1-1,2 0,0-1,0 0,2 1,-1-2,2 1,-1-1,2-1,0 0,0 0,11 9,-5-10,1-1,0 0,1-1,-1 0,1-2,1 0,-1-1,1-1,0-1,0 0,0-2,0 0,10-1,-18-1,0 0,0 0,0-1,0 0,0-1,-1 0,1-1,-1 0,0 0,0-1,0-1,-1 0,0 0,0-1,0 0,-1 0,0-1,0 0,-1 0,0-1,-1 0,0 0,4-9,-5 6,0-1,-1 1,-1-1,0 0,0 0,-2 0,1 0,-2 0,0-1,0 1,-1 0,-1 0,0 0,-1 0,-1 0,0 1,0-1,-1 1,-1 0,0 0,0 1,-1 0,-1 0,0 0,0 1,-1 0,-1 0,-5-2,0-1,-1 2,-1 0,1 1,-2 0,1 2,-1 0,-8-2,-13-3</inkml:trace>
  <inkml:trace contextRef="#ctx0" brushRef="#br0" timeOffset="28877.636">2683 3101,'-1'1,"0"-1,0 1,0 0,1 0,-1 0,0-1,1 1,-1 0,0 0,1 0,-1 0,1 0,-1 0,1 0,0 0,-1 0,1 0,0 1,0-1,0 0,0 0,0 0,0 0,0 0,0 0,0 0,0 1,1-1,-1 0,0 0,1 0,-1 0,1 0,-1 0,1 0,0 0,-1 0,1-1,0 1,-1 0,1 0,0-1,0 1,0 0,0-1,0 1,0-1,0 1,0-1,1 1,61 20,-53-18,33 5,0-2,0-2,1-2,-1-1,21-4,18 1,240-10,-143-1,123 9,-279 4</inkml:trace>
  <inkml:trace contextRef="#ctx0" brushRef="#br1" timeOffset="36601.643">4292 2480,'149'12,"-57"-2,1-4,0-4,0-3,-1-5,1-4,32 0,376-22,8 34,-315 25,285-27,-197 0,-140-27,-31 26,-87 1</inkml:trace>
  <inkml:trace contextRef="#ctx0" brushRef="#br1" timeOffset="37998.515">5534 2904,'-2'-11,"0"0,0-1,1 1,0 0,1 0,0-1,1 1,1 0,0-1,0 1,1 0,0 1,1-1,0 0,1 1,0 0,0 0,8-9,-6 4,245-446,97-149,45-133,-367 695,40-70,5 3,22-21,-21 25,-164 201,59-67,-1-3,0 0,-1-3,-1 0,-1-3,0 0,-32 5,-37 17,104-36,0 0,0 0,0 0,0 0,0 0,0 0,0 0,0 0,0 1,0-1,1 0,-1 1,0-1,0 0,0 1,0-1,0 1,0 0,1-1,-1 1,0 0,0-1,1 1,-1 0,1 0,-1 0,0 0,1-1,0 1,-1 0,1 0,0 0,-1 0,1 0,0 0,0 0,0 0,0 0,0 0,0 0,0 0,0 0,0 0,0 0,0 0,1 0,-1 0,0 0,1 0,-1 0,1 0,-1 0,1-1,0 1,-1 0,1 0,0-1,0 2,17 10,1-1,0 0,1-2,0 0,0-1,1-1,0 0,5-1,-18-4,404 90,-259-47,-153-45,0 0,0-1,-1 1,1-1,0 1,0-1,0 1,0-1,0 1,0-1,0 1,0-1,0 1,0-1,0 1,0-1,0 1,0-1,0 1,0-1,1 1,-1 0,0-1,0 1,1-1,-1 1,0-1,1 1,-1 0,0-1,1 1,-1 0,0-1,1 1,-1 0,1 0,-1-1,0 1,1 0,-1 0,1 0,-1 0,1-1,-1 1,1 0,-1 0,1 0,-1 0,1 0,-1 0,1 0,-1 0,1 1,-1-1,1 0,-1 0,1 0,-37-33,33 31,-221-190,203 174,0-1,2 0,0-1,1-2,1 0,1 0,1-1,-4-11,8 10</inkml:trace>
  <inkml:trace contextRef="#ctx0" brushRef="#br1" timeOffset="38380.891">7735 223,'-69'8,"46"-7,1 1,-1 0,1 2,-1 1,1 0,1 2,-1 0,1 2,1 0,-1 1,-13 10,27-14,0 1,0 0,1 0,0 1,0 0,1 0,0 0,0 1,1 0,0 0,0 0,1 0,1 0,-1 1,1-1,1 1,0 0,0-1,1 1,0 0,1 0,0-1,1 1,0-1,0 1,1-1,0 0,1 0,-1 0,4 4,1 2,1-1,1 0,0-1,0 0,1-1,1 0,0-1,1 0,0 0,0-2,1 0,1 0,-1-1,1-1,1-1,-1 0,1-1,0 0,0-2,1 0,-1 0,1-2,11 0,-8 1,0-1,1 0,-1-2,1-1,-1 0,0-2,0 0,0-1,0-1,-1-1,0 0,0-2,-1 0,0-1,-1-1,0-1,-1 0,0-1,-1-1,0 0,-1-1,-1-1,0 0,10-18,-16 21,0 0,0-1,-1 1,-1-2,0 1,-1 0,-1-1,0 0,-1 0,-1 0,0 0,-1 0,-1 0,0 0,-1 0,0 0,-1 1,-1-1,-1 1,0-1,0 1,-2 1,0-1,0 1,-7-9,2 6,-1 1,-1 0,0 0,0 2,-2 0,1 0,-2 2,0 0,0 0,-1 2,0 0,0 1,-1 1,0 1,-1 1,1 0,-1 1,0 2,0 0,0 1,0 0,0 2,-1 1,-12 2,-26 8,11 0</inkml:trace>
  <inkml:trace contextRef="#ctx0" brushRef="#br1" timeOffset="38782.533">6860 421,'5'2,"12"7,-1-1,1 0,1-1,0-1,-1-1,2 0,-1-2,6 1,104-2,1-5,103-18,-124 11,489-34,-204 32,-321 20,-62-8</inkml:trace>
  <inkml:trace contextRef="#ctx0" brushRef="#br0" timeOffset="76724.183">2316 308,'5'0,"1"4,5 3,6-1,3-2,5 0,2-2,-4-6,0-1,0-1,1 1,1 1,2 1,-5 7,-5 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1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52,'19'-5,"16"-1,7 0,1 1,-2-3,-3-1,-3 2,-3 1,-7 8,-7 2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1,'20'0,"10"0,6 0,1 0,-1 0,-2 0,-1 0,-2 0,-2 0,0 0,-1 0,0 0,-1 0,1 0,-5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2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1,'34'5,"20"1,6 0,-2-1,-7-1,-6-2,-7-1,-10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0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26,'0'-26,"0"37,0 76,11 228,-8-293,-2-1,1 0,1 0,1-1,0 1,2-1,0 1,2-2,0 1,1-1,1 0,0-1,8 9,-16-25,0 0,0 0,1-1,-1 1,1 0,-1-1,1 0,-1 1,1-1,0 0,0 0,-1-1,1 1,0-1,0 1,0-1,0 0,0 0,0 0,0 0,-1 0,1-1,0 0,0 1,0-1,0 0,-1 0,1-1,-1 1,1 0,-1-1,1 0,-1 1,2-2,69-76,-47 29,-2 0,-3-2,-1-1,-3 0,5-33,-16 60,31-111,-26 177,44 179,-46-194,2 0,1 0,0-2,2 1,1-1,1-1,1-1,12 12,-27-30,1 0,0 0,-1 0,1 0,0 0,0-1,0 1,1-1,-1 0,1 0,-1 0,1-1,0 1,-1-1,1 0,0 0,0 0,0-1,0 1,0-1,0 0,0 0,0 0,0-1,0 1,-1-1,1 0,0 0,0 0,0-1,-1 1,1-1,-1 0,1 0,-1 0,0-1,0 1,0-1,0 0,0 1,0-1,-1-1,0 1,1 0,0-2,11-28,-1 0,-1-1,-2 0,-1-1,-2 0,-1 0,-2-1,-1 1,-2-1,-2-16,0-3,0 31</inkml:trace>
  <inkml:trace contextRef="#ctx0" brushRef="#br0" timeOffset="285.581">1215 422,'0'29,"0"14,0 5,0-2,0-3,0-4,0-4,0-4,0-1,0-2,0 0,-5-1,-1 1,0-6</inkml:trace>
  <inkml:trace contextRef="#ctx0" brushRef="#br0" timeOffset="540.36">989 450,'24'5,"13"1,4 0,1-1,-2-1,-4-2,-2-1,-3 0,-6-1</inkml:trace>
  <inkml:trace contextRef="#ctx0" brushRef="#br0" timeOffset="786.283">1469 479,'-1'2,"-7"12,1 0,0 0,1 0,1 1,1 0,0 0,0 0,2 0,0 0,0 1,2-1,0 1,0 0,2-1,0 0,2 6,-3-18,0 0,0-1,0 1,1-1,-1 1,1-1,0 0,-1 1,1-1,0 0,0 0,1-1,-1 1,0 0,1-1,-1 1,1-1,-1 0,1 1,0-1,-1-1,1 1,0 0,0-1,0 1,-1-1,1 0,0 0,0 0,0 0,0-1,0 1,-1-1,1 1,0-1,2-1,1-1,0 1,0-1,0-1,-1 1,1-1,-1 0,0 0,0-1,0 1,-1-1,1 0,-1 0,0-1,-1 1,3-5,-2 1,0-1,-1 1,0-1,-1 1,0-1,-1 0,1 0,-2 0,0 0,0-8,0 14,-1 0,1 0,-1 0,1 0,-1 0,0 1,-1-1,1 0,-1 1,1-1,-1 1,0-1,0 1,-1 0,1 0,-1 0,1 0,-1 0,0 1,0-1,0 1,-1 0,1 0,0 0,-1 0,0 0,1 1,-1-1,-16-2</inkml:trace>
  <inkml:trace contextRef="#ctx0" brushRef="#br0" timeOffset="1052.254">1920 479,'0'28,"0"15,0 5,0-1,0-4,0-10</inkml:trace>
  <inkml:trace contextRef="#ctx0" brushRef="#br0" timeOffset="1300.515">1723 393,'33'10,"17"3,4-1,-3-2,-4-3,-7-3,-4-2,-3-1,-4-1,-5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1 324,'33'0,"17"-4,4-3,-3 1,-4 2,-6 0,-5 2,-4 1,-2 0,-2 1,-1 1,-5-1</inkml:trace>
  <inkml:trace contextRef="#ctx0" brushRef="#br0" timeOffset="246.931">198 155,'-5'34,"-6"20,-1 6,1-2,2-2,4-5,1-7,3-6,0-4,1-4,1-6</inkml:trace>
  <inkml:trace contextRef="#ctx0" brushRef="#br0" timeOffset="733.864">594 98,'-13'25,"2"-1,1 2,1-1,1 1,1 1,1 0,2 0,0 0,2 0,1 0,1 0,2 1,0 1,0-23,0 0,1 0,-1 0,1 0,0 0,1 0,0-1,-1 0,2 0,-1 0,1 0,-1 0,1-1,0 0,1 0,-1 0,1-1,0 0,-1 0,1 0,1-1,-1 0,0 0,1-1,-1 1,0-1,1-1,0 1,-1-1,1 0,-1-1,1 1,-1-1,1-1,-1 1,0-1,1 0,-1-1,2 0,13-11,-1-1,0 0,-1-2,-1 0,-1-1,0 0,-1-2,-1 0,-1-1,-1 0,-1-1,8-19,-5 14,-5 13,-8 21,-10 28,6-26,0-2,-1 0,1 1,0-1,1 1,0-1,0 1,1-1,0 1,0 0,0-1,1 1,1-1,-1 1,1-1,0 1,1-1,0 0,0 0,0 0,1-1,0 1,0-1,1 0,0 0,0 0,0-1,0 0,1 0,0 0,4 2,-4-4,-1-1,0 0,1 0,-1-1,1 0,0 0,-1 0,1 0,0-1,0 0,-1 0,1-1,0 0,-1 0,1 0,0 0,-1-1,1 0,-1 0,0-1,0 1,0-1,0 0,0-1,-1 1,1-1,0-1,10-8,-1 0,0-1,-1-1,0 0,-1-1,-1-1,4-7,-3 3,10-14,-2-1,-1-1,-2 0,-2-1,-1-1,6-28,-20 20,1 47,-1-1,0 0,0 0,0 1,0-1,0 0,0 0,0 1,-1-1,1 0,0 0,0 1,-1-1,1 0,0 1,-1-1,1 0,0 1,-1-1,1 1,-1-1,1 0,-1 1,0-1,1 1,-1 0,1-1,-1 1,0-1,1 1,-1 0,0-1,1 1,-1 0,0 0,0 0,1 0,-1 0,0 0,0 0,1 0,-1 0,0 0,0 0,1 0,-1 0,0 0,0 1,1-1,-1 0,0 1,1-1,-1 0,0 1,1-1,-1 1,1-1,-11 9</inkml:trace>
  <inkml:trace contextRef="#ctx0" brushRef="#br0" timeOffset="997.37">1666 409,'-14'38,"-10"18,-1 4,4-3,1-7,4-7,4-6,5-5,3-2,7-2,8-11,2-12,-1-8</inkml:trace>
  <inkml:trace contextRef="#ctx0" brushRef="#br0" timeOffset="1251.454">1525 381,'24'10,"13"2,4 0,1-2,-2-3,-4-2,-2-3,-3-1,-6-1</inkml:trace>
  <inkml:trace contextRef="#ctx0" brushRef="#br0" timeOffset="1421.392">1609 635,'29'9,"14"4,5-5,-1-5,-4-2,-4-1,-9-1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4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16,'-1'0,"1"1,0-1,-1 1,1-1,-1 1,0-1,1 1,-1-1,1 0,-1 1,1-1,-1 0,0 0,1 1,-1-1,0 0,1 0,-1 0,0 0,1 0,-1 0,0 0,1 0,-1 0,0 0,1 0,-1 0,0-1,1 1,-1 0,0 0,1-1,-1 1,1 0,-1-1,1 1,-1-1,0 1,1 0,0-1,-1 1,1-1,-1 0,1 1,0-1,-1 1,1-1,0 0,-1 1,1-1,0 0,0 1,0-1,0 0,0 1,0-1,0 0,0 1,0-1,0 0,0 1,0-1,0 0,0 1,1-1,-1 0,-33 130,22-67,2 1,4-1,2 1,3 0,3 18,-2-73,0 1,1 0,0-1,1 1,-1-1,2 0,-1 1,1-2,0 1,1 0,-1-1,3 3,-5-8,0 1,1-1,-1 0,0 1,1-1,-1 0,1 0,0-1,-1 1,1-1,0 1,0-1,0 0,0 0,1 0,-1 0,0-1,0 1,0-1,1 0,-1 0,0 0,0 0,0-1,1 1,-1-1,0 0,0 0,0 0,0 0,0 0,0-1,0 1,1-3,13-7,-1-2,0 0,-1 0,-1-2,0 0,-1 0,-1-2,0 1,4-11,-15 26,-1 1,0-1,0 0,0 0,1 0,-1 1,0-1,1 0,-1 0,0 1,1-1,-1 0,1 1,-1-1,1 1,0-1,-1 0,1 1,0-1,-1 1,1 0,0-1,-1 1,1-1,0 1,0 0,0 0,-1-1,1 1,0 0,0 0,0 0,-1 0,1 0,0 0,0 0,0 0,0 0,-1 1,1-1,0 0,0 0,-1 1,1-1,0 1,0-1,-1 0,1 1,0-1,-1 1,1 0,-1-1,1 1,0 0,20 47,-16-35,-4-10,3 11,1-1,0 1,1-1,0-1,1 1,1-1,0 0,0-1,1 1,1-2,0 1,8 5,-13-12,0 0,0 0,1-1,0 0,-1 0,1 0,0-1,0 0,0 0,1 0,-1-1,0 0,1 0,-1 0,1-1,-1 0,1-1,-1 1,0-1,1 0,-1-1,0 0,0 0,0 0,0 0,0-1,0 0,-1-1,1 1,2-4,10-12,-1-1,-1-1,-2-1,0 0,-1-1,-1 0,-1-1,-1 0,-1-1,-1 0,-2 0,4-25,-2 9,-3-1,-1 0,-1 1,-3-1,-1-1,1 43,0 1,0-1,0 0,0 0,0 1,0-1,1 0,-1 0,0 0,0 0,0 1,1-1,-1 0,0 0,0 0,0 0,1 0,-1 0,0 0,0 1,1-1,-1 0,0 0,0 0,1 0,-1 0,0 0,0 0,1 0,-1 0,0 0,0 0,0 0,1-1,-1 1,0 0,0 0,1 0,-1 0,0 0,0 0,0-1,1 1,-1 0,0 0,6 12</inkml:trace>
  <inkml:trace contextRef="#ctx0" brushRef="#br0" timeOffset="435.273">1133 468,'0'386,"0"-397</inkml:trace>
  <inkml:trace contextRef="#ctx0" brushRef="#br0" timeOffset="700.246">936 496,'33'0,"17"0,3 0,-1 0,-6 0,-5 0,-5 0,-4 0,-7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8.3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0 225,'15'5,"9"2,5-1,3-1,1-2,-1 0,0-2,-2-1,-1 0,5 0,1 0,-1 0,-1-1,-2 1,-5 0</inkml:trace>
  <inkml:trace contextRef="#ctx0" brushRef="#br0" timeOffset="255.16">170 169,'-15'34,"-4"15,1 5,-1-2,2-1,4-4,5-5,3-5,2-4,3-2,0-8</inkml:trace>
  <inkml:trace contextRef="#ctx0" brushRef="#br0" timeOffset="870.706">706 0,'-16'35,"2"0,1 0,2 1,2 1,1 0,1 0,2 1,2 9,3-37,1 0,0 0,0 0,1-1,1 1,0 0,0-1,1 1,0-1,0 0,1 0,4 6,-6-12,-1 0,0 0,1 1,0-2,0 1,0 0,0 0,0-1,1 0,-1 0,1 0,-1 0,1 0,0-1,0 1,0-1,-1 0,1-1,0 1,1 0,-1-1,0 0,0 0,0 0,0-1,0 1,0-1,0 0,0 0,-1-1,1 1,0-1,10-5,-1-1,1-1,-2 0,1 0,-2-2,1 1,-1-2,-1 1,5-8,31-30,-46 49,0-1,0 0,0 1,0-1,0 1,1-1,-1 1,0-1,0 1,1-1,-1 1,0-1,1 1,-1-1,0 1,1 0,-1-1,1 1,-1 0,1-1,-1 1,1 0,-1-1,1 1,-1 0,1 0,-1 0,1-1,-1 1,1 0,-1 0,1 0,0 0,-1 0,1 0,-1 0,1 0,-1 0,1 0,-1 1,1-1,-1 0,1 0,0 0,-1 1,1-1,-1 0,0 1,1-1,-1 0,1 1,-1-1,1 0,-1 1,0-1,1 1,-1-1,0 1,-1 36,0-30,-1-1,0-1,0 1,1-1,0 1,0-1,1 1,0 0,-1-1,2 1,-1 0,1 0,0-1,0 1,1-1,-1 1,1-1,0 0,1 1,-1-1,1 0,0-1,1 1,-1 0,1-1,-1 0,1 0,1 0,-1 0,1-1,-1 1,1-1,0 0,0-1,4 2,1-4,-1-1,0 0,1-1,-1 0,0-1,0 0,0 0,0-1,-1 0,1 0,-1-1,0 0,-1 0,1-1,-1 0,0-1,0 0,-1 0,0 0,0 0,-1-1,0 0,0 0,3-9,7-3,-1-1,-1 0,0-1,-2-1,-1 0,0 0,-2-1,-1 0,0 0,-2-1,-1 0,-1 0,-1-6,-2 18</inkml:trace>
  <inkml:trace contextRef="#ctx0" brushRef="#br0" timeOffset="1334.961">1497 451,'-4'10,"0"-2,0 0,1 0,0 1,0-1,1 0,0 1,1 0,0-1,0 1,1 0,0-1,1 7,-1-13,0-1,1 1,-1-1,1 0,-1 1,1-1,-1 0,1 0,0 1,0-1,0 0,-1 0,1 0,0 0,1 0,-1 0,0 0,0 0,0-1,0 1,1 0,-1-1,0 1,1-1,-1 1,0-1,1 0,-1 1,1-1,-1 0,0 0,1 0,-1 0,1 0,-1 0,1-1,-1 1,0 0,1-1,-1 1,0-1,1 1,-1-1,56-31,-56 32,112-95,-111 95,-1-1,0 1,0-1,0 1,1 0,-1 0,0-1,1 1,-1 0,0 0,0 0,1 1,-1-1,0 0,0 0,1 1,-1-1,0 1,0-1,0 1,1-1,-1 1,0 0,0 0,0-1,0 1,0 0,0 0,-1 0,1 0,0 0,0 0,-1 0,1 0,0 0,-1 1,1-1,-1 0,0 0,1 1,-1-1,0 0,0 0,0 1,0-1,0 1,11 18,-7-16,0-1,0 0,0 0,0 0,0 0,1-1,-1 0,1 0,0 0,0 0,0-1,-1 1,1-1,1-1,-1 1,0-1,0 0,0 0,0 0,0-1,0 1,0-1,0-1,0 1,0-1,-1 0,1 0,0 0,-1 0,0-1,1 0,-1 0,0 0,-1 0,1-1,0 0,-1 1,0-1,0-1,0 1,0 0,-1-1,0 1,1-3,24-38,-18 26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3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493 171,'-91'134,"62"-91,-2 0,-1-2,-2-2,-2 0,-2-3,-1-1,-27 18,-24 15,89-66,0-1,1 0,-1 1,0-1,1 0,-1 1,1-1,-1 1,1-1,0 1,0-1,-1 1,1 0,0-1,1 1,-1-1,0 1,0-1,1 1,-1-1,0 1,1-1,0 0,-1 1,1-1,0 1,0-1,0 0,0 0,0 0,0 1,0-1,0 0,0 0,0 0,1-1,-1 1,0 0,1 0,-1-1,0 1,1-1,64 26,83-3,-7 3,-139-24,0-1,0 0,1 0,-1 0,0 0,1 0,-1 0,0-1,1 0,-1 0,1 0,-1 0,0 0,1-1,-1 1,0-1,1 0,-1 0,0 0,0-1,0 1,0-1,0 0,0 1,0-1,-1-1,1 1,0 0,-1-1,0 1,0-1,0 1,0-1,0 0,0 0,-1 0,1 0,-1-1,4-155,-8 92,-27-295,30 254,0 96</inkml:trace>
  <inkml:trace contextRef="#ctx0" brushRef="#br0" timeOffset="431.37">917 1,'-40'345,"5"-37,32-286,-16 45,8-78,7-4</inkml:trace>
  <inkml:trace contextRef="#ctx0" brushRef="#br0" timeOffset="831.828">1227 198,'-46'23,"0"-2,2 3,0 1,1 2,-10 11,50-36,-1-1,1 1,-1 0,1 0,0 0,0 1,0-1,0 1,0-1,0 1,1 0,-1 0,1 1,0-1,0 0,0 1,1-1,-1 1,1 0,0-1,0 1,0 0,0 0,0 0,1 0,0-1,0 1,0 0,0 0,1 0,-1 0,1 0,0 0,0-1,1 1,-1 0,1-1,0 1,0-1,0 1,71 39,-67-41,0 0,0 0,0 1,0 0,0 0,-1 0,1 1,-1 0,0 0,0 0,-1 1,1 0,-1-1,0 2,0-1,0 0,-1 1,0 0,0-1,0 1,-1 0,4 100,8-75,-2-25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1,'0'10,"0"7,-5 7,-1 3,-5-3,0-5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14,'14'0,"10"0,6 0,2 0,1 0,-1 0,-1 0,0 0,-2 0,0 0,-1 0,0-5,0-2,-4 6,-8 2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7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0,'29'5,"14"1,5 0,-1-1,-4-1,-4-2,-5-6,-2-2,-2 0,-7 1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0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57 180,'-55'305,"54"-101,1-198,1 0,-1 0,1-1,0 1,1-1,-1 1,1-1,0 1,1-1,-1 0,1 0,0 0,0 0,1-1,-1 1,1-1,0 0,0 0,1 0,-1 0,1-1,0 0,0 0,0 0,0-1,0 1,0-1,1-1,-1 1,1-1,0 0,-1 0,1 0,0-1,0 0,-1 0,1 0,0-1,-1 0,1 0,1-1,11-11,-1-1,-1-1,0 0,-1-1,0-1,-1 0,-1-1,-1 0,-1-1,0-1,-2 0,0 0,-1 0,-1-1,2-14,42-129,-46 186,-6 53,-1-59,0-1,0 1,2 0,0 0,1 0,1-1,0 1,1 0,0-1,2 0,-1 1,2-2,0 1,1-1,1 0,0 0,9 11,-14-22,0 0,0-1,0 1,0-1,1 0,-1 0,1 0,-1-1,1 1,0-1,0 0,-1 0,1 0,0-1,0 1,0-1,0 0,0 0,0 0,0 0,0-1,0 0,0 0,-1 0,1 0,0-1,0 1,-1-1,1 0,-1 0,0 0,0 0,3-2,5-6,1 0,-1 0,0-1,-1 0,-1 0,0-1,0-1,2-5,11-26,-2-1,-2 0,-1-2,2-19,-10 35,2-12,-2 0,-2-1,-2 1,-2-1,-1 0,-3-12,-6 24,1 26</inkml:trace>
  <inkml:trace contextRef="#ctx0" brushRef="#br0" timeOffset="468.014">1045 631,'-5'15,"-1"9,-1 5,2 3,2 1,-4-6,-1-2,2-1,1 1,-3-4,0-1,1 0,-3-2,0 0,2-3</inkml:trace>
  <inkml:trace contextRef="#ctx0" brushRef="#br0" timeOffset="713.861">847 603,'33'0,"17"0,4 0,-3 0,-4 0,-6 0,-5 0,-9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3,'-9'-1,"1"0,-1 0,0 1,1 0,-1 1,0 0,1 0,-1 1,1 0,-1 0,1 1,0 0,0 0,0 1,1 0,-1 1,1 0,0 0,0 0,1 1,0 0,0 0,0 1,0-1,1 1,0 0,1 1,0-1,0 1,0 0,1 0,-1 4,2-1,1 0,0 0,1 0,0 1,1-1,0 0,0 0,1 0,1-1,0 1,1 0,-3-7,0 0,1 0,0-1,0 1,0-1,0 1,0-1,1 0,-1 0,1 0,0 0,0 0,0-1,0 1,1-1,-1 0,1 0,-1 0,1 0,0-1,0 1,0-1,-1 0,1 0,0-1,0 1,0-1,1 0,-1 0,0 0,2-1,77-26,-58 16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61,'-1'2,"-9"9,1 0,0 1,0 1,2-1,-1 1,2 0,-1 1,2-1,0 1,1 0,0 1,1-1,0 1,2 0,-1 12,2-24,0-1,1 1,-1-1,1 1,0-1,0 0,0 1,0-1,0 0,0 1,1-1,-1 0,1 0,-1 0,1 0,0 0,0-1,0 1,0 0,0-1,0 0,0 1,1-1,-1 0,0 0,1 0,-1 0,1-1,-1 1,1-1,-1 1,1-1,-1 0,1 0,-1 0,1 0,0-1,-1 1,3-1,94-40,-88 35,0-1,-1 0,-1 0,1-1,-1 0,0-1,-1 0,0-1,-1 1,0-1,0-1,-1 1,0-1,-1 0,0-1,-1 1,0-1,-1 0,0 0,-1 0,-1 0,1-12,-2 22,0-1,-1 0,1 1,-1-1,1 0,-1 1,0-1,0 1,0-1,-1 1,1-1,-1 1,1 0,-1 0,0 0,1 0,-1 0,0 0,0 0,-1 1,1-1,0 1,0-1,-1 1,1 0,-1 0,1 0,-1 0,0 0,1 1,-1-1,0 1,1 0,-1 0,0 0,-1 0,-98 23,74-7,2 1</inkml:trace>
  <inkml:trace contextRef="#ctx0" brushRef="#br0" timeOffset="442.65">659 5,'-96'41,"93"-39,0 0,1-1,-1 1,0 0,1 1,-1-1,1 0,0 1,0-1,0 1,0 0,1 0,-1-1,1 1,-1 0,1 0,0 1,0-1,0 0,1 0,-1 0,1 1,0-1,0 0,0 0,0 1,0-1,1 0,0 3,2 0,1 0,0 0,1 0,-1 0,1-1,0 0,0 0,1 0,-1-1,1 1,0-1,0-1,7 4,18 13,-29-19,1 0,0 1,-1-1,1 0,-1 1,0 0,0 0,1-1,-1 1,0 1,0-1,-1 0,1 0,0 1,-1-1,1 1,-1-1,0 1,0 0,0-1,0 1,-1 0,1 0,-1-1,1 1,-1 0,0 0,0 0,0 0,-1 0,1 0,-1-1,1 1,-1 0,0 0,0-1,0 1,-1 0,1-1,-6 5,0-2,-1 1,0-1,0 0,0-1,0 1,-1-2,1 1,-1-1,0-1,0 1,0-2,0 1,-1-1,1 0,0-1,-1 0,1-1,0 0,0 0,0-1,-1-1,-9-4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479 129,'-10'179,"-26"122,24-131,2-135,4-29</inkml:trace>
  <inkml:trace contextRef="#ctx0" brushRef="#br0" timeOffset="329.057">1 156,'130'-32,"-82"25,278-22,-306 25,-8 1,1 0,-1 1,0 0,1 1,-1 0,0 1,1 0,-1 1,1 0,-1 1,0 1,0 0,0 1,9 3,-2 5</inkml:trace>
  <inkml:trace contextRef="#ctx0" brushRef="#br0" timeOffset="5161.184">1100 636,'-15'0,"0"1,0 0,0 1,1 0,-1 1,0 1,1 1,-14 5,23-7,0-1,0 1,0 0,0 1,0-1,1 1,-1 0,1 0,0 0,0 1,1-1,-1 1,1 0,0 0,0 0,1 1,0-1,0 1,0-1,0 1,1 0,0-1,0 1,0 1,0-2,-1 0,1 0,0 0,1 0,-1 0,1 1,0-1,0 0,1 0,-1 0,1 0,0 1,1-1,-1 0,1 0,0-1,0 1,1 0,-1-1,1 1,0-1,0 0,1 0,-1 0,1 0,0-1,0 1,0-1,0 0,0 0,1-1,0 1,-1-1,1 0,0 0,0-1,0 1,0-1,0 0,0-1,1 1,-1-1,8-5,0 0,0-1,0 0,-1-1,0-1,-1 0,0 0,0-1,0-1,-1 1,-1-2,0 1,0-2,-1 1,-1-1,1 0,4-13,15-20,-3-1,-1-2,-2 0,-3-1,-2-1,-2 0,-2-1,-2-1,1-37,-9 77,-1 1,0-1,0 0,-1 1,-1-1,0 0,-1 1,0-1,-1 1,0 0,0 0,-2 0,1 0,-1 0,-1 1,0 0,0 0,-7-7,12 16,-1-1,0 0,0 1,0 0,0-1,0 1,0 0,0 0,0 0,0 0,-1 1,1-1,0 0,0 1,-1 0,1-1,0 1,-1 0,1 0,0 1,-1-1,1 0,0 1,-1-1,1 1,0 0,0 0,-1 0,1 0,0 0,0 0,0 1,0-1,1 1,-1-1,0 1,1-1,-1 1,1 0,-1 0,0 2,-51 91,51-90,-10 23,1 1,2 1,1-1,1 2,2-1,1 1,1-1,2 1,1 0,1 0,2 0,1-1,2 4,5-3,1-1,1 0,1-1,2 0,1-1,2-1,0-1,18 18,-30-35,39 74,-40-59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27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59,'-16'6,"0"1,1 1,0 0,1 1,-1 1,2 0,-1 1,2 0,-1 1,2 0,-1 1,2 0,0 1,0 0,1 1,1 0,1 0,0 1,1 0,0 0,-2 16,7-27,-1 1,1 0,0 0,1 0,-1 0,1 0,0 0,1 0,-1 0,1 0,1-1,-1 1,1 0,0 0,0-1,0 1,1-1,0 0,0 0,1 0,-1 0,1 0,0-1,0 0,0 0,1 0,0 0,-1 0,1-1,1 0,-1 0,0-1,2 1,6-2,0 0,0-1,1-1,-1 0,0-1,0 0,0-1,0-1,-1 0,1-1,-1 0,0 0,0-2,-1 1,1-1,-2-1,1 0,-1-1,0 0,-1 0,0-1,-1 0,0-1,6-9,-4 5,-1 0,0 0,-1-1,-1 0,0-1,-1 1,-1-1,-1-1,0 1,-1 0,-1-1,-1 0,0 1,-1-1,-2-10,2 24,0 1,0-1,-1 1,1-1,-1 0,0 1,0 0,0-1,0 1,0-1,-1 1,0 0,0 0,0 0,0 0,0 0,0 1,-1-1,1 0,-1 1,0 0,0 0,0 0,0 0,0 0,0 0,0 1,-1 0,1 0,-1-1,1 2,-1-1,1 0,-1 1,1 0,-1 0,1 0,-1 0,0 0,1 1,-1-1,1 1,-1 0,1 0,0 1,-1-1,1 1,0-1,-3 3,-6 8,-1 1,2 0,0 1,1 0,0 1,1 0,0 0,2 1,0 0,0 1,2-1,0 1,1 0,1 1,0-1,1 1,1-1,1 1,0 1,2 330,-24-254,11-76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76,'5'0,"6"0,6 0,5 0,4 0,2-5,1-1,0 0,1-4,-1 1,0 0,0 3,-6-3,-1 1,0 1,-3 7,-6 3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3:42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26,'19'0,"12"0,5 0,1 0,-6-5,-3-1,-2 0,0 1,-4 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1,'0'14,"0"6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39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365 198,'-7'-6,"-1"1,1-1,-1 2,-1-1,1 1,-1 0,0 1,1 0,-2 0,1 1,0 0,0 1,-1 0,1 0,0 1,-1 0,1 1,-1 0,1 0,0 1,0 0,0 1,0 0,0 0,0 1,1 0,0 1,0 0,0 0,0 1,1 0,0 0,0 0,1 1,-1 0,2 1,-1-1,1 1,0 0,0 1,1-1,0 3,0-7,1 1,1-1,-1 1,1-1,-1 1,2 0,-1 0,0 0,1 1,0-1,0 0,0 0,1 1,0-1,0 0,0 0,1 1,0-1,0 0,0 0,0 1,1-1,0 0,0-1,0 1,1 0,0-1,0 1,0-1,0 0,1 0,-1 0,1 0,0-1,0 1,0-1,1 0,2 1,10 2,0-2,1 0,-1 0,1-2,0 0,0-1,0-1,0 0,0-2,0 0,0-1,0-1,0-1,6 0,-2-2,1-1,-1 0,0-2,-1-1,0 0,15-11,-27 15,1 0,-1 0,-1 0,1-1,-1 0,0-1,-1 0,0 0,-1-1,0 0,0 0,-1 0,0 0,-1-1,0 0,2-10,-6 15,1 1,-1-1,-1 0,1 1,-1-1,0 1,0-1,-1 1,1 0,-1-1,0 1,-1 0,1 0,-1 0,0 1,0-1,-1 1,1-1,-1 1,0 0,0 1,0-1,-1 1,0-1,1 1,-1 1,0-1,0 1,0-1,-1 2,1-1,0 0,-1 1,1 0,-1 1,1-1,-1 1,0 0,1 0,-1 1,1-1,-1 1,-2 1,-32 7,5 3</inkml:trace>
  <inkml:trace contextRef="#ctx0" brushRef="#br0" timeOffset="377.474">451 481,'-22'9,"-12"3,2 2,0 0,1 3,0 0,1 2,1 1,1 2,1 0,-4 7,27-25,0-1,1 0,0 1,0-1,0 1,0 0,0 0,1 0,0 1,-1-1,2 0,-1 1,0 0,1-1,0 1,0 0,1 0,-1-1,1 1,0 0,0 0,1 0,-1-1,1 1,0 0,0 0,1-1,-1 1,1-1,0 1,0-1,1 0,-1 0,1 0,0 0,2 2,6 2,0-1,0 0,0-1,1 0,0 0,0-1,1-1,-1 0,1-1,0 0,0-1,0-1,0 0,0 0,1-1,-1-1,0 0,0-1,0-1,0 0,-1 0,1-1,-1-1,0 0,0-1,0 0,-1-1,0 0,0-1,-1 0,8-8,-12 12,0-1,0 0,0-1,-1 0,0 1,0-2,0 1,-1-1,0 1,0-1,-1 0,1-1,-2 1,1 0,-1-1,0 0,0 1,-1-1,0 0,-1 0,0 0,0 0,-1 1,1-1,-2 0,1 0,-1 1,0-1,-1 1,0-1,0 1,0 0,-4-4,-2 2,-1 0,0 1,0 0,-1 1,0 1,0-1,-1 2,0-1,0 2,0-1,0 2,-1 0,1 0,-1 1,0 1,0 0,-7 1,9 1,0 0,0 2,0-1,1 1,-1 1,1 0,-1 0,1 1,0 1,-7 5,-6 3</inkml:trace>
  <inkml:trace contextRef="#ctx0" brushRef="#br0" timeOffset="1038.486">986 227,'-39'34,"1"2,2 2,2 1,1 2,-24 41,50-71,0 1,1 0,0 1,1 0,1-1,0 2,0-1,2 0,-1 8,2-16,1 0,-1 1,2-1,-1 0,0 0,1 1,0-1,0 0,1 0,-1 0,1 0,0 0,1 0,-1-1,1 1,0-1,0 0,0 1,1-2,-1 1,1 0,0-1,0 1,0-1,3 2,2-1,0 1,0-2,0 1,0-1,1 0,-1-1,1 0,-1-1,1 0,0 0,0-1,0 0,-1-1,1 0,0-1,-1 0,1 0,-1-1,1 0,-1-1,0 0,-1 0,1-1,-1 0,5-4,7-4,-1-1,0-2,-2 1,1-2,-2-1,0 0,-2 0,0-2,-1 0,1-3,0-2,-2-1,-1 0,0-1,-2 0,-1-1,-2 1,0-2,0-22,-5 45,-1-1,-1 0,1 1,-1-1,0 1,0-1,-1 1,0-1,0 1,-1 0,1 0,-2 0,1 0,0 0,-1 1,0-1,0 1,-1 0,1 1,-1-1,0 1,-1 0,1 0,-1 0,1 1,-1 0,0 0,0 0,0 1,-1 0,1 0,-1 0,1 1,-1 0,1 1,-1-1,-2 1,-6 1,1 1,0 0,0 1,0 0,0 1,0 0,1 2,0-1,0 2,0-1,1 2,-10 7,9-7,-18 10</inkml:trace>
  <inkml:trace contextRef="#ctx0" brushRef="#br0" timeOffset="1475.285">1552 1,'-30'266,"30"35,-23-197,29-96,0-13</inkml:trace>
  <inkml:trace contextRef="#ctx0" brushRef="#br0" timeOffset="1808.233">1862 170,'-77'54,"-145"115,220-168,0 0,0 0,0 0,1 0,-1 0,1 0,-1 1,1-1,-1 0,1 1,0-1,-1 1,1 0,0-1,0 1,0 0,1 0,-1-1,0 1,1 0,-1 0,1 0,-1 0,1 0,0 0,0 0,0 0,0 0,0 0,0 0,1 0,-1 0,1 0,-1 0,1-1,0 1,0 0,0 0,0-1,0 1,0 0,0-1,0 1,1-1,-1 1,1-1,-1 0,2 2,144 81,-136-74,-1 1,1 0,-2 1,0-1,0 2,-1-1,-1 1,0 1,0-1,-2 1,2 5,-2 2</inkml:trace>
  <inkml:trace contextRef="#ctx0" brushRef="#br0" timeOffset="2629.837">1919 819,'0'-1,"29"-47,-1-2,-3-1,-2-1,-3 0,-1-2,-1-11,1-106,-4 75,4 119,3 142,-9-87,-12-62,0-1,1 0,1 0,0 0,1 0,1-1,0 1,1-1,0 0,1-1,1 1,0-1,1-1,3 4,-9-13,-1 0,1 0,0 0,-1 0,1 0,1-1,-1 1,0-1,1 0,-1 0,1 0,-1 0,1-1,0 0,0 1,0-1,0-1,0 1,0 0,0-1,0 0,0 0,0 0,0-1,0 1,0-1,0 0,0 0,0 0,0-1,-1 1,1-1,2-2,11-10,-1 0,-1-2,0 0,-1 0,-1-1,-1-1,0 0,-1-1,-1 0,-1-1,-1 0,0 0,-2-1,0 0,-1-3,2-14,-1-1,-2 0,-1 0,-3 0,-2-24,1 9,-16-15,5 58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0,3 0,3 0,1 0,1 0,-1 0,1 0,-1 0,-6-4,-1-3,-9 1,-7 1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1,'9'9,"9"4,5-1,5-2,1-3,1-7,0-4,0-1,-1 0,1 1,-2 1,-4 2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3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82,'-1'-8,"-3"37,-31 204,31-221,1 1,1-1,0 1,1 0,1-1,0 1,0 0,1-1,1 1,0-1,1 1,0-1,1 0,0 0,1 0,3 5,-6-14,-1-1,1 1,0-1,0 1,0-1,1 0,-1 1,0-1,1 0,-1-1,1 1,0 0,0-1,0 0,0 1,0-1,0 0,0 0,0-1,0 1,0-1,0 0,0 1,1-1,-1-1,0 1,0 0,0-1,0 0,0 1,1-1,-1 0,-1-1,1 1,3-2,92-66,6-65,-61 74,-41 61,-1-1,0 1,0-1,0 1,0-1,0 1,0 0,0-1,0 1,-1 0,1 0,0 0,0 0,-1 0,1 0,0 0,-1 0,1 0,-1 0,1 0,-1 0,0 0,0 0,1 1,-1-1,0 0,0 0,0 0,0 0,0 1,0-1,0 0,-1 0,1 0,0 0,-1 1,1-1,-1 0,1 0,-1 0,1 1,0 33,10 106,-8-137,-1 1,0-1,1 0,0 1,0-1,0 0,1 0,-1 0,1-1,0 1,0 0,0-1,1 0,-1 0,1 0,0 0,0-1,0 1,0-1,0 0,0 0,1 0,-1-1,0 0,1 0,0 0,-1 0,2-1,5-2,1 0,0-1,-1-1,1 0,-1-1,-1 0,1 0,0-1,-1-1,-1 0,1 0,-1-1,0 0,0 0,-1-1,-1 0,1-1,-1 0,3-6,13-18,0-1,-3-2,0 0,-3-1,-1-1,-2 0,-2-1,7-34,-9-34,-10 109</inkml:trace>
  <inkml:trace contextRef="#ctx0" brushRef="#br0" timeOffset="455.674">1013 421,'0'5,"0"6,0 6,-5 5,-2 4,1 2,1 1,-3 0,-1 1,2-1,2 0,-3 0,-1-1,2 0,2-9,2-13,1-8</inkml:trace>
  <inkml:trace contextRef="#ctx0" brushRef="#br0" timeOffset="720.869">1013 421,'19'5,"11"1,6 0,0-1,0-2,-1-1,-3-1,-1 0,-6-1</inkml:trace>
  <inkml:trace contextRef="#ctx0" brushRef="#br0" timeOffset="893.132">1013 618,'33'0,"17"0,3 0,-1 0,-10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9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285 479,'-8'1,"-155"41,155-38,1-1,0 1,1 1,-1-1,1 1,0 0,0 0,0 1,1 0,-1 0,2 0,-1 1,1-1,0 1,0 0,0 1,1-1,1 0,-1 1,1 0,0-5,1 0,0 1,0-1,0 0,0 1,1-1,-1 0,1 1,0-1,0 0,0 1,0-1,1 1,-1-1,1 0,0 1,0-1,0 0,0 0,1 0,-1 0,1 0,0 0,0 0,0 0,0-1,0 1,1-1,-1 0,1 1,0-1,-1 0,1-1,0 1,0 0,0-1,0 0,1 1,-1-1,0 0,1-1,-1 1,0-1,1 1,-1-1,0 0,2 0,15-5,-1 0,0-1,0-1,0-1,-1-1,-1 0,1-1,-1-1,-1-1,0 0,5-6,5-7,0-1,-2-2,-1-1,-1 0,-1-2,-2 0,-1-1,-2-1,-1-1,-2 0,8-30,-17 49,0 1,-1 0,-1-1,0 0,-1 1,-1-1,0 0,-1 0,-2-7,3 17,-1 0,0 1,-1-1,1 0,-1 1,0 0,0-1,0 1,0 0,-1 0,0 0,0 0,0 1,0-1,-1 1,1 0,-1 0,0 0,0 0,0 0,0 1,0 0,-1 0,1 0,-1 1,1-1,-1 1,0 0,1 0,-6 0,3 1,-1 1,0-1,1 1,-1 0,1 1,-1 0,1 0,0 0,0 1,0 0,0 1,0-1,1 1,-1 1,1-1,0 1,0 0,1 1,0-1,0 1,0 0,-1 2,-4 5,1 1,0 0,1 0,1 0,0 1,1 1,1-1,0 1,1 0,0 1,2-5,0 0,1 0,0 1,1-1,0 1,1-1,0 0,1 0,1 1,0-1,0 0,1-1,1 1,0-1,0 0,1 0,0 0,1-1,1 0,-1 0,2-1,-1 0,1-1,0 0,1 0,0 0,0-2,1 1,6 1,-1-1,1-1,1 0,-1-1,1-1,0 0,0-2,0 0,17-1,-25 0,36 8,-35-3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4:57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28,'0'481,"-25"-322,23-153,0-6</inkml:trace>
  <inkml:trace contextRef="#ctx0" brushRef="#br0" timeOffset="262.155">29 0,'10'10,"7"2,7 0,3-2,2-3,1-3,0-2,0-1,-1-1,0 0,0-1,-5-4,-2-2,0 1,1 1,-3 6,-5 3</inkml:trace>
  <inkml:trace contextRef="#ctx0" brushRef="#br0" timeOffset="525.55">29 338,'19'5,"12"2,4-1,2-1,-1-2,-1 0,-3-2,-6-1</inkml:trace>
  <inkml:trace contextRef="#ctx0" brushRef="#br0" timeOffset="775.761">339 564,'0'29,"5"14,2 5,4-7,0-9</inkml:trace>
  <inkml:trace contextRef="#ctx0" brushRef="#br0" timeOffset="1000.807">368 479,'19'5,"12"2,4-1,2-1,-1-2,-2 0,-6-7,-4-2,0 0,-5 0</inkml:trace>
  <inkml:trace contextRef="#ctx0" brushRef="#br0" timeOffset="1194.432">396 649,'29'0,"14"0,5 0,-6-5,-6-1,-8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4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341 282,'-39'137,"-18"153,17-124,41-147,3-7</inkml:trace>
  <inkml:trace contextRef="#ctx0" brushRef="#br0" timeOffset="321.974">623 339,'-3'3,"-15"16,1 0,1 1,1 1,0 0,2 1,0 1,1 0,2 1,-5 14,14-35,1-1,-1 1,0 0,1-1,-1 1,1 0,0-1,0 1,0 0,1-1,-1 1,0 0,1-1,0 1,0 0,0-1,0 1,0-1,0 1,0-1,1 0,-1 0,1 1,0-1,0 0,0-1,0 1,0 0,0 0,0-1,0 1,1-1,-1 0,1 0,-1 0,1 0,-1 0,1 0,0-1,2 1,9-1,0 0,0-1,0 0,-1-1,1-1,0 0,-1-1,0-1,0 0,0-1,0 0,-1 0,0-2,0 1,-1-2,0 1,-1-2,0 1,0-1,-1-1,0 0,-1 0,0-1,-1 0,2-3,-6 12,-1-1,1 0,-1 0,0 0,0 0,0-1,0 1,-1 0,0-1,1 1,-2-1,1 1,-1-1,1 1,-1-1,0 0,-1 1,1-1,-1 1,0-1,0 1,0-1,-1 1,0 0,0-1,0 1,0 0,0 0,-1 1,0-1,0 0,0 1,0 0,0-1,-1 1,1 1,-1-1,0 0,-4-1,-2 2,0 0,0 0,0 1,0 0,0 1,-1 0,1 1,0 0,-9 3,-18 2</inkml:trace>
  <inkml:trace contextRef="#ctx0" brushRef="#br0" timeOffset="694.072">708 678,'-4'2,"-21"14,1 0,0 2,1 1,1 1,1 0,-6 9,24-26,0 0,0 1,0-1,0 0,1 1,-1 0,1 0,0-1,0 1,1 0,-1 1,1-1,0 0,0 0,0 0,0 1,1-1,0 1,0-1,0 0,0 1,1-1,0 0,0 1,0-1,0 0,0 0,1 0,0 0,0 0,0 0,1-1,-1 1,1 0,0-1,-1 0,2 0,-1 0,0 0,1 0,-1-1,1 1,0-1,0 0,3 1,5-3,-1 0,0-1,1 0,-1-1,0 0,0-1,0 0,0-1,0 0,-1-1,0 0,0 0,0-1,-1-1,0 0,0 0,0 0,-1-1,0-1,-1 1,0-1,0 0,2-6,18-13,-20 21,0-1,0 0,-1 0,0 0,0-1,-1 0,0 0,-1 0,0-1,0 1,-1-1,0 0,-1 0,0 0,0 0,-1-1,-1 1,1 0,-2 0,0-1,0 1,0 0,-2-2,1 9,0 0,0 0,0 0,-1 0,1 1,-1-1,1 1,-1 0,0-1,0 1,0 0,0 1,-1-1,1 1,0-1,-1 1,1 0,-1 0,1 1,-1-1,1 1,-1-1,-1 1,-18-2</inkml:trace>
  <inkml:trace contextRef="#ctx0" brushRef="#br0" timeOffset="1066.484">1159 395,'-53'77,"4"2,-24 55,71-131,0 1,0-1,0 1,0 0,1-1,-1 1,1 0,0 0,0 0,1 0,-1 0,1 0,-1 0,2 1,-1-1,0 0,1 0,-1 0,1 0,0 0,1 0,-1 0,1-1,-1 1,1 0,0-1,1 1,-1-1,0 0,1 0,0 0,0 0,0 0,0 0,0-1,1 0,-1 1,1-1,-1 0,1-1,0 1,0-1,0 0,3 1,4-1,0-1,0 0,0-1,0 0,0-1,0 0,0-1,-1 0,1-1,-1 0,0 0,0-1,0-1,-1 1,0-2,0 1,0-1,-1-1,0 1,0-1,-1-1,0 1,-1-1,0-1,0 1,-1-1,3-7,-3 7,-1 0,1 0,-2-1,0 0,0 0,-1 0,0 0,-1 0,0 0,-1-1,0 1,-1 0,-1-6,2 13,-1-1,0 0,-1 1,1-1,-1 1,1-1,-2 1,1 0,0-1,-1 1,1 0,-1 1,0-1,-1 0,1 1,-1 0,1 0,-1 0,0 0,0 1,0-1,-1 1,1 0,0 0,-1 0,1 1,-1 0,0 0,1 0,-1 0,0 1,-1 0,-52 7,34-1</inkml:trace>
  <inkml:trace contextRef="#ctx0" brushRef="#br0" timeOffset="1470.72">1441 198,'-1'5,"-1"-1,0 1,1 0,0-1,0 1,0 0,1 0,0 0,0 0,0 0,0 0,1 0,0 0,0-1,0 1,0 0,1 0,0-1,0 1,0-1,1 0,-1 0,1 1,0-2,0 1,1 0,-1-1,1 1,-1-1,1 0,0 0,0 0,1-1,-1 0,1 0,-1 0,1 0,-1 0,5 0,-6-3,1 0,-1-1,1 1,-1-1,0 1,0-1,1 0,-1 0,0 0,-1-1,1 1,0-1,-1 1,1-1,-1 0,0 0,0 0,0 0,0-1,-1 1,1 0,-1-1,0 1,0-1,0 0,-1 1,1-1,-1 0,0 1,0-1,0 0,0 1,0-1,-1 0,0 1,0-1,0 1,0-1,-1 1,1 0,-1-1,0 1,0 0,0 0,0 0,0 0,-1 0,1 1,-1-1,-2-1,-72-8,51 12</inkml:trace>
  <inkml:trace contextRef="#ctx0" brushRef="#br0" timeOffset="1782.245">1695 28,'10'0,"1"1,-1 0,0 0,0 1,0 0,0 0,-1 1,1 1,-1 0,1 0,-1 1,-1 0,1 0,-1 1,1 0,-2 1,1-1,-1 2,0-1,0 1,-1 0,0 0,-1 1,0-1,0 1,-1 1,0-1,1 4,-1 26,-2-1,-1 1,-2-1,-2 0,-1 1,-3-1,0-1,-12 33,11-44,0-1,-1 1,-2-2,0 0,-2 0,-1-1,0 0,-2-2,-1 1,0-2,-1 0,-2-2,0 0,0-1,-2-1,-11 6,-99 58,97-62</inkml:trace>
  <inkml:trace contextRef="#ctx0" brushRef="#br0" timeOffset="2259.443">313 1,'-34'37,"2"2,2 1,1 1,2 2,2 0,2 2,2 1,2 1,2 0,2 1,2 1,3 0,1 0,1 21,7-51,1 0,1 0,1-1,0 1,2 0,0-1,1 0,1 0,0 0,1-1,1 0,1 0,0-1,2 0,-1-1,2 0,0-1,1 0,0 0,1-2,0 0,1 0,1-2,0 0,6 3,14 4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01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85,'-7'-6,"0"2,0-1,0 1,-1 0,1 0,-1 1,0 0,0 0,0 1,-1 0,1 0,0 1,-1 0,1 1,-1 0,1 0,-1 1,1 0,0 0,-1 1,1 0,0 1,0-1,0 2,0-1,1 1,0 0,-1 1,1-1,1 2,-1-1,0 1,0 0,1 0,-1 1,1 0,0 0,1 0,-1 1,1 0,1 0,0 0,0 1,0-1,1 1,1 0,-1 0,2 0,-1 0,1 0,0 0,1 1,0-1,1 0,0 0,0 1,1-1,0 0,0 0,1-1,0 1,1 0,0-1,1 1,2-1,1-1,0 1,0-1,1-1,0 0,0 0,1-1,0 0,-1 0,2-1,-1-1,0 1,1-2,6 2,21-7,-22-1</inkml:trace>
  <inkml:trace contextRef="#ctx0" brushRef="#br0" timeOffset="354.557">590 198,'-2'3,"-14"16,2 0,0 1,2 1,0 0,1 1,1 1,1-1,1 1,0 6,7-27,1 0,0 1,-1-1,1 0,0 0,0 1,0-1,0 0,0 0,1 1,-1-1,1 0,-1 0,1 0,0 0,0 0,0 0,0 0,0 0,1 0,-1 0,0 0,1-1,-1 1,1 0,0-1,0 1,-1-1,1 0,0 0,0 0,0 0,0 0,1 0,-1 0,0-1,0 1,0-1,0 1,1-1,4 0,0 1,0-1,0 0,0-1,0 0,0 0,-1 0,1-1,0 0,-1 0,1-1,4-2,22-16,0-1,-2-2,0-1,-2-1,0-3,-17 20,-1-1,0-1,0 0,-2 0,1-1,-1 0,-1-1,0 0,-1 0,0-1,-1 1,-1-1,0-1,-1 1,0-1,-1 0,0-10,-3 23,0-1,-1 1,1-1,-1 1,1-1,-1 1,0 0,0-1,0 1,0 0,0-1,0 1,-1 0,1 0,-1 0,0 0,0 1,1-1,-1 0,0 1,0-1,0 1,-1-1,1 1,0 0,0 0,-1 0,1 0,-1 1,1-1,-1 1,1-1,-1 1,0 0,-87 15,70-5,0 1,1 1,0 1,1 0,1 2,-7 6,-3 5</inkml:trace>
  <inkml:trace contextRef="#ctx0" brushRef="#br0" timeOffset="775.446">1211 0,'-93'115,"92"-113,0-1,0 1,0 0,0 0,0-1,1 1,-1 0,1 0,0 0,-1 0,1 0,0 0,0 0,0 0,0 0,0 0,1 0,-1 0,1 0,-1 0,1-1,0 1,0 0,-1 0,1 0,1-1,-1 1,0-1,0 1,0-1,1 1,-1-1,1 0,-1 1,1-1,0 0,-1 0,1 0,0 0,0-1,0 1,82 18,-77-18,-3-2,0 1,0-1,0 1,0 0,0 1,0-1,-1 1,1 0,0-1,0 2,0-1,-1 0,1 1,-1 0,1 0,-1 0,0 0,1 0,-1 1,0-1,-1 1,1 0,0 0,-1 0,0 0,1 0,-1 1,0-1,-1 1,1-1,-1 1,1 0,-1-1,0 1,-1 0,1 0,-1 0,1 0,-1 0,0 0,-1 3,-6 3,-1-1,0 0,0 0,-1-1,0 0,0 0,-1-1,0-1,0 1,-1-2,0 1,0-1,0-1,0 0,-1-1,1 0,-1-1,0 0,-9 0,-82-8,85 0</inkml:trace>
  <inkml:trace contextRef="#ctx0" brushRef="#br0" timeOffset="1853.359">1267 28,'-5'0,"4"0,6 0,2-5,5-1,6 0,-1 6,1 3,-2 6,-3 1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0,'0'5,"5"1,6 1,6-2,5-2,4-1,2 0,1-2,0 0,-4-5,-3-2,1 1,-4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14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28,'34'-5,"15"-1,5 0,-3 1,-4 2,-11 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1 144,'19'-29,"11"-14,1 5,-5 13,-7 17,-2 13,1 7,2 1,3-2,2-3,2-2,-5-8,-4-7,-7-8,-4-1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5:49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61,'6'-3,"11"-6,-1 1,1 0,0 2,1 0,-1 1,1 0,0 2,5-1,235 4,-256 0,0-1,0 0,0 1,0-1,0 1,-1 0,1-1,0 1,0 0,0 0,0 0,0 1,0-1,0 0,0 1,0-1,0 1,0 0,-1-1,1 1,0 0,0 0,-1 0,1 1,-1-1,1 0,-1 0,1 1,-1-1,0 1,0 0,0-1,0 1,0 0,0-1,0 1,0 0,-1 0,1 0,-1 0,1 0,-1 0,0-1,0 1,0 0,0 0,0 0,0 0,0 0,-1 1,-109 200,18 108,64-220,12-62,9-24</inkml:trace>
  <inkml:trace contextRef="#ctx0" brushRef="#br0" timeOffset="241.31">0 457,'34'-10,"15"-3,5 1,2 2,-3 3,-6 3,-6 2,-5 1,-5 1,-1 0,-3 1,1-1,-6 1</inkml:trace>
  <inkml:trace contextRef="#ctx0" brushRef="#br0" timeOffset="634.38">903 146,'-16'11,"-9"5,1 0,1 2,1 0,0 2,1 1,1 0,1 1,1 1,-11 19,27-39,1 1,-1 0,0 0,1 0,0-1,0 1,0 0,1 0,-1 1,1-1,0 0,0 0,0 0,0 0,1 0,0 0,0 0,0 0,0 0,1 0,-1-1,1 1,0 0,0-1,0 1,1-1,-1 0,1 0,0 0,0 0,0 0,0-1,0 1,1-1,-1 0,4 2,2 1,1 0,0-1,0 1,1-2,-1 0,1 0,0-1,-1 0,1-1,0 0,0-1,0 0,5-1,1 0,-1-2,1 0,-1-1,0 0,0-1,0-1,-1-1,0 0,0-1,-1 0,1-1,-2-1,0 0,0-1,-1-1,0 0,-1 0,0-1,-1 0,-1-1,0 0,0-1,2-8,-10 16,0 0,0 0,-1 0,0 0,0 0,-1 0,0 0,0 0,0 0,-1 0,0 0,-1 0,1 1,-1-1,0 1,-1-1,0 1,0 1,0-1,-1 0,1 1,-1 0,-1 0,1 0,-1 1,0 0,0 0,0 0,0 1,-1 0,1 0,-1 1,0-1,1 2,-1-1,0 1,-1 0,0 0,-5-2,-1 1,0 1,0 0,1 1,-1 0,0 1,1 1,-1 0,0 1,1 0,0 1,0 1,0 0,0 0,1 1,0 1,0 0,1 1,0 0,0 1,-3 4,-6 10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32.6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1,'0'423,"-30"-166,13-173,13-82,0-7</inkml:trace>
  <inkml:trace contextRef="#ctx0" brushRef="#br0" timeOffset="469.465">421 143,'-86'58,"3"4,-49 49,131-111,0 0,0 0,-1 1,1-1,0 1,0-1,0 1,0-1,0 1,0-1,0 1,0 0,0 0,0 0,0-1,0 1,1 0,-1 0,0 0,0 0,1 0,-1 1,1-1,-1 0,1 0,0 0,-1 0,1 1,0-1,0 0,0 0,0 0,0 1,0-1,0 0,0 0,0 1,1-1,-1 0,0 0,1 0,-1 0,1 0,-1 1,1-1,0 0,-1 0,1 0,0-1,0 1,0 0,0 0,0 0,0 0,0 0,58 19,-49-18,0 1,0 0,0 0,-1 1,0 1,1-1,-1 1,-1 1,1 0,-1 0,0 0,-1 1,7 7,-9-6,0 0,0 0,-1 1,0 0,-1-1,1 1,-2 1,1-1,-1 0,0 8,15 26,-5-31</inkml:trace>
  <inkml:trace contextRef="#ctx0" brushRef="#br0" timeOffset="1254.565">760 143,'-31'47,"3"2,1 2,3 0,3 1,-2 12,-31 132,37-124,19-110,62-141,17 23,-52 63,-29 92,0 0,0 1,0-1,1 1,-1-1,0 1,0-1,1 1,-1-1,0 1,1-1,-1 1,0-1,1 1,-1 0,1-1,-1 1,1-1,-1 1,1 0,-1 0,1-1,-1 1,1 0,-1 0,1 0,0 0,-1-1,1 1,-1 0,1 0,0 0,-1 0,1 0,-1 0,1 1,-1-1,1 0,0 0,-1 0,1 0,-1 1,1-1,-1 0,1 1,-1-1,1 0,-1 1,1-1,-1 1,0-1,1 0,-1 1,0-1,1 1,-1-1,0 1,1-1,-1 1,0 0,0-1,0 1,0-1,0 1,1-1,19 42,-19-39,32 105,26 54,18-76,-75-84,1 0,0-1,0 1,0-1,0 0,0 0,0 0,0 0,0 0,0 0,0-1,0 0,1 1,-1-1,0 0,0-1,0 1,1-1,-1 1,0-1,0 0,0 0,0 0,0-1,0 1,-1-1,1 1,0-1,-1 0,1 0,-1 0,1 0,-1-1,0 1,12-17,-2 0,0-1,0 0,-2-1,-1 0,-1-1,0 0,-2 0,0 0,-2-1,1-13,-1 16,13-200,-18 195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6:46.620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1639 1860,'9'0,"9"0,1-5,1-1,4 0,1 1,1 1,2 2,0 1,1 1,0 0,-1 0,1 0,-6 0</inkml:trace>
  <inkml:trace contextRef="#ctx0" brushRef="#br0" timeOffset="253.648">1695 2113,'29'5,"14"2,5-1,-1-1,-4-1,-5-2,-8-1</inkml:trace>
  <inkml:trace contextRef="#ctx0" brushRef="#br0" timeOffset="-1066.53">30 1635,'-4'6,"0"2,0-1,1 0,0 1,1 0,-1-1,1 1,1 0,-1 0,2 0,-1 1,1-1,0 0,1 5,-1 3,1 260,27-152,-27-121,0 0,0 0,1 0,-1 0,1 0,0-1,0 1,0 0,0-1,0 0,0 1,1-1,-1 0,1 0,0 0,-1 0,1-1,0 1,0-1,0 0,0 0,0 0,1 0,-1 0,0-1,0 1,1-1,-1 0,0 0,0 0,1 0,-1-1,0 1,0-1,0 0,3-1,6-4,-1-1,1-1,-1 0,0 0,-1-1,0 0,0-1,-1 0,0-1,-1 0,0 0,-1-1,0 0,2-7,7-7,98-222,-114 278,-6 174,6-200,0 0,0 0,1 0,0 0,0 0,0 0,0-1,1 1,-1 0,1-1,0 1,0-1,1 0,-1 0,0 0,1 0,0 0,0 0,0-1,0 1,0-1,0 0,1 0,-1 0,1 0,0 0,-1-1,1 0,0 0,0 0,0 0,0-1,-1 1,1-1,0 0,0 0,0 0,0-1,3 0,1 0,0-1,1 1,-1-2,0 1,0-1,0 0,0-1,-1 0,1 0,-1-1,0 0,0 0,-1-1,0 1,0-1,0-1,0 1,-1-1,0 0,0-2,74-156,-66 133,-2-1,-1 0,-2-1,-1 0,-1 0,-2-1,-1-29,-4 79,0 4</inkml:trace>
  <inkml:trace contextRef="#ctx0" brushRef="#br0" timeOffset="-462.195">905 2199,'6'131,"-6"-129,1 0,0-1,0 1,0-1,0 1,0-1,0 0,0 1,0-1,0 0,1 0,-1 0,0 0,1 0,-1 0,1 0,-1 0,1 0,0-1,-1 1,1-1,0 1,-1-1,1 0,0 1,-1-1,1 0,0 0,0 0,-1-1,1 1,0 0,0-1,-1 1,1-1,-1 1,1-1,0 0,-1 0,1 0,-1 0,0 0,1 0,-1 0,1 0,64-53,-48 33,-16 18,-1 0,1 0,0 0,0 0,0 1,0-1,0 1,0-1,1 1,-1 0,1 0,0 0,0 0,0 0,0 1,0-1,0 1,0 0,0 0,1 0,-1 0,0 0,0 1,1 0,-1-1,1 1,-1 1,0-1,1 0,-1 1,0 0,1-1,-1 1,0 1,0-1,0 0,0 0,1 0,-1 0,0 0,1-1,-1 0,0 1,1-1,-1 0,0-1,1 1,-1-1,0 1,0-1,1 0,-1 0,0-1,0 1,0-1,0 1,0-1,-1 0,1 0,0 0,-1 0,1-1,-1 1,0-1,0 1,1-2,1-2,0 0,0 0,0 0,-1-1,0 1,0-1,-1 0,1 0,-2 0,1 0,-1 0,0 0,0 0,-1-8,-3-3</inkml:trace>
  <inkml:trace contextRef="#ctx0" brushRef="#br0" timeOffset="4008.402">2542 1775,'-21'80,"16"-58,2-1,1 0,1 1,0 0,2-1,0 1,2-1,0 1,1-1,2 0,0-1,1 1,4 7,-10-26,1 1,-1-1,0 0,1 0,0 0,-1 0,1 0,0 0,0-1,0 1,0-1,0 1,0-1,1 0,-1 0,0 0,1 0,-1 0,1 0,-1-1,1 1,-1-1,1 1,-1-1,1 0,-1 0,1 0,0-1,-1 1,1-1,-1 1,1-1,-1 0,0 0,1 0,-1 0,0 0,1-1,76-65,-48 28,-2-2,-2-1,-2-1,8-21,-33 65,0 0,1 0,-1 0,0 0,1 0,-1-1,1 1,-1 0,1 0,-1 0,1 0,0-1,-1 1,1 0,0-1,0 1,0-1,-1 1,1-1,0 1,0-1,0 1,0-1,0 0,0 1,0-1,0 0,0 0,0 0,0 0,0 0,0 0,0 0,0 0,0 0,0-1,0 1,0 0,0-1,0 1,-1 0,1-1,0 1,0-1,0 1,0-1,-1 0,1 1,0-1,-1 0,1 0,0 1,-1-1,1 0,-1 0,1 0,-1 0,0 0,1 0,-1 0,0 0,1 0,-1 0,5 31,-4-17,1 0,0 0,1 0,1 0,0 0,0-1,1 1,1-1,0-1,1 1,0-1,0 0,1-1,-4-6,0-2,1 1,-1 0,0-1,1 0,0 0,-1 0,1-1,0 1,0-1,0 0,0-1,0 1,0-1,0 0,0 0,0 0,0-1,0 0,0 0,0 0,-1-1,1 1,0-1,-1 0,1-1,-1 1,0-1,1 0,-1 0,-1 0,1 0,0-1,-1 1,0-1,1 0,-2 0,2-2,6-7,-1-2,-1 1,0-1,-1 0,0-1,-2 1,0-1,0-1,-1 1,-1 0,-1-1,-1 0,0 0,-1 1,0-1,-2-3,1 8</inkml:trace>
  <inkml:trace contextRef="#ctx0" brushRef="#br0" timeOffset="5039.797">3727 1832,'-9'0,"-1"0,0 1,1 0,-1 0,1 1,0 1,-1 0,1 0,0 0,1 1,-1 1,1-1,-1 1,1 1,1 0,-1 0,1 0,0 1,1 0,-1 0,1 1,1 0,-1 0,1 1,-1-1,0 0,0 1,1 0,0 0,0 1,1-1,1 1,0 0,0 0,0 0,2 0,-1 0,1 1,1-1,0 0,0 1,1-1,0 0,1 0,0 1,1-1,-2-7,1 0,1 0,-1 1,0-2,1 1,0 0,-1 0,1-1,0 0,0 1,1-1,-1 0,0-1,1 1,-1-1,1 1,0-1,-1 0,1 0,0-1,-1 1,1-1,0 0,0 0,0 0,0 0,-1-1,4 0,102-36,-91 24,-1-1,-1-1,0 0,-1-2,-1 1,0-2,-2 0,0 0,0-2,-2 1,-1-1,0 0,-2-1,1-3,-1-1,-1-1,-1 0,-1-1,-1 1,-2-1,-1 0,0 1,-2-1,-2 0,0 1,-1 0,-2 0,-1 1,-2-3,7 21,0 0,-1 0,0 1,-1-1,1 1,-1 0,0 1,-1-1,1 1,-1 0,0 0,-1 1,1 0,-5-3,8 6,0-1,0 1,0 0,0 0,0 0,0 0,0 0,0 1,-1-1,1 1,0 0,0 0,0 0,-1 0,1 1,0-1,0 1,0 0,0 0,0 0,0 0,0 1,0-1,0 1,0-1,1 1,-1 0,1 0,-1 0,1 1,0-1,0 1,0-1,0 1,0 1,-4 6,0 1,1-1,1 1,0 0,0 0,1 1,1-1,0 0,0 1,1 0,1 0,0-1,0 1,1 0,1-1,0 1,0-1,1 1,1-1,0 0,0 0,1-1,6 9,14 21,3-1,1-2,1 0,24 19,79 108,-85-102,-26-38,-14-21</inkml:trace>
  <inkml:trace contextRef="#ctx0" brushRef="#br0" timeOffset="7590.73">4631 1719,'-25'4,"17"-4,0 0,0 1,0-1,0 1,1 1,-1 0,0 0,1 0,0 1,-1 0,1 0,0 1,0 0,1 0,-1 1,1 0,0 0,0 0,1 1,0 0,0 0,0 0,0 1,1-1,0 1,-2 7,8 156,0-154,0 0,1 1,1-2,0 1,1 0,1-1,0 0,1 0,6 8,-11-20,1 0,-1-1,1 1,0-1,0 0,0 0,0 0,0 0,0-1,0 1,1-1,-1 1,1-1,-1 0,1-1,-1 1,1-1,-1 1,1-1,0 0,-1 0,1-1,-1 1,1-1,0 0,-1 0,0 0,2-1,96-45,-96 43,42-26,-29 18</inkml:trace>
  <inkml:trace contextRef="#ctx0" brushRef="#br0" timeOffset="7952.761">5025 1803,'-21'28,"2"1,0 1,2 1,1 1,2 0,-6 20,19-50,0 1,-1 0,1 0,1 0,-1 0,0 0,1 0,-1 0,1 0,0 0,0 0,0 0,1 0,-1 0,1 0,-1 0,1 0,0 0,0 0,0 0,1 0,-1-1,1 1,0 0,-1-1,1 1,0-1,0 0,1 0,-1 0,0 0,1 0,-1 0,1 0,0-1,-1 0,1 1,0-1,0 0,0 0,0-1,0 1,0 0,0-1,3 0,12-4,1 0,-1-2,0 0,0-1,-1-1,0 0,0-2,-1 0,0 0,-1-2,0 0,-1-1,3-3,-17 16,9-7,-1-1,-1 0,0 0,0-1,0 0,-1 0,0 0,-1-1,0 0,-1 0,0 0,2-8,-5 13,0 1,0-1,0 1,0-1,-1 1,0-1,0 0,0 1,-1-1,1 1,-1-1,0 1,0-1,-1 1,1-1,-1 1,0 0,0 0,-1 0,1 0,-1 0,0 1,0-1,0 1,0 0,-1-1,1 1,-1 1,0-1,0 1,0-1,-2 0,0 1,0 0,0-1,-1 2,1-1,-1 1,1 0,-1 0,0 1,1 0,-1 0,0 1,1-1,-1 1,0 1,1 0,0-1,-1 2,1-1,0 1,0 0,0 0,1 1,-1 0,-3 2,-10 12</inkml:trace>
  <inkml:trace contextRef="#ctx0" brushRef="#br0" timeOffset="8410.279">5732 1606,'-26'17,"-62"59,85-74,1 1,1 0,-1-1,0 1,1 0,-1 0,1 0,0 0,0 0,0 0,0 0,0 0,1 0,0 0,-1 0,1 1,1-1,-1 0,0 0,1 0,-1 1,1-1,0 0,0 0,0 0,0 0,1-1,-1 1,1 0,0 0,0-1,2 3,67 47,-66-49,0 0,-1 0,0 1,0-1,0 1,0 0,-1 0,1 0,-1 0,0 1,0-1,-1 1,1 0,-1-1,0 1,-1 1,1-1,-1 0,0 0,0 0,0 1,-1-1,0 0,0 1,0-1,-1 0,0 1,0-1,0 0,0 0,-1 0,-1 4,-6 2,0 0,0 0,-1-1,0 0,-1-1,0 0,-1-1,0 0,0-1,0 0,-1-1,0 0,-1-1,1 0,-1-2,0 1,1-2,-2 0,1 0,-10-1,1-5,4-2</inkml:trace>
  <inkml:trace contextRef="#ctx0" brushRef="#br0" timeOffset="11141.173">6409 1690,'-8'-6,"-1"1,0 0,0 1,0 0,0 0,0 1,-1 0,0 0,1 1,-1 1,0 0,0 0,0 1,0 0,0 0,0 1,0 1,0 0,1 0,-1 1,1 0,-4 2,5 3,1 1,0 0,0 0,1 1,0 0,0 0,1 0,1 1,0 0,0 0,1 0,0 3,1-8,-13 118,15-120,1-1,-1 0,1 1,0-1,-1 0,2 0,-1 1,0-1,0 0,1 0,0-1,0 1,0 0,0 0,0-1,0 1,1-1,-1 0,1 0,-1 0,1 0,0 0,0-1,0 1,0-1,0 1,0-1,0 0,1-1,-1 1,0 0,0-1,1 0,-1 0,2 0,9-2,-2-2,1 1,0-2,-1 0,0 0,0-1,0 0,-1-1,0-1,0 0,-1 0,0-1,1-2,-3 5,15-12,-1-1,-1 0,-1-2,-1-1,0 0,11-19,-11 26,-23 54,-76 194,36-121,25-27,18-61</inkml:trace>
  <inkml:trace contextRef="#ctx0" brushRef="#br0" timeOffset="11438.015">6944 1662,'-57'77,"30"-43,1 1,2 2,1 0,2 1,-15 37,34-72,1 0,-1 0,1 0,-1 0,1 0,0 0,0 0,0 1,0-1,1 0,-1 0,1 1,0-1,0 0,0 1,1-1,-1 0,1 1,0-1,-1 0,1 0,1 0,-1 0,0 0,1 0,0 0,0 0,-1 0,2-1,-1 1,0-1,0 1,1-1,-1 0,1 0,0 0,0 0,0-1,0 1,0-1,0 0,0 1,3-1,4-2,1-1,-1 0,1 0,-1-1,0-1,0 0,0 0,0-1,-1 0,0 0,0-1,0 0,-1-1,0 0,0-1,-1 1,0-1,0-1,-1 1,0-1,0 0,-1-1,0 1,2-7,-3 6,-1 1,1-1,-2 0,1 0,-1 0,-1 0,0 0,0 0,-1 0,0-1,-1 1,0 0,-2-9,2 15,1 0,-1 0,0 0,-1 0,1 0,-1 0,0 0,1 0,-2 0,1 1,0-1,-1 1,0-1,1 1,-1 0,-1 0,1 1,0-1,-1 1,1-1,-1 1,0 0,0 0,0 1,0-1,0 1,0 0,0 0,0 0,0 0,-1 1,1 0,-3 0,-15 3,3 2</inkml:trace>
  <inkml:trace contextRef="#ctx0" brushRef="#br0" timeOffset="11771.535">7256 1465,'-19'24,"-7"13,6 4,12-4,11-9,11-8,7-9,0-10,1-11,-3-7,-4-7,-6-3,-3-3,-4 0,-6 4,-3 8</inkml:trace>
  <inkml:trace contextRef="#ctx0" brushRef="#br0" timeOffset="12043.989">7481 1295,'12'24,"-1"0,-1 0,-1 1,-1 0,-1 0,-1 1,-2 0,0 0,-2 0,-1 0,-1 1,-1-1,-1 0,-2 0,-1 3,-5 20,-3-1,-2-1,-1 0,-3-2,-2 0,-2 0,-18 24,-32 17,50-66</inkml:trace>
  <inkml:trace contextRef="#ctx0" brushRef="#br0" timeOffset="12538.918">6267 1268,'-67'153,"6"2,-23 106,73-229,2 0,1 0,1 1,2 0,2 0,0 1,2-1,2 0,1 1,2-1,4 19,-2-39,0-1,1 0,0 0,1 0,0-1,1 0,0-1,1 0,0 0,1-1,0 0,0-1,1 0,0-1,0-1,0 1,1-2,0 0,0 0,1-2,-1 1,1-2,7 1,8 3</inkml:trace>
  <inkml:trace contextRef="#ctx0" brushRef="#br0" timeOffset="27099.784">1724 2989,'1'0,"-1"0,1 0,-1 0,1 0,-1 0,1 0,-1 0,1 0,-1 0,1 0,-1 0,1 0,-1-1,1 1,-1 0,1 0,-1-1,1 1,-1 0,0-1,1 1,-1 0,1-1,-1 1,0-1,0 1,1 0,-1-1,0 1,0-1,1 1,-1-1,0 1,0-1,0 1,0-1,0 1,0-1,0 1,0-1,0 0,0 1,0-1,0 1,0-1,0 1,0-1,0 1,-1-1,1 1,0-1,0 1,-1 0,1-1,0 1,-1-1,1 1,0 0,-1-1,1 1,0 0,-1-1,0 1,120-19,-85 12,1 2,0 1,0 1,1 2,-1 2,23 3,-22 6,-30-3</inkml:trace>
  <inkml:trace contextRef="#ctx0" brushRef="#br0" timeOffset="27613.49">1668 3243,'137'-11,"37"-25,-33 25,-117 11</inkml:trace>
  <inkml:trace contextRef="#ctx0" brushRef="#br0" timeOffset="28262.878">3247 2763,'-19'1,"0"1,1 0,-1 1,1 2,-1 0,1 0,1 2,-1 0,1 1,0 1,1 0,0 2,0 0,1 0,1 1,-3 4,8-5,0 1,1 1,0-1,1 1,1 1,0-1,0 1,1 0,1 1,1-1,0 1,1 0,0-1,1 1,1 0,0 0,1 0,1 0,0-1,1 1,0-1,2 1,-1-1,2 0,0-1,0 0,2 1,-1-2,2 1,-1-1,2-1,0 0,0 0,11 9,-5-10,1-1,0 0,1-1,-1 0,1-2,1 0,-1-1,1-1,0-1,0 0,0-2,0 0,10-1,-18-1,0 0,0 0,0-1,0 0,0-1,-1 0,1-1,-1 0,0 0,0-1,0-1,-1 0,0 0,0-1,0 0,-1 0,0-1,0 0,-1 0,0-1,-1 0,0 0,4-9,-5 6,0-1,-1 1,-1-1,0 0,0 0,-2 0,1 0,-2 0,0-1,0 1,-1 0,-1 0,0 0,-1 0,-1 0,0 1,0-1,-1 1,-1 0,0 0,0 1,-1 0,-1 0,0 0,0 1,-1 0,-1 0,-5-2,0-1,-1 2,-1 0,1 1,-2 0,1 2,-1 0,-8-2,-13-3</inkml:trace>
  <inkml:trace contextRef="#ctx0" brushRef="#br0" timeOffset="28877.636">2683 3101,'-1'1,"0"-1,0 1,0 0,1 0,-1 0,0-1,1 1,-1 0,0 0,1 0,-1 0,1 0,-1 0,1 0,0 0,-1 0,1 0,0 1,0-1,0 0,0 0,0 0,0 0,0 0,0 0,0 0,0 1,1-1,-1 0,0 0,1 0,-1 0,1 0,-1 0,1 0,0 0,-1 0,1-1,0 1,-1 0,1 0,0-1,0 1,0 0,0-1,0 1,0-1,0 1,0-1,1 1,61 20,-53-18,33 5,0-2,0-2,1-2,-1-1,21-4,18 1,240-10,-143-1,123 9,-279 4</inkml:trace>
  <inkml:trace contextRef="#ctx0" brushRef="#br1" timeOffset="36601.643">4292 2480,'149'12,"-57"-2,1-4,0-4,0-3,-1-5,1-4,32 0,376-22,8 34,-315 25,285-27,-197 0,-140-27,-31 26,-87 1</inkml:trace>
  <inkml:trace contextRef="#ctx0" brushRef="#br1" timeOffset="37998.515">5534 2904,'-2'-11,"0"0,0-1,1 1,0 0,1 0,0-1,1 1,1 0,0-1,0 1,1 0,0 1,1-1,0 0,1 1,0 0,0 0,8-9,-6 4,245-446,97-149,45-133,-367 695,40-70,5 3,22-21,-21 25,-164 201,59-67,-1-3,0 0,-1-3,-1 0,-1-3,0 0,-32 5,-37 17,104-36,0 0,0 0,0 0,0 0,0 0,0 0,0 0,0 0,0 1,0-1,1 0,-1 1,0-1,0 0,0 1,0-1,0 1,0 0,1-1,-1 1,0 0,0-1,1 1,-1 0,1 0,-1 0,0 0,1-1,0 1,-1 0,1 0,0 0,-1 0,1 0,0 0,0 0,0 0,0 0,0 0,0 0,0 0,0 0,0 0,0 0,0 0,1 0,-1 0,0 0,1 0,-1 0,1 0,-1 0,1-1,0 1,-1 0,1 0,0-1,0 2,17 10,1-1,0 0,1-2,0 0,0-1,1-1,0 0,5-1,-18-4,404 90,-259-47,-153-45,0 0,0-1,-1 1,1-1,0 1,0-1,0 1,0-1,0 1,0-1,0 1,0-1,0 1,0-1,0 1,0-1,0 1,0-1,0 1,0-1,1 1,-1 0,0-1,0 1,1-1,-1 1,0-1,1 1,-1 0,0-1,1 1,-1 0,0-1,1 1,-1 0,1 0,-1-1,0 1,1 0,-1 0,1 0,-1 0,1-1,-1 1,1 0,-1 0,1 0,-1 0,1 0,-1 0,1 0,-1 0,1 1,-1-1,1 0,-1 0,1 0,-37-33,33 31,-221-190,203 174,0-1,2 0,0-1,1-2,1 0,1 0,1-1,-4-11,8 10</inkml:trace>
  <inkml:trace contextRef="#ctx0" brushRef="#br1" timeOffset="38380.891">7735 223,'-69'8,"46"-7,1 1,-1 0,1 2,-1 1,1 0,1 2,-1 0,1 2,1 0,-1 1,-13 10,27-14,0 1,0 0,1 0,0 1,0 0,1 0,0 0,0 1,1 0,0 0,0 0,1 0,1 0,-1 1,1-1,1 1,0 0,0-1,1 1,0 0,1 0,0-1,1 1,0-1,0 1,1-1,0 0,1 0,-1 0,4 4,1 2,1-1,1 0,0-1,0 0,1-1,1 0,0-1,1 0,0 0,0-2,1 0,1 0,-1-1,1-1,1-1,-1 0,1-1,0 0,0-2,1 0,-1 0,1-2,11 0,-8 1,0-1,1 0,-1-2,1-1,-1 0,0-2,0 0,0-1,0-1,-1-1,0 0,0-2,-1 0,0-1,-1-1,0-1,-1 0,0-1,-1-1,0 0,-1-1,-1-1,0 0,10-18,-16 21,0 0,0-1,-1 1,-1-2,0 1,-1 0,-1-1,0 0,-1 0,-1 0,0 0,-1 0,-1 0,0 0,-1 0,0 0,-1 1,-1-1,-1 1,0-1,0 1,-2 1,0-1,0 1,-7-9,2 6,-1 1,-1 0,0 0,0 2,-2 0,1 0,-2 2,0 0,0 0,-1 2,0 0,0 1,-1 1,0 1,-1 1,1 0,-1 1,0 2,0 0,0 1,0 0,0 2,-1 1,-12 2,-26 8,11 0</inkml:trace>
  <inkml:trace contextRef="#ctx0" brushRef="#br1" timeOffset="38782.533">6860 421,'5'2,"12"7,-1-1,1 0,1-1,0-1,-1-1,2 0,-1-2,6 1,104-2,1-5,103-18,-124 11,489-34,-204 32,-321 20,-62-8</inkml:trace>
  <inkml:trace contextRef="#ctx0" brushRef="#br0" timeOffset="76724.183">2316 308,'5'0,"1"4,5 3,6-1,3-2,5 0,2-2,-4-6,0-1,0-1,1 1,1 1,2 1,-5 7,-5 1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1,'20'0,"10"0,6 0,1 0,-1 0,-2 0,-1 0,-2 0,-2 0,0 0,-1 0,0 0,-1 0,1 0,-5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2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1,'34'5,"20"1,6 0,-2-1,-7-1,-6-2,-7-1,-10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0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26,'0'-26,"0"37,0 76,11 228,-8-293,-2-1,1 0,1 0,1-1,0 1,2-1,0 1,2-2,0 1,1-1,1 0,0-1,8 9,-16-25,0 0,0 0,1-1,-1 1,1 0,-1-1,1 0,-1 1,1-1,0 0,0 0,-1-1,1 1,0-1,0 1,0-1,0 0,0 0,0 0,0 0,-1 0,1-1,0 0,0 1,0-1,0 0,-1 0,1-1,-1 1,1 0,-1-1,1 0,-1 1,2-2,69-76,-47 29,-2 0,-3-2,-1-1,-3 0,5-33,-16 60,31-111,-26 177,44 179,-46-194,2 0,1 0,0-2,2 1,1-1,1-1,1-1,12 12,-27-30,1 0,0 0,-1 0,1 0,0 0,0-1,0 1,1-1,-1 0,1 0,-1 0,1-1,0 1,-1-1,1 0,0 0,0 0,0-1,0 1,0-1,0 0,0 0,0 0,0-1,0 1,-1-1,1 0,0 0,0 0,0-1,-1 1,1-1,-1 0,1 0,-1 0,0-1,0 1,0-1,0 0,0 1,0-1,-1-1,0 1,1 0,0-2,11-28,-1 0,-1-1,-2 0,-1-1,-2 0,-1 0,-2-1,-1 1,-2-1,-2-16,0-3,0 31</inkml:trace>
  <inkml:trace contextRef="#ctx0" brushRef="#br0" timeOffset="285.581">1215 422,'0'29,"0"14,0 5,0-2,0-3,0-4,0-4,0-4,0-1,0-2,0 0,-5-1,-1 1,0-6</inkml:trace>
  <inkml:trace contextRef="#ctx0" brushRef="#br0" timeOffset="540.36">989 450,'24'5,"13"1,4 0,1-1,-2-1,-4-2,-2-1,-3 0,-6-1</inkml:trace>
  <inkml:trace contextRef="#ctx0" brushRef="#br0" timeOffset="786.283">1469 479,'-1'2,"-7"12,1 0,0 0,1 0,1 1,1 0,0 0,0 0,2 0,0 0,0 1,2-1,0 1,0 0,2-1,0 0,2 6,-3-18,0 0,0-1,0 1,1-1,-1 1,1-1,0 0,-1 1,1-1,0 0,0 0,1-1,-1 1,0 0,1-1,-1 1,1-1,-1 0,1 1,0-1,-1-1,1 1,0 0,0-1,0 1,-1-1,1 0,0 0,0 0,0 0,0-1,0 1,-1-1,1 1,0-1,2-1,1-1,0 1,0-1,0-1,-1 1,1-1,-1 0,0 0,0-1,0 1,-1-1,1 0,-1 0,0-1,-1 1,3-5,-2 1,0-1,-1 1,0-1,-1 1,0-1,-1 0,1 0,-2 0,0 0,0-8,0 14,-1 0,1 0,-1 0,1 0,-1 0,0 1,-1-1,1 0,-1 1,1-1,-1 1,0-1,0 1,-1 0,1 0,-1 0,1 0,-1 0,0 1,0-1,0 1,-1 0,1 0,0 0,-1 0,0 0,1 1,-1-1,-16-2</inkml:trace>
  <inkml:trace contextRef="#ctx0" brushRef="#br0" timeOffset="1052.254">1920 479,'0'28,"0"15,0 5,0-1,0-4,0-10</inkml:trace>
  <inkml:trace contextRef="#ctx0" brushRef="#br0" timeOffset="1300.515">1723 393,'33'10,"17"3,4-1,-3-2,-4-3,-7-3,-4-2,-3-1,-4-1,-5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1 324,'33'0,"17"-4,4-3,-3 1,-4 2,-6 0,-5 2,-4 1,-2 0,-2 1,-1 1,-5-1</inkml:trace>
  <inkml:trace contextRef="#ctx0" brushRef="#br0" timeOffset="246.931">198 155,'-5'34,"-6"20,-1 6,1-2,2-2,4-5,1-7,3-6,0-4,1-4,1-6</inkml:trace>
  <inkml:trace contextRef="#ctx0" brushRef="#br0" timeOffset="733.864">594 98,'-13'25,"2"-1,1 2,1-1,1 1,1 1,1 0,2 0,0 0,2 0,1 0,1 0,2 1,0 1,0-23,0 0,1 0,-1 0,1 0,0 0,1 0,0-1,-1 0,2 0,-1 0,1 0,-1 0,1-1,0 0,1 0,-1 0,1-1,0 0,-1 0,1 0,1-1,-1 0,0 0,1-1,-1 1,0-1,1-1,0 1,-1-1,1 0,-1-1,1 1,-1-1,1-1,-1 1,0-1,1 0,-1-1,2 0,13-11,-1-1,0 0,-1-2,-1 0,-1-1,0 0,-1-2,-1 0,-1-1,-1 0,-1-1,8-19,-5 14,-5 13,-8 21,-10 28,6-26,0-2,-1 0,1 1,0-1,1 1,0-1,0 1,1-1,0 1,0 0,0-1,1 1,1-1,-1 1,1-1,0 1,1-1,0 0,0 0,0 0,1-1,0 1,0-1,1 0,0 0,0 0,0-1,0 0,1 0,0 0,4 2,-4-4,-1-1,0 0,1 0,-1-1,1 0,0 0,-1 0,1 0,0-1,0 0,-1 0,1-1,0 0,-1 0,1 0,0 0,-1-1,1 0,-1 0,0-1,0 1,0-1,0 0,0-1,-1 1,1-1,0-1,10-8,-1 0,0-1,-1-1,0 0,-1-1,-1-1,4-7,-3 3,10-14,-2-1,-1-1,-2 0,-2-1,-1-1,6-28,-20 20,1 47,-1-1,0 0,0 0,0 1,0-1,0 0,0 0,0 1,-1-1,1 0,0 0,0 1,-1-1,1 0,0 1,-1-1,1 0,0 1,-1-1,1 1,-1-1,1 0,-1 1,0-1,1 1,-1 0,1-1,-1 1,0-1,1 1,-1 0,0-1,1 1,-1 0,0 0,0 0,1 0,-1 0,0 0,0 0,1 0,-1 0,0 0,0 0,1 0,-1 0,0 0,0 1,1-1,-1 0,0 1,1-1,-1 0,0 1,1-1,-1 1,1-1,-11 9</inkml:trace>
  <inkml:trace contextRef="#ctx0" brushRef="#br0" timeOffset="997.37">1666 409,'-14'38,"-10"18,-1 4,4-3,1-7,4-7,4-6,5-5,3-2,7-2,8-11,2-12,-1-8</inkml:trace>
  <inkml:trace contextRef="#ctx0" brushRef="#br0" timeOffset="1251.454">1525 381,'24'10,"13"2,4 0,1-2,-2-3,-4-2,-2-3,-3-1,-6-1</inkml:trace>
  <inkml:trace contextRef="#ctx0" brushRef="#br0" timeOffset="1421.392">1609 635,'29'9,"14"4,5-5,-1-5,-4-2,-4-1,-9-1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4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16,'-1'0,"1"1,0-1,-1 1,1-1,-1 1,0-1,1 1,-1-1,1 0,-1 1,1-1,-1 0,0 0,1 1,-1-1,0 0,1 0,-1 0,0 0,1 0,-1 0,0 0,1 0,-1 0,0 0,1 0,-1 0,0-1,1 1,-1 0,0 0,1-1,-1 1,1 0,-1-1,1 1,-1-1,0 1,1 0,0-1,-1 1,1-1,-1 0,1 1,0-1,-1 1,1-1,0 0,-1 1,1-1,0 0,0 1,0-1,0 0,0 1,0-1,0 0,0 1,0-1,0 0,0 1,0-1,0 0,0 1,1-1,-1 0,-33 130,22-67,2 1,4-1,2 1,3 0,3 18,-2-73,0 1,1 0,0-1,1 1,-1-1,2 0,-1 1,1-2,0 1,1 0,-1-1,3 3,-5-8,0 1,1-1,-1 0,0 1,1-1,-1 0,1 0,0-1,-1 1,1-1,0 1,0-1,0 0,0 0,1 0,-1 0,0-1,0 1,0-1,1 0,-1 0,0 0,0 0,0-1,1 1,-1-1,0 0,0 0,0 0,0 0,0 0,0-1,0 1,1-3,13-7,-1-2,0 0,-1 0,-1-2,0 0,-1 0,-1-2,0 1,4-11,-15 26,-1 1,0-1,0 0,0 0,1 0,-1 1,0-1,1 0,-1 0,0 1,1-1,-1 0,1 1,-1-1,1 1,0-1,-1 0,1 1,0-1,-1 1,1 0,0-1,-1 1,1-1,0 1,0 0,0 0,-1-1,1 1,0 0,0 0,0 0,-1 0,1 0,0 0,0 0,0 0,0 0,-1 1,1-1,0 0,0 0,-1 1,1-1,0 1,0-1,-1 0,1 1,0-1,-1 1,1 0,-1-1,1 1,0 0,20 47,-16-35,-4-10,3 11,1-1,0 1,1-1,0-1,1 1,1-1,0 0,0-1,1 1,1-2,0 1,8 5,-13-12,0 0,0 0,1-1,0 0,-1 0,1 0,0-1,0 0,0 0,1 0,-1-1,0 0,1 0,-1 0,1-1,-1 0,1-1,-1 1,0-1,1 0,-1-1,0 0,0 0,0 0,0 0,0-1,0 0,-1-1,1 1,2-4,10-12,-1-1,-1-1,-2-1,0 0,-1-1,-1 0,-1-1,-1 0,-1-1,-1 0,-2 0,4-25,-2 9,-3-1,-1 0,-1 1,-3-1,-1-1,1 43,0 1,0-1,0 0,0 0,0 1,0-1,1 0,-1 0,0 0,0 0,0 1,1-1,-1 0,0 0,0 0,0 0,1 0,-1 0,0 0,0 1,1-1,-1 0,0 0,0 0,1 0,-1 0,0 0,0 0,1 0,-1 0,0 0,0 0,0 0,1-1,-1 1,0 0,0 0,1 0,-1 0,0 0,0 0,0-1,1 1,-1 0,0 0,6 12</inkml:trace>
  <inkml:trace contextRef="#ctx0" brushRef="#br0" timeOffset="435.273">1133 468,'0'386,"0"-397</inkml:trace>
  <inkml:trace contextRef="#ctx0" brushRef="#br0" timeOffset="700.246">936 496,'33'0,"17"0,3 0,-1 0,-6 0,-5 0,-5 0,-4 0,-7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58.3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0 225,'15'5,"9"2,5-1,3-1,1-2,-1 0,0-2,-2-1,-1 0,5 0,1 0,-1 0,-1-1,-2 1,-5 0</inkml:trace>
  <inkml:trace contextRef="#ctx0" brushRef="#br0" timeOffset="255.16">170 169,'-15'34,"-4"15,1 5,-1-2,2-1,4-4,5-5,3-5,2-4,3-2,0-8</inkml:trace>
  <inkml:trace contextRef="#ctx0" brushRef="#br0" timeOffset="870.706">706 0,'-16'35,"2"0,1 0,2 1,2 1,1 0,1 0,2 1,2 9,3-37,1 0,0 0,0 0,1-1,1 1,0 0,0-1,1 1,0-1,0 0,1 0,4 6,-6-12,-1 0,0 0,1 1,0-2,0 1,0 0,0 0,0-1,1 0,-1 0,1 0,-1 0,1 0,0-1,0 1,0-1,-1 0,1-1,0 1,1 0,-1-1,0 0,0 0,0 0,0-1,0 1,0-1,0 0,0 0,-1-1,1 1,0-1,10-5,-1-1,1-1,-2 0,1 0,-2-2,1 1,-1-2,-1 1,5-8,31-30,-46 49,0-1,0 0,0 1,0-1,0 1,1-1,-1 1,0-1,0 1,1-1,-1 1,0-1,1 1,-1-1,0 1,1 0,-1-1,1 1,-1 0,1-1,-1 1,1 0,-1-1,1 1,-1 0,1 0,-1 0,1-1,-1 1,1 0,-1 0,1 0,0 0,-1 0,1 0,-1 0,1 0,-1 0,1 0,-1 1,1-1,-1 0,1 0,0 0,-1 1,1-1,-1 0,0 1,1-1,-1 0,1 1,-1-1,1 0,-1 1,0-1,1 1,-1-1,0 1,-1 36,0-30,-1-1,0-1,0 1,1-1,0 1,0-1,1 1,0 0,-1-1,2 1,-1 0,1 0,0-1,0 1,1-1,-1 1,1-1,0 0,1 1,-1-1,1 0,0-1,1 1,-1 0,1-1,-1 0,1 0,1 0,-1 0,1-1,-1 1,1-1,0 0,0-1,4 2,1-4,-1-1,0 0,1-1,-1 0,0-1,0 0,0 0,0-1,-1 0,1 0,-1-1,0 0,-1 0,1-1,-1 0,0-1,0 0,-1 0,0 0,0 0,-1-1,0 0,0 0,3-9,7-3,-1-1,-1 0,0-1,-2-1,-1 0,0 0,-2-1,-1 0,0 0,-2-1,-1 0,-1 0,-1-6,-2 18</inkml:trace>
  <inkml:trace contextRef="#ctx0" brushRef="#br0" timeOffset="1334.961">1497 451,'-4'10,"0"-2,0 0,1 0,0 1,0-1,1 0,0 1,1 0,0-1,0 1,1 0,0-1,1 7,-1-13,0-1,1 1,-1-1,1 0,-1 1,1-1,-1 0,1 0,0 1,0-1,0 0,-1 0,1 0,0 0,1 0,-1 0,0 0,0 0,0-1,0 1,1 0,-1-1,0 1,1-1,-1 1,0-1,1 0,-1 1,1-1,-1 0,0 0,1 0,-1 0,1 0,-1 0,1-1,-1 1,0 0,1-1,-1 1,0-1,1 1,-1-1,56-31,-56 32,112-95,-111 95,-1-1,0 1,0-1,0 1,1 0,-1 0,0-1,1 1,-1 0,0 0,0 0,1 1,-1-1,0 0,0 0,1 1,-1-1,0 1,0-1,0 1,1-1,-1 1,0 0,0 0,0-1,0 1,0 0,0 0,-1 0,1 0,0 0,0 0,-1 0,1 0,0 0,-1 1,1-1,-1 0,0 0,1 1,-1-1,0 0,0 0,0 1,0-1,0 1,11 18,-7-16,0-1,0 0,0 0,0 0,0 0,1-1,-1 0,1 0,0 0,0 0,0-1,-1 1,1-1,1-1,-1 1,0-1,0 0,0 0,0 0,0-1,0 1,0-1,0-1,0 1,0-1,-1 0,1 0,0 0,-1 0,0-1,1 0,-1 0,0 0,-1 0,1-1,0 0,-1 1,0-1,0-1,0 1,0 0,-1-1,0 1,1-3,24-38,-18 26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20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41,'-9'18,"0"1,2 0,0 0,1 1,1 0,1 0,0 1,1 14,2-33,1 0,0 0,0 0,0 1,0-1,0 0,0 0,0 0,1 0,-1 1,1-1,0 0,0 0,0 0,0 0,0 0,0 0,0-1,0 1,1 0,-1 0,1-1,-1 1,1-1,0 0,0 1,-1-1,1 0,0 0,0 0,0 0,0 0,0-1,1 1,-1-1,0 1,0-1,0 0,0 0,1 1,-1-2,0 1,0 0,0 0,1-1,-1 1,0-1,0 0,0 0,0 1,0-1,0-1,0 1,15-10,0-1,-1-1,0-1,-1 0,-1-1,0 0,-1-1,-1-1,0 0,-1-1,72-87,-82 103,0 1,0 0,0-1,1 1,-1 0,0 0,1 0,-1 0,1 0,-1 0,1 1,-1-1,1 0,0 1,-1-1,1 1,0 0,0-1,-1 1,1 0,0 0,0 0,-1 0,1 1,0-1,-1 0,1 1,0-1,-1 1,1 0,0-1,-1 1,1 0,-1 0,1 0,-1 0,0 0,1 0,-1 0,0 1,0-1,0 0,0 1,0-1,0 1,0-1,0 1,-1 0,1-1,-1 1,1-1,-1 1,1 0,-1 0,0-1,0 3,5 24,-2 0,-1 0,-1 1,-1-1,-3 15,0 26,3-5,1-7,-3-1,-1 1,-4-1,-3 5,7-45,-1 0,0-1,-2 0,0 0,0 0,-2 0,1-1,-2 0,0-1,-1 0,0-1,-1 1,0-2,-1 0,0 0,-7 4,18-13,-1-1,1 1,0-1,-1 1,1-1,-1 1,1-1,-1 0,0 1,1-1,-1 0,0 0,0 0,0-1,0 1,0 0,0-1,0 1,0-1,0 0,0 0,0 0,0 0,0 0,0 0,0 0,0-1,-1 1,1-1,1 1,-1-1,0 0,0 0,0 0,0 0,0 0,1 0,-1 0,0-1,1 1,-1 0,1-1,0 0,-1 1,1-1,0 0,0 0,0 1,0-1,1 0,-1 0,0 0,1 0,1-8,1 0,0 0,1 0,0 0,1 1,0 0,0-1,1 1,0 1,1-1,0 1,0 0,1 0,0 1,0 0,0 0,1 1,0 0,7-9,32-28,3 2,1 2,1 2,50-24,-70 43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05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28,'-4'0,"2"0,7 0,8 0,5 0,6 0,3 0,1 0,2 0,-1 0,1-5,-1-1,0 0,0 1,-1 2,-5 1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05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1,'5'5,"6"1,6 1,6-2,2-2,3-1,1-1,1 0,-1-1,0 0,0-1,0 1,-1 0,-4-5,-2-2,-5 1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13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1,'33'0,"17"0,3 0,-1 0,-5 0,-6 0,-5 0,-4 0,-8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13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1,'39'4,"17"3,4-1,-8-2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09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1 481,'28'-5,"15"-2,5 1,-1 1,-4 2,-4 0,-5 2,-7 6,-4 1,-5-4,-7-4</inkml:trace>
  <inkml:trace contextRef="#ctx0" brushRef="#br0" timeOffset="818.08">594 170,'32'-15,"1"1,0 1,1 2,0 2,1 0,0 3,1 1,2 1,-33 3,0 0,0 1,0 0,0 0,0 0,-1 0,1 1,0 0,0 0,-1 0,1 0,0 1,-1 0,1 0,-1 0,0 0,0 1,0 0,0 0,0 0,0 0,-1 0,0 1,1 0,-1 0,-1 0,1 0,0 0,-1 0,0 0,0 1,0 0,-1-1,0 1,0 0,0-1,0 1,-1 0,1 0,-1 0,0 0,-1 0,0 4,-122 230,113-206,1 0,1 0,2 1,2 0,1 0,1 0,2 0,2 10,-6 6,-2-32</inkml:trace>
  <inkml:trace contextRef="#ctx0" brushRef="#br0" timeOffset="1068.53">565 565,'29'0,"19"0,6 0,-2 0,1 0,-4 0,-1 0,-4-5,-5-1,-3-1,-4 2,-7 2</inkml:trace>
  <inkml:trace contextRef="#ctx0" brushRef="#br0" timeOffset="1337.088">1468 255,'-32'32,"2"1,1 2,2 1,1 1,2 1,-10 23,31-57,0 1,1-1,0 0,0 1,0-1,1 1,-1 0,1 0,0-1,1 1,-1 0,1 0,0 0,0 0,0 0,1 0,0-1,0 1,0 0,0 0,1-1,0 1,0-1,0 1,0-1,1 0,-1 0,1 0,0 0,1 0,-1-1,1 1,-1-1,1 0,0 0,0-1,1 1,-1-1,0 0,1 0,-1 0,1 0,4 0,-2-1,1 0,0 0,0-1,0 0,0 0,0-1,-1 0,1-1,0 0,0 0,-1 0,0-1,1 0,-1 0,0-1,0 0,-1-1,1 1,3-5,7-5,0 0,-1-2,0 0,-2-1,0 0,5-9,-13 15,1 0,-2 0,0 0,0-1,-1 1,0-1,-1 0,-1 0,0-1,0 1,-1 0,-1-1,0 1,-1-1,0 1,-1 0,0 0,-1-1,0 2,-1-1,-1 0,-3-7,5 15,1 0,-1 0,0 0,0 1,0 0,-1-1,1 1,-1 0,0 1,1-1,-1 1,-1-1,1 1,0 0,0 1,-1-1,1 1,-1 0,1 0,-1 0,1 1,-1-1,-19 3</inkml:trace>
  <inkml:trace contextRef="#ctx0" brushRef="#br0" timeOffset="1981.014">1863 1,'71'95,"-35"-51,-2 2,-2 1,-2 2,-3 0,-1 2,9 30,-31-69,0 0,-1 1,0-1,-1 0,0 1,-1-1,0 1,-2 0,1-1,-1 1,-1-1,0 1,-1-1,0 0,-1 0,0 0,-1-1,-1 1,1-1,-2 0,1 0,-2-1,1 0,-4 2,-6 6,-1 0,-1-2,0 0,-1-1,-1 0,-2-1,-8 4</inkml:trace>
  <inkml:trace contextRef="#ctx0" brushRef="#br0" timeOffset="3201.403">2371 29,'5'33,"1"21,0 7,-1-4,-1 0,-2-2,-1-4,0-7,-1-1,-1-3,1-3,0-4,0-2,4-2,2 0,-4-6,-4-7</inkml:trace>
  <inkml:trace contextRef="#ctx0" brushRef="#br0" timeOffset="3498.755">2682 85,'-229'212,"180"-137,48-72,0-1,0 0,1 0,-1 1,0-1,1 0,0 1,-1-1,1 1,0-1,0 1,1-1,-1 0,0 1,1-1,-1 0,1 1,0-1,0 0,0 0,0 1,0-1,1 0,-1 0,0 0,1-1,0 1,-1 0,1 0,0-1,0 1,0-1,0 0,0 1,0-1,62 27,-57-26,0-1,1 2,-1-1,0 1,-1 0,1 0,-1 1,1 0,-1 0,0 1,0 0,-1 0,0 0,1 0,-2 1,1 0,-1 0,0 0,0 1,0-1,-1 1,0 0,1 5,-4 56,-1-55</inkml:trace>
  <inkml:trace contextRef="#ctx0" brushRef="#br0" timeOffset="4149.056">2936 226,'-5'2,"1"1,-1-1,1 1,-1 0,1 1,0-1,0 1,1-1,-1 1,1 0,-1 1,1-1,1 1,-1-1,1 1,0 0,-2 2,4-6,-14 29,1 1,2 0,1 1,1 1,2-1,-2 20,4 21,28-111,133-281,-106 233,-50 86,0 0,0 0,0 1,0-1,0 0,0 1,0-1,0 0,0 0,0 1,0-1,0 0,1 1,-1-1,0 0,0 0,0 1,0-1,1 0,-1 0,0 0,0 1,1-1,-1 0,0 0,0 0,1 0,-1 0,0 1,0-1,1 0,-1 0,0 0,1 0,-1 0,0 0,0 0,1 0,-1 0,0 0,1 0,-1 0,0 0,1 0,-1-1,0 1,0 0,1 0,-1 0,0 0,0 0,1-1,-1 1,0 0,0 0,1 0,-6 37,4-28,-7 169,10-171,-1-1,1 1,1 0,-1 0,1-1,0 1,1-1,-1 0,1 0,1 0,-1-1,1 1,0-1,0 0,0-1,1 1,0-1,-1 0,2 0,-1-1,0 0,1 0,-1 0,1-1,0 0,0 0,0-1,0 0,0 0,0 0,0-1,0 0,0-1,1 0,-1 0,0 0,0-1,-1 0,1 0,0-1,-1 1,1-2,-1 1,1-1,2-5,0-1,-1 0,0 0,0 0,-1-1,-1 0,0-1,0 1,-1-1,-1 0,0 0,0-1,-2 1,1-1,-2 0,1 0,-2 0,0 0,0 1,-2-7,-9-26,5 26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0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512 254,'-1'-2,"0"0,0 0,0 0,0 0,0 0,0 0,0 0,-1 0,1 0,-1 1,0-1,1 1,-1-1,0 1,0 0,0-1,0 1,0 0,0 0,0 0,0 1,0-1,0 0,-1 1,1 0,0-1,0 1,-1 0,1 0,0 0,-1 0,1 1,0-1,0 1,0-1,-2 2,-61 54,59-44,0 0,0 1,1-1,1 1,0 0,1 1,0-1,1 0,1 1,0 0,0-1,2 1,0-1,0 1,1-1,1 1,0-1,1 0,0 0,1 0,1-1,3 7,-7-16,0 0,0 0,0-1,0 1,1-1,-1 0,1 0,0 0,-1 0,1 0,0 0,0-1,0 1,0-1,0 0,0 0,1 0,-1 0,0-1,1 1,-1-1,0 0,1 0,-1 0,0 0,1 0,-1-1,0 0,0 0,1 0,-1 0,0 0,0 0,0-1,0 0,0 1,0-2,101-84,-98 82,4-4,0-1,0 0,-1 0,0-1,0 0,-2-1,1 0,-1 0,-1 0,0-1,-1 0,-1 0,0 0,0-1,-1 1,-1-1,-1 0,1-3,-3 14,0-1,1 0,-1 0,0 1,-1-1,1 1,-1-1,0 1,1-1,-2 1,1 0,0 0,0 0,-1 0,0 1,0-1,1 0,-1 1,-1 0,1 0,0 0,-1 0,1 1,-1-1,1 1,-1 0,1 0,-1 0,0 0,0 1,0-1,1 1,-1 0,0 0,0 0,0 1,1 0,-5 0,-17 4</inkml:trace>
  <inkml:trace contextRef="#ctx0" brushRef="#br0" timeOffset="342.241">427 650,'-5'13,"-8"13,1 0,2 1,1 0,1 1,1 0,1 0,2 1,0 9,4-35,0 1,0 0,0 0,1 0,-1 0,1 0,0 0,0-1,1 1,-1 0,1-1,0 1,0-1,0 0,0 1,0-1,1 0,-1 0,1 0,0-1,0 1,0-1,0 0,1 0,-1 0,1 0,-1 0,1-1,-1 1,1-1,0 0,0 0,0 0,0-1,-1 0,1 1,0-1,0 0,0-1,0 1,0-1,0 0,-1 0,1 0,0 0,0-1,-1 1,1-1,-1 0,0 0,2-2,13-8,-1 0,-1-1,0-1,0-1,-2 0,0-1,-1-1,0 0,-1 0,-1-2,-1 1,-1-1,0-1,-2 1,6-20,-12 35,1 0,-1-1,0 1,0-1,0 0,-1 1,1-1,-1 0,0 0,-1 1,1-1,-1 0,0 1,0-1,0 1,-1-1,0 1,0 0,0-1,0 1,0 0,-1 0,0 1,0-1,0 0,0 1,-1 0,1 0,-1 0,0 0,0 0,0 1,0 0,0 0,0 0,-1 0,1 0,-1 1,1 0,-1 0,1 0,-1 1,-3 0,-3 2,0 0,0 1,1 1,-1 0,1 0,0 1,1 0,-1 1,1 0,0 0,0 1,1 1,0-1,0 1,1 0,-2 4,5-8,-15 14</inkml:trace>
  <inkml:trace contextRef="#ctx0" brushRef="#br0" timeOffset="665.367">1105 451,'-29'22,"0"2,2 0,1 2,1 1,1 1,2 0,1 2,-3 7,22-35,-1 1,1 0,0-1,0 1,0 0,1 0,-1 0,1 0,0 0,-1 1,1-1,1 0,-1 1,0-1,1 0,0 1,0-1,0 1,0-1,0 1,1-1,-1 0,1 1,0-1,0 0,0 0,1 1,-1-1,1 0,0 0,-1-1,1 1,1 0,-1-1,0 1,1-1,-1 1,8 0,0-1,-1 1,1-2,0 1,0-2,0 1,0-1,0-1,0 1,0-2,0 0,0 0,-1 0,1-1,-1-1,0 0,0 0,0 0,0-1,-1-1,1 0,5-5,0 1,0-1,-1 0,0-2,-1 1,0-1,-1-1,0 0,-1-1,-1 0,0 0,-1-1,-1 0,0 0,-1-1,-1 0,-1 0,0-4,-4 17,0-1,0 1,0-1,-1 1,0-1,0 1,0-1,-1 1,1 0,-1-1,0 1,0 0,0 0,-1 1,0-1,1 0,-1 1,-1-1,1 1,0 0,-1 0,1 1,-1-1,0 1,0-1,0 1,0 1,0-1,-1 0,1 1,-1 0,1 0,-4 0,-2-1,0 1,0 1,-1 0,1 0,0 1,0 0,0 0,0 1,1 1,-1 0,0 0,1 1,0 0,0 0,0 2,-54 37,37-25</inkml:trace>
  <inkml:trace contextRef="#ctx0" brushRef="#br0" timeOffset="4012.272">174 0,'-20'29,"-10"19,-1 11,5 0,2 0,6-1,5 0,5-1,4 0,8 0,2-1,6 5,5 2,5-1,3 0,3-3,0-5,-3-12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15.3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0,'-14'34,"-10"15,0 10,3-1,6-5,5-3,4-4,4-1,1-3,2-4,0 2,0-3,0-1,0-3,-1-2,0-1,-4-1,-3-6</inkml:trace>
  <inkml:trace contextRef="#ctx0" brushRef="#br0" timeOffset="311.965">349 142,'-8'5,"-40"23,2 2,1 2,1 2,2 2,-15 18,54-52,-1 1,1-1,0 1,0 0,0 0,1 0,-1 0,1 0,0 0,0 1,0-1,0 1,0-1,1 1,-1 0,1 0,0 0,0-1,1 1,-1 0,1 0,0 0,0 0,0 0,1 0,-1 0,1 0,0 0,0 0,0 0,1 0,-1-1,1 1,0-1,0 1,0-1,2 2,112 43,-107-47,0 1,0 0,0 0,0 1,-1 0,1 0,-1 1,0 0,0 1,0-1,-1 2,0-1,0 1,0 0,0 0,-1 1,0 0,-1 0,3 4,-7-8,0 0,0 1,-1-1,1 0,-1 0,1 1,-1-1,0 0,-1 0,1 1,-1-1,1 0,-1 0,0 0,0 0,0 1,0-1,-1-1,1 1,-2 2,-7 9</inkml:trace>
  <inkml:trace contextRef="#ctx0" brushRef="#br0" timeOffset="885.337">435 790,'40'-69,"-6"13,-2-3,-3 0,15-46,-6-84,-37 165,-11 29,2 15,0-1,1 1,1 1,1-1,1 1,1 0,1 0,0 1,2-1,0 0,2 0,0 0,1 0,1 0,2 0,-3-9,2-1,0 0,0 0,1 0,1 0,-1-1,2 0,-1-1,2 0,-1 0,1 0,4 2,-8-7,-1 0,1-1,0 0,0 0,0 0,1 0,-1-1,1 0,-1 0,1-1,0 1,0-1,-1 0,1-1,0 1,0-1,0-1,0 1,0-1,0 0,-1 0,1 0,0-1,-1 0,1 0,1-2,7-6,-1 0,-1 0,0-2,0 1,-1-2,-1 0,0 0,0 0,-2-1,1-1,-2 1,0-1,2-10,18-47,-3-2,-4-1,10-74,-24 48,-11 81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14.7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162 0,'-15'39,"-4"16,-4 10,2 3,0-1,3-2,5-7,5-4,3-1,-2-6,1-5,0-5,7-4,3-3,0-2,5-6,1-6</inkml:trace>
  <inkml:trace contextRef="#ctx0" brushRef="#br0" timeOffset="277.125">501 85,'-31'41,"1"2,3 0,2 2,1 0,2 2,1 6,18-47,1 0,1-1,-1 1,1 0,0 0,0 0,0 0,1 0,0 0,0 0,1 0,-1 0,1 0,1 0,-1 0,1-1,0 1,0 0,1-1,-1 0,1 1,1-1,-1 0,1 0,-1-1,2 1,-1-1,0 0,1 0,0 0,-1-1,1 0,1 0,-1 0,0 0,1-1,0 0,3 1,5 0,-1-1,1 0,0-1,-1-1,1 0,0-1,-1-1,1 0,-1 0,1-1,-1-1,0-1,-1 1,1-2,-1 0,0 0,0-1,0-1,-1 0,-1-1,1 0,-1 0,-1-1,0 0,0-1,-1 0,0 0,-1-1,-1 0,0 0,5-12,-8 17,-1-1,1 1,-1-1,0 0,-1 0,0 0,0 0,-1 0,0 0,0 0,-1 0,0 0,0 0,-1 0,0 0,0 1,-1-1,0 1,0-1,-1 1,0 0,0 0,-1 1,0-1,0 1,0 0,-1 1,0-1,0 1,-1 0,1 0,-1 1,0 0,0 0,0 1,-1 0,1 0,-1 1,-6-2,-124 5,110 7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9:20.52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1128 0,'-112'593,"26"-216,-16-4,-77 165,107-357,-8-2,-7-4,-8-4,-7-5,-21 15,33-71,91-111,0 1,0-1,0 1,-1 0,1 0,0-1,0 1,0 0,0 0,0 0,0 0,0 0,0 0,0 0,0 1,0-1,0 0,0 0,0 1,0-1,-1 0,1 1,0-1,0 1,0 0,-1-1,1 1,0-1,0 1,-1 0,1 0,-1-1,1 1,-1 0,1 0,-1 0,1 0,-1-1,0 1,1 0,-1 0,0 0,0 0,0 0,0 0,0 0,0 0,0 0,0 0,0 0,0 0,0 0,-1 0,1 0,0-1,-1 1,1 0,0 0,-1 0,1 0,-1-1,0 1,1 0,-1 0,0-1,1 1,-1 0,0-1,0 1,0 0,150-26,-110 21,0 1,1 3,-1 1,0 2,0 1,0 2,0 2,-1 2,35 14,25 16,-3 4,-1 5,-3 3,80 61,-107-68,2-4,1-2,2-4,1-2,2-4,1-3,1-3,25 2,172 19,2-12,30-10,-118-9,490 44,541 26,388-29,-242-23,751 55,-1949-78,1078 29,-85-26,-633 9,28 25,296 77,-660-100,-129-18,-58-4,0-1,0 1,1 0,-1-1,0 1,0-1,1 0,-1 1,0-1,0 0,0 1,0-1,0 0,0 0,0 0,0 0,0 0,-1 0,1 0,0 0,-1-1,1 1,0 0,-1 0,0-1,1 1,-1 0,0 0,0-1,1 1,-1 0,0-1,0 1,0 0,-1-1,1 1,0 0,0-1,-1 1,1 0,-1 0,1-1,-8-17,0 1,-1-1,-1 2,0-1,-1 1,-1 1,-1 0,0 1,-2-1,-8-10,1-2,2-1,1 0,1-2,1 0,2 0,1-2,2 0,-2-12,-27-122,8-2,6-1,9-1,3-151,-12-452,15 562,-24-109,31 297,2-1,0 1,1-1,2 1,0-1,2 0,1 1,0-1,3-1,-5 23,0 0,-1 0,1 1,0-1,-1 0,0 0,0 0,0 0,0 0,0 0,0 0,-1 0,0 0,1 0,-1 1,0-1,0 0,-1 0,1 1,0-1,-1 1,0-1,1 1,-1 0,0 0,0-1,-1 1,1 1,0-1,-1 0,1 0,-1 1,1 0,-1-1,0 1,-1 0,-18-8,0 2,-1 1,0 0,0 2,0 0,-1 2,1 1,-1 0,-9 2,-57-3,-1181-82,-657-83,-1104 2,965 137,1339 26,-1385-24,1660 26,-1018-17,1330 12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8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1 362,'68'-1,"0"-3,0-3,22-7,-82 13,-1 1,0-1,0-1,0 1,0-1,0 0,-1-1,1 0,-1 0,1 0,-1-1,0 0,0 0,0 0,-1-1,0 0,0 0,0 0,0-1,-1 1,0-1,0 0,-1-1,1 1,0-3,-4 4,-1 0,1 0,-1-1,0 1,0 0,-1 0,1 0,-1 0,0 0,-1 1,1-1,-1 1,0-1,0 1,0 0,0 0,-1 0,0 1,0-1,0 1,0 0,0 0,-1 0,1 1,-1-1,0 1,0 0,0 0,0 1,0 0,0 0,-5-1,0-1,0 1,0-1,-1 2,1-1,-1 1,1 1,0 0,-1 1,1 0,-1 0,1 1,0 0,0 1,0 0,0 1,0 0,1 0,0 1,0 1,0-1,0 1,1 1,0 0,0 0,1 0,0 1,0 0,1 0,0 1,0 0,1 0,1 0,-3 6,4-8,0 1,1-1,0 0,0 1,1-1,0 1,1 0,-1-1,1 1,1 0,-1-1,1 1,1-1,0 1,0-1,0 1,1-1,0 0,0 0,0 0,1-1,0 1,1-1,0 0,0 0,0 0,0-1,2 1,12 4,0-2,1 0,0-1,0-1,0-1,1-1,0 0,0-2,0 0,0-2,0 0,0-1,11-3,12 3,-18 0</inkml:trace>
  <inkml:trace contextRef="#ctx0" brushRef="#br0" timeOffset="380.95">594 532,'223'-261,"-182"223,-40 38,-1 1,1-1,0 1,0-1,-1 1,1 0,-1 0,1-1,-1 1,1 0,-1 0,1-1,-1 1,1 0,-1 0,0 0,0 0,1 0,-1-1,0 1,0 0,0 0,0 0,0 0,0 0,0 0,0 0,-1 0,1 0,0-1,0 1,-1 0,1 0,-1 0,1 0,-1-1,1 1,-1 0,1 0,-1-1,0 1,0 6,-1 3,0-6,0 0,0 0,1 0,-1 0,1 0,0 0,1 0,-1 0,1 1,-1-1,1 0,0 1,1-1,-1 0,1 0,0 0,0 1,0-1,1 0,-1 0,1 0,0-1,0 1,0 0,1-1,-1 1,1-1,0 0,0 0,0 0,0 0,0 0,1-1,0 0,-1 1,5 0,2-2,0-1,1 0,-1-1,0 0,0-1,1 0,-1 0,0-1,-1-1,1 1,-1-2,1 1,-1-1,0-1,-1 1,0-2,0 1,0-1,0 0,-1-1,0 0,-1 0,0 0,0-1,-1 0,0 0,0 0,-1 0,-1-1,1-2,5-13</inkml:trace>
  <inkml:trace contextRef="#ctx0" brushRef="#br0" timeOffset="1113.287">1271 391,'53'-5,"-22"3,0-1,0-1,-1-1,0-2,0-1,-1-1,0-2,23-12,-49 22,0 0,0-1,0 1,0-1,0 0,-1 0,1 0,-1 0,1 0,-1-1,0 1,0-1,0 1,0-1,0 0,-1 0,1 0,-1 0,0 0,0 0,0 0,0 0,0-1,-1 1,0 0,1 0,-1-1,0 1,-1 0,1-1,-1 1,1 0,-1 0,0 0,0-1,0 1,-1 0,1 0,-1 1,1-1,-1 0,0 0,0 1,0-1,-1 1,1 0,0 0,-2-1,-6-1,-1 1,0 1,0-1,1 2,-2-1,1 1,0 1,0 0,0 1,0 0,0 1,0 0,0 0,1 1,-1 1,1 0,0 0,0 1,0 0,0 1,1 0,0 1,0-1,1 2,0-1,-2 3,4-5,-1 0,1 0,0 0,0 1,1 0,0 0,0 0,0 1,1-1,0 1,0 0,1 0,0 1,0-1,0 1,1 0,1-1,-1 1,1 0,0 0,1 0,0 0,0 0,1 0,1 6,2-9,0 1,1-1,0 0,0 0,1-1,-1 0,1 1,0-2,0 1,0-1,0 0,1 0,-1-1,1 0,0 0,0 0,0-1,0 0,0 0,4-1,17 0,1-1,-1-1,1-1,-1-2,0-1,0-1,-1-1,0-2,0 0,14-10,11-6,-1-3,-1-1,25-23,-30 22,-34 24,0 0,-1-1,0-1,0 1,0-1,-1-1,-1 0,0 0,0-1,-1 1,0-2,-1 1,0-1,-1 0,0 0,-1-1,-1 1,0-1,0 0,-3 12,1-1,-1 0,0 0,0 1,0-1,0 0,0 0,0 0,0 1,-1-1,1 0,0 1,-1-1,0 0,1 1,-1-1,0 0,0 1,0-1,0 1,0 0,0-1,0 1,-1 0,1 0,0-1,-1 1,1 0,-1 1,1-1,-1 0,0 0,1 0,-1 1,0-1,1 1,-1 0,0-1,1 1,-1 0,0 0,0 0,0 0,-72 28,68-24,0-2,1 0,-1 1,0 0,1 1,-1-1,1 1,0 0,0 0,1 0,-1 1,1 0,0-1,0 2,1-1,-1 0,1 1,0 0,1-1,-1 1,1 0,0 0,1 1,0-1,0 0,0 0,0 1,1-1,1 6,2-7,1-1,-1 1,2-1,-1 0,0 0,1 0,-1-1,1 0,0 0,0 0,1 0,-1-1,0 0,1 0,0 0,-1-1,1 0,0 0,0 0,2-1,15 5,80 36,-100-39,0 0,0 0,-1 0,1 0,-1 0,1 0,-1 1,0-1,0 1,0 0,0 0,-1 0,1-1,-1 2,1-1,-1 0,0 0,0 0,-1 0,1 1,0-1,-1 0,0 1,0-1,0 0,0 1,-1-1,1 0,-1 1,0-1,-1 2,-48 81,45-68,11-16</inkml:trace>
  <inkml:trace contextRef="#ctx0" brushRef="#br0" timeOffset="1666.863">2513 165,'-22'7,"1"1,0 1,0 1,1 1,0 1,1 0,1 1,0 2,1 0,0 0,-13 17,23-25,2-3,1-1,-1 1,1 0,0 0,0 1,0-1,0 1,1 0,0 0,0 0,0 1,0-1,1 1,0-1,0 1,1 0,0 0,0 0,0 0,1 0,-1 4,4-7,-1 0,1-1,0 1,0-1,0 1,0-1,0 0,1-1,-1 1,0 0,1-1,-1 0,1 0,0 0,-1 0,1 0,0-1,0 0,-1 0,1 0,0 0,0 0,0-1,-1 0,1 1,0-2,-1 1,1 0,-1-1,1 0,13-5,0 0,-1-1,0-1,0-1,-1 0,0-2,-1 1,0-1,-1-1,11-14,74-61,-96 86,1 0,0 0,-1 1,1-1,0 1,0 0,0 0,0 0,0 0,0 1,0-1,0 1,1-1,-1 1,0 0,0 1,0-1,0 0,0 1,0 0,0 0,0 0,0 0,0 0,0 0,0 1,0-1,-1 1,1 0,-1 0,1 0,-1 0,0 0,0 1,0-1,0 1,0-1,0 1,-1 0,1 0,-1-1,0 1,0 0,0 0,0 0,-1 1,1 0,12 48,-3 0,-1 0,-3 1,-3 0,-1 0,-6 45,3-3,0-79,0 0,-1 0,-1 0,0-1,-1 1,-1-1,0 0,-1 0,-1-1,-6 12,9-19,-1 0,1 1,-1-2,-1 1,1 0,-1-1,0 0,-1-1,1 1,-1-1,0-1,0 1,-1-1,0 0,1-1,-1 0,0 0,0-1,-1 0,-7 1,12-2,1-1,0 0,-1-1,1 1,0-1,0 1,-1-1,1 0,0 0,0 0,0-1,0 1,0-1,0 1,0-1,1 0,-1 0,1-1,-1 1,1 0,0-1,0 1,0-1,0 0,0 0,0 0,1 0,0 0,-1 0,1 0,0 0,1 0,-1-1,1 1,-1 0,1-1,0 1,0 0,0-1,1 1,-1 0,1 0,0-1,-1 1,3-2,4-17,2 0,1 1,1 0,0 1,2 0,0 1,1 0,1 1,1 1,0 1,2-1,29-34,-23 24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6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28 508,'10'2,"0"1,0-2,0 1,0-2,0 1,0-1,1-1,-1 0,0 0,0-1,0 0,0-1,-1 0,1-1,-1 0,1 0,-1-1,0 0,-1 0,0-1,0-1,0 1,0-1,5-8,-12 14,0 0,0 0,0 0,0-1,0 1,0 0,0-1,-1 1,1-1,-1 1,1-1,-1 1,1-1,-1 1,0-1,0 1,0-1,0 1,0-1,0 0,0 1,0-1,-1 1,1-1,-1 1,1-1,-1 1,1-1,-1 1,0 0,0-1,0 1,0 0,0 0,0-1,0 1,0 0,0 0,-1 0,1 0,0 1,-1-1,1 0,0 0,-1 1,1-1,-1 1,-3-2,0 1,0 0,0 1,0-1,0 1,0 0,0 0,0 0,1 1,-1 0,0 0,0 0,0 0,1 1,-2 0,-6 5,-1-1,1 2,1 0,0 0,0 1,0 0,1 1,1 0,0 1,0 0,1 0,0 1,1 0,0 1,1-1,1 1,0 0,0 0,1 4,3-14,1 0,0 1,0-1,1 1,-1-1,1 1,-1-1,1 1,0-1,0 0,1 0,-1 1,1-1,-1 0,1 0,0 0,0-1,0 1,1 0,-1-1,1 1,-1-1,1 0,0 0,0 0,0 0,0-1,0 1,0-1,0 1,1-1,-1 0,0-1,1 1,-1 0,1-1,-1 0,1 0,-1 0,1 0,-1-1,1 1,-1-1,0 0,1 0,-1 0,145-57,-144 55,17-8</inkml:trace>
  <inkml:trace contextRef="#ctx0" brushRef="#br0" timeOffset="296.707">705 0,'-10'39,"-2"21,-1 7,-1-5,0-7,4-8,2-8,4-5,2-4,1-2,1-1,0-6</inkml:trace>
  <inkml:trace contextRef="#ctx0" brushRef="#br0" timeOffset="550.963">507 311,'19'4,"21"3,8-1,1-1,-3-1,-4-2,-6-1,-3 0,-2-1,-2-1,-2 1,-4 0</inkml:trace>
  <inkml:trace contextRef="#ctx0" brushRef="#br0" timeOffset="731.128">987 508,'14'5,"10"-4,1-1</inkml:trace>
  <inkml:trace contextRef="#ctx0" brushRef="#br0" timeOffset="987.516">1043 113,'0'0</inkml:trace>
  <inkml:trace contextRef="#ctx0" brushRef="#br0" timeOffset="1149.657">1551 141,'-57'50,"2"3,3 1,-38 54,88-107,-1 1,1 0,0 0,0 0,0 0,0 0,1 1,-1-1,1 0,-1 1,1-1,0 1,0 0,0-1,0 1,0 0,1 0,-1 0,1-1,0 1,0 0,0 0,0 0,0 0,1 0,-1-1,1 1,0 0,-1 0,1-1,1 1,-1-1,0 1,1-1,-1 1,1-1,0 0,0 1,0-1,0 0,0-1,1 2,9 2,1-1,-1 0,1-1,0-1,-1 0,1-1,0 0,0-1,0 0,0-1,0 0,0-1,0-1,-1 0,1-1,-1 0,0-1,10-5,-14 7,15-5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0,'-17'39,"3"1,1 0,2 0,1 1,2 1,3 0,0 3,1 285,7-179,-4 58,-10-148,12-48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27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762 256,'-66'71,"4"3,3 2,4 3,-17 35,35-59,-2-2,-3-2,-2-2,-2-1,-28 19,-48 8,103-70</inkml:trace>
  <inkml:trace contextRef="#ctx0" brushRef="#br0" timeOffset="279.85">0 340,'63'56,"3"-4,2-2,2-3,2-3,32 12,26 17,-113-63,-1 1,0 1,0 0,-1 1,-1 0,-1 1,1 1,5 10,7 32,-18-41</inkml:trace>
  <inkml:trace contextRef="#ctx0" brushRef="#br0" timeOffset="512.224">847 594,'-29'10,"-33"12,-11 8,-3 3,6-4,7-2,8 0,9-1,8-5,5 0,3-5,3 1,0-4,6 2,5-2</inkml:trace>
  <inkml:trace contextRef="#ctx0" brushRef="#br0" timeOffset="799.985">480 1,'-27'46,"2"1,3 2,1 0,3 1,1 1,3 1,-6 47,17-54,2 0,2-1,2 1,2 0,2-1,2 0,2 0,1-1,3-1,5 9,-10-22,8 54,-16-59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29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1 829,'403'-522,"-374"484,-3-1,-1 0,-2-2,-2-1,12-34,-19 49,-14 27,0 0,0-1,1 1,-1 0,0-1,0 1,1 0,-1 0,0-1,1 1,-1 0,0 0,1 0,-1-1,0 1,1 0,-1 0,0 0,1 0,-1 0,1 0,-1 0,0 0,1 0,-1 0,1 0,-1 0,0 0,1 0,-1 0,0 0,1 0,-1 0,1 0,-1 1,0-1,1 0,-1 0,0 0,0 1,1-1,-1 0,0 1,1-1,-1 0,0 0,0 1,0-1,1 0,-1 1,0-1,0 0,0 1,0-1,0 1,0-1,1 0,-1 1,0-1,0 1,0-1,0 0,0 1,-1-1,1 0,0 1,0-1,0 1,0-1,0 0,6 164,-8-105,27 237,-22-266,3-1,0 1,2-2,1 1,7 13,-52-97,19 29,-2 1,0 1,-1 0,-1 2,-1 0,-2 1,0 2,0 0,-2 2,-5-2,28 16,0 1,0 0,0-1,0 1,0 1,-1-1,1 0,-1 1,1 0,-1 0,1 0,-1 0,1 0,-1 1,0-1,0 1,1 0,-1 0,0 1,1-1,-1 1,0 0,1 0,-1 0,1 0,-1 0,1 1,0 0,-1 0,1 0,0 0,0 0,0 0,1 1,-1 0,0-1,1 1,-5 16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9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282 56,'-14'19,"-5"11,-4 6,1 1,1-1,3-1,5-3,0-6,2-3,3 0,-2-5,0 0,-2 2,1 1,-3-1,-4-1,2-3</inkml:trace>
  <inkml:trace contextRef="#ctx0" brushRef="#br0" timeOffset="250.36">0 0,'19'34,"12"15,4 5,-3-3,-2-9,-7-8,-2-4,1-2,0-7,-3-2,1 1,-5-3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8.9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48 628,'-16'-68,"28"128,-8 237,-33-49,18-104,10-141,0 0,-1 1,2-1,-1 0,0 1,1-1,-1 0,1 1,0-1,0 1,0-1,1 1,-1-1,1 1,0-1,0 0,0 0,0 1,1-1,-1 0,1 0,0 0,-1 0,2 0,-1-1,0 1,0-1,1 1,0-1,-1 0,1 0,0 0,0 0,0-1,0 1,0-1,0 1,1-1,-1 0,0-1,1 1,1 0,256 8,-230-2,0-2,1-1,0-1,0-2,0-1,2-2,51-16,-72 30,-14-2</inkml:trace>
  <inkml:trace contextRef="#ctx0" brushRef="#br0" timeOffset="1452.843">218 8,'18'39,"-7"-11,-6-13,2 1,-1-1,2 0,0-1,0 0,1 0,1-1,6 6,-15-19,1 1,0-1,0 1,0-1,0 0,0 0,0 0,0 0,0 0,0 0,0 0,0-1,-1 1,1-1,0 1,0-1,0 0,0 0,-1 0,1 0,-1 0,1 0,0 0,-1 0,0-1,1 1,-1-1,0 1,0-1,0 1,0-1,0 0,0 0,0 1,0-1,-1 0,1 0,-1 0,1 0,-1 0,0 0,0 1,0-3,5-7,46-129,-51 139,1 0,-1 0,1 1,-1-1,0 0,1 0,-1 1,1-1,0 0,-1 1,1-1,-1 0,1 1,0-1,0 1,-1 0,1-1,0 1,0-1,-1 1,1 0,0 0,0-1,0 1,0 0,0 0,-1 0,1 0,0 0,0 0,0 0,0 0,0 0,-1 1,1-1,0 0,0 1,0-1,-1 0,1 1,0-1,0 1,-1-1,1 1,0-1,-1 1,1 0,-1-1,1 1,-1 0,1-1,-1 1,1 0,23 44,-7-2,-1 0,-3 1,-1 1,-2 0,-3 1,-1 0,-2 0,-2 0,-3 2,-30 33,30-79,0 0,-1-1,1 1,0-1,-1 1,0-1,1 0,-1 1,0-1,0 0,1 0,-1 0,0-1,0 1,0 0,0-1,0 1,-1-1,1 0,0 1,0-1,0 0,0 0,0-1,0 1,0 0,0-1,0 1,0-1,0 1,0-1,0 0,0 0,0 0,0 0,0-1,1 1,-1 0,0-1,-4-4,1 0,-1-1,1 0,0 0,1 0,-1-1,1 1,1-1,0 0,0 0,0 0,1-1,0 1,1-1,0 1,0-1,1-4,1 4,1 0,0 0,0 0,1 0,0 0,1 1,0-1,0 1,1 0,0 0,0 0,1 1,0 0,0 0,1 0,-1 1,2 0,-1 0,1 1,-1 0,1 0,1 1,-1 0,1 1,0-1,8-1,69-8,-61 13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30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1,'-20'0,"0"0,0 2,0 0,1 1,-1 1,1 1,0 1,0 1,-16 8,34-15,-1 1,1-1,-1 1,1 0,-1 0,1-1,-1 1,1 0,0 0,0 1,-1-1,1 0,0 0,0 0,0 1,0-1,1 1,-1-1,0 1,0-1,1 1,-1-1,1 1,-1-1,1 1,0 0,0-1,0 1,0 0,0-1,0 1,0-1,0 1,1 0,-1-1,1 1,-1-1,1 1,-1-1,1 1,0-1,0 1,1 0,58 56,-40-42,-15-13,0 1,0 0,0 1,-1-1,1 1,-1 0,0 0,0 0,-1 0,0 1,0 0,0-1,0 1,-1 0,0 1,0-1,-1 0,0 0,0 1,0-1,-1 0,0 1,0-1,-1 1,1-1,-1 0,-1 1,1-1,-1 0,-1 2,0-3,-1 0,1 0,-1 0,0 0,-1 0,1-1,-1 1,0-1,0-1,0 1,-1-1,1 1,-1-2,1 1,-1-1,0 1,0-2,-1 1,1-1,0 0,0 0,-1 0,1-1,0 0,-1-1,1 1,0-1,-1 0,1-1,0 1,0-1,0-1,0 1,-18-5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9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282 56,'-14'19,"-5"11,-4 6,1 1,1-1,3-1,5-3,0-6,2-3,3 0,-2-5,0 0,-2 2,1 1,-3-1,-4-1,2-3</inkml:trace>
  <inkml:trace contextRef="#ctx0" brushRef="#br0" timeOffset="250.36">0 0,'19'34,"12"15,4 5,-3-3,-2-9,-7-8,-2-4,1-2,0-7,-3-2,1 1,-5-3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2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0,'-12'127,"5"-90,1 0,2 1,1-1,2 0,2 14,-9 129,-11 42,-1-121,26-94,6-28,-10 17,168-256,-142 223,-17 20,0 1,2 0,0 1,0 0,2 1,0 0,0 1,13-7,-27 19,1 0,0 0,0 0,0 0,0 0,0 0,0 1,0-1,0 1,0-1,1 1,-1 0,0 0,0 0,0 0,0 0,1 0,-1 1,0-1,0 1,0-1,0 1,0 0,0 0,0 0,0 0,0 0,-1 0,1 1,0-1,-1 1,1-1,-1 1,1-1,-1 1,0 0,1 0,-1 0,0 0,0 0,-1 0,1 1,18 93,-21-77,-1 0,-1-1,-1 0,-1 0,0 0,-1-1,-1 0,-1 0,0-1,-1 0,-1 0,0-1,-1-1,-1 0,0 0,-1-2,0 1,-6 2,11-9,-1-1,1 0,-1-1,-1 0,1 0,0-1,-1 0,0-1,0 0,0-1,1 0,-1-1,0 0,-7-1,16 1,0 0,0 0,-1-1,1 1,0 0,0-1,0 1,0-1,0 0,0 1,0-1,0 0,0 0,1 0,-1-1,0 1,1 0,-1-1,1 1,-1-1,1 1,0-1,-1 0,1 0,0 1,0-1,0 0,0 0,1 0,-1 0,0 0,1 0,0 0,-1-1,1 1,0 0,0 0,0 0,0 0,1 0,-1 0,0 0,1 0,0 0,-1 0,1 0,0 0,0-1,11-14</inkml:trace>
  <inkml:trace contextRef="#ctx0" brushRef="#br0" timeOffset="349.288">586 650,'-2'8,"0"1,0 0,1 0,0 0,1 0,0 0,0 0,1 1,0-1,1-1,0 1,0 0,1 0,0-1,0 1,1-1,0 0,5 7,-5-14,1 0,-1 0,1-1,-1 1,1-1,0 0,-1 0,1 0,-1-1,1 0,0 1,-1-2,0 1,1 0,-1-1,0 0,0 0,0 0,0-1,0 1,0-1,-1 0,1 0,-1 0,0-1,1 0,6-4,0 1,-1-2,0 1,-1-1,0 0,0-1,-1 0,-1 0,1 0,-2-1,1 0,-1 0,-1-1,0 1,-1-1,0 0,-1 0,0-1,-3 10,0-1,0 0,-1 1,0 0,0-1,1 1,-2 0,1 0,0 0,-1 0,1 0,-1 1,0-1,0 1,0 0,0 0,0 0,-1 0,1 0,0 1,-1-1,0 1,1 0,-1 0,0 0,1 1,-1-1,0 1,0 0,1 0,-1 0,0 1,0-1,1 1,-1 0,0 0,1 0,-1 1,1-1,-1 1,1 0,0 0,0 0,-2 2,-24 13,3 1</inkml:trace>
  <inkml:trace contextRef="#ctx0" brushRef="#br0" timeOffset="719.046">1123 509,'-3'4,"-16"15,1 2,1 0,1 1,1 1,0 0,2 1,1 0,-7 23,18-46,0 1,1 0,-1 0,1 0,0 0,-1 0,1-1,0 1,0 0,0 0,0 0,1 0,-1 0,0 0,1 0,-1-1,1 1,0 0,0 0,0-1,-1 1,1 0,1-1,-1 1,0-1,0 1,1-1,-1 0,0 1,1-1,0 0,-1 0,1 0,0 0,-1-1,1 1,0 0,0-1,-1 1,1-1,2 1,86-1,-73-1,-11 1,1 0,0 0,0-1,0 0,0 0,-1-1,1 0,-1 0,1 0,-1-1,0 0,1 0,-2-1,1 1,0-1,-1-1,0 1,1-1,-2 0,1 0,-1 0,0-1,0 1,0-1,-1 0,0 0,0-1,0 1,-1 0,0-1,0 0,-1 1,0-1,1-3,-4 3,0 1,0 0,-1 0,0 0,0 0,0 1,0-1,-1 1,0-1,0 1,-1 1,1-1,-1 0,0 1,0 0,-1 0,1 1,-1 0,0 0,1 0,-1 0,-1 1,1 0,0 0,-1 1,-4-1,-15-3</inkml:trace>
  <inkml:trace contextRef="#ctx0" brushRef="#br0" timeOffset="1085.275">1518 142,'-14'35,"2"0,2 1,2 0,0 1,3 0,1 0,2 0,1 0,2 1,3 14,-2 41,-19 8,18-102,-1 1,0 0,1 0,-1 0,0-1,0 1,1 0,-1-1,0 1,0 0,1 0,-1-1,0 1,0 0,0-1,0 1,0-1,1 1,-1 0,0-1,0 1,0 0,0-1,0 1,0 0,0-1,0 1,0-1,0 1,-1 0,1-1,0 1,0 0,0-1,0 1,0 0,-1-1,1 1,0 0,0-1,-1 1,1 0,0 0,0-1,-1 1,1 0,0 0,-1 0,1-1,0 1,-1 0,1 0,0 0,-1 0,1 0,0 0,-1 0,1 0,-1 0,1 0,0 0,-1 0,1 0,41-104,-27 83</inkml:trace>
  <inkml:trace contextRef="#ctx0" brushRef="#br0" timeOffset="1422.87">1800 226,'-249'289,"247"-289,1 1,0 0,0-1,0 1,0 0,0 0,0 0,0 0,0 0,0 0,0 0,0 0,1 0,-1 0,0 1,1-1,-1 0,1 0,0 1,-1-1,1 0,0 1,0-1,0 0,-1 1,2-1,-1 0,0 1,0-1,0 0,0 1,1-1,-1 0,1 0,-1 1,1-1,0 0,-1 0,1 0,0 0,0 0,-1 0,1 0,0 0,0 0,0 0,0 0,1 0,-1-1,0 1,0 0,0-1,1 1,-1-1,0 1,0-1,1 0,-1 0,0 1,1-1,0 0,-1 0,8 0,1 1,-1 1,1 0,-1 0,0 1,0 0,0 0,0 1,0 0,-1 1,0 0,0 0,0 1,0 0,-1 0,0 0,-1 1,2 2,14 26,-18-27,0 1,1-1,0 0,0-1,1 1,0-1,0 0,1-1,0 0,0 0,1 0,-1-1,2 1,11 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8.9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48 628,'-16'-68,"28"128,-8 237,-33-49,18-104,10-141,0 0,-1 1,2-1,-1 0,0 1,1-1,-1 0,1 1,0-1,0 1,0-1,1 1,-1-1,1 1,0-1,0 0,0 0,0 1,1-1,-1 0,1 0,0 0,-1 0,2 0,-1-1,0 1,0-1,1 1,0-1,-1 0,1 0,0 0,0 0,0-1,0 1,0-1,0 1,1-1,-1 0,0-1,1 1,1 0,256 8,-230-2,0-2,1-1,0-1,0-2,0-1,2-2,51-16,-72 30,-14-2</inkml:trace>
  <inkml:trace contextRef="#ctx0" brushRef="#br0" timeOffset="1452.843">218 8,'18'39,"-7"-11,-6-13,2 1,-1-1,2 0,0-1,0 0,1 0,1-1,6 6,-15-19,1 1,0-1,0 1,0-1,0 0,0 0,0 0,0 0,0 0,0 0,0 0,0-1,-1 1,1-1,0 1,0-1,0 0,0 0,-1 0,1 0,-1 0,1 0,0 0,-1 0,0-1,1 1,-1-1,0 1,0-1,0 1,0-1,0 0,0 0,0 1,0-1,-1 0,1 0,-1 0,1 0,-1 0,0 0,0 1,0-3,5-7,46-129,-51 139,1 0,-1 0,1 1,-1-1,0 0,1 0,-1 1,1-1,0 0,-1 1,1-1,-1 0,1 1,0-1,0 1,-1 0,1-1,0 1,0-1,-1 1,1 0,0 0,0-1,0 1,0 0,0 0,-1 0,1 0,0 0,0 0,0 0,0 0,0 0,-1 1,1-1,0 0,0 1,0-1,-1 0,1 1,0-1,0 1,-1-1,1 1,0-1,-1 1,1 0,-1-1,1 1,-1 0,1-1,-1 1,1 0,23 44,-7-2,-1 0,-3 1,-1 1,-2 0,-3 1,-1 0,-2 0,-2 0,-3 2,-30 33,30-79,0 0,-1-1,1 1,0-1,-1 1,0-1,1 0,-1 1,0-1,0 0,1 0,-1 0,0-1,0 1,0 0,0-1,0 1,-1-1,1 0,0 1,0-1,0 0,0 0,0-1,0 1,0 0,0-1,0 1,0-1,0 1,0-1,0 0,0 0,0 0,0 0,0-1,1 1,-1 0,0-1,-4-4,1 0,-1-1,1 0,0 0,1 0,-1-1,1 1,1-1,0 0,0 0,0 0,1-1,0 1,1-1,0 1,0-1,1-4,1 4,1 0,0 0,0 0,1 0,0 0,1 1,0-1,0 1,1 0,0 0,0 0,1 1,0 0,0 0,1 0,-1 1,2 0,-1 0,1 1,-1 0,1 0,1 1,-1 0,1 1,0-1,8-1,69-8,-61 13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0,'22'0,"-12"0,-22 0,-147 18,-68 30,93-9,134-39,-1 0,0 1,1-1,-1 0,0 1,1-1,-1 1,1-1,-1 1,1-1,-1 1,1-1,-1 1,1-1,0 1,-1 0,1-1,0 1,-1 0,1-1,0 1,0 0,0 0,-1-1,1 1,0 0,0-1,0 1,0 0,0 0,1-1,-1 1,0 0,0 0,0-1,1 1,-1 0,0-1,1 1,-1 0,0-1,1 1,-1-1,1 1,-1-1,1 1,-1-1,1 1,-1-1,1 1,0-1,-1 0,1 1,0-1,-1 0,2 1,38 20,148 38,-37-22,-150-36,0-1,0 0,0 1,0-1,0 1,0-1,0 1,0 0,-1-1,1 1,0 0,0-1,-1 1,1 0,-1 0,1 0,0 0,-1 0,0 0,1 0,-1-1,1 1,-1 0,0 1,0-1,0 0,1 0,-1 0,0 0,0 0,-1 0,1 0,0 0,0 0,0 0,-1 0,1 0,0 0,-1 0,1 0,-1 0,1-1,-1 1,0 0,1 0,-1 0,0-1,1 1,-1 0,0-1,0 1,0 0,-48 32,48-32,-263 113,86-30,139-62,25-16,0 1,1 0,0 1,1 1,0 0,0 0,1 1,0 1,-3 4,14-12,0-1,-1 0,2 0,-1 1,0-1,0 0,1 0,-1 1,1-1,-1 0,1 0,0 0,0 0,0 0,0 0,1 0,-1 0,0 0,1-1,-1 1,1-1,0 1,-1-1,1 1,0-1,0 0,0 0,0 0,0 0,0 0,0 0,1 0,-1-1,0 1,0-1,0 0,1 0,-1 0,0 0,1 0,-1 0,26 3,-1-1,1-2,0 0,-1-2,1-1,-1-1,0-2,26-8,135-16,-163 30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13,'-48'162,"-27"158,73-318,1 0,0 0,0 1,0-1,0 0,0 0,1 1,-1-1,1 1,0-1,-1 0,1 1,0-1,0 1,1-1,-1 1,0-1,1 0,-1 1,1-1,0 0,0 1,0-1,0 0,0 0,1 0,-1 0,0 0,1 0,0 0,-1-1,1 1,1-3,-1 0,1 0,-1 0,0 0,1 0,-1-1,0 1,0-1,0 1,0-1,0 0,0 0,-1 0,1 0,-1 0,1 0,-1 0,0-1,0 1,0-1,0 1,0-1,8-18</inkml:trace>
  <inkml:trace contextRef="#ctx0" brushRef="#br0" timeOffset="246.28">104 13,'15'-5,"9"-1,5 4,3 4,1 0,-1 1,-1-1,0 0,-2-1,0 0,-1-1,-4 0</inkml:trace>
  <inkml:trace contextRef="#ctx0" brushRef="#br0" timeOffset="445.695">20 323,'29'10,"14"2,4 1,0-4,-9-6,-5-5,-5-2,-1 0,-6 1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6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1 107,'186'11,"-183"-11,5 4,1-2,-1 1,1-1,0 0,0-1,0 0,0-1,0 0,0 0,0 0,0-2,0 1,0-1,6-2,-14 3,0-1,0 1,-1 0,1 0,-1-1,1 1,-1 0,1-1,-1 1,0-1,0 1,1 0,-1-1,0 1,0-1,-1 1,1-1,0 1,0 0,-1-1,1 1,-1-1,1 1,-1 0,1 0,-1-1,0 1,0 0,0 0,0 0,0 0,0 0,0 0,0 0,0 0,0 0,0 0,-1 1,1-1,0 0,0 1,-1-1,1 1,-1-1,1 1,0 0,-1 0,1 0,-2 0,-9-8,-28-34,26 20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27,'10'0,"7"0,7 0,3 0,2 0,1 0,0 0,-5-5,-2-2,0 1,1 1,1 2,-4 5,-5 4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8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0,'9'0,"9"0,5 0,4 0,2 0,1 0,1 0,-2 0,1 0,-6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2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1,'-37'83,"-2"100,38-180,0 0,0 0,0-1,1 1,-1 0,1 0,0 0,-1 0,1 0,0 0,1 0,-1 0,1 0,-1 0,1 0,0 0,0 0,0 0,0 0,1-1,-1 1,1-1,0 1,-1-1,1 1,0-1,1 0,-1 0,0 0,0 0,1 0,0-1,-1 1,1-1,0 0,-1 0,1 1,0-2,0 1,0 0,0-1,0 1,0-1,0 0,3 0,10-4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3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1 211,'76'-95,"-15"-11,-60 105,0 0,0 0,-1 1,1-1,1 0,-1 0,0 1,0-1,0 1,0-1,0 1,0-1,1 1,-1 0,0-1,0 1,1 0,-1 0,0 0,0 0,1 0,-1 0,0 1,0-1,0 0,1 1,-1-1,0 0,0 1,0-1,0 1,0 0,0-1,0 1,0 0,0 0,0 0,0 0,0 0,0 0,-1 0,1 0,0 1,30 52,-29-49,32 79,-27-63,1-5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6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14,'-2'-1,"1"-1,-1 1,1 0,-1 0,1 0,-1 0,0 0,0 0,0 1,1-1,-1 0,0 1,0 0,0-1,0 1,0 0,0 0,0 0,0 0,0 0,0 1,0-1,0 0,0 1,1 0,-1-1,0 1,0 0,0 0,1 0,-1 0,1 0,-1 0,-1 2,-46 51,26-20,2 0,1 2,2 0,1 1,2 1,2 0,1 1,2 0,2 1,2 0,1 0,2 1,2 3,16 124,-13-160,1-1,0 1,0 0,0-1,1 0,0 1,1-2,-1 1,1 0,1-1,-1 0,1 0,0-1,0 0,1 0,-1 0,1 0,0-1,6 2,27 9,-29-11</inkml:trace>
  <inkml:trace contextRef="#ctx0" brushRef="#br0" timeOffset="369.905">567 324,'-8'32,"2"0,1 0,1 1,1-1,2 1,3 17,-5 75,2-115,1-1,-1 0,0 0,-1 0,0 0,-1 0,0-1,0 1,-1-1,0 1,0-1,-4 5,-1-8</inkml:trace>
  <inkml:trace contextRef="#ctx0" brushRef="#br0" timeOffset="632.154">370 296,'34'-5,"15"-1,5 0,-2 1,-6 1,-5-3,-5 0,-4 0,-3 2,-1 2,-5 1</inkml:trace>
  <inkml:trace contextRef="#ctx0" brushRef="#br0" timeOffset="7125.376">1104 409,'0'-1,"0"0,0 1,1-1,-1 0,0 0,0 1,0-1,0 0,-1 0,1 1,0-1,0 0,0 1,0-1,-1 0,1 1,0-1,-1 0,1 1,-1-1,1 1,0-1,-1 1,1-1,-1 1,1-1,-1 1,0-1,1 1,-1-1,0 1,1 0,-1 0,0-1,1 1,-1 0,0 0,1 0,-1-1,0 1,1 0,-1 0,0 0,0 0,1 1,-1-1,0 0,1 0,-1 0,0 0,0 1,1-1,-1 0,1 1,-1-1,0 1,1-1,-1 0,1 1,-1-1,1 1,-1 0,1-1,-1 1,1-1,-7 3,0-1,0 1,0 1,1-1,-1 1,1 0,0 1,0-1,1 1,-1 0,1 1,0-1,1 1,-1 0,1 0,0 1,0-1,1 1,-2 4,1-3,0 1,0 0,1-1,0 1,1 1,0-1,0 0,1 1,0-1,0 0,1 1,1-1,-1 1,2-1,-1 1,1-1,1 0,-1 0,2 0,-1 0,1-1,0 1,4 4,-6-10,1 1,0 0,-1-1,1 0,1 0,-1 0,0 0,1 0,-1-1,1 0,0 1,0-1,-1-1,2 1,-1-1,0 1,0-1,0 0,1 0,-1-1,0 0,1 1,0-1,14-3</inkml:trace>
  <inkml:trace contextRef="#ctx0" brushRef="#br0" timeOffset="7418.684">1442 409,'-23'25,"2"1,0 2,2 0,1 1,1 0,2 2,-2 6,16-35,-1 0,1 0,0 0,0 1,0-1,1 0,-1 1,1-1,-1 0,1 1,0-1,-1 1,1-1,0 1,1-1,-1 0,0 1,1-1,-1 0,1 1,0-1,0 0,0 1,0-1,0 0,1 0,-1 0,0 0,1 0,0 0,-1-1,1 1,0-1,0 1,0-1,0 1,0-1,0 0,0 0,0 0,1 0,-1 0,0-1,1 1,-1-1,1 1,-1-1,0 0,1 0,-1 0,1 0,-1-1,2 1,6-2,1 0,-1-1,1 0,-1-1,0 0,0 0,0-1,-1-1,0 1,0-2,0 1,-1-1,1 0,-2-1,1 0,-1 0,-1-1,1 0,-1 0,-1 0,0-1,0 0,-1 0,0 0,0-2,-3 8,1 1,-1-1,-1 1,1-1,0 1,-1-1,0 0,0 1,0-1,0 0,-1 1,1-1,-1 0,0 1,0-1,0 1,-1-1,1 1,-1 0,1 0,-1 0,0 0,-1 0,1 0,0 0,-1 0,0 1,1 0,-1-1,0 1,0 0,-1 0,1 1,0-1,0 0,-1 1,1 0,-1 0,1 0,-1 1,0-1,1 1,-1-1,0 1,-23 3,3 3</inkml:trace>
  <inkml:trace contextRef="#ctx0" brushRef="#br0" timeOffset="7787.135">1922 296,'-20'14,"-125"110,143-123,1 0,-1 1,0-1,0 1,1 0,-1 0,1-1,0 1,-1 0,1 0,0 0,0 0,0 1,0-1,1 0,-1 0,1 0,-1 1,1-1,0 0,0 1,0-1,0 0,0 1,0-1,1 0,-1 1,1-1,-1 0,1 0,0 0,0 0,0 1,0-1,1 0,-1-1,0 1,1 0,-1 0,1-1,0 1,0-1,-1 1,1-1,0 0,0 1,0-1,0 0,2 0,4 4,56 38,-63-41,0-1,0 1,0 0,0-1,0 1,0 0,0 0,0 0,-1 0,1 0,-1 0,1 0,-1 0,0 0,0 0,0 0,0 0,0 0,0 0,-1 0,1 0,-1 0,1 0,-1-1,0 1,1 0,-1 0,0 0,0-1,-1 1,1 0,0-1,0 1,-1-1,1 1,-1-1,-7 7,0 0,0-1,-1 0,0 0,-1-1,1 0,-1-1,0 0,0-1,-1-1,1 1,-1-2,0 1,-9-1,-2 0</inkml:trace>
  <inkml:trace contextRef="#ctx0" brushRef="#br0" timeOffset="8484.555">2176 381,'-14'7,"0"1,0 0,1 1,0 0,0 1,1 0,0 1,1 1,1 0,0 0,0 1,1 0,1 1,0 0,1 0,1 1,-1 3,6-13,0 0,1 1,-1-1,1 1,1-1,-1 1,1-1,0 1,0-1,1 0,-1 1,1-1,0 0,1 0,-1 0,1-1,0 1,0 0,0-1,1 0,0 0,0 0,0 0,0-1,0 1,1-1,-1 0,1-1,0 1,0-1,0 0,0 0,1 0,-1-1,0 0,1 0,-1 0,1-1,-1 1,1-1,-1-1,1 1,-1-1,1 0,-1 0,0 0,0-1,1 0,-1 0,0-1,0 0,10-5,-1-2,0 0,0-1,-1 0,-1-1,0-1,0 1,-2-2,1 0,-2 0,0-1,-1 0,0 0,-1-1,-1 0,0 0,-1-1,-1 0,2-14,-5 27,1 0,-1-1,1 1,-1-1,-1 0,1 1,-1-1,1 0,-1 1,-1-1,1 0,-1 1,1-1,-2 0,1 1,0-1,-1 1,0 0,0-1,0 1,0 0,-1 0,1 0,-1 1,0-1,0 0,-1 1,1 0,-1 0,0 0,1 0,-1 1,-1-1,1 1,0 0,0 1,-1-1,1 1,-1-1,1 1,-1 1,0-1,1 0,-1 1,0 0,1 1,-1-1,0 1,-3 0,-1 5,0 0,0 1,1 0,0 0,1 1,-1-1,1 2,1-1,0 1,0 0,1 0,0 1,0 0,1 0,0 0,1 0,0 0,1 1,0 0,1-1,-1 11,14 102,1-46,-10-40,-1 0,-1 1,-3-1,-1 0,-2 2,-56 120,52-120,11-24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26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0,5 0,4 0,2 0,1 0,0 0,1 0,-1 0,0 0,0 0,-6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6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346 677,'-30'11,"0"1,1 2,1 1,0 1,1 1,1 2,1 0,0 2,2 1,-1 1,20-19,-1 0,1 1,0-1,0 1,1-1,-1 1,1 0,0 0,0 1,1-1,0 1,0-1,0 1,0 0,1 0,0 0,0 0,1-1,-1 1,1 0,1 0,-1 0,1 0,0 0,0 0,1 0,0-1,0 1,0 0,1-1,0 0,0 0,0 0,0 0,1 0,0 0,0-1,0 0,0 0,1 0,2 1,-1-2,-1-1,0 0,1 0,-1-1,1 0,0 0,0 0,-1-1,1 0,0 0,-1 0,1-1,0 0,0 0,-1 0,1-1,-1 1,1-1,-1-1,0 1,0-1,1-1,106-81,-97 72,33-33,-3-2,-1-2,-3-2,-2-2,9-20,-25 36,-2 0,-2-2,-1-1,-3 0,-1-1,-2 0,-2-1,-2-1,1-17,-7 52,0-1,0 0,-1 0,-1-1,1 1,-2 0,1 0,-1 0,-1 0,0 0,-1 0,1 0,-2 1,1-1,-1 1,-1 0,0 0,0 0,-1 1,-6-8,9 14,-1 0,1 0,-1 1,1-1,-1 1,0 0,0 0,0 0,1 0,-1 1,0-1,0 1,0 0,0 0,0 0,0 1,0 0,0 0,1 0,-1 0,0 0,1 1,-1-1,0 1,1 0,0 0,0 0,-1 1,1-1,-77 89,67-68,1 0,1 0,0 1,2 1,1 0,1 0,1 0,1 1,2 0,0 0,2 0,0 0,2 0,1 0,1 0,2 0,0-1,1 0,2 0,1 0,0-1,7 9,129 178,-108-164,-32-40,-5-6,0 0,1 0,-1 0,0 0,0 0,1 0,-1 0,1 0,-1 0,1 0,-1 0,1 0,-1 0,1 0,0-1,-1 1,1 0,0 0,0-1,0 1,0-1,0 1,0 0,0-1,0 0,0 1,0-1,0 1,0-1,0 0,0 0,0 0,0 0,0 0,0 0,0 0,0 0,0 0,0 0,0 0,0-1,1 1,-1-1,0 1,-1 0,1-1,0 0,0 1,0-1,0 1,0-1,0 0,-1 0,1 0,0 1,-1-1,1 0,0 0,5-12</inkml:trace>
  <inkml:trace contextRef="#ctx0" brushRef="#br0" timeOffset="320.142">994 762,'-4'9,"1"1,0 0,0 0,1 0,1 0,-1 1,2-1,-1 0,1 0,1 1,0-1,0 0,1 0,0 1,1-2,0 1,1 0,4 7,-6-15,0 0,0 0,0 0,0 0,0-1,0 0,1 1,-1-1,0 0,1 0,-1 0,1 0,0 0,-1-1,1 1,0-1,-1 0,1 0,0 0,-1 0,1 0,0-1,-1 1,1-1,0 1,-1-1,1 0,-1 0,1 0,-1 0,0-1,2 0,65-58,-65 55,0 1,0-1,0 1,-1-1,1 0,-1-1,0 1,-1 0,1-1,-1 0,0 1,-1-1,1 0,-1 0,-1 0,1 0,-1 0,0 0,0 0,0 0,-1 0,0 0,0 0,-1 0,0 0,0 0,0 1,0-1,-1 1,0 0,0 0,-1 0,0 0,1 0,-1 1,-1-1,1 1,-1 0,-3-2,3 3,0 1,0 0,-1 0,1 1,0-1,-1 1,1 0,-1 0,1 1,-1 0,1 0,-1 0,1 1,-1-1,1 1,-1 1,1-1,0 1,-2 1,-19 9</inkml:trace>
  <inkml:trace contextRef="#ctx0" brushRef="#br0" timeOffset="737.312">1305 903,'15'2,"0"1,1-2,-1 0,1-1,-1-1,1 0,-1-1,1 0,-1-2,0 0,0 0,-1-1,1-1,-1-1,0 0,-1 0,0-2,2-1,-12 6,1 0,-1 0,0 0,0 0,0-1,-1 1,0-1,0 0,0 0,0 1,-1-1,0-1,0 1,0 0,0 0,-1 0,0 0,0-1,0 1,-1 0,0-3,0 5,1 1,-1-1,0 0,0 0,1 1,-2-1,1 1,0-1,0 1,-1-1,0 1,1 0,-1 0,0-1,0 1,0 1,0-1,0 0,-1 0,1 1,-1 0,1-1,-1 1,1 0,-1 0,0 0,1 0,-1 1,0-1,0 1,1 0,-1 0,0 0,0 0,0 0,1 0,-1 1,0-1,-1 1,-9 4,-1 0,1 1,1 0,-1 1,1 1,1 0,-1 0,1 1,0 0,1 1,0 0,1 1,0 0,1 1,0 0,1 0,0 0,1 1,0 0,1 0,-3 11,7-20,-1 0,1 0,0 0,0 0,0 1,0-1,1 0,-1 0,1 1,1-1,-1 0,0 0,1 0,0 1,0-1,0 0,0 0,1 0,0 0,0 0,0-1,0 1,0-1,1 1,-1-1,1 0,0 0,0 0,0 0,1 0,-1-1,1 1,-1-1,1 0,0 0,0-1,0 1,0-1,0 1,0-1,0-1,0 1,1-1,-1 1,4-1,20-3,-2-3</inkml:trace>
  <inkml:trace contextRef="#ctx0" brushRef="#br0" timeOffset="1088.725">2039 620,'-24'14,"0"1,2 0,0 2,1 1,0 1,2 0,0 1,1 2,-12 18,29-38,0-1,0 0,0 1,1-1,-1 1,0-1,0 1,1-1,-1 1,1-1,0 1,-1 0,1-1,0 1,0 0,0-1,0 1,0 0,0-1,0 1,1 0,-1-1,1 1,-1-1,1 1,0 0,-1-1,1 0,0 1,0-1,0 1,0-1,0 0,1 0,-1 0,0 1,0-1,1-1,-1 1,1 0,-1 0,1 0,-1-1,1 1,-1-1,1 1,0-1,-1 1,1-1,0 0,-1 0,1 0,0 0,-1 0,1 0,0-1,12 2,97 19,-107-19,-1 0,-1 0,1 0,0 1,0-1,0 1,-1-1,1 1,-1 0,1 0,-1 0,0 0,0 1,0-1,0 1,0-1,0 1,-1 0,1-1,-1 1,0 0,0 0,0 0,0 0,0 0,-1 0,1 0,-1 0,0 1,0-1,0 0,-1 3,-1 1,-1 0,-1-1,1 1,-1-1,0 1,-1-1,1 0,-1-1,0 1,-1-1,1 0,-1 0,0-1,-1 0,1 0,0 0,-1-1,0 0,0 0,0-1,0 0,-1 0,1 0,0-1,-1 0,1-1,-1 0,1 0,-1 0,1-1,-1 0,1-1,-5 0,-6-8,5-2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8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1,'0'5,"5"1,6 0,6-1,6-1,2-7,3-2,1-1,0 2,1 0,-1 2,0 0,-10 2,-13-1,-7 1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4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84 141,'-7'19,"0"1,2-1,1 1,0 0,1 0,2 0,0 0,0 1,4 16,-13 116,-30 11,37-155</inkml:trace>
  <inkml:trace contextRef="#ctx0" brushRef="#br0" timeOffset="265.298">27 226,'29'-10,"14"-3,5 1,-1 2,-4 3,-5 3,-3 1,-3 3,-3 0,-5 5,-12 2,-9 4,-4 1</inkml:trace>
  <inkml:trace contextRef="#ctx0" brushRef="#br0" timeOffset="519.57">27 395,'19'10,"12"3,4-1,2-2,0-3,-3-3,-7-2</inkml:trace>
  <inkml:trace contextRef="#ctx0" brushRef="#br0" timeOffset="765.904">310 649,'-5'19,"-2"12,1 4,1 2,2-1,-4-6,-1-4,2-6</inkml:trace>
  <inkml:trace contextRef="#ctx0" brushRef="#br0" timeOffset="1086.098">310 592,'14'5,"10"2,5-1,3-1,1-1,-1-2,0-1,-2-1,-5 1</inkml:trace>
  <inkml:trace contextRef="#ctx0" brushRef="#br0" timeOffset="1333.621">366 762,'10'5,"7"1,7 1,3-7,2-3,1-1,-5 0</inkml:trace>
  <inkml:trace contextRef="#ctx0" brushRef="#br0" timeOffset="2068.654">818 0,'1'0,"1"0,-1 1,1-1,-1 0,1 0,-1 1,1-1,-1 0,1 1,-1 0,0-1,1 1,-1 0,0 0,1 0,-1 0,0 0,0 0,0 0,0 0,0 0,0 0,0 1,0-1,0 0,-1 1,1-1,0 1,-1-1,1 1,-1-1,0 1,0-1,1 1,-1-1,0 1,0 0,2 3,110 326,-108-317,0 1,-1 0,-1 0,0 0,-1 0,-1 0,0 0,-1 0,0 0,-1 0,-1 0,-1 0,0 0,-1-1,-6 13,1-4,-2-1,0 0,-1-1,-2-1,0 0,-1 0,-1-2,0 0,-2-1,0-1,-1-1,-15 10,11-13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9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1,'-7'9,"0"1,0 1,1 0,0 0,1 0,1 0,0 1,0-1,1 1,0 0,1 1,1-1,-1 10,-7 35,5-45,1 0,0 0,1 0,0 1,1-1,0 0,1 1,0-1,1 1,1-1,0 0,0 0,1 1,1-2,0 1,1 0,0-1,0 0,2 0,-1 0,1-1,1 0,0-1,2 3,-7-11,0 1,0-1,0 0,0 0,0 0,1 0,-1-1,0 1,1-1,-1 0,0 0,1 0,-1 0,0 0,1-1,-1 0,0 0,0 0,0 0,0 0,1 0,-1-1,-1 0,1 1,0-1,0 0,-1 0,1-1,0 0,69-75,31-122,-103 199,1 0,-1 0,0 0,0 0,0 0,1 1,-1-1,1 0,-1 0,1 0,-1 0,1 1,-1-1,1 0,0 0,-1 1,1-1,0 0,0 1,-1-1,1 1,0-1,0 1,0-1,0 1,0 0,0-1,0 1,-1 0,1 0,0 0,0 0,0 0,0 0,0 0,0 0,0 0,0 0,0 0,0 1,0-1,0 0,0 1,0-1,0 0,-1 1,1 0,0-1,0 1,-1-1,1 1,0 0,0-1,-1 1,1 0,-1 0,1 0,-1-1,1 1,-1 0,0 0,1 0,-1 0,0 0,1 0,-1 0,5 18,39 99,-42-114,1 0,0 0,-1 1,1-2,0 1,1 0,-1-1,1 1,-1-1,1 0,0 0,1 0,-1-1,0 0,1 0,-1 0,1 0,-1 0,1-1,0 0,0 0,0 0,2-1,2-2,-1-2,0 1,0-1,-1 0,1-1,-1 1,0-1,0-1,-1 0,0 1,0-2,0 1,0-1,-1 0,0 0,-1-1,0 1,0-1,0 0,-1 0,1-5,0 5,5-7,-1 1,-1-1,-1-1,0 1,-1-1,-1 0,0 0,-1-1,-1 1,0-1,-2-3,-4 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0 166,'14'-3,"-1"0,-1 0,1-2,0 1,-1-2,0 0,0 0,-1-1,0 0,0-1,0 0,-1-1,0 0,-1-1,0 0,-1 0,0-1,0 0,7-6,-14 16,0 0,-1 0,1 0,0 0,0 0,0 0,0 1,0-1,0 0,0 1,0-1,1 0,-1 1,0 0,0-1,0 1,1 0,-1-1,0 1,0 0,1 0,-1 0,0 0,0 0,1 1,-1-1,0 0,0 0,0 1,1-1,-1 1,0-1,0 1,0 0,0-1,0 1,0 0,0 0,0-1,0 1,0 0,-1 0,1 0,0 0,0 0,0 1,27 56,13 171,-32-160,-4-44,-2 1,-1-1,-1 0,-1 1,-1-1,-2 3,-1-6,0 0,-2-1,0 0,-2 0,0 0,-2-1,-8 13,14-25,-1 0,0-1,0 1,-1-2,0 1,0 0,-1-1,0 0,0-1,0 0,-1 0,1 0,-1-1,-1 0,1-1,0 1,-1-2,1 1,-1-1,-2 0,8-2,0 1,0-1,0 0,0 0,0 0,0-1,0 1,-1-1,1 1,0-1,0 0,1 0,-1 0,0-1,0 1,0-1,1 1,-1-1,1 0,-1 0,1 0,0 0,0-1,0 1,0-1,0 1,1-1,-1 0,1 1,-1-1,1 0,0 0,0 0,0 0,1 0,-1-2,-1-6,1 0,0 0,0-1,1 1,1 0,0 0,1-1,0 1,2-7,80-189,-69 180,0 7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1 285,'8'-18,"1"-1,1 2,1-1,1 2,0-1,1 2,0-1,2 2,0 0,0 1,4-2,52-52,-70 66,0-1,0 1,-1-1,1 1,0-1,0 1,0 0,0-1,0 1,0 0,0 0,0 0,1 0,-1 0,0 0,1 0,-1 0,0 1,1-1,-1 0,1 1,0-1,-1 1,1 0,-1-1,1 1,-1 0,1 0,0 0,-1 0,1 0,0 1,-1-1,1 0,-1 1,1-1,-1 1,1-1,-1 1,1 0,-1 0,0 0,1 0,0 0,48 130,11 17,-50-133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4 622,'-1'52,"-1"-33,1 1,1-1,1 0,0 1,1-1,2 0,-1 0,2 0,1-1,0 1,4 5,-7-20,-1 0,1-1,0 1,0-1,0 0,0 1,1-1,-1-1,1 1,0-1,0 1,0-1,0 0,0 0,0-1,1 1,-1-1,0 0,1 0,-1-1,1 1,-1-1,1 0,0 0,-1 0,1-1,-1 0,1 1,-1-2,0 1,1 0,-1-1,0 0,0 0,0 0,0-1,0 1,-1-1,1 0,1-1,21-15,-1-1,0-1,-1-1,-2 0,0-2,12-19,-32 40,-2 2,0 0,0 0,0 0,1 0,-1 0,0 0,1-1,-1 1,1 0,-1 0,1 0,0 0,-1 0,1 1,0-1,0 0,-1 0,1 0,0 1,0-1,0 0,0 1,0-1,0 0,0 1,0 0,0-1,0 1,0 0,1-1,-1 1,0 0,0 0,0 0,0 0,1 0,-1 0,0 0,0 1,0-1,0 0,0 0,0 1,0-1,0 1,0-1,0 1,0 0,0-1,0 1,0 0,0 0,9 20,-9-15,1 0,0-1,0 0,0 1,1-1,-1 0,1 0,1-1,-1 1,1 0,-1-1,1 0,0 0,1 0,-1-1,1 1,-1-1,1 0,0 0,0-1,1 1,-1-1,0 0,1-1,-1 1,4-1,3-1,0-1,0 0,0-1,1 0,-1-1,-1 0,1-1,0 0,-1-1,0-1,0 1,-1-2,1 0,-1 0,-1 0,0-1,0-1,0 0,-1 0,0 0,-1-1,0 0,0-1,-1 0,4-10,6-26,-12 26</inkml:trace>
  <inkml:trace contextRef="#ctx0" brushRef="#br0" timeOffset="224.085">1162 707,'-10'38,"-3"18,6-1,3-10</inkml:trace>
  <inkml:trace contextRef="#ctx0" brushRef="#br0" timeOffset="372.331">992 368,'19'-34,"12"-15,-1 0</inkml:trace>
  <inkml:trace contextRef="#ctx0" brushRef="#br0" timeOffset="596.088">1613 1,'24'62,"-2"1,-3 0,-3 2,-3 0,-3 1,-2 0,-2 27,-11 181,-18-151,20-103</inkml:trace>
  <inkml:trace contextRef="#ctx0" brushRef="#br0" timeOffset="854.886">1359 565,'398'-65,"-375"60,-1-2,0 0,0-2,-1 0,0-1,-1-1,0-1,-1-1,0-1,-1 0,0-1,-2-1,0-1,0 0,-2-1,0-1,6-11,-7 5</inkml:trace>
  <inkml:trace contextRef="#ctx0" brushRef="#br0" timeOffset="1174.337">2177 57,'-58'599,"57"-595,0 1,1 0,-1-1,1 1,0-1,0 1,1 0,0-1,-1 1,2-1,-1 0,0 1,1-1,0 0,0 1,0-1,0 0,1-1,0 1,-1 0,1-1,1 1,-1-1,0 0,1 0,0-1,-1 1,1-1,0 1,0-1,1 0,-1-1,0 1,1-1,-1 0,1 0,1 0,8-4,-1 0,0-1,0-1,-1 0,1-1,-1 0,0-1,-1-1,0 1,0-2,7-6,23-15,-29 21,-12 7,1 0,0 1,0-1,0 1,1-1,-1 1,0-1,0 1,1 0,-1-1,1 1,-1 0,1 0,0 0,-1 0,1 0,0 1,-1-1,1 0,0 1,0 0,0-1,0 1,0 0,0 0,-1 0,1 0,0 0,0 0,0 1,0-1,0 0,-1 1,1 0,0-1,0 1,-1 0,1 0,0 0,-1 0,1 0,-1 1,1-1,-1 1,5 117,-9-47,18-29,-3-31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51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0 108,'1'466,"-2"-456,1 0,0 0,1 0,0 0,1 0,-1-1,2 1,0 0,0-1,0 1,1-1,1 0,0-1,0 1,0-1,1 0,1 0,-1 0,1-1,0 0,7 5,-7-12,-1 0,1 0,-1-1,1 1,-1-2,0 1,1-1,-1 1,0-2,0 1,0-1,0 0,-1 0,1 0,-1-1,1 0,-1 0,-1 0,1-1,0 0,-1 0,0 0,3-6,17-17,-2-2,-1-1,-2 0,-1-1,1-5,35-60,-54 96,0 0,0 0,0 0,0 0,1 1,-1-1,0 0,0 0,1 0,-1 0,1 0,-1 0,1 0,-1 0,1 1,0-1,-1 0,1 0,0 1,-1-1,1 1,0-1,0 0,0 1,0 0,0-1,0 1,-1-1,1 1,0 0,0 0,0-1,0 1,0 0,0 0,0 0,0 0,0 0,0 0,0 1,0-1,0 0,0 0,0 1,0-1,0 1,0-1,0 1,-1-1,1 1,0-1,0 1,0 0,-1-1,1 1,0 0,-1 0,1-1,-1 1,1 0,-1 0,1 0,-1 0,0 0,1 0,-1 0,0 0,14 61,-13-49,0 0,1 0,1 0,0 0,1-1,1 0,-1 1,2-1,0-1,0 1,1-1,1 0,-1-1,2 0,0 0,0-1,4 4,-8-10,1 1,0-1,0 0,0 0,0 0,1-1,-1 0,0 0,1-1,0 0,-1 0,1 0,0-1,-1 0,1 0,0-1,0 0,-1 0,1-1,-1 1,1-1,-1-1,0 1,0-1,0 0,0-1,0 1,-1-1,0 0,0-1,1 0,14-16,0-2,-2-1,0 0,-2-1,-1-1,0 0,-3-1,0-1,2-9,1-10,-2 0,-2-1,-2 0,0-27,-11-40,-3 85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9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282 56,'-14'19,"-5"11,-4 6,1 1,1-1,3-1,5-3,0-6,2-3,3 0,-2-5,0 0,-2 2,1 1,-3-1,-4-1,2-3</inkml:trace>
  <inkml:trace contextRef="#ctx0" brushRef="#br0" timeOffset="250.36">0 0,'19'34,"12"15,4 5,-3-3,-2-9,-7-8,-2-4,1-2,0-7,-3-2,1 1,-5-3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8.9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48 628,'-16'-68,"28"128,-8 237,-33-49,18-104,10-141,0 0,-1 1,2-1,-1 0,0 1,1-1,-1 0,1 1,0-1,0 1,0-1,1 1,-1-1,1 1,0-1,0 0,0 0,0 1,1-1,-1 0,1 0,0 0,-1 0,2 0,-1-1,0 1,0-1,1 1,0-1,-1 0,1 0,0 0,0 0,0-1,0 1,0-1,0 1,1-1,-1 0,0-1,1 1,1 0,256 8,-230-2,0-2,1-1,0-1,0-2,0-1,2-2,51-16,-72 30,-14-2</inkml:trace>
  <inkml:trace contextRef="#ctx0" brushRef="#br0" timeOffset="1452.843">218 8,'18'39,"-7"-11,-6-13,2 1,-1-1,2 0,0-1,0 0,1 0,1-1,6 6,-15-19,1 1,0-1,0 1,0-1,0 0,0 0,0 0,0 0,0 0,0 0,0 0,0-1,-1 1,1-1,0 1,0-1,0 0,0 0,-1 0,1 0,-1 0,1 0,0 0,-1 0,0-1,1 1,-1-1,0 1,0-1,0 1,0-1,0 0,0 0,0 1,0-1,-1 0,1 0,-1 0,1 0,-1 0,0 0,0 1,0-3,5-7,46-129,-51 139,1 0,-1 0,1 1,-1-1,0 0,1 0,-1 1,1-1,0 0,-1 1,1-1,-1 0,1 1,0-1,0 1,-1 0,1-1,0 1,0-1,-1 1,1 0,0 0,0-1,0 1,0 0,0 0,-1 0,1 0,0 0,0 0,0 0,0 0,0 0,-1 1,1-1,0 0,0 1,0-1,-1 0,1 1,0-1,0 1,-1-1,1 1,0-1,-1 1,1 0,-1-1,1 1,-1 0,1-1,-1 1,1 0,23 44,-7-2,-1 0,-3 1,-1 1,-2 0,-3 1,-1 0,-2 0,-2 0,-3 2,-30 33,30-79,0 0,-1-1,1 1,0-1,-1 1,0-1,1 0,-1 1,0-1,0 0,1 0,-1 0,0-1,0 1,0 0,0-1,0 1,-1-1,1 0,0 1,0-1,0 0,0 0,0-1,0 1,0 0,0-1,0 1,0-1,0 1,0-1,0 0,0 0,0 0,0 0,0-1,1 1,-1 0,0-1,-4-4,1 0,-1-1,1 0,0 0,1 0,-1-1,1 1,1-1,0 0,0 0,0 0,1-1,0 1,1-1,0 1,0-1,1-4,1 4,1 0,0 0,0 0,1 0,0 0,1 1,0-1,0 1,1 0,0 0,0 0,1 1,0 0,0 0,1 0,-1 1,2 0,-1 0,1 1,-1 0,1 0,1 1,-1 0,1 1,0-1,8-1,69-8,-61 13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0,'22'0,"-12"0,-22 0,-147 18,-68 30,93-9,134-39,-1 0,0 1,1-1,-1 0,0 1,1-1,-1 1,1-1,-1 1,1-1,-1 1,1-1,-1 1,1-1,0 1,-1 0,1-1,0 1,-1 0,1-1,0 1,0 0,0 0,-1-1,1 1,0 0,0-1,0 1,0 0,0 0,1-1,-1 1,0 0,0 0,0-1,1 1,-1 0,0-1,1 1,-1 0,0-1,1 1,-1-1,1 1,-1-1,1 1,-1-1,1 1,-1-1,1 1,0-1,-1 0,1 1,0-1,-1 0,2 1,38 20,148 38,-37-22,-150-36,0-1,0 0,0 1,0-1,0 1,0-1,0 1,0 0,-1-1,1 1,0 0,0-1,-1 1,1 0,-1 0,1 0,0 0,-1 0,0 0,1 0,-1-1,1 1,-1 0,0 1,0-1,0 0,1 0,-1 0,0 0,0 0,-1 0,1 0,0 0,0 0,0 0,-1 0,1 0,0 0,-1 0,1 0,-1 0,1-1,-1 1,0 0,1 0,-1 0,0-1,1 1,-1 0,0-1,0 1,0 0,-48 32,48-32,-263 113,86-30,139-62,25-16,0 1,1 0,0 1,1 1,0 0,0 0,1 1,0 1,-3 4,14-12,0-1,-1 0,2 0,-1 1,0-1,0 0,1 0,-1 1,1-1,-1 0,1 0,0 0,0 0,0 0,0 0,1 0,-1 0,0 0,1-1,-1 1,1-1,0 1,-1-1,1 1,0-1,0 0,0 0,0 0,0 0,0 0,0 0,1 0,-1-1,0 1,0-1,0 0,1 0,-1 0,0 0,1 0,-1 0,26 3,-1-1,1-2,0 0,-1-2,1-1,-1-1,0-2,26-8,135-16,-163 30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13,'-48'162,"-27"158,73-318,1 0,0 0,0 1,0-1,0 0,0 0,1 1,-1-1,1 1,0-1,-1 0,1 1,0-1,0 1,1-1,-1 1,0-1,1 0,-1 1,1-1,0 0,0 1,0-1,0 0,0 0,1 0,-1 0,0 0,1 0,0 0,-1-1,1 1,1-3,-1 0,1 0,-1 0,0 0,1 0,-1-1,0 1,0-1,0 1,0-1,0 0,0 0,-1 0,1 0,-1 0,1 0,-1 0,0-1,0 1,0-1,0 1,0-1,8-18</inkml:trace>
  <inkml:trace contextRef="#ctx0" brushRef="#br0" timeOffset="246.28">104 13,'15'-5,"9"-1,5 4,3 4,1 0,-1 1,-1-1,0 0,-2-1,0 0,-1-1,-4 0</inkml:trace>
  <inkml:trace contextRef="#ctx0" brushRef="#br0" timeOffset="445.695">20 323,'29'10,"14"2,4 1,0-4,-9-6,-5-5,-5-2,-1 0,-6 1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6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1 107,'186'11,"-183"-11,5 4,1-2,-1 1,1-1,0 0,0-1,0 0,0-1,0 0,0 0,0 0,0-2,0 1,0-1,6-2,-14 3,0-1,0 1,-1 0,1 0,-1-1,1 1,-1 0,1-1,-1 1,0-1,0 1,1 0,-1-1,0 1,0-1,-1 1,1-1,0 1,0 0,-1-1,1 1,-1-1,1 1,-1 0,1 0,-1-1,0 1,0 0,0 0,0 0,0 0,0 0,0 0,0 0,0 0,0 0,0 0,-1 1,1-1,0 0,0 1,-1-1,1 1,-1-1,1 1,0 0,-1 0,1 0,-2 0,-9-8,-28-34,26 20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27,'10'0,"7"0,7 0,3 0,2 0,1 0,0 0,-5-5,-2-2,0 1,1 1,1 2,-4 5,-5 4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8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0,'9'0,"9"0,5 0,4 0,2 0,1 0,1 0,-2 0,1 0,-6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2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1,'-37'83,"-2"100,38-180,0 0,0 0,0-1,1 1,-1 0,1 0,0 0,-1 0,1 0,0 0,1 0,-1 0,1 0,-1 0,1 0,0 0,0 0,0 0,0 0,1-1,-1 1,1-1,0 1,-1-1,1 1,0-1,1 0,-1 0,0 0,0 0,1 0,0-1,-1 1,1-1,0 0,-1 0,1 1,0-2,0 1,0 0,0-1,0 1,0-1,0 0,3 0,10-4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3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1 211,'76'-95,"-15"-11,-60 105,0 0,0 0,-1 1,1-1,1 0,-1 0,0 1,0-1,0 1,0-1,0 1,0-1,1 1,-1 0,0-1,0 1,1 0,-1 0,0 0,0 0,1 0,-1 0,0 1,0-1,0 0,1 1,-1-1,0 0,0 1,0-1,0 1,0 0,0-1,0 1,0 0,0 0,0 0,0 0,0 0,0 0,-1 0,1 0,0 1,30 52,-29-49,32 79,-27-63,1-5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55.8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339 808,'-4'-5,"0"1,-1-1,0 1,0 0,0 0,0 0,-1 1,1-1,-1 1,0 1,0-1,0 1,0 0,0 1,0-1,-1 1,1 0,0 1,-1-1,1 1,-1 1,1-1,0 1,-1 0,1 1,0-1,0 1,0 1,0-1,0 1,0 0,-5 3,1 1,-1 1,1 0,0 0,0 1,1 1,0-1,1 1,0 1,1 0,0 0,1 0,0 1,0 0,2 0,-1 0,1 0,1 1,1 0,-1 0,2 0,0 0,0 4,1-13,0 0,0 0,0 0,0 0,1 0,0 1,0-1,0 0,0 0,0-1,1 1,0 0,0 0,0-1,0 1,0-1,1 0,-1 1,1-1,0 0,0-1,0 1,1-1,-1 1,1-1,-1 0,1 0,0 0,-1-1,1 1,0-1,0 0,0 0,0 0,0-1,1 1,-1-1,0 0,0 0,0-1,3 0,12-6,1-2,-1 0,-1-1,0-1,0-1,-1-1,-1 0,0-1,-1 0,12-16,-18 22,64-67,-2-3,-4-4,36-59,-86 116,-1 0,-2-1,0-1,-2 0,-1-1,-1 0,-2-1,-1 0,-1 0,-1-1,-2 0,0 1,-3-1,0 0,-4-20,4 45,0-1,-1 1,1 0,-1-1,-1 1,1 0,-1 0,0 0,0 0,0 0,-1 0,1 1,-1-1,-1 1,1-1,0 1,-1 0,0 1,0-1,0 1,0-1,-1 1,1 1,-1-1,0 1,0-1,0 1,0 1,0-1,0 1,-1 0,1 0,-3 0,-2 1,0 1,0 1,0-1,0 2,0-1,1 1,-1 1,1 0,0 0,0 1,0 0,1 0,0 1,0 0,0 1,1-1,-5 7,-3 3,0 1,2 0,0 1,1 1,1 0,1 0,-6 14,8-12,0 0,2 1,0 0,1 0,1 0,2 0,0 1,1-1,1 1,1-1,1 0,1 1,1-1,1 0,1-1,1 1,1-1,1 0,0-1,2 0,0-1,1 0,1 0,1-2,14 15,-12-20,0 0,0-1,1-1,1 0,0-2,0 0,0-1,1-1,0 0,1-2,-1 0,20 1,-29-4,-1-1,1 0,-1 0,1-1,-1 0,1-1,-1 0,0 0,0-1,0-1,0 1,0-1,-1-1,0 1,1-2,-1 1,216-129,-161 58,-61 74,-1 0,0-1,1 1,-1 0,0-1,0 1,-1-1,1 1,0-1,-1 1,0-1,1 0,-1 1,0-1,-1 1,1-1,0 0,-1 1,1-1,-1 1,0-1,0 1,0-1,0 1,0 0,0-1,-1 1,1 0,-1 0,1 0,-1 0,0 0,0 1,0-1,0 0,0 1,-5-1,0 0,0 1,-1 0,1 0,0 1,0 0,0 0,-1 0,1 1,0 0,0 1,0 0,0 0,0 0,0 1,1 0,-1 0,1 1,0 0,0 0,0 0,1 1,-1-1,1 1,-2 4,-1 1,1 1,1 0,0 0,1 1,0 0,1 0,0 0,1 0,0 1,1-1,0 1,1 0,1-1,0 1,0 0,1-1,1 1,0 0,1-1,0 0,1 0,1 0,0 0,0 0,1-1,0 0,1 0,4 3,85 92,-92-103,0 1,1-1,-1 0,1-1,0 1,0-1,0 0,0 0,0-1,1 1,-1-1,1 0,-1-1,0 1,1-1,-1 0,1 0,-1-1,1 0,-1 0,0 0,1 0,-1-1,3-1,10-9,-1-1,1-1,-2 0,0-1,-1-1,-1 0,0-1,-1-1,-1 0,0 0,-2-2,0 1,-1-1,-1 0,-1-1,1-5,36-76,108-265,-143 342,0-1,-2 0,-1 0,-2 0,0-1,-1 0,-2 0,-1 1,-1-8,1 31,0 1,0-1,0 0,-1 1,1-1,-1 0,1 1,-1-1,0 0,0 1,0-1,0 1,-1 0,1-1,-1 1,1 0,-1 0,0 0,1 0,-1 0,0 0,-1 0,1 1,0-1,0 1,-1 0,1-1,-1 1,1 0,-1 1,1-1,-1 0,0 1,1-1,-1 1,0 0,1 0,-1 0,0 0,0 0,1 1,-1-1,0 1,1 0,-1-1,1 1,-1 1,1-1,-1 0,1 0,0 1,0 0,-6 6,1 0,1 1,-1 0,1 0,1 1,0 0,0 0,1 0,0 0,1 1,0 0,1-1,0 1,0 0,1 0,1 3,-3 36,2 0,2 0,3 0,7 34,-3-19,27 356,-39-339,-3 0,-5-1,-4 11,8-47,-37 133,19-116,125-275,-57 112,-1 8,-4-1,-4-2,-5-1,4-37,-24 108,-8 26,0 0,0 1,0-1,0 0,0 1,0-1,0 0,0 1,0-1,0 0,0 1,0-1,0 0,0 1,0-1,0 0,0 1,1-1,-1 0,0 0,0 1,0-1,1 0,-1 0,0 1,0-1,0 0,1 0,-1 1,0-1,1 0,-1 0,0 0,0 0,1 0,-1 1,0-1,1 0,-1 0,0 0,1 0,-1 0,0 0,1 0,-1 0,0 0,1 0,-1 0,0 0,1 0,-1-1,0 1,1 0,-1 0,0 0,0 0,1 0,-1-1,0 1,0 0,1 0,-1-1,0 1,0 0,1 0,-1-1,0 1,5 20,-2 1,0 0,-1-1,-1 1,-1 0,-1 0,-1 2,1 29,5 84,-4-136,0 0,0 1,0-1,0 1,0-1,0 1,1-1,-1 1,0-1,0 1,0-1,1 0,-1 1,0-1,0 1,1-1,-1 0,0 1,1-1,-1 0,0 1,1-1,-1 0,1 0,-1 0,0 1,1-1,-1 0,1 0,-1 0,1 0,-1 0,1 0,-1 1,1-1,-1 0,1 0,-1-1,1 1,-1 0,0 0,1 0,-1 0,1 0,-1 0,1-1,-1 1,1 0,-1 0,0-1,1 1,-1 0,0-1,1 1,-1 0,0-1,1 1,-1 0,0-1,0 1,1-1,-1 1,0-1,0 1,0 0,0-1,0 1,1-1,-1 0,20-37,-17 32,-1 1,15-33,1 0,2 2,2 0,1 1,2 1,3-2,-27 35,0 0,-1 0,1 1,-1-1,1 0,0 0,0 0,0 0,-1 1,1-1,0 0,0 1,0-1,0 0,0 1,0 0,0-1,1 1,-1-1,0 1,0 0,0 0,0 0,0 0,0 0,1 0,-1 0,0 0,0 0,0 0,0 1,0-1,0 0,1 1,-1-1,0 1,0-1,0 1,0 0,-1-1,1 1,0 0,0 0,0-1,0 1,-1 0,1 0,-1 0,1 0,0 0,-1 0,1 0,-1 0,0 0,1 1,-1-1,0 0,0 0,0 0,0 0,0 0,0 1,0-1,0 0,0 0,0 0,-1 0,1 1,-26 171,26-172,-1 0,1 0,0 0,0 0,-1 0,1 0,0 0,0 0,0 0,0 0,0 0,1 0,-1 0,0 0,0 0,1 0,-1 0,1 0,-1 0,1 0,-1 0,1 0,-1 0,1 0,0-1,0 1,-1 0,1 0,0-1,0 1,0-1,0 1,-1-1,1 1,0-1,0 1,0-1,0 0,0 0,0 1,0-1,1 0,-1 0,0 0,0 0,0 0,0 0,0 0,0-1,0 1,0 0,0-1,0 1,0 0,0-1,0 1,0-1,-1 0,1 1,0-1,0 0,0 1,-1-1,1 0,0 0,76-92,19-14,-96 107,1-1,0 1,0-1,-1 1,1-1,0 1,0-1,0 1,0 0,-1-1,1 1,0 0,0 0,0 0,0 0,0 0,0 0,0 0,0 0,0 0,0 0,0 0,0 0,-1 1,1-1,0 0,0 1,0-1,0 1,-1-1,1 1,0-1,0 1,-1 0,1-1,0 1,-1 0,1-1,-1 1,1 0,-1 0,1 0,-1 0,0-1,1 1,-1 0,0 0,0 0,1 0,-1 0,0 0,0 0,0 0,0 0,4 60,-4-55,3 120,-3-119</inkml:trace>
  <inkml:trace contextRef="#ctx0" brushRef="#br0" timeOffset="243.919">1891 413,'0'-5,"5"3,1 3</inkml:trace>
  <inkml:trace contextRef="#ctx0" brushRef="#br0" timeOffset="649.984">2399 836,'37'1,"1"-2,0-1,-1-2,0-1,0-2,0-2,4-3,36-40,-75 50,0 0,-1 0,1 1,-1-1,1 0,-1 0,0-1,0 1,1 0,-2 0,1-1,0 1,0 0,-1-1,1 1,-1 0,0-1,0 1,0-1,0 1,0-1,0 1,-1-1,1 1,-1 0,1-1,-1 1,0 0,0-1,0 1,-1 0,1 0,0 0,-1 0,1 0,-2 0,-3-2,0 0,-1 1,0-1,0 2,0-1,0 1,0 0,0 0,0 1,-1 0,1 0,-1 1,1 0,-1 0,1 1,0 0,-1 0,1 1,0 0,0 0,0 1,0 0,0 0,0 0,1 1,-8 5,1 1,1 0,-1 1,2 0,-1 1,2 1,0 0,0 0,1 0,1 2,0-1,1 1,-5 14,8-22,0 0,1 0,-1 0,2 1,-1 0,1-1,0 1,1 0,0 0,0 0,0 0,1 1,1-1,-1 0,1 0,1 0,-1 0,1-1,1 1,-1 0,2-1,-1 1,1-1,0 0,0 0,0-1,1 1,0-1,1 0,0 0,-1-1,2 0,-1 0,1 0,-1 0,1-1,1-1,4 3,3-5,1-1,0 0,0-1,0-1,-1 0,1-1,-1-1,0 0,0-2,0 1,0-2,-1 0,0 0,-1-1,0-1,0-1,-1 0,0 0,0-1,0-1,15-10,71-60,-71 57</inkml:trace>
  <inkml:trace contextRef="#ctx0" brushRef="#br0" timeOffset="1047.133">3160 667,'-10'9,"-11"7,2 0,0 1,0 1,2 1,0 1,1 0,1 1,1 0,1 1,1 1,-4 10,15-30,0 0,1 0,-1 0,0-1,1 1,0 0,-1 0,1 0,0 0,1 0,-1 0,0 0,1 0,0-1,0 1,0 0,0 0,0-1,0 1,1 0,-1-1,1 1,0-1,-1 0,1 0,0 0,1 0,-1 0,0 0,0 0,1-1,-1 1,1-1,0 1,-1-1,1 0,0 0,0 0,-1-1,1 1,0-1,0 1,0-1,0 0,0 0,0-1,0 1,0 0,0-1,-1 0,2 0,12-2,-1-1,1-1,-1 0,1-1,-1-1,-1 0,0-1,0-1,0 0,-1-1,-1 0,1-1,4-6,132-169,-20-29,-122 200,-1 0,0-1,-1 1,-1-1,0 0,-2 0,1-1,-2 1,0-1,-1 1,-1 0,0-1,-2 1,0-2,1 12,-1 0,0 0,0 0,0 1,-1-1,0 1,0-1,0 1,-1 1,0-1,0 0,0 1,0 0,-1 1,1-1,-1 1,0 0,0 0,-1 1,1 0,0 0,-1 0,1 1,-1 0,1 0,-1 1,0-1,1 1,-1 1,0 0,1 0,-1 0,1 0,-1 1,1 0,0 1,0-1,0 1,0 1,0-1,-5 4,-5 4,0 1,0 0,1 0,1 2,0 0,1 1,1 0,0 0,1 2,0-1,2 1,0 1,1 0,0 0,2 1,0-1,1 2,1-1,1 0,0 1,2-1,0 1,2 19,1-24,1 0,1-1,0 0,1 0,0 0,1 0,0-1,1 0,1 0,0 0,1-1,0-1,1 1,0-2,1 1,0-1,1-1,0 0,0-1,1 0,0-1,0 0,1-1,9 3,-1-5,0 0,1-1,0-1,0-1,0-1,-1-1,2-1,19 0,-17 1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6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14,'-2'-1,"1"-1,-1 1,1 0,-1 0,1 0,-1 0,0 0,0 0,0 1,1-1,-1 0,0 1,0 0,0-1,0 1,0 0,0 0,0 0,0 0,0 0,0 1,0-1,0 0,0 1,1 0,-1-1,0 1,0 0,0 0,1 0,-1 0,1 0,-1 0,-1 2,-46 51,26-20,2 0,1 2,2 0,1 1,2 1,2 0,1 1,2 0,2 1,2 0,1 0,2 1,2 3,16 124,-13-160,1-1,0 1,0 0,0-1,1 0,0 1,1-2,-1 1,1 0,1-1,-1 0,1 0,0-1,0 0,1 0,-1 0,1 0,0-1,6 2,27 9,-29-11</inkml:trace>
  <inkml:trace contextRef="#ctx0" brushRef="#br0" timeOffset="369.905">567 324,'-8'32,"2"0,1 0,1 1,1-1,2 1,3 17,-5 75,2-115,1-1,-1 0,0 0,-1 0,0 0,-1 0,0-1,0 1,-1-1,0 1,0-1,-4 5,-1-8</inkml:trace>
  <inkml:trace contextRef="#ctx0" brushRef="#br0" timeOffset="632.154">370 296,'34'-5,"15"-1,5 0,-2 1,-6 1,-5-3,-5 0,-4 0,-3 2,-1 2,-5 1</inkml:trace>
  <inkml:trace contextRef="#ctx0" brushRef="#br0" timeOffset="7125.376">1104 409,'0'-1,"0"0,0 1,1-1,-1 0,0 0,0 1,0-1,0 0,-1 0,1 1,0-1,0 0,0 1,0-1,-1 0,1 1,0-1,-1 0,1 1,-1-1,1 1,0-1,-1 1,1-1,-1 1,1-1,-1 1,0-1,1 1,-1-1,0 1,1 0,-1 0,0-1,1 1,-1 0,0 0,1 0,-1-1,0 1,1 0,-1 0,0 0,0 0,1 1,-1-1,0 0,1 0,-1 0,0 0,0 1,1-1,-1 0,1 1,-1-1,0 1,1-1,-1 0,1 1,-1-1,1 1,-1 0,1-1,-1 1,1-1,-7 3,0-1,0 1,0 1,1-1,-1 1,1 0,0 1,0-1,1 1,-1 0,1 1,0-1,1 1,-1 0,1 0,0 1,0-1,1 1,-2 4,1-3,0 1,0 0,1-1,0 1,1 1,0-1,0 0,1 1,0-1,0 0,1 1,1-1,-1 1,2-1,-1 1,1-1,1 0,-1 0,2 0,-1 0,1-1,0 1,4 4,-6-10,1 1,0 0,-1-1,1 0,1 0,-1 0,0 0,1 0,-1-1,1 0,0 1,0-1,-1-1,2 1,-1-1,0 1,0-1,0 0,1 0,-1-1,0 0,1 1,0-1,14-3</inkml:trace>
  <inkml:trace contextRef="#ctx0" brushRef="#br0" timeOffset="7418.684">1442 409,'-23'25,"2"1,0 2,2 0,1 1,1 0,2 2,-2 6,16-35,-1 0,1 0,0 0,0 1,0-1,1 0,-1 1,1-1,-1 0,1 1,0-1,-1 1,1-1,0 1,1-1,-1 0,0 1,1-1,-1 0,1 1,0-1,0 0,0 1,0-1,0 0,1 0,-1 0,0 0,1 0,0 0,-1-1,1 1,0-1,0 1,0-1,0 1,0-1,0 0,0 0,0 0,1 0,-1 0,0-1,1 1,-1-1,1 1,-1-1,0 0,1 0,-1 0,1 0,-1-1,2 1,6-2,1 0,-1-1,1 0,-1-1,0 0,0 0,0-1,-1-1,0 1,0-2,0 1,-1-1,1 0,-2-1,1 0,-1 0,-1-1,1 0,-1 0,-1 0,0-1,0 0,-1 0,0 0,0-2,-3 8,1 1,-1-1,-1 1,1-1,0 1,-1-1,0 0,0 1,0-1,0 0,-1 1,1-1,-1 0,0 1,0-1,0 1,-1-1,1 1,-1 0,1 0,-1 0,0 0,-1 0,1 0,0 0,-1 0,0 1,1 0,-1-1,0 1,0 0,-1 0,1 1,0-1,0 0,-1 1,1 0,-1 0,1 0,-1 1,0-1,1 1,-1-1,0 1,-23 3,3 3</inkml:trace>
  <inkml:trace contextRef="#ctx0" brushRef="#br0" timeOffset="7787.135">1922 296,'-20'14,"-125"110,143-123,1 0,-1 1,0-1,0 1,1 0,-1 0,1-1,0 1,-1 0,1 0,0 0,0 0,0 1,0-1,1 0,-1 0,1 0,-1 1,1-1,0 0,0 1,0-1,0 0,0 1,0-1,1 0,-1 1,1-1,-1 0,1 0,0 0,0 0,0 1,0-1,1 0,-1-1,0 1,1 0,-1 0,1-1,0 1,0-1,-1 1,1-1,0 0,0 1,0-1,0 0,2 0,4 4,56 38,-63-41,0-1,0 1,0 0,0-1,0 1,0 0,0 0,0 0,-1 0,1 0,-1 0,1 0,-1 0,0 0,0 0,0 0,0 0,0 0,0 0,-1 0,1 0,-1 0,1 0,-1-1,0 1,1 0,-1 0,0 0,0-1,-1 1,1 0,0-1,0 1,-1-1,1 1,-1-1,-7 7,0 0,0-1,-1 0,0 0,-1-1,1 0,-1-1,0 0,0-1,-1-1,1 1,-1-2,0 1,-9-1,-2 0</inkml:trace>
  <inkml:trace contextRef="#ctx0" brushRef="#br0" timeOffset="8484.555">2176 381,'-14'7,"0"1,0 0,1 1,0 0,0 1,1 0,0 1,1 1,1 0,0 0,0 1,1 0,1 1,0 0,1 0,1 1,-1 3,6-13,0 0,1 1,-1-1,1 1,1-1,-1 1,1-1,0 1,0-1,1 0,-1 1,1-1,0 0,1 0,-1 0,1-1,0 1,0 0,0-1,1 0,0 0,0 0,0 0,0-1,0 1,1-1,-1 0,1-1,0 1,0-1,0 0,0 0,1 0,-1-1,0 0,1 0,-1 0,1-1,-1 1,1-1,-1-1,1 1,-1-1,1 0,-1 0,0 0,0-1,1 0,-1 0,0-1,0 0,10-5,-1-2,0 0,0-1,-1 0,-1-1,0-1,0 1,-2-2,1 0,-2 0,0-1,-1 0,0 0,-1-1,-1 0,0 0,-1-1,-1 0,2-14,-5 27,1 0,-1-1,1 1,-1-1,-1 0,1 1,-1-1,1 0,-1 1,-1-1,1 0,-1 1,1-1,-2 0,1 1,0-1,-1 1,0 0,0-1,0 1,0 0,-1 0,1 0,-1 1,0-1,0 0,-1 1,1 0,-1 0,0 0,1 0,-1 1,-1-1,1 1,0 0,0 1,-1-1,1 1,-1-1,1 1,-1 1,0-1,1 0,-1 1,0 0,1 1,-1-1,0 1,-3 0,-1 5,0 0,0 1,1 0,0 0,1 1,-1-1,1 2,1-1,0 1,0 0,1 0,0 1,0 0,1 0,0 0,1 0,0 0,1 1,0 0,1-1,-1 11,14 102,1-46,-10-40,-1 0,-1 1,-3-1,-1 0,-2 2,-56 120,52-120,11-24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26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0,5 0,4 0,2 0,1 0,0 0,1 0,-1 0,0 0,0 0,-6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8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1,'0'5,"5"1,6 0,6-1,6-1,2-7,3-2,1-1,0 2,1 0,-1 2,0 0,-10 2,-13-1,-7 1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4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84 141,'-7'19,"0"1,2-1,1 1,0 0,1 0,2 0,0 0,0 1,4 16,-13 116,-30 11,37-155</inkml:trace>
  <inkml:trace contextRef="#ctx0" brushRef="#br0" timeOffset="265.298">27 226,'29'-10,"14"-3,5 1,-1 2,-4 3,-5 3,-3 1,-3 3,-3 0,-5 5,-12 2,-9 4,-4 1</inkml:trace>
  <inkml:trace contextRef="#ctx0" brushRef="#br0" timeOffset="519.57">27 395,'19'10,"12"3,4-1,2-2,0-3,-3-3,-7-2</inkml:trace>
  <inkml:trace contextRef="#ctx0" brushRef="#br0" timeOffset="765.904">310 649,'-5'19,"-2"12,1 4,1 2,2-1,-4-6,-1-4,2-6</inkml:trace>
  <inkml:trace contextRef="#ctx0" brushRef="#br0" timeOffset="1086.098">310 592,'14'5,"10"2,5-1,3-1,1-1,-1-2,0-1,-2-1,-5 1</inkml:trace>
  <inkml:trace contextRef="#ctx0" brushRef="#br0" timeOffset="1333.621">366 762,'10'5,"7"1,7 1,3-7,2-3,1-1,-5 0</inkml:trace>
  <inkml:trace contextRef="#ctx0" brushRef="#br0" timeOffset="2068.654">818 0,'1'0,"1"0,-1 1,1-1,-1 0,1 0,-1 1,1-1,-1 0,1 1,-1 0,0-1,1 1,-1 0,0 0,1 0,-1 0,0 0,0 0,0 0,0 0,0 0,0 0,0 1,0-1,0 0,-1 1,1-1,0 1,-1-1,1 1,-1-1,0 1,0-1,1 1,-1-1,0 1,0 0,2 3,110 326,-108-317,0 1,-1 0,-1 0,0 0,-1 0,-1 0,0 0,-1 0,0 0,-1 0,-1 0,-1 0,0 0,-1-1,-6 13,1-4,-2-1,0 0,-1-1,-2-1,0 0,-1 0,-1-2,0 0,-2-1,0-1,-1-1,-15 10,11-13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9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1,'-7'9,"0"1,0 1,1 0,0 0,1 0,1 0,0 1,0-1,1 1,0 0,1 1,1-1,-1 10,-7 35,5-45,1 0,0 0,1 0,0 1,1-1,0 0,1 1,0-1,1 1,1-1,0 0,0 0,1 1,1-2,0 1,1 0,0-1,0 0,2 0,-1 0,1-1,1 0,0-1,2 3,-7-11,0 1,0-1,0 0,0 0,0 0,1 0,-1-1,0 1,1-1,-1 0,0 0,1 0,-1 0,0 0,1-1,-1 0,0 0,0 0,0 0,0 0,1 0,-1-1,-1 0,1 1,0-1,0 0,-1 0,1-1,0 0,69-75,31-122,-103 199,1 0,-1 0,0 0,0 0,0 0,1 1,-1-1,1 0,-1 0,1 0,-1 0,1 1,-1-1,1 0,0 0,-1 1,1-1,0 0,0 1,-1-1,1 1,0-1,0 1,0-1,0 1,0 0,0-1,0 1,-1 0,1 0,0 0,0 0,0 0,0 0,0 0,0 0,0 0,0 0,0 0,0 1,0-1,0 0,0 1,0-1,0 0,-1 1,1 0,0-1,0 1,-1-1,1 1,0 0,0-1,-1 1,1 0,-1 0,1 0,-1-1,1 1,-1 0,0 0,1 0,-1 0,0 0,1 0,-1 0,5 18,39 99,-42-114,1 0,0 0,-1 1,1-2,0 1,1 0,-1-1,1 1,-1-1,1 0,0 0,1 0,-1-1,0 0,1 0,-1 0,1 0,-1 0,1-1,0 0,0 0,0 0,2-1,2-2,-1-2,0 1,0-1,-1 0,1-1,-1 1,0-1,0-1,-1 0,0 1,0-2,0 1,0-1,-1 0,0 0,-1-1,0 1,0-1,0 0,-1 0,1-5,0 5,5-7,-1 1,-1-1,-1-1,0 1,-1-1,-1 0,0 0,-1-1,-1 1,0-1,-2-3,-4 1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0 166,'14'-3,"-1"0,-1 0,1-2,0 1,-1-2,0 0,0 0,-1-1,0 0,0-1,0 0,-1-1,0 0,-1-1,0 0,-1 0,0-1,0 0,7-6,-14 16,0 0,-1 0,1 0,0 0,0 0,0 0,0 1,0-1,0 0,0 1,0-1,1 0,-1 1,0 0,0-1,0 1,1 0,-1-1,0 1,0 0,1 0,-1 0,0 0,0 0,1 1,-1-1,0 0,0 0,0 1,1-1,-1 1,0-1,0 1,0 0,0-1,0 1,0 0,0 0,0-1,0 1,0 0,-1 0,1 0,0 0,0 0,0 1,27 56,13 171,-32-160,-4-44,-2 1,-1-1,-1 0,-1 1,-1-1,-2 3,-1-6,0 0,-2-1,0 0,-2 0,0 0,-2-1,-8 13,14-25,-1 0,0-1,0 1,-1-2,0 1,0 0,-1-1,0 0,0-1,0 0,-1 0,1 0,-1-1,-1 0,1-1,0 1,-1-2,1 1,-1-1,-2 0,8-2,0 1,0-1,0 0,0 0,0 0,0-1,0 1,-1-1,1 1,0-1,0 0,1 0,-1 0,0-1,0 1,0-1,1 1,-1-1,1 0,-1 0,1 0,0 0,0-1,0 1,0-1,0 1,1-1,-1 0,1 1,-1-1,1 0,0 0,0 0,0 0,1 0,-1-2,-1-6,1 0,0 0,0-1,1 1,1 0,0 0,1-1,0 1,2-7,80-189,-69 180,0 7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1 285,'8'-18,"1"-1,1 2,1-1,1 2,0-1,1 2,0-1,2 2,0 0,0 1,4-2,52-52,-70 66,0-1,0 1,-1-1,1 1,0-1,0 1,0 0,0-1,0 1,0 0,0 0,0 0,1 0,-1 0,0 0,1 0,-1 0,0 1,1-1,-1 0,1 1,0-1,-1 1,1 0,-1-1,1 1,-1 0,1 0,0 0,-1 0,1 0,0 1,-1-1,1 0,-1 1,1-1,-1 1,1-1,-1 1,1 0,-1 0,0 0,1 0,0 0,48 130,11 17,-50-133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0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12,'28'27,"51"143,102 274,-81-209,-74-179,-4-82,79-233,-20 68,-75 214,-4 8,1 1,1-1,2 0,1 0,5 12,-2-10,-2-2,1-1,1 1,2-2,1 0,1 0,2-1,3 3,-18-29,0-1,0 0,0 1,0-1,0 0,0 1,0-1,0 0,0 0,1 0,-1 0,0 0,1 0,-1 0,1-1,-1 1,1 0,-1-1,1 1,-1-1,1 0,-1 1,1-1,0 0,-1 0,1 0,0 0,-1 0,1-1,0 1,-1 0,1-1,-1 1,1-1,-1 0,1 1,-1-1,1 0,-1 0,0 0,1 0,-1 0,0 0,0 0,0 0,0-1,0 1,0 0,0-1,0 1,-1-1,1 1,0-1,-1 1,1-1,-1 1,0-1,1 0,-1 0,58-207,95-291,-118 329,-33 104,-4 67,1 1,-1-1,1 1,-1 0,1-1,-1 1,1 0,-1 0,1 0,0 0,0 0,-1 0,1 1,0-1,0 0,0 1,0-1,1 0,-1 1,0-1,1 1,-1 0,0-1,1 1,0-1,-1 2,-6 22,1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1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6,'453'0,"-390"-6,-58 6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0,3 0,3 0,-4-5,-1-1,1 0,0 1,2 1,0 2,2 1,0 0,0 1,0 0,1 1,-6-1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2.8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0 350,'207'-313,"-185"283,-22 30,1 0,-1-1,0 1,1-1,-1 1,0-1,1 1,-1 0,1-1,-1 1,0 0,1-1,-1 1,1 0,-1 0,1-1,-1 1,1 0,-1 0,1 0,0 0,-1 0,1 0,-1 0,1 0,-1 0,1 0,-1 0,1 0,-1 0,1 0,-1 0,1 1,-1-1,1 0,-1 0,1 1,-1-1,1 0,-1 1,1-1,-1 0,0 1,1-1,-1 0,0 1,1-1,-1 1,0-1,1 1,-1-1,0 1,0-1,0 1,0-1,1 1,-1-1,0 1,0-1,0 1,0 0,9 69,-10-63,1-1,0 1,0 0,1-1,0 1,0-1,1 1,-1-1,1 0,1 1,-1-1,1 0,0 0,0-1,1 1,0-1,0 1,0-1,0 0,1-1,2 2,-5-4,1 0,0 0,0-1,0 1,1-1,-1 1,0-1,0 0,1 0,-1-1,1 1,-1-1,0 1,1-1,-1 0,1-1,-1 1,1-1,-1 1,1-1,-1 0,0 0,0 0,1-1,-1 1,0-1,0 0,0 0,-1 0,1 0,0 0,-1 0,1-1,-1 0,0 1,0-1,1-2,60-117,-54 96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4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846 500,'173'-12,"-108"10,-65 3,0 1,0-1,-1 1,1-1,0 1,-1-1,1 1,-1-1,0 0,1 1,-1-1,0 0,0 1,0-1,0 0,0 0,0 0,0 0,0 0,0 0,0 0,-1 0,1 0,0-1,-1 1,1 0,-1-1,1 1,-1-1,1 0,-1 1,1-1,-1 0,1 0,-2 0,-305 85,55 14,203-71,49-27,1-1,-1 1,0-1,0 1,1-1,-1 1,1-1,-1 1,0 0,1-1,-1 1,1 0,-1 0,1 0,0-1,-1 1,1 0,0 0,0 0,-1 0,1-1,0 1,0 0,0 0,0 0,0 0,0 0,0 0,1 0,-1-1,0 1,0 0,1 0,-1 0,0-1,1 1,-1 0,1 0,-1-1,1 1,-1 0,1-1,0 1,-1 0,1-1,0 1,-1-1,1 1,0-1,0 1,0-1,-1 0,1 1,0-1,0 0,0 0,0 0,0 0,-1 0,1 0,0 0,142 25,-84-16,79 25,-137-34,0 1,0-1,-1 1,1-1,0 1,0 0,0-1,0 1,0 0,-1 0,1 0,0-1,-1 1,1 0,-1 0,1 0,-1 0,1 0,-1 0,0 0,1 0,-1 0,0 1,0-1,0 0,0 0,0 0,0 0,0 0,0 0,0 0,0 0,-1 0,1 1,0-1,-1 0,1 0,-1 0,1-1,-1 1,0 0,1 0,-1 0,0 0,0 0,0 0,-44 39,37-35,-282 218,273-209,7-6,-1 0,1 0,1 1,-1 0,2 1,-1 0,1 0,1 1,0 0,0 0,1 0,1 1,0 0,0 2,4-11,1 0,0 0,0 0,0 0,0-1,0 1,0 0,1 0,0 0,-1-1,1 1,0 0,0 0,1-1,-1 1,0-1,1 1,0-1,-1 0,1 0,0 0,0 0,0 0,0 0,1 0,-1-1,0 1,1-1,0 1,-1-1,1 0,-1 0,1 0,0 0,2 0,103 10,-86-12,0-2,0 0,0-2,0 0,0-1,-1-2,0 0,-1-1,0-1,0-1,-1 0,3-4,47-53,-56 52</inkml:trace>
  <inkml:trace contextRef="#ctx0" brushRef="#br0" timeOffset="287.125">1355 612,'-29'70,"5"-16,3 0,2 2,3 0,2 1,-3 29,3 1,-2 72,15-158,1 0,0 0,-1-1,1 1,0 0,-1 0,1 0,0 0,0-1,0 1,0 0,0 0,0 0,0 0,0-1,0 1,0 0,0 0,1 0,-1 0,0-1,1 1,-1 0,0 0,1-1,-1 1,1 0,-1-1,1 1,-1 0,1-1,0 1,-1-1,1 1,0-1,-1 1,1-1,0 1,0-1,-1 0,1 0,0 1,0-1,0 0,-1 0,1 0,0 0,0 0,0 0,0 0,-1 0,1 0,0 0,0 0,0 0,0-1,-1 1,1 0,0-1,0 1,29-55,-20 33</inkml:trace>
  <inkml:trace contextRef="#ctx0" brushRef="#br0" timeOffset="553.981">1269 612,'245'-11,"-203"3,0 3,1 1,-1 2,27 3,-68-1,1 0,-1-1,0 1,0 0,0 0,0 0,0 0,0-1,0 2,1-1,-1 0,0 0,0 0,0 0,0 1,0-1,0 1,0-1,0 1,0-1,0 1,0-1,0 1,0 0,0-1,0 1,-1 0,1 0,0 0,0 0,-1 0,1 0,-1 0,1 0,-1 0,1 0,-1 0,0 0,1 0,-1 0,0 0,0 0,0 0,0 1,0-1,0 0,0 0,0 0,-1 0,1 0,0 0,-1 1,-85 61,61-53</inkml:trace>
  <inkml:trace contextRef="#ctx0" brushRef="#br0" timeOffset="801.064">1185 922,'39'0,"16"0,5 0,-3-5,-7-1,-7 0,-6 1,-5 2,-7-4,-3-1,-1 2,-4-4,-5 1</inkml:trace>
  <inkml:trace contextRef="#ctx0" brushRef="#br0" timeOffset="1204.764">1326 301,'32'0,"1"-1,-1 1,1 1,-1 2,1 2,-1 0,26 9,44 13,-102-27,0 0,1 0,-1 1,1-1,-1 0,0 0,1-1,-1 1,0 0,1 0,-1 0,1 0,-1 0,0 0,1 0,-1-1,0 1,1 0,-1 0,0 0,1-1,-1 1,0 0,1-1,-1 1,0 0,0 0,0-1,1 1,-1 0,0-1,0 1,0-1,0 1,0 0,1-1,-1 1,0-1,0 1,0 0,0-1,0 1,0 0,0-1,0 1,-1-1,1 1,0 0,0-1,0 1,0 0,0-1,-1 1,1-1,0 1,0 0,0 0,-1-1,1 1,0 0,-1-1,1 1,0 0,-1 0,1 0,0-1,-1 1,1 0,-23-25,21 24,-19-19,-1-1,2-1,1-1,1 0,1-1,-11-21,23 4,12 28</inkml:trace>
  <inkml:trace contextRef="#ctx0" brushRef="#br0" timeOffset="1819.11">1947 273,'8'4,"1"1,-1 0,1 0,-1 0,-1 1,1 0,-1 0,0 1,-1 0,6 8,14 26,-2 2,-2 1,-2 0,-2 2,-2 0,-2 1,2 19,-2-7,-3 1,-3 1,-2-1,-3 1,-2 0,-4 15,-2-48,-2 1,0-1,-2-1,-1 1,-1-1,-2-1,0 0,-2-1,0 0,-2-2,-1 0,-1 0,0-2,-2 0,0-2,-2 0,0-1,-1-2,-6 4,-8 3,0-1,-2-1,0-3,-1-1,-31 8,41-16</inkml:trace>
  <inkml:trace contextRef="#ctx0" brushRef="#br0" timeOffset="2272.291">395 358,'-45'51,"4"2,1 1,3 3,2 1,3 1,2 2,4 1,2 1,2 1,4 1,2 1,-6 60,19-106,1 0,1 1,0 0,2-1,0 1,1-1,2 1,0-1,0 0,2 0,1-1,0 0,2 0,0 0,1-1,0-1,2 0,0 0,1-1,0 0,2-2,0 1,0-2,1 0,1-1,7 4,5-3,1-2,1-1,-1-1,2-1,-1-2,1-2,0 0,0-2,0-2,7-1,10 0</inkml:trace>
  <inkml:trace contextRef="#ctx0" brushRef="#br0" timeOffset="3273.145">2427 978,'10'6,"-10"-5,1-1,-1 1,1-1,-1 0,0 1,1-1,-1 0,1 1,-1-1,1 0,-1 1,1-1,0 0,-1 0,1 0,-1 1,1-1,-1 0,1 0,0 0,-1 0,1 0,-1 0,1 0,-1 0,1 0,0-1,-1 1,1 0,-1 0,1 0,-1-1,1 1,-1 0,1 0,-1-1,1 1,-1-1,1 1,-1 0,0-1,1 1,-1-1,1 1,-1-1,0 1,0-1,0 1,0 0,0 0,0 0,-1-1,1 1,0 0,0 0,0 0,0 0,-1-1,1 1,0 0,0 0,0 0,0-1,0 1,0 0,-1 0,1-1,0 1,0 0,0 0,0-1,0 1,0 0,0 0,0-1,0 1,0 0,0 0,0-1,0 1,1 0,-1 0,0 0,0-1,0 1,0 0,0 0,0-1,1 1,-1 0,-22 12,-7 36,28-46,0-1,1 0,-1 0,1 1,0-1,-1 0,1 0,0 1,0-1,-1 0,1 1,0-1,1 1,-1-1,0 0,0 1,1-1,-1 0,0 0,1 1,-1-1,1 0,0 0,-1 0,1 1,0-1,0 0,0 0,-1 0,1 0,0 0,1-1,-1 1,0 0,0 0,0-1,0 1,1-1,-1 1,1-1,1 0,1 0,-1-1,1 0,0 0,-1 0,0 0,1-1,-1 0,0 1,1-1,-1 0,0 0,-1-1,1 1,0-1,-1 1,1-1,-1 0,0 0,0 0,0 0,0 0,0 0,0-2,5-5,9-25,-16 35,-1 1,1-1,0 1,0-1,0 0,-1 1,1-1,0 1,-1-1,1 0,0 1,-1-1,1 0,0 1,-1-1,1 0,-1 0,1 1,0-1,-1 0,1 0,-1 0,1 0,-1 1,1-1,-1 0,1 0,-1 0,1 0,-1 0,1 0,-1 0,1 0,-1 0,1-1,0 1,-1 0,1 0,-1 0,1-1,-1 1,1 0,0 0,-1-1,1 1,-1 0,1-1,0 1,0 0,-1-1,1 1,0 0,-1-1,1 1,0-1,0 1,0-1,0 1,-1-1,1 1,0 0,0-1,-1 1,0 1,0-1,0 1,0 0,0-1,0 1,0 0,0 0,0 0,0-1,0 1,1 0,-1 0,0 0,1 0,-1 1,0-1,1 0,0 0,-1 0,1 0,0 1,-1-1,1 0,0 0,0 1,0-1,0 0,0 0,0 0,1 1,-1-1,0 0,1 0,-1 0,1 1,-1-1,1 0,-1 0,1 0,-32 2,12 0</inkml:trace>
  <inkml:trace contextRef="#ctx0" brushRef="#br0" timeOffset="6055.139">3076 894,'-10'3,"0"-1,0 2,0-1,0 2,0-1,1 1,0 0,0 1,0 0,1 1,0 0,0 0,1 1,-2 1,-3 4,0-1,1 2,1-1,0 2,1-1,1 1,0 0,1 1,0 0,0 5,4-14,1-1,0 1,1 0,0 0,0 0,0-1,1 1,0 0,0 0,1 0,0 0,0 0,1 0,0-1,0 1,0 0,1-1,0 0,0 0,0 0,1 0,0 0,0-1,1 1,0-1,1 1,-2-1,1 0,0-1,-1 0,2 0,-1 0,0-1,1 1,-1-1,1 0,0-1,0 0,0 0,0 0,0 0,1-1,-1 0,0-1,1 1,-1-1,1 0,-1-1,0 1,1-1,-1-1,0 1,0-1,0 0,0-1,0 1,0-1,0 0,4-4,132-128,-125 117,0-1,-1-1,-2 0,0-1,-1-1,-1 0,-1 0,-1-1,4-16,-7 20,-1-1,-1 0,-1-1,0 1,-2-1,-1 1,0-1,-1 0,-1 0,-2 1,0-1,0 1,-2 0,-1 0,-6-14,-59-83,69 114,0 1,0-1,0 0,-1 1,1 0,-1-1,0 1,0 0,0 0,0 1,0-1,0 0,0 1,0 0,-1 0,1 0,0 0,-1 0,1 1,-1 0,1 0,-1 0,1 0,-1 0,1 0,-1 1,1 0,0 0,-1 0,1 0,0 0,-1 1,1-1,0 1,0 0,-1 1,-4 6,1-1,0 1,0 1,1-1,1 1,-1 0,2 1,-1-1,1 1,1 0,0 0,1 0,0 0,0 0,1 1,1 6,-6 23,4-21,2 1,0-1,1 0,1 1,1-1,1 0,0 0,2 0,0-1,2 0,0 0,1-1,0 0,2 0,0-1,1-1,1 1,10 9,92 92,8-38,-132-82,-1-5</inkml:trace>
  <inkml:trace contextRef="#ctx0" brushRef="#br0" timeOffset="6589.711">2878 160,'109'23,"-36"-11,-47-6,-1-1,1-1,0-1,-1-2,1 0,0-2,0-1,13-3,-19 2,49-22,-70 23,1 0,0 0,-1 0,0 0,1 0,-1 0,0 1,0-1,0 0,0 1,0-1,0 0,0 1,-1 0,1-1,-1 1,1 0,-1-1,1 1,-1 0,0 0,0 1,1-1,-1 0,-2 0,-1-3,-144-108,134 99,2 2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367 76,'-1'-4,"-1"-1,0 1,0 0,0 0,0 0,-1 0,0 0,0 0,0 1,0-1,0 1,0 0,-1 0,0 0,0 1,0-1,0 1,0 0,0 0,0 0,-1 1,1-1,-1 1,1 0,-1 0,1 1,-1 0,0-1,1 1,-1 1,1-1,-1 1,0 0,1 0,-1 0,0 1,-9 5,0 0,0 2,1-1,1 2,0 0,0 0,1 1,0 0,1 1,0 0,1 1,0 0,1 0,0 1,2 0,-1 1,2-1,-2 8,-2 5,1 0,2 0,1 1,1 0,1 0,2 0,0 7,2-25,-1-1,1 0,1 1,0-1,0 0,1 0,0 0,0 0,1-1,0 1,1-1,0 0,0 0,0 0,1-1,1 0,-1 0,1-1,0 1,1-2,-1 1,1-1,3 2,-5-4,-1 0,1 0,0-1,0 0,0 0,0 0,0-1,0 0,1 0,-1 0,0-1,0 0,1 0,-1-1,0 0,1 0,-1 0,0-1,0 0,0 0,0 0,-1-1,1 0,-1 0,1 0,-1-1,0 0,0 0,0 0,-1-1,0 1,0-1,0 0,0 0,-1-1,0 1,0-1,0 1,-1-1,1 0,0-6,-3 7,0 1,0-1,0 0,-1 1,1-1,-1 0,-1 1,1-1,-1 1,1 0,-1-1,0 1,-1 0,1 0,-1 0,0 1,0-1,0 0,0 1,0 0,-1 0,0 0,1 0,-1 1,0-1,-1 1,1 0,0 0,0 1,-1-1,1 1,-1 0,0 0,1 0,-1 1,0 0,1-1,-1 2,0-1,1 1,-1-1,1 1,-1 0,0 1,-1 0,-12 4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9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282 56,'-14'19,"-5"11,-4 6,1 1,1-1,3-1,5-3,0-6,2-3,3 0,-2-5,0 0,-2 2,1 1,-3-1,-4-1,2-3</inkml:trace>
  <inkml:trace contextRef="#ctx0" brushRef="#br0" timeOffset="250.36">0 0,'19'34,"12"15,4 5,-3-3,-2-9,-7-8,-2-4,1-2,0-7,-3-2,1 1,-5-3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8.9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48 628,'-16'-68,"28"128,-8 237,-33-49,18-104,10-141,0 0,-1 1,2-1,-1 0,0 1,1-1,-1 0,1 1,0-1,0 1,0-1,1 1,-1-1,1 1,0-1,0 0,0 0,0 1,1-1,-1 0,1 0,0 0,-1 0,2 0,-1-1,0 1,0-1,1 1,0-1,-1 0,1 0,0 0,0 0,0-1,0 1,0-1,0 1,1-1,-1 0,0-1,1 1,1 0,256 8,-230-2,0-2,1-1,0-1,0-2,0-1,2-2,51-16,-72 30,-14-2</inkml:trace>
  <inkml:trace contextRef="#ctx0" brushRef="#br0" timeOffset="1452.843">218 8,'18'39,"-7"-11,-6-13,2 1,-1-1,2 0,0-1,0 0,1 0,1-1,6 6,-15-19,1 1,0-1,0 1,0-1,0 0,0 0,0 0,0 0,0 0,0 0,0 0,0-1,-1 1,1-1,0 1,0-1,0 0,0 0,-1 0,1 0,-1 0,1 0,0 0,-1 0,0-1,1 1,-1-1,0 1,0-1,0 1,0-1,0 0,0 0,0 1,0-1,-1 0,1 0,-1 0,1 0,-1 0,0 0,0 1,0-3,5-7,46-129,-51 139,1 0,-1 0,1 1,-1-1,0 0,1 0,-1 1,1-1,0 0,-1 1,1-1,-1 0,1 1,0-1,0 1,-1 0,1-1,0 1,0-1,-1 1,1 0,0 0,0-1,0 1,0 0,0 0,-1 0,1 0,0 0,0 0,0 0,0 0,0 0,-1 1,1-1,0 0,0 1,0-1,-1 0,1 1,0-1,0 1,-1-1,1 1,0-1,-1 1,1 0,-1-1,1 1,-1 0,1-1,-1 1,1 0,23 44,-7-2,-1 0,-3 1,-1 1,-2 0,-3 1,-1 0,-2 0,-2 0,-3 2,-30 33,30-79,0 0,-1-1,1 1,0-1,-1 1,0-1,1 0,-1 1,0-1,0 0,1 0,-1 0,0-1,0 1,0 0,0-1,0 1,-1-1,1 0,0 1,0-1,0 0,0 0,0-1,0 1,0 0,0-1,0 1,0-1,0 1,0-1,0 0,0 0,0 0,0 0,0-1,1 1,-1 0,0-1,-4-4,1 0,-1-1,1 0,0 0,1 0,-1-1,1 1,1-1,0 0,0 0,0 0,1-1,0 1,1-1,0 1,0-1,1-4,1 4,1 0,0 0,0 0,1 0,0 0,1 1,0-1,0 1,1 0,0 0,0 0,1 1,0 0,0 0,1 0,-1 1,2 0,-1 0,1 1,-1 0,1 0,1 1,-1 0,1 1,0-1,8-1,69-8,-61 13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0,'22'0,"-12"0,-22 0,-147 18,-68 30,93-9,134-39,-1 0,0 1,1-1,-1 0,0 1,1-1,-1 1,1-1,-1 1,1-1,-1 1,1-1,-1 1,1-1,0 1,-1 0,1-1,0 1,-1 0,1-1,0 1,0 0,0 0,-1-1,1 1,0 0,0-1,0 1,0 0,0 0,1-1,-1 1,0 0,0 0,0-1,1 1,-1 0,0-1,1 1,-1 0,0-1,1 1,-1-1,1 1,-1-1,1 1,-1-1,1 1,-1-1,1 1,0-1,-1 0,1 1,0-1,-1 0,2 1,38 20,148 38,-37-22,-150-36,0-1,0 0,0 1,0-1,0 1,0-1,0 1,0 0,-1-1,1 1,0 0,0-1,-1 1,1 0,-1 0,1 0,0 0,-1 0,0 0,1 0,-1-1,1 1,-1 0,0 1,0-1,0 0,1 0,-1 0,0 0,0 0,-1 0,1 0,0 0,0 0,0 0,-1 0,1 0,0 0,-1 0,1 0,-1 0,1-1,-1 1,0 0,1 0,-1 0,0-1,1 1,-1 0,0-1,0 1,0 0,-48 32,48-32,-263 113,86-30,139-62,25-16,0 1,1 0,0 1,1 1,0 0,0 0,1 1,0 1,-3 4,14-12,0-1,-1 0,2 0,-1 1,0-1,0 0,1 0,-1 1,1-1,-1 0,1 0,0 0,0 0,0 0,0 0,1 0,-1 0,0 0,1-1,-1 1,1-1,0 1,-1-1,1 1,0-1,0 0,0 0,0 0,0 0,0 0,0 0,1 0,-1-1,0 1,0-1,0 0,1 0,-1 0,0 0,1 0,-1 0,26 3,-1-1,1-2,0 0,-1-2,1-1,-1-1,0-2,26-8,135-16,-163 30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6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602 452,'-79'21,"-4"0,1 4,1 3,-2 5,77-32,0 1,0 1,0-1,1 1,-1 0,1 0,-1 1,1-1,0 1,1 0,-1 1,1-1,-1 1,1 0,1 0,-1 0,1 1,0-1,0 1,0 0,0 4,4-8,0 1,0-1,1 0,-1 1,1-1,0 0,0 0,0 0,0 0,0 0,0 0,0-1,1 1,-1-1,1 1,-1-1,1 0,-1 0,1 0,0-1,0 1,-1 0,1-1,0 0,0 0,2 0,7 3,109 16,-119-19,0 0,-1-1,1 1,0 0,0 1,-1-1,1 0,0 0,-1 1,1-1,0 1,-1-1,1 1,-1 0,1-1,-1 1,1 0,-1 0,1 0,-1 0,0 1,0-1,1 0,-1 0,0 1,0-1,0 1,-1-1,1 1,0-1,0 1,-1-1,1 1,-1 0,0-1,1 1,-1 0,0 0,0-1,0 1,0 0,0-1,0 1,-1 0,1 0,0-1,-1 1,0-1,1 1,-1 0,0-1,0 1,-105 83,63-56,-5 3,33-23,0 0,1 1,0 0,1 1,0 1,1 0,1 1,-6 7,16-18,0-1,0 1,0 0,0 0,0-1,1 1,-1 0,1 0,-1 0,1 0,0-1,0 1,0 0,0 0,0 0,0 0,0 0,1 0,-1 0,1-1,-1 1,1 0,0 0,0-1,0 1,0 0,0-1,0 1,0-1,0 1,1-1,-1 0,1 1,-1-1,1 0,-1 0,1 0,-1 0,1 0,0-1,1 2,79 27,-79-28,23 5,-1-1,1-2,0-1,0 0,1-2,22-3,-47 3,1-1,-1 1,1-1,-1 1,1-1,-1 0,1 0,-1 0,0 0,1 0,-1 0,0-1,0 1,0-1,0 1,0-1,0 0,0 0,-1 0,1 0,-1 0,1 0,0-3,5-12</inkml:trace>
  <inkml:trace contextRef="#ctx0" brushRef="#br0" timeOffset="284.567">347 1,'-32'90,"4"2,4 1,4 1,4 1,0 51,7-25,6 1,8 79,27 161,-32-281,-1-57</inkml:trace>
  <inkml:trace contextRef="#ctx0" brushRef="#br0" timeOffset="1435.004">1279 198,'-30'14,"1"1,0 1,1 2,0 1,2 1,0 1,1 1,-14 18,14-12,2 0,1 2,1 1,1 1,2 0,1 1,2 1,1 1,2 0,1 0,2 1,2 1,1 0,1 0,3 0,0 0,3 0,2 8,-3-34,1-1,0 0,1 0,0 0,1 0,0 0,0-1,1 1,0-1,1 0,0 0,0-1,1 1,0-1,1 0,0-1,0 1,0-1,1-1,0 0,0 0,1 0,0-1,0 0,0-1,0 0,1 0,0-1,0 0,-1-1,2 0,-1-1,0 0,0-1,0 1,6-2,-1-1,0-1,0-1,0 0,-1 0,1-2,-1 0,0 0,-1-1,0-1,0 0,0-1,-1-1,-1 0,2-1,-6 4,0 0,0 0,-1 0,0-1,0 0,-1 0,0-1,0 0,-1 0,0 0,-1 0,0 0,0-1,-1 1,0-1,-1 0,0 0,-1 0,0 1,0-1,-1 0,0-2,-1 4,-1 1,1 0,-1 0,-1 0,1 0,-1 0,0 1,-1-1,0 1,0 0,0 1,0-1,-1 1,0 0,0 1,-1-1,1 1,-1 0,0 1,0-1,0 2,0-1,-5 0,-6-3,0 2,0 0,-1 1,1 1,-1 0,0 2,1 0,-1 1,-6 2,14-2,0 1,-1 0,1 1,0 0,0 1,1 0,-1 0,1 1,0 1,0 0,0 0,1 1,0 0,0 1,1 0,0 0,1 1,-5 6,-5 9,2-5</inkml:trace>
  <inkml:trace contextRef="#ctx0" brushRef="#br0" timeOffset="1767.341">1590 932,'-10'14,"-3"10,6 1,8-4,5-11,0-6</inkml:trace>
  <inkml:trace contextRef="#ctx0" brushRef="#br0" timeOffset="2170.829">1815 368,'26'-27,"2"2,1 1,1 1,1 2,1 1,0 1,2 2,0 1,1 2,2 0,-33 12,1 0,0 0,-1 1,1-1,0 1,0 0,-1 0,1 1,0-1,0 1,0 0,0 1,0-1,0 1,0 0,-1 0,1 0,0 1,-1 0,1 0,-1 0,1 0,-1 1,0-1,0 1,0 0,-1 0,1 1,-1-1,1 1,-1 0,0 0,0 0,-1 0,0 0,1 1,-1-1,0 1,-1 0,1 0,-2 16,0 0,-1 0,-2 0,0 0,-1 0,0-1,-2 0,-1 0,0 0,-2-1,0 0,-1 0,-1-1,-1 0,0-1,-12 13,-225 285,243-309,0 1,1 0,0 0,1 1,-1-1,1 1,1 0,0 0,0 0,0 1,1 1,1-6,1-1,0 0,0 1,0-1,0 0,0 1,1-1,0 1,-1-1,1 0,0 0,1 0,-1 1,1-1,-1 0,1 0,0-1,0 1,0 0,0-1,1 1,-1-1,1 0,-1 0,1 0,0 0,0 0,0 0,2 0,9 3,1 0,-1-1,1-1,0 0,0-1,0-1,1 0,-1-1,0-1,13-2,7 1,30 2,117-14,-158 8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4.2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 1,'-4'19,"-3"11,1 6,6-4,3-7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13,'-48'162,"-27"158,73-318,1 0,0 0,0 1,0-1,0 0,0 0,1 1,-1-1,1 1,0-1,-1 0,1 1,0-1,0 1,1-1,-1 1,0-1,1 0,-1 1,1-1,0 0,0 1,0-1,0 0,0 0,1 0,-1 0,0 0,1 0,0 0,-1-1,1 1,1-3,-1 0,1 0,-1 0,0 0,1 0,-1-1,0 1,0-1,0 1,0-1,0 0,0 0,-1 0,1 0,-1 0,1 0,-1 0,0-1,0 1,0-1,0 1,0-1,8-18</inkml:trace>
  <inkml:trace contextRef="#ctx0" brushRef="#br0" timeOffset="246.28">104 13,'15'-5,"9"-1,5 4,3 4,1 0,-1 1,-1-1,0 0,-2-1,0 0,-1-1,-4 0</inkml:trace>
  <inkml:trace contextRef="#ctx0" brushRef="#br0" timeOffset="445.695">20 323,'29'10,"14"2,4 1,0-4,-9-6,-5-5,-5-2,-1 0,-6 1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6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1 107,'186'11,"-183"-11,5 4,1-2,-1 1,1-1,0 0,0-1,0 0,0-1,0 0,0 0,0 0,0-2,0 1,0-1,6-2,-14 3,0-1,0 1,-1 0,1 0,-1-1,1 1,-1 0,1-1,-1 1,0-1,0 1,1 0,-1-1,0 1,0-1,-1 1,1-1,0 1,0 0,-1-1,1 1,-1-1,1 1,-1 0,1 0,-1-1,0 1,0 0,0 0,0 0,0 0,0 0,0 0,0 0,0 0,0 0,0 0,-1 1,1-1,0 0,0 1,-1-1,1 1,-1-1,1 1,0 0,-1 0,1 0,-2 0,-9-8,-28-34,26 20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27,'10'0,"7"0,7 0,3 0,2 0,1 0,0 0,-5-5,-2-2,0 1,1 1,1 2,-4 5,-5 4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8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0,'9'0,"9"0,5 0,4 0,2 0,1 0,1 0,-2 0,1 0,-6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2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1,'-37'83,"-2"100,38-180,0 0,0 0,0-1,1 1,-1 0,1 0,0 0,-1 0,1 0,0 0,1 0,-1 0,1 0,-1 0,1 0,0 0,0 0,0 0,0 0,1-1,-1 1,1-1,0 1,-1-1,1 1,0-1,1 0,-1 0,0 0,0 0,1 0,0-1,-1 1,1-1,0 0,-1 0,1 1,0-2,0 1,0 0,0-1,0 1,0-1,0 0,3 0,10-4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3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1 211,'76'-95,"-15"-11,-60 105,0 0,0 0,-1 1,1-1,1 0,-1 0,0 1,0-1,0 1,0-1,0 1,0-1,1 1,-1 0,0-1,0 1,1 0,-1 0,0 0,0 0,1 0,-1 0,0 1,0-1,0 0,1 1,-1-1,0 0,0 1,0-1,0 1,0 0,0-1,0 1,0 0,0 0,0 0,0 0,0 0,0 0,-1 0,1 0,0 1,30 52,-29-49,32 79,-27-63,1-5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6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14,'-2'-1,"1"-1,-1 1,1 0,-1 0,1 0,-1 0,0 0,0 0,0 1,1-1,-1 0,0 1,0 0,0-1,0 1,0 0,0 0,0 0,0 0,0 0,0 1,0-1,0 0,0 1,1 0,-1-1,0 1,0 0,0 0,1 0,-1 0,1 0,-1 0,-1 2,-46 51,26-20,2 0,1 2,2 0,1 1,2 1,2 0,1 1,2 0,2 1,2 0,1 0,2 1,2 3,16 124,-13-160,1-1,0 1,0 0,0-1,1 0,0 1,1-2,-1 1,1 0,1-1,-1 0,1 0,0-1,0 0,1 0,-1 0,1 0,0-1,6 2,27 9,-29-11</inkml:trace>
  <inkml:trace contextRef="#ctx0" brushRef="#br0" timeOffset="369.905">567 324,'-8'32,"2"0,1 0,1 1,1-1,2 1,3 17,-5 75,2-115,1-1,-1 0,0 0,-1 0,0 0,-1 0,0-1,0 1,-1-1,0 1,0-1,-4 5,-1-8</inkml:trace>
  <inkml:trace contextRef="#ctx0" brushRef="#br0" timeOffset="632.154">370 296,'34'-5,"15"-1,5 0,-2 1,-6 1,-5-3,-5 0,-4 0,-3 2,-1 2,-5 1</inkml:trace>
  <inkml:trace contextRef="#ctx0" brushRef="#br0" timeOffset="7125.376">1104 409,'0'-1,"0"0,0 1,1-1,-1 0,0 0,0 1,0-1,0 0,-1 0,1 1,0-1,0 0,0 1,0-1,-1 0,1 1,0-1,-1 0,1 1,-1-1,1 1,0-1,-1 1,1-1,-1 1,1-1,-1 1,0-1,1 1,-1-1,0 1,1 0,-1 0,0-1,1 1,-1 0,0 0,1 0,-1-1,0 1,1 0,-1 0,0 0,0 0,1 1,-1-1,0 0,1 0,-1 0,0 0,0 1,1-1,-1 0,1 1,-1-1,0 1,1-1,-1 0,1 1,-1-1,1 1,-1 0,1-1,-1 1,1-1,-7 3,0-1,0 1,0 1,1-1,-1 1,1 0,0 1,0-1,1 1,-1 0,1 1,0-1,1 1,-1 0,1 0,0 1,0-1,1 1,-2 4,1-3,0 1,0 0,1-1,0 1,1 1,0-1,0 0,1 1,0-1,0 0,1 1,1-1,-1 1,2-1,-1 1,1-1,1 0,-1 0,2 0,-1 0,1-1,0 1,4 4,-6-10,1 1,0 0,-1-1,1 0,1 0,-1 0,0 0,1 0,-1-1,1 0,0 1,0-1,-1-1,2 1,-1-1,0 1,0-1,0 0,1 0,-1-1,0 0,1 1,0-1,14-3</inkml:trace>
  <inkml:trace contextRef="#ctx0" brushRef="#br0" timeOffset="7418.684">1442 409,'-23'25,"2"1,0 2,2 0,1 1,1 0,2 2,-2 6,16-35,-1 0,1 0,0 0,0 1,0-1,1 0,-1 1,1-1,-1 0,1 1,0-1,-1 1,1-1,0 1,1-1,-1 0,0 1,1-1,-1 0,1 1,0-1,0 0,0 1,0-1,0 0,1 0,-1 0,0 0,1 0,0 0,-1-1,1 1,0-1,0 1,0-1,0 1,0-1,0 0,0 0,0 0,1 0,-1 0,0-1,1 1,-1-1,1 1,-1-1,0 0,1 0,-1 0,1 0,-1-1,2 1,6-2,1 0,-1-1,1 0,-1-1,0 0,0 0,0-1,-1-1,0 1,0-2,0 1,-1-1,1 0,-2-1,1 0,-1 0,-1-1,1 0,-1 0,-1 0,0-1,0 0,-1 0,0 0,0-2,-3 8,1 1,-1-1,-1 1,1-1,0 1,-1-1,0 0,0 1,0-1,0 0,-1 1,1-1,-1 0,0 1,0-1,0 1,-1-1,1 1,-1 0,1 0,-1 0,0 0,-1 0,1 0,0 0,-1 0,0 1,1 0,-1-1,0 1,0 0,-1 0,1 1,0-1,0 0,-1 1,1 0,-1 0,1 0,-1 1,0-1,1 1,-1-1,0 1,-23 3,3 3</inkml:trace>
  <inkml:trace contextRef="#ctx0" brushRef="#br0" timeOffset="7787.135">1922 296,'-20'14,"-125"110,143-123,1 0,-1 1,0-1,0 1,1 0,-1 0,1-1,0 1,-1 0,1 0,0 0,0 0,0 1,0-1,1 0,-1 0,1 0,-1 1,1-1,0 0,0 1,0-1,0 0,0 1,0-1,1 0,-1 1,1-1,-1 0,1 0,0 0,0 0,0 1,0-1,1 0,-1-1,0 1,1 0,-1 0,1-1,0 1,0-1,-1 1,1-1,0 0,0 1,0-1,0 0,2 0,4 4,56 38,-63-41,0-1,0 1,0 0,0-1,0 1,0 0,0 0,0 0,-1 0,1 0,-1 0,1 0,-1 0,0 0,0 0,0 0,0 0,0 0,0 0,-1 0,1 0,-1 0,1 0,-1-1,0 1,1 0,-1 0,0 0,0-1,-1 1,1 0,0-1,0 1,-1-1,1 1,-1-1,-7 7,0 0,0-1,-1 0,0 0,-1-1,1 0,-1-1,0 0,0-1,-1-1,1 1,-1-2,0 1,-9-1,-2 0</inkml:trace>
  <inkml:trace contextRef="#ctx0" brushRef="#br0" timeOffset="8484.555">2176 381,'-14'7,"0"1,0 0,1 1,0 0,0 1,1 0,0 1,1 1,1 0,0 0,0 1,1 0,1 1,0 0,1 0,1 1,-1 3,6-13,0 0,1 1,-1-1,1 1,1-1,-1 1,1-1,0 1,0-1,1 0,-1 1,1-1,0 0,1 0,-1 0,1-1,0 1,0 0,0-1,1 0,0 0,0 0,0 0,0-1,0 1,1-1,-1 0,1-1,0 1,0-1,0 0,0 0,1 0,-1-1,0 0,1 0,-1 0,1-1,-1 1,1-1,-1-1,1 1,-1-1,1 0,-1 0,0 0,0-1,1 0,-1 0,0-1,0 0,10-5,-1-2,0 0,0-1,-1 0,-1-1,0-1,0 1,-2-2,1 0,-2 0,0-1,-1 0,0 0,-1-1,-1 0,0 0,-1-1,-1 0,2-14,-5 27,1 0,-1-1,1 1,-1-1,-1 0,1 1,-1-1,1 0,-1 1,-1-1,1 0,-1 1,1-1,-2 0,1 1,0-1,-1 1,0 0,0-1,0 1,0 0,-1 0,1 0,-1 1,0-1,0 0,-1 1,1 0,-1 0,0 0,1 0,-1 1,-1-1,1 1,0 0,0 1,-1-1,1 1,-1-1,1 1,-1 1,0-1,1 0,-1 1,0 0,1 1,-1-1,0 1,-3 0,-1 5,0 0,0 1,1 0,0 0,1 1,-1-1,1 2,1-1,0 1,0 0,1 0,0 1,0 0,1 0,0 0,1 0,0 0,1 1,0 0,1-1,-1 11,14 102,1-46,-10-40,-1 0,-1 1,-3-1,-1 0,-2 2,-56 120,52-120,11-24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26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0,5 0,4 0,2 0,1 0,0 0,1 0,-1 0,0 0,0 0,-6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8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1,'0'5,"5"1,6 0,6-1,6-1,2-7,3-2,1-1,0 2,1 0,-1 2,0 0,-10 2,-13-1,-7 1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4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84 141,'-7'19,"0"1,2-1,1 1,0 0,1 0,2 0,0 0,0 1,4 16,-13 116,-30 11,37-155</inkml:trace>
  <inkml:trace contextRef="#ctx0" brushRef="#br0" timeOffset="265.298">27 226,'29'-10,"14"-3,5 1,-1 2,-4 3,-5 3,-3 1,-3 3,-3 0,-5 5,-12 2,-9 4,-4 1</inkml:trace>
  <inkml:trace contextRef="#ctx0" brushRef="#br0" timeOffset="519.57">27 395,'19'10,"12"3,4-1,2-2,0-3,-3-3,-7-2</inkml:trace>
  <inkml:trace contextRef="#ctx0" brushRef="#br0" timeOffset="765.904">310 649,'-5'19,"-2"12,1 4,1 2,2-1,-4-6,-1-4,2-6</inkml:trace>
  <inkml:trace contextRef="#ctx0" brushRef="#br0" timeOffset="1086.098">310 592,'14'5,"10"2,5-1,3-1,1-1,-1-2,0-1,-2-1,-5 1</inkml:trace>
  <inkml:trace contextRef="#ctx0" brushRef="#br0" timeOffset="1333.621">366 762,'10'5,"7"1,7 1,3-7,2-3,1-1,-5 0</inkml:trace>
  <inkml:trace contextRef="#ctx0" brushRef="#br0" timeOffset="2068.654">818 0,'1'0,"1"0,-1 1,1-1,-1 0,1 0,-1 1,1-1,-1 0,1 1,-1 0,0-1,1 1,-1 0,0 0,1 0,-1 0,0 0,0 0,0 0,0 0,0 0,0 0,0 1,0-1,0 0,-1 1,1-1,0 1,-1-1,1 1,-1-1,0 1,0-1,1 1,-1-1,0 1,0 0,2 3,110 326,-108-317,0 1,-1 0,-1 0,0 0,-1 0,-1 0,0 0,-1 0,0 0,-1 0,-1 0,-1 0,0 0,-1-1,-6 13,1-4,-2-1,0 0,-1-1,-2-1,0 0,-1 0,-1-2,0 0,-2-1,0-1,-1-1,-15 10,11-13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4.6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 0,'-17'56,"-12"85,36 2,3-58,-20 44,4-110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9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1,'-7'9,"0"1,0 1,1 0,0 0,1 0,1 0,0 1,0-1,1 1,0 0,1 1,1-1,-1 10,-7 35,5-45,1 0,0 0,1 0,0 1,1-1,0 0,1 1,0-1,1 1,1-1,0 0,0 0,1 1,1-2,0 1,1 0,0-1,0 0,2 0,-1 0,1-1,1 0,0-1,2 3,-7-11,0 1,0-1,0 0,0 0,0 0,1 0,-1-1,0 1,1-1,-1 0,0 0,1 0,-1 0,0 0,1-1,-1 0,0 0,0 0,0 0,0 0,1 0,-1-1,-1 0,1 1,0-1,0 0,-1 0,1-1,0 0,69-75,31-122,-103 199,1 0,-1 0,0 0,0 0,0 0,1 1,-1-1,1 0,-1 0,1 0,-1 0,1 1,-1-1,1 0,0 0,-1 1,1-1,0 0,0 1,-1-1,1 1,0-1,0 1,0-1,0 1,0 0,0-1,0 1,-1 0,1 0,0 0,0 0,0 0,0 0,0 0,0 0,0 0,0 0,0 0,0 1,0-1,0 0,0 1,0-1,0 0,-1 1,1 0,0-1,0 1,-1-1,1 1,0 0,0-1,-1 1,1 0,-1 0,1 0,-1-1,1 1,-1 0,0 0,1 0,-1 0,0 0,1 0,-1 0,5 18,39 99,-42-114,1 0,0 0,-1 1,1-2,0 1,1 0,-1-1,1 1,-1-1,1 0,0 0,1 0,-1-1,0 0,1 0,-1 0,1 0,-1 0,1-1,0 0,0 0,0 0,2-1,2-2,-1-2,0 1,0-1,-1 0,1-1,-1 1,0-1,0-1,-1 0,0 1,0-2,0 1,0-1,-1 0,0 0,-1-1,0 1,0-1,0 0,-1 0,1-5,0 5,5-7,-1 1,-1-1,-1-1,0 1,-1-1,-1 0,0 0,-1-1,-1 1,0-1,-2-3,-4 1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0 166,'14'-3,"-1"0,-1 0,1-2,0 1,-1-2,0 0,0 0,-1-1,0 0,0-1,0 0,-1-1,0 0,-1-1,0 0,-1 0,0-1,0 0,7-6,-14 16,0 0,-1 0,1 0,0 0,0 0,0 0,0 1,0-1,0 0,0 1,0-1,1 0,-1 1,0 0,0-1,0 1,1 0,-1-1,0 1,0 0,1 0,-1 0,0 0,0 0,1 1,-1-1,0 0,0 0,0 1,1-1,-1 1,0-1,0 1,0 0,0-1,0 1,0 0,0 0,0-1,0 1,0 0,-1 0,1 0,0 0,0 0,0 1,27 56,13 171,-32-160,-4-44,-2 1,-1-1,-1 0,-1 1,-1-1,-2 3,-1-6,0 0,-2-1,0 0,-2 0,0 0,-2-1,-8 13,14-25,-1 0,0-1,0 1,-1-2,0 1,0 0,-1-1,0 0,0-1,0 0,-1 0,1 0,-1-1,-1 0,1-1,0 1,-1-2,1 1,-1-1,-2 0,8-2,0 1,0-1,0 0,0 0,0 0,0-1,0 1,-1-1,1 1,0-1,0 0,1 0,-1 0,0-1,0 1,0-1,1 1,-1-1,1 0,-1 0,1 0,0 0,0-1,0 1,0-1,0 1,1-1,-1 0,1 1,-1-1,1 0,0 0,0 0,0 0,1 0,-1-2,-1-6,1 0,0 0,0-1,1 1,1 0,0 0,1-1,0 1,2-7,80-189,-69 180,0 7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1 285,'8'-18,"1"-1,1 2,1-1,1 2,0-1,1 2,0-1,2 2,0 0,0 1,4-2,52-52,-70 66,0-1,0 1,-1-1,1 1,0-1,0 1,0 0,0-1,0 1,0 0,0 0,0 0,1 0,-1 0,0 0,1 0,-1 0,0 1,1-1,-1 0,1 1,0-1,-1 1,1 0,-1-1,1 1,-1 0,1 0,0 0,-1 0,1 0,0 1,-1-1,1 0,-1 1,1-1,-1 1,1-1,-1 1,1 0,-1 0,0 0,1 0,0 0,48 130,11 17,-50-133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0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12,'28'27,"51"143,102 274,-81-209,-74-179,-4-82,79-233,-20 68,-75 214,-4 8,1 1,1-1,2 0,1 0,5 12,-2-10,-2-2,1-1,1 1,2-2,1 0,1 0,2-1,3 3,-18-29,0-1,0 0,0 1,0-1,0 0,0 1,0-1,0 0,0 0,1 0,-1 0,0 0,1 0,-1 0,1-1,-1 1,1 0,-1-1,1 1,-1-1,1 0,-1 1,1-1,0 0,-1 0,1 0,0 0,-1 0,1-1,0 1,-1 0,1-1,-1 1,1-1,-1 0,1 1,-1-1,1 0,-1 0,0 0,1 0,-1 0,0 0,0 0,0 0,0-1,0 1,0 0,0-1,0 1,-1-1,1 1,0-1,-1 1,1-1,-1 1,0-1,1 0,-1 0,58-207,95-291,-118 329,-33 104,-4 67,1 1,-1-1,1 1,-1 0,1-1,-1 1,1 0,-1 0,1 0,0 0,0 0,-1 0,1 1,0-1,0 0,0 1,0-1,1 0,-1 1,0-1,1 1,-1 0,0-1,1 1,0-1,-1 2,-6 22,1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1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6,'453'0,"-390"-6,-58 6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0,3 0,3 0,-4-5,-1-1,1 0,0 1,2 1,0 2,2 1,0 0,0 1,0 0,1 1,-6-1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4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846 500,'173'-12,"-108"10,-65 3,0 1,0-1,-1 1,1-1,0 1,-1-1,1 1,-1-1,0 0,1 1,-1-1,0 0,0 1,0-1,0 0,0 0,0 0,0 0,0 0,0 0,0 0,-1 0,1 0,0-1,-1 1,1 0,-1-1,1 1,-1-1,1 0,-1 1,1-1,-1 0,1 0,-2 0,-305 85,55 14,203-71,49-27,1-1,-1 1,0-1,0 1,1-1,-1 1,1-1,-1 1,0 0,1-1,-1 1,1 0,-1 0,1 0,0-1,-1 1,1 0,0 0,0 0,-1 0,1-1,0 1,0 0,0 0,0 0,0 0,0 0,0 0,1 0,-1-1,0 1,0 0,1 0,-1 0,0-1,1 1,-1 0,1 0,-1-1,1 1,-1 0,1-1,0 1,-1 0,1-1,0 1,-1-1,1 1,0-1,0 1,0-1,-1 0,1 1,0-1,0 0,0 0,0 0,0 0,-1 0,1 0,0 0,142 25,-84-16,79 25,-137-34,0 1,0-1,-1 1,1-1,0 1,0 0,0-1,0 1,0 0,-1 0,1 0,0-1,-1 1,1 0,-1 0,1 0,-1 0,1 0,-1 0,0 0,1 0,-1 0,0 1,0-1,0 0,0 0,0 0,0 0,0 0,0 0,0 0,0 0,-1 0,1 1,0-1,-1 0,1 0,-1 0,1-1,-1 1,0 0,1 0,-1 0,0 0,0 0,0 0,-44 39,37-35,-282 218,273-209,7-6,-1 0,1 0,1 1,-1 0,2 1,-1 0,1 0,1 1,0 0,0 0,1 0,1 1,0 0,0 2,4-11,1 0,0 0,0 0,0 0,0-1,0 1,0 0,1 0,0 0,-1-1,1 1,0 0,0 0,1-1,-1 1,0-1,1 1,0-1,-1 0,1 0,0 0,0 0,0 0,0 0,1 0,-1-1,0 1,1-1,0 1,-1-1,1 0,-1 0,1 0,0 0,2 0,103 10,-86-12,0-2,0 0,0-2,0 0,0-1,-1-2,0 0,-1-1,0-1,0-1,-1 0,3-4,47-53,-56 52</inkml:trace>
  <inkml:trace contextRef="#ctx0" brushRef="#br0" timeOffset="287.125">1355 612,'-29'70,"5"-16,3 0,2 2,3 0,2 1,-3 29,3 1,-2 72,15-158,1 0,0 0,-1-1,1 1,0 0,-1 0,1 0,0 0,0-1,0 1,0 0,0 0,0 0,0 0,0-1,0 1,0 0,0 0,1 0,-1 0,0-1,1 1,-1 0,0 0,1-1,-1 1,1 0,-1-1,1 1,-1 0,1-1,0 1,-1-1,1 1,0-1,-1 1,1-1,0 1,0-1,-1 0,1 0,0 1,0-1,0 0,-1 0,1 0,0 0,0 0,0 0,0 0,-1 0,1 0,0 0,0 0,0 0,0-1,-1 1,1 0,0-1,0 1,29-55,-20 33</inkml:trace>
  <inkml:trace contextRef="#ctx0" brushRef="#br0" timeOffset="553.981">1269 612,'245'-11,"-203"3,0 3,1 1,-1 2,27 3,-68-1,1 0,-1-1,0 1,0 0,0 0,0 0,0 0,0-1,0 2,1-1,-1 0,0 0,0 0,0 0,0 1,0-1,0 1,0-1,0 1,0-1,0 1,0-1,0 1,0 0,0-1,0 1,-1 0,1 0,0 0,0 0,-1 0,1 0,-1 0,1 0,-1 0,1 0,-1 0,0 0,1 0,-1 0,0 0,0 0,0 0,0 1,0-1,0 0,0 0,0 0,-1 0,1 0,0 0,-1 1,-85 61,61-53</inkml:trace>
  <inkml:trace contextRef="#ctx0" brushRef="#br0" timeOffset="801.064">1185 922,'39'0,"16"0,5 0,-3-5,-7-1,-7 0,-6 1,-5 2,-7-4,-3-1,-1 2,-4-4,-5 1</inkml:trace>
  <inkml:trace contextRef="#ctx0" brushRef="#br0" timeOffset="1204.764">1326 301,'32'0,"1"-1,-1 1,1 1,-1 2,1 2,-1 0,26 9,44 13,-102-27,0 0,1 0,-1 1,1-1,-1 0,0 0,1-1,-1 1,0 0,1 0,-1 0,1 0,-1 0,0 0,1 0,-1-1,0 1,1 0,-1 0,0 0,1-1,-1 1,0 0,1-1,-1 1,0 0,0 0,0-1,1 1,-1 0,0-1,0 1,0-1,0 1,0 0,1-1,-1 1,0-1,0 1,0 0,0-1,0 1,0 0,0-1,0 1,-1-1,1 1,0 0,0-1,0 1,0 0,0-1,-1 1,1-1,0 1,0 0,0 0,-1-1,1 1,0 0,-1-1,1 1,0 0,-1 0,1 0,0-1,-1 1,1 0,-23-25,21 24,-19-19,-1-1,2-1,1-1,1 0,1-1,-11-21,23 4,12 28</inkml:trace>
  <inkml:trace contextRef="#ctx0" brushRef="#br0" timeOffset="1819.11">1947 273,'8'4,"1"1,-1 0,1 0,-1 0,-1 1,1 0,-1 0,0 1,-1 0,6 8,14 26,-2 2,-2 1,-2 0,-2 2,-2 0,-2 1,2 19,-2-7,-3 1,-3 1,-2-1,-3 1,-2 0,-4 15,-2-48,-2 1,0-1,-2-1,-1 1,-1-1,-2-1,0 0,-2-1,0 0,-2-2,-1 0,-1 0,0-2,-2 0,0-2,-2 0,0-1,-1-2,-6 4,-8 3,0-1,-2-1,0-3,-1-1,-31 8,41-16</inkml:trace>
  <inkml:trace contextRef="#ctx0" brushRef="#br0" timeOffset="2272.291">395 358,'-45'51,"4"2,1 1,3 3,2 1,3 1,2 2,4 1,2 1,2 1,4 1,2 1,-6 60,19-106,1 0,1 1,0 0,2-1,0 1,1-1,2 1,0-1,0 0,2 0,1-1,0 0,2 0,0 0,1-1,0-1,2 0,0 0,1-1,0 0,2-2,0 1,0-2,1 0,1-1,7 4,5-3,1-2,1-1,-1-1,2-1,-1-2,1-2,0 0,0-2,0-2,7-1,10 0</inkml:trace>
  <inkml:trace contextRef="#ctx0" brushRef="#br0" timeOffset="3273.145">2427 978,'10'6,"-10"-5,1-1,-1 1,1-1,-1 0,0 1,1-1,-1 0,1 1,-1-1,1 0,-1 1,1-1,0 0,-1 0,1 0,-1 1,1-1,-1 0,1 0,0 0,-1 0,1 0,-1 0,1 0,-1 0,1 0,0-1,-1 1,1 0,-1 0,1 0,-1-1,1 1,-1 0,1 0,-1-1,1 1,-1-1,1 1,-1 0,0-1,1 1,-1-1,1 1,-1-1,0 1,0-1,0 1,0 0,0 0,0 0,-1-1,1 1,0 0,0 0,0 0,0 0,-1-1,1 1,0 0,0 0,0 0,0-1,0 1,0 0,-1 0,1-1,0 1,0 0,0 0,0-1,0 1,0 0,0 0,0-1,0 1,0 0,0 0,0-1,0 1,1 0,-1 0,0 0,0-1,0 1,0 0,0 0,0-1,1 1,-1 0,-22 12,-7 36,28-46,0-1,1 0,-1 0,1 1,0-1,-1 0,1 0,0 1,0-1,-1 0,1 1,0-1,1 1,-1-1,0 0,0 1,1-1,-1 0,0 0,1 1,-1-1,1 0,0 0,-1 0,1 1,0-1,0 0,0 0,-1 0,1 0,0 0,1-1,-1 1,0 0,0 0,0-1,0 1,1-1,-1 1,1-1,1 0,1 0,-1-1,1 0,0 0,-1 0,0 0,1-1,-1 0,0 1,1-1,-1 0,0 0,-1-1,1 1,0-1,-1 1,1-1,-1 0,0 0,0 0,0 0,0 0,0 0,0-2,5-5,9-25,-16 35,-1 1,1-1,0 1,0-1,0 0,-1 1,1-1,0 1,-1-1,1 0,0 1,-1-1,1 0,0 1,-1-1,1 0,-1 0,1 1,0-1,-1 0,1 0,-1 0,1 0,-1 1,1-1,-1 0,1 0,-1 0,1 0,-1 0,1 0,-1 0,1 0,-1 0,1-1,0 1,-1 0,1 0,-1 0,1-1,-1 1,1 0,0 0,-1-1,1 1,-1 0,1-1,0 1,0 0,-1-1,1 1,0 0,-1-1,1 1,0-1,0 1,0-1,0 1,-1-1,1 1,0 0,0-1,-1 1,0 1,0-1,0 1,0 0,0-1,0 1,0 0,0 0,0 0,0-1,0 1,1 0,-1 0,0 0,1 0,-1 1,0-1,1 0,0 0,-1 0,1 0,0 1,-1-1,1 0,0 0,0 1,0-1,0 0,0 0,0 0,1 1,-1-1,0 0,1 0,-1 0,1 1,-1-1,1 0,-1 0,1 0,-32 2,12 0</inkml:trace>
  <inkml:trace contextRef="#ctx0" brushRef="#br0" timeOffset="6055.139">3076 894,'-10'3,"0"-1,0 2,0-1,0 2,0-1,1 1,0 0,0 1,0 0,1 1,0 0,0 0,1 1,-2 1,-3 4,0-1,1 2,1-1,0 2,1-1,1 1,0 0,1 1,0 0,0 5,4-14,1-1,0 1,1 0,0 0,0 0,0-1,1 1,0 0,0 0,1 0,0 0,0 0,1 0,0-1,0 1,0 0,1-1,0 0,0 0,0 0,1 0,0 0,0-1,1 1,0-1,1 1,-2-1,1 0,0-1,-1 0,2 0,-1 0,0-1,1 1,-1-1,1 0,0-1,0 0,0 0,0 0,0 0,1-1,-1 0,0-1,1 1,-1-1,1 0,-1-1,0 1,1-1,-1-1,0 1,0-1,0 0,0-1,0 1,0-1,0 0,4-4,132-128,-125 117,0-1,-1-1,-2 0,0-1,-1-1,-1 0,-1 0,-1-1,4-16,-7 20,-1-1,-1 0,-1-1,0 1,-2-1,-1 1,0-1,-1 0,-1 0,-2 1,0-1,0 1,-2 0,-1 0,-6-14,-59-83,69 114,0 1,0-1,0 0,-1 1,1 0,-1-1,0 1,0 0,0 0,0 1,0-1,0 0,0 1,0 0,-1 0,1 0,0 0,-1 0,1 1,-1 0,1 0,-1 0,1 0,-1 0,1 0,-1 1,1 0,0 0,-1 0,1 0,0 0,-1 1,1-1,0 1,0 0,-1 1,-4 6,1-1,0 1,0 1,1-1,1 1,-1 0,2 1,-1-1,1 1,1 0,0 0,1 0,0 0,0 0,1 1,1 6,-6 23,4-21,2 1,0-1,1 0,1 1,1-1,1 0,0 0,2 0,0-1,2 0,0 0,1-1,0 0,2 0,0-1,1-1,1 1,10 9,92 92,8-38,-132-82,-1-5</inkml:trace>
  <inkml:trace contextRef="#ctx0" brushRef="#br0" timeOffset="6589.711">2878 160,'109'23,"-36"-11,-47-6,-1-1,1-1,0-1,-1-2,1 0,0-2,0-1,13-3,-19 2,49-22,-70 23,1 0,0 0,-1 0,0 0,1 0,-1 0,0 1,0-1,0 0,0 1,0-1,0 0,0 1,-1 0,1-1,-1 1,1 0,-1-1,1 1,-1 0,0 0,0 1,1-1,-1 0,-2 0,-1-3,-144-108,134 99,2 2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13,'138'25,"-109"-23,0-2,0 0,0-2,1-2,27-6,54-12,-76 21,-29 3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56,'226'-28,"-143"14,-70 11,1-1,0 2,0 0,0 1,0 0,0 1,0 0,13 3,-9 2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4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195 140,'-29'28,"11"-11,0 0,0 0,2 2,0 0,1 1,2 1,0 0,0 1,2 0,1 1,9-19,0 0,0 0,0 0,1-1,-1 1,1 0,0 0,0 0,1 0,-1 0,1 0,0 0,0-1,0 1,0 0,1-1,-1 1,1 0,0-1,0 0,0 0,1 1,-1-1,1-1,0 1,0 0,0-1,0 1,0-1,0 0,1 0,-1 0,1 0,-1-1,1 0,0 1,0-1,-1 0,1-1,0 1,0-1,0 0,0 0,0 0,0 0,1-1,12-5,0 0,0-1,0-1,-1 0,-1-2,1 0,-2 0,1-1,-1-1,-1 0,0-1,-1-1,0 0,-1-1,-1 0,4-8,-5 11,0 0,-1-1,-1 0,0 0,-1-1,-1 0,0 0,0 0,-2-1,0 1,0-1,-1 0,-1 0,-1 0,0 0,-2-14,1 26,1 0,-1 0,0 0,0 1,-1-1,1 0,-1 0,1 1,-1-1,0 1,0-1,0 1,0 0,0 0,-1 0,1 0,0 0,-1 0,0 1,1-1,-1 1,0 0,0-1,0 1,0 1,0-1,0 0,0 1,0 0,0-1,0 1,0 0,0 1,0-1,0 0,0 1,0 0,0 0,0 0,0 0,0 0,0 1,-2 0,-4 4,-1-1,1 1,0 1,1-1,0 2,0-1,0 1,1 0,0 1,1-1,0 1,0 1,1-1,0 1,1 0,0 0,0 0,1 1,0-1,1 5,-5 27,2 0,2 1,2-1,3 25,-2-46,30 207,-25-149,1-61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4.9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 1,'45'44,"-5"-7,-1 1,-3 1,-1 3,-2 0,-2 3,12 22,-34-52,0 0,-1 1,0 0,-1 1,-1-1,-1 1,-1 0,0 1,-1-1,0 1,-2-1,0 1,-1 0,-1-1,-1 1,0 0,-1-1,-1 0,-1 0,0 0,-1 0,-1-1,0 0,-9 13,-1-5,-1-1,-1-1,-1-1,0 0,-2-2,-1 0,0-2,-1 0,-1-2,0 0,-1-2,-11 4,5-7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7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0 188,'34'0,"15"-5,5-1,-2 0,-6 1,-5 2,-5 1,-4 1,-7 0</inkml:trace>
  <inkml:trace contextRef="#ctx0" brushRef="#br0" timeOffset="1154.481">565 358,'42'-34,"-1"-1,-1-3,-3-1,-1-1,-1-2,-3-2,22-39,-91 114,31-27,1 1,0-1,0 1,0 0,1 0,-1 1,1 0,1-1,-1 1,1 0,0 1,0-1,1 0,0 1,0 0,1-1,-1 1,1 0,1 0,-1 0,1 0,1 0,-1-1,1 1,0 0,1 0,-1 0,1-1,1 1,-1-1,1 0,0 0,1 0,0 0,-1 0,2-1,0 2,4-1,1-1,-1 0,1-1,-1 0,1 0,0-1,1 0,-1-1,0 0,1-1,-1 0,1-1,0 0,-1 0,1-1,-1-1,1 1,-1-2,0 0,0 0,0 0,0-2,-1 1,1-1,-1 0,0-1,-1 0,1-1,-1 1,5-7,177-196,-181 195,-14 20,-17 22,11-8,8-16,-1 0,0 0,1 1,0 0,0 0,0 0,0 0,1 0,0 1,0-1,0 0,1 1,0 0,0-1,0 1,1 0,0-1,0 1,0 0,1 0,0-1,0 1,0-1,1 1,0-1,0 1,0-1,1 0,0 0,0 0,0 0,2 1,4 0,0-1,1-1,0 1,0-2,0 1,0-2,1 1,-1-1,1-1,-1 0,1 0,0-1,0 0,-1-1,1-1,-1 1,1-2,-1 1,0-2,0 1,0-1,0-1,0 1,-1-2,0 1,6-6,-7 7,-1 0,0 0,0-1,-1 0,1 0,-1-1,0 0,0 0,-1 0,0 0,0-1,0 0,-1 0,0-1,0 1,-1-1,0 1,-1-1,1 0,-1 0,-1-1,0 1,0 0,0 0,-1-1,0 1,-1 0,0-2,0 8,0 1,1-1,-1 1,0 0,0-1,1 1,-1 0,0 0,-1 0,1-1,0 1,0 0,0 0,-1 1,1-1,0 0,-1 0,1 1,0-1,-1 1,1-1,-1 1,1-1,-1 1,0 0,1 0,-1 0,1 0,-1 0,1 0,-1 0,1 1,-1-1,1 0,-1 1,1-1,-1 1,1 0,-1 0,1-1,0 1,-1 1,-11 8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5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1 650,'14'0,"10"0,5 0,3 0,1 0,-1 0,-1 0,0 0,-2 0,0 0,-5 0</inkml:trace>
  <inkml:trace contextRef="#ctx0" brushRef="#br0" timeOffset="297.867">452 311,'0'38,"0"18,0 4,0 2,0-6,0-7,0-7,0-6,0-4,0-3,0-1,0-1,0-1,0-4</inkml:trace>
  <inkml:trace contextRef="#ctx0" brushRef="#br0" timeOffset="547.625">424 227,'34'0,"15"0,5 0,-2 0,-6 0,-5 4,-5 3,-4-1,-3-1,-6 3,-6 1</inkml:trace>
  <inkml:trace contextRef="#ctx0" brushRef="#br0" timeOffset="717.55">368 650,'33'0,"17"0,8 0,0-5,-5-1,-7 0,-7 1,-5-4,-8 1</inkml:trace>
  <inkml:trace contextRef="#ctx0" brushRef="#br0" timeOffset="953.681">819 735,'-5'33,"-1"17,4-1,4-9</inkml:trace>
  <inkml:trace contextRef="#ctx0" brushRef="#br0" timeOffset="1203.462">790 650,'34'0,"16"0,4-5,-3-1,-4 0,-6 1,-5 1,-9 2</inkml:trace>
  <inkml:trace contextRef="#ctx0" brushRef="#br0" timeOffset="1454.32">847 820,'29'-5,"9"-2</inkml:trace>
  <inkml:trace contextRef="#ctx0" brushRef="#br0" timeOffset="1708.19">1243 1,'160'261,"-138"-224,-1 1,-2 0,-2 2,-2 0,9 34,-21-63,0 1,-1-1,0 1,-1 0,-1 0,1 0,-2 0,0 0,0 0,-1 0,-1 0,1-1,-2 1,0-1,0 0,-1 0,-1 0,0-1,0 0,-1 0,0 0,-8 8,-21 14,20-21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3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35 141,'-6'11,"1"-1,0 1,1 1,1-1,0 1,0-1,1 1,0 0,1 0,1 0,0 0,0 0,1 0,1 0,0-1,0 1,4 9,-5-19,1 1,-1 0,1-1,0 1,-1-1,1 1,0-1,0 0,1 0,-1 0,0 0,1 0,-1 0,1-1,0 1,-1-1,1 0,0 0,0 0,0 0,0 0,0-1,0 1,0-1,0 0,0 0,0 0,0 0,0 0,0-1,0 0,0 1,0-1,-1 0,1 0,0-1,1 1,95-66,-86 57,-1-2,-1 1,0-1,0-1,-1 0,-1 0,6-11,-13 20,0 1,0-2,0 1,0 0,-1 0,0 0,0-1,0 1,0-1,-1 1,1 0,-1-1,0 1,-1-1,1 1,-1-1,0 1,0 0,0-1,-1 1,1 0,-1 0,0 0,0 0,-1 0,1 0,-1 1,0-1,0 1,-1-1,-1 0,-1 0,0 0,0 1,0 0,0 0,0 0,-1 1,0 0,1 0,-1 1,0 0,1 0,-1 0,0 1,0 0,0 1,0-1,1 1,-1 1,0-1,1 1,-1 0,1 1,-1-1,1 1,0 0,0 1,0 0,-4 3,-15 10</inkml:trace>
  <inkml:trace contextRef="#ctx0" brushRef="#br0" timeOffset="346.009">599 0,'-14'5,"0"0,1 1,-1 1,1 0,1 1,-1 0,1 1,1 0,0 1,-6 6,16-14,0-1,0 1,-1 0,1-1,0 1,0 0,1 0,-1 0,0 0,1 0,-1 0,1 0,-1 0,1 0,0 0,0 0,0 0,0 0,0 0,1 0,-1 0,1 0,-1 0,1 0,0 0,-1 0,1 0,0 0,0-1,1 1,-1 0,0-1,0 1,1 0,-1-1,1 0,69 42,-50-32,-17-9,-1 0,0 1,1 0,-1-1,0 1,-1 1,1-1,-1 0,1 1,-1-1,0 1,0-1,-1 1,1 0,-1 0,1 0,-1 0,-1 0,1 0,-1 0,1 0,-1 1,0-1,0 0,-1 0,1 0,-1 0,0 0,0 0,-1 0,1 0,-1 0,0 0,0-1,0 1,0-1,0 1,-1-1,0 0,0 0,0 0,0 0,0-1,0 1,-1-1,1 0,-1 0,0 0,1 0,-1-1,0 1,0-1,0 0,-2 0,-49 10,29-9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224 0,'-35'62,"4"1,1 1,4 1,2 2,-12 63,-3 128,37-238,2-1,0 1,1-1,0 1,2-1,1 1,0-1,1 0,1 0,1-1,1 0,0 0,1-1,1 0,1 0,0-1,1-1,8 8,-18-21,-1 0,1 0,-1-1,1 1,0 0,0-1,0 0,0 1,0-1,0 0,0 0,0 0,0-1,1 1,-1 0,0-1,0 1,1-1,-1 0,0 0,1 0,-1 0,0 0,1 0,-1-1,0 1,1-1,-1 0,0 1,0-1,0 0,0 0,1-1,-2 1,1 0,0-1,1 0,10-13</inkml:trace>
  <inkml:trace contextRef="#ctx0" brushRef="#br0" timeOffset="284.868">563 367,'-9'34,"-4"20,1 6,-3-2,2-7,3-6,3-7,2-5,3-3,1-2,1-1,1-9,4-9,2-10,0-5</inkml:trace>
  <inkml:trace contextRef="#ctx0" brushRef="#br0" timeOffset="534.133">224 282,'29'5,"19"1,6 1,-1-2,0-2,-4-6,-6-2,-6-1,-3 1,-4 2,-1 0,-2 2,1-5,-6 0</inkml:trace>
  <inkml:trace contextRef="#ctx0" brushRef="#br0" timeOffset="982.243">958 593,'-9'3,"0"0,0 0,1 1,-1 0,1 0,0 1,0 0,0 0,1 1,0 0,0 1,1-1,-1 1,1 1,1-1,-1 1,1 0,1 0,0 0,0 1,0-1,1 1,0 0,-1 9,2-14,0 1,0 0,1 0,0 0,0 0,0 0,0 0,1 0,0 0,0 0,0 0,1 0,0 0,0 0,0 0,0 0,1 0,0 0,0 0,0-1,0 1,1-1,0 0,0 1,0-1,0-1,3 3,-2-2,0-1,0 0,0-1,1 1,-1-1,1 1,-1-1,1-1,0 1,0-1,0 0,0 0,0 0,0 0,0-1,0 0,17-3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4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73 425,'-3'0,"0"-1,0 1,0 1,0-1,0 0,0 1,1 0,-1-1,0 1,0 0,1 0,-1 1,0-1,1 1,-1-1,1 1,0 0,-1 0,1 0,0 0,0 0,0 0,1 1,-1-1,1 0,-1 1,1 0,0-1,-1 1,1 0,1 0,-1 1,1-3,0 1,0-1,0 0,1 0,-1 1,1-1,-1 0,1 0,-1 0,1 0,0 0,0 0,-1 0,1 0,0 0,0 0,0 0,0 0,0-1,0 1,0 0,0-1,0 1,1-1,-1 1,0-1,0 0,0 1,1-1,-1 0,0 0,1 0,-1 0,0 0,0 0,1 0,-1 0,0 0,0-1,1 1,-1-1,0 1,0-1,1 1,52-28,-52 27,1-1,-1 0,0 0,0 0,1-1,-1 1,-1 0,1-1,0 1,-1-1,1 0,-1 1,0-1,1 0,-1 0,-1 0,1 0,0 0,-1 0,0-2,-1 4,0 1,0-1,-1 0,1 1,0-1,-1 1,1 0,0-1,-1 1,1 0,-1 0,1 0,0 0,-1 0,1 0,-1 0,1 1,-1-1,1 0,0 1,-1-1,1 1,0 0,0-1,-1 1,1 0,0 0,0 0,0 0,0 0,0 0,0 0,0 0,0 0,1-1,-7 5,1-1,-1 1,1 0,0 1,1 0,-1-1,1 2,0-1,1 1,0-1,0 1,0 0,1 1,0-1,-2 6,5-12,0 0,0 0,0 0,0 1,0-1,0 0,0 0,1 0,-1 0,0 0,1 0,-1 0,1 1,-1-1,1 0,-1 0,1-1,0 1,-1 0,1 0,0 0,0 0,0 0,0-1,0 1,0 0,0-1,0 1,0-1,0 1,0-1,0 0,0 1,0-1,0 0,0 0,1 0,-1 0,0 0,0 0,0 0,0 0,1 0,50-13,-46 12,-1-1,0 0,0-1,0 1,-1-1,1 0,0 0,-1-1,0 1,0-1,0 0,0 0,-1 0,1 0,-1-1,0 0,0 1,-1-1,0 0,0 0,0-1,1-2,-5 6,1-1,-1 0,0 1,1-1,-1 1,-1 0,1 0,0 0,0 0,-1 0,1 0,-1 0,0 1,1-1,-1 1,0 0,0 0,0 0,0 0,0 0,0 1,0 0,0-1,0 1,0 0,0 0,0 1,0-1,0 0,0 1,0 0,0 0,-2 1,2-2,0 0,0 1,0 0,0 0,0 0,1 0,-1 0,0 0,0 1,1-1,-1 1,1 0,-1 0,1 0,0 0,0 0,0 0,-2 3,0 6</inkml:trace>
  <inkml:trace contextRef="#ctx0" brushRef="#br0" timeOffset="1070.974">383 114,'2'-5,"0"1,0-1,0 0,1 1,-1-1,1 1,0 0,0 0,1 0,-1 0,1 1,0-1,0 1,0 0,0 0,1 1,-1-1,1 1,0 0,-1 0,1 0,0 1,0-1,0 1,0 1,1-1,-1 1,2 0,17-7,-4 1,1 1,0 0,1 1,-1 2,1 0,-1 1,4 2,-23-2,0 2,1-1,-1 0,0 0,1 1,-1-1,0 1,0-1,0 1,1 0,-1 0,0 0,0 0,0 1,-1-1,1 0,0 1,0-1,-1 1,1 0,-1 0,1-1,-1 1,0 0,0 0,0 0,0 0,0 1,0-1,0 0,-1 0,1 0,-1 1,0-1,1 0,-1 1,0-1,0 0,-1 1,-28 88,-8-31,-2-2,-3-1,-20 17,-87 122,147-193,0-1,-1 1,1 0,0 0,0 0,1 0,-1 0,1 0,-1 0,1 0,0 1,0-1,1 0,-1 1,1-1,-1 1,1-1,0 0,0 1,1-1,-1 1,1-1,0 1,0-1,0 0,0 0,0 1,1-1,-1 0,1 0,0 0,0-1,0 1,0 0,1-1,-1 1,1-1,-1 0,1 0,0 0,0 0,0 0,0-1,3 2,19 2,0-1,0-1,0-1,0-1,0-1,0-2,11-2,-16 2,-1 0,0-2,0-1,0 0,-1-1,0-1,0-1,-1 0,0-1,0-1,-1-1,0 0,14-14,-6 3</inkml:trace>
  <inkml:trace contextRef="#ctx0" brushRef="#br0" timeOffset="1372.286">1287 1,'-42'26,"1"2,2 2,1 1,-26 28,51-46,1 0,1 1,0 0,1 1,0 0,1 1,1 0,1 0,0 1,1 0,0 0,2 0,0 1,-1 12,5-24,-1 0,0 0,1 0,0 0,1 0,-1 0,1 0,0 0,1 0,0 0,-1 0,2-1,-1 1,1-1,0 0,0 1,0-1,1 0,-1-1,1 1,0-1,1 0,-1 0,1 0,0 0,0-1,0 0,0 0,1 0,-1-1,1 1,1-1,8 2,-1-2,1 1,0-2,0 0,-1 0,1-2,0 0,0 0,0-2,-1 0,1 0,-1-1,0-1,0-1,11-5,0-2,-1 0,-1-2,0 0,-1-1,0-2,-1 0,-2-1,3-5,-11 12,-1 0,-1-2,0 1,-1-1,0 0,-2-1,1 1,-2-2,0 1,0 0,1-14,-5 22,0 0,0 1,-1-1,0 0,0 0,-1 0,1 1,-1-1,-1 0,0 1,1-1,-2 1,1 0,-1-1,0 1,0 0,-1 1,0-1,0 1,0-1,-1 1,0 0,0 1,0-1,0 1,-1 0,1 0,-6-2,2 2,-1 1,1 0,-1 0,0 1,0 0,0 0,0 1,-1 1,1 0,0 0,0 1,0 0,0 1,0 0,0 0,0 1,0 0,1 1,-1 0,1 1,0 0,-6 5,-11 6</inkml:trace>
  <inkml:trace contextRef="#ctx0" brushRef="#br0" timeOffset="2454.327">1569 679,'34'-60,"-12"20,-7 11,1 1,1 0,2 1,0 1,16-14,-35 39,1 0,0 0,-1 0,1 0,0 0,0 0,-1 0,1 1,0-1,0 0,0 1,0-1,0 1,0-1,0 1,0-1,1 1,-1 0,0-1,0 1,0 0,0 0,0 0,1 0,-1 0,0 0,0 0,0 0,0 1,1-1,-1 0,0 1,0-1,0 1,0-1,0 1,0-1,0 1,0 0,0 0,0-1,-1 1,1 0,0 0,0 0,-1 0,1 0,-1 0,1 0,-1 0,1 0,-1 0,1 0,-1 0,0 0,0 1,1-1,-1 0,0 0,0 0,0 0,0 1,-1-1,1 0,0 0,-1 1,3 29,8 51,-9-81,-1 1,1 0,0-1,-1 1,1-1,0 1,0-1,0 0,0 1,0-1,1 0,-1 1,0-1,0 0,1 0,-1 0,1 0,-1 0,1-1,-1 1,1 0,0-1,-1 1,1-1,0 0,-1 1,1-1,0 0,0 0,-1 0,1 0,0 0,-1-1,1 1,0 0,-1-1,1 1,0-1,-1 0,1 1,0-1,6-5,1 1,0-1,-1 0,0-1,-1 0,0 0,0 0,0-1,-1 0,0-1,-1 1,1-1,-2 0,1-1,0-4,38-56,-40 65,-3 4,0 1,0-1,0 0,0 1,0-1,0 0,0 0,0 1,0-1,0 0,1 1,-1-1,0 0,0 1,1-1,-1 1,1-1,-1 0,0 1,1-1,-1 1,1-1,0 1,-1-1,1 1,-1 0,1-1,-1 1,1 0,0-1,-1 1,1 0,0 0,-1-1,1 1,0 0,0 0,-1 0,1 0,0 0,-1 0,1 0,0 0,0 1,-1-1,1 0,0 0,-1 0,1 1,0-1,-1 0,1 1,-1-1,1 1,-1-1,1 1,0-1,-1 1,0-1,1 1,-1-1,1 1,-1 0,6 187,0-162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539 832,'-34'54,"11"2,7-24,2 1,1 1,2 0,1 1,2 0,1 1,0 12,7-45,-1 0,1 0,-1 0,1 0,0 0,0 0,1 0,-1 0,0 0,1 0,0 0,0-1,0 1,0 0,0 0,0-1,1 1,-1-1,1 1,0-1,0 1,0-1,0 0,0 0,0 0,1 0,-1-1,1 1,-1 0,1-1,0 0,-1 0,1 0,0 0,0 0,0 0,1-1,0 2,1-1,0 0,0-1,1 1,-1-1,0 0,0 0,0-1,0 0,0 0,0 0,0 0,-1-1,1 1,0-1,-1-1,1 1,2-2,6-9</inkml:trace>
  <inkml:trace contextRef="#ctx0" brushRef="#br0" timeOffset="414.632">285 550,'49'-32,"92"-75,-85 39,-56 67,0 0,0 0,1 1,-1-1,0 0,0 0,1 1,-1-1,1 0,-1 1,1-1,-1 0,1 1,-1-1,1 1,-1-1,1 1,0-1,-1 1,1 0,0-1,-1 1,1 0,0-1,0 1,-1 0,1 0,0 0,0 0,0-1,-1 1,1 0,0 0,0 1,-1-1,1 0,0 0,0 0,-1 0,1 1,0-1,0 0,-1 1,1-1,0 1,-1-1,1 0,0 1,-1 0,1-1,-1 1,1-1,-1 1,1 0,-1-1,0 1,1 0,-1 0,19 50,-16-41,43 140,-37-125</inkml:trace>
  <inkml:trace contextRef="#ctx0" brushRef="#br0" timeOffset="12137.485">453 70,'-1'-4,"0"0,-1 0,0 0,0 0,0 1,0-1,0 1,-1-1,1 1,-1 0,0 0,0 0,-1 1,1-1,0 1,-1-1,1 1,-1 0,0 1,0-1,0 1,0-1,0 1,0 0,0 0,0 1,0 0,0-1,-1 1,1 0,0 1,0-1,0 1,0 0,0 0,0 0,0 1,0-1,-3 3,-13 4,1 1,1 1,-1 1,2 0,0 2,0 0,1 1,0 0,2 1,-1 1,2 0,0 1,-9 18,8-5,1 0,2 1,1 0,1 1,2 0,1 1,1 0,2-1,2 1,1 15,27 252,4 20,-17-233,1 82,-25-129,8-38,1 1,-1-1,1 1,-1-1,1 1,0 0,0-1,0 1,1 0,-1 0,1 0,-1-1,1 1,0 0,0 0,0 0,1 0,-1 0,1-1,-1 1,1 0,0 0,0-1,0 1,1 0,-1-1,1 1,-1-1,1 0,0 1,0-1,0 0,0 0,0 0,2 1,9 1,1-1,0-1,-1 0,1-1,0 0,0-1,0-1,10-2,17 1,-2 1,-3 1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0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1125,'26'-15,"-1"-1,0-2,-1-1,-2 0,0-2,3-5,28-25,-51 50,-1 0,0-1,0 1,1 0,-1 0,1 0,-1 0,1 0,-1 0,1 0,0 1,-1-1,1 1,0-1,0 1,-1-1,1 1,0 0,0 0,-1 0,1 0,0 0,0 0,0 1,-1-1,1 1,0-1,-1 1,1 0,0-1,-1 1,1 0,-1 0,1 0,-1 0,1 0,-1 0,0 1,0-1,1 0,-1 1,0-1,0 1,0-1,-1 1,1 0,0-1,-1 1,1 0,-1-1,1 1,-1 0,0 0,1 0,-1-1,0 2,34 162,-29-135,-1 0,-1 1,-2 0,-1-1,-2 1,0-1,-3 0,0 0,-2 0,-1 0,-1-1,-2 0,0-1,-2 0,-13 19,24-43,0-1,-1 0,1 0,0 0,-1 0,0 0,0 0,1-1,-2 0,1 1,0-1,0 0,-1 0,1-1,-1 1,1-1,-1 0,0 1,0-2,1 1,-1 0,0-1,0 0,0 0,0 0,0 0,0-1,1 1,-1-1,0 0,0 0,1 0,-1-1,1 1,-1-1,1 0,-1 0,1 0,0-1,0 1,0-1,0 1,1-1,-1 0,1 0,-1-1,-1-13,0 0,1-1,1 1,0-1,2 1,0-1,1 0,2-15,1-22,-4 30</inkml:trace>
  <inkml:trace contextRef="#ctx0" brushRef="#br0" timeOffset="369.878">57 589,'22'-13,"-1"0,0-2,-1 0,-1-2,0 0,-1-1,-1 0,-1-2,-1 0,0-1,-2 0,0-1,-1-2,6-5,-17 29,-1-1,0 1,0 0,0-1,1 1,-1-1,0 1,0 0,1-1,-1 1,0 0,1-1,-1 1,0 0,1-1,-1 1,1 0,-1 0,0 0,1-1,-1 1,1 0,-1 0,1 0,-1 0,1 0,-1 0,0 0,1 0,-1 0,1 0,-1 0,1 0,-1 0,1 0,-1 0,0 1,1-1,-1 0,1 0,-1 0,1 1,-1-1,0 0,1 1,-1-1,0 0,1 1,-1-1,0 0,0 1,1-1,-1 0,0 1,0-1,0 1,1-1,-1 1,0-1,0 0,0 1,0-1,0 1,0-1,0 1,0-1,14 182,-12-169,1 0,0 0,0 0,1-1,1 1,0-1,1 0,0 0,1-1,0 0,1 0,0-1,1 0,0 0,0-1,8 6,1-6</inkml:trace>
  <inkml:trace contextRef="#ctx0" brushRef="#br0" timeOffset="2335.262">678 52,'-2'-15,"2"14,-1 0,1 0,-1 0,1 1,0-1,-1 0,1 0,0 0,0 0,0 0,-1 0,1 0,0 0,0 0,1 0,-1 0,0 0,0 0,0 0,1 0,-1 0,0 0,1 0,-1 0,1 0,-1 0,1 0,0 1,-1-1,1 0,0 0,-1 1,1-1,0 0,0 1,0-1,-1 1,1-1,0 1,0-1,0 1,0 0,0 0,0-1,0 1,0 0,0 0,0 0,0 0,0 0,0 0,0 0,0 0,0 1,0-1,0 0,10 4,-1 0,0 1,0 0,0 0,-1 1,1 0,-1 1,-1 0,0 0,0 1,0 0,-1 1,0-1,0 1,-1 1,-1-1,1 1,-1 0,-1 0,0 1,-1-1,0 1,0 0,-1 0,0 0,-1 0,-1 0,0 0,0 0,-2 10,-17 149,12-112,1 0,4 1,1-1,4 5,-1 42,0-72,2 0,1 0,2 0,1-1,1 0,11 48,-9-35,-6-31,-2-1,1 1,-2 0,0 0,-1 1,0-1,-1 0,0 0,-3 12,-2 0,4-16,0 0,-1 0,0 0,0 0,-1 0,-1-1,0 1,0-1,-1 0,0 0,-5 6,7-13,-1 0,1 0,-1 0,0-1,0 1,1-1,-1 0,0 0,0-1,0 1,0-1,0 0,0 0,0 0,0 0,0-1,0 0,0 0,0 0,0 0,1 0,-3-2,-23-3,-48-6,59 6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1,'-90'129,"82"-116,1 2,0-1,1 1,1 0,0 0,1 1,1-1,0 1,2 0,-1 0,2 0,0-12,1 1,0-1,0 1,1-1,-1 0,1 1,0-1,0 0,1 0,-1 0,1 0,0-1,0 1,0-1,0 0,0 0,1 0,0 0,-1 0,1-1,0 0,0 1,0-1,1-1,-1 1,0-1,1 0,-1 0,1 0,-1 0,1-1,0 0,-1 0,1 0,-1 0,1-1,-1 0,1 0,3-1,2 1,-1 0,0-1,-1 0,1 0,0-1,0 0,-1-1,0 0,0 0,0-1,0 0,0 0,10-12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1 223,'76'-44,"92"-119,-167 162,1-1,-1 1,1-1,0 1,-1 0,1 0,0 0,0 0,0 0,0 0,0 1,0-1,0 0,0 1,0 0,0-1,0 1,1 0,-1 0,0 0,0 1,0-1,0 0,0 1,0-1,0 1,0 0,0 0,0 0,0 0,0 0,-1 0,1 0,0 1,-1-1,1 0,-1 1,1-1,-1 1,0 0,1 0,-1-1,0 1,0 0,-1 0,1 0,0 0,0 0,-1 0,0 0,1 0,-1 0,0 1,0-1,95 203,-84-191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2.2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567 565,'-5'19,"-1"12,0 4,1 2,1-1,2-1,1-8</inkml:trace>
  <inkml:trace contextRef="#ctx0" brushRef="#br0" timeOffset="248.069">595 198,'-10'0,"-2"5,0 1</inkml:trace>
  <inkml:trace contextRef="#ctx0" brushRef="#br0" timeOffset="3279.071">595 1,'-25'0,"-1"0,1 2,0 1,0 1,0 2,0 0,1 1,0 2,0 0,1 2,1 0,-1 2,2 0,0 1,1 1,0 2,1 0,1 0,0 2,2 0,0 1,1 1,2 0,0 1,1 0,1 1,1 0,1 1,1 0,1 1,-3 18,9-19,1-1,0 1,2-1,0 1,2-1,1 0,0 0,2-1,1 1,0-1,2-1,0 0,2 0,0-1,1-1,1 0,1 0,1-2,0 0,1-1,1 0,0-1,20 11,13 9,-7-6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9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282 56,'-14'19,"-5"11,-4 6,1 1,1-1,3-1,5-3,0-6,2-3,3 0,-2-5,0 0,-2 2,1 1,-3-1,-4-1,2-3</inkml:trace>
  <inkml:trace contextRef="#ctx0" brushRef="#br0" timeOffset="250.36">0 0,'19'34,"12"15,4 5,-3-3,-2-9,-7-8,-2-4,1-2,0-7,-3-2,1 1,-5-3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8.9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48 628,'-16'-68,"28"128,-8 237,-33-49,18-104,10-141,0 0,-1 1,2-1,-1 0,0 1,1-1,-1 0,1 1,0-1,0 1,0-1,1 1,-1-1,1 1,0-1,0 0,0 0,0 1,1-1,-1 0,1 0,0 0,-1 0,2 0,-1-1,0 1,0-1,1 1,0-1,-1 0,1 0,0 0,0 0,0-1,0 1,0-1,0 1,1-1,-1 0,0-1,1 1,1 0,256 8,-230-2,0-2,1-1,0-1,0-2,0-1,2-2,51-16,-72 30,-14-2</inkml:trace>
  <inkml:trace contextRef="#ctx0" brushRef="#br0" timeOffset="1452.843">218 8,'18'39,"-7"-11,-6-13,2 1,-1-1,2 0,0-1,0 0,1 0,1-1,6 6,-15-19,1 1,0-1,0 1,0-1,0 0,0 0,0 0,0 0,0 0,0 0,0 0,0-1,-1 1,1-1,0 1,0-1,0 0,0 0,-1 0,1 0,-1 0,1 0,0 0,-1 0,0-1,1 1,-1-1,0 1,0-1,0 1,0-1,0 0,0 0,0 1,0-1,-1 0,1 0,-1 0,1 0,-1 0,0 0,0 1,0-3,5-7,46-129,-51 139,1 0,-1 0,1 1,-1-1,0 0,1 0,-1 1,1-1,0 0,-1 1,1-1,-1 0,1 1,0-1,0 1,-1 0,1-1,0 1,0-1,-1 1,1 0,0 0,0-1,0 1,0 0,0 0,-1 0,1 0,0 0,0 0,0 0,0 0,0 0,-1 1,1-1,0 0,0 1,0-1,-1 0,1 1,0-1,0 1,-1-1,1 1,0-1,-1 1,1 0,-1-1,1 1,-1 0,1-1,-1 1,1 0,23 44,-7-2,-1 0,-3 1,-1 1,-2 0,-3 1,-1 0,-2 0,-2 0,-3 2,-30 33,30-79,0 0,-1-1,1 1,0-1,-1 1,0-1,1 0,-1 1,0-1,0 0,1 0,-1 0,0-1,0 1,0 0,0-1,0 1,-1-1,1 0,0 1,0-1,0 0,0 0,0-1,0 1,0 0,0-1,0 1,0-1,0 1,0-1,0 0,0 0,0 0,0 0,0-1,1 1,-1 0,0-1,-4-4,1 0,-1-1,1 0,0 0,1 0,-1-1,1 1,1-1,0 0,0 0,0 0,1-1,0 1,1-1,0 1,0-1,1-4,1 4,1 0,0 0,0 0,1 0,0 0,1 1,0-1,0 1,1 0,0 0,0 0,1 1,0 0,0 0,1 0,-1 1,2 0,-1 0,1 1,-1 0,1 0,1 1,-1 0,1 1,0-1,8-1,69-8,-61 13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0,'22'0,"-12"0,-22 0,-147 18,-68 30,93-9,134-39,-1 0,0 1,1-1,-1 0,0 1,1-1,-1 1,1-1,-1 1,1-1,-1 1,1-1,-1 1,1-1,0 1,-1 0,1-1,0 1,-1 0,1-1,0 1,0 0,0 0,-1-1,1 1,0 0,0-1,0 1,0 0,0 0,1-1,-1 1,0 0,0 0,0-1,1 1,-1 0,0-1,1 1,-1 0,0-1,1 1,-1-1,1 1,-1-1,1 1,-1-1,1 1,-1-1,1 1,0-1,-1 0,1 1,0-1,-1 0,2 1,38 20,148 38,-37-22,-150-36,0-1,0 0,0 1,0-1,0 1,0-1,0 1,0 0,-1-1,1 1,0 0,0-1,-1 1,1 0,-1 0,1 0,0 0,-1 0,0 0,1 0,-1-1,1 1,-1 0,0 1,0-1,0 0,1 0,-1 0,0 0,0 0,-1 0,1 0,0 0,0 0,0 0,-1 0,1 0,0 0,-1 0,1 0,-1 0,1-1,-1 1,0 0,1 0,-1 0,0-1,1 1,-1 0,0-1,0 1,0 0,-48 32,48-32,-263 113,86-30,139-62,25-16,0 1,1 0,0 1,1 1,0 0,0 0,1 1,0 1,-3 4,14-12,0-1,-1 0,2 0,-1 1,0-1,0 0,1 0,-1 1,1-1,-1 0,1 0,0 0,0 0,0 0,0 0,1 0,-1 0,0 0,1-1,-1 1,1-1,0 1,-1-1,1 1,0-1,0 0,0 0,0 0,0 0,0 0,0 0,1 0,-1-1,0 1,0-1,0 0,1 0,-1 0,0 0,1 0,-1 0,26 3,-1-1,1-2,0 0,-1-2,1-1,-1-1,0-2,26-8,135-16,-163 30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13,'-48'162,"-27"158,73-318,1 0,0 0,0 1,0-1,0 0,0 0,1 1,-1-1,1 1,0-1,-1 0,1 1,0-1,0 1,1-1,-1 1,0-1,1 0,-1 1,1-1,0 0,0 1,0-1,0 0,0 0,1 0,-1 0,0 0,1 0,0 0,-1-1,1 1,1-3,-1 0,1 0,-1 0,0 0,1 0,-1-1,0 1,0-1,0 1,0-1,0 0,0 0,-1 0,1 0,-1 0,1 0,-1 0,0-1,0 1,0-1,0 1,0-1,8-18</inkml:trace>
  <inkml:trace contextRef="#ctx0" brushRef="#br0" timeOffset="246.28">104 13,'15'-5,"9"-1,5 4,3 4,1 0,-1 1,-1-1,0 0,-2-1,0 0,-1-1,-4 0</inkml:trace>
  <inkml:trace contextRef="#ctx0" brushRef="#br0" timeOffset="445.695">20 323,'29'10,"14"2,4 1,0-4,-9-6,-5-5,-5-2,-1 0,-6 1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6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1 107,'186'11,"-183"-11,5 4,1-2,-1 1,1-1,0 0,0-1,0 0,0-1,0 0,0 0,0 0,0-2,0 1,0-1,6-2,-14 3,0-1,0 1,-1 0,1 0,-1-1,1 1,-1 0,1-1,-1 1,0-1,0 1,1 0,-1-1,0 1,0-1,-1 1,1-1,0 1,0 0,-1-1,1 1,-1-1,1 1,-1 0,1 0,-1-1,0 1,0 0,0 0,0 0,0 0,0 0,0 0,0 0,0 0,0 0,0 0,-1 1,1-1,0 0,0 1,-1-1,1 1,-1-1,1 1,0 0,-1 0,1 0,-2 0,-9-8,-28-34,26 20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27,'10'0,"7"0,7 0,3 0,2 0,1 0,0 0,-5-5,-2-2,0 1,1 1,1 2,-4 5,-5 4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8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0,'9'0,"9"0,5 0,4 0,2 0,1 0,1 0,-2 0,1 0,-6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2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1,'-37'83,"-2"100,38-180,0 0,0 0,0-1,1 1,-1 0,1 0,0 0,-1 0,1 0,0 0,1 0,-1 0,1 0,-1 0,1 0,0 0,0 0,0 0,0 0,1-1,-1 1,1-1,0 1,-1-1,1 1,0-1,1 0,-1 0,0 0,0 0,1 0,0-1,-1 1,1-1,0 0,-1 0,1 1,0-2,0 1,0 0,0-1,0 1,0-1,0 0,3 0,10-4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3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1 211,'76'-95,"-15"-11,-60 105,0 0,0 0,-1 1,1-1,1 0,-1 0,0 1,0-1,0 1,0-1,0 1,0-1,1 1,-1 0,0-1,0 1,1 0,-1 0,0 0,0 0,1 0,-1 0,0 1,0-1,0 0,1 1,-1-1,0 0,0 1,0-1,0 1,0 0,0-1,0 1,0 0,0 0,0 0,0 0,0 0,0 0,-1 0,1 0,0 1,30 52,-29-49,32 79,-27-63,1-5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6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14,'-2'-1,"1"-1,-1 1,1 0,-1 0,1 0,-1 0,0 0,0 0,0 1,1-1,-1 0,0 1,0 0,0-1,0 1,0 0,0 0,0 0,0 0,0 0,0 1,0-1,0 0,0 1,1 0,-1-1,0 1,0 0,0 0,1 0,-1 0,1 0,-1 0,-1 2,-46 51,26-20,2 0,1 2,2 0,1 1,2 1,2 0,1 1,2 0,2 1,2 0,1 0,2 1,2 3,16 124,-13-160,1-1,0 1,0 0,0-1,1 0,0 1,1-2,-1 1,1 0,1-1,-1 0,1 0,0-1,0 0,1 0,-1 0,1 0,0-1,6 2,27 9,-29-11</inkml:trace>
  <inkml:trace contextRef="#ctx0" brushRef="#br0" timeOffset="369.905">567 324,'-8'32,"2"0,1 0,1 1,1-1,2 1,3 17,-5 75,2-115,1-1,-1 0,0 0,-1 0,0 0,-1 0,0-1,0 1,-1-1,0 1,0-1,-4 5,-1-8</inkml:trace>
  <inkml:trace contextRef="#ctx0" brushRef="#br0" timeOffset="632.154">370 296,'34'-5,"15"-1,5 0,-2 1,-6 1,-5-3,-5 0,-4 0,-3 2,-1 2,-5 1</inkml:trace>
  <inkml:trace contextRef="#ctx0" brushRef="#br0" timeOffset="7125.376">1104 409,'0'-1,"0"0,0 1,1-1,-1 0,0 0,0 1,0-1,0 0,-1 0,1 1,0-1,0 0,0 1,0-1,-1 0,1 1,0-1,-1 0,1 1,-1-1,1 1,0-1,-1 1,1-1,-1 1,1-1,-1 1,0-1,1 1,-1-1,0 1,1 0,-1 0,0-1,1 1,-1 0,0 0,1 0,-1-1,0 1,1 0,-1 0,0 0,0 0,1 1,-1-1,0 0,1 0,-1 0,0 0,0 1,1-1,-1 0,1 1,-1-1,0 1,1-1,-1 0,1 1,-1-1,1 1,-1 0,1-1,-1 1,1-1,-7 3,0-1,0 1,0 1,1-1,-1 1,1 0,0 1,0-1,1 1,-1 0,1 1,0-1,1 1,-1 0,1 0,0 1,0-1,1 1,-2 4,1-3,0 1,0 0,1-1,0 1,1 1,0-1,0 0,1 1,0-1,0 0,1 1,1-1,-1 1,2-1,-1 1,1-1,1 0,-1 0,2 0,-1 0,1-1,0 1,4 4,-6-10,1 1,0 0,-1-1,1 0,1 0,-1 0,0 0,1 0,-1-1,1 0,0 1,0-1,-1-1,2 1,-1-1,0 1,0-1,0 0,1 0,-1-1,0 0,1 1,0-1,14-3</inkml:trace>
  <inkml:trace contextRef="#ctx0" brushRef="#br0" timeOffset="7418.684">1442 409,'-23'25,"2"1,0 2,2 0,1 1,1 0,2 2,-2 6,16-35,-1 0,1 0,0 0,0 1,0-1,1 0,-1 1,1-1,-1 0,1 1,0-1,-1 1,1-1,0 1,1-1,-1 0,0 1,1-1,-1 0,1 1,0-1,0 0,0 1,0-1,0 0,1 0,-1 0,0 0,1 0,0 0,-1-1,1 1,0-1,0 1,0-1,0 1,0-1,0 0,0 0,0 0,1 0,-1 0,0-1,1 1,-1-1,1 1,-1-1,0 0,1 0,-1 0,1 0,-1-1,2 1,6-2,1 0,-1-1,1 0,-1-1,0 0,0 0,0-1,-1-1,0 1,0-2,0 1,-1-1,1 0,-2-1,1 0,-1 0,-1-1,1 0,-1 0,-1 0,0-1,0 0,-1 0,0 0,0-2,-3 8,1 1,-1-1,-1 1,1-1,0 1,-1-1,0 0,0 1,0-1,0 0,-1 1,1-1,-1 0,0 1,0-1,0 1,-1-1,1 1,-1 0,1 0,-1 0,0 0,-1 0,1 0,0 0,-1 0,0 1,1 0,-1-1,0 1,0 0,-1 0,1 1,0-1,0 0,-1 1,1 0,-1 0,1 0,-1 1,0-1,1 1,-1-1,0 1,-23 3,3 3</inkml:trace>
  <inkml:trace contextRef="#ctx0" brushRef="#br0" timeOffset="7787.135">1922 296,'-20'14,"-125"110,143-123,1 0,-1 1,0-1,0 1,1 0,-1 0,1-1,0 1,-1 0,1 0,0 0,0 0,0 1,0-1,1 0,-1 0,1 0,-1 1,1-1,0 0,0 1,0-1,0 0,0 1,0-1,1 0,-1 1,1-1,-1 0,1 0,0 0,0 0,0 1,0-1,1 0,-1-1,0 1,1 0,-1 0,1-1,0 1,0-1,-1 1,1-1,0 0,0 1,0-1,0 0,2 0,4 4,56 38,-63-41,0-1,0 1,0 0,0-1,0 1,0 0,0 0,0 0,-1 0,1 0,-1 0,1 0,-1 0,0 0,0 0,0 0,0 0,0 0,0 0,-1 0,1 0,-1 0,1 0,-1-1,0 1,1 0,-1 0,0 0,0-1,-1 1,1 0,0-1,0 1,-1-1,1 1,-1-1,-7 7,0 0,0-1,-1 0,0 0,-1-1,1 0,-1-1,0 0,0-1,-1-1,1 1,-1-2,0 1,-9-1,-2 0</inkml:trace>
  <inkml:trace contextRef="#ctx0" brushRef="#br0" timeOffset="8484.555">2176 381,'-14'7,"0"1,0 0,1 1,0 0,0 1,1 0,0 1,1 1,1 0,0 0,0 1,1 0,1 1,0 0,1 0,1 1,-1 3,6-13,0 0,1 1,-1-1,1 1,1-1,-1 1,1-1,0 1,0-1,1 0,-1 1,1-1,0 0,1 0,-1 0,1-1,0 1,0 0,0-1,1 0,0 0,0 0,0 0,0-1,0 1,1-1,-1 0,1-1,0 1,0-1,0 0,0 0,1 0,-1-1,0 0,1 0,-1 0,1-1,-1 1,1-1,-1-1,1 1,-1-1,1 0,-1 0,0 0,0-1,1 0,-1 0,0-1,0 0,10-5,-1-2,0 0,0-1,-1 0,-1-1,0-1,0 1,-2-2,1 0,-2 0,0-1,-1 0,0 0,-1-1,-1 0,0 0,-1-1,-1 0,2-14,-5 27,1 0,-1-1,1 1,-1-1,-1 0,1 1,-1-1,1 0,-1 1,-1-1,1 0,-1 1,1-1,-2 0,1 1,0-1,-1 1,0 0,0-1,0 1,0 0,-1 0,1 0,-1 1,0-1,0 0,-1 1,1 0,-1 0,0 0,1 0,-1 1,-1-1,1 1,0 0,0 1,-1-1,1 1,-1-1,1 1,-1 1,0-1,1 0,-1 1,0 0,1 1,-1-1,0 1,-3 0,-1 5,0 0,0 1,1 0,0 0,1 1,-1-1,1 2,1-1,0 1,0 0,1 0,0 1,0 0,1 0,0 0,1 0,0 0,1 1,0 0,1-1,-1 11,14 102,1-46,-10-40,-1 0,-1 1,-3-1,-1 0,-2 2,-56 120,52-120,11-24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26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0,5 0,4 0,2 0,1 0,0 0,1 0,-1 0,0 0,0 0,-6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8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1,'0'5,"5"1,6 0,6-1,6-1,2-7,3-2,1-1,0 2,1 0,-1 2,0 0,-10 2,-13-1,-7 1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4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84 141,'-7'19,"0"1,2-1,1 1,0 0,1 0,2 0,0 0,0 1,4 16,-13 116,-30 11,37-155</inkml:trace>
  <inkml:trace contextRef="#ctx0" brushRef="#br0" timeOffset="265.298">27 226,'29'-10,"14"-3,5 1,-1 2,-4 3,-5 3,-3 1,-3 3,-3 0,-5 5,-12 2,-9 4,-4 1</inkml:trace>
  <inkml:trace contextRef="#ctx0" brushRef="#br0" timeOffset="519.57">27 395,'19'10,"12"3,4-1,2-2,0-3,-3-3,-7-2</inkml:trace>
  <inkml:trace contextRef="#ctx0" brushRef="#br0" timeOffset="765.904">310 649,'-5'19,"-2"12,1 4,1 2,2-1,-4-6,-1-4,2-6</inkml:trace>
  <inkml:trace contextRef="#ctx0" brushRef="#br0" timeOffset="1086.098">310 592,'14'5,"10"2,5-1,3-1,1-1,-1-2,0-1,-2-1,-5 1</inkml:trace>
  <inkml:trace contextRef="#ctx0" brushRef="#br0" timeOffset="1333.621">366 762,'10'5,"7"1,7 1,3-7,2-3,1-1,-5 0</inkml:trace>
  <inkml:trace contextRef="#ctx0" brushRef="#br0" timeOffset="2068.654">818 0,'1'0,"1"0,-1 1,1-1,-1 0,1 0,-1 1,1-1,-1 0,1 1,-1 0,0-1,1 1,-1 0,0 0,1 0,-1 0,0 0,0 0,0 0,0 0,0 0,0 0,0 1,0-1,0 0,-1 1,1-1,0 1,-1-1,1 1,-1-1,0 1,0-1,1 1,-1-1,0 1,0 0,2 3,110 326,-108-317,0 1,-1 0,-1 0,0 0,-1 0,-1 0,0 0,-1 0,0 0,-1 0,-1 0,-1 0,0 0,-1-1,-6 13,1-4,-2-1,0 0,-1-1,-2-1,0 0,-1 0,-1-2,0 0,-2-1,0-1,-1-1,-15 10,11-13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9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1,'-7'9,"0"1,0 1,1 0,0 0,1 0,1 0,0 1,0-1,1 1,0 0,1 1,1-1,-1 10,-7 35,5-45,1 0,0 0,1 0,0 1,1-1,0 0,1 1,0-1,1 1,1-1,0 0,0 0,1 1,1-2,0 1,1 0,0-1,0 0,2 0,-1 0,1-1,1 0,0-1,2 3,-7-11,0 1,0-1,0 0,0 0,0 0,1 0,-1-1,0 1,1-1,-1 0,0 0,1 0,-1 0,0 0,1-1,-1 0,0 0,0 0,0 0,0 0,1 0,-1-1,-1 0,1 1,0-1,0 0,-1 0,1-1,0 0,69-75,31-122,-103 199,1 0,-1 0,0 0,0 0,0 0,1 1,-1-1,1 0,-1 0,1 0,-1 0,1 1,-1-1,1 0,0 0,-1 1,1-1,0 0,0 1,-1-1,1 1,0-1,0 1,0-1,0 1,0 0,0-1,0 1,-1 0,1 0,0 0,0 0,0 0,0 0,0 0,0 0,0 0,0 0,0 0,0 1,0-1,0 0,0 1,0-1,0 0,-1 1,1 0,0-1,0 1,-1-1,1 1,0 0,0-1,-1 1,1 0,-1 0,1 0,-1-1,1 1,-1 0,0 0,1 0,-1 0,0 0,1 0,-1 0,5 18,39 99,-42-114,1 0,0 0,-1 1,1-2,0 1,1 0,-1-1,1 1,-1-1,1 0,0 0,1 0,-1-1,0 0,1 0,-1 0,1 0,-1 0,1-1,0 0,0 0,0 0,2-1,2-2,-1-2,0 1,0-1,-1 0,1-1,-1 1,0-1,0-1,-1 0,0 1,0-2,0 1,0-1,-1 0,0 0,-1-1,0 1,0-1,0 0,-1 0,1-5,0 5,5-7,-1 1,-1-1,-1-1,0 1,-1-1,-1 0,0 0,-1-1,-1 1,0-1,-2-3,-4 1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0 166,'14'-3,"-1"0,-1 0,1-2,0 1,-1-2,0 0,0 0,-1-1,0 0,0-1,0 0,-1-1,0 0,-1-1,0 0,-1 0,0-1,0 0,7-6,-14 16,0 0,-1 0,1 0,0 0,0 0,0 0,0 1,0-1,0 0,0 1,0-1,1 0,-1 1,0 0,0-1,0 1,1 0,-1-1,0 1,0 0,1 0,-1 0,0 0,0 0,1 1,-1-1,0 0,0 0,0 1,1-1,-1 1,0-1,0 1,0 0,0-1,0 1,0 0,0 0,0-1,0 1,0 0,-1 0,1 0,0 0,0 0,0 1,27 56,13 171,-32-160,-4-44,-2 1,-1-1,-1 0,-1 1,-1-1,-2 3,-1-6,0 0,-2-1,0 0,-2 0,0 0,-2-1,-8 13,14-25,-1 0,0-1,0 1,-1-2,0 1,0 0,-1-1,0 0,0-1,0 0,-1 0,1 0,-1-1,-1 0,1-1,0 1,-1-2,1 1,-1-1,-2 0,8-2,0 1,0-1,0 0,0 0,0 0,0-1,0 1,-1-1,1 1,0-1,0 0,1 0,-1 0,0-1,0 1,0-1,1 1,-1-1,1 0,-1 0,1 0,0 0,0-1,0 1,0-1,0 1,1-1,-1 0,1 1,-1-1,1 0,0 0,0 0,0 0,1 0,-1-2,-1-6,1 0,0 0,0-1,1 1,1 0,0 0,1-1,0 1,2-7,80-189,-69 180,0 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1 285,'8'-18,"1"-1,1 2,1-1,1 2,0-1,1 2,0-1,2 2,0 0,0 1,4-2,52-52,-70 66,0-1,0 1,-1-1,1 1,0-1,0 1,0 0,0-1,0 1,0 0,0 0,0 0,1 0,-1 0,0 0,1 0,-1 0,0 1,1-1,-1 0,1 1,0-1,-1 1,1 0,-1-1,1 1,-1 0,1 0,0 0,-1 0,1 0,0 1,-1-1,1 0,-1 1,1-1,-1 1,1-1,-1 1,1 0,-1 0,0 0,1 0,0 0,48 130,11 17,-50-133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0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12,'28'27,"51"143,102 274,-81-209,-74-179,-4-82,79-233,-20 68,-75 214,-4 8,1 1,1-1,2 0,1 0,5 12,-2-10,-2-2,1-1,1 1,2-2,1 0,1 0,2-1,3 3,-18-29,0-1,0 0,0 1,0-1,0 0,0 1,0-1,0 0,0 0,1 0,-1 0,0 0,1 0,-1 0,1-1,-1 1,1 0,-1-1,1 1,-1-1,1 0,-1 1,1-1,0 0,-1 0,1 0,0 0,-1 0,1-1,0 1,-1 0,1-1,-1 1,1-1,-1 0,1 1,-1-1,1 0,-1 0,0 0,1 0,-1 0,0 0,0 0,0 0,0-1,0 1,0 0,0-1,0 1,-1-1,1 1,0-1,-1 1,1-1,-1 1,0-1,1 0,-1 0,58-207,95-291,-118 329,-33 104,-4 67,1 1,-1-1,1 1,-1 0,1-1,-1 1,1 0,-1 0,1 0,0 0,0 0,-1 0,1 1,0-1,0 0,0 1,0-1,1 0,-1 1,0-1,1 1,-1 0,0-1,1 1,0-1,-1 2,-6 22,1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1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6,'453'0,"-390"-6,-58 6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0,3 0,3 0,-4-5,-1-1,1 0,0 1,2 1,0 2,2 1,0 0,0 1,0 0,1 1,-6-1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4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846 500,'173'-12,"-108"10,-65 3,0 1,0-1,-1 1,1-1,0 1,-1-1,1 1,-1-1,0 0,1 1,-1-1,0 0,0 1,0-1,0 0,0 0,0 0,0 0,0 0,0 0,0 0,-1 0,1 0,0-1,-1 1,1 0,-1-1,1 1,-1-1,1 0,-1 1,1-1,-1 0,1 0,-2 0,-305 85,55 14,203-71,49-27,1-1,-1 1,0-1,0 1,1-1,-1 1,1-1,-1 1,0 0,1-1,-1 1,1 0,-1 0,1 0,0-1,-1 1,1 0,0 0,0 0,-1 0,1-1,0 1,0 0,0 0,0 0,0 0,0 0,0 0,1 0,-1-1,0 1,0 0,1 0,-1 0,0-1,1 1,-1 0,1 0,-1-1,1 1,-1 0,1-1,0 1,-1 0,1-1,0 1,-1-1,1 1,0-1,0 1,0-1,-1 0,1 1,0-1,0 0,0 0,0 0,0 0,-1 0,1 0,0 0,142 25,-84-16,79 25,-137-34,0 1,0-1,-1 1,1-1,0 1,0 0,0-1,0 1,0 0,-1 0,1 0,0-1,-1 1,1 0,-1 0,1 0,-1 0,1 0,-1 0,0 0,1 0,-1 0,0 1,0-1,0 0,0 0,0 0,0 0,0 0,0 0,0 0,0 0,-1 0,1 1,0-1,-1 0,1 0,-1 0,1-1,-1 1,0 0,1 0,-1 0,0 0,0 0,0 0,-44 39,37-35,-282 218,273-209,7-6,-1 0,1 0,1 1,-1 0,2 1,-1 0,1 0,1 1,0 0,0 0,1 0,1 1,0 0,0 2,4-11,1 0,0 0,0 0,0 0,0-1,0 1,0 0,1 0,0 0,-1-1,1 1,0 0,0 0,1-1,-1 1,0-1,1 1,0-1,-1 0,1 0,0 0,0 0,0 0,0 0,1 0,-1-1,0 1,1-1,0 1,-1-1,1 0,-1 0,1 0,0 0,2 0,103 10,-86-12,0-2,0 0,0-2,0 0,0-1,-1-2,0 0,-1-1,0-1,0-1,-1 0,3-4,47-53,-56 52</inkml:trace>
  <inkml:trace contextRef="#ctx0" brushRef="#br0" timeOffset="287.125">1355 612,'-29'70,"5"-16,3 0,2 2,3 0,2 1,-3 29,3 1,-2 72,15-158,1 0,0 0,-1-1,1 1,0 0,-1 0,1 0,0 0,0-1,0 1,0 0,0 0,0 0,0 0,0-1,0 1,0 0,0 0,1 0,-1 0,0-1,1 1,-1 0,0 0,1-1,-1 1,1 0,-1-1,1 1,-1 0,1-1,0 1,-1-1,1 1,0-1,-1 1,1-1,0 1,0-1,-1 0,1 0,0 1,0-1,0 0,-1 0,1 0,0 0,0 0,0 0,0 0,-1 0,1 0,0 0,0 0,0 0,0-1,-1 1,1 0,0-1,0 1,29-55,-20 33</inkml:trace>
  <inkml:trace contextRef="#ctx0" brushRef="#br0" timeOffset="553.981">1269 612,'245'-11,"-203"3,0 3,1 1,-1 2,27 3,-68-1,1 0,-1-1,0 1,0 0,0 0,0 0,0 0,0-1,0 2,1-1,-1 0,0 0,0 0,0 0,0 1,0-1,0 1,0-1,0 1,0-1,0 1,0-1,0 1,0 0,0-1,0 1,-1 0,1 0,0 0,0 0,-1 0,1 0,-1 0,1 0,-1 0,1 0,-1 0,0 0,1 0,-1 0,0 0,0 0,0 0,0 1,0-1,0 0,0 0,0 0,-1 0,1 0,0 0,-1 1,-85 61,61-53</inkml:trace>
  <inkml:trace contextRef="#ctx0" brushRef="#br0" timeOffset="801.064">1185 922,'39'0,"16"0,5 0,-3-5,-7-1,-7 0,-6 1,-5 2,-7-4,-3-1,-1 2,-4-4,-5 1</inkml:trace>
  <inkml:trace contextRef="#ctx0" brushRef="#br0" timeOffset="1204.764">1326 301,'32'0,"1"-1,-1 1,1 1,-1 2,1 2,-1 0,26 9,44 13,-102-27,0 0,1 0,-1 1,1-1,-1 0,0 0,1-1,-1 1,0 0,1 0,-1 0,1 0,-1 0,0 0,1 0,-1-1,0 1,1 0,-1 0,0 0,1-1,-1 1,0 0,1-1,-1 1,0 0,0 0,0-1,1 1,-1 0,0-1,0 1,0-1,0 1,0 0,1-1,-1 1,0-1,0 1,0 0,0-1,0 1,0 0,0-1,0 1,-1-1,1 1,0 0,0-1,0 1,0 0,0-1,-1 1,1-1,0 1,0 0,0 0,-1-1,1 1,0 0,-1-1,1 1,0 0,-1 0,1 0,0-1,-1 1,1 0,-23-25,21 24,-19-19,-1-1,2-1,1-1,1 0,1-1,-11-21,23 4,12 28</inkml:trace>
  <inkml:trace contextRef="#ctx0" brushRef="#br0" timeOffset="1819.11">1947 273,'8'4,"1"1,-1 0,1 0,-1 0,-1 1,1 0,-1 0,0 1,-1 0,6 8,14 26,-2 2,-2 1,-2 0,-2 2,-2 0,-2 1,2 19,-2-7,-3 1,-3 1,-2-1,-3 1,-2 0,-4 15,-2-48,-2 1,0-1,-2-1,-1 1,-1-1,-2-1,0 0,-2-1,0 0,-2-2,-1 0,-1 0,0-2,-2 0,0-2,-2 0,0-1,-1-2,-6 4,-8 3,0-1,-2-1,0-3,-1-1,-31 8,41-16</inkml:trace>
  <inkml:trace contextRef="#ctx0" brushRef="#br0" timeOffset="2272.291">395 358,'-45'51,"4"2,1 1,3 3,2 1,3 1,2 2,4 1,2 1,2 1,4 1,2 1,-6 60,19-106,1 0,1 1,0 0,2-1,0 1,1-1,2 1,0-1,0 0,2 0,1-1,0 0,2 0,0 0,1-1,0-1,2 0,0 0,1-1,0 0,2-2,0 1,0-2,1 0,1-1,7 4,5-3,1-2,1-1,-1-1,2-1,-1-2,1-2,0 0,0-2,0-2,7-1,10 0</inkml:trace>
  <inkml:trace contextRef="#ctx0" brushRef="#br0" timeOffset="3273.145">2427 978,'10'6,"-10"-5,1-1,-1 1,1-1,-1 0,0 1,1-1,-1 0,1 1,-1-1,1 0,-1 1,1-1,0 0,-1 0,1 0,-1 1,1-1,-1 0,1 0,0 0,-1 0,1 0,-1 0,1 0,-1 0,1 0,0-1,-1 1,1 0,-1 0,1 0,-1-1,1 1,-1 0,1 0,-1-1,1 1,-1-1,1 1,-1 0,0-1,1 1,-1-1,1 1,-1-1,0 1,0-1,0 1,0 0,0 0,0 0,-1-1,1 1,0 0,0 0,0 0,0 0,-1-1,1 1,0 0,0 0,0 0,0-1,0 1,0 0,-1 0,1-1,0 1,0 0,0 0,0-1,0 1,0 0,0 0,0-1,0 1,0 0,0 0,0-1,0 1,1 0,-1 0,0 0,0-1,0 1,0 0,0 0,0-1,1 1,-1 0,-22 12,-7 36,28-46,0-1,1 0,-1 0,1 1,0-1,-1 0,1 0,0 1,0-1,-1 0,1 1,0-1,1 1,-1-1,0 0,0 1,1-1,-1 0,0 0,1 1,-1-1,1 0,0 0,-1 0,1 1,0-1,0 0,0 0,-1 0,1 0,0 0,1-1,-1 1,0 0,0 0,0-1,0 1,1-1,-1 1,1-1,1 0,1 0,-1-1,1 0,0 0,-1 0,0 0,1-1,-1 0,0 1,1-1,-1 0,0 0,-1-1,1 1,0-1,-1 1,1-1,-1 0,0 0,0 0,0 0,0 0,0 0,0-2,5-5,9-25,-16 35,-1 1,1-1,0 1,0-1,0 0,-1 1,1-1,0 1,-1-1,1 0,0 1,-1-1,1 0,0 1,-1-1,1 0,-1 0,1 1,0-1,-1 0,1 0,-1 0,1 0,-1 1,1-1,-1 0,1 0,-1 0,1 0,-1 0,1 0,-1 0,1 0,-1 0,1-1,0 1,-1 0,1 0,-1 0,1-1,-1 1,1 0,0 0,-1-1,1 1,-1 0,1-1,0 1,0 0,-1-1,1 1,0 0,-1-1,1 1,0-1,0 1,0-1,0 1,-1-1,1 1,0 0,0-1,-1 1,0 1,0-1,0 1,0 0,0-1,0 1,0 0,0 0,0 0,0-1,0 1,1 0,-1 0,0 0,1 0,-1 1,0-1,1 0,0 0,-1 0,1 0,0 1,-1-1,1 0,0 0,0 1,0-1,0 0,0 0,0 0,1 1,-1-1,0 0,1 0,-1 0,1 1,-1-1,1 0,-1 0,1 0,-32 2,12 0</inkml:trace>
  <inkml:trace contextRef="#ctx0" brushRef="#br0" timeOffset="6055.139">3076 894,'-10'3,"0"-1,0 2,0-1,0 2,0-1,1 1,0 0,0 1,0 0,1 1,0 0,0 0,1 1,-2 1,-3 4,0-1,1 2,1-1,0 2,1-1,1 1,0 0,1 1,0 0,0 5,4-14,1-1,0 1,1 0,0 0,0 0,0-1,1 1,0 0,0 0,1 0,0 0,0 0,1 0,0-1,0 1,0 0,1-1,0 0,0 0,0 0,1 0,0 0,0-1,1 1,0-1,1 1,-2-1,1 0,0-1,-1 0,2 0,-1 0,0-1,1 1,-1-1,1 0,0-1,0 0,0 0,0 0,0 0,1-1,-1 0,0-1,1 1,-1-1,1 0,-1-1,0 1,1-1,-1-1,0 1,0-1,0 0,0-1,0 1,0-1,0 0,4-4,132-128,-125 117,0-1,-1-1,-2 0,0-1,-1-1,-1 0,-1 0,-1-1,4-16,-7 20,-1-1,-1 0,-1-1,0 1,-2-1,-1 1,0-1,-1 0,-1 0,-2 1,0-1,0 1,-2 0,-1 0,-6-14,-59-83,69 114,0 1,0-1,0 0,-1 1,1 0,-1-1,0 1,0 0,0 0,0 1,0-1,0 0,0 1,0 0,-1 0,1 0,0 0,-1 0,1 1,-1 0,1 0,-1 0,1 0,-1 0,1 0,-1 1,1 0,0 0,-1 0,1 0,0 0,-1 1,1-1,0 1,0 0,-1 1,-4 6,1-1,0 1,0 1,1-1,1 1,-1 0,2 1,-1-1,1 1,1 0,0 0,1 0,0 0,0 0,1 1,1 6,-6 23,4-21,2 1,0-1,1 0,1 1,1-1,1 0,0 0,2 0,0-1,2 0,0 0,1-1,0 0,2 0,0-1,1-1,1 1,10 9,92 92,8-38,-132-82,-1-5</inkml:trace>
  <inkml:trace contextRef="#ctx0" brushRef="#br0" timeOffset="6589.711">2878 160,'109'23,"-36"-11,-47-6,-1-1,1-1,0-1,-1-2,1 0,0-2,0-1,13-3,-19 2,49-22,-70 23,1 0,0 0,-1 0,0 0,1 0,-1 0,0 1,0-1,0 0,0 1,0-1,0 0,0 1,-1 0,1-1,-1 1,1 0,-1-1,1 1,-1 0,0 0,0 1,1-1,-1 0,-2 0,-1-3,-144-108,134 99,2 2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13,'138'25,"-109"-23,0-2,0 0,0-2,1-2,27-6,54-12,-76 21,-29 3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56,'226'-28,"-143"14,-70 11,1-1,0 2,0 0,0 1,0 0,0 1,0 0,13 3,-9 2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4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195 140,'-29'28,"11"-11,0 0,0 0,2 2,0 0,1 1,2 1,0 0,0 1,2 0,1 1,9-19,0 0,0 0,0 0,1-1,-1 1,1 0,0 0,0 0,1 0,-1 0,1 0,0 0,0-1,0 1,0 0,1-1,-1 1,1 0,0-1,0 0,0 0,1 1,-1-1,1-1,0 1,0 0,0-1,0 1,0-1,0 0,1 0,-1 0,1 0,-1-1,1 0,0 1,0-1,-1 0,1-1,0 1,0-1,0 0,0 0,0 0,0 0,1-1,12-5,0 0,0-1,0-1,-1 0,-1-2,1 0,-2 0,1-1,-1-1,-1 0,0-1,-1-1,0 0,-1-1,-1 0,4-8,-5 11,0 0,-1-1,-1 0,0 0,-1-1,-1 0,0 0,0 0,-2-1,0 1,0-1,-1 0,-1 0,-1 0,0 0,-2-14,1 26,1 0,-1 0,0 0,0 1,-1-1,1 0,-1 0,1 1,-1-1,0 1,0-1,0 1,0 0,0 0,-1 0,1 0,0 0,-1 0,0 1,1-1,-1 1,0 0,0-1,0 1,0 1,0-1,0 0,0 1,0 0,0-1,0 1,0 0,0 1,0-1,0 0,0 1,0 0,0 0,0 0,0 0,0 0,0 1,-2 0,-4 4,-1-1,1 1,0 1,1-1,0 2,0-1,0 1,1 0,0 1,1-1,0 1,0 1,1-1,0 1,1 0,0 0,0 0,1 1,0-1,1 5,-5 27,2 0,2 1,2-1,3 25,-2-46,30 207,-25-149,1-61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7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0 188,'34'0,"15"-5,5-1,-2 0,-6 1,-5 2,-5 1,-4 1,-7 0</inkml:trace>
  <inkml:trace contextRef="#ctx0" brushRef="#br0" timeOffset="1154.481">565 358,'42'-34,"-1"-1,-1-3,-3-1,-1-1,-1-2,-3-2,22-39,-91 114,31-27,1 1,0-1,0 1,0 0,1 0,-1 1,1 0,1-1,-1 1,1 0,0 1,0-1,1 0,0 1,0 0,1-1,-1 1,1 0,1 0,-1 0,1 0,1 0,-1-1,1 1,0 0,1 0,-1 0,1-1,1 1,-1-1,1 0,0 0,1 0,0 0,-1 0,2-1,0 2,4-1,1-1,-1 0,1-1,-1 0,1 0,0-1,1 0,-1-1,0 0,1-1,-1 0,1-1,0 0,-1 0,1-1,-1-1,1 1,-1-2,0 0,0 0,0 0,0-2,-1 1,1-1,-1 0,0-1,-1 0,1-1,-1 1,5-7,177-196,-181 195,-14 20,-17 22,11-8,8-16,-1 0,0 0,1 1,0 0,0 0,0 0,0 0,1 0,0 1,0-1,0 0,1 1,0 0,0-1,0 1,1 0,0-1,0 1,0 0,1 0,0-1,0 1,0-1,1 1,0-1,0 1,0-1,1 0,0 0,0 0,0 0,2 1,4 0,0-1,1-1,0 1,0-2,0 1,0-2,1 1,-1-1,1-1,-1 0,1 0,0-1,0 0,-1-1,1-1,-1 1,1-2,-1 1,0-2,0 1,0-1,0-1,0 1,-1-2,0 1,6-6,-7 7,-1 0,0 0,0-1,-1 0,1 0,-1-1,0 0,0 0,-1 0,0 0,0-1,0 0,-1 0,0-1,0 1,-1-1,0 1,-1-1,1 0,-1 0,-1-1,0 1,0 0,0 0,-1-1,0 1,-1 0,0-2,0 8,0 1,1-1,-1 1,0 0,0-1,1 1,-1 0,0 0,-1 0,1-1,0 1,0 0,0 0,-1 1,1-1,0 0,-1 0,1 1,0-1,-1 1,1-1,-1 1,1-1,-1 1,0 0,1 0,-1 0,1 0,-1 0,1 0,-1 0,1 1,-1-1,1 0,-1 1,1-1,-1 1,1 0,-1 0,1-1,0 1,-1 1,-11 8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5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1 650,'14'0,"10"0,5 0,3 0,1 0,-1 0,-1 0,0 0,-2 0,0 0,-5 0</inkml:trace>
  <inkml:trace contextRef="#ctx0" brushRef="#br0" timeOffset="297.867">452 311,'0'38,"0"18,0 4,0 2,0-6,0-7,0-7,0-6,0-4,0-3,0-1,0-1,0-1,0-4</inkml:trace>
  <inkml:trace contextRef="#ctx0" brushRef="#br0" timeOffset="547.625">424 227,'34'0,"15"0,5 0,-2 0,-6 0,-5 4,-5 3,-4-1,-3-1,-6 3,-6 1</inkml:trace>
  <inkml:trace contextRef="#ctx0" brushRef="#br0" timeOffset="717.55">368 650,'33'0,"17"0,8 0,0-5,-5-1,-7 0,-7 1,-5-4,-8 1</inkml:trace>
  <inkml:trace contextRef="#ctx0" brushRef="#br0" timeOffset="953.681">819 735,'-5'33,"-1"17,4-1,4-9</inkml:trace>
  <inkml:trace contextRef="#ctx0" brushRef="#br0" timeOffset="1203.462">790 650,'34'0,"16"0,4-5,-3-1,-4 0,-6 1,-5 1,-9 2</inkml:trace>
  <inkml:trace contextRef="#ctx0" brushRef="#br0" timeOffset="1454.32">847 820,'29'-5,"9"-2</inkml:trace>
  <inkml:trace contextRef="#ctx0" brushRef="#br0" timeOffset="1708.19">1243 1,'160'261,"-138"-224,-1 1,-2 0,-2 2,-2 0,9 34,-21-63,0 1,-1-1,0 1,-1 0,-1 0,1 0,-2 0,0 0,0 0,-1 0,-1 0,1-1,-2 1,0-1,0 0,-1 0,-1 0,0-1,0 0,-1 0,0 0,-8 8,-21 14,20-21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3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35 141,'-6'11,"1"-1,0 1,1 1,1-1,0 1,0-1,1 1,0 0,1 0,1 0,0 0,0 0,1 0,1 0,0-1,0 1,4 9,-5-19,1 1,-1 0,1-1,0 1,-1-1,1 1,0-1,0 0,1 0,-1 0,0 0,1 0,-1 0,1-1,0 1,-1-1,1 0,0 0,0 0,0 0,0 0,0-1,0 1,0-1,0 0,0 0,0 0,0 0,0 0,0-1,0 0,0 1,0-1,-1 0,1 0,0-1,1 1,95-66,-86 57,-1-2,-1 1,0-1,0-1,-1 0,-1 0,6-11,-13 20,0 1,0-2,0 1,0 0,-1 0,0 0,0-1,0 1,0-1,-1 1,1 0,-1-1,0 1,-1-1,1 1,-1-1,0 1,0 0,0-1,-1 1,1 0,-1 0,0 0,0 0,-1 0,1 0,-1 1,0-1,0 1,-1-1,-1 0,-1 0,0 0,0 1,0 0,0 0,0 0,-1 1,0 0,1 0,-1 1,0 0,1 0,-1 0,0 1,0 0,0 1,0-1,1 1,-1 1,0-1,1 1,-1 0,1 1,-1-1,1 1,0 0,0 1,0 0,-4 3,-15 10</inkml:trace>
  <inkml:trace contextRef="#ctx0" brushRef="#br0" timeOffset="346.009">599 0,'-14'5,"0"0,1 1,-1 1,1 0,1 1,-1 0,1 1,1 0,0 1,-6 6,16-14,0-1,0 1,-1 0,1-1,0 1,0 0,1 0,-1 0,0 0,1 0,-1 0,1 0,-1 0,1 0,0 0,0 0,0 0,0 0,0 0,1 0,-1 0,1 0,-1 0,1 0,0 0,-1 0,1 0,0 0,0-1,1 1,-1 0,0-1,0 1,1 0,-1-1,1 0,69 42,-50-32,-17-9,-1 0,0 1,1 0,-1-1,0 1,-1 1,1-1,-1 0,1 1,-1-1,0 1,0-1,-1 1,1 0,-1 0,1 0,-1 0,-1 0,1 0,-1 0,1 0,-1 1,0-1,0 0,-1 0,1 0,-1 0,0 0,0 0,-1 0,1 0,-1 0,0 0,0-1,0 1,0-1,0 1,-1-1,0 0,0 0,0 0,0 0,0-1,0 1,-1-1,1 0,-1 0,0 0,1 0,-1-1,0 1,0-1,0 0,-2 0,-49 10,29-9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224 0,'-35'62,"4"1,1 1,4 1,2 2,-12 63,-3 128,37-238,2-1,0 1,1-1,0 1,2-1,1 1,0-1,1 0,1 0,1-1,1 0,0 0,1-1,1 0,1 0,0-1,1-1,8 8,-18-21,-1 0,1 0,-1-1,1 1,0 0,0-1,0 0,0 1,0-1,0 0,0 0,0 0,0-1,1 1,-1 0,0-1,0 1,1-1,-1 0,0 0,1 0,-1 0,0 0,1 0,-1-1,0 1,1-1,-1 0,0 1,0-1,0 0,0 0,1-1,-2 1,1 0,0-1,1 0,10-13</inkml:trace>
  <inkml:trace contextRef="#ctx0" brushRef="#br0" timeOffset="284.868">563 367,'-9'34,"-4"20,1 6,-3-2,2-7,3-6,3-7,2-5,3-3,1-2,1-1,1-9,4-9,2-10,0-5</inkml:trace>
  <inkml:trace contextRef="#ctx0" brushRef="#br0" timeOffset="534.133">224 282,'29'5,"19"1,6 1,-1-2,0-2,-4-6,-6-2,-6-1,-3 1,-4 2,-1 0,-2 2,1-5,-6 0</inkml:trace>
  <inkml:trace contextRef="#ctx0" brushRef="#br0" timeOffset="982.243">958 593,'-9'3,"0"0,0 0,1 1,-1 0,1 0,0 1,0 0,0 0,1 1,0 0,0 1,1-1,-1 1,1 1,1-1,-1 1,1 0,1 0,0 0,0 1,0-1,1 1,0 0,-1 9,2-14,0 1,0 0,1 0,0 0,0 0,0 0,0 0,1 0,0 0,0 0,0 0,1 0,0 0,0 0,0 0,0 0,1 0,0 0,0 0,0-1,0 1,1-1,0 0,0 1,0-1,0-1,3 3,-2-2,0-1,0 0,0-1,1 1,-1-1,1 1,-1-1,1-1,0 1,0-1,0 0,0 0,0 0,0 0,0-1,0 0,17-3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4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73 425,'-3'0,"0"-1,0 1,0 1,0-1,0 0,0 1,1 0,-1-1,0 1,0 0,1 0,-1 1,0-1,1 1,-1-1,1 1,0 0,-1 0,1 0,0 0,0 0,0 0,1 1,-1-1,1 0,-1 1,1 0,0-1,-1 1,1 0,1 0,-1 1,1-3,0 1,0-1,0 0,1 0,-1 1,1-1,-1 0,1 0,-1 0,1 0,0 0,0 0,-1 0,1 0,0 0,0 0,0 0,0 0,0-1,0 1,0 0,0-1,0 1,1-1,-1 1,0-1,0 0,0 1,1-1,-1 0,0 0,1 0,-1 0,0 0,0 0,1 0,-1 0,0 0,0-1,1 1,-1-1,0 1,0-1,1 1,52-28,-52 27,1-1,-1 0,0 0,0 0,1-1,-1 1,-1 0,1-1,0 1,-1-1,1 0,-1 1,0-1,1 0,-1 0,-1 0,1 0,0 0,-1 0,0-2,-1 4,0 1,0-1,-1 0,1 1,0-1,-1 1,1 0,0-1,-1 1,1 0,-1 0,1 0,0 0,-1 0,1 0,-1 0,1 1,-1-1,1 0,0 1,-1-1,1 1,0 0,0-1,-1 1,1 0,0 0,0 0,0 0,0 0,0 0,0 0,0 0,0 0,1-1,-7 5,1-1,-1 1,1 0,0 1,1 0,-1-1,1 2,0-1,1 1,0-1,0 1,0 0,1 1,0-1,-2 6,5-12,0 0,0 0,0 0,0 1,0-1,0 0,0 0,1 0,-1 0,0 0,1 0,-1 0,1 1,-1-1,1 0,-1 0,1-1,0 1,-1 0,1 0,0 0,0 0,0 0,0-1,0 1,0 0,0-1,0 1,0-1,0 1,0-1,0 0,0 1,0-1,0 0,0 0,1 0,-1 0,0 0,0 0,0 0,0 0,1 0,50-13,-46 12,-1-1,0 0,0-1,0 1,-1-1,1 0,0 0,-1-1,0 1,0-1,0 0,0 0,-1 0,1 0,-1-1,0 0,0 1,-1-1,0 0,0 0,0-1,1-2,-5 6,1-1,-1 0,0 1,1-1,-1 1,-1 0,1 0,0 0,0 0,-1 0,1 0,-1 0,0 1,1-1,-1 1,0 0,0 0,0 0,0 0,0 0,0 1,0 0,0-1,0 1,0 0,0 0,0 1,0-1,0 0,0 1,0 0,0 0,-2 1,2-2,0 0,0 1,0 0,0 0,0 0,1 0,-1 0,0 0,0 1,1-1,-1 1,1 0,-1 0,1 0,0 0,0 0,0 0,-2 3,0 6</inkml:trace>
  <inkml:trace contextRef="#ctx0" brushRef="#br0" timeOffset="1070.974">383 114,'2'-5,"0"1,0-1,0 0,1 1,-1-1,1 1,0 0,0 0,1 0,-1 0,1 1,0-1,0 1,0 0,0 0,1 1,-1-1,1 1,0 0,-1 0,1 0,0 1,0-1,0 1,0 1,1-1,-1 1,2 0,17-7,-4 1,1 1,0 0,1 1,-1 2,1 0,-1 1,4 2,-23-2,0 2,1-1,-1 0,0 0,1 1,-1-1,0 1,0-1,0 1,1 0,-1 0,0 0,0 0,0 1,-1-1,1 0,0 1,0-1,-1 1,1 0,-1 0,1-1,-1 1,0 0,0 0,0 0,0 0,0 1,0-1,0 0,-1 0,1 0,-1 1,0-1,1 0,-1 1,0-1,0 0,-1 1,-28 88,-8-31,-2-2,-3-1,-20 17,-87 122,147-193,0-1,-1 1,1 0,0 0,0 0,1 0,-1 0,1 0,-1 0,1 0,0 1,0-1,1 0,-1 1,1-1,-1 1,1-1,0 0,0 1,1-1,-1 1,1-1,0 1,0-1,0 0,0 0,0 1,1-1,-1 0,1 0,0 0,0-1,0 1,0 0,1-1,-1 1,1-1,-1 0,1 0,0 0,0 0,0 0,0-1,3 2,19 2,0-1,0-1,0-1,0-1,0-1,0-2,11-2,-16 2,-1 0,0-2,0-1,0 0,-1-1,0-1,0-1,-1 0,0-1,0-1,-1-1,0 0,14-14,-6 3</inkml:trace>
  <inkml:trace contextRef="#ctx0" brushRef="#br0" timeOffset="1372.286">1287 1,'-42'26,"1"2,2 2,1 1,-26 28,51-46,1 0,1 1,0 0,1 1,0 0,1 1,1 0,1 0,0 1,1 0,0 0,2 0,0 1,-1 12,5-24,-1 0,0 0,1 0,0 0,1 0,-1 0,1 0,0 0,1 0,0 0,-1 0,2-1,-1 1,1-1,0 0,0 1,0-1,1 0,-1-1,1 1,0-1,1 0,-1 0,1 0,0 0,0-1,0 0,0 0,1 0,-1-1,1 1,1-1,8 2,-1-2,1 1,0-2,0 0,-1 0,1-2,0 0,0 0,0-2,-1 0,1 0,-1-1,0-1,0-1,11-5,0-2,-1 0,-1-2,0 0,-1-1,0-2,-1 0,-2-1,3-5,-11 12,-1 0,-1-2,0 1,-1-1,0 0,-2-1,1 1,-2-2,0 1,0 0,1-14,-5 22,0 0,0 1,-1-1,0 0,0 0,-1 0,1 1,-1-1,-1 0,0 1,1-1,-2 1,1 0,-1-1,0 1,0 0,-1 1,0-1,0 1,0-1,-1 1,0 0,0 1,0-1,0 1,-1 0,1 0,-6-2,2 2,-1 1,1 0,-1 0,0 1,0 0,0 0,0 1,-1 1,1 0,0 0,0 1,0 0,0 1,0 0,0 0,0 1,0 0,1 1,-1 0,1 1,0 0,-6 5,-11 6</inkml:trace>
  <inkml:trace contextRef="#ctx0" brushRef="#br0" timeOffset="2454.327">1569 679,'34'-60,"-12"20,-7 11,1 1,1 0,2 1,0 1,16-14,-35 39,1 0,0 0,-1 0,1 0,0 0,0 0,-1 0,1 1,0-1,0 0,0 1,0-1,0 1,0-1,0 1,0-1,1 1,-1 0,0-1,0 1,0 0,0 0,0 0,1 0,-1 0,0 0,0 0,0 0,0 1,1-1,-1 0,0 1,0-1,0 1,0-1,0 1,0-1,0 1,0 0,0 0,0-1,-1 1,1 0,0 0,0 0,-1 0,1 0,-1 0,1 0,-1 0,1 0,-1 0,1 0,-1 0,0 0,0 1,1-1,-1 0,0 0,0 0,0 0,0 1,-1-1,1 0,0 0,-1 1,3 29,8 51,-9-81,-1 1,1 0,0-1,-1 1,1-1,0 1,0-1,0 0,0 1,0-1,1 0,-1 1,0-1,0 0,1 0,-1 0,1 0,-1 0,1-1,-1 1,1 0,0-1,-1 1,1-1,0 0,-1 1,1-1,0 0,0 0,-1 0,1 0,0 0,-1-1,1 1,0 0,-1-1,1 1,0-1,-1 0,1 1,0-1,6-5,1 1,0-1,-1 0,0-1,-1 0,0 0,0 0,0-1,-1 0,0-1,-1 1,1-1,-2 0,1-1,0-4,38-56,-40 65,-3 4,0 1,0-1,0 0,0 1,0-1,0 0,0 0,0 1,0-1,0 0,1 1,-1-1,0 0,0 1,1-1,-1 1,1-1,-1 0,0 1,1-1,-1 1,1-1,0 1,-1-1,1 1,-1 0,1-1,-1 1,1 0,0-1,-1 1,1 0,0 0,-1-1,1 1,0 0,0 0,-1 0,1 0,0 0,-1 0,1 0,0 0,0 1,-1-1,1 0,0 0,-1 0,1 1,0-1,-1 0,1 1,-1-1,1 1,-1-1,1 1,0-1,-1 1,0-1,1 1,-1-1,1 1,-1 0,6 187,0-162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539 832,'-34'54,"11"2,7-24,2 1,1 1,2 0,1 1,2 0,1 1,0 12,7-45,-1 0,1 0,-1 0,1 0,0 0,0 0,1 0,-1 0,0 0,1 0,0 0,0-1,0 1,0 0,0 0,0-1,1 1,-1-1,1 1,0-1,0 1,0-1,0 0,0 0,0 0,1 0,-1-1,1 1,-1 0,1-1,0 0,-1 0,1 0,0 0,0 0,0 0,1-1,0 2,1-1,0 0,0-1,1 1,-1-1,0 0,0 0,0-1,0 0,0 0,0 0,0 0,-1-1,1 1,0-1,-1-1,1 1,2-2,6-9</inkml:trace>
  <inkml:trace contextRef="#ctx0" brushRef="#br0" timeOffset="414.632">285 550,'49'-32,"92"-75,-85 39,-56 67,0 0,0 0,1 1,-1-1,0 0,0 0,1 1,-1-1,1 0,-1 1,1-1,-1 0,1 1,-1-1,1 1,-1-1,1 1,0-1,-1 1,1 0,0-1,-1 1,1 0,0-1,0 1,-1 0,1 0,0 0,0 0,0-1,-1 1,1 0,0 0,0 1,-1-1,1 0,0 0,0 0,-1 0,1 1,0-1,0 0,-1 1,1-1,0 1,-1-1,1 0,0 1,-1 0,1-1,-1 1,1-1,-1 1,1 0,-1-1,0 1,1 0,-1 0,19 50,-16-41,43 140,-37-125</inkml:trace>
  <inkml:trace contextRef="#ctx0" brushRef="#br0" timeOffset="12137.485">453 70,'-1'-4,"0"0,-1 0,0 0,0 0,0 1,0-1,0 1,-1-1,1 1,-1 0,0 0,0 0,-1 1,1-1,0 1,-1-1,1 1,-1 0,0 1,0-1,0 1,0-1,0 1,0 0,0 0,0 1,0 0,0-1,-1 1,1 0,0 1,0-1,0 1,0 0,0 0,0 0,0 1,0-1,-3 3,-13 4,1 1,1 1,-1 1,2 0,0 2,0 0,1 1,0 0,2 1,-1 1,2 0,0 1,-9 18,8-5,1 0,2 1,1 0,1 1,2 0,1 1,1 0,2-1,2 1,1 15,27 252,4 20,-17-233,1 82,-25-129,8-38,1 1,-1-1,1 1,-1-1,1 1,0 0,0-1,0 1,1 0,-1 0,1 0,-1-1,1 1,0 0,0 0,0 0,1 0,-1 0,1-1,-1 1,1 0,0 0,0-1,0 1,1 0,-1-1,1 1,-1-1,1 0,0 1,0-1,0 0,0 0,0 0,2 1,9 1,1-1,0-1,-1 0,1-1,0 0,0-1,0-1,10-2,17 1,-2 1,-3 1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0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1125,'26'-15,"-1"-1,0-2,-1-1,-2 0,0-2,3-5,28-25,-51 50,-1 0,0-1,0 1,1 0,-1 0,1 0,-1 0,1 0,-1 0,1 0,0 1,-1-1,1 1,0-1,0 1,-1-1,1 1,0 0,0 0,-1 0,1 0,0 0,0 0,0 1,-1-1,1 1,0-1,-1 1,1 0,0-1,-1 1,1 0,-1 0,1 0,-1 0,1 0,-1 0,0 1,0-1,1 0,-1 1,0-1,0 1,0-1,-1 1,1 0,0-1,-1 1,1 0,-1-1,1 1,-1 0,0 0,1 0,-1-1,0 2,34 162,-29-135,-1 0,-1 1,-2 0,-1-1,-2 1,0-1,-3 0,0 0,-2 0,-1 0,-1-1,-2 0,0-1,-2 0,-13 19,24-43,0-1,-1 0,1 0,0 0,-1 0,0 0,0 0,1-1,-2 0,1 1,0-1,0 0,-1 0,1-1,-1 1,1-1,-1 0,0 1,0-2,1 1,-1 0,0-1,0 0,0 0,0 0,0 0,0-1,1 1,-1-1,0 0,0 0,1 0,-1-1,1 1,-1-1,1 0,-1 0,1 0,0-1,0 1,0-1,0 1,1-1,-1 0,1 0,-1-1,-1-13,0 0,1-1,1 1,0-1,2 1,0-1,1 0,2-15,1-22,-4 30</inkml:trace>
  <inkml:trace contextRef="#ctx0" brushRef="#br0" timeOffset="369.878">57 589,'22'-13,"-1"0,0-2,-1 0,-1-2,0 0,-1-1,-1 0,-1-2,-1 0,0-1,-2 0,0-1,-1-2,6-5,-17 29,-1-1,0 1,0 0,0-1,1 1,-1-1,0 1,0 0,1-1,-1 1,0 0,1-1,-1 1,0 0,1-1,-1 1,1 0,-1 0,0 0,1-1,-1 1,1 0,-1 0,1 0,-1 0,1 0,-1 0,0 0,1 0,-1 0,1 0,-1 0,1 0,-1 0,1 0,-1 0,0 1,1-1,-1 0,1 0,-1 0,1 1,-1-1,0 0,1 1,-1-1,0 0,1 1,-1-1,0 0,0 1,1-1,-1 0,0 1,0-1,0 1,1-1,-1 1,0-1,0 0,0 1,0-1,0 1,0-1,0 1,0-1,14 182,-12-169,1 0,0 0,0 0,1-1,1 1,0-1,1 0,0 0,1-1,0 0,1 0,0-1,1 0,0 0,0-1,8 6,1-6</inkml:trace>
  <inkml:trace contextRef="#ctx0" brushRef="#br0" timeOffset="2335.262">678 52,'-2'-15,"2"14,-1 0,1 0,-1 0,1 1,0-1,-1 0,1 0,0 0,0 0,0 0,-1 0,1 0,0 0,0 0,1 0,-1 0,0 0,0 0,0 0,1 0,-1 0,0 0,1 0,-1 0,1 0,-1 0,1 0,0 1,-1-1,1 0,0 0,-1 1,1-1,0 0,0 1,0-1,-1 1,1-1,0 1,0-1,0 1,0 0,0 0,0-1,0 1,0 0,0 0,0 0,0 0,0 0,0 0,0 0,0 0,0 1,0-1,0 0,10 4,-1 0,0 1,0 0,0 0,-1 1,1 0,-1 1,-1 0,0 0,0 1,0 0,-1 1,0-1,0 1,-1 1,-1-1,1 1,-1 0,-1 0,0 1,-1-1,0 1,0 0,-1 0,0 0,-1 0,-1 0,0 0,0 0,-2 10,-17 149,12-112,1 0,4 1,1-1,4 5,-1 42,0-72,2 0,1 0,2 0,1-1,1 0,11 48,-9-35,-6-31,-2-1,1 1,-2 0,0 0,-1 1,0-1,-1 0,0 0,-3 12,-2 0,4-16,0 0,-1 0,0 0,0 0,-1 0,-1-1,0 1,0-1,-1 0,0 0,-5 6,7-13,-1 0,1 0,-1 0,0-1,0 1,1-1,-1 0,0 0,0-1,0 1,0-1,0 0,0 0,0 0,0 0,0-1,0 0,0 0,0 0,0 0,1 0,-3-2,-23-3,-48-6,59 6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1,'-90'129,"82"-116,1 2,0-1,1 1,1 0,0 0,1 1,1-1,0 1,2 0,-1 0,2 0,0-12,1 1,0-1,0 1,1-1,-1 0,1 1,0-1,0 0,1 0,-1 0,1 0,0-1,0 1,0-1,0 0,0 0,1 0,0 0,-1 0,1-1,0 0,0 1,0-1,1-1,-1 1,0-1,1 0,-1 0,1 0,-1 0,1-1,0 0,-1 0,1 0,-1 0,1-1,-1 0,1 0,3-1,2 1,-1 0,0-1,-1 0,1 0,0-1,0 0,-1-1,0 0,0 0,0-1,0 0,0 0,10-12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1 223,'76'-44,"92"-119,-167 162,1-1,-1 1,1-1,0 1,-1 0,1 0,0 0,0 0,0 0,0 0,0 1,0-1,0 0,0 1,0 0,0-1,0 1,1 0,-1 0,0 0,0 1,0-1,0 0,0 1,0-1,0 1,0 0,0 0,0 0,0 0,0 0,-1 0,1 0,0 1,-1-1,1 0,-1 1,1-1,-1 1,0 0,1 0,-1-1,0 1,0 0,-1 0,1 0,0 0,0 0,-1 0,0 0,1 0,-1 0,0 1,0-1,95 203,-84-191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59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23,'56'1,"143"-13,-189 9,1 0,-1 1,1 0,0 1,0 0,-1 1,1 0,0 1,0 0,-1 1,1 0,0 1,-1 0,0 0,1 1,3 2,-5-3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59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1,'14'0,"10"0,5 0,-2 4,0 3,-1-2,0 0,1-1,0-2,1-1,0-1,0 0,0 0,1-5,-1-1,0 0,1 1,-6 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0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51,'-17'344,"-13"-151,19-62,12-170,-1 16</inkml:trace>
  <inkml:trace contextRef="#ctx0" brushRef="#br0" timeOffset="299.602">0 51,'332'-1,"-181"-25,-42 3,-94 27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5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57 367,'-22'121,"-11"165,31-69,2-216,0 1,1 0,-1 0,0 0,1 0,-1 0,1-1,-1 1,1 0,0 0,0-1,-1 1,2 0,-1-1,0 1,0-1,0 0,1 1,-1-1,0 0,1 0,-1 1,1-1,0 0,-1-1,1 1,0 0,-1 0,1-1,0 1,0-1,0 0,0 1,-1-1,1 0,0 0,0 0,0 0,0 0,0-1,0 1,-1-1,1 1,0-1,0 0,-1 1,1-1,0 0,-1 0,1 0,-1 0,1-1,-1 1,1 0,-1-1,0 1,0 0,0-1,0 0,0 1,0-1,21-23,-1-1,-1-1,-1 0,-2-2,0-1,47-73,-64 102,1 0,-1 0,1 0,-1 1,1-1,-1 0,1 0,0 0,0 1,-1-1,1 0,0 1,0-1,0 1,0-1,-1 1,1-1,0 1,0 0,0-1,0 1,0 0,0 0,0 0,0 0,0 0,0 0,0 0,0 0,0 0,0 0,0 0,0 1,0-1,0 0,0 1,0-1,0 1,0-1,0 1,-1-1,1 1,0 0,0-1,-1 1,1 0,0 0,-1-1,1 1,-1 0,1 1,24 51,-17-27,35 93,-41-116,0 0,0 1,0-1,0 0,1 0,-1-1,1 1,0 0,-1-1,1 0,0 1,1-1,-1-1,0 1,0 0,1-1,-1 1,1-1,0 0,-1 0,1-1,0 1,-1-1,1 0,0 1,0-2,-1 1,1 0,0-1,1 0,11-6,-1-2,0 1,0-2,-1 0,0 0,-1-2,0 1,0-2,-2 0,1 0,-2-1,0 0,0-1,-2 0,3-7,-9 19,24-41,-3-1,-1-1,-3 0,-1-2,-3 0,-1-1,-3-1,4-50,-14 95,-8-58,-19 83,17-6</inkml:trace>
  <inkml:trace contextRef="#ctx0" brushRef="#br0" timeOffset="430.665">960 762,'11'4,"1"-1,0 0,-1-1,1 0,0 0,0-1,0-1,1 0,-1-1,0 0,-1-1,1 0,4-2,-10 2,0 1,0-1,0 0,0-1,0 0,-1 0,1 0,-1 0,0-1,0 0,0 0,0 0,-1 0,0-1,0 0,0 0,0 0,-1-1,0 1,0-1,0 1,-1-1,0 0,0 0,0 0,-1-1,-1 3,0 1,0-1,0 0,-1 0,1 1,-1-1,0 0,0 0,0 1,-1-1,1 1,-1-1,0 1,0 0,0 0,0 0,0 0,-1 0,0 0,1 0,-1 1,0 0,0-1,-1 1,1 0,0 0,-1 1,1-1,-1 1,1 0,-1 0,0 0,1 0,-1 0,0 1,0 0,0 0,1 0,-1 0,0 1,0-1,1 1,-1 0,0 0,1 0,-1 1,1-1,-1 1,1 0,0 0,-2 1,-6 4,0 0,1 1,0 0,1 1,-1 0,2 0,-1 1,1 1,1-1,0 1,0 0,1 1,1-1,0 1,0 0,1 1,1-1,0 1,0 6,2-14,1 0,0 1,0-1,1 0,0 0,0 1,0-1,0 0,1 0,0 0,0 0,0 0,1-1,-1 1,1-1,0 1,1-1,-1 0,1 0,0-1,0 1,0-1,0 0,0 0,1 0,-1 0,1-1,0 0,0 0,2 1,4 1,0-1,0-1,-1 1,2-1,-1-1,0 0,0-1,0 0,0-1,1 0,-1-1,0 0,0 0,1-2,183-89,-169 77</inkml:trace>
  <inkml:trace contextRef="#ctx0" brushRef="#br0" timeOffset="828.26">1637 649,'-14'7,"0"1,0 1,1 1,0 0,0 0,1 1,1 1,0 0,0 0,1 1,1 1,0 0,1 0,1 0,0 1,0 1,7-12,-1 0,1 0,-1 0,1 0,0 0,1 0,-1 0,1-1,0 1,0 0,0 0,0 0,1-1,-1 1,1 0,0-1,0 0,0 1,1-1,-1 0,1 0,0 0,-1-1,2 1,-1 0,0-1,0 0,1 0,-1 0,1 0,-1-1,1 1,0-1,0 0,-1 0,1 0,0-1,0 0,0 1,0-1,0 0,0-1,0 1,0-1,0 0,0 0,0 0,10-2,-1 0,1-1,-1 0,0-1,-1-1,1 0,-1-1,0 0,-1-1,0 0,0-1,-1 0,0 0,0-1,5-9,5-6,-1-1,-1-1,-2-1,-1 0,-1-1,2-9,14-41,-3-1,-4-2,-3-4,-16 72,-1 0,0 0,-1 0,0-1,-1 1,0 0,-2-1,0 1,0-1,-1 1,-1 0,0 0,-1 0,-1 0,0 1,-1 0,0 0,-1 0,-2-2,6 12,0 0,0 1,0-1,0 1,0 0,-1 0,1 0,-1 0,0 0,1 1,-1 0,0 0,0 0,0 0,0 0,0 1,0 0,0 0,0 0,0 0,0 0,0 1,0 0,0 0,0 0,0 0,1 1,-1-1,0 1,1 0,-1 0,1 1,0-1,0 1,0-1,0 1,0 0,0 0,1 0,0 0,-1 1,1-1,0 1,1 0,-16 18,2 1,0 1,2 0,1 1,1 0,1 1,1 0,1 1,1 0,2 0,1 1,1-1,1 1,1-1,2 1,1 0,1-1,1 1,7 21,-7-37,0 1,2-1,-1 0,2 0,-1-1,1 0,1 0,0-1,1 0,0 0,0-1,1 0,0 0,1-1,0-1,0 0,1 0,0-1,0-1,0 0,0 0,1-1,0-1,0 0,44 4,-33-6</inkml:trace>
  <inkml:trace contextRef="#ctx0" brushRef="#br0" timeOffset="1263.296">2145 904,'199'-270,"-194"265,-6 15,-10 28,6-21,2-12,1 0,0 0,0 1,1-1,-1 1,1-1,0 1,1 0,0-1,-1 1,2 0,-1-1,1 1,0 0,0-1,0 1,1-1,0 0,0 1,0-1,1 0,0 0,0 0,0-1,0 1,1-1,0 1,0-1,0 0,0-1,1 1,-1-1,1 0,0 0,0 0,0-1,2 1,4-2,0-1,0 0,0-1,0 0,0-1,0 0,0-1,0 0,-1-1,0 0,1 0,-1-1,-1 0,1-1,-1 0,0-1,0 0,-1 0,0-1,0 0,-1 0,0-1,0 0,-1 0,0-1,-1 0,0 0,-1 0,0 0,0-1,1-6,-3-6,-4 4</inkml:trace>
  <inkml:trace contextRef="#ctx0" brushRef="#br0" timeOffset="1544.736">2682 818,'19'-2,"0"-2,0 0,0-1,0-1,-1-1,0-1,0 0,-1-1,0-1,0-1,-1-1,-13 11,0-1,0 0,-1 0,1 0,-1 0,0 0,0 0,0-1,0 1,0-1,0 1,0-1,-1 0,1 0,-1 0,0 0,0 0,0 0,-1 0,1 0,0 0,-1 0,0 0,0-1,0 1,0 0,-1 0,1 0,-1 0,0 0,1 0,-1 0,-1 0,1 0,0 0,-1 0,0 0,1 1,-1-1,0 1,0-1,-1 1,1 0,0 0,-1 0,1 0,-1 0,0 1,0-1,1 1,-1 0,-2-1,-1 1,0 0,-1 1,1 0,0 0,0 0,-1 1,1 0,0 0,0 0,0 1,0 0,0 0,1 1,-1 0,1 0,-1 0,1 0,0 1,0 0,0 0,1 0,0 1,-4 3,0 1,1 0,0 1,0-1,1 1,0 1,1-1,0 1,0 0,2 0,-1 0,1 1,0 2,2-9,1 1,-1-1,1 0,0 0,1 1,-1-1,1 0,0 0,0 0,1 0,-1 0,1 0,0 0,1-1,-1 1,1-1,0 1,0-1,0 0,2 2,14 12</inkml:trace>
  <inkml:trace contextRef="#ctx0" brushRef="#br0" timeOffset="1843.497">3443 564,'-1'1,"-20"5,1 1,0 1,0 1,1 0,0 2,1 0,0 1,1 0,0 2,-12 13,28-27,0 1,0 0,1 0,-1-1,0 1,1 0,-1 0,0 0,1-1,-1 1,1 0,0 0,-1 0,1 0,0 0,-1 0,1 0,0 0,0 0,0 0,0 0,0 0,0 0,0 0,0 0,1 0,-1 0,0 0,0 0,1 0,-1 0,1 0,-1 0,1 0,-1-1,1 1,0 0,-1 0,1 0,0-1,0 1,-1 0,1-1,0 1,0-1,1 1,53 14,-30-10,-22-3,0-1,0 0,-1 1,1 0,0 0,-1 0,1 0,-1 0,0 0,0 0,0 1,0-1,0 1,-1 0,1 0,-1-1,1 1,-1 0,0 0,0 0,0 0,-1 0,1 0,-1 1,0-1,0 0,0 0,0 0,0 0,-1 0,1 1,-1-1,0 0,0 0,0 0,0 0,0-1,-1 1,0 0,1-1,-1 1,0 0,0-1,0 0,-1 0,1 1,0-1,-1-1,0 1,1 0,-2 0,-46 36,32-31</inkml:trace>
  <inkml:trace contextRef="#ctx0" brushRef="#br0" timeOffset="2700.569">3867 734,'-10'-1,"0"1,1 0,-1 0,1 1,-1 0,1 1,-1 0,1 0,0 1,0 0,0 1,0 0,0 1,1-1,0 1,0 1,0 0,1 0,0 0,0 1,1 0,-1 1,1-1,1 1,0 0,0 1,0-1,-2 8,7-12,0 1,0 0,0-1,1 1,-1-1,1 1,0-1,1 1,-1-1,1 0,-1 1,1-1,1 0,-1 0,1 0,-1-1,1 1,0-1,0 1,1-1,-1 0,1 0,-1 0,1-1,0 1,0-1,0 0,0 0,1 0,-1-1,0 1,1-1,-1 0,1-1,-1 1,1-1,0 0,-1 0,2 0,8-2,-1-1,1-1,-1 0,0-1,0 0,-1-1,0-1,0 0,0 0,-1-1,0 0,0-1,-1-1,0 1,-1-2,0 1,4-8,8-11,-2-1,-1 0,-2-2,-1 1,-1-2,2-12,-6 17,-2 0,-1-1,-1 0,-1 0,-2 0,-1 0,-1 0,-2-1,0 1,-3-4,2 22,-1 0,0 1,-1-1,0 1,0 0,-1 0,-1 0,0 0,0 1,0 0,-1 0,-3-1,7 6,0 1,-1 0,1 0,-1 0,0 1,0-1,0 1,0 0,0 0,-1 0,1 1,0-1,-1 1,1 0,-1 0,0 1,1 0,-1-1,0 1,1 1,-1-1,1 1,-1 0,1 0,-1 0,1 0,-1 1,1 0,0 0,-3 2,-6 6,1 1,0 0,0 1,1 0,0 1,1 0,1 1,0 0,1 0,0 1,2 0,-1 1,0 5,-2 4,2-1,1 1,1 1,0-1,3 1,0-1,1 1,1 0,2-1,4 25,-3-39,0 0,1-1,0 1,1-1,0 0,1-1,0 1,0-1,1 0,0-1,0 1,1-1,1-1,-1 0,1 0,0 0,0-1,1-1,0 1,0-2,0 1,1-1,0-1,-1 0,1-1,0 0,10 1,1 0,1-1,0-1,0-1,0-1,0-2,0 0,-1-1,1-1,-1-1,0 0,0-2,2-3,8-3</inkml:trace>
  <inkml:trace contextRef="#ctx0" brushRef="#br0" timeOffset="3578.333">4657 508,'-61'29,"0"4,2 2,2 2,2 3,-36 33,88-71,0 0,0 0,0 0,1 0,-1 0,1 0,-1 1,1 0,0-1,0 1,0 0,0 0,0 0,1 0,-1 0,1 1,0-1,0 0,0 1,0-1,1 0,-1 1,1-1,0 1,0-1,0 1,1-1,-1 1,1-1,0 1,0-1,0 0,0 1,0-1,1 0,-1 0,1 0,0 0,0 0,0-1,1 1,-1 0,1-1,1 2,2-1,0-1,0 1,0-1,0 0,0-1,1 0,-1 0,0 0,1-1,-1 1,1-2,-1 1,1-1,-1 0,0 0,1 0,-1-1,0 0,0-1,0 1,0-1,-1 0,1 0,3-4,119-104,-127 111,78-65,-77 65,0 0,0 1,0-1,0 1,0-1,-1 1,1 0,0 0,0 0,0 0,-1 0,1 0,0 0,-1 1,1-1,-1 1,0-1,1 1,-1-1,0 1,0 0,0 0,0-1,0 1,0 0,-1 0,1 0,-1 0,1 0,-1 0,0 0,0 0,1 0,-1 0,-1 0,1 0,0 0,0 0,-1 0,0 1,4 17,-2-15,0-1,-1 0,2 0,-1 0,0 0,1 0,0 0,0-1,0 1,0 0,0-1,1 0,0 1,-1-1,1 0,0-1,1 1,-1 0,0-1,1 0,0 1,-1-2,1 1,0 0,0-1,0 1,0-1,0 0,0-1,1 1,-1-1,0 0,0 0,0 0,1 0,-1-1,0 1,0-1,3-1,10-9,-2-1,0-1,0 0,-1-1,-1 0,0-1,-1 0,-1-1,0-1,-1 0,-1 0,-1-1,0 0,3-13,-3 13,-11 27,0 2,1-1,0 0,0 0,1 1,0-1,1 1,0-1,1 0,0 1,1-1,0 0,0 1,1-1,1 0,-1-1,2 1,-1-1,1 0,1 0,1 2,-2-8,0 1,0-1,0-1,0 1,1-1,-1 0,1 0,-1-1,1 1,0-1,-1-1,1 1,0-1,0 0,0 0,0 0,-1-1,1 0,0 0,-1-1,1 0,0 0,-1 0,0 0,0-1,0 0,0 0,0 0,0-1,-1 1,1-1,-1-1,0 1,0 0,-1-1,1 0,-1 0,1-1,67-194,-28 112,-42 87,-1 1,0-1,1 1,-1-1,0 1,1-1,-1 1,1-1,-1 1,1-1,0 1,-1 0,1-1,-1 1,1 0,0-1,-1 1,1 0,0 0,-1 0,1 0,-1-1,1 1,0 0,0 0,-1 0,1 1,0-1,-1 0,1 0,-1 0,1 0,0 1,-1-1,1 0,0 0,-1 1,1-1,-1 1,1-1,-1 0,1 1,-1-1,1 1,-1-1,1 1,-1-1,0 1,1 0,-1-1,0 1,0-1,1 1,-1 0,0-1,0 1,0 0,0-1,0 1,0 0,0 0,9 50,-9-44,78 590,-76-568,-1 0,-2 0,-1 0,-1-1,-1 1,-1 0,-4 8,5-24,0-1,-1 0,0 0,-1 0,0-1,-1 0,0 0,-1-1,0 0,0 0,-1 0,-1-1,0-1,0 0,0 0,-1-1,-5 3,13-8,1 1,-1-1,-1 0,1 0,0 0,0 0,-1-1,1 1,-1-1,0 0,1 0,-1 0,0-1,0 1,1-1,-1 0,0 0,0 0,1 0,-1-1,0 1,0-1,1 0,-1 0,1-1,-1 1,1-1,-1 0,1 0,0 0,0 0,0 0,0-1,0 1,0-1,1 0,-1 0,1 0,0 0,0 0,0-1,-1-11,2 0,0 0,1 0,0 0,2 0,-1 0,2 1,0-1,0 0,2 1,0 0,0 0,2 0,-1 1,2 0,0 0,0 1,1 0,1-1,7-11,1 2,0-1,2 2,0 1,2 0,0 2,1 0,0 2,2 0,24-11,-25 16,-6 1</inkml:trace>
  <inkml:trace contextRef="#ctx0" brushRef="#br0" timeOffset="4467.972">113 1524,'613'-92,"-107"67,-209 16,846-7,-894 16,445-27,-145-3,-61 2,83 29,-345-29,-114 28,-88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1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1,'-14'8,"1"1,0 0,1 1,0 0,0 1,1 0,1 1,0 0,1 1,0 0,0 1,2-1,0 2,0-1,2 1,-1 0,0 6,6-17,-1 0,1 0,0 0,1 0,-1 0,1 0,-1 0,1 0,0 0,1 0,-1 0,1 0,-1-1,1 1,0-1,1 1,-1-1,1 0,-1 1,1-1,0-1,0 1,0 0,0-1,1 0,-1 1,1-1,-1 0,1-1,0 1,2 0,4 1,0-1,0 0,1 0,-1-1,0 0,0-1,1 0,-1-1,0 0,0-1,10-2,5-3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1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1,'-41'22,"2"2,1 2,1 2,-19 18,53-44,0 0,0 0,0 0,0 0,1 1,-1-1,1 1,0-1,0 1,0 0,0 0,0 0,1 0,-1 0,1 1,0-1,0 0,0 1,0-1,0 1,1-1,0 1,0-1,0 1,0-1,0 1,1-1,-1 0,1 1,0-1,0 1,0-1,1 0,-1 0,1 0,0 0,0 0,0 0,0 0,0 0,0-1,1 1,1 0,3 1,0 0,0 0,0-1,0 0,1 0,-1-1,1 0,0-1,-1 1,1-2,0 1,0-1,0 0,0 0,0-1,-1 0,1-1,0 0,-1 0,1 0,3-3,4 0,0-2,-1 1,0-2,0 0,-1-1,0 0,-1-1,0 0,0-1,4-6,-13 14,0 0,1 0,-1-1,0 1,0-1,-1 1,1-1,-1 0,0 0,0-1,0 1,-1 0,1-1,-1 1,0-1,0 1,0-1,-1 1,0-1,0 1,0-1,0 0,-1 1,0-1,0 1,0-1,0 1,-1 0,0-1,0 1,0 0,0 0,-1 0,1 0,-1 1,0-1,0 1,0-1,-1 1,1 0,-1 1,0-1,-1 0,0 0,-1 1,1-1,-1 2,1-1,-1 0,0 1,0 0,1 1,-1-1,0 1,0 0,0 0,0 1,0 0,0 0,-1 1,-12 3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2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0,'-11'4,"1"-1,-1 1,1 1,0 0,0 0,1 1,0 0,0 1,0 0,1 0,0 1,0 0,1 1,0-1,0 2,6-7,1 0,0 0,0 0,0 0,0-1,0 1,1 0,-1 0,1 0,0 0,0-1,0 1,0 0,0-1,1 1,-1-1,1 1,0-1,-1 0,1 1,0-1,0 0,1 0,-1-1,0 1,1 0,-1-1,1 1,-1-1,1 0,0 0,-1 0,1 0,3 0,39 33,-43-31,0 0,0 1,0-1,-1 1,0-1,1 1,-1 0,-1 0,1-1,0 1,-1 0,0 0,0 0,0 0,0 0,-1-1,1 1,-1 0,0 0,0-1,-1 1,1-1,-1 1,0-1,1 1,-2-1,1 0,0 0,-1 0,1 0,-1 0,0 0,-7 7,-1 0,0-1,0-1,0 1,-1-2,-1 0,1 0,-6 1,-9 2,2-3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2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94 168,'-9'9,"0"0,1 1,0 1,0-1,1 1,1 0,0 1,0-1,1 1,0 1,1-1,1 1,0-1,1 1,0 0,1 0,0 11,2-20,0 0,1 0,0 0,0 0,0-1,0 1,1-1,-1 1,1-1,0 0,0 0,0 0,0 0,0 0,1-1,-1 0,1 1,0-1,0-1,0 1,0 0,0-1,0 0,0 0,0 0,0-1,1 1,-1-1,0 0,0 0,8 0,-1 0,1 0,-1-2,1 1,-1-1,0-1,0 0,0-1,0 0,8-4,-5-4,-1 0,0 0,0-1,-1-1,-1 0,0-1,-1 0,-1 0,0-1,-2-1,1 1,-2-1,0 0,-1-1,-1 1,0-4,-3 19,6-105,-7 104,0 0,-1 0,0 1,1-1,-1 0,0 0,-1 1,1-1,0 1,-1-1,1 1,-1 0,0-1,0 1,0 0,0 0,0 0,0 0,-1 1,1-1,-1 1,1-1,-1 1,1 0,-1 0,0 0,1 0,-1 0,0 1,0-1,0 1,0 0,0 0,1 0,-2 0,-3 1,0 0,0 1,0 0,1 0,-1 1,1-1,0 1,0 1,0-1,0 1,0 0,1 0,0 1,-1 0,2 0,-1 0,1 0,0 1,0-1,0 1,1 0,-2 4,-3 6,0 0,2 0,0 1,1 0,0 0,2 0,0 1,0 7,4 4,0 0,3-1,0 0,2 1,1-2,1 1,1-1,11 22,-16-39,36 130,-51-73,0-48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3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66,'10'0,"7"0,7 0,3 0,2 0,0-5,2-1,-2 0,1 1,-1 1,0 2,-1 1,-4-4,-2-2,0 1,-4-3,-4-1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22,'6'-21,"-9"26,-75 409,69-216,9-199,1 0,-1 0,1 0,0 1,-1-1,1 0,0 0,0 1,-1-1,1 0,0 1,0-1,0 1,0-1,0 1,0 0,0-1,0 1,0 0,0-1,0 1,0 0,0 0,0 0,0 0,0 0,0 0,0 1,0-1,0 0,0 0,0 1,0-1,0 0,0 1,0-1,0 1,0 0,0-1,0 1,-1 0,1-1,0 1,-1 0,1 0,0 0,-1-1,1 1,-1 0,1 0,-1 0,1 0,-1 0,0 0,0 0,1 0,-1 0,0 0,0 0,0 0,0 0,0 0,0 0,0 1,-1-1,1 0,0 0,-1 0,13-20,-1-2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59,'24'-5,"13"-1,5-1,-1 2,-1-3,-3 0,-4 1,-2 1,-1 3,-2 1,0 1,-5 1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29,'29'0,"9"-5,4-2,-2 1,-1 1,-4 1,-7 2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0,'-5'34,"-6"15,-2 5,2-7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47,'34'-5,"16"-1,4 0,-3 1,-4-4,-6 1,-10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0,'-17'39,"3"1,1 0,2 0,1 1,2 1,3 0,0 3,1 285,7-179,-4 58,-10-148,12-48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12,'34'-5,"10"-1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1,'21'4,"0"2,-1 0,1 2,-1 0,-1 1,0 1,0 1,-1 0,0 2,-1 0,-1 0,0 2,-1 0,0 1,-1 1,-1 0,-1 0,0 1,-2 1,0 0,-1 0,0 1,-2 1,0 2,1 8,-3 0,0 1,-2 0,-1 0,-2 0,-1 0,-2 0,-1 0,-1-1,-2 0,-1 0,-1 0,-2-1,-1 0,-1-1,-3 3,-7 4,-1-1,-2-1,-1-1,-1-1,-2-2,-1 0,-5 0,9-7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8.5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1,'-21'29,"0"2,2 0,1 1,2 1,1 1,1 0,2 1,2 0,1 1,2 0,1 0,1 20,4-25,3 0,0 0,2 0,1 0,2 0,0-1,2 0,2-1,1 0,1-1,1 0,1-1,2 0,0-2,2 0,1-1,1-1,3 1,6 5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9.4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58,'48'-14,"0"1,0 3,1 1,33 0,-78 8,1 1,-1-1,0 0,1 1,-1 0,0 0,1 0,-1 1,0 0,1 0,-1 0,0 0,0 0,0 1,0 0,0-1,0 2,0-1,-1 0,1 1,-1 0,0-1,0 2,0-1,0 0,0 0,0 1,-1-1,0 1,0 0,0 0,0 0,0 0,-1 0,0 0,0 1,0 0,-3 9,-1-1,0 1,-1-1,-1 0,0 0,-1-1,0 1,-1-1,0-1,-1 1,-1-1,1-1,-2 1,1-2,-1 1,-1-1,-6 4,-17 20,11-10,2 0,0 1,2 1,0 1,2 1,1 0,2 2,-2 5,12-28,1 1,1-1,0 1,0 0,0 0,1 0,-1 0,2 0,-1 1,1-1,0 0,1 0,0 0,0 0,0 0,1 0,0 0,0 0,1 0,0-1,0 1,0-1,1 0,0 0,0 0,1-1,0 1,2-1,0-1,0 1,1-2,-1 1,1-1,0 0,0-1,1 0,-1 0,0 0,1-1,1-1,-7 1,0-1,1 0,-1 0,1-1,-1 1,0-1,0 0,1 0,-1 0,0 0,0 0,0-1,0 1,0-1,0 0,0 0,-1 0,1 0,-1-1,1 1,-1 0,0-1,0 0,0 0,0 1,-1-1,1 0,-1 0,0-1,0 1,1-1,3-16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12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230 1,'-9'2,"0"0,0 1,0 1,1-1,-1 1,1 1,0 0,0 0,0 0,1 1,0 0,0 1,-1 0,-4 7,0 0,1 1,1 0,0 0,1 1,0 0,2 1,0 0,1 0,0 1,2-1,0 1,1 0,0 1,2-1,0 12,1-19,0-1,0 0,2 1,-1-1,1 0,1 1,-1-1,2-1,-1 1,2 0,4 7,-7-13,0 0,1-1,0 1,0-1,0 1,0-1,0 0,1-1,-1 1,1-1,0 1,0-1,0 0,0 0,0-1,0 1,0-1,1 0,-1 0,0 0,1-1,-1 0,1 1,-1-2,0 1,1 0,-1-1,3 0,6-3,0 0,-1 0,0-1,0-1,0 0,0-1,-1 0,0-1,-1 0,0 0,0-1,-1 0,0-1,0 0,-1-1,-1 0,1 0,-2 0,0-1,0 0,-1 0,-1-1,0 1,0-1,-1 0,-1 0,0 0,-1-8,0 11,-1 0,-1 1,1-1,-2 0,1 1,-1-1,-1 1,1 0,-2 0,1 0,-1 0,-1 0,0 1,0 0,0 0,-1 0,0 1,-1 0,1 0,-2 0,1 1,-1 0,-5-3,8 5,0 1,-1 1,1-1,-1 1,1 0,-1 0,0 1,0 0,0 0,1 0,-1 0,0 1,0 0,0 1,0-1,-3 1,-14 5</inkml:trace>
  <inkml:trace contextRef="#ctx0" brushRef="#br0" timeOffset="570.786">568 622,'42'-64,"95"-124,-137 188,0-1,0 1,1-1,-1 1,0-1,0 1,0 0,1-1,-1 1,0 0,0-1,1 1,-1-1,0 1,1 0,-1 0,0-1,1 1,-1 0,1 0,-1-1,1 1,-1 0,0 0,1 0,-1 0,1 0,-1-1,1 1,-1 0,1 0,-1 0,1 0,-1 1,0-1,1 0,-1 0,1 0,-1 0,1 0,-1 0,1 1,-1-1,0 0,1 0,-1 1,0-1,1 0,-1 1,0-1,1 0,-1 1,0-1,1 0,-1 1,0-1,0 1,0-1,1 1,-1-1,0 0,0 1,3 35,-3-26,0-7,-1 0,1 1,0-1,0 0,0 0,0 0,1 0,-1 0,1 0,0 0,0 0,0-1,0 1,1 0,-1 0,1-1,-1 1,1-1,0 1,0-1,0 0,0 0,0 0,1 0,-1 0,1 0,-1-1,1 1,0-1,-1 1,1-1,0 0,0 0,0-1,0 1,0 0,0-1,0 0,0 0,0 0,0 0,2-1,144-81,-147 82,0 0,1 0,-1 0,1 0,-1 1,0-1,1 1,-1 0,0 0,0 0,0 0,1 0,-1 0,0 0,0 1,-1-1,1 1,0-1,0 1,-1 0,1 0,-1 0,1 0,-1 0,0 0,0 0,0 0,0 0,0 0,0 1,-1-1,1 0,-1 1,0-1,1 0,-1 1,0-1,12 29,26 11,-18-29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34,'-38'-9,"0"0,-1 3,1 1,-1 2,-10 2,35 1,1 1,0 0,0 1,0 0,0 1,0 1,0 0,1 1,0 0,0 0,0 2,0-1,1 2,0-1,1 2,0-1,-2 3,-13 18,2 1,1 1,1 1,2 1,1 0,1 1,3 1,0 1,2 0,2 1,2 0,1 0,1 1,3 0,0 31,2-55,1 0,0 0,0 0,2 0,0 0,0 0,1 0,1-1,0 0,1 1,0-1,1-1,1 1,0-1,1 0,0-1,0 0,1 0,1-1,0 0,0-1,1 0,0 0,1-1,-1-1,2 0,-1 0,1-2,6 3,4-2,1-1,-1 0,1-2,0-1,0-1,0-1,0-1,0-1,0-2,0 0,-1-1,1-1,-1-1,-1-2,3-1,-16 4,0 0,0 0,0-1,-1 0,1-1,-2 1,1-2,-1 1,-1-1,1 0,-2 0,1-1,-1 0,-1 0,1 0,0-7,-3 11,0 0,0-1,-1 1,0 0,-1-1,1 1,-1-1,0 1,-1-1,0 1,0-1,0 1,0 0,-1-1,0 1,-1 0,1 0,-1 1,0-1,-1 0,0 1,1 0,-1 0,-1 0,1 0,-1 1,0-1,-3-1,-8-4,0 2,-1-1,0 2,0 0,-1 1,0 1,0 1,0 0,0 2,0 0,-1 1,1 0,-1 2,1 0,-1 1,1 1,0 1,-13 4,20-5,0 1,0 1,0 0,1 0,0 1,0 0,1 0,-1 1,1 1,1 0,0 0,0 0,0 1,1 0,1 1,-1 0,1 0,1 0,0 0,1 1,0 0,0 0,1 0,0 0,1 1,0 8,2 5</inkml:trace>
  <inkml:trace contextRef="#ctx0" brushRef="#br0" timeOffset="234.174">1164 824,'-10'9,"2"4,7-1,4-2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6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602 452,'-79'21,"-4"0,1 4,1 3,-2 5,77-32,0 1,0 1,0-1,1 1,-1 0,1 0,-1 1,1-1,0 1,1 0,-1 1,1-1,-1 1,1 0,1 0,-1 0,1 1,0-1,0 1,0 0,0 4,4-8,0 1,0-1,1 0,-1 1,1-1,0 0,0 0,0 0,0 0,0 0,0 0,0-1,1 1,-1-1,1 1,-1-1,1 0,-1 0,1 0,0-1,0 1,-1 0,1-1,0 0,0 0,2 0,7 3,109 16,-119-19,0 0,-1-1,1 1,0 0,0 1,-1-1,1 0,0 0,-1 1,1-1,0 1,-1-1,1 1,-1 0,1-1,-1 1,1 0,-1 0,1 0,-1 0,0 1,0-1,1 0,-1 0,0 1,0-1,0 1,-1-1,1 1,0-1,0 1,-1-1,1 1,-1 0,0-1,1 1,-1 0,0 0,0-1,0 1,0 0,0-1,0 1,-1 0,1 0,0-1,-1 1,0-1,1 1,-1 0,0-1,0 1,-105 83,63-56,-5 3,33-23,0 0,1 1,0 0,1 1,0 1,1 0,1 1,-6 7,16-18,0-1,0 1,0 0,0 0,0-1,1 1,-1 0,1 0,-1 0,1 0,0-1,0 1,0 0,0 0,0 0,0 0,0 0,1 0,-1 0,1-1,-1 1,1 0,0 0,0-1,0 1,0 0,0-1,0 1,0-1,0 1,1-1,-1 0,1 1,-1-1,1 0,-1 0,1 0,-1 0,1 0,0-1,1 2,79 27,-79-28,23 5,-1-1,1-2,0-1,0 0,1-2,22-3,-47 3,1-1,-1 1,1-1,-1 1,1-1,-1 0,1 0,-1 0,0 0,1 0,-1 0,0-1,0 1,0-1,0 1,0-1,0 0,0 0,-1 0,1 0,-1 0,1 0,0-3,5-12</inkml:trace>
  <inkml:trace contextRef="#ctx0" brushRef="#br0" timeOffset="284.567">347 1,'-32'90,"4"2,4 1,4 1,4 1,0 51,7-25,6 1,8 79,27 161,-32-281,-1-57</inkml:trace>
  <inkml:trace contextRef="#ctx0" brushRef="#br0" timeOffset="1435.004">1279 198,'-30'14,"1"1,0 1,1 2,0 1,2 1,0 1,1 1,-14 18,14-12,2 0,1 2,1 1,1 1,2 0,1 1,2 1,1 1,2 0,1 0,2 1,2 1,1 0,1 0,3 0,0 0,3 0,2 8,-3-34,1-1,0 0,1 0,0 0,1 0,0 0,0-1,1 1,0-1,1 0,0 0,0-1,1 1,0-1,1 0,0-1,0 1,0-1,1-1,0 0,0 0,1 0,0-1,0 0,0-1,0 0,1 0,0-1,0 0,-1-1,2 0,-1-1,0 0,0-1,0 1,6-2,-1-1,0-1,0-1,0 0,-1 0,1-2,-1 0,0 0,-1-1,0-1,0 0,0-1,-1-1,-1 0,2-1,-6 4,0 0,0 0,-1 0,0-1,0 0,-1 0,0-1,0 0,-1 0,0 0,-1 0,0 0,0-1,-1 1,0-1,-1 0,0 0,-1 0,0 1,0-1,-1 0,0-2,-1 4,-1 1,1 0,-1 0,-1 0,1 0,-1 0,0 1,-1-1,0 1,0 0,0 1,0-1,-1 1,0 0,0 1,-1-1,1 1,-1 0,0 1,0-1,0 2,0-1,-5 0,-6-3,0 2,0 0,-1 1,1 1,-1 0,0 2,1 0,-1 1,-6 2,14-2,0 1,-1 0,1 1,0 0,0 1,1 0,-1 0,1 1,0 1,0 0,0 0,1 1,0 0,0 1,1 0,0 0,1 1,-5 6,-5 9,2-5</inkml:trace>
  <inkml:trace contextRef="#ctx0" brushRef="#br0" timeOffset="1767.341">1590 932,'-10'14,"-3"10,6 1,8-4,5-11,0-6</inkml:trace>
  <inkml:trace contextRef="#ctx0" brushRef="#br0" timeOffset="2170.829">1815 368,'26'-27,"2"2,1 1,1 1,1 2,1 1,0 1,2 2,0 1,1 2,2 0,-33 12,1 0,0 0,-1 1,1-1,0 1,0 0,-1 0,1 1,0-1,0 1,0 0,0 1,0-1,0 1,0 0,-1 0,1 0,0 1,-1 0,1 0,-1 0,1 0,-1 1,0-1,0 1,0 0,-1 0,1 1,-1-1,1 1,-1 0,0 0,0 0,-1 0,0 0,1 1,-1-1,0 1,-1 0,1 0,-2 16,0 0,-1 0,-2 0,0 0,-1 0,0-1,-2 0,-1 0,0 0,-2-1,0 0,-1 0,-1-1,-1 0,0-1,-12 13,-225 285,243-309,0 1,1 0,0 0,1 1,-1-1,1 1,1 0,0 0,0 0,0 1,1 1,1-6,1-1,0 0,0 1,0-1,0 0,0 1,1-1,0 1,-1-1,1 0,0 0,1 0,-1 1,1-1,-1 0,1 0,0-1,0 1,0 0,0-1,1 1,-1-1,1 0,-1 0,1 0,0 0,0 0,0 0,2 0,9 3,1 0,-1-1,1-1,0 0,0-1,0-1,1 0,-1-1,0-1,13-2,7 1,30 2,117-14,-158 8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34,'-38'-9,"0"0,-1 3,1 1,-1 2,-10 2,35 1,1 1,0 0,0 1,0 0,0 1,0 1,0 0,1 1,0 0,0 0,0 2,0-1,1 2,0-1,1 2,0-1,-2 3,-13 18,2 1,1 1,1 1,2 1,1 0,1 1,3 1,0 1,2 0,2 1,2 0,1 0,1 1,3 0,0 31,2-55,1 0,0 0,0 0,2 0,0 0,0 0,1 0,1-1,0 0,1 1,0-1,1-1,1 1,0-1,1 0,0-1,0 0,1 0,1-1,0 0,0-1,1 0,0 0,1-1,-1-1,2 0,-1 0,1-2,6 3,4-2,1-1,-1 0,1-2,0-1,0-1,0-1,0-1,0-1,0-2,0 0,-1-1,1-1,-1-1,-1-2,3-1,-16 4,0 0,0 0,0-1,-1 0,1-1,-2 1,1-2,-1 1,-1-1,1 0,-2 0,1-1,-1 0,-1 0,1 0,0-7,-3 11,0 0,0-1,-1 1,0 0,-1-1,1 1,-1-1,0 1,-1-1,0 1,0-1,0 1,0 0,-1-1,0 1,-1 0,1 0,-1 1,0-1,-1 0,0 1,1 0,-1 0,-1 0,1 0,-1 1,0-1,-3-1,-8-4,0 2,-1-1,0 2,0 0,-1 1,0 1,0 1,0 0,0 2,0 0,-1 1,1 0,-1 2,1 0,-1 1,1 1,0 1,-13 4,20-5,0 1,0 1,0 0,1 0,0 1,0 0,1 0,-1 1,1 1,1 0,0 0,0 0,0 1,1 0,1 1,-1 0,1 0,1 0,0 0,1 1,0 0,0 0,1 0,0 0,1 1,0 8,2 5</inkml:trace>
  <inkml:trace contextRef="#ctx0" brushRef="#br0" timeOffset="234.174">1164 824,'-10'9,"2"4,7-1,4-2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9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282 56,'-14'19,"-5"11,-4 6,1 1,1-1,3-1,5-3,0-6,2-3,3 0,-2-5,0 0,-2 2,1 1,-3-1,-4-1,2-3</inkml:trace>
  <inkml:trace contextRef="#ctx0" brushRef="#br0" timeOffset="250.36">0 0,'19'34,"12"15,4 5,-3-3,-2-9,-7-8,-2-4,1-2,0-7,-3-2,1 1,-5-3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8.9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48 628,'-16'-68,"28"128,-8 237,-33-49,18-104,10-141,0 0,-1 1,2-1,-1 0,0 1,1-1,-1 0,1 1,0-1,0 1,0-1,1 1,-1-1,1 1,0-1,0 0,0 0,0 1,1-1,-1 0,1 0,0 0,-1 0,2 0,-1-1,0 1,0-1,1 1,0-1,-1 0,1 0,0 0,0 0,0-1,0 1,0-1,0 1,1-1,-1 0,0-1,1 1,1 0,256 8,-230-2,0-2,1-1,0-1,0-2,0-1,2-2,51-16,-72 30,-14-2</inkml:trace>
  <inkml:trace contextRef="#ctx0" brushRef="#br0" timeOffset="1452.843">218 8,'18'39,"-7"-11,-6-13,2 1,-1-1,2 0,0-1,0 0,1 0,1-1,6 6,-15-19,1 1,0-1,0 1,0-1,0 0,0 0,0 0,0 0,0 0,0 0,0 0,0-1,-1 1,1-1,0 1,0-1,0 0,0 0,-1 0,1 0,-1 0,1 0,0 0,-1 0,0-1,1 1,-1-1,0 1,0-1,0 1,0-1,0 0,0 0,0 1,0-1,-1 0,1 0,-1 0,1 0,-1 0,0 0,0 1,0-3,5-7,46-129,-51 139,1 0,-1 0,1 1,-1-1,0 0,1 0,-1 1,1-1,0 0,-1 1,1-1,-1 0,1 1,0-1,0 1,-1 0,1-1,0 1,0-1,-1 1,1 0,0 0,0-1,0 1,0 0,0 0,-1 0,1 0,0 0,0 0,0 0,0 0,0 0,-1 1,1-1,0 0,0 1,0-1,-1 0,1 1,0-1,0 1,-1-1,1 1,0-1,-1 1,1 0,-1-1,1 1,-1 0,1-1,-1 1,1 0,23 44,-7-2,-1 0,-3 1,-1 1,-2 0,-3 1,-1 0,-2 0,-2 0,-3 2,-30 33,30-79,0 0,-1-1,1 1,0-1,-1 1,0-1,1 0,-1 1,0-1,0 0,1 0,-1 0,0-1,0 1,0 0,0-1,0 1,-1-1,1 0,0 1,0-1,0 0,0 0,0-1,0 1,0 0,0-1,0 1,0-1,0 1,0-1,0 0,0 0,0 0,0 0,0-1,1 1,-1 0,0-1,-4-4,1 0,-1-1,1 0,0 0,1 0,-1-1,1 1,1-1,0 0,0 0,0 0,1-1,0 1,1-1,0 1,0-1,1-4,1 4,1 0,0 0,0 0,1 0,0 0,1 1,0-1,0 1,1 0,0 0,0 0,1 1,0 0,0 0,1 0,-1 1,2 0,-1 0,1 1,-1 0,1 0,1 1,-1 0,1 1,0-1,8-1,69-8,-61 13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0,'22'0,"-12"0,-22 0,-147 18,-68 30,93-9,134-39,-1 0,0 1,1-1,-1 0,0 1,1-1,-1 1,1-1,-1 1,1-1,-1 1,1-1,-1 1,1-1,0 1,-1 0,1-1,0 1,-1 0,1-1,0 1,0 0,0 0,-1-1,1 1,0 0,0-1,0 1,0 0,0 0,1-1,-1 1,0 0,0 0,0-1,1 1,-1 0,0-1,1 1,-1 0,0-1,1 1,-1-1,1 1,-1-1,1 1,-1-1,1 1,-1-1,1 1,0-1,-1 0,1 1,0-1,-1 0,2 1,38 20,148 38,-37-22,-150-36,0-1,0 0,0 1,0-1,0 1,0-1,0 1,0 0,-1-1,1 1,0 0,0-1,-1 1,1 0,-1 0,1 0,0 0,-1 0,0 0,1 0,-1-1,1 1,-1 0,0 1,0-1,0 0,1 0,-1 0,0 0,0 0,-1 0,1 0,0 0,0 0,0 0,-1 0,1 0,0 0,-1 0,1 0,-1 0,1-1,-1 1,0 0,1 0,-1 0,0-1,1 1,-1 0,0-1,0 1,0 0,-48 32,48-32,-263 113,86-30,139-62,25-16,0 1,1 0,0 1,1 1,0 0,0 0,1 1,0 1,-3 4,14-12,0-1,-1 0,2 0,-1 1,0-1,0 0,1 0,-1 1,1-1,-1 0,1 0,0 0,0 0,0 0,0 0,1 0,-1 0,0 0,1-1,-1 1,1-1,0 1,-1-1,1 1,0-1,0 0,0 0,0 0,0 0,0 0,0 0,1 0,-1-1,0 1,0-1,0 0,1 0,-1 0,0 0,1 0,-1 0,26 3,-1-1,1-2,0 0,-1-2,1-1,-1-1,0-2,26-8,135-16,-163 30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13,'-48'162,"-27"158,73-318,1 0,0 0,0 1,0-1,0 0,0 0,1 1,-1-1,1 1,0-1,-1 0,1 1,0-1,0 1,1-1,-1 1,0-1,1 0,-1 1,1-1,0 0,0 1,0-1,0 0,0 0,1 0,-1 0,0 0,1 0,0 0,-1-1,1 1,1-3,-1 0,1 0,-1 0,0 0,1 0,-1-1,0 1,0-1,0 1,0-1,0 0,0 0,-1 0,1 0,-1 0,1 0,-1 0,0-1,0 1,0-1,0 1,0-1,8-18</inkml:trace>
  <inkml:trace contextRef="#ctx0" brushRef="#br0" timeOffset="246.28">104 13,'15'-5,"9"-1,5 4,3 4,1 0,-1 1,-1-1,0 0,-2-1,0 0,-1-1,-4 0</inkml:trace>
  <inkml:trace contextRef="#ctx0" brushRef="#br0" timeOffset="445.695">20 323,'29'10,"14"2,4 1,0-4,-9-6,-5-5,-5-2,-1 0,-6 1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6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1 107,'186'11,"-183"-11,5 4,1-2,-1 1,1-1,0 0,0-1,0 0,0-1,0 0,0 0,0 0,0-2,0 1,0-1,6-2,-14 3,0-1,0 1,-1 0,1 0,-1-1,1 1,-1 0,1-1,-1 1,0-1,0 1,1 0,-1-1,0 1,0-1,-1 1,1-1,0 1,0 0,-1-1,1 1,-1-1,1 1,-1 0,1 0,-1-1,0 1,0 0,0 0,0 0,0 0,0 0,0 0,0 0,0 0,0 0,0 0,-1 1,1-1,0 0,0 1,-1-1,1 1,-1-1,1 1,0 0,-1 0,1 0,-2 0,-9-8,-28-34,26 20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27,'10'0,"7"0,7 0,3 0,2 0,1 0,0 0,-5-5,-2-2,0 1,1 1,1 2,-4 5,-5 4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8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0,'9'0,"9"0,5 0,4 0,2 0,1 0,1 0,-2 0,1 0,-6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2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1,'-37'83,"-2"100,38-180,0 0,0 0,0-1,1 1,-1 0,1 0,0 0,-1 0,1 0,0 0,1 0,-1 0,1 0,-1 0,1 0,0 0,0 0,0 0,0 0,1-1,-1 1,1-1,0 1,-1-1,1 1,0-1,1 0,-1 0,0 0,0 0,1 0,0-1,-1 1,1-1,0 0,-1 0,1 1,0-2,0 1,0 0,0-1,0 1,0-1,0 0,3 0,10-4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3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1 211,'76'-95,"-15"-11,-60 105,0 0,0 0,-1 1,1-1,1 0,-1 0,0 1,0-1,0 1,0-1,0 1,0-1,1 1,-1 0,0-1,0 1,1 0,-1 0,0 0,0 0,1 0,-1 0,0 1,0-1,0 0,1 1,-1-1,0 0,0 1,0-1,0 1,0 0,0-1,0 1,0 0,0 0,0 0,0 0,0 0,0 0,-1 0,1 0,0 1,30 52,-29-49,32 79,-27-63,1-5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4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88,'10'-9,"2"0,-1 0,1 1,0 1,1 0,-1 0,2 2,-1-1,0 2,1 0,0 0,0 1,0 1,0 0,1 1,-1 1,0 0,1 1,-1 0,0 1,0 1,6 2,27 5,-35-9,0 1,0 0,0 1,0 0,0 1,0 0,-1 1,0 0,0 1,0 0,0 1,-1 0,0 1,-1 0,0 0,0 1,7 9,-7-6,0 0,0 1,-1 0,0 0,-1 1,-1 0,0 0,-1 0,-1 1,0 0,-1 0,-1 0,0 0,-1 1,0-1,-2 0,1 1,-2-1,-1 2,-34 191,9-90,17-79,2 1,1 0,2 0,1 23,6 219,-1-270,0 0,1 0,0 0,1 0,0-1,0 1,2-1,-1 1,1-1,1 0,0-1,1 1,0-1,0 0,1 0,1-1,-1 0,1 0,1-1,0 0,0 0,0-1,2 0,81 30,-196-14,95-22,1 0,0 1,0 0,0 0,0 0,1 1,-1 1,1-1,-1 1,1 0,0 1,1 0,-1 0,1 0,0 1,0 0,1 0,0 0,0 1,0 0,1 0,0 0,0 0,1 1,0-1,0 1,0 0,1 1,3 189,27-28,-28 225,0-383,-1-1,0 0,-1 1,-1-1,0 0,0 0,-1 0,0-1,-1 1,-1-1,1 0,-1-1,-1 1,0-1,0 0,-1-1,0 0,0 0,-9 6,5-3,0 1,0-1,-1-1,0-1,-1 1,0-2,0 0,-1-1,0 0,-5 0,-144 25,111-26,53-7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6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14,'-2'-1,"1"-1,-1 1,1 0,-1 0,1 0,-1 0,0 0,0 0,0 1,1-1,-1 0,0 1,0 0,0-1,0 1,0 0,0 0,0 0,0 0,0 0,0 1,0-1,0 0,0 1,1 0,-1-1,0 1,0 0,0 0,1 0,-1 0,1 0,-1 0,-1 2,-46 51,26-20,2 0,1 2,2 0,1 1,2 1,2 0,1 1,2 0,2 1,2 0,1 0,2 1,2 3,16 124,-13-160,1-1,0 1,0 0,0-1,1 0,0 1,1-2,-1 1,1 0,1-1,-1 0,1 0,0-1,0 0,1 0,-1 0,1 0,0-1,6 2,27 9,-29-11</inkml:trace>
  <inkml:trace contextRef="#ctx0" brushRef="#br0" timeOffset="369.905">567 324,'-8'32,"2"0,1 0,1 1,1-1,2 1,3 17,-5 75,2-115,1-1,-1 0,0 0,-1 0,0 0,-1 0,0-1,0 1,-1-1,0 1,0-1,-4 5,-1-8</inkml:trace>
  <inkml:trace contextRef="#ctx0" brushRef="#br0" timeOffset="632.154">370 296,'34'-5,"15"-1,5 0,-2 1,-6 1,-5-3,-5 0,-4 0,-3 2,-1 2,-5 1</inkml:trace>
  <inkml:trace contextRef="#ctx0" brushRef="#br0" timeOffset="7125.376">1104 409,'0'-1,"0"0,0 1,1-1,-1 0,0 0,0 1,0-1,0 0,-1 0,1 1,0-1,0 0,0 1,0-1,-1 0,1 1,0-1,-1 0,1 1,-1-1,1 1,0-1,-1 1,1-1,-1 1,1-1,-1 1,0-1,1 1,-1-1,0 1,1 0,-1 0,0-1,1 1,-1 0,0 0,1 0,-1-1,0 1,1 0,-1 0,0 0,0 0,1 1,-1-1,0 0,1 0,-1 0,0 0,0 1,1-1,-1 0,1 1,-1-1,0 1,1-1,-1 0,1 1,-1-1,1 1,-1 0,1-1,-1 1,1-1,-7 3,0-1,0 1,0 1,1-1,-1 1,1 0,0 1,0-1,1 1,-1 0,1 1,0-1,1 1,-1 0,1 0,0 1,0-1,1 1,-2 4,1-3,0 1,0 0,1-1,0 1,1 1,0-1,0 0,1 1,0-1,0 0,1 1,1-1,-1 1,2-1,-1 1,1-1,1 0,-1 0,2 0,-1 0,1-1,0 1,4 4,-6-10,1 1,0 0,-1-1,1 0,1 0,-1 0,0 0,1 0,-1-1,1 0,0 1,0-1,-1-1,2 1,-1-1,0 1,0-1,0 0,1 0,-1-1,0 0,1 1,0-1,14-3</inkml:trace>
  <inkml:trace contextRef="#ctx0" brushRef="#br0" timeOffset="7418.684">1442 409,'-23'25,"2"1,0 2,2 0,1 1,1 0,2 2,-2 6,16-35,-1 0,1 0,0 0,0 1,0-1,1 0,-1 1,1-1,-1 0,1 1,0-1,-1 1,1-1,0 1,1-1,-1 0,0 1,1-1,-1 0,1 1,0-1,0 0,0 1,0-1,0 0,1 0,-1 0,0 0,1 0,0 0,-1-1,1 1,0-1,0 1,0-1,0 1,0-1,0 0,0 0,0 0,1 0,-1 0,0-1,1 1,-1-1,1 1,-1-1,0 0,1 0,-1 0,1 0,-1-1,2 1,6-2,1 0,-1-1,1 0,-1-1,0 0,0 0,0-1,-1-1,0 1,0-2,0 1,-1-1,1 0,-2-1,1 0,-1 0,-1-1,1 0,-1 0,-1 0,0-1,0 0,-1 0,0 0,0-2,-3 8,1 1,-1-1,-1 1,1-1,0 1,-1-1,0 0,0 1,0-1,0 0,-1 1,1-1,-1 0,0 1,0-1,0 1,-1-1,1 1,-1 0,1 0,-1 0,0 0,-1 0,1 0,0 0,-1 0,0 1,1 0,-1-1,0 1,0 0,-1 0,1 1,0-1,0 0,-1 1,1 0,-1 0,1 0,-1 1,0-1,1 1,-1-1,0 1,-23 3,3 3</inkml:trace>
  <inkml:trace contextRef="#ctx0" brushRef="#br0" timeOffset="7787.135">1922 296,'-20'14,"-125"110,143-123,1 0,-1 1,0-1,0 1,1 0,-1 0,1-1,0 1,-1 0,1 0,0 0,0 0,0 1,0-1,1 0,-1 0,1 0,-1 1,1-1,0 0,0 1,0-1,0 0,0 1,0-1,1 0,-1 1,1-1,-1 0,1 0,0 0,0 0,0 1,0-1,1 0,-1-1,0 1,1 0,-1 0,1-1,0 1,0-1,-1 1,1-1,0 0,0 1,0-1,0 0,2 0,4 4,56 38,-63-41,0-1,0 1,0 0,0-1,0 1,0 0,0 0,0 0,-1 0,1 0,-1 0,1 0,-1 0,0 0,0 0,0 0,0 0,0 0,0 0,-1 0,1 0,-1 0,1 0,-1-1,0 1,1 0,-1 0,0 0,0-1,-1 1,1 0,0-1,0 1,-1-1,1 1,-1-1,-7 7,0 0,0-1,-1 0,0 0,-1-1,1 0,-1-1,0 0,0-1,-1-1,1 1,-1-2,0 1,-9-1,-2 0</inkml:trace>
  <inkml:trace contextRef="#ctx0" brushRef="#br0" timeOffset="8484.555">2176 381,'-14'7,"0"1,0 0,1 1,0 0,0 1,1 0,0 1,1 1,1 0,0 0,0 1,1 0,1 1,0 0,1 0,1 1,-1 3,6-13,0 0,1 1,-1-1,1 1,1-1,-1 1,1-1,0 1,0-1,1 0,-1 1,1-1,0 0,1 0,-1 0,1-1,0 1,0 0,0-1,1 0,0 0,0 0,0 0,0-1,0 1,1-1,-1 0,1-1,0 1,0-1,0 0,0 0,1 0,-1-1,0 0,1 0,-1 0,1-1,-1 1,1-1,-1-1,1 1,-1-1,1 0,-1 0,0 0,0-1,1 0,-1 0,0-1,0 0,10-5,-1-2,0 0,0-1,-1 0,-1-1,0-1,0 1,-2-2,1 0,-2 0,0-1,-1 0,0 0,-1-1,-1 0,0 0,-1-1,-1 0,2-14,-5 27,1 0,-1-1,1 1,-1-1,-1 0,1 1,-1-1,1 0,-1 1,-1-1,1 0,-1 1,1-1,-2 0,1 1,0-1,-1 1,0 0,0-1,0 1,0 0,-1 0,1 0,-1 1,0-1,0 0,-1 1,1 0,-1 0,0 0,1 0,-1 1,-1-1,1 1,0 0,0 1,-1-1,1 1,-1-1,1 1,-1 1,0-1,1 0,-1 1,0 0,1 1,-1-1,0 1,-3 0,-1 5,0 0,0 1,1 0,0 0,1 1,-1-1,1 2,1-1,0 1,0 0,1 0,0 1,0 0,1 0,0 0,1 0,0 0,1 1,0 0,1-1,-1 11,14 102,1-46,-10-40,-1 0,-1 1,-3-1,-1 0,-2 2,-56 120,52-120,11-24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26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0,5 0,4 0,2 0,1 0,0 0,1 0,-1 0,0 0,0 0,-6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8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1,'0'5,"5"1,6 0,6-1,6-1,2-7,3-2,1-1,0 2,1 0,-1 2,0 0,-10 2,-13-1,-7 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4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84 141,'-7'19,"0"1,2-1,1 1,0 0,1 0,2 0,0 0,0 1,4 16,-13 116,-30 11,37-155</inkml:trace>
  <inkml:trace contextRef="#ctx0" brushRef="#br0" timeOffset="265.298">27 226,'29'-10,"14"-3,5 1,-1 2,-4 3,-5 3,-3 1,-3 3,-3 0,-5 5,-12 2,-9 4,-4 1</inkml:trace>
  <inkml:trace contextRef="#ctx0" brushRef="#br0" timeOffset="519.57">27 395,'19'10,"12"3,4-1,2-2,0-3,-3-3,-7-2</inkml:trace>
  <inkml:trace contextRef="#ctx0" brushRef="#br0" timeOffset="765.904">310 649,'-5'19,"-2"12,1 4,1 2,2-1,-4-6,-1-4,2-6</inkml:trace>
  <inkml:trace contextRef="#ctx0" brushRef="#br0" timeOffset="1086.098">310 592,'14'5,"10"2,5-1,3-1,1-1,-1-2,0-1,-2-1,-5 1</inkml:trace>
  <inkml:trace contextRef="#ctx0" brushRef="#br0" timeOffset="1333.621">366 762,'10'5,"7"1,7 1,3-7,2-3,1-1,-5 0</inkml:trace>
  <inkml:trace contextRef="#ctx0" brushRef="#br0" timeOffset="2068.654">818 0,'1'0,"1"0,-1 1,1-1,-1 0,1 0,-1 1,1-1,-1 0,1 1,-1 0,0-1,1 1,-1 0,0 0,1 0,-1 0,0 0,0 0,0 0,0 0,0 0,0 0,0 1,0-1,0 0,-1 1,1-1,0 1,-1-1,1 1,-1-1,0 1,0-1,1 1,-1-1,0 1,0 0,2 3,110 326,-108-317,0 1,-1 0,-1 0,0 0,-1 0,-1 0,0 0,-1 0,0 0,-1 0,-1 0,-1 0,0 0,-1-1,-6 13,1-4,-2-1,0 0,-1-1,-2-1,0 0,-1 0,-1-2,0 0,-2-1,0-1,-1-1,-15 10,11-13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9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1,'-7'9,"0"1,0 1,1 0,0 0,1 0,1 0,0 1,0-1,1 1,0 0,1 1,1-1,-1 10,-7 35,5-45,1 0,0 0,1 0,0 1,1-1,0 0,1 1,0-1,1 1,1-1,0 0,0 0,1 1,1-2,0 1,1 0,0-1,0 0,2 0,-1 0,1-1,1 0,0-1,2 3,-7-11,0 1,0-1,0 0,0 0,0 0,1 0,-1-1,0 1,1-1,-1 0,0 0,1 0,-1 0,0 0,1-1,-1 0,0 0,0 0,0 0,0 0,1 0,-1-1,-1 0,1 1,0-1,0 0,-1 0,1-1,0 0,69-75,31-122,-103 199,1 0,-1 0,0 0,0 0,0 0,1 1,-1-1,1 0,-1 0,1 0,-1 0,1 1,-1-1,1 0,0 0,-1 1,1-1,0 0,0 1,-1-1,1 1,0-1,0 1,0-1,0 1,0 0,0-1,0 1,-1 0,1 0,0 0,0 0,0 0,0 0,0 0,0 0,0 0,0 0,0 0,0 1,0-1,0 0,0 1,0-1,0 0,-1 1,1 0,0-1,0 1,-1-1,1 1,0 0,0-1,-1 1,1 0,-1 0,1 0,-1-1,1 1,-1 0,0 0,1 0,-1 0,0 0,1 0,-1 0,5 18,39 99,-42-114,1 0,0 0,-1 1,1-2,0 1,1 0,-1-1,1 1,-1-1,1 0,0 0,1 0,-1-1,0 0,1 0,-1 0,1 0,-1 0,1-1,0 0,0 0,0 0,2-1,2-2,-1-2,0 1,0-1,-1 0,1-1,-1 1,0-1,0-1,-1 0,0 1,0-2,0 1,0-1,-1 0,0 0,-1-1,0 1,0-1,0 0,-1 0,1-5,0 5,5-7,-1 1,-1-1,-1-1,0 1,-1-1,-1 0,0 0,-1-1,-1 1,0-1,-2-3,-4 1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0 166,'14'-3,"-1"0,-1 0,1-2,0 1,-1-2,0 0,0 0,-1-1,0 0,0-1,0 0,-1-1,0 0,-1-1,0 0,-1 0,0-1,0 0,7-6,-14 16,0 0,-1 0,1 0,0 0,0 0,0 0,0 1,0-1,0 0,0 1,0-1,1 0,-1 1,0 0,0-1,0 1,1 0,-1-1,0 1,0 0,1 0,-1 0,0 0,0 0,1 1,-1-1,0 0,0 0,0 1,1-1,-1 1,0-1,0 1,0 0,0-1,0 1,0 0,0 0,0-1,0 1,0 0,-1 0,1 0,0 0,0 0,0 1,27 56,13 171,-32-160,-4-44,-2 1,-1-1,-1 0,-1 1,-1-1,-2 3,-1-6,0 0,-2-1,0 0,-2 0,0 0,-2-1,-8 13,14-25,-1 0,0-1,0 1,-1-2,0 1,0 0,-1-1,0 0,0-1,0 0,-1 0,1 0,-1-1,-1 0,1-1,0 1,-1-2,1 1,-1-1,-2 0,8-2,0 1,0-1,0 0,0 0,0 0,0-1,0 1,-1-1,1 1,0-1,0 0,1 0,-1 0,0-1,0 1,0-1,1 1,-1-1,1 0,-1 0,1 0,0 0,0-1,0 1,0-1,0 1,1-1,-1 0,1 1,-1-1,1 0,0 0,0 0,0 0,1 0,-1-2,-1-6,1 0,0 0,0-1,1 1,1 0,0 0,1-1,0 1,2-7,80-189,-69 180,0 7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1 285,'8'-18,"1"-1,1 2,1-1,1 2,0-1,1 2,0-1,2 2,0 0,0 1,4-2,52-52,-70 66,0-1,0 1,-1-1,1 1,0-1,0 1,0 0,0-1,0 1,0 0,0 0,0 0,1 0,-1 0,0 0,1 0,-1 0,0 1,1-1,-1 0,1 1,0-1,-1 1,1 0,-1-1,1 1,-1 0,1 0,0 0,-1 0,1 0,0 1,-1-1,1 0,-1 1,1-1,-1 1,1-1,-1 1,1 0,-1 0,0 0,1 0,0 0,48 130,11 17,-50-133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0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12,'28'27,"51"143,102 274,-81-209,-74-179,-4-82,79-233,-20 68,-75 214,-4 8,1 1,1-1,2 0,1 0,5 12,-2-10,-2-2,1-1,1 1,2-2,1 0,1 0,2-1,3 3,-18-29,0-1,0 0,0 1,0-1,0 0,0 1,0-1,0 0,0 0,1 0,-1 0,0 0,1 0,-1 0,1-1,-1 1,1 0,-1-1,1 1,-1-1,1 0,-1 1,1-1,0 0,-1 0,1 0,0 0,-1 0,1-1,0 1,-1 0,1-1,-1 1,1-1,-1 0,1 1,-1-1,1 0,-1 0,0 0,1 0,-1 0,0 0,0 0,0 0,0-1,0 1,0 0,0-1,0 1,-1-1,1 1,0-1,-1 1,1-1,-1 1,0-1,1 0,-1 0,58-207,95-291,-118 329,-33 104,-4 67,1 1,-1-1,1 1,-1 0,1-1,-1 1,1 0,-1 0,1 0,0 0,0 0,-1 0,1 1,0-1,0 0,0 1,0-1,1 0,-1 1,0-1,1 1,-1 0,0-1,1 1,0-1,-1 2,-6 22,1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1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6,'453'0,"-390"-6,-58 6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0,3 0,3 0,-4-5,-1-1,1 0,0 1,2 1,0 2,2 1,0 0,0 1,0 0,1 1,-6-1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8.1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405 368,'40'-46,"-41"45,1 0,-1 0,0 0,0 1,1-1,-1 0,0 1,0-1,0 1,0-1,0 1,0 0,0-1,0 1,0 0,0-1,0 1,0 0,0 0,0 0,0 0,0 0,0 0,-1 0,1 1,0-1,0 0,0 1,0-1,0 0,0 1,0-1,1 1,-1 0,0-1,0 1,-1 0,-328 125,252-82,78-43,0 0,1 0,-1 0,0 0,1 0,-1 0,1 0,-1 0,1 0,-1 0,1 0,0 0,-1 0,1-1,0 1,0 0,-1 0,1-1,0 1,0 0,0-1,0 1,0-1,0 1,0-1,0 0,0 1,0-1,0 0,0 0,1 0,-1 0,0 0,0 0,0 0,0 0,0 0,0-1,0 1,1 0,-1 0,168 2,-168-3,1 1,-1-1,1 1,0 0,-1 0,1 0,-1 0,1 0,0 0,-1 0,1 0,-1 1,1-1,-1 1,1-1,-1 1,1-1,-1 1,0 0,1 0,-1 0,0 0,1 0,-1 0,0 0,0 0,0 0,0 1,0-1,0 0,0 1,-1-1,1 0,0 1,-1-1,1 1,-1-1,0 1,1 0,-1-1,0 1,0-1,0 1,0-1,0 1,0 0,-1-1,1 1,0-1,-1 1,1-1,-1 1,0-1,1 1,-1-1,0 0,0 1,0-1,0 0,-1 1,-8 10,-1 0,0-1,-1-1,0 0,-1-1,0 0,-1-1,-7 4,-30 20,48-31,0 0,1-1,-1 1,0 0,1 1,-1-1,1 0,0 1,-1-1,1 1,0 0,0 0,0 0,0 0,1 0,-1 0,0 1,1-1,-1 0,1 1,0-1,0 1,0 0,0-1,1 1,-1 0,1-1,-1 1,1 0,0 0,0-1,0 1,0 0,1 0,-1-1,1 1,0 0,-1-1,1 1,1 0,-1-1,0 1,0-1,1 0,0 1,-1-1,3 2,6 2,1 1,1-2,-1 1,1-1,0-1,0 0,0-1,0-1,1 1,-1-2,1 0,-1 0,1-1,0-1,2 0,-11 0,0 1,0-1,0 0,-1 0,1 0,0-1,0 1,-1-1,1 0,-1 0,0 0,1-1,-1 1,0-1,0 1,-1-1,1 0,0 0,-1 0,0-1,0 1,0-1,0 1,0-2,6-16</inkml:trace>
  <inkml:trace contextRef="#ctx0" brushRef="#br0" timeOffset="303.666">264 1,'-19'199,"8"0,12 101,-1-159,0-122,1 0,1 0,0 0,1 0,1-1,1 1,1-1,0 0,1 0,1-1,1 0,0-1,7 8,-3-8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4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846 500,'173'-12,"-108"10,-65 3,0 1,0-1,-1 1,1-1,0 1,-1-1,1 1,-1-1,0 0,1 1,-1-1,0 0,0 1,0-1,0 0,0 0,0 0,0 0,0 0,0 0,0 0,-1 0,1 0,0-1,-1 1,1 0,-1-1,1 1,-1-1,1 0,-1 1,1-1,-1 0,1 0,-2 0,-305 85,55 14,203-71,49-27,1-1,-1 1,0-1,0 1,1-1,-1 1,1-1,-1 1,0 0,1-1,-1 1,1 0,-1 0,1 0,0-1,-1 1,1 0,0 0,0 0,-1 0,1-1,0 1,0 0,0 0,0 0,0 0,0 0,0 0,1 0,-1-1,0 1,0 0,1 0,-1 0,0-1,1 1,-1 0,1 0,-1-1,1 1,-1 0,1-1,0 1,-1 0,1-1,0 1,-1-1,1 1,0-1,0 1,0-1,-1 0,1 1,0-1,0 0,0 0,0 0,0 0,-1 0,1 0,0 0,142 25,-84-16,79 25,-137-34,0 1,0-1,-1 1,1-1,0 1,0 0,0-1,0 1,0 0,-1 0,1 0,0-1,-1 1,1 0,-1 0,1 0,-1 0,1 0,-1 0,0 0,1 0,-1 0,0 1,0-1,0 0,0 0,0 0,0 0,0 0,0 0,0 0,0 0,-1 0,1 1,0-1,-1 0,1 0,-1 0,1-1,-1 1,0 0,1 0,-1 0,0 0,0 0,0 0,-44 39,37-35,-282 218,273-209,7-6,-1 0,1 0,1 1,-1 0,2 1,-1 0,1 0,1 1,0 0,0 0,1 0,1 1,0 0,0 2,4-11,1 0,0 0,0 0,0 0,0-1,0 1,0 0,1 0,0 0,-1-1,1 1,0 0,0 0,1-1,-1 1,0-1,1 1,0-1,-1 0,1 0,0 0,0 0,0 0,0 0,1 0,-1-1,0 1,1-1,0 1,-1-1,1 0,-1 0,1 0,0 0,2 0,103 10,-86-12,0-2,0 0,0-2,0 0,0-1,-1-2,0 0,-1-1,0-1,0-1,-1 0,3-4,47-53,-56 52</inkml:trace>
  <inkml:trace contextRef="#ctx0" brushRef="#br0" timeOffset="287.125">1355 612,'-29'70,"5"-16,3 0,2 2,3 0,2 1,-3 29,3 1,-2 72,15-158,1 0,0 0,-1-1,1 1,0 0,-1 0,1 0,0 0,0-1,0 1,0 0,0 0,0 0,0 0,0-1,0 1,0 0,0 0,1 0,-1 0,0-1,1 1,-1 0,0 0,1-1,-1 1,1 0,-1-1,1 1,-1 0,1-1,0 1,-1-1,1 1,0-1,-1 1,1-1,0 1,0-1,-1 0,1 0,0 1,0-1,0 0,-1 0,1 0,0 0,0 0,0 0,0 0,-1 0,1 0,0 0,0 0,0 0,0-1,-1 1,1 0,0-1,0 1,29-55,-20 33</inkml:trace>
  <inkml:trace contextRef="#ctx0" brushRef="#br0" timeOffset="553.981">1269 612,'245'-11,"-203"3,0 3,1 1,-1 2,27 3,-68-1,1 0,-1-1,0 1,0 0,0 0,0 0,0 0,0-1,0 2,1-1,-1 0,0 0,0 0,0 0,0 1,0-1,0 1,0-1,0 1,0-1,0 1,0-1,0 1,0 0,0-1,0 1,-1 0,1 0,0 0,0 0,-1 0,1 0,-1 0,1 0,-1 0,1 0,-1 0,0 0,1 0,-1 0,0 0,0 0,0 0,0 1,0-1,0 0,0 0,0 0,-1 0,1 0,0 0,-1 1,-85 61,61-53</inkml:trace>
  <inkml:trace contextRef="#ctx0" brushRef="#br0" timeOffset="801.064">1185 922,'39'0,"16"0,5 0,-3-5,-7-1,-7 0,-6 1,-5 2,-7-4,-3-1,-1 2,-4-4,-5 1</inkml:trace>
  <inkml:trace contextRef="#ctx0" brushRef="#br0" timeOffset="1204.764">1326 301,'32'0,"1"-1,-1 1,1 1,-1 2,1 2,-1 0,26 9,44 13,-102-27,0 0,1 0,-1 1,1-1,-1 0,0 0,1-1,-1 1,0 0,1 0,-1 0,1 0,-1 0,0 0,1 0,-1-1,0 1,1 0,-1 0,0 0,1-1,-1 1,0 0,1-1,-1 1,0 0,0 0,0-1,1 1,-1 0,0-1,0 1,0-1,0 1,0 0,1-1,-1 1,0-1,0 1,0 0,0-1,0 1,0 0,0-1,0 1,-1-1,1 1,0 0,0-1,0 1,0 0,0-1,-1 1,1-1,0 1,0 0,0 0,-1-1,1 1,0 0,-1-1,1 1,0 0,-1 0,1 0,0-1,-1 1,1 0,-23-25,21 24,-19-19,-1-1,2-1,1-1,1 0,1-1,-11-21,23 4,12 28</inkml:trace>
  <inkml:trace contextRef="#ctx0" brushRef="#br0" timeOffset="1819.11">1947 273,'8'4,"1"1,-1 0,1 0,-1 0,-1 1,1 0,-1 0,0 1,-1 0,6 8,14 26,-2 2,-2 1,-2 0,-2 2,-2 0,-2 1,2 19,-2-7,-3 1,-3 1,-2-1,-3 1,-2 0,-4 15,-2-48,-2 1,0-1,-2-1,-1 1,-1-1,-2-1,0 0,-2-1,0 0,-2-2,-1 0,-1 0,0-2,-2 0,0-2,-2 0,0-1,-1-2,-6 4,-8 3,0-1,-2-1,0-3,-1-1,-31 8,41-16</inkml:trace>
  <inkml:trace contextRef="#ctx0" brushRef="#br0" timeOffset="2272.291">395 358,'-45'51,"4"2,1 1,3 3,2 1,3 1,2 2,4 1,2 1,2 1,4 1,2 1,-6 60,19-106,1 0,1 1,0 0,2-1,0 1,1-1,2 1,0-1,0 0,2 0,1-1,0 0,2 0,0 0,1-1,0-1,2 0,0 0,1-1,0 0,2-2,0 1,0-2,1 0,1-1,7 4,5-3,1-2,1-1,-1-1,2-1,-1-2,1-2,0 0,0-2,0-2,7-1,10 0</inkml:trace>
  <inkml:trace contextRef="#ctx0" brushRef="#br0" timeOffset="3273.145">2427 978,'10'6,"-10"-5,1-1,-1 1,1-1,-1 0,0 1,1-1,-1 0,1 1,-1-1,1 0,-1 1,1-1,0 0,-1 0,1 0,-1 1,1-1,-1 0,1 0,0 0,-1 0,1 0,-1 0,1 0,-1 0,1 0,0-1,-1 1,1 0,-1 0,1 0,-1-1,1 1,-1 0,1 0,-1-1,1 1,-1-1,1 1,-1 0,0-1,1 1,-1-1,1 1,-1-1,0 1,0-1,0 1,0 0,0 0,0 0,-1-1,1 1,0 0,0 0,0 0,0 0,-1-1,1 1,0 0,0 0,0 0,0-1,0 1,0 0,-1 0,1-1,0 1,0 0,0 0,0-1,0 1,0 0,0 0,0-1,0 1,0 0,0 0,0-1,0 1,1 0,-1 0,0 0,0-1,0 1,0 0,0 0,0-1,1 1,-1 0,-22 12,-7 36,28-46,0-1,1 0,-1 0,1 1,0-1,-1 0,1 0,0 1,0-1,-1 0,1 1,0-1,1 1,-1-1,0 0,0 1,1-1,-1 0,0 0,1 1,-1-1,1 0,0 0,-1 0,1 1,0-1,0 0,0 0,-1 0,1 0,0 0,1-1,-1 1,0 0,0 0,0-1,0 1,1-1,-1 1,1-1,1 0,1 0,-1-1,1 0,0 0,-1 0,0 0,1-1,-1 0,0 1,1-1,-1 0,0 0,-1-1,1 1,0-1,-1 1,1-1,-1 0,0 0,0 0,0 0,0 0,0 0,0-2,5-5,9-25,-16 35,-1 1,1-1,0 1,0-1,0 0,-1 1,1-1,0 1,-1-1,1 0,0 1,-1-1,1 0,0 1,-1-1,1 0,-1 0,1 1,0-1,-1 0,1 0,-1 0,1 0,-1 1,1-1,-1 0,1 0,-1 0,1 0,-1 0,1 0,-1 0,1 0,-1 0,1-1,0 1,-1 0,1 0,-1 0,1-1,-1 1,1 0,0 0,-1-1,1 1,-1 0,1-1,0 1,0 0,-1-1,1 1,0 0,-1-1,1 1,0-1,0 1,0-1,0 1,-1-1,1 1,0 0,0-1,-1 1,0 1,0-1,0 1,0 0,0-1,0 1,0 0,0 0,0 0,0-1,0 1,1 0,-1 0,0 0,1 0,-1 1,0-1,1 0,0 0,-1 0,1 0,0 1,-1-1,1 0,0 0,0 1,0-1,0 0,0 0,0 0,1 1,-1-1,0 0,1 0,-1 0,1 1,-1-1,1 0,-1 0,1 0,-32 2,12 0</inkml:trace>
  <inkml:trace contextRef="#ctx0" brushRef="#br0" timeOffset="6055.139">3076 894,'-10'3,"0"-1,0 2,0-1,0 2,0-1,1 1,0 0,0 1,0 0,1 1,0 0,0 0,1 1,-2 1,-3 4,0-1,1 2,1-1,0 2,1-1,1 1,0 0,1 1,0 0,0 5,4-14,1-1,0 1,1 0,0 0,0 0,0-1,1 1,0 0,0 0,1 0,0 0,0 0,1 0,0-1,0 1,0 0,1-1,0 0,0 0,0 0,1 0,0 0,0-1,1 1,0-1,1 1,-2-1,1 0,0-1,-1 0,2 0,-1 0,0-1,1 1,-1-1,1 0,0-1,0 0,0 0,0 0,0 0,1-1,-1 0,0-1,1 1,-1-1,1 0,-1-1,0 1,1-1,-1-1,0 1,0-1,0 0,0-1,0 1,0-1,0 0,4-4,132-128,-125 117,0-1,-1-1,-2 0,0-1,-1-1,-1 0,-1 0,-1-1,4-16,-7 20,-1-1,-1 0,-1-1,0 1,-2-1,-1 1,0-1,-1 0,-1 0,-2 1,0-1,0 1,-2 0,-1 0,-6-14,-59-83,69 114,0 1,0-1,0 0,-1 1,1 0,-1-1,0 1,0 0,0 0,0 1,0-1,0 0,0 1,0 0,-1 0,1 0,0 0,-1 0,1 1,-1 0,1 0,-1 0,1 0,-1 0,1 0,-1 1,1 0,0 0,-1 0,1 0,0 0,-1 1,1-1,0 1,0 0,-1 1,-4 6,1-1,0 1,0 1,1-1,1 1,-1 0,2 1,-1-1,1 1,1 0,0 0,1 0,0 0,0 0,1 1,1 6,-6 23,4-21,2 1,0-1,1 0,1 1,1-1,1 0,0 0,2 0,0-1,2 0,0 0,1-1,0 0,2 0,0-1,1-1,1 1,10 9,92 92,8-38,-132-82,-1-5</inkml:trace>
  <inkml:trace contextRef="#ctx0" brushRef="#br0" timeOffset="6589.711">2878 160,'109'23,"-36"-11,-47-6,-1-1,1-1,0-1,-1-2,1 0,0-2,0-1,13-3,-19 2,49-22,-70 23,1 0,0 0,-1 0,0 0,1 0,-1 0,0 1,0-1,0 0,0 1,0-1,0 0,0 1,-1 0,1-1,-1 1,1 0,-1-1,1 1,-1 0,0 0,0 1,1-1,-1 0,-2 0,-1-3,-144-108,134 99,2 2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13,'138'25,"-109"-23,0-2,0 0,0-2,1-2,27-6,54-12,-76 21,-29 3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56,'226'-28,"-143"14,-70 11,1-1,0 2,0 0,0 1,0 0,0 1,0 0,13 3,-9 2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4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195 140,'-29'28,"11"-11,0 0,0 0,2 2,0 0,1 1,2 1,0 0,0 1,2 0,1 1,9-19,0 0,0 0,0 0,1-1,-1 1,1 0,0 0,0 0,1 0,-1 0,1 0,0 0,0-1,0 1,0 0,1-1,-1 1,1 0,0-1,0 0,0 0,1 1,-1-1,1-1,0 1,0 0,0-1,0 1,0-1,0 0,1 0,-1 0,1 0,-1-1,1 0,0 1,0-1,-1 0,1-1,0 1,0-1,0 0,0 0,0 0,0 0,1-1,12-5,0 0,0-1,0-1,-1 0,-1-2,1 0,-2 0,1-1,-1-1,-1 0,0-1,-1-1,0 0,-1-1,-1 0,4-8,-5 11,0 0,-1-1,-1 0,0 0,-1-1,-1 0,0 0,0 0,-2-1,0 1,0-1,-1 0,-1 0,-1 0,0 0,-2-14,1 26,1 0,-1 0,0 0,0 1,-1-1,1 0,-1 0,1 1,-1-1,0 1,0-1,0 1,0 0,0 0,-1 0,1 0,0 0,-1 0,0 1,1-1,-1 1,0 0,0-1,0 1,0 1,0-1,0 0,0 1,0 0,0-1,0 1,0 0,0 1,0-1,0 0,0 1,0 0,0 0,0 0,0 0,0 0,0 1,-2 0,-4 4,-1-1,1 1,0 1,1-1,0 2,0-1,0 1,1 0,0 1,1-1,0 1,0 1,1-1,0 1,1 0,0 0,0 0,1 1,0-1,1 5,-5 27,2 0,2 1,2-1,3 25,-2-46,30 207,-25-149,1-61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7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0 188,'34'0,"15"-5,5-1,-2 0,-6 1,-5 2,-5 1,-4 1,-7 0</inkml:trace>
  <inkml:trace contextRef="#ctx0" brushRef="#br0" timeOffset="1154.481">565 358,'42'-34,"-1"-1,-1-3,-3-1,-1-1,-1-2,-3-2,22-39,-91 114,31-27,1 1,0-1,0 1,0 0,1 0,-1 1,1 0,1-1,-1 1,1 0,0 1,0-1,1 0,0 1,0 0,1-1,-1 1,1 0,1 0,-1 0,1 0,1 0,-1-1,1 1,0 0,1 0,-1 0,1-1,1 1,-1-1,1 0,0 0,1 0,0 0,-1 0,2-1,0 2,4-1,1-1,-1 0,1-1,-1 0,1 0,0-1,1 0,-1-1,0 0,1-1,-1 0,1-1,0 0,-1 0,1-1,-1-1,1 1,-1-2,0 0,0 0,0 0,0-2,-1 1,1-1,-1 0,0-1,-1 0,1-1,-1 1,5-7,177-196,-181 195,-14 20,-17 22,11-8,8-16,-1 0,0 0,1 1,0 0,0 0,0 0,0 0,1 0,0 1,0-1,0 0,1 1,0 0,0-1,0 1,1 0,0-1,0 1,0 0,1 0,0-1,0 1,0-1,1 1,0-1,0 1,0-1,1 0,0 0,0 0,0 0,2 1,4 0,0-1,1-1,0 1,0-2,0 1,0-2,1 1,-1-1,1-1,-1 0,1 0,0-1,0 0,-1-1,1-1,-1 1,1-2,-1 1,0-2,0 1,0-1,0-1,0 1,-1-2,0 1,6-6,-7 7,-1 0,0 0,0-1,-1 0,1 0,-1-1,0 0,0 0,-1 0,0 0,0-1,0 0,-1 0,0-1,0 1,-1-1,0 1,-1-1,1 0,-1 0,-1-1,0 1,0 0,0 0,-1-1,0 1,-1 0,0-2,0 8,0 1,1-1,-1 1,0 0,0-1,1 1,-1 0,0 0,-1 0,1-1,0 1,0 0,0 0,-1 1,1-1,0 0,-1 0,1 1,0-1,-1 1,1-1,-1 1,1-1,-1 1,0 0,1 0,-1 0,1 0,-1 0,1 0,-1 0,1 1,-1-1,1 0,-1 1,1-1,-1 1,1 0,-1 0,1-1,0 1,-1 1,-11 8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5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1 650,'14'0,"10"0,5 0,3 0,1 0,-1 0,-1 0,0 0,-2 0,0 0,-5 0</inkml:trace>
  <inkml:trace contextRef="#ctx0" brushRef="#br0" timeOffset="297.867">452 311,'0'38,"0"18,0 4,0 2,0-6,0-7,0-7,0-6,0-4,0-3,0-1,0-1,0-1,0-4</inkml:trace>
  <inkml:trace contextRef="#ctx0" brushRef="#br0" timeOffset="547.625">424 227,'34'0,"15"0,5 0,-2 0,-6 0,-5 4,-5 3,-4-1,-3-1,-6 3,-6 1</inkml:trace>
  <inkml:trace contextRef="#ctx0" brushRef="#br0" timeOffset="717.55">368 650,'33'0,"17"0,8 0,0-5,-5-1,-7 0,-7 1,-5-4,-8 1</inkml:trace>
  <inkml:trace contextRef="#ctx0" brushRef="#br0" timeOffset="953.681">819 735,'-5'33,"-1"17,4-1,4-9</inkml:trace>
  <inkml:trace contextRef="#ctx0" brushRef="#br0" timeOffset="1203.462">790 650,'34'0,"16"0,4-5,-3-1,-4 0,-6 1,-5 1,-9 2</inkml:trace>
  <inkml:trace contextRef="#ctx0" brushRef="#br0" timeOffset="1454.32">847 820,'29'-5,"9"-2</inkml:trace>
  <inkml:trace contextRef="#ctx0" brushRef="#br0" timeOffset="1708.19">1243 1,'160'261,"-138"-224,-1 1,-2 0,-2 2,-2 0,9 34,-21-63,0 1,-1-1,0 1,-1 0,-1 0,1 0,-2 0,0 0,0 0,-1 0,-1 0,1-1,-2 1,0-1,0 0,-1 0,-1 0,0-1,0 0,-1 0,0 0,-8 8,-21 14,20-21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3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35 141,'-6'11,"1"-1,0 1,1 1,1-1,0 1,0-1,1 1,0 0,1 0,1 0,0 0,0 0,1 0,1 0,0-1,0 1,4 9,-5-19,1 1,-1 0,1-1,0 1,-1-1,1 1,0-1,0 0,1 0,-1 0,0 0,1 0,-1 0,1-1,0 1,-1-1,1 0,0 0,0 0,0 0,0 0,0-1,0 1,0-1,0 0,0 0,0 0,0 0,0 0,0-1,0 0,0 1,0-1,-1 0,1 0,0-1,1 1,95-66,-86 57,-1-2,-1 1,0-1,0-1,-1 0,-1 0,6-11,-13 20,0 1,0-2,0 1,0 0,-1 0,0 0,0-1,0 1,0-1,-1 1,1 0,-1-1,0 1,-1-1,1 1,-1-1,0 1,0 0,0-1,-1 1,1 0,-1 0,0 0,0 0,-1 0,1 0,-1 1,0-1,0 1,-1-1,-1 0,-1 0,0 0,0 1,0 0,0 0,0 0,-1 1,0 0,1 0,-1 1,0 0,1 0,-1 0,0 1,0 0,0 1,0-1,1 1,-1 1,0-1,1 1,-1 0,1 1,-1-1,1 1,0 0,0 1,0 0,-4 3,-15 10</inkml:trace>
  <inkml:trace contextRef="#ctx0" brushRef="#br0" timeOffset="346.009">599 0,'-14'5,"0"0,1 1,-1 1,1 0,1 1,-1 0,1 1,1 0,0 1,-6 6,16-14,0-1,0 1,-1 0,1-1,0 1,0 0,1 0,-1 0,0 0,1 0,-1 0,1 0,-1 0,1 0,0 0,0 0,0 0,0 0,0 0,1 0,-1 0,1 0,-1 0,1 0,0 0,-1 0,1 0,0 0,0-1,1 1,-1 0,0-1,0 1,1 0,-1-1,1 0,69 42,-50-32,-17-9,-1 0,0 1,1 0,-1-1,0 1,-1 1,1-1,-1 0,1 1,-1-1,0 1,0-1,-1 1,1 0,-1 0,1 0,-1 0,-1 0,1 0,-1 0,1 0,-1 1,0-1,0 0,-1 0,1 0,-1 0,0 0,0 0,-1 0,1 0,-1 0,0 0,0-1,0 1,0-1,0 1,-1-1,0 0,0 0,0 0,0 0,0-1,0 1,-1-1,1 0,-1 0,0 0,1 0,-1-1,0 1,0-1,0 0,-2 0,-49 10,29-9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224 0,'-35'62,"4"1,1 1,4 1,2 2,-12 63,-3 128,37-238,2-1,0 1,1-1,0 1,2-1,1 1,0-1,1 0,1 0,1-1,1 0,0 0,1-1,1 0,1 0,0-1,1-1,8 8,-18-21,-1 0,1 0,-1-1,1 1,0 0,0-1,0 0,0 1,0-1,0 0,0 0,0 0,0-1,1 1,-1 0,0-1,0 1,1-1,-1 0,0 0,1 0,-1 0,0 0,1 0,-1-1,0 1,1-1,-1 0,0 1,0-1,0 0,0 0,1-1,-2 1,1 0,0-1,1 0,10-13</inkml:trace>
  <inkml:trace contextRef="#ctx0" brushRef="#br0" timeOffset="284.868">563 367,'-9'34,"-4"20,1 6,-3-2,2-7,3-6,3-7,2-5,3-3,1-2,1-1,1-9,4-9,2-10,0-5</inkml:trace>
  <inkml:trace contextRef="#ctx0" brushRef="#br0" timeOffset="534.133">224 282,'29'5,"19"1,6 1,-1-2,0-2,-4-6,-6-2,-6-1,-3 1,-4 2,-1 0,-2 2,1-5,-6 0</inkml:trace>
  <inkml:trace contextRef="#ctx0" brushRef="#br0" timeOffset="982.243">958 593,'-9'3,"0"0,0 0,1 1,-1 0,1 0,0 1,0 0,0 0,1 1,0 0,0 1,1-1,-1 1,1 1,1-1,-1 1,1 0,1 0,0 0,0 1,0-1,1 1,0 0,-1 9,2-14,0 1,0 0,1 0,0 0,0 0,0 0,0 0,1 0,0 0,0 0,0 0,1 0,0 0,0 0,0 0,0 0,1 0,0 0,0 0,0-1,0 1,1-1,0 0,0 1,0-1,0-1,3 3,-2-2,0-1,0 0,0-1,1 1,-1-1,1 1,-1-1,1-1,0 1,0-1,0 0,0 0,0 0,0 0,0-1,0 0,17-3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4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73 425,'-3'0,"0"-1,0 1,0 1,0-1,0 0,0 1,1 0,-1-1,0 1,0 0,1 0,-1 1,0-1,1 1,-1-1,1 1,0 0,-1 0,1 0,0 0,0 0,0 0,1 1,-1-1,1 0,-1 1,1 0,0-1,-1 1,1 0,1 0,-1 1,1-3,0 1,0-1,0 0,1 0,-1 1,1-1,-1 0,1 0,-1 0,1 0,0 0,0 0,-1 0,1 0,0 0,0 0,0 0,0 0,0-1,0 1,0 0,0-1,0 1,1-1,-1 1,0-1,0 0,0 1,1-1,-1 0,0 0,1 0,-1 0,0 0,0 0,1 0,-1 0,0 0,0-1,1 1,-1-1,0 1,0-1,1 1,52-28,-52 27,1-1,-1 0,0 0,0 0,1-1,-1 1,-1 0,1-1,0 1,-1-1,1 0,-1 1,0-1,1 0,-1 0,-1 0,1 0,0 0,-1 0,0-2,-1 4,0 1,0-1,-1 0,1 1,0-1,-1 1,1 0,0-1,-1 1,1 0,-1 0,1 0,0 0,-1 0,1 0,-1 0,1 1,-1-1,1 0,0 1,-1-1,1 1,0 0,0-1,-1 1,1 0,0 0,0 0,0 0,0 0,0 0,0 0,0 0,0 0,1-1,-7 5,1-1,-1 1,1 0,0 1,1 0,-1-1,1 2,0-1,1 1,0-1,0 1,0 0,1 1,0-1,-2 6,5-12,0 0,0 0,0 0,0 1,0-1,0 0,0 0,1 0,-1 0,0 0,1 0,-1 0,1 1,-1-1,1 0,-1 0,1-1,0 1,-1 0,1 0,0 0,0 0,0 0,0-1,0 1,0 0,0-1,0 1,0-1,0 1,0-1,0 0,0 1,0-1,0 0,0 0,1 0,-1 0,0 0,0 0,0 0,0 0,1 0,50-13,-46 12,-1-1,0 0,0-1,0 1,-1-1,1 0,0 0,-1-1,0 1,0-1,0 0,0 0,-1 0,1 0,-1-1,0 0,0 1,-1-1,0 0,0 0,0-1,1-2,-5 6,1-1,-1 0,0 1,1-1,-1 1,-1 0,1 0,0 0,0 0,-1 0,1 0,-1 0,0 1,1-1,-1 1,0 0,0 0,0 0,0 0,0 0,0 1,0 0,0-1,0 1,0 0,0 0,0 1,0-1,0 0,0 1,0 0,0 0,-2 1,2-2,0 0,0 1,0 0,0 0,0 0,1 0,-1 0,0 0,0 1,1-1,-1 1,1 0,-1 0,1 0,0 0,0 0,0 0,-2 3,0 6</inkml:trace>
  <inkml:trace contextRef="#ctx0" brushRef="#br0" timeOffset="1070.974">383 114,'2'-5,"0"1,0-1,0 0,1 1,-1-1,1 1,0 0,0 0,1 0,-1 0,1 1,0-1,0 1,0 0,0 0,1 1,-1-1,1 1,0 0,-1 0,1 0,0 1,0-1,0 1,0 1,1-1,-1 1,2 0,17-7,-4 1,1 1,0 0,1 1,-1 2,1 0,-1 1,4 2,-23-2,0 2,1-1,-1 0,0 0,1 1,-1-1,0 1,0-1,0 1,1 0,-1 0,0 0,0 0,0 1,-1-1,1 0,0 1,0-1,-1 1,1 0,-1 0,1-1,-1 1,0 0,0 0,0 0,0 0,0 1,0-1,0 0,-1 0,1 0,-1 1,0-1,1 0,-1 1,0-1,0 0,-1 1,-28 88,-8-31,-2-2,-3-1,-20 17,-87 122,147-193,0-1,-1 1,1 0,0 0,0 0,1 0,-1 0,1 0,-1 0,1 0,0 1,0-1,1 0,-1 1,1-1,-1 1,1-1,0 0,0 1,1-1,-1 1,1-1,0 1,0-1,0 0,0 0,0 1,1-1,-1 0,1 0,0 0,0-1,0 1,0 0,1-1,-1 1,1-1,-1 0,1 0,0 0,0 0,0 0,0-1,3 2,19 2,0-1,0-1,0-1,0-1,0-1,0-2,11-2,-16 2,-1 0,0-2,0-1,0 0,-1-1,0-1,0-1,-1 0,0-1,0-1,-1-1,0 0,14-14,-6 3</inkml:trace>
  <inkml:trace contextRef="#ctx0" brushRef="#br0" timeOffset="1372.286">1287 1,'-42'26,"1"2,2 2,1 1,-26 28,51-46,1 0,1 1,0 0,1 1,0 0,1 1,1 0,1 0,0 1,1 0,0 0,2 0,0 1,-1 12,5-24,-1 0,0 0,1 0,0 0,1 0,-1 0,1 0,0 0,1 0,0 0,-1 0,2-1,-1 1,1-1,0 0,0 1,0-1,1 0,-1-1,1 1,0-1,1 0,-1 0,1 0,0 0,0-1,0 0,0 0,1 0,-1-1,1 1,1-1,8 2,-1-2,1 1,0-2,0 0,-1 0,1-2,0 0,0 0,0-2,-1 0,1 0,-1-1,0-1,0-1,11-5,0-2,-1 0,-1-2,0 0,-1-1,0-2,-1 0,-2-1,3-5,-11 12,-1 0,-1-2,0 1,-1-1,0 0,-2-1,1 1,-2-2,0 1,0 0,1-14,-5 22,0 0,0 1,-1-1,0 0,0 0,-1 0,1 1,-1-1,-1 0,0 1,1-1,-2 1,1 0,-1-1,0 1,0 0,-1 1,0-1,0 1,0-1,-1 1,0 0,0 1,0-1,0 1,-1 0,1 0,-6-2,2 2,-1 1,1 0,-1 0,0 1,0 0,0 0,0 1,-1 1,1 0,0 0,0 1,0 0,0 1,0 0,0 0,0 1,0 0,1 1,-1 0,1 1,0 0,-6 5,-11 6</inkml:trace>
  <inkml:trace contextRef="#ctx0" brushRef="#br0" timeOffset="2454.327">1569 679,'34'-60,"-12"20,-7 11,1 1,1 0,2 1,0 1,16-14,-35 39,1 0,0 0,-1 0,1 0,0 0,0 0,-1 0,1 1,0-1,0 0,0 1,0-1,0 1,0-1,0 1,0-1,1 1,-1 0,0-1,0 1,0 0,0 0,0 0,1 0,-1 0,0 0,0 0,0 0,0 1,1-1,-1 0,0 1,0-1,0 1,0-1,0 1,0-1,0 1,0 0,0 0,0-1,-1 1,1 0,0 0,0 0,-1 0,1 0,-1 0,1 0,-1 0,1 0,-1 0,1 0,-1 0,0 0,0 1,1-1,-1 0,0 0,0 0,0 0,0 1,-1-1,1 0,0 0,-1 1,3 29,8 51,-9-81,-1 1,1 0,0-1,-1 1,1-1,0 1,0-1,0 0,0 1,0-1,1 0,-1 1,0-1,0 0,1 0,-1 0,1 0,-1 0,1-1,-1 1,1 0,0-1,-1 1,1-1,0 0,-1 1,1-1,0 0,0 0,-1 0,1 0,0 0,-1-1,1 1,0 0,-1-1,1 1,0-1,-1 0,1 1,0-1,6-5,1 1,0-1,-1 0,0-1,-1 0,0 0,0 0,0-1,-1 0,0-1,-1 1,1-1,-2 0,1-1,0-4,38-56,-40 65,-3 4,0 1,0-1,0 0,0 1,0-1,0 0,0 0,0 1,0-1,0 0,1 1,-1-1,0 0,0 1,1-1,-1 1,1-1,-1 0,0 1,1-1,-1 1,1-1,0 1,-1-1,1 1,-1 0,1-1,-1 1,1 0,0-1,-1 1,1 0,0 0,-1-1,1 1,0 0,0 0,-1 0,1 0,0 0,-1 0,1 0,0 0,0 1,-1-1,1 0,0 0,-1 0,1 1,0-1,-1 0,1 1,-1-1,1 1,-1-1,1 1,0-1,-1 1,0-1,1 1,-1-1,1 1,-1 0,6 187,0-162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539 832,'-34'54,"11"2,7-24,2 1,1 1,2 0,1 1,2 0,1 1,0 12,7-45,-1 0,1 0,-1 0,1 0,0 0,0 0,1 0,-1 0,0 0,1 0,0 0,0-1,0 1,0 0,0 0,0-1,1 1,-1-1,1 1,0-1,0 1,0-1,0 0,0 0,0 0,1 0,-1-1,1 1,-1 0,1-1,0 0,-1 0,1 0,0 0,0 0,0 0,1-1,0 2,1-1,0 0,0-1,1 1,-1-1,0 0,0 0,0-1,0 0,0 0,0 0,0 0,-1-1,1 1,0-1,-1-1,1 1,2-2,6-9</inkml:trace>
  <inkml:trace contextRef="#ctx0" brushRef="#br0" timeOffset="414.632">285 550,'49'-32,"92"-75,-85 39,-56 67,0 0,0 0,1 1,-1-1,0 0,0 0,1 1,-1-1,1 0,-1 1,1-1,-1 0,1 1,-1-1,1 1,-1-1,1 1,0-1,-1 1,1 0,0-1,-1 1,1 0,0-1,0 1,-1 0,1 0,0 0,0 0,0-1,-1 1,1 0,0 0,0 1,-1-1,1 0,0 0,0 0,-1 0,1 1,0-1,0 0,-1 1,1-1,0 1,-1-1,1 0,0 1,-1 0,1-1,-1 1,1-1,-1 1,1 0,-1-1,0 1,1 0,-1 0,19 50,-16-41,43 140,-37-125</inkml:trace>
  <inkml:trace contextRef="#ctx0" brushRef="#br0" timeOffset="12137.485">453 70,'-1'-4,"0"0,-1 0,0 0,0 0,0 1,0-1,0 1,-1-1,1 1,-1 0,0 0,0 0,-1 1,1-1,0 1,-1-1,1 1,-1 0,0 1,0-1,0 1,0-1,0 1,0 0,0 0,0 1,0 0,0-1,-1 1,1 0,0 1,0-1,0 1,0 0,0 0,0 0,0 1,0-1,-3 3,-13 4,1 1,1 1,-1 1,2 0,0 2,0 0,1 1,0 0,2 1,-1 1,2 0,0 1,-9 18,8-5,1 0,2 1,1 0,1 1,2 0,1 1,1 0,2-1,2 1,1 15,27 252,4 20,-17-233,1 82,-25-129,8-38,1 1,-1-1,1 1,-1-1,1 1,0 0,0-1,0 1,1 0,-1 0,1 0,-1-1,1 1,0 0,0 0,0 0,1 0,-1 0,1-1,-1 1,1 0,0 0,0-1,0 1,1 0,-1-1,1 1,-1-1,1 0,0 1,0-1,0 0,0 0,0 0,2 1,9 1,1-1,0-1,-1 0,1-1,0 0,0-1,0-1,10-2,17 1,-2 1,-3 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0,'-22'298,"15"156,8-474,0 0,2 0,0 1,1-1,1 1,1 0,1 0,0 0,4-4,2-1</inkml:trace>
  <inkml:trace contextRef="#ctx0" brushRef="#br0" timeOffset="265.895">311 254,'-225'155,"164"-93,60-60,0 0,0-1,0 1,0 0,0 0,1-1,-1 1,1 0,-1 0,1 0,0 0,-1 0,1 0,0 0,0 0,0 0,1 0,-1 0,0 0,1-1,0 1,-1 0,1 0,0 0,0-1,0 1,0 0,0-1,0 1,0 0,1-1,-1 0,0 1,1-1,-1 0,1 0,0 0,-1 0,1 0,2 1,63 28,-58-28,0 1,0 0,-1 0,0 1,1 1,-1-1,0 1,-1 0,0 1,1 0,-2 0,1 0,-1 1,0 0,4 6,-3 2,-6-12,0-1,0 1,0 0,0-1,1 1,-1-1,1 0,-1 0,1 1,0-1,0 0,0 0,0 0,0-1,0 1,1-1,-1 1,1-1,-1 1,1-1,-1 0,1 0,2 0,12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0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1125,'26'-15,"-1"-1,0-2,-1-1,-2 0,0-2,3-5,28-25,-51 50,-1 0,0-1,0 1,1 0,-1 0,1 0,-1 0,1 0,-1 0,1 0,0 1,-1-1,1 1,0-1,0 1,-1-1,1 1,0 0,0 0,-1 0,1 0,0 0,0 0,0 1,-1-1,1 1,0-1,-1 1,1 0,0-1,-1 1,1 0,-1 0,1 0,-1 0,1 0,-1 0,0 1,0-1,1 0,-1 1,0-1,0 1,0-1,-1 1,1 0,0-1,-1 1,1 0,-1-1,1 1,-1 0,0 0,1 0,-1-1,0 2,34 162,-29-135,-1 0,-1 1,-2 0,-1-1,-2 1,0-1,-3 0,0 0,-2 0,-1 0,-1-1,-2 0,0-1,-2 0,-13 19,24-43,0-1,-1 0,1 0,0 0,-1 0,0 0,0 0,1-1,-2 0,1 1,0-1,0 0,-1 0,1-1,-1 1,1-1,-1 0,0 1,0-2,1 1,-1 0,0-1,0 0,0 0,0 0,0 0,0-1,1 1,-1-1,0 0,0 0,1 0,-1-1,1 1,-1-1,1 0,-1 0,1 0,0-1,0 1,0-1,0 1,1-1,-1 0,1 0,-1-1,-1-13,0 0,1-1,1 1,0-1,2 1,0-1,1 0,2-15,1-22,-4 30</inkml:trace>
  <inkml:trace contextRef="#ctx0" brushRef="#br0" timeOffset="369.878">57 589,'22'-13,"-1"0,0-2,-1 0,-1-2,0 0,-1-1,-1 0,-1-2,-1 0,0-1,-2 0,0-1,-1-2,6-5,-17 29,-1-1,0 1,0 0,0-1,1 1,-1-1,0 1,0 0,1-1,-1 1,0 0,1-1,-1 1,0 0,1-1,-1 1,1 0,-1 0,0 0,1-1,-1 1,1 0,-1 0,1 0,-1 0,1 0,-1 0,0 0,1 0,-1 0,1 0,-1 0,1 0,-1 0,1 0,-1 0,0 1,1-1,-1 0,1 0,-1 0,1 1,-1-1,0 0,1 1,-1-1,0 0,1 1,-1-1,0 0,0 1,1-1,-1 0,0 1,0-1,0 1,1-1,-1 1,0-1,0 0,0 1,0-1,0 1,0-1,0 1,0-1,14 182,-12-169,1 0,0 0,0 0,1-1,1 1,0-1,1 0,0 0,1-1,0 0,1 0,0-1,1 0,0 0,0-1,8 6,1-6</inkml:trace>
  <inkml:trace contextRef="#ctx0" brushRef="#br0" timeOffset="2335.262">678 52,'-2'-15,"2"14,-1 0,1 0,-1 0,1 1,0-1,-1 0,1 0,0 0,0 0,0 0,-1 0,1 0,0 0,0 0,1 0,-1 0,0 0,0 0,0 0,1 0,-1 0,0 0,1 0,-1 0,1 0,-1 0,1 0,0 1,-1-1,1 0,0 0,-1 1,1-1,0 0,0 1,0-1,-1 1,1-1,0 1,0-1,0 1,0 0,0 0,0-1,0 1,0 0,0 0,0 0,0 0,0 0,0 0,0 0,0 0,0 1,0-1,0 0,10 4,-1 0,0 1,0 0,0 0,-1 1,1 0,-1 1,-1 0,0 0,0 1,0 0,-1 1,0-1,0 1,-1 1,-1-1,1 1,-1 0,-1 0,0 1,-1-1,0 1,0 0,-1 0,0 0,-1 0,-1 0,0 0,0 0,-2 10,-17 149,12-112,1 0,4 1,1-1,4 5,-1 42,0-72,2 0,1 0,2 0,1-1,1 0,11 48,-9-35,-6-31,-2-1,1 1,-2 0,0 0,-1 1,0-1,-1 0,0 0,-3 12,-2 0,4-16,0 0,-1 0,0 0,0 0,-1 0,-1-1,0 1,0-1,-1 0,0 0,-5 6,7-13,-1 0,1 0,-1 0,0-1,0 1,1-1,-1 0,0 0,0-1,0 1,0-1,0 0,0 0,0 0,0 0,0-1,0 0,0 0,0 0,0 0,1 0,-3-2,-23-3,-48-6,59 6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1,'-90'129,"82"-116,1 2,0-1,1 1,1 0,0 0,1 1,1-1,0 1,2 0,-1 0,2 0,0-12,1 1,0-1,0 1,1-1,-1 0,1 1,0-1,0 0,1 0,-1 0,1 0,0-1,0 1,0-1,0 0,0 0,1 0,0 0,-1 0,1-1,0 0,0 1,0-1,1-1,-1 1,0-1,1 0,-1 0,1 0,-1 0,1-1,0 0,-1 0,1 0,-1 0,1-1,-1 0,1 0,3-1,2 1,-1 0,0-1,-1 0,1 0,0-1,0 0,-1-1,0 0,0 0,0-1,0 0,0 0,10-12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1 223,'76'-44,"92"-119,-167 162,1-1,-1 1,1-1,0 1,-1 0,1 0,0 0,0 0,0 0,0 0,0 1,0-1,0 0,0 1,0 0,0-1,0 1,1 0,-1 0,0 0,0 1,0-1,0 0,0 1,0-1,0 1,0 0,0 0,0 0,0 0,0 0,-1 0,1 0,0 1,-1-1,1 0,-1 1,1-1,-1 1,0 0,1 0,-1-1,0 1,0 0,-1 0,1 0,0 0,0 0,-1 0,0 0,1 0,-1 0,0 1,0-1,95 203,-84-191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59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23,'56'1,"143"-13,-189 9,1 0,-1 1,1 0,0 1,0 0,-1 1,1 0,0 1,0 0,-1 1,1 0,0 1,-1 0,0 0,1 1,3 2,-5-3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59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1,'14'0,"10"0,5 0,-2 4,0 3,-1-2,0 0,1-1,0-2,1-1,0-1,0 0,0 0,1-5,-1-1,0 0,1 1,-6 1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0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51,'-17'344,"-13"-151,19-62,12-170,-1 16</inkml:trace>
  <inkml:trace contextRef="#ctx0" brushRef="#br0" timeOffset="299.602">0 51,'332'-1,"-181"-25,-42 3,-94 27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1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1,'-14'8,"1"1,0 0,1 1,0 0,0 1,1 0,1 1,0 0,1 1,0 0,0 1,2-1,0 2,0-1,2 1,-1 0,0 6,6-17,-1 0,1 0,0 0,1 0,-1 0,1 0,-1 0,1 0,0 0,1 0,-1 0,1 0,-1-1,1 1,0-1,1 1,-1-1,1 0,-1 1,1-1,0-1,0 1,0 0,0-1,1 0,-1 1,1-1,-1 0,1-1,0 1,2 0,4 1,0-1,0 0,1 0,-1-1,0 0,0-1,1 0,-1-1,0 0,0-1,10-2,5-3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1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1,'-41'22,"2"2,1 2,1 2,-19 18,53-44,0 0,0 0,0 0,0 0,1 1,-1-1,1 1,0-1,0 1,0 0,0 0,0 0,1 0,-1 0,1 1,0-1,0 0,0 1,0-1,0 1,1-1,0 1,0-1,0 1,0-1,0 1,1-1,-1 0,1 1,0-1,0 1,0-1,1 0,-1 0,1 0,0 0,0 0,0 0,0 0,0 0,0-1,1 1,1 0,3 1,0 0,0 0,0-1,0 0,1 0,-1-1,1 0,0-1,-1 1,1-2,0 1,0-1,0 0,0 0,0-1,-1 0,1-1,0 0,-1 0,1 0,3-3,4 0,0-2,-1 1,0-2,0 0,-1-1,0 0,-1-1,0 0,0-1,4-6,-13 14,0 0,1 0,-1-1,0 1,0-1,-1 1,1-1,-1 0,0 0,0-1,0 1,-1 0,1-1,-1 1,0-1,0 1,0-1,-1 1,0-1,0 1,0-1,0 0,-1 1,0-1,0 1,0-1,0 1,-1 0,0-1,0 1,0 0,0 0,-1 0,1 0,-1 1,0-1,0 1,0-1,-1 1,1 0,-1 1,0-1,-1 0,0 0,-1 1,1-1,-1 2,1-1,-1 0,0 1,0 0,1 1,-1-1,0 1,0 0,0 0,0 1,0 0,0 0,-1 1,-12 3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2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0,'-11'4,"1"-1,-1 1,1 1,0 0,0 0,1 1,0 0,0 1,0 0,1 0,0 1,0 0,1 1,0-1,0 2,6-7,1 0,0 0,0 0,0 0,0-1,0 1,1 0,-1 0,1 0,0 0,0-1,0 1,0 0,0-1,1 1,-1-1,1 1,0-1,-1 0,1 1,0-1,0 0,1 0,-1-1,0 1,1 0,-1-1,1 1,-1-1,1 0,0 0,-1 0,1 0,3 0,39 33,-43-31,0 0,0 1,0-1,-1 1,0-1,1 1,-1 0,-1 0,1-1,0 1,-1 0,0 0,0 0,0 0,0 0,-1-1,1 1,-1 0,0 0,0-1,-1 1,1-1,-1 1,0-1,1 1,-2-1,1 0,0 0,-1 0,1 0,-1 0,0 0,-7 7,-1 0,0-1,0-1,0 1,-1-2,-1 0,1 0,-6 1,-9 2,2-3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2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94 168,'-9'9,"0"0,1 1,0 1,0-1,1 1,1 0,0 1,0-1,1 1,0 1,1-1,1 1,0-1,1 1,0 0,1 0,0 11,2-20,0 0,1 0,0 0,0 0,0-1,0 1,1-1,-1 1,1-1,0 0,0 0,0 0,0 0,0 0,1-1,-1 0,1 1,0-1,0-1,0 1,0 0,0-1,0 0,0 0,0 0,0-1,1 1,-1-1,0 0,0 0,8 0,-1 0,1 0,-1-2,1 1,-1-1,0-1,0 0,0-1,0 0,8-4,-5-4,-1 0,0 0,0-1,-1-1,-1 0,0-1,-1 0,-1 0,0-1,-2-1,1 1,-2-1,0 0,-1-1,-1 1,0-4,-3 19,6-105,-7 104,0 0,-1 0,0 1,1-1,-1 0,0 0,-1 1,1-1,0 1,-1-1,1 1,-1 0,0-1,0 1,0 0,0 0,0 0,0 0,-1 1,1-1,-1 1,1-1,-1 1,1 0,-1 0,0 0,1 0,-1 0,0 1,0-1,0 1,0 0,0 0,1 0,-2 0,-3 1,0 0,0 1,0 0,1 0,-1 1,1-1,0 1,0 1,0-1,0 1,0 0,1 0,0 1,-1 0,2 0,-1 0,1 0,0 1,0-1,0 1,1 0,-2 4,-3 6,0 0,2 0,0 1,1 0,0 0,2 0,0 1,0 7,4 4,0 0,3-1,0 0,2 1,1-2,1 1,1-1,11 22,-16-39,36 130,-51-73,0-48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6.0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0,'0'102,"26"156,-19-163,3-1,4-1,18 58,-4-80,-27-69,0-1,-1 1,1-1,0 1,-1-1,1 0,0 1,0-1,0 0,1 0,-1 1,0-1,0 0,0 0,1 0,-1 0,1-1,-1 1,1 0,-1-1,1 1,-1-1,1 1,-1-1,1 1,0-1,-1 0,1 0,0 0,-1 0,1 0,-1-1,1 1,0 0,-1-1,1 1,-1-1,1 1,-1-1,1 0,-1 0,1 0,-1 0,12-11,-2 0,1-1,-2-1,0 1,0-2,-1 0,-1 0,1-3,18-31,103-151,-130 199,0-1,1 1,-1-1,0 1,1 0,-1-1,1 1,-1 0,1 0,0-1,0 1,0 0,-1 0,1 0,0 0,0 0,0 0,1 0,-1 0,0 0,0 1,0-1,1 0,-1 1,0-1,1 1,-1-1,0 1,1 0,-1-1,1 1,-1 0,0 0,1 0,-1 0,1 0,-1 1,0-1,1 0,-1 1,1-1,-1 1,0-1,0 1,1-1,-1 1,1 1,8 161,-3-114,-7-33,0-1,2 1,0-1,0 0,2 1,0-1,0 0,2-1,0 1,0-1,1-1,1 1,1-1,-1 0,2-1,0 0,0 0,6 3,-15-14,1 0,0 0,-1 0,1 0,0-1,0 1,0 0,-1-1,1 0,0 1,0-1,0 0,0 0,0 0,0 0,0 0,0 0,0-1,0 1,0-1,0 1,-1-1,1 0,0 1,0-1,-1 0,1 0,0 0,-1-1,1 1,-1 0,0-1,1 1,-1-1,1 1,37-65,-34 56,120-325,-70 126,-51 172,-5 32,1-1,0 1,1-1,-1 1,1-1,0 1,0-1,1 1,0 0,0-1,0 1,0 0,1 0,0 1,1-3,12 0,1 7</inkml:trace>
  <inkml:trace contextRef="#ctx0" brushRef="#br0" timeOffset="339.675">1159 536,'-7'10,"-9"14,0 1,2 0,1 1,1 0,1 1,1 0,1 1,1 2,8-28,-1 0,1 1,-1-1,1 0,0 1,0-1,0 1,0-1,1 0,-1 1,0-1,1 0,0 0,-1 1,1-1,0 0,0 0,1 0,-1 0,0 0,0 0,1 0,0 0,-1-1,1 1,0 0,0-1,-1 0,1 1,0-1,1 0,-1 0,0 0,0 0,0 0,1-1,-1 1,2 0,3-1,0 1,-1-1,1 0,0-1,0 1,-1-1,1-1,-1 1,1-1,-1 0,1-1,-1 1,2-3,1 1,-1 0,0-1,0 0,-1-1,0 0,0 0,0-1,-1 1,1-2,-2 1,1 0,-1-1,0 0,-1 0,0-1,0 1,-1-1,0 0,0 0,-1 0,0 0,-1-1,0 1,0 0,-1-1,-1 1,1 0,-1-1,-1 1,0-3,1 9,-1 0,1 0,-1 0,0 0,0 0,0 0,0 0,0 1,0-1,-1 1,1 0,-1-1,0 1,0 0,1 1,-1-1,0 0,-1 1,1 0,0 0,0 0,-1 0,1 0,0 0,-1 1,1 0,-1 0,1 0,-1 0,1 0,0 1,-1-1,1 1,0 0,-1 0,1 0,0 1,0-1,0 1,0-1,0 1,0 0,1 0,-1 1,-1 1,-16 14</inkml:trace>
  <inkml:trace contextRef="#ctx0" brushRef="#br0" timeOffset="623.078">1469 791,'0'0,"0"-5,5-6,1-7,5-4,0-4,-1-1,2-3,-1 1,2 4,0 2,1 1,0-2,1 4,3 5,-1 10,-4 10,-4 5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3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66,'10'0,"7"0,7 0,3 0,2 0,0-5,2-1,-2 0,1 1,-1 1,0 2,-1 1,-4-4,-2-2,0 1,-4-3,-4-1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22,'6'-21,"-9"26,-75 409,69-216,9-199,1 0,-1 0,1 0,0 1,-1-1,1 0,0 0,0 1,-1-1,1 0,0 1,0-1,0 1,0-1,0 1,0 0,0-1,0 1,0 0,0-1,0 1,0 0,0 0,0 0,0 0,0 0,0 0,0 1,0-1,0 0,0 0,0 1,0-1,0 0,0 1,0-1,0 1,0 0,0-1,0 1,-1 0,1-1,0 1,-1 0,1 0,0 0,-1-1,1 1,-1 0,1 0,-1 0,1 0,-1 0,0 0,0 0,1 0,-1 0,0 0,0 0,0 0,0 0,0 0,0 0,0 1,-1-1,1 0,0 0,-1 0,13-20,-1-2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59,'24'-5,"13"-1,5-1,-1 2,-1-3,-3 0,-4 1,-2 1,-1 3,-2 1,0 1,-5 1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29,'29'0,"9"-5,4-2,-2 1,-1 1,-4 1,-7 2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0,'-5'34,"-6"15,-2 5,2-7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47,'34'-5,"16"-1,4 0,-3 1,-4-4,-6 1,-10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12,'34'-5,"10"-1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1,'21'4,"0"2,-1 0,1 2,-1 0,-1 1,0 1,0 1,-1 0,0 2,-1 0,-1 0,0 2,-1 0,0 1,-1 1,-1 0,-1 0,0 1,-2 1,0 0,-1 0,0 1,-2 1,0 2,1 8,-3 0,0 1,-2 0,-1 0,-2 0,-1 0,-2 0,-1 0,-1-1,-2 0,-1 0,-1 0,-2-1,-1 0,-1-1,-3 3,-7 4,-1-1,-2-1,-1-1,-1-1,-2-2,-1 0,-5 0,9-7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8.5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1,'-21'29,"0"2,2 0,1 1,2 1,1 1,1 0,2 1,2 0,1 1,2 0,1 0,1 20,4-25,3 0,0 0,2 0,1 0,2 0,0-1,2 0,2-1,1 0,1-1,1 0,1-1,2 0,0-2,2 0,1-1,1-1,3 1,6 5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9.4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58,'48'-14,"0"1,0 3,1 1,33 0,-78 8,1 1,-1-1,0 0,1 1,-1 0,0 0,1 0,-1 1,0 0,1 0,-1 0,0 0,0 0,0 1,0 0,0-1,0 2,0-1,-1 0,1 1,-1 0,0-1,0 2,0-1,0 0,0 0,0 1,-1-1,0 1,0 0,0 0,0 0,0 0,-1 0,0 0,0 1,0 0,-3 9,-1-1,0 1,-1-1,-1 0,0 0,-1-1,0 1,-1-1,0-1,-1 1,-1-1,1-1,-2 1,1-2,-1 1,-1-1,-6 4,-17 20,11-10,2 0,0 1,2 1,0 1,2 1,1 0,2 2,-2 5,12-28,1 1,1-1,0 1,0 0,0 0,1 0,-1 0,2 0,-1 1,1-1,0 0,1 0,0 0,0 0,0 0,1 0,0 0,0 0,1 0,0-1,0 1,0-1,1 0,0 0,0 0,1-1,0 1,2-1,0-1,0 1,1-2,-1 1,1-1,0 0,0-1,1 0,-1 0,0 0,1-1,1-1,-7 1,0-1,1 0,-1 0,1-1,-1 1,0-1,0 0,1 0,-1 0,0 0,0 0,0-1,0 1,0-1,0 0,0 0,-1 0,1 0,-1-1,1 1,-1 0,0-1,0 0,0 0,0 1,-1-1,1 0,-1 0,0-1,0 1,1-1,3-16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3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1 395,'40'-6,"-1"-1,0-3,0 0,-1-3,0-1,-1-2,9-7,26-33,-71 54,1 1,-1-1,1 0,-1 0,0 0,0 0,0 0,0 0,0 0,0 0,-1 0,1 0,-1 0,1-1,-1 1,0 0,0 0,0-1,0 1,0 0,0 0,-1-1,1 1,-1 0,0 0,1 0,-1 0,0 0,0 0,0 0,-1 0,1 0,0 0,-1 1,1-1,-1 0,0 1,0-1,-5-1,0-1,0 1,0 0,-1 0,1 1,-1 0,1 1,-1 0,0 0,0 0,0 1,0 0,0 1,1 0,-1 0,0 0,1 1,-1 0,1 1,-1 0,1 0,0 0,0 1,0 0,1 1,-1-1,-3 5,3-2,1 0,-1 0,1 1,1 0,-1 0,2 1,-1-1,1 1,0 0,1 0,0 1,0-1,1 1,0-1,1 1,0 0,1 0,0-1,0 1,1 0,0 0,2 4,-2-8,0-1,0 0,1 0,0 0,0-1,0 1,1 0,-1-1,1 1,0-1,0 0,1 0,-1 0,1-1,0 1,0-1,0 0,0 0,1 0,-1 0,1-1,0 0,0 0,0 0,4 0,130 17,-110-19,-4-1</inkml:trace>
  <inkml:trace contextRef="#ctx0" brushRef="#br0" timeOffset="384.19">593 479,'89'-95,"78"-72,-160 161,-6 5,-1 0,1 0,0 0,-1 0,1 0,0 0,-1 0,1 0,0 0,0 0,0 0,0 1,0-1,0 0,0 1,0-1,0 1,1-1,-1 1,0-1,0 1,0 0,1 0,-1-1,0 1,0 0,1 0,-1 0,0 0,0 1,0-1,1 0,-1 0,0 1,0-1,0 1,0-1,1 1,-1-1,0 1,0 0,0 0,0-1,-1 1,1 0,0 0,0 0,-8 74,6-73,-1 1,1 0,-1 1,1-1,0 0,0 0,0 0,0 1,1-1,0 0,-1 1,1-1,0 0,1 1,-1-1,0 0,1 1,0-1,0 0,0 0,0 0,0 1,1-1,0-1,-1 1,1 0,0 0,0-1,0 1,1-1,-1 1,1-1,-1 0,1 0,0 0,0 0,3 1,5-2,0 0,0-1,0-1,0 1,0-2,0 1,0-2,0 1,0-2,-1 1,1-1,-1-1,0 0,-1 0,1-1,-1 0,0-1,0 0,-1-1,4-3,100-98,-95 91</inkml:trace>
  <inkml:trace contextRef="#ctx0" brushRef="#br0" timeOffset="1032.05">1327 366,'48'-8,"-1"-2,0-3,-1-1,0-3,0-2,-38 17,0 0,-1-1,1 0,-1 0,0 0,0-1,0 0,-1-1,1 1,-1-1,0-1,0 1,-1-1,0 0,0 0,0 0,0-1,-1 0,-1 0,1 0,-1 0,0-1,0 1,-1-1,0 0,-1 1,0-1,0 0,0-2,-3 7,0-1,0 0,0 1,0 0,-1-1,0 1,1 0,-1 1,0-1,0 0,-1 1,1-1,-1 1,1 0,-1 0,1 1,-1-1,0 1,0 0,0 0,0 0,0 0,0 1,0-1,0 1,0 0,0 0,0 1,0-1,0 1,0 0,0 0,0 0,0 1,0-1,1 1,-1 0,1 0,-1 0,1 1,0-1,0 1,0-1,-3 4,-12 10,1 0,1 1,0 1,1 0,1 1,1 1,1 0,-2 6,12-22,-1 0,1 0,1 0,-1 1,0-1,1 1,0-1,0 1,1-1,-1 1,1 0,0-1,0 1,0 0,1-1,0 1,0-1,0 1,0-1,1 1,0-1,0 0,0 0,0 0,0 0,1 0,0 0,0 0,0-1,0 0,1 0,-1 0,1 0,0 0,-1 0,1-1,1 0,-1 0,0 0,0 0,1-1,9 2,-1 0,1 0,0-2,1 0,-1 0,0-2,0 1,0-2,0 0,0-1,0 0,-1-1,1 0,-1-1,0-1,0 0,1-2,30-17,-2-2,-1-2,-1-2,3-6,-30 27,-1-1,-1 0,0-1,0 0,-1-1,-1 0,0-1,-1 0,0 0,-1-1,-1 1,0-2,-2 1,3-10,-8 26,1 0,-1 1,0-1,0 0,0 0,1 0,-1 0,0 0,-1 0,1 0,0 0,0-1,0 1,0 0,-1-1,1 1,0-1,-1 1,1-1,0 1,-1-1,1 0,-1 0,1 0,0 0,-1 0,1 0,-1 0,1 0,0-1,-1 1,1 0,0-1,-1 1,1-1,0 0,-1 1,1-1,0 0,0 0,0 0,0 0,0 1,0-2,0 1,0 0,0 0,0 0,1 0,-1 0,0-1,1 1,-1 0,1-1,0 1,-1 0,1-1,0 1,0-1,0 1,0 0,0-1,0 1,0-1,0 1,0 0,1-1,-3 4,1 0,0 0,0 0,0 0,0 0,0 0,1 1,-1-1,1 0,-1 1,1-1,0 0,0 1,0-1,0 1,0-1,1 0,-1 1,1-1,-1 0,1 0,0 1,0-1,0 0,0 0,0 0,0 0,1 0,-1 0,1 0,-1-1,1 1,0 0,0-1,0 1,79 31,-76-32,0-1,0 1,-1 0,1 1,0-1,0 1,-1 0,1 0,-1 0,0 0,1 1,-1 0,0 0,0 0,-1 0,1 1,-1-1,0 1,0 0,0 0,0 0,0 0,-1 1,0-1,0 1,0 0,-1-1,1 1,-1 0,0 0,-1 0,1 0,-1 0,0-1,0 1,-1 0,1 0,-1 2,-84 166,80-150,4-5</inkml:trace>
  <inkml:trace contextRef="#ctx0" brushRef="#br0" timeOffset="1551.663">2654 112,'-27'16,"1"1,1 1,0 1,1 1,2 1,0 1,1 1,1 1,2 0,0 2,-7 15,23-39,0 0,1 0,-1 0,1 0,0 1,-1-1,1 0,0 1,0-1,0 1,1-1,-1 1,1-1,-1 1,1-1,0 1,0 0,0-1,0 1,0-1,1 1,-1 0,1-1,0 1,0-1,-1 1,2-1,-1 0,0 1,0-1,1 0,-1 0,1 0,0 0,0 0,0 0,0-1,0 1,0 0,0-1,0 0,0 1,1-1,-1 0,1 0,-1 0,1-1,-1 1,1-1,-1 1,1-1,10-2,0-1,0 0,0-1,0-1,-1 0,1 0,-1-1,-1-1,1 0,-1-1,0 0,-1 0,0-1,1-2,216-204,-155 181,-70 33,0 0,0 1,0-1,0 1,0-1,0 1,0 0,1 0,-1 0,0 0,0 0,0 1,0-1,0 1,0-1,0 1,0 0,0-1,0 1,0 0,0 1,0-1,0 0,-1 0,1 1,-1-1,1 1,-1 0,1-1,-1 1,0 0,0 0,0-1,1 2,1 11,0 0,0 1,-2-1,1 0,-2 1,0-1,-1 0,0 1,-1 0,1-5,-14 99,-4-2,-24 70,25-105,6-20,6-19,-1 1,-1-1,-2 0,-2-1,-1 0,-1-1,-2 0,-1-2,-1 0,-2 0,17-25,0 0,0 0,0 0,0 0,-1 0,0-1,0 0,0 0,0 0,0 0,-1-1,1 1,-1-1,0 0,1-1,-1 1,0-1,0 0,0 0,0-1,0 1,0-1,0 0,0 0,-1-1,1 1,0-1,1-1,-1 1,0 0,0-1,0 0,1 0,-1-1,1 1,0-1,0 0,0 0,0-1,0 1,0-1,1 1,0-1,0 0,-1-2,-1-12,1 0,1 0,1-1,1 1,0 0,2-1,0 1,1 0,0-1,2 1,0 0,1 1,3-8,5-10,1 0,1 1,2 0,2 1,0 1,3 1,0 1,12-11,-9 13</inkml:trace>
  <inkml:trace contextRef="#ctx0" brushRef="#br0" timeOffset="2064.098">3274 56,'-16'20,"1"2,0 0,2 0,0 2,2-1,0 1,2 1,0 0,2 0,-3 23,9-45,1 0,0 0,0 0,0-1,1 1,-1 0,1 0,-1-1,1 1,0 0,0-1,0 1,0-1,1 1,-1-1,1 1,-1-1,1 0,0 0,0 0,0 0,0 0,0 0,0-1,1 1,-1-1,1 1,-1-1,1 0,-1 0,1 0,0 0,-1-1,1 1,0-1,0 1,0-1,-1 0,1 0,0 0,0-1,-1 1,1-1,0 1,0-1,-1 0,1 0,1-1,19-6,-1-1,0-1,-1-1,0-1,0 0,-1-2,-1 0,-1-2,0 0,7-9,46-50,63-53,-127 123,0-1,0 1,1 0,0 0,0 1,0 0,0 1,1 0,-1 0,1 0,0 1,0 1,0 0,0 0,0 0,0 1,0 1,3 0,-8 2,0 1,0 0,-1 0,0 0,0 0,0 0,0 1,-1 0,1-1,-1 1,-1 0,1 0,0 0,-1 0,0 0,-1 1,1-1,-1 0,0 0,0 1,0-1,-1 0,0 0,-1 4,2 9,-7 142,-7 1,-6-2,-8 0,-7-2,-36 96,62-222,-1 0,-2-1,-1 0,-1-1,-18 27,27-48,0 0,-1-1,0 0,0 0,-1 0,0-1,0 0,-1 0,1-1,-1 0,0 0,-1-1,1 0,-1-1,1 1,-1-2,0 1,-1-1,1 0,0-1,0 0,-8-1,11 0,0 0,1-1,-1 0,1 0,-1 0,1-1,-1 0,1 0,0 0,-1 0,1-1,1 0,-1 0,0 0,1-1,-1 0,1 0,0 0,1 0,-1 0,1-1,-1 0,1 0,1 1,-1-2,1 1,0 0,-1-4,-1-3,1 0,1 0,0 0,0 0,2-1,-1 1,1 0,1-1,1 1,-1 0,2-1,2-8,8-11,1 2,2 0,1 0,1 2,1 0,2 1,0 1,2 2,20-18,9-4,2 3,2 2,1 2,3 3,0 2,2 4,64-23,-67 31,1 3,1 2,29-3,-47 12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12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230 1,'-9'2,"0"0,0 1,0 1,1-1,-1 1,1 1,0 0,0 0,0 0,1 1,0 0,0 1,-1 0,-4 7,0 0,1 1,1 0,0 0,1 1,0 0,2 1,0 0,1 0,0 1,2-1,0 1,1 0,0 1,2-1,0 12,1-19,0-1,0 0,2 1,-1-1,1 0,1 1,-1-1,2-1,-1 1,2 0,4 7,-7-13,0 0,1-1,0 1,0-1,0 1,0-1,0 0,1-1,-1 1,1-1,0 1,0-1,0 0,0 0,0-1,0 1,0-1,1 0,-1 0,0 0,1-1,-1 0,1 1,-1-2,0 1,1 0,-1-1,3 0,6-3,0 0,-1 0,0-1,0-1,0 0,0-1,-1 0,0-1,-1 0,0 0,0-1,-1 0,0-1,0 0,-1-1,-1 0,1 0,-2 0,0-1,0 0,-1 0,-1-1,0 1,0-1,-1 0,-1 0,0 0,-1-8,0 11,-1 0,-1 1,1-1,-2 0,1 1,-1-1,-1 1,1 0,-2 0,1 0,-1 0,-1 0,0 1,0 0,0 0,-1 0,0 1,-1 0,1 0,-2 0,1 1,-1 0,-5-3,8 5,0 1,-1 1,1-1,-1 1,1 0,-1 0,0 1,0 0,0 0,1 0,-1 0,0 1,0 0,0 1,0-1,-3 1,-14 5</inkml:trace>
  <inkml:trace contextRef="#ctx0" brushRef="#br0" timeOffset="570.786">568 622,'42'-64,"95"-124,-137 188,0-1,0 1,1-1,-1 1,0-1,0 1,0 0,1-1,-1 1,0 0,0-1,1 1,-1-1,0 1,1 0,-1 0,0-1,1 1,-1 0,1 0,-1-1,1 1,-1 0,0 0,1 0,-1 0,1 0,-1-1,1 1,-1 0,1 0,-1 0,1 0,-1 1,0-1,1 0,-1 0,1 0,-1 0,1 0,-1 0,1 1,-1-1,0 0,1 0,-1 1,0-1,1 0,-1 1,0-1,1 0,-1 1,0-1,1 0,-1 1,0-1,0 1,0-1,1 1,-1-1,0 0,0 1,3 35,-3-26,0-7,-1 0,1 1,0-1,0 0,0 0,0 0,1 0,-1 0,1 0,0 0,0 0,0-1,0 1,1 0,-1 0,1-1,-1 1,1-1,0 1,0-1,0 0,0 0,0 0,1 0,-1 0,1 0,-1-1,1 1,0-1,-1 1,1-1,0 0,0 0,0-1,0 1,0 0,0-1,0 0,0 0,0 0,0 0,2-1,144-81,-147 82,0 0,1 0,-1 0,1 0,-1 1,0-1,1 1,-1 0,0 0,0 0,0 0,1 0,-1 0,0 0,0 1,-1-1,1 1,0-1,0 1,-1 0,1 0,-1 0,1 0,-1 0,0 0,0 0,0 0,0 0,0 0,0 1,-1-1,1 0,-1 1,0-1,1 0,-1 1,0-1,12 29,26 11,-18-29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4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7,'5'0,"6"0,6 0,5 0,4 0,2 0,1 0,0 0,0 0,1 0,-1 0,-1 0,1-5,-5 4,-12 1,-8 1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5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0,'5'0,"6"0,6 0,5 0,4 0,2 0,1 0,0 0,1 0,-1 0,-5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9.2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215 368,'-34'33,"9"-10,1 1,0 2,2 0,1 1,1 1,-8 18,26-43,0-1,0 0,1 1,-1 0,1-1,0 1,-1 0,1 0,1-1,-1 1,0 0,1 0,-1 0,1 0,0 0,0 0,0 0,1 0,-1 0,1 0,-1 0,1 0,0 0,0-1,0 1,0 0,1 0,-1-1,1 1,0-1,0 0,0 1,0-1,0 0,0 0,0 0,1 0,-1-1,3 2,11 0,0-2,0 0,0-1,0 0,0-2,0 1,-1-2,1 0,0-1,-1-1,0 0,0-1,-1-1,1 0,-2-1,1 0,-1-1,0-1,0-1,-6 8,-1-1,0 1,0-1,0-1,0 1,-1-1,1 0,-1 0,0-1,-1 1,0-1,0 0,0 0,0-1,-1 1,0-1,0 0,-1 0,0 0,0 0,-1 0,0 0,0 0,-1 0,0-8,-3 10,-2 0,1 0,0 0,-1 0,0 0,0 1,-1 0,1 0,-1 1,0 0,0 0,0 0,0 0,0 1,-1 0,1 0,-1 1,1 0,-1 0,0 1,-2-1,-1 1,1-1,0 1,-1 1,1-1,0 2,0-1,0 1,0 1,0-1,0 2,0-1,1 1,-9 5,-1 1</inkml:trace>
  <inkml:trace contextRef="#ctx0" brushRef="#br0" timeOffset="414.76">836 311,'-15'3,"0"1,0 0,0 1,1 0,0 1,0 1,1 0,-1 1,2 1,-1 0,1 0,0 1,-4 6,15-15,1 0,-1 1,0-1,0 0,1 1,-1-1,0 1,1-1,0 1,-1-1,1 1,0 0,0-1,0 1,0-1,0 1,0-1,0 1,0 0,1-1,-1 1,1-1,-1 1,1-1,0 0,-1 1,1-1,0 1,0-1,0 0,0 0,0 0,0 0,0 1,1-1,-1-1,0 1,1 0,61 31,-42-23,-17-8,0 1,0-1,0 1,0 0,0 0,0 1,-1-1,1 1,-1-1,0 1,0 0,0 1,0-1,0 0,-1 1,1 0,-1-1,0 1,0 0,-1 0,1 0,-1 0,0 1,0-1,0 0,0 0,-1 1,0-1,0 0,0 1,0-1,-1 3,-1 1,0-1,-1 1,1-1,-2 0,1 0,-1 0,0 0,0-1,-1 0,1 0,-2 0,1 0,0-1,-1 1,0-2,-1 1,1-1,-1 0,1 0,-1 0,0-1,-1 0,1-1,-1 0,1 0,-1 0,1-1,-1 0,-1-1,-16 4</inkml:trace>
  <inkml:trace contextRef="#ctx0" brushRef="#br0" timeOffset="1316.648">1175 339,'2'-5,"1"1,0 0,-1-1,1 1,1 0,-1 1,0-1,1 0,0 1,0 0,0 0,0 0,1 1,-1-1,1 1,-1 0,1 0,0 1,0-1,0 1,-5 1,11-5,0 1,0 1,1-1,-1 2,1 0,-1 0,1 1,0 1,0 0,-1 0,1 1,0 1,6 1,-16-2,0 0,0 0,0 0,0 1,0-1,-1 0,1 1,0 0,-1-1,1 1,-1 0,1 0,-1 0,0 0,0 0,0 0,0 0,0 0,0 0,-1 0,1 1,-1-1,0 0,1 0,-1 1,0-1,0 0,0 1,-1-1,1 0,-1 0,1 1,-1-1,0 0,0 0,1 0,-2 0,0 2,-48 78,37-67,9-12,0-1,1 1,-1 0,1 0,0 1,0-1,0 1,0-1,1 1,-1 0,1 0,0 0,0 0,1 1,-1-1,1 0,0 1,0-1,0 1,1-1,0 1,0 0,0-1,0 1,1-1,-1 1,1-1,63 28,-19-15,-43-16,0 0,-1 0,1 1,0-1,-1 1,1-1,-1 1,1 0,-1-1,0 1,1 0,-1 0,0 0,-1 0,1 0,0 0,0 0,-1 1,1-1,-1 0,0 0,0 0,0 1,0-1,0 0,0 0,0 1,-1-1,1 0,-1 0,0 0,1 0,-1 0,0 0,0 0,-1 0,1 0,0 0,0 0,-1-1,-66 67,63-64,-1 1,-1 0,1-1,-1 0,1 0,-1-1,0 1,0-2,-1 1,1-1,-1 0,1 0,-1-1,0 0,-6-4</inkml:trace>
  <inkml:trace contextRef="#ctx0" brushRef="#br0" timeOffset="1669.804">1937 227,'-27'18,"1"1,1 1,1 2,1 0,1 2,1 0,1 1,2 1,0 1,1 1,-12 29,26-50,1 1,-1 0,1-1,1 1,0 0,0 0,0 1,1-1,0 0,0 0,1 0,0 0,1 0,0 0,0-1,1 1,0 0,0-1,0 0,1 0,0 0,1 0,0 0,0-1,0 0,0 0,1 0,0-1,1 0,-1 0,1-1,0 1,0-1,0-1,1 1,2-1,0 0,0-1,0 0,0-1,1 0,-1 0,0-1,1 0,-1-1,4-1,-11 2,0 0,-1-1,1 1,-1-1,1 0,-1 0,1 0,-1 0,0 0,1 0,-1 0,0-1,0 0,0 1,0-1,0 0,0 0,-1 0,1 0,0 0,-1 0,0 0,1-1,-1 1,0 0,0-1,0 1,-1-1,1 1,-1-1,1 1,-1-1,0 0,0 1,0-1,0 1,0-1,-1 0,1 1,-1-1,0 1,0-2,-3-2,0 0,0-1,0 1,-1 1,0-1,-1 1,1-1,-1 2,0-1,0 1,0-1,-1 2,1-1,-1 1,0 0,0 0,0 1,0 0,-1 0,1 1,-1 0,1 0,-1 1,1 0,-5 0,-47 9,35-2</inkml:trace>
  <inkml:trace contextRef="#ctx0" brushRef="#br0" timeOffset="2016.671">2134 706,'-9'14,"-4"10,5 1,5-4</inkml:trace>
  <inkml:trace contextRef="#ctx0" brushRef="#br0" timeOffset="2487.537">2501 282,'-59'14,"40"-12,0 2,1 1,0 0,0 1,0 1,1 0,0 2,0 0,0 1,15-8,-1-1,1 0,0 1,-1-1,1 1,0 0,0 0,0-1,1 1,-1 1,0-1,1 0,-1 0,1 1,0-1,0 0,0 1,0-1,0 1,0 0,1-1,-1 1,1 0,0-1,0 1,0 0,0-1,0 1,0 0,1-1,-1 1,1 0,0-1,0 1,0-1,0 1,0-1,1 0,-1 1,1-1,-1 0,1 0,0 0,0 0,0 0,0 0,0-1,0 1,1-1,-1 0,1 1,-1-1,0 0,1 0,2 0,4 1,1 0,0-1,0 0,0-1,0 0,0 0,0-1,0 0,0-1,0 0,0-1,-1 0,1 0,-1-1,0-1,0 1,0-1,-1-1,7-5,-14 10,-1 0,1 0,0 0,0 0,0 0,-1 0,1 0,0 0,0 0,0 0,1 0,-1 0,0 1,0-1,0 0,0 1,1-1,-1 1,0 0,1-1,-1 1,0 0,1 0,-1 0,0 0,1 0,-1 0,0 0,1 0,-1 0,0 1,1-1,-1 1,0-1,0 1,1-1,-1 1,0 0,0-1,0 1,0 0,0 0,0 0,0 0,0 0,0 0,0 0,-1 0,1 0,0 1,-1-1,1 0,-1 0,1 1,-1-1,0 0,1 0,-1 1,0-1,0 1,0-1,0 0,0 1,-28 132,9-68,7 104,12-146</inkml:trace>
  <inkml:trace contextRef="#ctx0" brushRef="#br0" timeOffset="2985.137">2727 255,'-5'7,"-1"0,1 1,1 0,-1 0,1 0,1 0,-1 1,2 0,-1 0,1-1,0 1,1 1,0-1,1 0,-1 0,2 0,-1 0,2 0,-1 0,1 0,2 7,-3-14,0 0,0-1,0 1,0-1,0 1,0-1,1 1,-1-1,0 0,1 0,-1 1,1-1,0 0,-1-1,1 1,0 0,-1 0,1-1,0 1,0-1,-1 1,1-1,0 0,0 0,0 1,0-2,0 1,0 0,-1 0,1 0,0-1,0 1,0-1,-1 0,1 1,0-1,-1 0,1 0,0 0,-1 0,1 0,-1 0,1-1,3-2,-1 0,0 0,1 0,-1-1,-1 1,1-1,-1 0,1 0,-1 0,-1 0,1-1,-1 1,1-4,-1 3,-1 0,0 0,0 0,0 0,-1 0,0 0,0 0,-1 0,1 0,-1 0,-1 0,1 0,-1 0,0 0,0 0,-1 1,1-1,-4-4,-6-3</inkml:trace>
  <inkml:trace contextRef="#ctx0" brushRef="#br0" timeOffset="3299.363">2953 141,'25'66,"-6"-23,-3 0,-2 2,-1-1,-3 2,-1-1,1 39,-8-69,-1 0,-1 0,-1 0,0 0,-1 0,0-1,-1 1,-1-1,-1 1,0-1,0 0,-1-1,-1 1,-1-1,0-1,0 1,-1-1,-1-1,-1 1,-39 30,26-26</inkml:trace>
  <inkml:trace contextRef="#ctx0" brushRef="#br0" timeOffset="4099.834">1203 1,'-25'23,"1"1,1 2,1 0,1 1,2 2,0 0,2 0,2 2,1 0,1 1,1 0,2 1,-4 22,9-23,1 1,2 0,1-1,1 1,2 0,6 31,-6-50,2 0,-1 0,2 0,0-1,0 1,1-1,1-1,0 1,1-1,1 0,-1-1,2 0,0 0,0-1,1 0,10 7,5 0,0-1,1-1,1-2,0 0,0-2,1-2,13 3,-17-6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54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27,'0'5,"5"2,6-1,7-1,4-1,4-2,2-6,1-2,0 0,1 1,-1-4,0 0,-1 2,1 1,-6 3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7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624 313,'-10'0,"-4"-2,0 1,0 1,0 0,0 1,0 0,0 1,1 1,-1 0,0 1,1 1,0 0,0 0,0 1,1 1,0 0,0 1,0 1,0 2,7-9,1 1,0 0,0 0,0 0,0 0,0 1,1-1,0 1,-1 0,1 0,1 0,-1 0,1 1,-1-1,1 1,1 0,-1-1,0 1,1 0,0 0,1 0,-1 0,1 0,-1 0,2 0,-1 0,0 0,2 3,3 0,1 0,0 0,1 0,0-1,0 0,0 0,1 0,0-1,0 0,1-1,0 0,0 0,0-1,9 3,66 41,-77-44,-1 1,0-1,0 1,0 0,-1 0,0 1,0 0,0 0,0 0,-1 0,0 1,-1-1,1 1,-1 0,-1 0,1 1,-1-1,0 0,-1 1,0-1,0 1,0 0,-1-1,-1 1,1-1,-1 1,0 0,-1-1,0 0,0 1,0-1,-1 1,-5 3,0 0,-1 0,-1-1,1 0,-1 0,-1-1,0-1,0 0,-1 0,0-1,0-1,0 0,-1 0,0-1,0-1,-1 0,-10 1,-1-1</inkml:trace>
  <inkml:trace contextRef="#ctx0" brushRef="#br0" timeOffset="303.163">427 256,'19'-4,"11"-3,6 1,1 2,-1 0,-2 2,-1-4,2-1,1 1,-1 1,-2 2,-2 1,-1 6,-6 7,-6 1</inkml:trace>
  <inkml:trace contextRef="#ctx0" brushRef="#br0" timeOffset="1320.468">1217 623,'0'0,"1"-1,-1 1,0 0,1-1,-1 1,0-1,1 0,-1 1,0-1,0 1,0-1,0 1,0-1,1 1,-1-1,0 0,0 1,0-1,0 1,-1-1,1 1,0-1,0 0,0 1,0-1,-1 1,1-1,0 1,0-1,-1 1,1-1,0 1,-1-1,1 1,0 0,-1-1,1 1,-1-1,1 1,-1 0,1-1,-1 1,1 0,-1 0,1 0,-1-1,0 1,1 0,-1 0,1 0,-1 0,1 0,-1 0,0 0,1 0,-1 0,1 0,-1 0,0 1,-39-6,28 6,0 1,0 1,0 0,0 1,1 0,0 0,0 2,0-1,0 1,1 1,0 0,0 0,1 1,0 0,0 0,1 1,0 1,0-1,-3 7,8-11,0 1,0-1,1 1,-1-1,1 1,1 0,-1 0,1 0,0 0,0 0,1 0,-1 0,1 1,1-1,-1 0,1 0,0 0,1 0,-1 0,1 0,0-1,1 1,0 0,-1-1,2 0,-1 0,0 0,1 0,0 0,0-1,1 1,-1-1,1 0,0-1,0 1,0-1,1 0,-1 0,5 1,8-1,0-1,0 0,1-1,-1-2,0 1,1-2,-1-1,0 0,12-4,-5 0</inkml:trace>
  <inkml:trace contextRef="#ctx0" brushRef="#br0" timeOffset="12885.081">314 3,'-10'-2,"1"2,0-1,0 1,-1 1,1 0,0 0,0 1,0 0,0 1,0-1,0 2,1-1,-1 1,1 1,0-1,1 1,-1 1,1 0,0 0,0 0,0 1,1-1,0 2,1-1,0 1,0 0,-1 2,-14 45,3 0,2 2,2 0,3 0,-2 58,5 301,9-241,-1 53,-1-226,0 0,0 0,0 0,0 0,1 0,-1 0,1 0,-1 0,1 0,0-1,0 1,0 0,0 0,0-1,0 1,0-1,0 1,0-1,1 1,-1-1,1 0,-1 0,1 0,0 0,-1 0,1 0,0 0,0 0,-1-1,1 1,0-1,0 1,0-1,0 0,0 1,0-1,0 0,0 0,0-1,0 1,0 0,-1-1,1 1,0-1,0 1,1-2,215-15,-195 13,-4-2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56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110 364,'1'-1,"-1"1,1 0,-1-1,0 1,1-1,-1 0,0 1,0-1,1 1,-1-1,0 1,0-1,0 0,0 1,1-1,-1 1,0-1,0 0,0 1,-1-1,1 0,0 1,0-1,0 1,0-1,0 0,-1 1,1-1,0 1,-1-1,1 1,0-1,-1 1,1-1,-1 1,1-1,0 1,-1 0,1-1,-1 1,1 0,-1-1,0 1,1 0,-1 0,1-1,-1 1,1 0,-1 0,0 0,1 0,-1 0,0 0,1 0,-1 0,1 0,-1 0,0 0,1 0,-1 0,1 1,-1-1,0 0,1 0,-1 1,11-6,-1 0,1 1,0 0,0 1,1 0,-1 1,1 0,-1 0,1 1,-1 1,1 0,0 0,5 2,-13-1,-1-1,0 1,0 0,0 0,0 0,0 0,0 0,0 1,0-1,0 1,-1-1,1 1,-1 0,1-1,-1 1,1 0,-1 0,0 0,0 0,0 0,0 0,0 0,-1 1,1-1,-1 0,1 0,-1 1,0-1,0 0,0 1,0-1,0 0,0 0,-1 1,1-1,-1 0,0 0,1 1,-1-1,-1 0,-42 85,-84 50,127-136,-1 0,1 1,0 0,-1-1,1 1,0 0,0 0,0 0,1-1,-1 1,0 0,1 0,-1 0,1 0,0 0,-1 0,1 1,0-1,0 0,1 0,-1 0,0 0,1 0,-1 0,1 0,-1 0,1 0,0-1,0 1,0 0,0 0,0-1,1 1,-1 0,0-1,1 1,69 43,-41-29,-26-15,-1 0,1 0,-1 1,0-1,0 1,0 0,0 0,0 0,0 0,0 1,0-1,-1 1,0 0,1-1,-1 1,0 0,0 0,0 0,-1 1,1-1,-1 0,0 1,0-1,0 1,0-1,-1 1,1-1,-1 1,0 0,0-1,0 1,0-1,-1 1,0 0,0 2,-7 5,0 0,0-1,-1 0,-1-1,1 0,-1-1,-1 0,0 0,0-1,0 0,-1-1,0 0,0-1,0-1,-1 0,1 0,-1-1,-6 0,-34-5,53-4</inkml:trace>
  <inkml:trace contextRef="#ctx0" brushRef="#br0" timeOffset="248.068">449 787,'-10'24,"-3"13,6 0,4-11,2-10</inkml:trace>
  <inkml:trace contextRef="#ctx0" brushRef="#br0" timeOffset="601.462">844 307,'-34'14,"1"2,1 0,0 3,1 0,1 2,-5 6,-1 25,35-51,1 1,0-1,0 1,-1-1,1 1,0-1,0 0,1 1,-1-1,0 1,0-1,1 0,-1 1,1-1,-1 0,1 1,-1-1,1 0,0 0,0 1,0-1,0 0,0 0,0 0,0 0,0 0,0 0,0-1,0 1,0 0,1 0,-1-1,0 1,1-1,-1 1,0-1,1 0,-1 0,1 1,0-1,174 29,-170-28,0 0,0 0,-1 1,1 0,-1 0,1 0,-1 1,0 0,0 0,0 0,0 0,-1 1,1 0,-1 0,0 0,0 1,0-1,-1 1,1 0,-1 0,0 0,-1 0,1 1,-1-1,0 1,-1-1,1 1,0 3,-1 2,-1-1,1 1,-2 0,0-1,0 1,0-1,-2 1,1-1,-1 0,-1 0,0 0,0 0,-1-1,0 1,0-1,-1 0,-1-1,1 0,-1 0,-1 0,0-1,0 0,0 0,-1-1,1 0,-5 1,-52-4,48-9</inkml:trace>
  <inkml:trace contextRef="#ctx0" brushRef="#br0" timeOffset="848.663">675 364,'33'-14,"17"-5,3 0,-1 5,-5 3,-6 5,-5 2,-4 3,-3 1,-1 1,-1-1,-4 1</inkml:trace>
  <inkml:trace contextRef="#ctx0" brushRef="#br0" timeOffset="2801.725">985 82,'41'-17,"1"1,1 3,0 1,44-6,-77 16,0 0,0 1,1 1,-1-1,0 2,1-1,-1 2,0-1,1 1,0 1,-8-2,0 0,-1 0,1 0,0 0,-1 0,1 1,-1-1,1 1,-1 0,0 0,0 0,1 0,-2 0,1 0,0 1,0-1,-1 0,1 1,-1 0,0-1,1 1,-1 0,-1 0,1-1,0 1,-1 0,1 0,-1 0,0 0,0 0,0 0,0 0,-1 0,1-1,-1 1,0 0,1 0,-6 17,2 1,0-1,2 1,0 0,1 0,1-1,1 1,1 0,2 5,6 44,-2 1,-4-1,-3 1,-4 29,0 25,-25 132,6-140,20-114,-1 0,1-1,-1 1,0-1,0 1,0-1,0 0,0 0,0 0,-1 0,1-1,-1 0,1 1,-1-1,1 0,-1-1,0 1,1-1,-1 1,0-1,0 0,1-1,-1 1,0 0,1-1,-1 0,0 0,1 0,-1-1,1 1,0-1,-3-1,3 2,-36-8,0 2,-1 2,1 1,-34 2,49 2</inkml:trace>
  <inkml:trace contextRef="#ctx0" brushRef="#br0" timeOffset="5069.79">1803 449,'-24'34,"-12"15,-6 5,5-3,4-9,8-7,2-6,2-6,3-8</inkml:trace>
  <inkml:trace contextRef="#ctx0" brushRef="#br0" timeOffset="5333.07">1436 561,'34'19,"16"12,4 0,-3-1,-4 1,-6-7,-6-1,-2-5,-4-6,-6 0,-2-7,-4-4</inkml:trace>
  <inkml:trace contextRef="#ctx0" brushRef="#br0" timeOffset="5632.36">1747 307,'-5'34,"-1"16,0 8,1 0,1-5,-2-7,-2-2,2-3,1-5,2-2,1-3,1-2,-4-1,-2-1,2 1,0-1,2 1,1-5</inkml:trace>
  <inkml:trace contextRef="#ctx0" brushRef="#br0" timeOffset="6120.255">1973 364,'44'-26,"-39"21,1 0,-1 1,1-1,0 1,0 1,0-1,1 1,-1 0,1 1,0-1,0 1,0 0,0 1,0 0,0 0,0 1,0-1,0 2,0-1,1 1,-1 0,0 0,0 1,-1 0,1 0,5 3,-10-3,0 0,1 0,-1 1,0-1,0 1,-1 0,1-1,0 1,-1 0,0 0,0 0,0 0,0 0,0 0,0 1,-1-1,0 0,1 0,-1 0,0 1,-1-1,1 0,0 0,-1 0,0 0,0 1,0-1,0 0,-1 1,-45 88,45-89,-196 300,173-207,25-93,0-1,0 1,1 0,-1 0,1 0,-1 0,1-1,0 1,0 0,0 0,0-1,1 1,-1-1,1 1,-1-1,1 0,0 0,0 1,0-1,0 0,1-1,-1 1,0 0,1-1,-1 1,1-1,-1 0,1 0,0 0,0 0,-1 0,2-1,6 3,0-2,0 0,0 0,0-1,0 0,0 0,0-1,0-1,0 0,-1 0,1-1,-1 0,1-1,-1 0,0 0,0-1,-1 0,1 0,1-2,8-9</inkml:trace>
  <inkml:trace contextRef="#ctx0" brushRef="#br0" timeOffset="6432.682">2537 364,'-23'30,"0"2,3 0,0 1,2 1,2 1,1 0,2 1,-8 34,20-67,-1 1,1-1,0 1,1 0,-1-1,1 1,-1 0,1 0,0-1,1 1,-1 0,1 0,-1-1,1 1,0 0,1-1,-1 1,0-1,1 0,0 1,0-1,0 0,0 0,0 0,1 0,-1 0,1-1,0 1,0-1,0 0,0 0,0 0,0 0,1 0,-1-1,1 1,-1-1,2 0,12 0,0 0,0-1,0-1,0-1,0-1,0 0,0-1,-1 0,0-2,0 0,0-1,0 0,-1-1,-1-1,1 0,-2-1,1-1,-1 0,-1-1,0 0,0-1,-2 0,1-1,-2 0,0-1,-1 0,0 0,3-10,-9 19,1 0,-1 0,-1 0,1 0,-1 0,0-1,-1 1,1 0,-1-1,0 1,-1 0,0-1,0 1,0 0,-1 0,1 0,-1 0,-1 0,1 0,-1 0,0 1,-1-1,1 1,-1 0,0 0,0 1,-1-1,0 1,1 0,-1 0,-1 0,1 0,0 1,-1 0,0 1,1-1,-1 1,0 0,-1 0,1 1,0 0,0 0,-2 0,-6-1,-1 1,0 0,0 1,0 1,0 0,0 1,0 1,-3 1,-9 3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06.8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26,'17'40,"-7"-5,-1 1,-2 0,-1 0,-2 1,0 27,-7 162,-17-159,9-47</inkml:trace>
  <inkml:trace contextRef="#ctx0" brushRef="#br0" timeOffset="366.485">282 168,'-25'18,"3"-3,1 0,0 1,1 1,1 1,1 1,0 2,16-20,0 1,0 0,1-1,-1 1,1 0,0 0,-1 0,1 0,0 0,0 0,0 0,0 1,1-1,-1 0,1 1,-1-1,1 0,0 1,0-1,0 0,0 1,0-1,0 0,1 1,-1-1,1 0,0 0,-1 1,1-1,0 0,0 0,1 0,-1 0,0 0,1 0,-1 0,1-1,0 1,-1 0,1-1,0 1,0-1,0 0,0 0,2 1,43 21,-37-19,0 0,0 1,-1-1,1 2,-1 0,-1 0,1 0,-1 1,0 0,0 1,-1 0,0 0,5 9,29 35,-29-47</inkml:trace>
  <inkml:trace contextRef="#ctx0" brushRef="#br0" timeOffset="751.21">762 112,'28'169,"-26"-154,0-1,0 1,-2 0,0 1,0-1,-2 0,0-1,0 1,-1 0,-1 0,-1-1,0 0,-1 0,0 0,-1-1,0 0,-1 0,-1-1,0 0,-1 0,0-1,-2 1,8-9,-1-1,1 1,0-1,-1 0,1 0,-1-1,0 1,1-1,-1 0,0 0,0-1,0 1,0-1,0 0,0-1,1 1,-1-1,0 0,0 0,0 0,1-1,-1 0,1 0,-2 0,-12-11</inkml:trace>
  <inkml:trace contextRef="#ctx0" brushRef="#br0" timeOffset="1005.111">509 55,'33'0,"21"0,6 0,-2-5,-7-1,-6-1,-7 2,-5 2,-3 1,-2-4,0-1,-1 1,-1 1,-3 2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0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1 392,'15'2,"0"0,1 0,-1-2,0 0,1 0,-1-2,0 0,0 0,0-1,0-1,0-1,-1 0,0-1,0-1,0 0,-1 0,0-1,0-1,-1-1,0 1,-1-2,0 0,-1 0,0-1,-1 0,0 0,-1-1,0-1,4-10,19-76,-28 137,-25 97,-11 163,12-130,-35 126,14-131,23-130,31-68,20-52,-19 57</inkml:trace>
  <inkml:trace contextRef="#ctx0" brushRef="#br0" timeOffset="387.425">819 392,'-440'315,"402"-273,37-41,1 0,-1 0,1 0,-1 0,1-1,0 1,0 1,-1-1,1 0,0 0,0 0,0 0,0 0,0 0,0 0,0 0,1 0,-1 0,0 0,0 0,1 0,-1 0,1 0,-1 0,1-1,-1 1,1 0,0 0,-1 0,1 0,0-1,0 1,-1 0,1-1,0 1,0-1,0 1,0-1,0 1,0-1,0 0,0 1,0-1,0 0,0 0,0 0,0 0,0 0,1 0,121 6,-108-8,0 1,1 1,-1 0,1 2,-1-1,0 2,0 0,11 4,-20-3,0 0,0 1,-1 0,1 0,-1 1,-1-1,1 1,-1 0,0 1,0-1,0 1,-1-1,0 1,-1 0,0 0,0 0,0 1,-1-1,0 0,0 1,-1-1,1 1,-2-1,1 0,-1 1,-1-1,1 0,-1 1,0-1,-3 4,1 54,26-64,-6-9</inkml:trace>
  <inkml:trace contextRef="#ctx0" brushRef="#br0" timeOffset="586.279">1101 786,'-19'34,"-7"15,2 5,9-7,13-16,6-14</inkml:trace>
  <inkml:trace contextRef="#ctx0" brushRef="#br0" timeOffset="732.813">1045 335,'0'0</inkml:trace>
  <inkml:trace contextRef="#ctx0" brushRef="#br0" timeOffset="1103.289">1270 984,'196'-289,"-196"288,31-31,-31 31,0 1,1-1,-1 1,1-1,-1 1,1 0,-1-1,1 1,0-1,-1 1,1 0,0 0,-1-1,1 1,-1 0,1 0,0 0,0 0,-1-1,1 1,0 0,-1 0,1 1,0-1,-1 0,1 0,0 0,-1 0,1 1,0-1,-1 0,1 0,-1 1,1-1,0 0,-1 1,1-1,-1 1,1-1,-1 1,0-1,1 1,-1-1,1 1,-1 0,0-1,1 1,-1-1,0 1,0 0,1-1,-1 1,0 0,0-1,0 1,0 0,8 64,-9-58,1-1,0 1,1-1,0 1,0-1,0 1,0-1,1 1,0-1,1 0,-1 0,1 0,0-1,1 1,-1 0,1-1,0 0,2 1,-1-2,0-1,0 0,0 0,1 0,-1-1,1 0,-1 0,1 0,0-1,0 0,0 0,0 0,0-1,0 0,0 0,-1 0,1-1,0 0,0 0,0 0,0-1,-1 0,1 0,-1-1,1 1,-1-1,0 0,0-1,0 1,-1-1,1 0,-1 0,0 0,0-1,0 1,-1-1,1 0,-1 0,0-1,-1 1,3-5,20-42,-14 32</inkml:trace>
  <inkml:trace contextRef="#ctx0" brushRef="#br0" timeOffset="1717.348">1976 899,'38'-9,"-1"-2,-1-2,0-1,-1-2,-1-1,20-14,10-38,-62 66,-1 1,0-1,0 1,-1-1,1 1,0-1,-1 0,1 1,-1-1,0 0,0 1,0-1,0 0,-1 1,1-1,-1 0,1 1,-1-1,0 1,0-1,0 1,-1-1,1 1,0 0,-1 0,1-1,-1 1,0 0,0 0,0 1,0-1,0 0,0 1,-5-5,-1 1,1 1,-1 0,0 0,0 0,0 1,0 0,-1 1,1 0,-1 0,1 1,-1 0,0 0,1 1,-1 0,0 1,0 0,1 0,-1 1,1 0,-1 0,1 1,0 0,0 1,0-1,0 2,1-1,0 1,-1 0,2 1,-1-1,1 1,0 1,-3 2,0 1,0 1,0-1,1 1,1 1,0 0,0 0,1 0,1 0,0 1,0 0,1 0,1 1,1-1,0 1,0-1,1 1,1 0,0 0,1 1,1-9,0 0,1 0,-1 0,1 0,0 0,0-1,1 1,0-1,0 0,0 0,0-1,1 1,0-1,0 0,0 0,0 0,1-1,-1 0,1 0,0 0,0-1,0 0,5 1,8 2,1-1,-1 0,1-2,0 0,0-2,0 0,2-1,15-5,-1-1,1-2,-1-1,-1-2,0-1,-1-2,0-2,-1-1,24-18,-11 3,-2-3,-2-2,-1-1,-2-2,-2-2,-2-1,-2-2,-1-1,-3-2,6-17,-20 41,-1-1,-1 0,-1-1,-2 0,-1 0,-1-1,-1-1,-1 1,-2-1,1-18,-5 44,1-1,0 1,-1 0,1-1,-1 1,0-1,0 1,-1 0,1-1,-1 1,1 0,-1-1,0 1,0 0,-1 0,1 0,-1 0,1 0,-1 0,0 0,0 0,-1 1,1-1,0 1,-1 0,1-1,-1 1,0 0,0 0,0 1,0-1,0 1,0-1,0 1,0 0,-1 0,1 1,0-1,-1 1,1-1,0 1,-1 0,1 0,-1 1,1-1,0 1,-1-1,1 1,-1 1,-10 10,0 2,1 0,0 1,2 0,-1 1,2 0,0 1,1 0,1 0,1 1,0 0,1 1,1-1,1 1,-2 19,-7 24,2 0,3 0,3 1,2 0,6 49,0-89,0 0,2 0,1-1,1 1,1-1,0-1,2 0,6 11,-7 3,-11-21</inkml:trace>
  <inkml:trace contextRef="#ctx0" brushRef="#br0" timeOffset="1972.781">2512 448,'38'0,"33"0,8 0,0 0,-3 0,-10 0,-6 0,-5 0,-5 0,-8 0,-6 0,-4 5,-2 1,-3 0,0-1,-4-2</inkml:trace>
  <inkml:trace contextRef="#ctx0" brushRef="#br0" timeOffset="2222.297">3415 730,'10'24,"3"7</inkml:trace>
  <inkml:trace contextRef="#ctx0" brushRef="#br0" timeOffset="2387.863">3443 392,'0'0</inkml:trace>
  <inkml:trace contextRef="#ctx0" brushRef="#br0" timeOffset="2554.803">3952 419,'-40'29,"2"2,1 2,1 1,2 2,-24 32,55-66,0 1,1 0,-1 0,1 0,-1 0,1 0,0 0,0 0,0 1,1-1,-1 1,1-1,0 1,0 0,0-1,0 1,0 0,1 0,0 0,0-1,0 1,0 0,1 0,0 0,-1-1,1 1,0 0,1-1,-1 1,1-1,0 1,-1-1,3 3,11 1,-1 1,1-2,0 0,1-1,0-1,-1 0,1-1,1-1,-1 0,0-1,0-1,16-2,-26 2,19-1,0-1,0-1,-1-1,1-2,-1 0,6-4,-6 2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2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314 866,'-31'18,"1"0,1 2,0 1,2 2,0 0,2 2,1 1,-18 24,-5 43,46-91,1 1,-1-1,1 0,-1 1,1-1,0 1,0-1,0 1,1-1,-1 1,0-1,1 1,0-1,0 0,-1 1,1-1,0 0,1 0,-1 0,0 1,1-1,-1 0,1-1,0 1,-1 0,1 0,0-1,0 1,0-1,0 0,0 1,1-1,-1 0,0 0,1-1,-1 1,0 0,1-1,1 1,9-1,0 0,0 0,0-2,0 1,0-2,-1 0,1 0,-1-1,1 0,-1-2,0 1,-1-1,0-1,0 0,9-7,210-187,-228 199,0 0,0 0,0 0,0 0,0 0,0 1,1-1,-1 1,1 0,-1 0,1 0,-1 0,1 0,0 0,-1 1,1-1,0 1,0 0,0 0,-1 0,1 0,0 0,0 0,-1 1,1 0,0-1,-1 1,1 0,-1 0,1 1,-1-1,1 0,-1 1,0-1,1 1,-1 0,1 2,2 5,-1 1,-1 0,1 0,-2 0,1 1,-2-1,1 1,-1-1,-1 1,0-1,0 2,16 99,-14-105,0 0,1 0,0-1,0 0,0 1,0-1,1 0,0 0,0-1,0 1,1-1,0 0,-1 0,2-1,-1 1,0-1,0 0,1 0,0-1,0 0,-1 0,1 0,0-1,0 0,1 0,-1 0,0-1,0 0,0 0,1 0,-1-1,0 0,0 0,0-1,0 0,0 0,-1 0,6-3,24-18,-1-1,-1-2,-2-1,0-1,-2-2,-1-1,-1-1,-2-2,-2 0,2-6,0 1,-1 0,-3-2,-1 0,-2-2,-2 0,-2 0,-2-2,-2 1,-1-2,1-40,-4 45,-2 0,-1 0,-3 0,-1 0,-2 0,-2 0,-1 0,-6-11,-31-19,42 70,0-1,-1 1,1 0,0 0,-1 0,1 0,-1 0,1 0,-1 0,0 0,0 1,1-1,-1 1,0-1,0 1,1-1,-1 1,0 0,0 0,0 0,0 0,1 0,-1 1,0-1,0 1,0-1,1 1,-1-1,0 1,1 0,-1 0,1 0,-1 0,0 0,1 0,0 0,-1 0,1 1,0-1,0 0,0 1,0-1,-1 2,-10 17,2 0,0 0,1 1,1 0,1 0,1 1,1 0,0 6,-6 44,3 0,3 1,3-1,4 21,-1-29,-1-8,3 0,1 0,4 0,1-1,4-1,1 1,3-2,2 0,3-1,-4-6,-34-41,1-10</inkml:trace>
  <inkml:trace contextRef="#ctx0" brushRef="#br0" timeOffset="254.256">879 669,'34'-5,"30"-1,13-1,4 2,-7 2,-7 1,-5 1,-3 0,-3 1,-5 0,-7 1,-11-1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9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282 56,'-14'19,"-5"11,-4 6,1 1,1-1,3-1,5-3,0-6,2-3,3 0,-2-5,0 0,-2 2,1 1,-3-1,-4-1,2-3</inkml:trace>
  <inkml:trace contextRef="#ctx0" brushRef="#br0" timeOffset="250.36">0 0,'19'34,"12"15,4 5,-3-3,-2-9,-7-8,-2-4,1-2,0-7,-3-2,1 1,-5-3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8.9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48 628,'-16'-68,"28"128,-8 237,-33-49,18-104,10-141,0 0,-1 1,2-1,-1 0,0 1,1-1,-1 0,1 1,0-1,0 1,0-1,1 1,-1-1,1 1,0-1,0 0,0 0,0 1,1-1,-1 0,1 0,0 0,-1 0,2 0,-1-1,0 1,0-1,1 1,0-1,-1 0,1 0,0 0,0 0,0-1,0 1,0-1,0 1,1-1,-1 0,0-1,1 1,1 0,256 8,-230-2,0-2,1-1,0-1,0-2,0-1,2-2,51-16,-72 30,-14-2</inkml:trace>
  <inkml:trace contextRef="#ctx0" brushRef="#br0" timeOffset="1452.843">218 8,'18'39,"-7"-11,-6-13,2 1,-1-1,2 0,0-1,0 0,1 0,1-1,6 6,-15-19,1 1,0-1,0 1,0-1,0 0,0 0,0 0,0 0,0 0,0 0,0 0,0-1,-1 1,1-1,0 1,0-1,0 0,0 0,-1 0,1 0,-1 0,1 0,0 0,-1 0,0-1,1 1,-1-1,0 1,0-1,0 1,0-1,0 0,0 0,0 1,0-1,-1 0,1 0,-1 0,1 0,-1 0,0 0,0 1,0-3,5-7,46-129,-51 139,1 0,-1 0,1 1,-1-1,0 0,1 0,-1 1,1-1,0 0,-1 1,1-1,-1 0,1 1,0-1,0 1,-1 0,1-1,0 1,0-1,-1 1,1 0,0 0,0-1,0 1,0 0,0 0,-1 0,1 0,0 0,0 0,0 0,0 0,0 0,-1 1,1-1,0 0,0 1,0-1,-1 0,1 1,0-1,0 1,-1-1,1 1,0-1,-1 1,1 0,-1-1,1 1,-1 0,1-1,-1 1,1 0,23 44,-7-2,-1 0,-3 1,-1 1,-2 0,-3 1,-1 0,-2 0,-2 0,-3 2,-30 33,30-79,0 0,-1-1,1 1,0-1,-1 1,0-1,1 0,-1 1,0-1,0 0,1 0,-1 0,0-1,0 1,0 0,0-1,0 1,-1-1,1 0,0 1,0-1,0 0,0 0,0-1,0 1,0 0,0-1,0 1,0-1,0 1,0-1,0 0,0 0,0 0,0 0,0-1,1 1,-1 0,0-1,-4-4,1 0,-1-1,1 0,0 0,1 0,-1-1,1 1,1-1,0 0,0 0,0 0,1-1,0 1,1-1,0 1,0-1,1-4,1 4,1 0,0 0,0 0,1 0,0 0,1 1,0-1,0 1,1 0,0 0,0 0,1 1,0 0,0 0,1 0,-1 1,2 0,-1 0,1 1,-1 0,1 0,1 1,-1 0,1 1,0-1,8-1,69-8,-61 13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0,'22'0,"-12"0,-22 0,-147 18,-68 30,93-9,134-39,-1 0,0 1,1-1,-1 0,0 1,1-1,-1 1,1-1,-1 1,1-1,-1 1,1-1,-1 1,1-1,0 1,-1 0,1-1,0 1,-1 0,1-1,0 1,0 0,0 0,-1-1,1 1,0 0,0-1,0 1,0 0,0 0,1-1,-1 1,0 0,0 0,0-1,1 1,-1 0,0-1,1 1,-1 0,0-1,1 1,-1-1,1 1,-1-1,1 1,-1-1,1 1,-1-1,1 1,0-1,-1 0,1 1,0-1,-1 0,2 1,38 20,148 38,-37-22,-150-36,0-1,0 0,0 1,0-1,0 1,0-1,0 1,0 0,-1-1,1 1,0 0,0-1,-1 1,1 0,-1 0,1 0,0 0,-1 0,0 0,1 0,-1-1,1 1,-1 0,0 1,0-1,0 0,1 0,-1 0,0 0,0 0,-1 0,1 0,0 0,0 0,0 0,-1 0,1 0,0 0,-1 0,1 0,-1 0,1-1,-1 1,0 0,1 0,-1 0,0-1,1 1,-1 0,0-1,0 1,0 0,-48 32,48-32,-263 113,86-30,139-62,25-16,0 1,1 0,0 1,1 1,0 0,0 0,1 1,0 1,-3 4,14-12,0-1,-1 0,2 0,-1 1,0-1,0 0,1 0,-1 1,1-1,-1 0,1 0,0 0,0 0,0 0,0 0,1 0,-1 0,0 0,1-1,-1 1,1-1,0 1,-1-1,1 1,0-1,0 0,0 0,0 0,0 0,0 0,0 0,1 0,-1-1,0 1,0-1,0 0,1 0,-1 0,0 0,1 0,-1 0,26 3,-1-1,1-2,0 0,-1-2,1-1,-1-1,0-2,26-8,135-16,-163 30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13,'-48'162,"-27"158,73-318,1 0,0 0,0 1,0-1,0 0,0 0,1 1,-1-1,1 1,0-1,-1 0,1 1,0-1,0 1,1-1,-1 1,0-1,1 0,-1 1,1-1,0 0,0 1,0-1,0 0,0 0,1 0,-1 0,0 0,1 0,0 0,-1-1,1 1,1-3,-1 0,1 0,-1 0,0 0,1 0,-1-1,0 1,0-1,0 1,0-1,0 0,0 0,-1 0,1 0,-1 0,1 0,-1 0,0-1,0 1,0-1,0 1,0-1,8-18</inkml:trace>
  <inkml:trace contextRef="#ctx0" brushRef="#br0" timeOffset="246.28">104 13,'15'-5,"9"-1,5 4,3 4,1 0,-1 1,-1-1,0 0,-2-1,0 0,-1-1,-4 0</inkml:trace>
  <inkml:trace contextRef="#ctx0" brushRef="#br0" timeOffset="445.695">20 323,'29'10,"14"2,4 1,0-4,-9-6,-5-5,-5-2,-1 0,-6 1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6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1 107,'186'11,"-183"-11,5 4,1-2,-1 1,1-1,0 0,0-1,0 0,0-1,0 0,0 0,0 0,0-2,0 1,0-1,6-2,-14 3,0-1,0 1,-1 0,1 0,-1-1,1 1,-1 0,1-1,-1 1,0-1,0 1,1 0,-1-1,0 1,0-1,-1 1,1-1,0 1,0 0,-1-1,1 1,-1-1,1 1,-1 0,1 0,-1-1,0 1,0 0,0 0,0 0,0 0,0 0,0 0,0 0,0 0,0 0,0 0,-1 1,1-1,0 0,0 1,-1-1,1 1,-1-1,1 1,0 0,-1 0,1 0,-2 0,-9-8,-28-34,26 20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27,'10'0,"7"0,7 0,3 0,2 0,1 0,0 0,-5-5,-2-2,0 1,1 1,1 2,-4 5,-5 4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0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1236,'63'-23,"0"-3,-3-3,0-2,-2-3,-1-2,13-8,-3-2,-1-4,-2-2,-3-3,-2-2,-3-3,-3-3,-2-2,-1-4,-34 44,-1 0,-1-1,-1-1,-2-1,0 0,-2 0,-1-1,-1 0,-2 0,-1 0,1-26,-6 46,0 0,0 0,0 0,-1 0,-1 0,1 0,-1 0,-1 1,0 0,-3-6,6 11,-1 1,1 0,-1-1,1 1,-1 0,0 0,0 0,0 0,0 0,0 1,-1-1,1 0,0 1,-1 0,1 0,-1-1,0 2,1-1,-1 0,0 0,1 1,-1-1,0 1,0 0,1 0,-1 0,0 0,0 1,1-1,-1 1,0-1,0 1,1 0,-1 0,-2 2,-9 7,0 1,1 1,0 0,0 1,2 0,-1 1,2 0,0 1,1 0,0 1,1 0,1 0,-3 10,-7 10,-15 27,3 1,3 2,3 1,2 1,-7 54,25-106,2 1,0-1,0 1,2-1,0 1,1-1,0 0,2 0,0 0,2 3,-4-11,1-1,0 1,0-1,1 0,0 0,0-1,0 1,1-1,0 0,1 0,-1 0,1-1,0 0,1 0,-1 0,1-1,0 0,0 0,0-1,0 0,7 2,9-1,1-2,-1 0,1-1,0-1,0-1,-1-2,1 0,-1-1,0-2,0 0,-1-2,1 0,-2-1,1-2,-1 0,-1-1,0-1,-1-1,0 0,-7 5,0-1,0 0,-1 0,-1-1,0-1,0 0,-1 0,-1-1,0 0,0 0,-2-1,4-8,-10 21,1-1,0 1,-1-1,1 0,-1 1,0-1,1 1,-1-1,0 0,0 1,0-1,0 0,0 1,-1-1,1 0,0 1,-1-1,1 1,-1-1,0 1,1-1,-1 1,0-1,0 1,0 0,0-1,0 1,0 0,-1 0,1 0,0 0,0 0,-1 0,1 0,-1 0,1 0,-1 1,1-1,-1 1,1-1,-1 1,0-1,1 1,-1 0,0 0,1 0,-1 0,0 0,1 0,-1 0,1 1,-1-1,0 1,1-1,-1 1,1 0,-1-1,1 1,-1 0,1 0,0 0,-1 0,1 1,-13 5,2 2,-1 0,1 0,0 1,1 1,1 0,-1 0,2 1,-1 1,2-1,0 1,0 1,1-1,1 1,0 1,1-1,1 1,0 0,1 0,1 0,0 0,1 1,0-1,1 0,1 1,2 5,-3-16,1 1,0-1,1 1,-1-1,1 1,0-1,1 0,-1 0,1 0,0 0,0 0,1-1,-1 1,1-1,0 0,0 0,0 0,1-1,-1 1,1-1,0 0,0-1,0 1,0-1,1 0,-1 0,1-1,-1 1,1-1,-1 0,1-1,0 1,-1-1,1-1,0 1,-1-1,1 0,0 0,1-1,10-5,0-2,0 0,-1 0,-1-2,0 0,0-1,-1 0,-1-1,0-1,11-14,-22 25,9-7,-1-2,0 1,0-1,-2-1,1 1,-2-2,1 1,-2-1,0 0,-1 0,0-1,-1 1,-1-1,0 0,-1 0,0-1,-1-10,-3 19,0 0,0 0,-1 1,0-1,0 1,0 0,-1 0,1 0,-2 0,1 1,-1-1,1 1,-2 0,1 1,0-1,-1 1,0 0,0 0,0 1,0 0,-1 0,1 0,-1 1,0 0,0 0,1 1,-1 0,0 0,0 0,0 1,-1 0,1 1,0-1,0 2,1-1,-3 1,-48 21,32-9</inkml:trace>
  <inkml:trace contextRef="#ctx0" brushRef="#br0" timeOffset="374.481">1919 728,'-19'7,"0"1,0 1,1 0,0 1,1 2,0-1,0 2,2 0,-1 1,2 1,0 0,1 1,0 0,-2 6,13-19,0-1,1 1,0 0,-1 0,1 0,0 0,0 0,0 0,1 1,-1-1,1 0,0 0,0 1,0-1,0 0,0 0,1 0,0 1,-1-1,1 0,0 0,0 0,1 0,-1 0,1 0,0-1,-1 1,1 0,0-1,0 1,1-1,-1 0,0 0,1 0,0 0,-1 0,1 0,0-1,0 1,0-1,0 0,0 0,5 1,-1 1,1-2,0 1,0-1,0-1,0 1,0-1,0-1,0 1,-1-1,1-1,0 1,0-2,-1 1,1-1,-1 0,0 0,0-1,0 0,0 0,0-1,-1 1,0-2,0 1,-1-1,1 1,-1-2,0 1,-1 0,2-4,5-13,0 0,-2-1,-1 0,-1 0,-1-1,-1 0,0-13,-2 21,-1 14,-1 0,0 0,0 0,0 0,-1 0,1 0,-1 0,1 0,-1-1,0 1,0 0,0 0,-1 0,1 0,-1 0,0 0,0 0,0 0,0 0,0 0,-1 0,1 0,-1 1,0-1,1 1,-1-1,0 1,-1 0,1 0,0 0,-1 0,1 0,-1 0,0 0,1 1,-1 0,0-1,0 1,0 0,0 0,0 1,0-1,0 1,0-1,-1 1,1 0,0 0,0 1,0-1,0 0,0 1,0 0,-2 0,-37 27,26-12</inkml:trace>
  <inkml:trace contextRef="#ctx0" brushRef="#br0" timeOffset="970.971">2540 22,'-56'173,"-26"144,30 75,27-292,36-143,164-236,-143 228,-19 28,0 1,1 0,1 1,1 0,1 1,1 1,0 1,2 1,0 0,11-6,-31 23,0-1,0 1,0-1,0 1,1-1,-1 1,0 0,0-1,0 1,1-1,-1 1,0 0,0-1,1 1,-1 0,0-1,1 1,-1 0,0 0,1-1,-1 1,1 0,-1 0,0-1,1 1,-1 0,1 0,-1 0,1 0,-1 0,1 0,-1 0,0 0,1 0,-1 0,1 0,-1 0,1 0,-1 0,1 0,-1 1,0-1,1 0,-1 0,1 0,-1 1,0-1,1 0,-1 0,0 1,1-1,-1 0,0 1,1-1,-1 0,0 1,0-1,1 1,-1-1,0 0,0 1,0-1,0 1,0-1,0 1,1-1,-1 1,0-1,0 0,0 1,-20 29,-177 145,183-162,-66 74,78-83,-1-1,1 0,0 1,1-1,-1 1,1 0,-1-1,1 1,0 0,0 0,1 0,-1 0,1 0,0 0,0 0,0 0,1-1,-1 1,1 0,0 0,0 0,0 0,1-1,-1 1,1 0,0-1,1 1,9 11,1-1,0-1,1 0,0-1,1 0,1-1,0-1,0-1,1 0,0-1,7 1,82 18,-81-25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8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0,'9'0,"9"0,5 0,4 0,2 0,1 0,1 0,-2 0,1 0,-6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2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1,'-37'83,"-2"100,38-180,0 0,0 0,0-1,1 1,-1 0,1 0,0 0,-1 0,1 0,0 0,1 0,-1 0,1 0,-1 0,1 0,0 0,0 0,0 0,0 0,1-1,-1 1,1-1,0 1,-1-1,1 1,0-1,1 0,-1 0,0 0,0 0,1 0,0-1,-1 1,1-1,0 0,-1 0,1 1,0-2,0 1,0 0,0-1,0 1,0-1,0 0,3 0,10-4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3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1 211,'76'-95,"-15"-11,-60 105,0 0,0 0,-1 1,1-1,1 0,-1 0,0 1,0-1,0 1,0-1,0 1,0-1,1 1,-1 0,0-1,0 1,1 0,-1 0,0 0,0 0,1 0,-1 0,0 1,0-1,0 0,1 1,-1-1,0 0,0 1,0-1,0 1,0 0,0-1,0 1,0 0,0 0,0 0,0 0,0 0,0 0,-1 0,1 0,0 1,30 52,-29-49,32 79,-27-63,1-5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6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14,'-2'-1,"1"-1,-1 1,1 0,-1 0,1 0,-1 0,0 0,0 0,0 1,1-1,-1 0,0 1,0 0,0-1,0 1,0 0,0 0,0 0,0 0,0 0,0 1,0-1,0 0,0 1,1 0,-1-1,0 1,0 0,0 0,1 0,-1 0,1 0,-1 0,-1 2,-46 51,26-20,2 0,1 2,2 0,1 1,2 1,2 0,1 1,2 0,2 1,2 0,1 0,2 1,2 3,16 124,-13-160,1-1,0 1,0 0,0-1,1 0,0 1,1-2,-1 1,1 0,1-1,-1 0,1 0,0-1,0 0,1 0,-1 0,1 0,0-1,6 2,27 9,-29-11</inkml:trace>
  <inkml:trace contextRef="#ctx0" brushRef="#br0" timeOffset="369.905">567 324,'-8'32,"2"0,1 0,1 1,1-1,2 1,3 17,-5 75,2-115,1-1,-1 0,0 0,-1 0,0 0,-1 0,0-1,0 1,-1-1,0 1,0-1,-4 5,-1-8</inkml:trace>
  <inkml:trace contextRef="#ctx0" brushRef="#br0" timeOffset="632.154">370 296,'34'-5,"15"-1,5 0,-2 1,-6 1,-5-3,-5 0,-4 0,-3 2,-1 2,-5 1</inkml:trace>
  <inkml:trace contextRef="#ctx0" brushRef="#br0" timeOffset="7125.376">1104 409,'0'-1,"0"0,0 1,1-1,-1 0,0 0,0 1,0-1,0 0,-1 0,1 1,0-1,0 0,0 1,0-1,-1 0,1 1,0-1,-1 0,1 1,-1-1,1 1,0-1,-1 1,1-1,-1 1,1-1,-1 1,0-1,1 1,-1-1,0 1,1 0,-1 0,0-1,1 1,-1 0,0 0,1 0,-1-1,0 1,1 0,-1 0,0 0,0 0,1 1,-1-1,0 0,1 0,-1 0,0 0,0 1,1-1,-1 0,1 1,-1-1,0 1,1-1,-1 0,1 1,-1-1,1 1,-1 0,1-1,-1 1,1-1,-7 3,0-1,0 1,0 1,1-1,-1 1,1 0,0 1,0-1,1 1,-1 0,1 1,0-1,1 1,-1 0,1 0,0 1,0-1,1 1,-2 4,1-3,0 1,0 0,1-1,0 1,1 1,0-1,0 0,1 1,0-1,0 0,1 1,1-1,-1 1,2-1,-1 1,1-1,1 0,-1 0,2 0,-1 0,1-1,0 1,4 4,-6-10,1 1,0 0,-1-1,1 0,1 0,-1 0,0 0,1 0,-1-1,1 0,0 1,0-1,-1-1,2 1,-1-1,0 1,0-1,0 0,1 0,-1-1,0 0,1 1,0-1,14-3</inkml:trace>
  <inkml:trace contextRef="#ctx0" brushRef="#br0" timeOffset="7418.684">1442 409,'-23'25,"2"1,0 2,2 0,1 1,1 0,2 2,-2 6,16-35,-1 0,1 0,0 0,0 1,0-1,1 0,-1 1,1-1,-1 0,1 1,0-1,-1 1,1-1,0 1,1-1,-1 0,0 1,1-1,-1 0,1 1,0-1,0 0,0 1,0-1,0 0,1 0,-1 0,0 0,1 0,0 0,-1-1,1 1,0-1,0 1,0-1,0 1,0-1,0 0,0 0,0 0,1 0,-1 0,0-1,1 1,-1-1,1 1,-1-1,0 0,1 0,-1 0,1 0,-1-1,2 1,6-2,1 0,-1-1,1 0,-1-1,0 0,0 0,0-1,-1-1,0 1,0-2,0 1,-1-1,1 0,-2-1,1 0,-1 0,-1-1,1 0,-1 0,-1 0,0-1,0 0,-1 0,0 0,0-2,-3 8,1 1,-1-1,-1 1,1-1,0 1,-1-1,0 0,0 1,0-1,0 0,-1 1,1-1,-1 0,0 1,0-1,0 1,-1-1,1 1,-1 0,1 0,-1 0,0 0,-1 0,1 0,0 0,-1 0,0 1,1 0,-1-1,0 1,0 0,-1 0,1 1,0-1,0 0,-1 1,1 0,-1 0,1 0,-1 1,0-1,1 1,-1-1,0 1,-23 3,3 3</inkml:trace>
  <inkml:trace contextRef="#ctx0" brushRef="#br0" timeOffset="7787.135">1922 296,'-20'14,"-125"110,143-123,1 0,-1 1,0-1,0 1,1 0,-1 0,1-1,0 1,-1 0,1 0,0 0,0 0,0 1,0-1,1 0,-1 0,1 0,-1 1,1-1,0 0,0 1,0-1,0 0,0 1,0-1,1 0,-1 1,1-1,-1 0,1 0,0 0,0 0,0 1,0-1,1 0,-1-1,0 1,1 0,-1 0,1-1,0 1,0-1,-1 1,1-1,0 0,0 1,0-1,0 0,2 0,4 4,56 38,-63-41,0-1,0 1,0 0,0-1,0 1,0 0,0 0,0 0,-1 0,1 0,-1 0,1 0,-1 0,0 0,0 0,0 0,0 0,0 0,0 0,-1 0,1 0,-1 0,1 0,-1-1,0 1,1 0,-1 0,0 0,0-1,-1 1,1 0,0-1,0 1,-1-1,1 1,-1-1,-7 7,0 0,0-1,-1 0,0 0,-1-1,1 0,-1-1,0 0,0-1,-1-1,1 1,-1-2,0 1,-9-1,-2 0</inkml:trace>
  <inkml:trace contextRef="#ctx0" brushRef="#br0" timeOffset="8484.555">2176 381,'-14'7,"0"1,0 0,1 1,0 0,0 1,1 0,0 1,1 1,1 0,0 0,0 1,1 0,1 1,0 0,1 0,1 1,-1 3,6-13,0 0,1 1,-1-1,1 1,1-1,-1 1,1-1,0 1,0-1,1 0,-1 1,1-1,0 0,1 0,-1 0,1-1,0 1,0 0,0-1,1 0,0 0,0 0,0 0,0-1,0 1,1-1,-1 0,1-1,0 1,0-1,0 0,0 0,1 0,-1-1,0 0,1 0,-1 0,1-1,-1 1,1-1,-1-1,1 1,-1-1,1 0,-1 0,0 0,0-1,1 0,-1 0,0-1,0 0,10-5,-1-2,0 0,0-1,-1 0,-1-1,0-1,0 1,-2-2,1 0,-2 0,0-1,-1 0,0 0,-1-1,-1 0,0 0,-1-1,-1 0,2-14,-5 27,1 0,-1-1,1 1,-1-1,-1 0,1 1,-1-1,1 0,-1 1,-1-1,1 0,-1 1,1-1,-2 0,1 1,0-1,-1 1,0 0,0-1,0 1,0 0,-1 0,1 0,-1 1,0-1,0 0,-1 1,1 0,-1 0,0 0,1 0,-1 1,-1-1,1 1,0 0,0 1,-1-1,1 1,-1-1,1 1,-1 1,0-1,1 0,-1 1,0 0,1 1,-1-1,0 1,-3 0,-1 5,0 0,0 1,1 0,0 0,1 1,-1-1,1 2,1-1,0 1,0 0,1 0,0 1,0 0,1 0,0 0,1 0,0 0,1 1,0 0,1-1,-1 11,14 102,1-46,-10-40,-1 0,-1 1,-3-1,-1 0,-2 2,-56 120,52-120,11-24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26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0,5 0,4 0,2 0,1 0,0 0,1 0,-1 0,0 0,0 0,-6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8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1,'0'5,"5"1,6 0,6-1,6-1,2-7,3-2,1-1,0 2,1 0,-1 2,0 0,-10 2,-13-1,-7 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4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84 141,'-7'19,"0"1,2-1,1 1,0 0,1 0,2 0,0 0,0 1,4 16,-13 116,-30 11,37-155</inkml:trace>
  <inkml:trace contextRef="#ctx0" brushRef="#br0" timeOffset="265.298">27 226,'29'-10,"14"-3,5 1,-1 2,-4 3,-5 3,-3 1,-3 3,-3 0,-5 5,-12 2,-9 4,-4 1</inkml:trace>
  <inkml:trace contextRef="#ctx0" brushRef="#br0" timeOffset="519.57">27 395,'19'10,"12"3,4-1,2-2,0-3,-3-3,-7-2</inkml:trace>
  <inkml:trace contextRef="#ctx0" brushRef="#br0" timeOffset="765.904">310 649,'-5'19,"-2"12,1 4,1 2,2-1,-4-6,-1-4,2-6</inkml:trace>
  <inkml:trace contextRef="#ctx0" brushRef="#br0" timeOffset="1086.098">310 592,'14'5,"10"2,5-1,3-1,1-1,-1-2,0-1,-2-1,-5 1</inkml:trace>
  <inkml:trace contextRef="#ctx0" brushRef="#br0" timeOffset="1333.621">366 762,'10'5,"7"1,7 1,3-7,2-3,1-1,-5 0</inkml:trace>
  <inkml:trace contextRef="#ctx0" brushRef="#br0" timeOffset="2068.654">818 0,'1'0,"1"0,-1 1,1-1,-1 0,1 0,-1 1,1-1,-1 0,1 1,-1 0,0-1,1 1,-1 0,0 0,1 0,-1 0,0 0,0 0,0 0,0 0,0 0,0 0,0 1,0-1,0 0,-1 1,1-1,0 1,-1-1,1 1,-1-1,0 1,0-1,1 1,-1-1,0 1,0 0,2 3,110 326,-108-317,0 1,-1 0,-1 0,0 0,-1 0,-1 0,0 0,-1 0,0 0,-1 0,-1 0,-1 0,0 0,-1-1,-6 13,1-4,-2-1,0 0,-1-1,-2-1,0 0,-1 0,-1-2,0 0,-2-1,0-1,-1-1,-15 10,11-13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9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1,'-7'9,"0"1,0 1,1 0,0 0,1 0,1 0,0 1,0-1,1 1,0 0,1 1,1-1,-1 10,-7 35,5-45,1 0,0 0,1 0,0 1,1-1,0 0,1 1,0-1,1 1,1-1,0 0,0 0,1 1,1-2,0 1,1 0,0-1,0 0,2 0,-1 0,1-1,1 0,0-1,2 3,-7-11,0 1,0-1,0 0,0 0,0 0,1 0,-1-1,0 1,1-1,-1 0,0 0,1 0,-1 0,0 0,1-1,-1 0,0 0,0 0,0 0,0 0,1 0,-1-1,-1 0,1 1,0-1,0 0,-1 0,1-1,0 0,69-75,31-122,-103 199,1 0,-1 0,0 0,0 0,0 0,1 1,-1-1,1 0,-1 0,1 0,-1 0,1 1,-1-1,1 0,0 0,-1 1,1-1,0 0,0 1,-1-1,1 1,0-1,0 1,0-1,0 1,0 0,0-1,0 1,-1 0,1 0,0 0,0 0,0 0,0 0,0 0,0 0,0 0,0 0,0 0,0 1,0-1,0 0,0 1,0-1,0 0,-1 1,1 0,0-1,0 1,-1-1,1 1,0 0,0-1,-1 1,1 0,-1 0,1 0,-1-1,1 1,-1 0,0 0,1 0,-1 0,0 0,1 0,-1 0,5 18,39 99,-42-114,1 0,0 0,-1 1,1-2,0 1,1 0,-1-1,1 1,-1-1,1 0,0 0,1 0,-1-1,0 0,1 0,-1 0,1 0,-1 0,1-1,0 0,0 0,0 0,2-1,2-2,-1-2,0 1,0-1,-1 0,1-1,-1 1,0-1,0-1,-1 0,0 1,0-2,0 1,0-1,-1 0,0 0,-1-1,0 1,0-1,0 0,-1 0,1-5,0 5,5-7,-1 1,-1-1,-1-1,0 1,-1-1,-1 0,0 0,-1-1,-1 1,0-1,-2-3,-4 1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0 166,'14'-3,"-1"0,-1 0,1-2,0 1,-1-2,0 0,0 0,-1-1,0 0,0-1,0 0,-1-1,0 0,-1-1,0 0,-1 0,0-1,0 0,7-6,-14 16,0 0,-1 0,1 0,0 0,0 0,0 0,0 1,0-1,0 0,0 1,0-1,1 0,-1 1,0 0,0-1,0 1,1 0,-1-1,0 1,0 0,1 0,-1 0,0 0,0 0,1 1,-1-1,0 0,0 0,0 1,1-1,-1 1,0-1,0 1,0 0,0-1,0 1,0 0,0 0,0-1,0 1,0 0,-1 0,1 0,0 0,0 0,0 1,27 56,13 171,-32-160,-4-44,-2 1,-1-1,-1 0,-1 1,-1-1,-2 3,-1-6,0 0,-2-1,0 0,-2 0,0 0,-2-1,-8 13,14-25,-1 0,0-1,0 1,-1-2,0 1,0 0,-1-1,0 0,0-1,0 0,-1 0,1 0,-1-1,-1 0,1-1,0 1,-1-2,1 1,-1-1,-2 0,8-2,0 1,0-1,0 0,0 0,0 0,0-1,0 1,-1-1,1 1,0-1,0 0,1 0,-1 0,0-1,0 1,0-1,1 1,-1-1,1 0,-1 0,1 0,0 0,0-1,0 1,0-1,0 1,1-1,-1 0,1 1,-1-1,1 0,0 0,0 0,0 0,1 0,-1-2,-1-6,1 0,0 0,0-1,1 1,1 0,0 0,1-1,0 1,2-7,80-189,-69 180,0 7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1 285,'8'-18,"1"-1,1 2,1-1,1 2,0-1,1 2,0-1,2 2,0 0,0 1,4-2,52-52,-70 66,0-1,0 1,-1-1,1 1,0-1,0 1,0 0,0-1,0 1,0 0,0 0,0 0,1 0,-1 0,0 0,1 0,-1 0,0 1,1-1,-1 0,1 1,0-1,-1 1,1 0,-1-1,1 1,-1 0,1 0,0 0,-1 0,1 0,0 1,-1-1,1 0,-1 1,1-1,-1 1,1-1,-1 1,1 0,-1 0,0 0,1 0,0 0,48 130,11 17,-50-133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4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88,'10'-9,"2"0,-1 0,1 1,0 1,1 0,-1 0,2 2,-1-1,0 2,1 0,0 0,0 1,0 1,0 0,1 1,-1 1,0 0,1 1,-1 0,0 1,0 1,6 2,27 5,-35-9,0 1,0 0,0 1,0 0,0 1,0 0,-1 1,0 0,0 1,0 0,0 1,-1 0,0 1,-1 0,0 0,0 1,7 9,-7-6,0 0,0 1,-1 0,0 0,-1 1,-1 0,0 0,-1 0,-1 1,0 0,-1 0,-1 0,0 0,-1 1,0-1,-2 0,1 1,-2-1,-1 2,-34 191,9-90,17-79,2 1,1 0,2 0,1 23,6 219,-1-270,0 0,1 0,0 0,1 0,0-1,0 1,2-1,-1 1,1-1,1 0,0-1,1 1,0-1,0 0,1 0,1-1,-1 0,1 0,1-1,0 0,0 0,0-1,2 0,81 30,-196-14,95-22,1 0,0 1,0 0,0 0,0 0,1 1,-1 1,1-1,-1 1,1 0,0 1,1 0,-1 0,1 0,0 1,0 0,1 0,0 0,0 1,0 0,1 0,0 0,0 0,1 1,0-1,0 1,0 0,1 1,3 189,27-28,-28 225,0-383,-1-1,0 0,-1 1,-1-1,0 0,0 0,-1 0,0-1,-1 1,-1-1,1 0,-1-1,-1 1,0-1,0 0,-1-1,0 0,0 0,-9 6,5-3,0 1,0-1,-1-1,0-1,-1 1,0-2,0 0,-1-1,0 0,-5 0,-144 25,111-26,53-7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7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38 877,'-5'17,"-2"7,0 0,1 0,2 0,0 0,2 1,0-1,2 1,1 0,0-1,2 1,2 6,-4-28,0 0,0 0,0-1,1 1,-1 0,1 0,-1 0,1-1,0 1,0-1,0 0,0 1,1-1,-1 0,0 0,1 0,0-1,-1 1,1 0,0-1,0 0,0 0,0 0,0 0,0 0,0-1,0 1,0-1,0 0,0 0,1 0,-1 0,0 0,0-1,0 0,0 1,0-1,0 0,0 0,0-1,0 1,-1-1,1 1,0-1,-1 0,1 0,-1 0,28-22,0-1,-2-1,-1-1,17-23,-43 48,105-135,-106 136,1 0,-1 0,0 1,0-1,1 0,-1 1,0-1,1 0,-1 1,1-1,-1 1,1-1,-1 1,1-1,-1 1,1-1,0 1,-1-1,1 1,0 0,-1 0,1-1,0 1,-1 0,1 0,0-1,0 1,-1 0,1 0,0 0,0 0,-1 0,1 0,0 0,-1 1,1-1,0 0,0 0,-1 0,1 1,0-1,-1 0,1 1,0-1,-1 1,1-1,-1 1,1-1,-1 1,1-1,-1 1,1-1,-1 1,1 0,-1-1,0 1,1 0,-1-1,0 1,0 0,0 0,1 0,5 55,-6-43,0-7,0 0,0 0,0 0,1 0,0 0,0 0,0 0,1 0,0 0,0 0,1-1,0 1,0-1,0 0,0 0,1 0,0 0,0 0,0-1,0 0,1 0,0 0,0 0,0-1,0 0,0 0,1 0,0-1,-1 0,1 0,0 0,0-1,0 1,0-2,5 1,-4-1,-1 0,1-1,-1 0,1-1,-1 1,0-1,1-1,-1 1,0-1,-1 0,1 0,0-1,-1 0,0 0,0 0,0 0,0-1,-1 0,0 0,0 0,0 0,3-6,57-133,-63 140,0-1,0 1,1-1,-1 1,1-1,-1 1,1-1,0 1,1 0,-1 0,1 0,0 0,0 1,0-1,0 1,1-1,3-1,3 2</inkml:trace>
  <inkml:trace contextRef="#ctx0" brushRef="#br0" timeOffset="259.319">1110 877,'-5'33,"-1"12</inkml:trace>
  <inkml:trace contextRef="#ctx0" brushRef="#br0" timeOffset="493.81">1449 171,'-9'43,"-9"38,-1 16,-2 0,3-7,4-9,5-13,-1-9,0-4,3-8,3-6,1-1,2-3,0-2,1-2,6-3,5-6,2-7</inkml:trace>
  <inkml:trace contextRef="#ctx0" brushRef="#br0" timeOffset="777.411">1900 1,'-36'80,"4"1,3 2,-15 72,27-90,2 2,3 0,-2 59,-14 168,28-269</inkml:trace>
  <inkml:trace contextRef="#ctx0" brushRef="#br0" timeOffset="1333.34">1110 453,'0'-5,"0"-6,5-1,1-4,-4 6,1 4,6 4,0 2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0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12,'28'27,"51"143,102 274,-81-209,-74-179,-4-82,79-233,-20 68,-75 214,-4 8,1 1,1-1,2 0,1 0,5 12,-2-10,-2-2,1-1,1 1,2-2,1 0,1 0,2-1,3 3,-18-29,0-1,0 0,0 1,0-1,0 0,0 1,0-1,0 0,0 0,1 0,-1 0,0 0,1 0,-1 0,1-1,-1 1,1 0,-1-1,1 1,-1-1,1 0,-1 1,1-1,0 0,-1 0,1 0,0 0,-1 0,1-1,0 1,-1 0,1-1,-1 1,1-1,-1 0,1 1,-1-1,1 0,-1 0,0 0,1 0,-1 0,0 0,0 0,0 0,0-1,0 1,0 0,0-1,0 1,-1-1,1 1,0-1,-1 1,1-1,-1 1,0-1,1 0,-1 0,58-207,95-291,-118 329,-33 104,-4 67,1 1,-1-1,1 1,-1 0,1-1,-1 1,1 0,-1 0,1 0,0 0,0 0,-1 0,1 1,0-1,0 0,0 1,0-1,1 0,-1 1,0-1,1 1,-1 0,0-1,1 1,0-1,-1 2,-6 22,1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1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6,'453'0,"-390"-6,-58 6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0,3 0,3 0,-4-5,-1-1,1 0,0 1,2 1,0 2,2 1,0 0,0 1,0 0,1 1,-6-1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4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846 500,'173'-12,"-108"10,-65 3,0 1,0-1,-1 1,1-1,0 1,-1-1,1 1,-1-1,0 0,1 1,-1-1,0 0,0 1,0-1,0 0,0 0,0 0,0 0,0 0,0 0,0 0,-1 0,1 0,0-1,-1 1,1 0,-1-1,1 1,-1-1,1 0,-1 1,1-1,-1 0,1 0,-2 0,-305 85,55 14,203-71,49-27,1-1,-1 1,0-1,0 1,1-1,-1 1,1-1,-1 1,0 0,1-1,-1 1,1 0,-1 0,1 0,0-1,-1 1,1 0,0 0,0 0,-1 0,1-1,0 1,0 0,0 0,0 0,0 0,0 0,0 0,1 0,-1-1,0 1,0 0,1 0,-1 0,0-1,1 1,-1 0,1 0,-1-1,1 1,-1 0,1-1,0 1,-1 0,1-1,0 1,-1-1,1 1,0-1,0 1,0-1,-1 0,1 1,0-1,0 0,0 0,0 0,0 0,-1 0,1 0,0 0,142 25,-84-16,79 25,-137-34,0 1,0-1,-1 1,1-1,0 1,0 0,0-1,0 1,0 0,-1 0,1 0,0-1,-1 1,1 0,-1 0,1 0,-1 0,1 0,-1 0,0 0,1 0,-1 0,0 1,0-1,0 0,0 0,0 0,0 0,0 0,0 0,0 0,0 0,-1 0,1 1,0-1,-1 0,1 0,-1 0,1-1,-1 1,0 0,1 0,-1 0,0 0,0 0,0 0,-44 39,37-35,-282 218,273-209,7-6,-1 0,1 0,1 1,-1 0,2 1,-1 0,1 0,1 1,0 0,0 0,1 0,1 1,0 0,0 2,4-11,1 0,0 0,0 0,0 0,0-1,0 1,0 0,1 0,0 0,-1-1,1 1,0 0,0 0,1-1,-1 1,0-1,1 1,0-1,-1 0,1 0,0 0,0 0,0 0,0 0,1 0,-1-1,0 1,1-1,0 1,-1-1,1 0,-1 0,1 0,0 0,2 0,103 10,-86-12,0-2,0 0,0-2,0 0,0-1,-1-2,0 0,-1-1,0-1,0-1,-1 0,3-4,47-53,-56 52</inkml:trace>
  <inkml:trace contextRef="#ctx0" brushRef="#br0" timeOffset="287.125">1355 612,'-29'70,"5"-16,3 0,2 2,3 0,2 1,-3 29,3 1,-2 72,15-158,1 0,0 0,-1-1,1 1,0 0,-1 0,1 0,0 0,0-1,0 1,0 0,0 0,0 0,0 0,0-1,0 1,0 0,0 0,1 0,-1 0,0-1,1 1,-1 0,0 0,1-1,-1 1,1 0,-1-1,1 1,-1 0,1-1,0 1,-1-1,1 1,0-1,-1 1,1-1,0 1,0-1,-1 0,1 0,0 1,0-1,0 0,-1 0,1 0,0 0,0 0,0 0,0 0,-1 0,1 0,0 0,0 0,0 0,0-1,-1 1,1 0,0-1,0 1,29-55,-20 33</inkml:trace>
  <inkml:trace contextRef="#ctx0" brushRef="#br0" timeOffset="553.981">1269 612,'245'-11,"-203"3,0 3,1 1,-1 2,27 3,-68-1,1 0,-1-1,0 1,0 0,0 0,0 0,0 0,0-1,0 2,1-1,-1 0,0 0,0 0,0 0,0 1,0-1,0 1,0-1,0 1,0-1,0 1,0-1,0 1,0 0,0-1,0 1,-1 0,1 0,0 0,0 0,-1 0,1 0,-1 0,1 0,-1 0,1 0,-1 0,0 0,1 0,-1 0,0 0,0 0,0 0,0 1,0-1,0 0,0 0,0 0,-1 0,1 0,0 0,-1 1,-85 61,61-53</inkml:trace>
  <inkml:trace contextRef="#ctx0" brushRef="#br0" timeOffset="801.064">1185 922,'39'0,"16"0,5 0,-3-5,-7-1,-7 0,-6 1,-5 2,-7-4,-3-1,-1 2,-4-4,-5 1</inkml:trace>
  <inkml:trace contextRef="#ctx0" brushRef="#br0" timeOffset="1204.764">1326 301,'32'0,"1"-1,-1 1,1 1,-1 2,1 2,-1 0,26 9,44 13,-102-27,0 0,1 0,-1 1,1-1,-1 0,0 0,1-1,-1 1,0 0,1 0,-1 0,1 0,-1 0,0 0,1 0,-1-1,0 1,1 0,-1 0,0 0,1-1,-1 1,0 0,1-1,-1 1,0 0,0 0,0-1,1 1,-1 0,0-1,0 1,0-1,0 1,0 0,1-1,-1 1,0-1,0 1,0 0,0-1,0 1,0 0,0-1,0 1,-1-1,1 1,0 0,0-1,0 1,0 0,0-1,-1 1,1-1,0 1,0 0,0 0,-1-1,1 1,0 0,-1-1,1 1,0 0,-1 0,1 0,0-1,-1 1,1 0,-23-25,21 24,-19-19,-1-1,2-1,1-1,1 0,1-1,-11-21,23 4,12 28</inkml:trace>
  <inkml:trace contextRef="#ctx0" brushRef="#br0" timeOffset="1819.11">1947 273,'8'4,"1"1,-1 0,1 0,-1 0,-1 1,1 0,-1 0,0 1,-1 0,6 8,14 26,-2 2,-2 1,-2 0,-2 2,-2 0,-2 1,2 19,-2-7,-3 1,-3 1,-2-1,-3 1,-2 0,-4 15,-2-48,-2 1,0-1,-2-1,-1 1,-1-1,-2-1,0 0,-2-1,0 0,-2-2,-1 0,-1 0,0-2,-2 0,0-2,-2 0,0-1,-1-2,-6 4,-8 3,0-1,-2-1,0-3,-1-1,-31 8,41-16</inkml:trace>
  <inkml:trace contextRef="#ctx0" brushRef="#br0" timeOffset="2272.291">395 358,'-45'51,"4"2,1 1,3 3,2 1,3 1,2 2,4 1,2 1,2 1,4 1,2 1,-6 60,19-106,1 0,1 1,0 0,2-1,0 1,1-1,2 1,0-1,0 0,2 0,1-1,0 0,2 0,0 0,1-1,0-1,2 0,0 0,1-1,0 0,2-2,0 1,0-2,1 0,1-1,7 4,5-3,1-2,1-1,-1-1,2-1,-1-2,1-2,0 0,0-2,0-2,7-1,10 0</inkml:trace>
  <inkml:trace contextRef="#ctx0" brushRef="#br0" timeOffset="3273.145">2427 978,'10'6,"-10"-5,1-1,-1 1,1-1,-1 0,0 1,1-1,-1 0,1 1,-1-1,1 0,-1 1,1-1,0 0,-1 0,1 0,-1 1,1-1,-1 0,1 0,0 0,-1 0,1 0,-1 0,1 0,-1 0,1 0,0-1,-1 1,1 0,-1 0,1 0,-1-1,1 1,-1 0,1 0,-1-1,1 1,-1-1,1 1,-1 0,0-1,1 1,-1-1,1 1,-1-1,0 1,0-1,0 1,0 0,0 0,0 0,-1-1,1 1,0 0,0 0,0 0,0 0,-1-1,1 1,0 0,0 0,0 0,0-1,0 1,0 0,-1 0,1-1,0 1,0 0,0 0,0-1,0 1,0 0,0 0,0-1,0 1,0 0,0 0,0-1,0 1,1 0,-1 0,0 0,0-1,0 1,0 0,0 0,0-1,1 1,-1 0,-22 12,-7 36,28-46,0-1,1 0,-1 0,1 1,0-1,-1 0,1 0,0 1,0-1,-1 0,1 1,0-1,1 1,-1-1,0 0,0 1,1-1,-1 0,0 0,1 1,-1-1,1 0,0 0,-1 0,1 1,0-1,0 0,0 0,-1 0,1 0,0 0,1-1,-1 1,0 0,0 0,0-1,0 1,1-1,-1 1,1-1,1 0,1 0,-1-1,1 0,0 0,-1 0,0 0,1-1,-1 0,0 1,1-1,-1 0,0 0,-1-1,1 1,0-1,-1 1,1-1,-1 0,0 0,0 0,0 0,0 0,0 0,0-2,5-5,9-25,-16 35,-1 1,1-1,0 1,0-1,0 0,-1 1,1-1,0 1,-1-1,1 0,0 1,-1-1,1 0,0 1,-1-1,1 0,-1 0,1 1,0-1,-1 0,1 0,-1 0,1 0,-1 1,1-1,-1 0,1 0,-1 0,1 0,-1 0,1 0,-1 0,1 0,-1 0,1-1,0 1,-1 0,1 0,-1 0,1-1,-1 1,1 0,0 0,-1-1,1 1,-1 0,1-1,0 1,0 0,-1-1,1 1,0 0,-1-1,1 1,0-1,0 1,0-1,0 1,-1-1,1 1,0 0,0-1,-1 1,0 1,0-1,0 1,0 0,0-1,0 1,0 0,0 0,0 0,0-1,0 1,1 0,-1 0,0 0,1 0,-1 1,0-1,1 0,0 0,-1 0,1 0,0 1,-1-1,1 0,0 0,0 1,0-1,0 0,0 0,0 0,1 1,-1-1,0 0,1 0,-1 0,1 1,-1-1,1 0,-1 0,1 0,-32 2,12 0</inkml:trace>
  <inkml:trace contextRef="#ctx0" brushRef="#br0" timeOffset="6055.139">3076 894,'-10'3,"0"-1,0 2,0-1,0 2,0-1,1 1,0 0,0 1,0 0,1 1,0 0,0 0,1 1,-2 1,-3 4,0-1,1 2,1-1,0 2,1-1,1 1,0 0,1 1,0 0,0 5,4-14,1-1,0 1,1 0,0 0,0 0,0-1,1 1,0 0,0 0,1 0,0 0,0 0,1 0,0-1,0 1,0 0,1-1,0 0,0 0,0 0,1 0,0 0,0-1,1 1,0-1,1 1,-2-1,1 0,0-1,-1 0,2 0,-1 0,0-1,1 1,-1-1,1 0,0-1,0 0,0 0,0 0,0 0,1-1,-1 0,0-1,1 1,-1-1,1 0,-1-1,0 1,1-1,-1-1,0 1,0-1,0 0,0-1,0 1,0-1,0 0,4-4,132-128,-125 117,0-1,-1-1,-2 0,0-1,-1-1,-1 0,-1 0,-1-1,4-16,-7 20,-1-1,-1 0,-1-1,0 1,-2-1,-1 1,0-1,-1 0,-1 0,-2 1,0-1,0 1,-2 0,-1 0,-6-14,-59-83,69 114,0 1,0-1,0 0,-1 1,1 0,-1-1,0 1,0 0,0 0,0 1,0-1,0 0,0 1,0 0,-1 0,1 0,0 0,-1 0,1 1,-1 0,1 0,-1 0,1 0,-1 0,1 0,-1 1,1 0,0 0,-1 0,1 0,0 0,-1 1,1-1,0 1,0 0,-1 1,-4 6,1-1,0 1,0 1,1-1,1 1,-1 0,2 1,-1-1,1 1,1 0,0 0,1 0,0 0,0 0,1 1,1 6,-6 23,4-21,2 1,0-1,1 0,1 1,1-1,1 0,0 0,2 0,0-1,2 0,0 0,1-1,0 0,2 0,0-1,1-1,1 1,10 9,92 92,8-38,-132-82,-1-5</inkml:trace>
  <inkml:trace contextRef="#ctx0" brushRef="#br0" timeOffset="6589.711">2878 160,'109'23,"-36"-11,-47-6,-1-1,1-1,0-1,-1-2,1 0,0-2,0-1,13-3,-19 2,49-22,-70 23,1 0,0 0,-1 0,0 0,1 0,-1 0,0 1,0-1,0 0,0 1,0-1,0 0,0 1,-1 0,1-1,-1 1,1 0,-1-1,1 1,-1 0,0 0,0 1,1-1,-1 0,-2 0,-1-3,-144-108,134 99,2 2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13,'138'25,"-109"-23,0-2,0 0,0-2,1-2,27-6,54-12,-76 21,-29 3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56,'226'-28,"-143"14,-70 11,1-1,0 2,0 0,0 1,0 0,0 1,0 0,13 3,-9 2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4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195 140,'-29'28,"11"-11,0 0,0 0,2 2,0 0,1 1,2 1,0 0,0 1,2 0,1 1,9-19,0 0,0 0,0 0,1-1,-1 1,1 0,0 0,0 0,1 0,-1 0,1 0,0 0,0-1,0 1,0 0,1-1,-1 1,1 0,0-1,0 0,0 0,1 1,-1-1,1-1,0 1,0 0,0-1,0 1,0-1,0 0,1 0,-1 0,1 0,-1-1,1 0,0 1,0-1,-1 0,1-1,0 1,0-1,0 0,0 0,0 0,0 0,1-1,12-5,0 0,0-1,0-1,-1 0,-1-2,1 0,-2 0,1-1,-1-1,-1 0,0-1,-1-1,0 0,-1-1,-1 0,4-8,-5 11,0 0,-1-1,-1 0,0 0,-1-1,-1 0,0 0,0 0,-2-1,0 1,0-1,-1 0,-1 0,-1 0,0 0,-2-14,1 26,1 0,-1 0,0 0,0 1,-1-1,1 0,-1 0,1 1,-1-1,0 1,0-1,0 1,0 0,0 0,-1 0,1 0,0 0,-1 0,0 1,1-1,-1 1,0 0,0-1,0 1,0 1,0-1,0 0,0 1,0 0,0-1,0 1,0 0,0 1,0-1,0 0,0 1,0 0,0 0,0 0,0 0,0 0,0 1,-2 0,-4 4,-1-1,1 1,0 1,1-1,0 2,0-1,0 1,1 0,0 1,1-1,0 1,0 1,1-1,0 1,1 0,0 0,0 0,1 1,0-1,1 5,-5 27,2 0,2 1,2-1,3 25,-2-46,30 207,-25-149,1-61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7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0 188,'34'0,"15"-5,5-1,-2 0,-6 1,-5 2,-5 1,-4 1,-7 0</inkml:trace>
  <inkml:trace contextRef="#ctx0" brushRef="#br0" timeOffset="1154.481">565 358,'42'-34,"-1"-1,-1-3,-3-1,-1-1,-1-2,-3-2,22-39,-91 114,31-27,1 1,0-1,0 1,0 0,1 0,-1 1,1 0,1-1,-1 1,1 0,0 1,0-1,1 0,0 1,0 0,1-1,-1 1,1 0,1 0,-1 0,1 0,1 0,-1-1,1 1,0 0,1 0,-1 0,1-1,1 1,-1-1,1 0,0 0,1 0,0 0,-1 0,2-1,0 2,4-1,1-1,-1 0,1-1,-1 0,1 0,0-1,1 0,-1-1,0 0,1-1,-1 0,1-1,0 0,-1 0,1-1,-1-1,1 1,-1-2,0 0,0 0,0 0,0-2,-1 1,1-1,-1 0,0-1,-1 0,1-1,-1 1,5-7,177-196,-181 195,-14 20,-17 22,11-8,8-16,-1 0,0 0,1 1,0 0,0 0,0 0,0 0,1 0,0 1,0-1,0 0,1 1,0 0,0-1,0 1,1 0,0-1,0 1,0 0,1 0,0-1,0 1,0-1,1 1,0-1,0 1,0-1,1 0,0 0,0 0,0 0,2 1,4 0,0-1,1-1,0 1,0-2,0 1,0-2,1 1,-1-1,1-1,-1 0,1 0,0-1,0 0,-1-1,1-1,-1 1,1-2,-1 1,0-2,0 1,0-1,0-1,0 1,-1-2,0 1,6-6,-7 7,-1 0,0 0,0-1,-1 0,1 0,-1-1,0 0,0 0,-1 0,0 0,0-1,0 0,-1 0,0-1,0 1,-1-1,0 1,-1-1,1 0,-1 0,-1-1,0 1,0 0,0 0,-1-1,0 1,-1 0,0-2,0 8,0 1,1-1,-1 1,0 0,0-1,1 1,-1 0,0 0,-1 0,1-1,0 1,0 0,0 0,-1 1,1-1,0 0,-1 0,1 1,0-1,-1 1,1-1,-1 1,1-1,-1 1,0 0,1 0,-1 0,1 0,-1 0,1 0,-1 0,1 1,-1-1,1 0,-1 1,1-1,-1 1,1 0,-1 0,1-1,0 1,-1 1,-11 8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5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1 650,'14'0,"10"0,5 0,3 0,1 0,-1 0,-1 0,0 0,-2 0,0 0,-5 0</inkml:trace>
  <inkml:trace contextRef="#ctx0" brushRef="#br0" timeOffset="297.867">452 311,'0'38,"0"18,0 4,0 2,0-6,0-7,0-7,0-6,0-4,0-3,0-1,0-1,0-1,0-4</inkml:trace>
  <inkml:trace contextRef="#ctx0" brushRef="#br0" timeOffset="547.625">424 227,'34'0,"15"0,5 0,-2 0,-6 0,-5 4,-5 3,-4-1,-3-1,-6 3,-6 1</inkml:trace>
  <inkml:trace contextRef="#ctx0" brushRef="#br0" timeOffset="717.55">368 650,'33'0,"17"0,8 0,0-5,-5-1,-7 0,-7 1,-5-4,-8 1</inkml:trace>
  <inkml:trace contextRef="#ctx0" brushRef="#br0" timeOffset="953.681">819 735,'-5'33,"-1"17,4-1,4-9</inkml:trace>
  <inkml:trace contextRef="#ctx0" brushRef="#br0" timeOffset="1203.462">790 650,'34'0,"16"0,4-5,-3-1,-4 0,-6 1,-5 1,-9 2</inkml:trace>
  <inkml:trace contextRef="#ctx0" brushRef="#br0" timeOffset="1454.32">847 820,'29'-5,"9"-2</inkml:trace>
  <inkml:trace contextRef="#ctx0" brushRef="#br0" timeOffset="1708.19">1243 1,'160'261,"-138"-224,-1 1,-2 0,-2 2,-2 0,9 34,-21-63,0 1,-1-1,0 1,-1 0,-1 0,1 0,-2 0,0 0,0 0,-1 0,-1 0,1-1,-2 1,0-1,0 0,-1 0,-1 0,0-1,0 0,-1 0,0 0,-8 8,-21 14,20-21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3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35 141,'-6'11,"1"-1,0 1,1 1,1-1,0 1,0-1,1 1,0 0,1 0,1 0,0 0,0 0,1 0,1 0,0-1,0 1,4 9,-5-19,1 1,-1 0,1-1,0 1,-1-1,1 1,0-1,0 0,1 0,-1 0,0 0,1 0,-1 0,1-1,0 1,-1-1,1 0,0 0,0 0,0 0,0 0,0-1,0 1,0-1,0 0,0 0,0 0,0 0,0 0,0-1,0 0,0 1,0-1,-1 0,1 0,0-1,1 1,95-66,-86 57,-1-2,-1 1,0-1,0-1,-1 0,-1 0,6-11,-13 20,0 1,0-2,0 1,0 0,-1 0,0 0,0-1,0 1,0-1,-1 1,1 0,-1-1,0 1,-1-1,1 1,-1-1,0 1,0 0,0-1,-1 1,1 0,-1 0,0 0,0 0,-1 0,1 0,-1 1,0-1,0 1,-1-1,-1 0,-1 0,0 0,0 1,0 0,0 0,0 0,-1 1,0 0,1 0,-1 1,0 0,1 0,-1 0,0 1,0 0,0 1,0-1,1 1,-1 1,0-1,1 1,-1 0,1 1,-1-1,1 1,0 0,0 1,0 0,-4 3,-15 10</inkml:trace>
  <inkml:trace contextRef="#ctx0" brushRef="#br0" timeOffset="346.009">599 0,'-14'5,"0"0,1 1,-1 1,1 0,1 1,-1 0,1 1,1 0,0 1,-6 6,16-14,0-1,0 1,-1 0,1-1,0 1,0 0,1 0,-1 0,0 0,1 0,-1 0,1 0,-1 0,1 0,0 0,0 0,0 0,0 0,0 0,1 0,-1 0,1 0,-1 0,1 0,0 0,-1 0,1 0,0 0,0-1,1 1,-1 0,0-1,0 1,1 0,-1-1,1 0,69 42,-50-32,-17-9,-1 0,0 1,1 0,-1-1,0 1,-1 1,1-1,-1 0,1 1,-1-1,0 1,0-1,-1 1,1 0,-1 0,1 0,-1 0,-1 0,1 0,-1 0,1 0,-1 1,0-1,0 0,-1 0,1 0,-1 0,0 0,0 0,-1 0,1 0,-1 0,0 0,0-1,0 1,0-1,0 1,-1-1,0 0,0 0,0 0,0 0,0-1,0 1,-1-1,1 0,-1 0,0 0,1 0,-1-1,0 1,0-1,0 0,-2 0,-49 10,29-9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6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1,'-17'53,"-12"238,17-76,13 161,0-353,0 1,1-1,2 0,0-1,1 1,2-1,0 0,1 0,2 1,-8-20,-1 0,1 0,0 0,0 0,0-1,0 1,1 0,-1-1,1 0,0 1,0-1,-1 0,1-1,0 1,1 0,-1-1,0 0,0 0,1 0,-1 0,0 0,1-1,-1 1,1-1,-1 0,1 0,-1 0,1-1,-1 1,1-1,-1 0,0 0,1 0,-1 0,0 0,0-1,0 0,0 1,2-3,23-17,-2-2,0-1,-1-1,-2-1,-1-1,-1-1,-1-1,-2-1,4-8,-20 35,78-135,-5-4,-6-5,-24 44,-45 102,-1 1,1-1,0 0,0 1,0-1,0 0,0 1,0-1,0 0,1 1,-1-1,0 0,0 1,0-1,1 0,-1 1,0-1,1 0,-1 1,1-1,-1 1,0-1,1 1,-1-1,1 1,0-1,-1 1,1 0,-1-1,1 1,-1 0,1-1,0 1,-1 0,1 0,0-1,-1 1,1 0,0 0,0 0,-1 0,1 0,0 0,-1 0,1 0,0 1,-1-1,1 0,0 0,-1 0,1 1,0-1,-1 0,1 1,-1-1,1 0,-1 1,1-1,0 1,-1-1,0 1,1-1,-1 1,1 0,-1-1,1 1,16 47,-1 29,-10-43,1 0,1-1,2 0,1 0,2-1,1 0,1-1,15 21,-18-36,78 86,-86-99,0 0,0 0,0-1,0 1,0-1,0 0,1 0,-1-1,1 1,-1-1,1 0,0 0,-1-1,1 1,0-1,-1 0,1 0,0-1,-1 0,1 1,0-1,-1-1,1 1,-1-1,1 0,3-2,12-11,0-1,0-1,-2 0,0-2,-1 0,-1-1,0-1,-2 0,-1-1,0 0,-2-1,2-7,4-1,-16 28,17-26,-2-1,-1 0,-1-1,-2 0,-1-1,-2-1,-1 0,2-23,-8 41,0 2,-1 1,0-1,-1 1,0-1,-1 1,0-1,-1 1,-1 0,0-2,3 14,0 1,0-1,0 1,0-1,0 0,0 1,0-1,0 0,0 1,0-1,0 0,0 1,-1-1,1 0,0 1,0-1,0 0,0 1,-1-1,1 0,0 1,0-1,-1 0,1 0,0 1,-1-1,1 0,0 0,-1 0,1 0,0 1,-1-1,1 0,0 0,-1 0,1 0,0 0,-1 0,1 0,-1 0,1 0,0 0,-1 0,1 0,0 0,-1 0,1 0,0-1,-1 1,1 0,0 0,-1 0,1 0,0-1,-1 1,1 0,0 0,-1-1,1 1,0 0,0-1,0 1,-1 0,1-1,-7 33,4-8</inkml:trace>
  <inkml:trace contextRef="#ctx0" brushRef="#br0" timeOffset="335.937">1555 960,'30'-12,"-2"-1,0-2,0-1,-1 0,-1-2,-1-1,-1-2,0 0,14-18,-36 37,1-1,-1 1,1-1,-1 0,0 0,0 0,0-1,-1 1,1 0,-1 0,1-1,-1 1,0-1,-1 0,1 1,-1-1,1 1,-1-1,0 0,0 1,-1-1,1 0,-1 1,0-1,0 1,0-1,0 1,0-1,-1 1,0 0,0 0,0 0,0 0,0 0,0 0,-1 0,1 1,-1-1,0 1,0 0,0 0,0 0,0 0,0 0,-1 1,1-1,-1 1,1 0,-1 0,-1 0,0 0,-1 1,1 0,-1 0,0 0,1 1,0-1,-1 1,1 1,-1-1,1 1,0 0,0 0,0 0,0 1,0 0,1 0,-1 0,1 1,0-1,0 1,0 0,0 0,-1 2,-63 112,63-108,1 1,0 0,1 0,0 0,0 0,1 1,1-1,0 1,1-1,0 1,0-1,1 1,1-1,0 1,1-1,0 0,0 0,1 0,1-1,-1 1,2-1,0 0,0 0,1-1,0 0,0 0,1 0,0-1,6 4,-1-5,1 0,-1-1,1-1,0 0,0-1,1 0,-1-1,1-1,0 0,0-1,0-1,-1 0,1-1,0-1,13-3,0-2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224 0,'-35'62,"4"1,1 1,4 1,2 2,-12 63,-3 128,37-238,2-1,0 1,1-1,0 1,2-1,1 1,0-1,1 0,1 0,1-1,1 0,0 0,1-1,1 0,1 0,0-1,1-1,8 8,-18-21,-1 0,1 0,-1-1,1 1,0 0,0-1,0 0,0 1,0-1,0 0,0 0,0 0,0-1,1 1,-1 0,0-1,0 1,1-1,-1 0,0 0,1 0,-1 0,0 0,1 0,-1-1,0 1,1-1,-1 0,0 1,0-1,0 0,0 0,1-1,-2 1,1 0,0-1,1 0,10-13</inkml:trace>
  <inkml:trace contextRef="#ctx0" brushRef="#br0" timeOffset="284.868">563 367,'-9'34,"-4"20,1 6,-3-2,2-7,3-6,3-7,2-5,3-3,1-2,1-1,1-9,4-9,2-10,0-5</inkml:trace>
  <inkml:trace contextRef="#ctx0" brushRef="#br0" timeOffset="534.133">224 282,'29'5,"19"1,6 1,-1-2,0-2,-4-6,-6-2,-6-1,-3 1,-4 2,-1 0,-2 2,1-5,-6 0</inkml:trace>
  <inkml:trace contextRef="#ctx0" brushRef="#br0" timeOffset="982.243">958 593,'-9'3,"0"0,0 0,1 1,-1 0,1 0,0 1,0 0,0 0,1 1,0 0,0 1,1-1,-1 1,1 1,1-1,-1 1,1 0,1 0,0 0,0 1,0-1,1 1,0 0,-1 9,2-14,0 1,0 0,1 0,0 0,0 0,0 0,0 0,1 0,0 0,0 0,0 0,1 0,0 0,0 0,0 0,0 0,1 0,0 0,0 0,0-1,0 1,1-1,0 0,0 1,0-1,0-1,3 3,-2-2,0-1,0 0,0-1,1 1,-1-1,1 1,-1-1,1-1,0 1,0-1,0 0,0 0,0 0,0 0,0-1,0 0,17-3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4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73 425,'-3'0,"0"-1,0 1,0 1,0-1,0 0,0 1,1 0,-1-1,0 1,0 0,1 0,-1 1,0-1,1 1,-1-1,1 1,0 0,-1 0,1 0,0 0,0 0,0 0,1 1,-1-1,1 0,-1 1,1 0,0-1,-1 1,1 0,1 0,-1 1,1-3,0 1,0-1,0 0,1 0,-1 1,1-1,-1 0,1 0,-1 0,1 0,0 0,0 0,-1 0,1 0,0 0,0 0,0 0,0 0,0-1,0 1,0 0,0-1,0 1,1-1,-1 1,0-1,0 0,0 1,1-1,-1 0,0 0,1 0,-1 0,0 0,0 0,1 0,-1 0,0 0,0-1,1 1,-1-1,0 1,0-1,1 1,52-28,-52 27,1-1,-1 0,0 0,0 0,1-1,-1 1,-1 0,1-1,0 1,-1-1,1 0,-1 1,0-1,1 0,-1 0,-1 0,1 0,0 0,-1 0,0-2,-1 4,0 1,0-1,-1 0,1 1,0-1,-1 1,1 0,0-1,-1 1,1 0,-1 0,1 0,0 0,-1 0,1 0,-1 0,1 1,-1-1,1 0,0 1,-1-1,1 1,0 0,0-1,-1 1,1 0,0 0,0 0,0 0,0 0,0 0,0 0,0 0,0 0,1-1,-7 5,1-1,-1 1,1 0,0 1,1 0,-1-1,1 2,0-1,1 1,0-1,0 1,0 0,1 1,0-1,-2 6,5-12,0 0,0 0,0 0,0 1,0-1,0 0,0 0,1 0,-1 0,0 0,1 0,-1 0,1 1,-1-1,1 0,-1 0,1-1,0 1,-1 0,1 0,0 0,0 0,0 0,0-1,0 1,0 0,0-1,0 1,0-1,0 1,0-1,0 0,0 1,0-1,0 0,0 0,1 0,-1 0,0 0,0 0,0 0,0 0,1 0,50-13,-46 12,-1-1,0 0,0-1,0 1,-1-1,1 0,0 0,-1-1,0 1,0-1,0 0,0 0,-1 0,1 0,-1-1,0 0,0 1,-1-1,0 0,0 0,0-1,1-2,-5 6,1-1,-1 0,0 1,1-1,-1 1,-1 0,1 0,0 0,0 0,-1 0,1 0,-1 0,0 1,1-1,-1 1,0 0,0 0,0 0,0 0,0 0,0 1,0 0,0-1,0 1,0 0,0 0,0 1,0-1,0 0,0 1,0 0,0 0,-2 1,2-2,0 0,0 1,0 0,0 0,0 0,1 0,-1 0,0 0,0 1,1-1,-1 1,1 0,-1 0,1 0,0 0,0 0,0 0,-2 3,0 6</inkml:trace>
  <inkml:trace contextRef="#ctx0" brushRef="#br0" timeOffset="1070.974">383 114,'2'-5,"0"1,0-1,0 0,1 1,-1-1,1 1,0 0,0 0,1 0,-1 0,1 1,0-1,0 1,0 0,0 0,1 1,-1-1,1 1,0 0,-1 0,1 0,0 1,0-1,0 1,0 1,1-1,-1 1,2 0,17-7,-4 1,1 1,0 0,1 1,-1 2,1 0,-1 1,4 2,-23-2,0 2,1-1,-1 0,0 0,1 1,-1-1,0 1,0-1,0 1,1 0,-1 0,0 0,0 0,0 1,-1-1,1 0,0 1,0-1,-1 1,1 0,-1 0,1-1,-1 1,0 0,0 0,0 0,0 0,0 1,0-1,0 0,-1 0,1 0,-1 1,0-1,1 0,-1 1,0-1,0 0,-1 1,-28 88,-8-31,-2-2,-3-1,-20 17,-87 122,147-193,0-1,-1 1,1 0,0 0,0 0,1 0,-1 0,1 0,-1 0,1 0,0 1,0-1,1 0,-1 1,1-1,-1 1,1-1,0 0,0 1,1-1,-1 1,1-1,0 1,0-1,0 0,0 0,0 1,1-1,-1 0,1 0,0 0,0-1,0 1,0 0,1-1,-1 1,1-1,-1 0,1 0,0 0,0 0,0 0,0-1,3 2,19 2,0-1,0-1,0-1,0-1,0-1,0-2,11-2,-16 2,-1 0,0-2,0-1,0 0,-1-1,0-1,0-1,-1 0,0-1,0-1,-1-1,0 0,14-14,-6 3</inkml:trace>
  <inkml:trace contextRef="#ctx0" brushRef="#br0" timeOffset="1372.286">1287 1,'-42'26,"1"2,2 2,1 1,-26 28,51-46,1 0,1 1,0 0,1 1,0 0,1 1,1 0,1 0,0 1,1 0,0 0,2 0,0 1,-1 12,5-24,-1 0,0 0,1 0,0 0,1 0,-1 0,1 0,0 0,1 0,0 0,-1 0,2-1,-1 1,1-1,0 0,0 1,0-1,1 0,-1-1,1 1,0-1,1 0,-1 0,1 0,0 0,0-1,0 0,0 0,1 0,-1-1,1 1,1-1,8 2,-1-2,1 1,0-2,0 0,-1 0,1-2,0 0,0 0,0-2,-1 0,1 0,-1-1,0-1,0-1,11-5,0-2,-1 0,-1-2,0 0,-1-1,0-2,-1 0,-2-1,3-5,-11 12,-1 0,-1-2,0 1,-1-1,0 0,-2-1,1 1,-2-2,0 1,0 0,1-14,-5 22,0 0,0 1,-1-1,0 0,0 0,-1 0,1 1,-1-1,-1 0,0 1,1-1,-2 1,1 0,-1-1,0 1,0 0,-1 1,0-1,0 1,0-1,-1 1,0 0,0 1,0-1,0 1,-1 0,1 0,-6-2,2 2,-1 1,1 0,-1 0,0 1,0 0,0 0,0 1,-1 1,1 0,0 0,0 1,0 0,0 1,0 0,0 0,0 1,0 0,1 1,-1 0,1 1,0 0,-6 5,-11 6</inkml:trace>
  <inkml:trace contextRef="#ctx0" brushRef="#br0" timeOffset="2454.327">1569 679,'34'-60,"-12"20,-7 11,1 1,1 0,2 1,0 1,16-14,-35 39,1 0,0 0,-1 0,1 0,0 0,0 0,-1 0,1 1,0-1,0 0,0 1,0-1,0 1,0-1,0 1,0-1,1 1,-1 0,0-1,0 1,0 0,0 0,0 0,1 0,-1 0,0 0,0 0,0 0,0 1,1-1,-1 0,0 1,0-1,0 1,0-1,0 1,0-1,0 1,0 0,0 0,0-1,-1 1,1 0,0 0,0 0,-1 0,1 0,-1 0,1 0,-1 0,1 0,-1 0,1 0,-1 0,0 0,0 1,1-1,-1 0,0 0,0 0,0 0,0 1,-1-1,1 0,0 0,-1 1,3 29,8 51,-9-81,-1 1,1 0,0-1,-1 1,1-1,0 1,0-1,0 0,0 1,0-1,1 0,-1 1,0-1,0 0,1 0,-1 0,1 0,-1 0,1-1,-1 1,1 0,0-1,-1 1,1-1,0 0,-1 1,1-1,0 0,0 0,-1 0,1 0,0 0,-1-1,1 1,0 0,-1-1,1 1,0-1,-1 0,1 1,0-1,6-5,1 1,0-1,-1 0,0-1,-1 0,0 0,0 0,0-1,-1 0,0-1,-1 1,1-1,-2 0,1-1,0-4,38-56,-40 65,-3 4,0 1,0-1,0 0,0 1,0-1,0 0,0 0,0 1,0-1,0 0,1 1,-1-1,0 0,0 1,1-1,-1 1,1-1,-1 0,0 1,1-1,-1 1,1-1,0 1,-1-1,1 1,-1 0,1-1,-1 1,1 0,0-1,-1 1,1 0,0 0,-1-1,1 1,0 0,0 0,-1 0,1 0,0 0,-1 0,1 0,0 0,0 1,-1-1,1 0,0 0,-1 0,1 1,0-1,-1 0,1 1,-1-1,1 1,-1-1,1 1,0-1,-1 1,0-1,1 1,-1-1,1 1,-1 0,6 187,0-162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539 832,'-34'54,"11"2,7-24,2 1,1 1,2 0,1 1,2 0,1 1,0 12,7-45,-1 0,1 0,-1 0,1 0,0 0,0 0,1 0,-1 0,0 0,1 0,0 0,0-1,0 1,0 0,0 0,0-1,1 1,-1-1,1 1,0-1,0 1,0-1,0 0,0 0,0 0,1 0,-1-1,1 1,-1 0,1-1,0 0,-1 0,1 0,0 0,0 0,0 0,1-1,0 2,1-1,0 0,0-1,1 1,-1-1,0 0,0 0,0-1,0 0,0 0,0 0,0 0,-1-1,1 1,0-1,-1-1,1 1,2-2,6-9</inkml:trace>
  <inkml:trace contextRef="#ctx0" brushRef="#br0" timeOffset="414.632">285 550,'49'-32,"92"-75,-85 39,-56 67,0 0,0 0,1 1,-1-1,0 0,0 0,1 1,-1-1,1 0,-1 1,1-1,-1 0,1 1,-1-1,1 1,-1-1,1 1,0-1,-1 1,1 0,0-1,-1 1,1 0,0-1,0 1,-1 0,1 0,0 0,0 0,0-1,-1 1,1 0,0 0,0 1,-1-1,1 0,0 0,0 0,-1 0,1 1,0-1,0 0,-1 1,1-1,0 1,-1-1,1 0,0 1,-1 0,1-1,-1 1,1-1,-1 1,1 0,-1-1,0 1,1 0,-1 0,19 50,-16-41,43 140,-37-125</inkml:trace>
  <inkml:trace contextRef="#ctx0" brushRef="#br0" timeOffset="12137.485">453 70,'-1'-4,"0"0,-1 0,0 0,0 0,0 1,0-1,0 1,-1-1,1 1,-1 0,0 0,0 0,-1 1,1-1,0 1,-1-1,1 1,-1 0,0 1,0-1,0 1,0-1,0 1,0 0,0 0,0 1,0 0,0-1,-1 1,1 0,0 1,0-1,0 1,0 0,0 0,0 0,0 1,0-1,-3 3,-13 4,1 1,1 1,-1 1,2 0,0 2,0 0,1 1,0 0,2 1,-1 1,2 0,0 1,-9 18,8-5,1 0,2 1,1 0,1 1,2 0,1 1,1 0,2-1,2 1,1 15,27 252,4 20,-17-233,1 82,-25-129,8-38,1 1,-1-1,1 1,-1-1,1 1,0 0,0-1,0 1,1 0,-1 0,1 0,-1-1,1 1,0 0,0 0,0 0,1 0,-1 0,1-1,-1 1,1 0,0 0,0-1,0 1,1 0,-1-1,1 1,-1-1,1 0,0 1,0-1,0 0,0 0,0 0,2 1,9 1,1-1,0-1,-1 0,1-1,0 0,0-1,0-1,10-2,17 1,-2 1,-3 1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0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1125,'26'-15,"-1"-1,0-2,-1-1,-2 0,0-2,3-5,28-25,-51 50,-1 0,0-1,0 1,1 0,-1 0,1 0,-1 0,1 0,-1 0,1 0,0 1,-1-1,1 1,0-1,0 1,-1-1,1 1,0 0,0 0,-1 0,1 0,0 0,0 0,0 1,-1-1,1 1,0-1,-1 1,1 0,0-1,-1 1,1 0,-1 0,1 0,-1 0,1 0,-1 0,0 1,0-1,1 0,-1 1,0-1,0 1,0-1,-1 1,1 0,0-1,-1 1,1 0,-1-1,1 1,-1 0,0 0,1 0,-1-1,0 2,34 162,-29-135,-1 0,-1 1,-2 0,-1-1,-2 1,0-1,-3 0,0 0,-2 0,-1 0,-1-1,-2 0,0-1,-2 0,-13 19,24-43,0-1,-1 0,1 0,0 0,-1 0,0 0,0 0,1-1,-2 0,1 1,0-1,0 0,-1 0,1-1,-1 1,1-1,-1 0,0 1,0-2,1 1,-1 0,0-1,0 0,0 0,0 0,0 0,0-1,1 1,-1-1,0 0,0 0,1 0,-1-1,1 1,-1-1,1 0,-1 0,1 0,0-1,0 1,0-1,0 1,1-1,-1 0,1 0,-1-1,-1-13,0 0,1-1,1 1,0-1,2 1,0-1,1 0,2-15,1-22,-4 30</inkml:trace>
  <inkml:trace contextRef="#ctx0" brushRef="#br0" timeOffset="369.878">57 589,'22'-13,"-1"0,0-2,-1 0,-1-2,0 0,-1-1,-1 0,-1-2,-1 0,0-1,-2 0,0-1,-1-2,6-5,-17 29,-1-1,0 1,0 0,0-1,1 1,-1-1,0 1,0 0,1-1,-1 1,0 0,1-1,-1 1,0 0,1-1,-1 1,1 0,-1 0,0 0,1-1,-1 1,1 0,-1 0,1 0,-1 0,1 0,-1 0,0 0,1 0,-1 0,1 0,-1 0,1 0,-1 0,1 0,-1 0,0 1,1-1,-1 0,1 0,-1 0,1 1,-1-1,0 0,1 1,-1-1,0 0,1 1,-1-1,0 0,0 1,1-1,-1 0,0 1,0-1,0 1,1-1,-1 1,0-1,0 0,0 1,0-1,0 1,0-1,0 1,0-1,14 182,-12-169,1 0,0 0,0 0,1-1,1 1,0-1,1 0,0 0,1-1,0 0,1 0,0-1,1 0,0 0,0-1,8 6,1-6</inkml:trace>
  <inkml:trace contextRef="#ctx0" brushRef="#br0" timeOffset="2335.262">678 52,'-2'-15,"2"14,-1 0,1 0,-1 0,1 1,0-1,-1 0,1 0,0 0,0 0,0 0,-1 0,1 0,0 0,0 0,1 0,-1 0,0 0,0 0,0 0,1 0,-1 0,0 0,1 0,-1 0,1 0,-1 0,1 0,0 1,-1-1,1 0,0 0,-1 1,1-1,0 0,0 1,0-1,-1 1,1-1,0 1,0-1,0 1,0 0,0 0,0-1,0 1,0 0,0 0,0 0,0 0,0 0,0 0,0 0,0 0,0 1,0-1,0 0,10 4,-1 0,0 1,0 0,0 0,-1 1,1 0,-1 1,-1 0,0 0,0 1,0 0,-1 1,0-1,0 1,-1 1,-1-1,1 1,-1 0,-1 0,0 1,-1-1,0 1,0 0,-1 0,0 0,-1 0,-1 0,0 0,0 0,-2 10,-17 149,12-112,1 0,4 1,1-1,4 5,-1 42,0-72,2 0,1 0,2 0,1-1,1 0,11 48,-9-35,-6-31,-2-1,1 1,-2 0,0 0,-1 1,0-1,-1 0,0 0,-3 12,-2 0,4-16,0 0,-1 0,0 0,0 0,-1 0,-1-1,0 1,0-1,-1 0,0 0,-5 6,7-13,-1 0,1 0,-1 0,0-1,0 1,1-1,-1 0,0 0,0-1,0 1,0-1,0 0,0 0,0 0,0 0,0-1,0 0,0 0,0 0,0 0,1 0,-3-2,-23-3,-48-6,59 6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1,'-90'129,"82"-116,1 2,0-1,1 1,1 0,0 0,1 1,1-1,0 1,2 0,-1 0,2 0,0-12,1 1,0-1,0 1,1-1,-1 0,1 1,0-1,0 0,1 0,-1 0,1 0,0-1,0 1,0-1,0 0,0 0,1 0,0 0,-1 0,1-1,0 0,0 1,0-1,1-1,-1 1,0-1,1 0,-1 0,1 0,-1 0,1-1,0 0,-1 0,1 0,-1 0,1-1,-1 0,1 0,3-1,2 1,-1 0,0-1,-1 0,1 0,0-1,0 0,-1-1,0 0,0 0,0-1,0 0,0 0,10-12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1 223,'76'-44,"92"-119,-167 162,1-1,-1 1,1-1,0 1,-1 0,1 0,0 0,0 0,0 0,0 0,0 1,0-1,0 0,0 1,0 0,0-1,0 1,1 0,-1 0,0 0,0 1,0-1,0 0,0 1,0-1,0 1,0 0,0 0,0 0,0 0,0 0,-1 0,1 0,0 1,-1-1,1 0,-1 1,1-1,-1 1,0 0,1 0,-1-1,0 1,0 0,-1 0,1 0,0 0,0 0,-1 0,0 0,1 0,-1 0,0 1,0-1,95 203,-84-191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59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23,'56'1,"143"-13,-189 9,1 0,-1 1,1 0,0 1,0 0,-1 1,1 0,0 1,0 0,-1 1,1 0,0 1,-1 0,0 0,1 1,3 2,-5-3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59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1,'14'0,"10"0,5 0,-2 4,0 3,-1-2,0 0,1-1,0-2,1-1,0-1,0 0,0 0,1-5,-1-1,0 0,1 1,-6 1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0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51,'-17'344,"-13"-151,19-62,12-170,-1 16</inkml:trace>
  <inkml:trace contextRef="#ctx0" brushRef="#br0" timeOffset="299.602">0 51,'332'-1,"-181"-25,-42 3,-94 27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1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1,'-14'8,"1"1,0 0,1 1,0 0,0 1,1 0,1 1,0 0,1 1,0 0,0 1,2-1,0 2,0-1,2 1,-1 0,0 6,6-17,-1 0,1 0,0 0,1 0,-1 0,1 0,-1 0,1 0,0 0,1 0,-1 0,1 0,-1-1,1 1,0-1,1 1,-1-1,1 0,-1 1,1-1,0-1,0 1,0 0,0-1,1 0,-1 1,1-1,-1 0,1-1,0 1,2 0,4 1,0-1,0 0,1 0,-1-1,0 0,0-1,1 0,-1-1,0 0,0-1,10-2,5-3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0,'-26'180,"12"18,-8-1,-9-1,-27 77,28-156,30-89,16-35,0-37,-11 20</inkml:trace>
  <inkml:trace contextRef="#ctx0" brushRef="#br0" timeOffset="249.951">0 734,'43'-5,"39"-6,14-6,-4-1,-12 4,-12 3,-11-1,-11 2,-8-2,-7 0,-2-2,-3 2,-5-3,-1 2,-5-3,-4 3</inkml:trace>
  <inkml:trace contextRef="#ctx0" brushRef="#br0" timeOffset="730.425">847 28,'-58'877,"58"-856,6 82,-5-100,-1 1,1-1,0 1,0-1,0 1,1-1,-1 0,1 1,-1-1,1 0,0 0,0 0,1 0,-1-1,1 1,-1-1,1 1,0-1,0 0,0 0,0 0,0 0,0-1,3 2,1-3,-1-1,0 1,1-1,-1 0,0-1,0 1,0-1,0-1,0 1,0-1,0 0,-1 0,1-1,-1 1,0-1,0 0,0-1,-1 1,0-1,0 0,1-1,13-11,119-108,-136 123,0 0,0 0,0 1,0-1,1 0,-1 0,1 1,0-1,-1 1,1-1,0 1,0 0,0-1,0 1,0 0,0 0,0 1,0-1,0 0,1 1,-1-1,0 1,0 0,0 0,1 0,-1 0,0 0,1 0,-1 0,0 1,0-1,0 1,0 0,1 0,-1 0,0 0,0 0,0 0,-1 0,1 0,0 1,0 0,2 10,-2 0,1 0,-1 0,-1 0,0 1,-1-1,0 0,-1 1,-1 5,0 17,5 46,3-62</inkml:trace>
  <inkml:trace contextRef="#ctx0" brushRef="#br0" timeOffset="985.329">1552 903,'-9'24,"-4"8</inkml:trace>
  <inkml:trace contextRef="#ctx0" brushRef="#br0" timeOffset="1134.504">1468 452,'0'-5,"0"-1</inkml:trace>
  <inkml:trace contextRef="#ctx0" brushRef="#br0" timeOffset="1399.907">1919 621,'-4'5,"0"1,1-1,0 1,0-1,0 1,0 0,1 0,0 0,0 1,1-1,0 0,0 1,0-1,1 1,0-1,0 1,1-1,-1 1,2-1,-1 0,1 1,-1-1,2 0,-1 0,1 0,0-1,0 1,0 0,5 4,27 20,-31-28,0-1,0 1,0 1,0-1,0 0,-1 1,1 0,-1 0,0 0,0 0,0 1,0-1,0 1,-1 0,0-1,1 1,-1 0,-1 1,1-1,-1 0,1 0,-1 1,-1-1,1 1,0-1,-1 0,0 1,0-1,-1 1,1-1,-1 1,0-1,0 1,0-1,-1 2,-4 3,0 0,-1-1,0 0,0 0,-1-1,0 0,0 0,-1 0,0-1,0-1,0 0,5-2,0-1,0 0,0 0,-1 0,1-1,-1 0,1 1,-1-2,1 1,-1 0,1-1,-1 0,0 0,1 0,-1-1,1 0,-1 1,1-2,-1 1,1 0,-1-1,1 0,0 0,0 0,0-1,-1 0,-8-9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1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1,'-41'22,"2"2,1 2,1 2,-19 18,53-44,0 0,0 0,0 0,0 0,1 1,-1-1,1 1,0-1,0 1,0 0,0 0,0 0,1 0,-1 0,1 1,0-1,0 0,0 1,0-1,0 1,1-1,0 1,0-1,0 1,0-1,0 1,1-1,-1 0,1 1,0-1,0 1,0-1,1 0,-1 0,1 0,0 0,0 0,0 0,0 0,0 0,0-1,1 1,1 0,3 1,0 0,0 0,0-1,0 0,1 0,-1-1,1 0,0-1,-1 1,1-2,0 1,0-1,0 0,0 0,0-1,-1 0,1-1,0 0,-1 0,1 0,3-3,4 0,0-2,-1 1,0-2,0 0,-1-1,0 0,-1-1,0 0,0-1,4-6,-13 14,0 0,1 0,-1-1,0 1,0-1,-1 1,1-1,-1 0,0 0,0-1,0 1,-1 0,1-1,-1 1,0-1,0 1,0-1,-1 1,0-1,0 1,0-1,0 0,-1 1,0-1,0 1,0-1,0 1,-1 0,0-1,0 1,0 0,0 0,-1 0,1 0,-1 1,0-1,0 1,0-1,-1 1,1 0,-1 1,0-1,-1 0,0 0,-1 1,1-1,-1 2,1-1,-1 0,0 1,0 0,1 1,-1-1,0 1,0 0,0 0,0 1,0 0,0 0,-1 1,-12 3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2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0,'-11'4,"1"-1,-1 1,1 1,0 0,0 0,1 1,0 0,0 1,0 0,1 0,0 1,0 0,1 1,0-1,0 2,6-7,1 0,0 0,0 0,0 0,0-1,0 1,1 0,-1 0,1 0,0 0,0-1,0 1,0 0,0-1,1 1,-1-1,1 1,0-1,-1 0,1 1,0-1,0 0,1 0,-1-1,0 1,1 0,-1-1,1 1,-1-1,1 0,0 0,-1 0,1 0,3 0,39 33,-43-31,0 0,0 1,0-1,-1 1,0-1,1 1,-1 0,-1 0,1-1,0 1,-1 0,0 0,0 0,0 0,0 0,-1-1,1 1,-1 0,0 0,0-1,-1 1,1-1,-1 1,0-1,1 1,-2-1,1 0,0 0,-1 0,1 0,-1 0,0 0,-7 7,-1 0,0-1,0-1,0 1,-1-2,-1 0,1 0,-6 1,-9 2,2-3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2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94 168,'-9'9,"0"0,1 1,0 1,0-1,1 1,1 0,0 1,0-1,1 1,0 1,1-1,1 1,0-1,1 1,0 0,1 0,0 11,2-20,0 0,1 0,0 0,0 0,0-1,0 1,1-1,-1 1,1-1,0 0,0 0,0 0,0 0,0 0,1-1,-1 0,1 1,0-1,0-1,0 1,0 0,0-1,0 0,0 0,0 0,0-1,1 1,-1-1,0 0,0 0,8 0,-1 0,1 0,-1-2,1 1,-1-1,0-1,0 0,0-1,0 0,8-4,-5-4,-1 0,0 0,0-1,-1-1,-1 0,0-1,-1 0,-1 0,0-1,-2-1,1 1,-2-1,0 0,-1-1,-1 1,0-4,-3 19,6-105,-7 104,0 0,-1 0,0 1,1-1,-1 0,0 0,-1 1,1-1,0 1,-1-1,1 1,-1 0,0-1,0 1,0 0,0 0,0 0,0 0,-1 1,1-1,-1 1,1-1,-1 1,1 0,-1 0,0 0,1 0,-1 0,0 1,0-1,0 1,0 0,0 0,1 0,-2 0,-3 1,0 0,0 1,0 0,1 0,-1 1,1-1,0 1,0 1,0-1,0 1,0 0,1 0,0 1,-1 0,2 0,-1 0,1 0,0 1,0-1,0 1,1 0,-2 4,-3 6,0 0,2 0,0 1,1 0,0 0,2 0,0 1,0 7,4 4,0 0,3-1,0 0,2 1,1-2,1 1,1-1,11 22,-16-39,36 130,-51-73,0-48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3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66,'10'0,"7"0,7 0,3 0,2 0,0-5,2-1,-2 0,1 1,-1 1,0 2,-1 1,-4-4,-2-2,0 1,-4-3,-4-1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22,'6'-21,"-9"26,-75 409,69-216,9-199,1 0,-1 0,1 0,0 1,-1-1,1 0,0 0,0 1,-1-1,1 0,0 1,0-1,0 1,0-1,0 1,0 0,0-1,0 1,0 0,0-1,0 1,0 0,0 0,0 0,0 0,0 0,0 0,0 1,0-1,0 0,0 0,0 1,0-1,0 0,0 1,0-1,0 1,0 0,0-1,0 1,-1 0,1-1,0 1,-1 0,1 0,0 0,-1-1,1 1,-1 0,1 0,-1 0,1 0,-1 0,0 0,0 0,1 0,-1 0,0 0,0 0,0 0,0 0,0 0,0 0,0 1,-1-1,1 0,0 0,-1 0,13-20,-1-2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59,'24'-5,"13"-1,5-1,-1 2,-1-3,-3 0,-4 1,-2 1,-1 3,-2 1,0 1,-5 1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29,'29'0,"9"-5,4-2,-2 1,-1 1,-4 1,-7 2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0,'-5'34,"-6"15,-2 5,2-7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47,'34'-5,"16"-1,4 0,-3 1,-4-4,-6 1,-10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12,'34'-5,"10"-1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6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383 649,'-24'0,"0"1,0 2,0 0,0 2,1 0,-1 2,-16 7,38-14,0 1,1 0,-1-1,0 1,1 0,-1 0,0 0,1 1,-1-1,1 0,0 0,-1 1,1-1,0 1,0-1,0 1,0 0,0-1,0 1,1 0,-1 0,0-1,1 1,0 0,-1 0,1 0,0 0,0 0,0 0,0-1,0 1,0 0,1 0,-1 0,1 0,-1 0,1-1,0 1,-1 0,1-1,0 1,0 0,0-1,1 1,-1-1,0 1,0-1,1 0,-1 0,1 1,-1-1,1 0,0 0,35 32,-28-28,0 0,-1 1,0 1,0-1,0 2,-1-1,0 1,-1 0,1 0,-2 0,1 1,-1 0,0 0,-1 1,0-1,-1 1,0 0,0 0,-1 0,0 0,-1 0,0 1,-1 8,-1-14,-1 0,0 0,0 0,0-1,-1 1,0-1,0 1,0-1,0 0,-1 0,1 0,-1-1,0 1,0-1,0 0,-1 0,1 0,-1-1,1 0,-1 1,0-2,0 1,0 0,0-1,0 0,-5 0,-3 1,0 0,0-1,0 0,0-2,0 1,0-1,0-1,1 0,-1-1,-6-3,14 5,1-1,-1 1,0-1,1 0,-1 0,1-1,0 1,0-1,0 0,0 0,0-1,1 1,-1-1,1 0,0 0,-3-4,4-3</inkml:trace>
  <inkml:trace contextRef="#ctx0" brushRef="#br0" timeOffset="836.992">694 734,'-3'8,"-4"8,2 0,-1 0,2 0,0 1,1-1,1 1,0 0,1 0,1-1,1 1,1 8,-1-23,-1 0,1 1,0-1,0 0,0 1,0-1,1 0,-1 0,1 0,-1 0,1 0,0 0,-1-1,1 1,0-1,0 1,0-1,0 1,1-1,-1 0,0 0,0 0,1 0,-1-1,1 1,-1-1,1 1,-1-1,1 0,-1 0,1 0,-1 0,1 0,-1-1,1 1,-1-1,0 0,2 0,87-41,21-63,-39-19,-61 95,-24 45,4-3,0 0,2 1,-1 0,2 0,0 0,0 0,1 1,1 0,1 0,0 0,1 0,0 0,1 0,2 13,0-23,-1 1,1-1,0 1,0-1,0 0,1 1,0-1,0 0,0-1,1 1,-1-1,1 1,0-1,0 0,1 0,-1-1,1 1,0-1,0 0,0-1,0 1,1-1,-1 0,1 0,-1-1,3 1,5-4,-1-1,1 0,-1-1,0 0,0-1,0-1,-1 0,1 0,-1-1,-1 0,0-1,0 0,0-1,-1 0,0-1,-1 0,0 0,-1 0,2-4,38-40,10-11,-4-2,-2-2,-4-3,-2-1,-4-3,0-7,-26 52,-2 0,0-1,-2 0,-2-1,6-33,-14 63,-1 1,1 0,0-1,-1 1,0 0,1-1,-1 1,0-1,0 1,0-1,-1 1,1 0,-1-1,1 1,-1 0,0-1,0 1,0 0,0 0,0-1,0 1,0 0,-1 0,1 1,-1-1,0 0,0 0,1 1,-1-1,0 1,0-1,0 1,0 0,-1 0,1 0,0 0,0 0,-1 1,1-1,-1 1,1-1,0 1,-1 0,1 0,-1 0,1 0,0 0,-1 1,1-1,-1 1,1 0,0-1,-1 1,1 0,0 0,0 1,-1 0,-9 9,1 0,1 1,0 1,1-1,0 2,1-1,0 1,0 4,-16 35,3 1,1 1,4 0,2 2,2 0,-3 43,13-82,0-1,1 1,1-1,0 1,1 0,1-1,1 1,1-1,0 0,1 0,2 4,-3-13,-1 0,1-1,0 1,1-1,0 0,0 0,0 0,1-1,0 0,0 0,1 0,0-1,0 0,0 0,0-1,1 0,-1 0,1-1,0 0,0 0,1-1,-1 0,9 1,-8-3,1 0,-1 0,0-1,1 0,-1-1,0 0,0 0,0-1,0 0,-1-1,1 0,-1 0,0-1,0 0,0-1,-1 1,0-1,0-1,0 1,-1-1,0 0,0-1,-1 0,0 0,0 0,-1 0,0 0,-1-1,1 0,-2 0,1 0,-1 0,-1 0,0-1,0 1,0 0,-2-8,0 10,0 0,0 0,-1 1,0-1,-1 1,1-1,-1 1,0 0,-1 0,1 0,-1 0,-1 1,1 0,-1 0,1 0,-2 0,1 1,0-1,-1 1,0 1,0-1,0 1,0 0,0 1,-1-1,1 1,-5-1,-2 0,0 1,0 0,-1 1,1 0,0 1,0 1,0 0,-12 3,-1 2</inkml:trace>
  <inkml:trace contextRef="#ctx0" brushRef="#br0" timeOffset="1468.962">1992 762,'20'-5,"0"-1,-1 0,1-2,-1 0,-1-1,0-1,0-1,-1-1,0 0,-1-1,-1 0,14-16,-22 21,-6 5,0 0,0 0,1 0,0 0,-1 1,1-1,0 1,0-1,1 1,-1-1,0 1,1 0,-1 0,1 1,0-1,0 0,0 1,0 0,0-1,0 1,0 0,0 1,0-1,0 0,0 1,1 0,-1 0,0 0,0 0,1 0,-1 1,0-1,0 1,0 0,0 0,2 1,2 9,0 0,-1 0,-1 0,0 1,-1 0,0 0,0 0,-2 0,1 1,-2-1,1 1,-2 0,0-1,0 1,-1-1,-1 3,2 9,-1 17,2 59,-4-1,-5 0,-12 51,11-103,7-27,-1 1,0-1,-2 0,-1 0,0 0,-2-1,0 0,-1 0,0-1,-2 0,0-1,-7 7,15-21,1 0,-1 0,0 0,-1 0,1 0,0-1,-1 0,0 1,1-1,-1-1,0 1,0 0,0-1,0 0,0 0,0 0,-1-1,1 1,0-1,0 0,0 0,-1 0,1-1,0 0,0 1,0-2,0 1,0 0,0-1,0 1,0-1,1 0,-1-1,0 1,1-1,0 1,0-1,0 0,0 0,0 0,0-1,1 1,0-1,-1 1,1-1,1 0,-1 0,0 0,1-1,-2-10,0 0,1 0,1 0,0-1,1 1,1 0,0 0,2-1,-1 1,2 0,1-4,-3 8,4-18</inkml:trace>
  <inkml:trace contextRef="#ctx0" brushRef="#br0" timeOffset="1716.524">2246 169,'5'0,"1"0</inkml:trace>
  <inkml:trace contextRef="#ctx0" brushRef="#br0" timeOffset="2068.24">2641 734,'22'-5,"0"-1,-1-2,0 0,-1-1,0-1,0-1,-1 0,0-2,-1 0,-1-1,7-7,-22 20,1-1,-1 0,0 0,1 0,-1 0,0 0,0 0,0 0,0-1,-1 1,1-1,-1 1,1-1,-1 0,0 1,0-1,0 0,0 0,-1 0,1 0,-1 0,0 0,0 0,0 0,0 0,0 1,-1-1,1 0,-1 0,0 0,0 0,0 0,0 1,0-1,-1 0,1 1,-1-1,1 1,-1-1,0 1,0 0,0 0,-1 0,1 0,0 0,-1 1,1-1,-1 1,-1-1,-7 2,0 0,0 1,1 0,-1 1,0 1,1-1,-1 2,1-1,0 2,0-1,1 1,-1 1,1-1,0 2,0-1,1 1,0 1,0-1,1 1,0 1,-2 3,1-6,0 2,1-1,0 1,1 0,-1 1,1 0,1 0,0 0,0 0,1 1,0 0,1 0,0 0,0 0,1 0,0 1,1-1,1 1,-1-1,2 1,-1-1,1 1,1-1,0 0,0 1,1-1,1 0,-1 0,2-1,-1 1,1-1,3 3,1-2,1 0,0-1,1 0,-1 0,2-1,-1-1,1 0,0-1,1 0,-1-1,1 0,1-1,-1 0,0-1,1-1,-1 0,1-1,0 0,0-1,-1 0,1-2,0 1,3-2,7-4</inkml:trace>
  <inkml:trace contextRef="#ctx0" brushRef="#br0" timeOffset="2416.278">3375 479,'-3'3,"-20"15,1 1,1 0,1 2,0 1,2 0,0 1,2 1,1 0,-7 16,20-35,0-1,0 1,1 0,-1 0,1 0,1 0,-1 0,1 0,0 0,0 0,0 0,1 0,-1 0,1 0,0 0,1 0,-1 0,1-1,0 1,1 0,-1-1,1 0,-1 1,1-1,1 0,-1 0,0-1,1 1,0-1,0 0,0 0,0 0,0 0,1-1,4 2,3 2,1 0,0-2,0 0,1 0,-1-1,1-1,-1 0,1-1,0 0,0-1,-1-1,1 0,0-1,0 0,-1-1,0-1,12-4,126-73,-132 65</inkml:trace>
  <inkml:trace contextRef="#ctx0" brushRef="#br0" timeOffset="2667.814">3967 0,'-9'44,"-4"27,1 13,3 0,2-3,3-7,1-5,3-6,-1-4,2-6,-1-9,6-6,0-5,5-3,1-2,-3-6</inkml:trace>
  <inkml:trace contextRef="#ctx0" brushRef="#br0" timeOffset="2820.774">3657 424,'43'-19,"34"-7,8-3,0 3,-6 5,-6 8,-10 0,-13 3,-13 2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1,'21'4,"0"2,-1 0,1 2,-1 0,-1 1,0 1,0 1,-1 0,0 2,-1 0,-1 0,0 2,-1 0,0 1,-1 1,-1 0,-1 0,0 1,-2 1,0 0,-1 0,0 1,-2 1,0 2,1 8,-3 0,0 1,-2 0,-1 0,-2 0,-1 0,-2 0,-1 0,-1-1,-2 0,-1 0,-1 0,-2-1,-1 0,-1-1,-3 3,-7 4,-1-1,-2-1,-1-1,-1-1,-2-2,-1 0,-5 0,9-7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8.5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1,'-21'29,"0"2,2 0,1 1,2 1,1 1,1 0,2 1,2 0,1 1,2 0,1 0,1 20,4-25,3 0,0 0,2 0,1 0,2 0,0-1,2 0,2-1,1 0,1-1,1 0,1-1,2 0,0-2,2 0,1-1,1-1,3 1,6 5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9.4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58,'48'-14,"0"1,0 3,1 1,33 0,-78 8,1 1,-1-1,0 0,1 1,-1 0,0 0,1 0,-1 1,0 0,1 0,-1 0,0 0,0 0,0 1,0 0,0-1,0 2,0-1,-1 0,1 1,-1 0,0-1,0 2,0-1,0 0,0 0,0 1,-1-1,0 1,0 0,0 0,0 0,0 0,-1 0,0 0,0 1,0 0,-3 9,-1-1,0 1,-1-1,-1 0,0 0,-1-1,0 1,-1-1,0-1,-1 1,-1-1,1-1,-2 1,1-2,-1 1,-1-1,-6 4,-17 20,11-10,2 0,0 1,2 1,0 1,2 1,1 0,2 2,-2 5,12-28,1 1,1-1,0 1,0 0,0 0,1 0,-1 0,2 0,-1 1,1-1,0 0,1 0,0 0,0 0,0 0,1 0,0 0,0 0,1 0,0-1,0 1,0-1,1 0,0 0,0 0,1-1,0 1,2-1,0-1,0 1,1-2,-1 1,1-1,0 0,0-1,1 0,-1 0,0 0,1-1,1-1,-7 1,0-1,1 0,-1 0,1-1,-1 1,0-1,0 0,1 0,-1 0,0 0,0 0,0-1,0 1,0-1,0 0,0 0,-1 0,1 0,-1-1,1 1,-1 0,0-1,0 0,0 0,0 1,-1-1,1 0,-1 0,0-1,0 1,1-1,3-16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12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230 1,'-9'2,"0"0,0 1,0 1,1-1,-1 1,1 1,0 0,0 0,0 0,1 1,0 0,0 1,-1 0,-4 7,0 0,1 1,1 0,0 0,1 1,0 0,2 1,0 0,1 0,0 1,2-1,0 1,1 0,0 1,2-1,0 12,1-19,0-1,0 0,2 1,-1-1,1 0,1 1,-1-1,2-1,-1 1,2 0,4 7,-7-13,0 0,1-1,0 1,0-1,0 1,0-1,0 0,1-1,-1 1,1-1,0 1,0-1,0 0,0 0,0-1,0 1,0-1,1 0,-1 0,0 0,1-1,-1 0,1 1,-1-2,0 1,1 0,-1-1,3 0,6-3,0 0,-1 0,0-1,0-1,0 0,0-1,-1 0,0-1,-1 0,0 0,0-1,-1 0,0-1,0 0,-1-1,-1 0,1 0,-2 0,0-1,0 0,-1 0,-1-1,0 1,0-1,-1 0,-1 0,0 0,-1-8,0 11,-1 0,-1 1,1-1,-2 0,1 1,-1-1,-1 1,1 0,-2 0,1 0,-1 0,-1 0,0 1,0 0,0 0,-1 0,0 1,-1 0,1 0,-2 0,1 1,-1 0,-5-3,8 5,0 1,-1 1,1-1,-1 1,1 0,-1 0,0 1,0 0,0 0,1 0,-1 0,0 1,0 0,0 1,0-1,-3 1,-14 5</inkml:trace>
  <inkml:trace contextRef="#ctx0" brushRef="#br0" timeOffset="570.786">568 622,'42'-64,"95"-124,-137 188,0-1,0 1,1-1,-1 1,0-1,0 1,0 0,1-1,-1 1,0 0,0-1,1 1,-1-1,0 1,1 0,-1 0,0-1,1 1,-1 0,1 0,-1-1,1 1,-1 0,0 0,1 0,-1 0,1 0,-1-1,1 1,-1 0,1 0,-1 0,1 0,-1 1,0-1,1 0,-1 0,1 0,-1 0,1 0,-1 0,1 1,-1-1,0 0,1 0,-1 1,0-1,1 0,-1 1,0-1,1 0,-1 1,0-1,1 0,-1 1,0-1,0 1,0-1,1 1,-1-1,0 0,0 1,3 35,-3-26,0-7,-1 0,1 1,0-1,0 0,0 0,0 0,1 0,-1 0,1 0,0 0,0 0,0-1,0 1,1 0,-1 0,1-1,-1 1,1-1,0 1,0-1,0 0,0 0,0 0,1 0,-1 0,1 0,-1-1,1 1,0-1,-1 1,1-1,0 0,0 0,0-1,0 1,0 0,0-1,0 0,0 0,0 0,0 0,2-1,144-81,-147 82,0 0,1 0,-1 0,1 0,-1 1,0-1,1 1,-1 0,0 0,0 0,0 0,1 0,-1 0,0 0,0 1,-1-1,1 1,0-1,0 1,-1 0,1 0,-1 0,1 0,-1 0,0 0,0 0,0 0,0 0,0 0,0 1,-1-1,1 0,-1 1,0-1,1 0,-1 1,0-1,12 29,26 11,-18-29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4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7,'5'0,"6"0,6 0,5 0,4 0,2 0,1 0,0 0,0 0,1 0,-1 0,-1 0,1-5,-5 4,-12 1,-8 1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5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0,'5'0,"6"0,6 0,5 0,4 0,2 0,1 0,0 0,1 0,-1 0,-5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9.2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215 368,'-34'33,"9"-10,1 1,0 2,2 0,1 1,1 1,-8 18,26-43,0-1,0 0,1 1,-1 0,1-1,0 1,-1 0,1 0,1-1,-1 1,0 0,1 0,-1 0,1 0,0 0,0 0,0 0,1 0,-1 0,1 0,-1 0,1 0,0 0,0-1,0 1,0 0,1 0,-1-1,1 1,0-1,0 0,0 1,0-1,0 0,0 0,0 0,1 0,-1-1,3 2,11 0,0-2,0 0,0-1,0 0,0-2,0 1,-1-2,1 0,0-1,-1-1,0 0,0-1,-1-1,1 0,-2-1,1 0,-1-1,0-1,0-1,-6 8,-1-1,0 1,0-1,0-1,0 1,-1-1,1 0,-1 0,0-1,-1 1,0-1,0 0,0 0,0-1,-1 1,0-1,0 0,-1 0,0 0,0 0,-1 0,0 0,0 0,-1 0,0-8,-3 10,-2 0,1 0,0 0,-1 0,0 0,0 1,-1 0,1 0,-1 1,0 0,0 0,0 0,0 0,0 1,-1 0,1 0,-1 1,1 0,-1 0,0 1,-2-1,-1 1,1-1,0 1,-1 1,1-1,0 2,0-1,0 1,0 1,0-1,0 2,0-1,1 1,-9 5,-1 1</inkml:trace>
  <inkml:trace contextRef="#ctx0" brushRef="#br0" timeOffset="414.76">836 311,'-15'3,"0"1,0 0,0 1,1 0,0 1,0 1,1 0,-1 1,2 1,-1 0,1 0,0 1,-4 6,15-15,1 0,-1 1,0-1,0 0,1 1,-1-1,0 1,1-1,0 1,-1-1,1 1,0 0,0-1,0 1,0-1,0 1,0-1,0 1,0 0,1-1,-1 1,1-1,-1 1,1-1,0 0,-1 1,1-1,0 1,0-1,0 0,0 0,0 0,0 0,0 1,1-1,-1-1,0 1,1 0,61 31,-42-23,-17-8,0 1,0-1,0 1,0 0,0 0,0 1,-1-1,1 1,-1-1,0 1,0 0,0 1,0-1,0 0,-1 1,1 0,-1-1,0 1,0 0,-1 0,1 0,-1 0,0 1,0-1,0 0,0 0,-1 1,0-1,0 0,0 1,0-1,-1 3,-1 1,0-1,-1 1,1-1,-2 0,1 0,-1 0,0 0,0-1,-1 0,1 0,-2 0,1 0,0-1,-1 1,0-2,-1 1,1-1,-1 0,1 0,-1 0,0-1,-1 0,1-1,-1 0,1 0,-1 0,1-1,-1 0,-1-1,-16 4</inkml:trace>
  <inkml:trace contextRef="#ctx0" brushRef="#br0" timeOffset="1316.648">1175 339,'2'-5,"1"1,0 0,-1-1,1 1,1 0,-1 1,0-1,1 0,0 1,0 0,0 0,0 0,1 1,-1-1,1 1,-1 0,1 0,0 1,0-1,0 1,-5 1,11-5,0 1,0 1,1-1,-1 2,1 0,-1 0,1 1,0 1,0 0,-1 0,1 1,0 1,6 1,-16-2,0 0,0 0,0 0,0 1,0-1,-1 0,1 1,0 0,-1-1,1 1,-1 0,1 0,-1 0,0 0,0 0,0 0,0 0,0 0,0 0,-1 0,1 1,-1-1,0 0,1 0,-1 1,0-1,0 0,0 1,-1-1,1 0,-1 0,1 1,-1-1,0 0,0 0,1 0,-2 0,0 2,-48 78,37-67,9-12,0-1,1 1,-1 0,1 0,0 1,0-1,0 1,0-1,1 1,-1 0,1 0,0 0,0 0,1 1,-1-1,1 0,0 1,0-1,0 1,1-1,0 1,0 0,0-1,0 1,1-1,-1 1,1-1,63 28,-19-15,-43-16,0 0,-1 0,1 1,0-1,-1 1,1-1,-1 1,1 0,-1-1,0 1,1 0,-1 0,0 0,-1 0,1 0,0 0,0 0,-1 1,1-1,-1 0,0 0,0 0,0 1,0-1,0 0,0 0,0 1,-1-1,1 0,-1 0,0 0,1 0,-1 0,0 0,0 0,-1 0,1 0,0 0,0 0,-1-1,-66 67,63-64,-1 1,-1 0,1-1,-1 0,1 0,-1-1,0 1,0-2,-1 1,1-1,-1 0,1 0,-1-1,0 0,-6-4</inkml:trace>
  <inkml:trace contextRef="#ctx0" brushRef="#br0" timeOffset="1669.804">1937 227,'-27'18,"1"1,1 1,1 2,1 0,1 2,1 0,1 1,2 1,0 1,1 1,-12 29,26-50,1 1,-1 0,1-1,1 1,0 0,0 0,0 1,1-1,0 0,0 0,1 0,0 0,1 0,0 0,0-1,1 1,0 0,0-1,0 0,1 0,0 0,1 0,0 0,0-1,0 0,0 0,1 0,0-1,1 0,-1 0,1-1,0 1,0-1,0-1,1 1,2-1,0 0,0-1,0 0,0-1,1 0,-1 0,0-1,1 0,-1-1,4-1,-11 2,0 0,-1-1,1 1,-1-1,1 0,-1 0,1 0,-1 0,0 0,1 0,-1 0,0-1,0 0,0 1,0-1,0 0,0 0,-1 0,1 0,0 0,-1 0,0 0,1-1,-1 1,0 0,0-1,0 1,-1-1,1 1,-1-1,1 1,-1-1,0 0,0 1,0-1,0 1,0-1,-1 0,1 1,-1-1,0 1,0-2,-3-2,0 0,0-1,0 1,-1 1,0-1,-1 1,1-1,-1 2,0-1,0 1,0-1,-1 2,1-1,-1 1,0 0,0 0,0 1,0 0,-1 0,1 1,-1 0,1 0,-1 1,1 0,-5 0,-47 9,35-2</inkml:trace>
  <inkml:trace contextRef="#ctx0" brushRef="#br0" timeOffset="2016.671">2134 706,'-9'14,"-4"10,5 1,5-4</inkml:trace>
  <inkml:trace contextRef="#ctx0" brushRef="#br0" timeOffset="2487.537">2501 282,'-59'14,"40"-12,0 2,1 1,0 0,0 1,0 1,1 0,0 2,0 0,0 1,15-8,-1-1,1 0,0 1,-1-1,1 1,0 0,0 0,0-1,1 1,-1 1,0-1,1 0,-1 0,1 1,0-1,0 0,0 1,0-1,0 1,0 0,1-1,-1 1,1 0,0-1,0 1,0 0,0-1,0 1,0 0,1-1,-1 1,1 0,0-1,0 1,0-1,0 1,0-1,1 0,-1 1,1-1,-1 0,1 0,0 0,0 0,0 0,0 0,0-1,0 1,1-1,-1 0,1 1,-1-1,0 0,1 0,2 0,4 1,1 0,0-1,0 0,0-1,0 0,0 0,0-1,0 0,0-1,0 0,0-1,-1 0,1 0,-1-1,0-1,0 1,0-1,-1-1,7-5,-14 10,-1 0,1 0,0 0,0 0,0 0,-1 0,1 0,0 0,0 0,0 0,1 0,-1 0,0 1,0-1,0 0,0 1,1-1,-1 1,0 0,1-1,-1 1,0 0,1 0,-1 0,0 0,1 0,-1 0,0 0,1 0,-1 0,0 1,1-1,-1 1,0-1,0 1,1-1,-1 1,0 0,0-1,0 1,0 0,0 0,0 0,0 0,0 0,0 0,0 0,-1 0,1 0,0 1,-1-1,1 0,-1 0,1 1,-1-1,0 0,1 0,-1 1,0-1,0 1,0-1,0 0,0 1,-28 132,9-68,7 104,12-146</inkml:trace>
  <inkml:trace contextRef="#ctx0" brushRef="#br0" timeOffset="2985.137">2727 255,'-5'7,"-1"0,1 1,1 0,-1 0,1 0,1 0,-1 1,2 0,-1 0,1-1,0 1,1 1,0-1,1 0,-1 0,2 0,-1 0,2 0,-1 0,1 0,2 7,-3-14,0 0,0-1,0 1,0-1,0 1,0-1,1 1,-1-1,0 0,1 0,-1 1,1-1,0 0,-1-1,1 1,0 0,-1 0,1-1,0 1,0-1,-1 1,1-1,0 0,0 0,0 1,0-2,0 1,0 0,-1 0,1 0,0-1,0 1,0-1,-1 0,1 1,0-1,-1 0,1 0,0 0,-1 0,1 0,-1 0,1-1,3-2,-1 0,0 0,1 0,-1-1,-1 1,1-1,-1 0,1 0,-1 0,-1 0,1-1,-1 1,1-4,-1 3,-1 0,0 0,0 0,0 0,-1 0,0 0,0 0,-1 0,1 0,-1 0,-1 0,1 0,-1 0,0 0,0 0,-1 1,1-1,-4-4,-6-3</inkml:trace>
  <inkml:trace contextRef="#ctx0" brushRef="#br0" timeOffset="3299.363">2953 141,'25'66,"-6"-23,-3 0,-2 2,-1-1,-3 2,-1-1,1 39,-8-69,-1 0,-1 0,-1 0,0 0,-1 0,0-1,-1 1,-1-1,-1 1,0-1,0 0,-1-1,-1 1,-1-1,0-1,0 1,-1-1,-1-1,-1 1,-39 30,26-26</inkml:trace>
  <inkml:trace contextRef="#ctx0" brushRef="#br0" timeOffset="4099.834">1203 1,'-25'23,"1"1,1 2,1 0,1 1,2 2,0 0,2 0,2 2,1 0,1 1,1 0,2 1,-4 22,9-23,1 1,2 0,1-1,1 1,2 0,6 31,-6-50,2 0,-1 0,2 0,0-1,0 1,1-1,1-1,0 1,1-1,1 0,-1-1,2 0,0 0,0-1,1 0,10 7,5 0,0-1,1-1,1-2,0 0,0-2,1-2,13 3,-17-6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54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27,'0'5,"5"2,6-1,7-1,4-1,4-2,2-6,1-2,0 0,1 1,-1-4,0 0,-1 2,1 1,-6 3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7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624 313,'-10'0,"-4"-2,0 1,0 1,0 0,0 1,0 0,0 1,1 1,-1 0,0 1,1 1,0 0,0 0,0 1,1 1,0 0,0 1,0 1,0 2,7-9,1 1,0 0,0 0,0 0,0 0,0 1,1-1,0 1,-1 0,1 0,1 0,-1 0,1 1,-1-1,1 1,1 0,-1-1,0 1,1 0,0 0,1 0,-1 0,1 0,-1 0,2 0,-1 0,0 0,2 3,3 0,1 0,0 0,1 0,0-1,0 0,0 0,1 0,0-1,0 0,1-1,0 0,0 0,0-1,9 3,66 41,-77-44,-1 1,0-1,0 1,0 0,-1 0,0 1,0 0,0 0,0 0,-1 0,0 1,-1-1,1 1,-1 0,-1 0,1 1,-1-1,0 0,-1 1,0-1,0 1,0 0,-1-1,-1 1,1-1,-1 1,0 0,-1-1,0 0,0 1,0-1,-1 1,-5 3,0 0,-1 0,-1-1,1 0,-1 0,-1-1,0-1,0 0,-1 0,0-1,0-1,0 0,-1 0,0-1,0-1,-1 0,-10 1,-1-1</inkml:trace>
  <inkml:trace contextRef="#ctx0" brushRef="#br0" timeOffset="303.163">427 256,'19'-4,"11"-3,6 1,1 2,-1 0,-2 2,-1-4,2-1,1 1,-1 1,-2 2,-2 1,-1 6,-6 7,-6 1</inkml:trace>
  <inkml:trace contextRef="#ctx0" brushRef="#br0" timeOffset="1320.468">1217 623,'0'0,"1"-1,-1 1,0 0,1-1,-1 1,0-1,1 0,-1 1,0-1,0 1,0-1,0 1,0-1,1 1,-1-1,0 0,0 1,0-1,0 1,-1-1,1 1,0-1,0 0,0 1,0-1,-1 1,1-1,0 1,0-1,-1 1,1-1,0 1,-1-1,1 1,0 0,-1-1,1 1,-1-1,1 1,-1 0,1-1,-1 1,1 0,-1 0,1 0,-1-1,0 1,1 0,-1 0,1 0,-1 0,1 0,-1 0,0 0,1 0,-1 0,1 0,-1 0,0 1,-39-6,28 6,0 1,0 1,0 0,0 1,1 0,0 0,0 2,0-1,0 1,1 1,0 0,0 0,1 1,0 0,0 0,1 1,0 1,0-1,-3 7,8-11,0 1,0-1,1 1,-1-1,1 1,1 0,-1 0,1 0,0 0,0 0,1 0,-1 0,1 1,1-1,-1 0,1 0,0 0,1 0,-1 0,1 0,0-1,1 1,0 0,-1-1,2 0,-1 0,0 0,1 0,0 0,0-1,1 1,-1-1,1 0,0-1,0 1,0-1,1 0,-1 0,5 1,8-1,0-1,0 0,1-1,-1-2,0 1,1-2,-1-1,0 0,12-4,-5 0</inkml:trace>
  <inkml:trace contextRef="#ctx0" brushRef="#br0" timeOffset="12885.081">314 3,'-10'-2,"1"2,0-1,0 1,-1 1,1 0,0 0,0 1,0 0,0 1,0-1,0 2,1-1,-1 1,1 1,0-1,1 1,-1 1,1 0,0 0,0 0,0 1,1-1,0 2,1-1,0 1,0 0,-1 2,-14 45,3 0,2 2,2 0,3 0,-2 58,5 301,9-241,-1 53,-1-226,0 0,0 0,0 0,0 0,1 0,-1 0,1 0,-1 0,1 0,0-1,0 1,0 0,0 0,0-1,0 1,0-1,0 1,0-1,1 1,-1-1,1 0,-1 0,1 0,0 0,-1 0,1 0,0 0,0 0,-1-1,1 1,0-1,0 1,0-1,0 0,0 1,0-1,0 0,0 0,0-1,0 1,0 0,-1-1,1 1,0-1,0 1,1-2,215-15,-195 13,-4-2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56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110 364,'1'-1,"-1"1,1 0,-1-1,0 1,1-1,-1 0,0 1,0-1,1 1,-1-1,0 1,0-1,0 0,0 1,1-1,-1 1,0-1,0 0,0 1,-1-1,1 0,0 1,0-1,0 1,0-1,0 0,-1 1,1-1,0 1,-1-1,1 1,0-1,-1 1,1-1,-1 1,1-1,0 1,-1 0,1-1,-1 1,1 0,-1-1,0 1,1 0,-1 0,1-1,-1 1,1 0,-1 0,0 0,1 0,-1 0,0 0,1 0,-1 0,1 0,-1 0,0 0,1 0,-1 0,1 1,-1-1,0 0,1 0,-1 1,11-6,-1 0,1 1,0 0,0 1,1 0,-1 1,1 0,-1 0,1 1,-1 1,1 0,0 0,5 2,-13-1,-1-1,0 1,0 0,0 0,0 0,0 0,0 0,0 1,0-1,0 1,-1-1,1 1,-1 0,1-1,-1 1,1 0,-1 0,0 0,0 0,0 0,0 0,0 0,-1 1,1-1,-1 0,1 0,-1 1,0-1,0 0,0 1,0-1,0 0,0 0,-1 1,1-1,-1 0,0 0,1 1,-1-1,-1 0,-42 85,-84 50,127-136,-1 0,1 1,0 0,-1-1,1 1,0 0,0 0,0 0,1-1,-1 1,0 0,1 0,-1 0,1 0,0 0,-1 0,1 1,0-1,0 0,1 0,-1 0,0 0,1 0,-1 0,1 0,-1 0,1 0,0-1,0 1,0 0,0 0,0-1,1 1,-1 0,0-1,1 1,69 43,-41-29,-26-15,-1 0,1 0,-1 1,0-1,0 1,0 0,0 0,0 0,0 0,0 1,0-1,-1 1,0 0,1-1,-1 1,0 0,0 0,0 0,-1 1,1-1,-1 0,0 1,0-1,0 1,0-1,-1 1,1-1,-1 1,0 0,0-1,0 1,0-1,-1 1,0 0,0 2,-7 5,0 0,0-1,-1 0,-1-1,1 0,-1-1,-1 0,0 0,0-1,0 0,-1-1,0 0,0-1,0-1,-1 0,1 0,-1-1,-6 0,-34-5,53-4</inkml:trace>
  <inkml:trace contextRef="#ctx0" brushRef="#br0" timeOffset="248.068">449 787,'-10'24,"-3"13,6 0,4-11,2-10</inkml:trace>
  <inkml:trace contextRef="#ctx0" brushRef="#br0" timeOffset="601.462">844 307,'-34'14,"1"2,1 0,0 3,1 0,1 2,-5 6,-1 25,35-51,1 1,0-1,0 1,-1-1,1 1,0-1,0 0,1 1,-1-1,0 1,0-1,1 0,-1 1,1-1,-1 0,1 1,-1-1,1 0,0 0,0 1,0-1,0 0,0 0,0 0,0 0,0 0,0 0,0-1,0 1,0 0,1 0,-1-1,0 1,1-1,-1 1,0-1,1 0,-1 0,1 1,0-1,174 29,-170-28,0 0,0 0,-1 1,1 0,-1 0,1 0,-1 1,0 0,0 0,0 0,0 0,-1 1,1 0,-1 0,0 0,0 1,0-1,-1 1,1 0,-1 0,0 0,-1 0,1 1,-1-1,0 1,-1-1,1 1,0 3,-1 2,-1-1,1 1,-2 0,0-1,0 1,0-1,-2 1,1-1,-1 0,-1 0,0 0,0 0,-1-1,0 1,0-1,-1 0,-1-1,1 0,-1 0,-1 0,0-1,0 0,0 0,-1-1,1 0,-5 1,-52-4,48-9</inkml:trace>
  <inkml:trace contextRef="#ctx0" brushRef="#br0" timeOffset="848.663">675 364,'33'-14,"17"-5,3 0,-1 5,-5 3,-6 5,-5 2,-4 3,-3 1,-1 1,-1-1,-4 1</inkml:trace>
  <inkml:trace contextRef="#ctx0" brushRef="#br0" timeOffset="2801.725">985 82,'41'-17,"1"1,1 3,0 1,44-6,-77 16,0 0,0 1,1 1,-1-1,0 2,1-1,-1 2,0-1,1 1,0 1,-8-2,0 0,-1 0,1 0,0 0,-1 0,1 1,-1-1,1 1,-1 0,0 0,0 0,1 0,-2 0,1 0,0 1,0-1,-1 0,1 1,-1 0,0-1,1 1,-1 0,-1 0,1-1,0 1,-1 0,1 0,-1 0,0 0,0 0,0 0,0 0,-1 0,1-1,-1 1,0 0,1 0,-6 17,2 1,0-1,2 1,0 0,1 0,1-1,1 1,1 0,2 5,6 44,-2 1,-4-1,-3 1,-4 29,0 25,-25 132,6-140,20-114,-1 0,1-1,-1 1,0-1,0 1,0-1,0 0,0 0,0 0,-1 0,1-1,-1 0,1 1,-1-1,1 0,-1-1,0 1,1-1,-1 1,0-1,0 0,1-1,-1 1,0 0,1-1,-1 0,0 0,1 0,-1-1,1 1,0-1,-3-1,3 2,-36-8,0 2,-1 2,1 1,-34 2,49 2</inkml:trace>
  <inkml:trace contextRef="#ctx0" brushRef="#br0" timeOffset="5069.79">1803 449,'-24'34,"-12"15,-6 5,5-3,4-9,8-7,2-6,2-6,3-8</inkml:trace>
  <inkml:trace contextRef="#ctx0" brushRef="#br0" timeOffset="5333.07">1436 561,'34'19,"16"12,4 0,-3-1,-4 1,-6-7,-6-1,-2-5,-4-6,-6 0,-2-7,-4-4</inkml:trace>
  <inkml:trace contextRef="#ctx0" brushRef="#br0" timeOffset="5632.36">1747 307,'-5'34,"-1"16,0 8,1 0,1-5,-2-7,-2-2,2-3,1-5,2-2,1-3,1-2,-4-1,-2-1,2 1,0-1,2 1,1-5</inkml:trace>
  <inkml:trace contextRef="#ctx0" brushRef="#br0" timeOffset="6120.255">1973 364,'44'-26,"-39"21,1 0,-1 1,1-1,0 1,0 1,0-1,1 1,-1 0,1 1,0-1,0 1,0 0,0 1,0 0,0 0,0 1,0-1,0 2,0-1,1 1,-1 0,0 0,0 1,-1 0,1 0,5 3,-10-3,0 0,1 0,-1 1,0-1,0 1,-1 0,1-1,0 1,-1 0,0 0,0 0,0 0,0 0,0 0,0 1,-1-1,0 0,1 0,-1 0,0 1,-1-1,1 0,0 0,-1 0,0 0,0 1,0-1,0 0,-1 1,-45 88,45-89,-196 300,173-207,25-93,0-1,0 1,1 0,-1 0,1 0,-1 0,1-1,0 1,0 0,0 0,0-1,1 1,-1-1,1 1,-1-1,1 0,0 0,0 1,0-1,0 0,1-1,-1 1,0 0,1-1,-1 1,1-1,-1 0,1 0,0 0,0 0,-1 0,2-1,6 3,0-2,0 0,0 0,0-1,0 0,0 0,0-1,0-1,0 0,-1 0,1-1,-1 0,1-1,-1 0,0 0,0-1,-1 0,1 0,1-2,8-9</inkml:trace>
  <inkml:trace contextRef="#ctx0" brushRef="#br0" timeOffset="6432.682">2537 364,'-23'30,"0"2,3 0,0 1,2 1,2 1,1 0,2 1,-8 34,20-67,-1 1,1-1,0 1,1 0,-1-1,1 1,-1 0,1 0,0-1,1 1,-1 0,1 0,-1-1,1 1,0 0,1-1,-1 1,0-1,1 0,0 1,0-1,0 0,0 0,0 0,1 0,-1 0,1-1,0 1,0-1,0 0,0 0,0 0,0 0,1 0,-1-1,1 1,-1-1,2 0,12 0,0 0,0-1,0-1,0-1,0-1,0 0,0-1,-1 0,0-2,0 0,0-1,0 0,-1-1,-1-1,1 0,-2-1,1-1,-1 0,-1-1,0 0,0-1,-2 0,1-1,-2 0,0-1,-1 0,0 0,3-10,-9 19,1 0,-1 0,-1 0,1 0,-1 0,0-1,-1 1,1 0,-1-1,0 1,-1 0,0-1,0 1,0 0,-1 0,1 0,-1 0,-1 0,1 0,-1 0,0 1,-1-1,1 1,-1 0,0 0,0 1,-1-1,0 1,1 0,-1 0,-1 0,1 0,0 1,-1 0,0 1,1-1,-1 1,0 0,-1 0,1 1,0 0,0 0,-2 0,-6-1,-1 1,0 0,0 1,0 1,0 0,0 1,0 1,-3 1,-9 3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0,'-14'48,"-5"26,1 9,3-4,5-11,3-12,9-11,7-8,4-11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06.8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26,'17'40,"-7"-5,-1 1,-2 0,-1 0,-2 1,0 27,-7 162,-17-159,9-47</inkml:trace>
  <inkml:trace contextRef="#ctx0" brushRef="#br0" timeOffset="366.485">282 168,'-25'18,"3"-3,1 0,0 1,1 1,1 1,1 1,0 2,16-20,0 1,0 0,1-1,-1 1,1 0,0 0,-1 0,1 0,0 0,0 0,0 0,0 1,1-1,-1 0,1 1,-1-1,1 0,0 1,0-1,0 0,0 1,0-1,0 0,1 1,-1-1,1 0,0 0,-1 1,1-1,0 0,0 0,1 0,-1 0,0 0,1 0,-1 0,1-1,0 1,-1 0,1-1,0 1,0-1,0 0,0 0,2 1,43 21,-37-19,0 0,0 1,-1-1,1 2,-1 0,-1 0,1 0,-1 1,0 0,0 1,-1 0,0 0,5 9,29 35,-29-47</inkml:trace>
  <inkml:trace contextRef="#ctx0" brushRef="#br0" timeOffset="751.21">762 112,'28'169,"-26"-154,0-1,0 1,-2 0,0 1,0-1,-2 0,0-1,0 1,-1 0,-1 0,-1-1,0 0,-1 0,0 0,-1-1,0 0,-1 0,-1-1,0 0,-1 0,0-1,-2 1,8-9,-1-1,1 1,0-1,-1 0,1 0,-1-1,0 1,1-1,-1 0,0 0,0-1,0 1,0-1,0 0,0-1,1 1,-1-1,0 0,0 0,0 0,1-1,-1 0,1 0,-2 0,-12-11</inkml:trace>
  <inkml:trace contextRef="#ctx0" brushRef="#br0" timeOffset="1005.111">509 55,'33'0,"21"0,6 0,-2-5,-7-1,-6-1,-7 2,-5 2,-3 1,-2-4,0-1,-1 1,-1 1,-3 2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14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28,'38'17,"-25"-15,-1 0,1-1,0 0,-1-1,1-1,0 0,0-1,-1 0,1-1,2-1,31-6,122-17,-149 30,-7 3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1,'0'0,"-1"1,1-1,0 1,-1-1,1 0,0 1,0-1,-1 1,1 0,0-1,0 1,0-1,-1 1,1-1,0 1,0-1,0 1,0 0,0-1,0 1,0-1,0 1,1 0,-1-1,0 1,0-1,0 1,1-1,-1 1,0-1,0 1,1-1,-1 1,1-1,-1 1,0-1,1 0,-1 1,1-1,-1 0,1 1,-1-1,1 0,-1 0,1 1,-1-1,1 0,-1 0,1 0,-1 0,1 0,0 1,-1-1,1 0,-1 0,1-1,-1 1,1 0,0 0,39 6,-39-6,229 0,-89-25,-117 22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54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57,'-1'453,"-49"-140,47-207,4-105,-1-1,0 1,1 0,-1-1,1 1,-1 0,1-1,-1 1,1-1,0 1,-1-1,1 1,0-1,-1 1,1-1,0 0,-1 1,1-1,0 0,0 1,-1-1,1 0,0 0,0 0,0 0,-1 0,1 0,0 0,0 0,0 0,-1 0,1-1,0 1,0 0,-1 0,1-1,0 1,0 0,-1-1,1 1,0-1,-1 1,1-1,-1 1,1-1,-1 0,1 1,-1-1,1 0,-1 1,1-1,-1 0,17-14</inkml:trace>
  <inkml:trace contextRef="#ctx0" brushRef="#br0" timeOffset="311.787">589 254,'-41'47,"7"-12,0 2,3 1,1 2,2 1,2 1,1 1,3 1,-11 32,31-71,0 0,0 0,1 1,-1-1,1 0,0 1,1-1,-1 1,1-1,1 1,-1-1,1 1,-1-1,2 1,-1-1,0 0,1 1,0-1,0 0,1 0,0-1,-1 1,2 0,-1-1,0 0,1 1,0-2,0 1,0 0,0-1,1 1,-1-1,1-1,0 1,0-1,0 1,0-1,0-1,6 2,13-1,1-2,0-1,0 0,-1-2,1-1,-1-1,0-1,0-1,0-1,-1-1,-1-1,1-1,-2-1,0-1,0-1,-1 0,-1-2,11-11,-10 11,-1-1,0-1,-1-1,-2 0,1-1,-2-1,-1 0,-1-1,-1-1,0 0,-2-1,-1 0,0 0,-2-1,2-17,-7 35,-1 1,0-1,-1 1,1-1,-1 1,-1-1,1 0,-1 1,0-1,0 1,-1 0,0-1,0 1,-1 0,1 0,-1 0,-1 0,1 1,-1-1,0 1,0 0,0 0,-1 0,0 1,0 0,0 0,0 0,-1 0,0 1,1 0,-1 0,0 0,-1 1,1 0,0 0,-4 0,-16 3,1 1,-1 1,1 1,-1 2,1 0,1 2,0 0,0 2,0 0,1 2,1 1,0 0,1 2,0 0,1 2,1 0,-7 9,-20 18,12-7</inkml:trace>
  <inkml:trace contextRef="#ctx0" brushRef="#br0" timeOffset="1102.054">1352 0,'-18'421,"-11"-196,1-88,25-138,7-10</inkml:trace>
  <inkml:trace contextRef="#ctx0" brushRef="#br0" timeOffset="1413.272">1662 225,'-71'41,"2"4,2 2,2 3,-23 25,87-74,0-1,0 1,0-1,0 1,0 0,0-1,0 1,0 0,1 0,-1-1,0 1,1 0,-1 0,0 0,1 0,-1 0,1 0,0 0,-1 0,1 0,0 0,0 0,-1 1,1-1,0 0,0 0,0 0,0 0,1 0,-1 0,0 0,0 0,1 0,-1 1,0-1,1 0,-1 0,1 0,0-1,-1 1,1 0,0 0,-1 0,1 0,0-1,0 1,0 0,0-1,0 1,53 19,-50-19,142 14,-122-15,-1 1,1 1,-1 1,0 1,0 1,0 1,1 1,-20-5,0 0,0 0,-1 0,1 1,-1-1,1 1,-1 0,0 0,0 0,0 0,0 1,-1-1,1 1,-1 0,0 0,0 0,0 0,-1 0,1 0,-1 0,0 0,0 1,-1-1,1 0,-1 1,0-1,0 0,-1 1,1-1,-1 0,0 1,0-1,0 0,0 0,-1 0,-2 4,-2 7,7-15,0 0,-1-1,1 1,0 0,0 0,0 0,0 0,0 0,0 0,-1 0,1 0,0 0,0 1,0-1,0 0,0 1,-1-1,1 0,0 1,0-1,-1 1,1-1,0 1,-1-1,1 1,0 0,-1-1,1 1,-1 0,1-1,-1 1,1 0,-1 0,0 0,1-1,-1 1,0 0,0 0,1 0,-1 0,0 0,0 0,0-1,0 1,0 0,0 0,0 0,-1 0,1 0,0-1,0 1,-1 0,1 0,0 0,-1-1,1 1,-1 0,1 0,-1-1,0 1,1 0,-1-1,1 1,-1-1,0 1,0-1,1 1,-1-1,0 1,19-6</inkml:trace>
  <inkml:trace contextRef="#ctx0" brushRef="#br0" timeOffset="2345.439">2283 113,'3'0,"0"-1,0 1,0 0,0 0,-1 0,1 0,0 0,0 0,0 1,0 0,0-1,-1 1,1 0,0 0,-1 1,1-1,0 0,-1 1,0 0,1 0,-1-1,0 1,0 0,0 1,0-1,0 0,-1 1,1-1,-1 1,1 1,11 16,-1 0,-1 1,-1 1,-1 0,-1 0,-1 1,0 0,-2 0,-1 0,-1 1,-1 0,-1 1,0-2,-1-1,-1 1,-1 0,-1-1,-1 1,-1-1,-1 0,-1 0,-1-1,-1 0,-1 0,0-1,-2-1,0 1,-1-2,-13 14,19-24,0 0,0-1,0 0,-1-1,0 0,0 0,-1 0,0-1,0 0,0-1,0 0,-1-1,1 0,-1 0,0-1,0 0,0-1,0 0,-1 0,1-1,0-1,0 0,0 0,0-1,0 0,-8-3,15 4,0-1,1 0,-1 0,1 1,-1-1,1-1,0 1,0 0,0 0,0-1,0 1,0-1,1 0,-1 0,1 1,0-1,0 0,0 0,0-1,-4-16</inkml:trace>
  <inkml:trace contextRef="#ctx0" brushRef="#br0" timeOffset="2714.446">1973 28,'206'-25,"242"22,-376 14,-55-5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5:05.0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86 1,'-20'62,"2"1,3 1,3 0,2 1,4 0,2 1,3-1,6 41,19 287,41 176,132 814,-183-1226,-7 0,-7 1,-8 21,-13 54,-8 220,30-437,0-1,0 0,2 1,0-1,1 0,0-1,1 1,1-1,0 0,1 0,0 0,1-1,1-1,0 1,1-1,0-1,1 0,0 0,0-1,1 0,10 5,25 11,0-1,2-3,1-2,1-2,0-2,1-2,1-3,0-2,4-2,84 19,47 22,-2 8,6 11,-181-63,722 241,-526-188,2-10,2-10,2-8,61-6,950 45,-871-53,-285-12,1469 29,-284-74,591-38,-187 69,-1187 12,2523 150,-2648-121,1459 97,-1782-126,1344 19,-165-113,-725 47,-120 26,95 17,-29 33,95-29,-189-29,-319 27,-8 2,0 0,0-1,1 1,-1-1,0 1,0-1,1 1,-1-1,1 0,-1 0,0 0,1 1,-1-1,0-1,1 1,-1 0,1 0,-1 0,0-1,1 1,-1-1,0 1,0-1,1 0,-1 1,0-1,0 0,0 0,0 0,0 1,0-1,0-1,0 1,0 0,0 0,0 0,-1 0,1 0,-1-1,1 1,-1 0,1-1,-1 1,0 0,1-1,-1 1,0-1,0 1,0 0,0-1,0 1,0 0,-1-1,1 0,-112-129,106 123,-1-1,2 0,-1 0,1 0,1-1,0 1,0-1,1 0,0 0,1-1,0 1,0 0,1-1,1 0,3-141,7 0,7-4,13-232,15-580,-16 468,-22 340,-7 0,-7 0,-19-97,-6 80,-40-127,22 131,9-1,7-2,-9-151,56 83,-1 110,-11 124,0 0,-1 0,0 1,-1-1,0 0,-1 0,1 1,-2-1,0 1,0 0,0 0,-1 0,-1 0,0 0,0 1,0 0,-1 0,0 0,-1 1,1 0,-1 0,-1 1,0 0,1 0,-2 1,1 0,-4-2,-1 2,1 0,-1 0,-1 1,1 1,0 0,-1 1,1 0,-1 1,0 1,1 0,-1 1,0 0,1 1,-1 1,0 0,-195 18,62-12,-12 5,0-7,-105-11,-211-22,-277-3,-791-27,-510-1,775 29,-273-3,-269 33,139 76,1492-66,-2017 141,508-87,674-36,244-4,-614 70,1063-78,-105-17,208-2,0 29,-24 32,220-49,0 1,1 2,0 1,2 2,-2 1,13-7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2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286 654,'-13'0,"1"0,0 1,-1 0,1 1,0 0,0 1,0 1,1-1,-1 2,1 0,0 0,0 1,1 1,-1-1,1 2,1-1,-1 2,2-1,-1 1,1 0,0 1,1 0,0 0,1 1,0-1,0 1,1 1,1-1,-2 8,5-14,0 0,1 0,0 0,0 0,1 0,-1-1,1 1,0 0,0 0,1 0,0-1,-1 1,2-1,-1 1,0-1,1 0,0 0,0 0,0 0,0 0,1-1,-1 1,1-1,0 0,0 0,0 0,0-1,1 0,-1 1,1-2,-1 1,1 0,0-1,0 0,0 0,-1 0,1-1,0 0,0 0,0 0,0 0,0-1,0 0,0 0,0 0,-1 0,1-1,0 0,-1 0,4-2,15-11,0-1,0-1,-2 0,0-2,-1-1,-1 0,-1-2,-1 0,-1 0,7-15,-15 27,26-38,-3-2,-1 0,-2-2,-3-2,-3 0,-1-1,-3-1,-3-1,3-21,-18-36,0 110,-1 1,0 0,0-1,0 1,0 0,0 0,0 0,-1 0,0 0,0 0,1 0,-2 1,1-1,0 1,0-1,-1 1,1 0,-1 0,0 0,0 0,0 1,0-1,0 1,0-1,0 1,0 0,0 0,-1 1,1-1,0 1,-3-1,-2 3,1 0,0 0,0 1,0 0,0 0,0 1,1 0,-1 0,1 1,0-1,0 1,1 0,-1 1,1 0,1-1,-1 1,1 1,-4 6,-2 3,1 1,0 0,2 0,0 1,1 0,0 0,2 1,0-1,1 1,1 0,1 0,0 0,2 0,0 0,1 0,1-1,1 1,0 0,1-1,2 0,-1 0,2-1,0 0,2 0,-1-1,2 0,0-1,1 0,11 11,156 136,-177-160,-1-1,0 0,-1 0,1 0,0 0,0 0,0 0,0 0,0 0,1-1,-1 1,0 0,0-1,1 1,-1-1,0 1,0-1,1 1,-1-1,1 0,-1 0,0 0,1 0,-1 0,0 0,1 0,-1 0,0-1,1 1,-1 0,2-1,4-7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48,'0'4,"5"3,6-1,6-1,5-2,4-6,2-2,1 0,0 0,0 1,1 2,-1-4,-1-2,1 2,-1 1,1-3,-1 0,-5 1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56,'39'-5,"17"-1,4 0,-4 1,-6-3,-7-1,-6 2,-4 1,-8 3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7:04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13 216,'7'-11,"-1"1,2-1,-1 2,1-1,1 1,0 0,0 1,1 0,0 0,0 1,1 0,-1 1,2 1,-1-1,0 2,1-1,0 2,0 0,0 0,1 1,-1 0,1 1,-1 1,1 0,10 1,87 9,-108-10,-1 1,0 0,0 0,1 0,-1 0,0 0,0 0,0 0,0 1,0-1,0 0,-1 0,1 1,0-1,-1 1,1-1,-1 1,1-1,-1 1,1-1,-1 1,0-1,0 1,0-1,0 1,0-1,0 1,-1-1,1 1,0-1,-1 1,1-1,-1 1,1-1,-1 1,0-1,0 0,0 0,0 1,-37 49,-109 71,114-98,1 1,1 1,1 2,1 0,2 2,-1 4,25-30,1-1,0 1,0 0,0 0,0 0,0 0,1 0,0 0,0 0,0 0,0 0,1 1,0-1,-1 0,1 0,1 1,-1-1,1 0,0 0,0 1,0-1,0 0,1 0,0 0,-1 0,1-1,1 1,-1 0,1-1,-1 0,1 1,0-1,0 0,0 0,1-1,-1 1,1-1,-1 1,1-1,0 0,1 0,11 3,-1 0,1-1,0-1,0-1,0 0,0-1,1 0,-1-1,0-1,0-1,0-1,0 0,0-1,0 0,8-4,-4-2,0 0,0-1,-1-1,-1-1,0-1,-1 0,0-1,-1-1,-1 0,1-3,12-10,-4 4</inkml:trace>
  <inkml:trace contextRef="#ctx0" brushRef="#br0" timeOffset="269.691">946 103,'-11'10,"-35"35,1 1,3 3,1 1,-27 47,65-94,0 1,0-1,0 1,0 0,1 0,0 0,0 0,0 0,0 0,0 0,1 1,0-1,0 1,0-1,1 1,-1-1,1 1,0-1,1 1,-1-1,1 1,-1 0,1-1,1 0,-1 1,1-1,-1 0,1 0,1 0,-1 0,0 0,1 0,0-1,0 1,0-1,0 0,1 0,-1 0,1 0,0 0,0 0,9 0,-1-1,1 0,0-1,0 0,0-1,0 0,0-1,-1 0,1-1,0-1,-1 0,1-1,-1 0,0-1,0 0,-1-1,1 0,-1-1,-1 0,1-1,3-3,0 2,0-1,-1 0,0-1,-1 0,0-1,-1-1,0 1,-1-2,0 1,-1-2,0 1,-2-1,0 0,0-1,-1 0,-1 0,-1 0,0 0,-1-1,-1 1,-1-1,0 0,-1 0,-1 0,0 1,-3-8,3 18,-2 0,1 0,-1 0,1 0,-2 1,1 0,-1-1,1 1,-1 0,-1 1,1-1,-1 1,1 0,-1 0,-1 0,1 1,0-1,-1 1,0 1,0-1,1 1,-2 0,1 0,0 1,0 0,0 0,-1 0,1 1,0 0,-1 0,1 1,0-1,0 1,-1 1,1-1,-5 3,0 2,0 1,1 0,0 0,0 1,1 0,0 1,0 0,1 0,-6 9,-5 7</inkml:trace>
  <inkml:trace contextRef="#ctx0" brushRef="#br0" timeOffset="751.234">1313 639,'8'-32,"2"0,1 0,2 1,1 1,1 0,2 1,1 1,1 0,1 2,9-9,-29 34,1 0,-1 0,1 0,-1 0,1 0,-1 0,1 0,-1 0,1 0,0 0,-1 1,1-1,0 0,0 0,0 1,0-1,0 1,-1-1,1 0,0 1,0 0,1-1,-1 1,0 0,0-1,0 1,0 0,0 0,0 0,0 0,0 0,0 0,0 0,1 0,-1 1,0-1,0 0,0 1,0-1,0 0,0 1,0 0,0-1,-1 1,1-1,0 1,0 0,0 0,0-1,-1 1,1 0,0 0,-1 0,1 0,-1 0,1 0,-1 0,5 40,-6-38,0 0,0 0,0 0,1 0,0 0,0 0,-1 0,2 0,-1 0,0 0,1 0,-1 0,1 0,0 0,0 0,0 0,0-1,0 1,1 0,-1-1,1 1,0-1,0 1,0-1,0 0,0 0,0 0,1 0,-1 0,1-1,-1 1,1-1,0 1,-1-1,1 0,0 0,0 0,0 0,2-1,7-2,0-2,1 0,-2 0,1-1,0 0,-1-1,0-1,9-7,35-17,-41 24,-13 5,1 0,0 0,-1 1,1-1,0 0,0 1,0 0,0-1,1 1,-1 0,0 0,1 0,-1 0,0 0,1 1,-1-1,1 1,-1-1,1 1,-1 0,1 0,-1 0,1 1,-1-1,1 0,-1 1,1 0,-1-1,0 1,1 0,-1 0,0 1,0-1,0 0,0 1,0-1,0 1,0 0,0-1,-1 1,1 0,0 0,-1 0,0 1,1 1,4 141,-9-92,2-43,1-2,-1-1,1 0,0 1,0-1,1 1,0-1,0 0,1 1,0-1,0 0,1 0,0 0,0-1,2 3,6 4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08:21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584 3283,'48'-33,"134"-70,69-47,3-6,34-2,270-153,-220 150,-95 13,-124 86,130-80,270-106,-331 131,-67 44,-121 72,1 0,-1 0,0-1,0 1,1 0,-1 0,0 0,0-1,0 1,-1 0,1 0,0 0,0-1,-1 1,1 0,-1 0,1 0,-1 0,1 0,-1 0,0 0,1 0,-1 0,0 0,0 0,0 0,1 1,-1-1,0 0,0 0,0 1,0-1,-1 1,1-1,0 1,0 0,0-1,0 1,0 0,-1 0,1-1,0 1,0 0,0 0,-1 0,1 1,0-1,0 0,0 0,-1 1,1-1,0 1,0-1,-1 1,-8-3,-169-79,50 17,128 64,0-1,0 1,0 0,0-1,0 1,0 0,0 0,0 0,0-1,0 1,0 0,-1 1,1-1,0 0,0 0,0 0,0 1,0-1,0 0,0 1,0-1,0 1,0-1,0 1,0-1,1 1,-1 0,0 0,0-1,0 1,1 0,-1 0,0 0,1 0,-1 0,1 0,-1 0,1 0,0 0,-1 0,1 0,0 0,0 0,-1 0,1 0,0 0,0 0,0 0,0 0,1 0,-1 1,0-1,6 59,61 174,-28-9,-21-152,4-116,8-75,5 2,36-78,-61 168</inkml:trace>
  <inkml:trace contextRef="#ctx0" brushRef="#br0" timeOffset="2257.392">2982 2465,'-10'2,"0"0,0 0,1 0,-1 2,1-1,0 1,0 0,0 1,1 0,-1 0,1 1,0 0,1 1,0 0,0 0,0 0,1 1,0 0,0 0,1 0,0 1,1 0,-1 0,2 0,-1 1,2-1,-1 1,1-1,0 1,1 0,0 0,1 0,0 0,2 10,9 76,-10-94,-1 1,1-1,0 1,1-1,-1 0,0 1,0-1,1 0,0 0,-1 0,1 0,0 0,0-1,0 1,0-1,0 1,0-1,1 1,-1-1,0 0,1 0,-1 0,1-1,-1 1,1-1,-1 1,1-1,0 0,-1 0,1 0,-1 0,1 0,-1 0,1-1,1 0,14-7,0 0,-1-2,0 0,0 0,-1-2,-1 0,0-1,-1 0,0-1,-1-1,-1 0,0-1,-1 0,0-1,-2 0,0-1,3-10,-2 7,-1 0,0-1,-2 0,-1 0,-1-1,2-15,-6 34,0 1,0-1,-1 1,1-1,-1 1,0-1,0 1,0-1,0 1,-1-1,1 1,-1-1,0 1,0-1,0 1,0 0,-1 0,0-1,1 1,-1 0,0 0,0 1,-1-1,1 0,-1 1,1-1,-1 1,0 0,0 0,0 0,0 0,0 0,0 1,0 0,-1-1,1 1,-1 0,1 1,-1-1,1 0,-1 1,1 0,-8 4,1 0,0 1,0 0,1 1,0 0,0 0,0 1,1 0,-1 0,2 1,-1 1,1-1,1 1,-1 0,1 0,1 1,0 0,0 0,0 3,1 1,0 0,0 0,1 1,1-1,1 1,0 0,1-1,0 1,1 0,1 0,0-1,1 1,4 11,7 56,18 144,-32-226,1 15,-1 0,0 1,0-1,-2 0,0 0,-1 0,0 0,-1-1,-1 1,0-1,9-25,2-1</inkml:trace>
  <inkml:trace contextRef="#ctx0" brushRef="#br0" timeOffset="2661.044">3405 2550,'5'0,"6"0,7 0,-1-5,2-1,3 0,2 1,2 1,-3-3,-1 0,0 0,2 2,1 2,-4 1</inkml:trace>
  <inkml:trace contextRef="#ctx0" brushRef="#br0" timeOffset="2915.225">3405 2803,'34'-9,"15"-4,5-4,-2 1,-6 3,-5 4,-10 3</inkml:trace>
  <inkml:trace contextRef="#ctx0" brushRef="#br0" timeOffset="3527.848">3970 2352,'12'-15,"0"1,1 0,1 0,0 1,0 1,2 0,-1 2,1-1,1 2,0 0,0 1,1 1,-1 0,9-1,-24 7,0 1,0-1,0 0,0 1,0-1,0 1,0 0,0-1,0 1,0 0,0 0,0 1,0-1,0 0,0 1,0-1,0 1,0-1,0 1,0 0,0 0,0 0,-1 0,1 0,0 0,-1 1,1-1,-1 1,1-1,-1 1,0-1,1 1,-1 0,0-1,0 1,0 0,-1 0,1 0,0 0,-1 0,1 0,-1 0,0 0,1 0,-1 0,0 0,0 0,0 0,-1 0,1 0,0 0,-1 0,0 0,1 0,-2 1,-3 8,-1 0,0 0,-1-1,0 0,-1-1,0 0,-1 0,0 0,0-1,-1 0,-28 28,35-33,1-2,-1 1,1-1,0 1,0 0,0 0,-1 0,2 0,-1 0,0 0,0 0,1 0,-1 1,1-1,0 1,0-1,0 1,0 0,0-1,0 1,1 0,-1-1,1 1,0 0,0 0,0 0,0-1,1 1,-1 0,1 0,-1-1,1 1,0 0,0-1,0 1,1 1,66 29,-63-33,-1 1,0-1,0 1,0 0,0 0,0 0,0 0,0 1,0 0,0 0,0 0,-1 0,1 0,-1 1,1-1,-1 1,0 0,0 0,0 0,-1 1,1-1,-1 1,0-1,0 1,0 0,0 0,-1 0,1 0,-1 0,0 0,0 0,-1 0,1 1,-1-1,0 0,0 0,-1 1,1-1,-1 2,-6 7,-1-1,0 1,-1-1,0-1,-1 1,0-2,0 1,-1-1,-1-1,0 0,0-1,-1 0,0-1,-11 5,8-3,-65 34,109-50,-14-2</inkml:trace>
  <inkml:trace contextRef="#ctx0" brushRef="#br0" timeOffset="4783.913">4929 2155,'-3'-4,"0"1,-1 0,0 0,0 0,0 0,0 0,0 1,0 0,-1 0,1 0,-1 0,0 1,1 0,-1 0,0 0,0 0,1 1,-1 0,0 0,0 0,0 1,0-1,1 1,-1 0,0 1,0-1,1 1,-1 0,1 0,0 0,0 0,0 1,0 0,0 0,0 0,0 0,1 1,0 0,0-1,0 1,0 0,-11 16,2 0,0 1,1 0,1 1,1 0,1 0,0 1,2 0,1 0,1 1,1 0,0 10,2-20,1 0,0 0,1 0,0 0,1 0,1 0,0 0,1 0,1-1,0 0,2 3,-5-10,1 0,1-1,-1 0,1 0,0 0,0 0,1 0,-1-1,1 1,0-1,0-1,0 1,1-1,0 0,-1 0,1 0,0-1,0 0,0 0,0-1,1 1,-1-1,0-1,1 1,3-1,-2-2,-1 0,1 0,-1 0,0-1,0 0,0-1,0 1,0-1,-1-1,1 1,-1-1,0 0,-1-1,1 1,-1-1,0 0,-1 0,1-1,-1 0,-1 1,1-1,-1 0,0-1,-1 1,1-1,-2 1,1-1,-1 1,0-1,0 0,-1 0,0 0,-1 1,0-1,0 0,0 1,-1-1,0 0,-3-5,3 10,0 0,0 0,0 0,0 0,0 0,0 1,-1-1,1 1,-1 0,0 0,0 0,0 0,0 0,0 1,0-1,0 1,0 0,-1 0,1 0,0 0,-1 0,1 1,-1 0,1 0,-1 0,1 0,-1 0,1 1,-1-1,1 1,-1 0,-7 1,1 1,0 0,-1 1,2 0,-1 0,0 1,1 1,0-1,-6 6,-5 8,5-1</inkml:trace>
  <inkml:trace contextRef="#ctx0" brushRef="#br0" timeOffset="4999.238">5353 2380,'-29'14,"-9"10,1 1</inkml:trace>
  <inkml:trace contextRef="#ctx0" brushRef="#br0" timeOffset="5530.812">5663 1985,'-7'-5,"0"0,0 0,-1 0,0 1,0 0,0 0,0 1,0 0,-1 1,0 0,1 0,-1 1,0 0,0 0,0 1,1 0,-1 1,0 0,0 0,0 1,1 0,-1 1,1 0,0 0,0 1,-5 2,6 0,1 0,-1 1,1 0,0 0,1 0,0 1,0 0,1 0,-1 0,2 0,-1 1,1 0,-1 7,3-12,0 1,0-1,0 1,1-1,0 1,0-1,0 1,1-1,-1 1,1-1,0 0,0 1,1-1,-1 0,1 0,0 0,0 0,1 0,-1 0,1 0,-1-1,1 1,0-1,1 0,-1 0,0 0,1 0,3 1,-2-1,-1 0,1 0,0-1,0 0,0 0,0 0,1-1,-1 0,0 0,1 0,-1 0,1-1,-1 0,1 0,-1-1,0 1,1-1,-1 0,0-1,1 1,-1-1,0 0,0 0,0-1,-1 0,1 1,0-1,0-1,11-10,0 0,-2-1,1 0,-2-1,0-1,7-12,17-8,-41 72,-32 109,8 83,11-91,20-118</inkml:trace>
  <inkml:trace contextRef="#ctx0" brushRef="#br0" timeOffset="5899.638">6087 1759,'-8'6,"0"1,1 0,0 0,0 0,0 1,1 0,0 0,1 1,0 0,0 0,1 0,0 0,1 1,0-1,0 1,1 0,1 0,-1 0,1 0,1 5,1-14,-1 1,1 0,-1 0,1 0,0-1,0 1,0 0,0-1,0 1,1-1,-1 1,0-1,1 1,-1-1,1 0,-1 0,1 0,0 0,0 0,-1 0,1 0,0-1,0 1,0-1,0 1,-1-1,1 0,0 1,0-1,0 0,0 0,0-1,0 1,0 0,0-1,0 1,0-1,-1 1,1-1,1 0,68-42,-64 35,0 1,0-1,-1 0,0 0,0 0,-1-1,0 0,0 0,-1 0,-1-1,1 0,-2 1,1-1,-1 0,-1 0,0 0,0-10,-1 18,0 0,0 0,0 0,-1 0,1 0,-1-1,1 1,-1 0,0 0,0 1,0-1,0 0,0 0,0 0,0 1,-1-1,1 0,0 1,-1-1,0 1,1 0,-1-1,0 1,0 0,0 0,1 0,-1 0,0 1,0-1,0 0,0 1,-1 0,1-1,0 1,0 0,0 0,0 0,0 0,0 0,0 1,-1-1,1 1,0-1,0 1,0 0,1 0,-1 0,0 0,0 0,-1 1,-15 8</inkml:trace>
  <inkml:trace contextRef="#ctx0" brushRef="#br0" timeOffset="7976.494">2954 2098,'5'0,"6"5,6 1,0 5,-2 1</inkml:trace>
  <inkml:trace contextRef="#ctx0" brushRef="#br0" timeOffset="8519.632">3038 3311,'5'10,"2"7,-1 7,-1 3,-2 2,-5-3,-4-3,1-4</inkml:trace>
  <inkml:trace contextRef="#ctx0" brushRef="#br0" timeOffset="22998.377">838 3397,'1'-2,"0"0,1 0,-1 0,1 0,-1 1,1-1,0 0,0 1,0 0,0-1,0 1,0 0,0 0,0 0,0 0,0 1,1-1,-1 1,0-1,0 1,1 0,-1-1,0 1,1 1,0-1,0 0,28-3,-1 2,1 1,-1 2,0 1,0 1,16 5,95 4,-117-13</inkml:trace>
  <inkml:trace contextRef="#ctx0" brushRef="#br0" timeOffset="23300.286">1712 3424,'29'0,"14"-4,5-3,-1 1,-4 1,-5 2,-3 1,-3 1,-3 0,-1 6,0 1,-5 1</inkml:trace>
  <inkml:trace contextRef="#ctx0" brushRef="#br0" timeOffset="23568.357">2587 3397,'38'0,"18"0,4 0,-3 0,-7 0,-7 0,-6 0,-5 0,-2 0,-2 0,-1 0,0 0,0 0,0 0,-4 0</inkml:trace>
  <inkml:trace contextRef="#ctx0" brushRef="#br0" timeOffset="23823.052">3462 3397,'19'0,"11"0,6 0,-4 0</inkml:trace>
  <inkml:trace contextRef="#ctx0" brushRef="#br0" timeOffset="24085.741">4422 3340,'28'-5,"16"-1,-2-1</inkml:trace>
  <inkml:trace contextRef="#ctx0" brushRef="#br0" timeOffset="28185.494">5156 3283,'14'0,"10"0,5 0,3 0,1-4,-1-3,-1 1,-1 1,0 1,-1 2,-1 1,-4 0</inkml:trace>
  <inkml:trace contextRef="#ctx0" brushRef="#br0" timeOffset="28486.081">6087 3311,'24'-5,"12"-1,6 0,0 1,-3 2,-2 1,-4 1,-1 0,-3 1,-5 0</inkml:trace>
  <inkml:trace contextRef="#ctx0" brushRef="#br0" timeOffset="40410.035">1599 1279,'-6'-6,"6"6,8 15,104 346,-56-199,-38-149,-12-19</inkml:trace>
  <inkml:trace contextRef="#ctx0" brushRef="#br0" timeOffset="41407.18">1317 1365,'42'-46,"63"-50,146-53,-196 132,-31 13</inkml:trace>
  <inkml:trace contextRef="#ctx0" brushRef="#br0" timeOffset="41891.776">2050 1167,'5'0,"2"-5,4-1,0-5,3 0,5-4,3 2,-2-3,0 2,2 3,2 4,-3 3</inkml:trace>
  <inkml:trace contextRef="#ctx0" brushRef="#br0" timeOffset="42158.201">2107 1336,'19'-10,"12"-7,4-2,-3-2,-2 3,-2 4,-5 5</inkml:trace>
  <inkml:trace contextRef="#ctx0" brushRef="#br0" timeOffset="42693.376">2587 715,'-7'3,"1"1,0 0,-1 1,2-1,-1 1,0 0,1 0,0 1,0 0,1 0,-1 0,1 0,1 1,-1-1,1 1,0 0,1 0,-1 0,2 0,-1 1,1-1,0 1,0-1,1 1,0 2,3-6,0 0,0-1,1 1,-1-1,1 0,0 0,0 0,0-1,0 1,0-1,0 0,1 0,-1 0,1-1,0 1,-1-1,1-1,0 1,0 0,0-1,-1 0,1 0,0-1,2 0,51 9,-53-4,0-1,-1 1,1-1,-1 1,0 0,0 1,0-1,0 1,-1 0,0 0,0 0,0 0,-1 0,0 1,0-1,0 1,-1 0,1-1,-1 1,-1 0,1 0,-1 0,0 0,0-1,-1 1,1 0,-2 0,1 0,0-1,-1 1,0-1,0 1,-1-1,-1 3,-20 27,11-23</inkml:trace>
  <inkml:trace contextRef="#ctx0" brushRef="#br0" timeOffset="42940.832">2559 687,'19'-19,"12"-7,4-3,2 3,-1 6,-7 1,-8 5</inkml:trace>
  <inkml:trace contextRef="#ctx0" brushRef="#br0" timeOffset="57015.546">2982 405,'23'80,"49"180,-35-119,-36-136,0 0,0 0,0 0,0 0,-1 0,0 0,0 1,-1-1,1 0,-1 0,0 0,-1 0,1 0,-1-1,-1 5,-9-34,11 5</inkml:trace>
  <inkml:trace contextRef="#ctx0" brushRef="#br0" timeOffset="57382.247">3180 405,'-99'181,"97"-179,1 0,0 0,0 0,0 0,0 0,1 0,-1 0,0 0,1 1,0-1,-1 0,1 0,0 0,0 1,0-1,0 0,1 0,-1 0,1 1,-1-1,1 0,0 0,0 0,0 0,0 0,0 0,0 0,0 0,1-1,-1 1,1 0,-1-1,1 1,-1-1,1 0,0 1,0-1,0 0,0 0,0 0,0 0,0-1,0 1,0 0,1-1,-1 0,68 4,-64-5,1 0,-1 0,0 0,0 1,0 0,1 0,-1 1,0-1,0 2,0-1,0 1,0-1,0 2,0-1,0 1,-1-1,0 1,1 1,-1-1,0 1,0 0,-1 0,1 1,-1-1,0 1,0 0,-1 0,0 0,1 2,2 10,-3-5</inkml:trace>
  <inkml:trace contextRef="#ctx0" brushRef="#br0" timeOffset="58148.873">3462 235,'0'285,"26"-156,-23-195,13-171,-3 108,13 162,-17-14,1 0,1-2,1 1,0-1,2-1,-1 0,2-1,0 0,1-1,14 9,-28-21,1 0,-1 0,1 0,0 0,-1-1,1 1,0-1,0 0,0 0,0 0,0 0,0 0,1-1,-1 1,0-1,0 0,0 0,0 0,1 0,-1 0,0-1,0 0,0 0,0 1,0-2,0 1,0 0,0-1,0 1,-1-1,1 0,0 0,-1 0,0 0,1 0,-1 0,0-1,0 1,0-1,-1 0,1 0,-1 1,1-1,-1 0,0-1,3-14,-1-1,0 1,-2-1,0 1,-1-1,-1 1,-1-1,0 1,-2-1,-4-13,-6-61,-2 13,10 61</inkml:trace>
  <inkml:trace contextRef="#ctx0" brushRef="#br0" timeOffset="93640.682">471 3594,'2'1,"0"1,-1-1,1 1,0-1,0 1,-1 0,1-1,-1 1,0 0,0 0,1 0,-1 0,0 1,0-1,-1 0,1 0,0 1,-1-1,0 0,1 0,-1 1,0-1,0 1,0-1,-1 1,2 0,1 366,-12-82,3-252,2 0,2 1,1-1,2 1,2 0,1-1,2 6,6 47,-3 0,-5 0,-6 64,1-18,2 659,-27-623,26 139,-27-166,27-73,0-84,0 0,0 0,-1 0,-1 1,0-1,-1 0,-1 1,0 0,0 0,-2 0,-3-5,-10-6,-1 0,0 2,-2 1,0 0,-2 2,0 1,-24-13,-31-24,68 46,-67-63,77 70,0 0,1-1,-1 1,1-1,0 1,-1-1,1 0,0 0,1 1,-1-1,0 0,1 0,0 0,-1 0,1 0,0 0,1 0,-1 0,0 0,1 1,0-1,-1 0,1 0,0 0,1 1,-1-1,0 0,1 1,-1-1,1 1,0 0,0 0,1-1,8-6,1 1,0 0,0 1,1 0,0 1,0 0,0 1,1 1,-1 0,1 1,0 0,1 1,-1 1,0 0,0 1,1 1,-1 0,0 1,9 2,35-2,171 27,-116-5,-110-24,-1 1,1 0,-1-1,1 1,-1 1,1-1,-1 0,0 0,1 1,-1 0,0-1,0 1,0 0,0 0,-1 0,1 0,0 0,-1 0,0 1,1-1,-1 0,0 1,0-1,0 1,0 0,-1-1,1 1,-1-1,0 1,1 0,-1 0,0-1,-1 1,1 0,0-1,-1 1,1-1,-1 1,0 0,0-1,0 1,0-1,-1 0,1 1,-1-1,1 0,-1 0,0 0,1 0,-1 0,-2 1,-15 20,-1-1,-1-1,-1 0,-1-2,0-1,-1 0,-1-2,-1-1,0-1,-1-1,-1-2,-11 4,20-10</inkml:trace>
  <inkml:trace contextRef="#ctx0" brushRef="#br0" timeOffset="94659.918">1232 4751,'-9'13,"-1"-1,2 2,0-1,0 1,2 0,0 1,0-1,1 1,1 0,0 1,1-1,1 4,0-7,1 1,0-1,1 1,1-1,0 1,0-1,1 0,1 0,0 1,1-1,0-1,1 1,0-1,0 0,7 9,-10-18,0 1,0 0,0 0,1-1,-1 1,1-1,0 0,-1 0,1 0,0 0,1 0,-1 0,0-1,0 0,1 0,-1 0,0 0,1 0,-1-1,1 1,-1-1,1 0,-1 0,1 0,0 0,-1-1,0 0,1 1,-1-1,1-1,-1 1,0 0,0-1,1 0,6-3,-1-1,0 0,0-1,-1 0,1 0,-2-1,1 0,-1 0,0-1,3-5,74-124,-84 137,1 0,0 0,0 0,0 1,0-1,0 0,0 0,0 1,0-1,1 1,-1-1,0 1,0-1,0 1,1 0,-1 0,0-1,0 1,1 0,-1 0,0 0,0 1,1-1,-1 0,0 0,0 1,0-1,1 0,-1 1,0-1,0 1,0 0,0-1,0 1,0 0,0 0,0 0,0-1,0 1,0 0,-1 0,1 0,0 0,-1 1,1-1,-1 0,1 0,0 1,22 64,-21-58,-1-7,-1 5,0-1,1 0,-1 0,1 1,1-1,-1 0,1 0,0 0,0-1,0 1,1 0,-1-1,1 0,0 1,1-1,-1 0,1 0,0-1,0 1,0-1,0 0,0 0,1 0,-1-1,1 0,0 1,0-2,0 1,0 0,5 0,-4-2,0 0,0-1,1 0,-1 0,0 0,0-1,0 0,-1 0,1 0,0-1,-1 0,0 0,1 0,-1-1,0 0,-1 0,1 0,-1 0,0-1,0 1,0-1,0 0,0-3,58-138,-50 108,-11 36,3-9,0 1,0-1,-1 0,0 0,-1-1,0 1,-1-1,-1 1,1 0,-2-1,0-1,-10 1,5 17</inkml:trace>
  <inkml:trace contextRef="#ctx0" brushRef="#br0" timeOffset="94906.459">2277 4808,'28'0,"15"0,5 0,-1-5,-4-2,-4 1,-4 1,-4 2,-1-4,-2-1,-1 2,-4 1</inkml:trace>
  <inkml:trace contextRef="#ctx0" brushRef="#br0" timeOffset="95092.161">2417 5062,'34'9,"16"-1,3-2,-1-7,-5-4,-6 0,-6-4,-2-2,-9-2,-7 0</inkml:trace>
  <inkml:trace contextRef="#ctx0" brushRef="#br0" timeOffset="95307.973">3180 4497,'-14'39,"-10"16,-1 5,4 1,1-4,3-3,5-6,5-6,3-5,2-5,2-2,1-2,0-1,4-4,3-3,3-3,1-6</inkml:trace>
  <inkml:trace contextRef="#ctx0" brushRef="#br0" timeOffset="95628.557">3434 4497,'-66'247,"65"-245,0 1,-1-1,2 1,-1 0,0 0,0 0,1-1,0 1,-1 0,1 0,0 0,1 0,-1 0,0 0,1-1,0 1,-1 0,1 0,0-1,1 1,-1 0,0-1,1 1,-1-1,1 0,0 1,0-1,0 0,0 0,0 0,0 0,1-1,-1 1,0 0,1-1,0 0,-1 0,3 1,5 0,-1-2,0 1,0-1,1 0,-1-1,0 0,0-1,1 0,-1 0,0-1,-1 0,1 0,-1-1,1-1,-1 1,0-1,-1 0,1-1,1-2,3-5</inkml:trace>
  <inkml:trace contextRef="#ctx0" brushRef="#br0" timeOffset="96459.19">3716 4441,'-28'226,"-28"58,26-87,25-135,17-61,-4-9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1,'0'5,"0"1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1 118,'19'-15,"2"1,-1 2,2 0,0 1,0 1,1 1,0 1,0 1,1 1,0 1,0 2,0 0,1 1,-1 2,7 0,-28 1,0 0,0 0,0 0,0 0,0 0,0 0,-1 1,1 0,0-1,-1 1,1 0,-1 0,0 0,1 1,-1-1,0 1,0-1,-1 1,1-1,-1 1,1 0,-1 0,0 0,0 0,0 0,0 0,-1 0,1 0,-1 0,1 0,-1 1,0-1,-1 0,-15 108,-79 157,6-19,85-240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19,'15'4,"9"3,5-1,3-1,1-2,-1-1,4-1,0-5,0-2,-2-1,-2 2,-2-3,-1-1,-5 1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1,'-20'90,"4"1,5 0,3 1,4 1,5 2,-2-59,-2 0,-1-1,-2 0,-2 0,-1 1,-10 14,8-33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 1,'-235'248,"232"-247,1 0,0 1,0-1,0 1,0-1,0 1,1 0,-1 0,0 0,1 0,-1 0,1 0,0 0,0 0,0 0,0 1,0-1,0 1,1-1,-1 0,1 1,-1-1,1 1,0-1,0 1,0-1,1 1,-1-1,0 1,1-1,0 1,-1-1,1 0,0 1,0-1,1 0,-1 0,0 0,2 2,164 70,-156-66,0 1,0 0,-1 1,0 0,-1 1,0 0,-1 0,4 8,-1-4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2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1021,'22'-159,"65"-192,-44 222,-43 129,1 0,-1 1,0-1,0 0,0 1,1-1,-1 0,0 0,0 1,1-1,-1 0,0 0,1 0,-1 1,0-1,0 0,1 0,-1 0,1 0,-1 0,0 1,1-1,-1 0,0 0,1 0,-1 0,0 0,1 0,-1 0,0 0,1-1,-1 1,1 0,-1 0,0 0,1 0,-1 0,0-1,0 1,1 0,-1 0,0 0,1-1,-1 1,0 0,0 0,1-1,-1 1,0 0,0-1,0 1,0 0,1-1,-1 1,2 37,-1-34,-20 173,6-31,13-139,0 0,1 1,0-1,0 0,0 1,1-1,0 0,0 0,0 0,1 0,0-1,0 1,1-1,-1 0,1 0,0 0,1 0,-1 0,1-1,0 0,1 1,-5-4,1 0,0 1,0-1,0 0,0 0,1 0,-1 0,0-1,0 1,0-1,1 1,-1-1,0 0,1 0,-1 0,0 0,1 0,-1 0,0-1,0 1,1-1,-1 1,0-1,0 0,0 0,0 0,0 0,0 0,0-1,0 1,0-1,-1 1,1-1,0 1,-1-1,1 0,-1 0,0 0,39-89,-35 74,92-316,-31 44,-44 181,-21 96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0:0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17,'0'-5,"0"4,0 6,0 7,5 2,2-6,3-5,2-8,2-2,0-6,-8 0,-10 2,-4 8,0 9,5 3,4 1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3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2350 444,'-1356'0,"1159"-29,-283 29,300 17,169-14,0 0,0-1,0 0,0-1,0 0,0-1,0-1,0 1,0-2,-2 1,12-1,0 1,0 0,0 0,0 0,0-1,0 1,0 0,0-1,0 1,1-1,-1 1,1-1,-1 1,1-1,-1 0,1 1,0-1,0 1,0-1,0 0,0 1,0-1,0 0,0 1,1-1,-1 1,1-1,-1 0,1 1,0-1,0 1,-1 0,1-1,0 1,0 0,0-1,0 1,1 0,-1 0,0 0,0 0,1 0,-1 0,1 0,-1 1,0-1,1 0,0 1,0-1,6-7,26-29,-4 4,-1 0,-2-2,-1 0,12-25,23-72,-46 172,-1 16,2 0,2-2,2 0,11 17,97 268,-78-153,-84-218,-67-104,73 94,-1 2,-2 1,-2 2,-1 1,-16-11,-41-24,79 72,3 6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1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83,'19'5,"12"1,9 0,4-1,-2-7,2-2,-2-1,-3-4,-3-1,-4 2,-1 1,-2 3,-1 2,-10 1,-8 5,-11 3,-5 4,-1 1</inkml:trace>
  <inkml:trace contextRef="#ctx0" brushRef="#br0" timeOffset="-255.957">170 195,'-11'224,"-24"53,2-81,31-213,14-32,-6 24</inkml:trace>
  <inkml:trace contextRef="#ctx0" brushRef="#br0" timeOffset="254.706">1 618,'33'-9,"12"-9,2 0,-1 2,-4 4,-10 4</inkml:trace>
  <inkml:trace contextRef="#ctx0" brushRef="#br0" timeOffset="515.064">424 647,'-14'34,"-5"15,0 5,0-3,2-4,4-6,5-5,-2-9,2-4,1-1,3 1,6-4,3-10,1-7</inkml:trace>
  <inkml:trace contextRef="#ctx0" brushRef="#br0" timeOffset="776.308">452 647,'19'0,"12"-5,4-1,2 0,0 1,-3 1,-7 7,-12 2,-9 1</inkml:trace>
  <inkml:trace contextRef="#ctx0" brushRef="#br0" timeOffset="1020.98">339 901,'34'-5,"15"-1,5-1,-7 2</inkml:trace>
  <inkml:trace contextRef="#ctx0" brushRef="#br0" timeOffset="1822.554">904 393,'5'5,"6"1,6 0,5-1,4-1,2-2,-4-6,-1-2,0 0,2 1,0 2,-8 0,-7 7,-5 1</inkml:trace>
  <inkml:trace contextRef="#ctx0" brushRef="#br0" timeOffset="2108.419">904 704,'24'-5,"13"-2,-1-4,0 0,-3 2,-1 2,-7 2</inkml:trace>
  <inkml:trace contextRef="#ctx0" brushRef="#br0" timeOffset="3490.645">1328 111,'11'-10,"1"1,0 0,1 1,0 1,0 0,1 1,0 0,0 1,0 0,0 1,1 1,0 1,7-1,-17 2,-1 0,1 0,0 1,0 0,0 0,0 0,0 0,-1 1,1 0,0 0,0 0,-1 0,1 1,-1 0,1 0,-1 0,0 0,1 1,-1 0,-1 0,1 0,0 0,-1 0,1 1,-1 0,0 0,-1 0,1 0,0 0,-1 0,0 1,0-1,-1 1,1-1,-1 1,0 0,0-1,0 1,-1 0,1 4,-5 4,0 0,-1 0,0-1,-1 0,-1 0,1-1,-2 1,0-1,0-1,-1 0,0 0,-1 0,0-1,0-1,-1 0,0 0,-5 6,14-14,1 1,0-1,0 1,0 0,0-1,0 1,0 0,0 0,0 0,0 0,0 0,0 0,0 0,1 0,-1 0,0 0,1 1,-1-1,1 0,-1 0,1 1,0-1,-1 0,1 0,0 1,0-1,0 0,0 1,0-1,0 0,0 1,1-1,-1 0,0 1,1-1,-1 0,1 0,-1 0,1 1,0-1,0 0,-1 0,1 0,0 0,0 0,0 0,0 0,0-1,0 1,0 0,0 0,1-1,-1 1,0-1,0 1,0-1,1 1,-1-1,0 0,1 0,0 1,32 9,-30-10,0 0,1 0,-1 0,0 1,1-1,-1 1,0 0,0 1,0-1,0 1,0 0,0 0,0 0,-1 0,1 0,-1 1,1 0,-1 0,0 0,0 0,0 0,-1 1,1-1,-1 1,0 0,0-1,0 1,0 0,-1 0,1 0,-1 1,0-1,0 0,-1 0,0 1,1-1,-1 3,-6 5,0 0,0 0,-1-1,0 0,-1-1,0 1,-1-1,0-1,0 0,-1 0,-1-1,1 0,-1-1,-10 5,-6 7,-52 53,70-56</inkml:trace>
  <inkml:trace contextRef="#ctx0" brushRef="#br0" timeOffset="3742.832">1807 704,'-5'4,"-1"3</inkml:trace>
  <inkml:trace contextRef="#ctx0" brushRef="#br0" timeOffset="4138.72">2146 83,'-45'27,"32"-20,0 1,0 0,1 0,0 1,0 1,1 0,0 0,1 1,-8 11,17-21,0 1,0-1,0 0,0 1,1-1,-1 1,0-1,1 1,-1 0,1-1,-1 1,1 0,0-1,-1 1,1 0,0-1,0 1,0 0,1-1,-1 1,0 0,1-1,-1 1,1-1,-1 1,1 0,0-1,-1 1,1-1,0 0,0 1,0-1,0 0,1 1,-1-1,0 0,0 0,1 0,-1 0,1 0,-1 0,73 23,-53-19,-15-4,0 0,1 1,-1 0,-1 0,1 1,0 0,0 0,-1 0,0 0,1 1,-1 0,-1 0,1 0,-1 1,1 0,-1 0,-1 0,1 0,-1 0,0 1,0 0,0-1,-1 1,0 0,0 0,0 0,-1 1,0-1,0 0,-1 1,1 2,-3 2,0 1,0 0,-1-1,-1 1,0-1,-1 0,1 0,-2 0,0-1,0 0,-1 0,0-1,-1 1,0-2,0 1,-1-1,0 0,0-1,-1 0,-2 0,11-5,-1-1,1 0,-1 0,0 1,1-1,-1-1,0 1,0 0,0 0,0-1,0 1,0-1,0 1,0-1,0 0,0 0,0 0,0 0,0 0,0 0,0-1,0 1,0-1,0 1,0-1,1 0,-3 0,-6-10</inkml:trace>
  <inkml:trace contextRef="#ctx0" brushRef="#br0" timeOffset="4388.57">2089 26,'29'-4,"14"-3,5 1,-1 1,-4 1,-5 7,-3 2,-8 1</inkml:trace>
  <inkml:trace contextRef="#ctx0" brushRef="#br0" timeOffset="4894.752">2513 26,'1'72,"-2"-1,-4 0,-3-1,-3 1,-4 3,8-44,-2-1,0 0,-2-1,-1 0,-14 23,16-34,1-1</inkml:trace>
  <inkml:trace contextRef="#ctx0" brushRef="#br0" timeOffset="5192.731">2738 195,'-211'176,"209"-175,0 0,-1 1,1-1,0 1,0-1,0 1,0 0,0 0,1 0,-1 0,1 0,-1 0,1 0,0 0,-1 0,1 1,0-1,1 1,-1-1,0 1,1-1,-1 1,1-1,0 1,0-1,0 1,0 0,0-1,1 1,-1-1,1 1,-1-1,1 1,0-1,0 0,0 1,0-1,1 0,-1 0,1 1,-1-1,1-1,0 1,0 0,0 1,35 10,-32-12,0 1,1-1,-1 1,0 0,1 0,-1 0,0 1,-1 0,1 0,0 0,-1 0,0 1,1 0,-1 0,-1 0,1 0,-1 0,1 1,-1 0,-1 0,1 0,-1 0,1 2,3 43,-6-27</inkml:trace>
  <inkml:trace contextRef="#ctx0" brushRef="#br0" timeOffset="5928.904">2964 252,'-3'30,"-1"0,-1-1,-2 1,0-1,-3 0,-8 19,-3 11,17-45,-1 3,0 0,-2 0,1-1,-2 0,0 0,-1-1,-11 15,20-31,0 1,0 0,0-1,0 1,0 0,0-1,0 1,0 0,0-1,0 1,0 0,0-1,0 1,0 0,0 0,-1-1,1 1,0 0,0-1,0 1,0 0,-1 0,1-1,0 1,0 0,-1 0,1 0,0-1,0 1,-1 0,1 0,0 0,0 0,-1 0,1 0,0-1,-1 1,1 0,0 0,-1 0,1 0,0 0,-1 0,1 0,0 0,-1 0,1 1,0-1,0 0,-1 0,1 0,0 0,-1 0,1 0,0 1,0-1,-1 0,1 0,6-31,82-175,-33 92,-9 35,-46 80,0-1,0 1,0-1,0 1,0-1,0 1,0-1,0 0,1 1,-1-1,0 1,0-1,0 0,0 1,1-1,-1 1,0-1,0 0,1 1,-1-1,0 0,1 1,-1-1,0 0,1 0,-1 1,0-1,1 0,-1 0,1 0,-1 1,0-1,1 0,-1 0,1 0,-1 0,1 0,-1 0,0 0,1 0,-1 0,1 0,-1 0,1 0,-1 0,0 0,1-1,-1 1,1 0,-1 0,0 0,1-1,-1 1,1 0,-1 0,0-1,1 1,-1 0,0-1,0 1,1 0,-1-1,0 1,0-1,0 1,1 0,-1-1,0 1,0-1,0 1,3 38,-3-34,-2 229,3-224,0 1,1-1,0 0,1 0,-1-1,2 1,-1-1,1 1,0-1,1 0,0 0,0-1,1 1,0-1,0-1,1 1,4 3,-8-8,-1-1,1 1,0-1,0 1,0-1,0 0,0 0,0 0,0-1,0 1,0-1,0 1,0-1,1 0,-1-1,0 1,0 0,0-1,0 0,0 1,0-1,0 0,0-1,0 1,0 0,0-1,-1 0,1 0,-1 0,1 0,0 0,61-80,-42 40,-9 20,0-1,-2 0,0-1,-2-1,0 1,4-25,16-119,-27 143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18:33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0,'634'0,"-418"28,14 2,8-20,-1 19,-158-19,0-2,0-5,78-6,-27 1,-52 3,202-13,-248 7,0 1,0 2,0 1,1 2,17 3,202 16,78 7,481-28,-386 29,70-45,23-6,-133-11,-19 5,-229 21,0 5,0 7,50 10,218 15,-342-23,1-3,-1-3,0-3,51-9,17 1,1 6,58 7,-29 0,-152-2,0 0,0 1,0 0,0 0,0 1,0 0,0 0,0 1,-1 0,0 1,0 0,0 0,0 1,0 0,-1 0,4 4,2 28,-14-17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0 454,'114'-334,"-79"265,-34 69,0-1,0 1,0 0,0-1,0 1,0 0,0 0,0 0,0 0,1 0,-1 0,0 0,0 1,0-1,0 0,0 0,0 1,0-1,0 1,0-1,0 1,0-1,0 1,-1 0,1-1,0 1,0 0,-1 0,1 0,0-1,-1 1,1 0,-1 0,1 0,-1 0,1 0,-1 0,0 0,1 0,-1 0,0 0,0 1,0-1,0 0,0 0,0 0,0 0,0 0,0 1,9 33,-6-19,0-1,2 1,-1-1,2 0,0 0,1-1,0 0,2 0,-1-1,6 7,-4-14,0-1,0 0,0 0,0-1,1 0,0-1,0 0,0-1,0 0,0-1,0 0,0-1,0 0,1-1,-1 0,0 0,0-1,0-1,0 0,7-3,-2 1,1-1,-1 0,0-1,-1 0,0-1,0-1,-1-1,0 0,0-1,-1 0,-1-1,0 0,0-1,-1 0,-1-1,-1-1,0 1,0-1,0-5,19-48,-23 48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20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8015 0,'-20'245,"10"0,11 1,-1-219,6 24,-6 37,-8-71</inkml:trace>
  <inkml:trace contextRef="#ctx0" brushRef="#br0" timeOffset="270.231">7761 537,'34'-14,"15"-5,5 0,-3 5,-4 3,-1 5,-4 7,-4 4,-3 1,-4 4,-1 1,-2-2,-5-2</inkml:trace>
  <inkml:trace contextRef="#ctx0" brushRef="#br0" timeOffset="517.882">8552 509,'-10'16,"3"-6,0 0,1 1,0 0,0 0,1 0,0 1,1-1,1 1,0 0,0 0,1 0,1 1,0-1,1 1,1 10,-1-20,1 0,0 1,1-1,-1 0,0 0,1 0,0 0,0 0,0 0,0-1,0 1,0-1,1 1,-1-1,1 0,0 0,-1 0,1 0,0 0,0-1,0 0,1 1,-1-1,0 0,0 0,1-1,-1 1,0-1,1 1,-1-1,1 0,-1-1,0 1,2-1,111-37,-106 32,0-1,-1 0,0 0,0-1,-1 0,0-1,0 0,-1 0,0 0,0-1,0-2,-5 8,0 1,0-2,0 1,0 0,-1 0,1 0,-1-1,0 1,-1 0,1-1,-1 1,0-1,0 1,0-1,0 1,-1-1,0 1,0-1,0 1,0 0,-1 0,0 0,0 0,0 0,0 0,-1 0,1 0,-1 1,0-1,0 1,-5-2,0 0,0 0,0 1,0 1,-1-1,1 1,-1 1,0-1,0 1,0 1,0 0,0 0,0 1,0 0,-1 1,1-1,0 2,0-1,0 2,-8 2,-11 2</inkml:trace>
  <inkml:trace contextRef="#ctx0" brushRef="#br0" timeOffset="-4813.607">818 199,'-407'648,"360"-581,59-104,45-61,4 3,5 3,73-79,-30 36,8-15,-79 115,-37 37,1-1,-1 1,0-1,0 1,-1 0,1 0,0-1,-1 1,1 0,-1 0,1 0,-1 0,0 0,0 0,0 0,0 0,0-1,0 1,0 0,-1 0,1 0,-1 0,1 0,-1-1,0 1,0 0,0 0,0-1,-1 2,-78 297,79-292,0-1,0 1,1 0,1 0,-1-1,1 1,0 0,1-1,0 1,0-1,1 0,0 1,0-1,2 3,9 25,-9-18,-1 0,-1 0,-1 1,0-1,-1 1,-1 0,-2 12,11 105,18-60,-33-134,4 36</inkml:trace>
  <inkml:trace contextRef="#ctx0" brushRef="#br0" timeOffset="-4566.041">338 650,'39'-5,"21"-1,7-1,0 2,-6-3,-8 0,-9 0,-6 3,-6 2,-8 1</inkml:trace>
  <inkml:trace contextRef="#ctx0" brushRef="#br0" timeOffset="-4035.205">1269 594,'-99'256,"92"-229,20-33,63-114,73-91,-86 166,-62 46,0 0,0 0,0 0,1 0,-1-1,0 1,-1 1,1-1,0 0,0 0,0 0,-1 0,1 1,0-1,-1 0,1 0,-1 1,0-1,1 1,-1-1,0 0,0 1,0-1,0 0,0 1,0-1,0 1,0-1,-1 0,1 1,0-1,-1 0,1 1,-1-1,0 0,1 0,-1 1,0-1,-25 82,-9 56,35-135,1-1,-1 1,1 0,-1 0,1-1,0 1,1-1,-1 1,0-1,1 1,0-1,0 0,0 0,0 0,0 0,1 0,0 0,-1-1,1 1,0-1,0 0,0 0,0 0,1 0,-1 0,0-1,1 1,-1-1,1 0,0 0,-1 0,1-1,0 0,0 1,-1-1,1 0,0-1,-1 1,1 0,0-1,0 0,-1 0,1 0,-1-1,1 1,-1-1,0 0,2-1,10-7,-1 0,-1-1,0 0,0-1,-1-1,-1 0,0 0,6-11,17-19,-15 21</inkml:trace>
  <inkml:trace contextRef="#ctx0" brushRef="#br0" timeOffset="-3749.83">1976 537,'-9'15,"1"-5,1 0,1 1,0 0,0 0,1 0,1 1,0-1,0 1,1 0,0 0,1 0,1 1,0-1,1 0,1 12,0-21,1-1,0 1,-1-1,1 0,0 1,1-1,-1 0,0 0,1 0,-1-1,1 1,-1-1,1 1,0-1,0 0,-1 0,1 0,0 0,0 0,0-1,0 0,0 1,0-1,0 0,0 0,0-1,0 1,0-1,0 1,0-1,0 0,0 0,0 0,-1-1,1 1,0 0,-1-1,1 0,-1 0,0 0,1 0,-1 0,0 0,0-1,0 1,-1 0,1-1,-1 0,1 1,-1-1,0 0,3-2,-1 1,0-1,0 0,-1 0,1 0,-1 0,0 0,-1-1,1 1,-1-1,0 1,0-1,-1 0,0 1,0-1,0 0,0 1,-1-1,0 1,0-1,-1 1,0-1,0 1,0 0,0 0,-1 0,0 0,0 0,0 1,0-1,-1 1,0 0,0 0,0 0,0 0,-1 1,0 0,0-1,-18 0,1 6</inkml:trace>
  <inkml:trace contextRef="#ctx0" brushRef="#br0" timeOffset="-3404.076">2399 57,'-26'138,"24"104,30-37,-17-93,-10-112,-1 1,0 0,1 0,-1-1,0 1,0 0,0-1,0 1,0 0,1 0,-1 0,0-1,-1 1,1 0,0 0,0-1,0 1,0 0,-1 0,1-1,0 1,-1 0,1-1,0 1,-1 0,1-1,-1 1,1-1,-1 1,1-1,-1 1,1-1,-1 1,0-1,1 1,-1-1,0 0,1 1,-1-1,0 0,0 0,1 1,-1-1,0 0,0 0,1 0,-1 0,0 0,0 0,0 0,0 0,-14-2</inkml:trace>
  <inkml:trace contextRef="#ctx0" brushRef="#br0" timeOffset="-3147.947">2145 537,'34'-10,"15"-2,10-1,-2 4,-4 2,-7 2,-7 3,-4-4,-5 0,-1 0,-2 2,-5-4,-1 0,-5 1</inkml:trace>
  <inkml:trace contextRef="#ctx0" brushRef="#br0" timeOffset="-2848.409">2823 57,'-76'359,"76"-357,-4 15,1 0,1 0,0 1,1-1,1 1,1-1,0 1,1-1,1 0,1 0,4 12,-7-26,0-1,0 0,0 0,0 0,1 1,-1-1,1 0,-1-1,1 1,0 0,0 0,-1-1,1 1,1-1,-1 1,0-1,0 0,0 0,1 0,-1 0,0 0,1-1,-1 1,1-1,-1 1,1-1,-1 0,1 0,-1 0,1 0,-1-1,0 1,1-1,-1 1,1-1,-1 0,0 0,1 0,87-54,-79 47,2-2,-10 7,0-1,1 1,-1 0,1 0,0 1,-1-1,1 1,0 0,0 0,1 0,-1 0,0 1,1 0,-1 0,0 0,1 0,-1 1,1-1,2 1,-5 3,0-1,-1 0,1 0,-1 1,0-1,0 1,0-1,0 1,0 0,0-1,-1 1,1 0,-1 0,0-1,0 1,0 0,0 0,0-1,-1 1,1 0,-1 0,0-1,0 1,0-1,0 1,0 0,-2 8,2-9,0 1,0-1,0 0,0 0,0 1,0-1,1 1,-1-1,1 1,0-1,-1 1,1-1,0 1,1-1,-1 1,0-1,1 1,-1-1,1 0,0 1,0-1,0 0,0 1,0-1,0 0,1 0,-1 0,1 0,0 0,-1 0,1-1,0 1,0 0,0-1,0 1,0-1,0 0,1 0,-1 0,0 0,1 0,-1 0,0-1,1 1,21-8,0-4</inkml:trace>
  <inkml:trace contextRef="#ctx0" brushRef="#br0" timeOffset="-2281.955">3217 621,'3'4,"1"0,0 0,-1 0,1-1,1 1,-1-1,0 0,1 0,-1-1,1 0,0 1,0-1,0-1,0 1,0-1,0 0,1 0,-1-1,0 1,0-1,1 0,-1-1,0 1,0-1,1 0,-1 0,0-1,0 1,0-1,0 0,-1-1,1 1,0-1,-1 0,0 0,10-6,-1-1,0 0,-1 0,-1-2,0 1,0-2,-1 1,0-1,-1-1,-1 0,2-3,-9 16,0 0,0-1,0 1,0 0,-1-1,1 1,0-1,-1 1,1-1,-1 1,1-1,-1 1,0-1,1 0,-1 1,0-1,0 0,0 1,0-1,-1 1,1-1,0 0,-1 1,1-1,-1 1,1-1,-1 1,0-1,1 1,-1 0,0-1,0 1,0 0,0 0,-1-1,1 1,0 0,0 0,-1 0,1 0,0 1,-1-1,1 0,-1 1,1-1,-1 1,1-1,-1 1,0 0,1-1,-1 1,1 0,-1 0,0 0,1 0,-1 1,1-1,-1 0,0 1,1-1,-1 1,-1 0,-13 8,1 0,-1 2,1 0,1 0,0 1,1 1,0 0,1 1,1 1,0 0,-1 2,6-9,0 1,0 0,1 0,0 0,0 1,1 0,0 0,1 0,0 0,1 0,0 1,0-1,1 1,1-1,0 7,3-12,0-1,0 0,0 1,0-1,1-1,0 1,0 0,0-1,0 0,0 0,1 0,0 0,-1-1,1 0,0 0,0 0,0 0,0-1,1 0,-1 0,0 0,0-1,1 0,-1 0,0 0,1 0,-1-1,0 0,0 0,1-1,-1 1,0-1,-1 0,5-3,35-8,-1-3,-1-1,0-3,-1-1,-2-1,0-3,-1-1,-2-2,-1-1,-1-2,-1-1,-2-2,-1-1,-2-1,4-12,-4-11,-27 58,-1-1,1 1,-1 0,1-1,-1 1,0-1,0 1,0 0,0-1,0 1,0 0,0-1,0 1,-1-1,1 1,0 0,-1-1,1 1,-1 0,1 0,-1-1,0 1,0 0,1 0,-1 0,0 0,0 0,0 0,0 0,0 0,0 0,-1 0,1 1,0-1,0 1,-1-1,1 0,0 1,-1 0,1-1,0 1,-1 0,1 0,-2 0,-8 1,0 1,-1 0,1 1,0 0,0 1,0 0,1 1,0 0,-1 0,2 1,-1 1,1 0,0 0,-3 4,-87 90,97-98,-1 1,1-1,0 1,-1-1,2 1,-1 0,0 0,1 0,0 0,0 0,0 0,0 0,1 0,-1 0,1 0,0 0,0 0,1 1,-1-1,1 0,0 0,0 0,0 0,1 0,0-1,-1 1,1 0,0-1,1 1,-1-1,3 3,2 0,0-1,1-1,0 1,0-1,0-1,0 1,1-2,-1 1,1-1,0 0,-1-1,1 0,0 0,4-1,27 5,-1 0,-31-5,0 0,0 1,0 0,0 0,0 0,-1 1,1 0,-1 1,1 0,-1 0,0 0,0 1,0 0,0 1,-1-1,0 1,0 0,1 1,-6-1,1 0,0 0,-1-1,0 1,0 0,0 0,-1 0,0 1,0-1,0 0,-1 0,1 0,-1 0,0 0,-1-1,1 1,-1 0,0 0,0-1,0 1,-1-1,0 0,0 1,0-1,-13 28,11-17</inkml:trace>
  <inkml:trace contextRef="#ctx0" brushRef="#br0" timeOffset="-1400.063">4882 453,'-9'33,"1"-12,1 1,1 0,1 1,1-1,1 1,1 0,1 0,2-1,0 6,-1-24,0-1,1 0,-1 0,1 0,0 1,0-1,0 0,0 0,1 0,-1-1,1 1,0 0,0 0,0-1,0 1,0-1,0 0,1 0,-1 1,1-1,-1-1,1 1,0 0,0-1,0 1,0-1,0 0,0 0,0 0,0-1,0 1,1-1,-1 0,0 1,0-1,1-1,-1 1,0 0,0-1,0 0,0 1,1-2,14-4,0-2,-1 0,1-1,-2-1,1 0,-1-1,-1-1,0 0,-1-2,0 1,-1-2,0 0,-2 0,3-4,-9 9,-5 9,0 0,0 0,0 0,0 0,0 0,0 0,0 0,0 0,0 0,1 0,-1 0,0 0,1 0,-1 0,1 0,-1 0,1 0,-1 0,1 0,0 0,-1 1,1-1,0 0,0 0,0 1,-1-1,1 0,0 1,0-1,0 1,0 0,0-1,0 1,0 0,0-1,0 1,0 0,0 0,0 0,0 0,1 0,-1 0,0 0,0 0,0 0,0 1,0-1,0 0,0 1,0-1,0 1,0-1,0 1,-1-1,1 1,0 0,0-1,0 2,10 56,-12-53,1-1,0 1,0-1,0 1,1-1,-1 1,1-1,0 0,1 1,-1-1,1 0,-1 0,1 0,1 0,-1 0,0 0,1-1,0 1,0-1,0 1,0-1,0 0,1-1,-1 1,1 0,0-1,0 0,0 0,6-1,-1 0,1 0,-1-1,1-1,0 0,-1 0,1-1,-1 0,0 0,0-1,1 0,-2-1,1 0,0-1,-1 0,0 0,0 0,0-1,-1 0,0-1,0 0,-1 0,0 0,0-1,0 0,-1 0,0 0,0-2,31-60,-30 58</inkml:trace>
  <inkml:trace contextRef="#ctx0" brushRef="#br0" timeOffset="-517.543">5983 537,'-166'17,"158"-15,-1 1,1-1,0 1,0 0,1 1,-1 0,1 1,0-1,0 1,0 0,0 1,1 0,0 0,0 0,1 1,0 0,0 0,0 1,3-5,0 1,0-1,1 0,-1 1,1-1,0 1,0-1,1 1,-1 0,1-1,-1 1,1 0,0-1,0 1,1 0,-1-1,1 1,0-1,0 1,0-1,0 1,1-1,-1 1,1-1,0 0,0 0,0 0,0 0,1 0,-1-1,1 1,0-1,-1 1,4 0,0 2,0-2,1 1,0-1,0 0,0 0,0-1,0 0,0 0,1 0,-1-1,0 0,1-1,-1 0,1 0,-1-1,7 0,8-6,-1-1,-1-1,1 0,-1-2,-1 0,0-1,-1-1,0-1,-1 0,0-1,-1-1,-1-1,-1 0,5-8,65-83,-84 108,0-1,0 1,0-1,0 1,1-1,-1 1,0-1,0 1,0-1,0 1,1 0,-1-1,0 1,1-1,-1 1,0-1,1 1,-1 0,0-1,1 1,-1 0,1-1,-1 1,0 0,1 0,-1-1,1 1,-1 0,1 0,-1 0,1 0,-1 0,1 0,-1 0,1 0,-1 0,1 0,-1 0,1 0,-1 0,1 0,-1 0,1 0,-1 0,1 1,-1-1,1 0,-1 0,1 1,-1-1,0 0,1 1,-1-1,1 0,-1 1,0-1,1 0,-1 1,0-1,0 1,1-1,-1 1,-2 36,1-27,-2 13,0 2,0 1,2 0,0-1,2 1,4 24,-5-47,0 0,1-1,0 1,0 0,0 0,0 0,0-1,0 1,1 0,-1-1,1 0,0 1,0-1,0 0,0 0,0 0,0 0,0 0,1 0,-1-1,1 1,-1-1,1 1,0-1,-1 0,1 0,0 0,0-1,0 1,0-1,0 0,0 1,0-1,0 0,-1-1,1 1,0-1,0 1,0-1,0 0,0 0,-1 0,1 0,0 0,-1-1,2 0,12-8,-1-2,0 1,0-2,-1 0,-1-1,0 0,-1-1,-1 0,0-1,-1 0,0-1,0-3,20-30,-30 50,0 0,0 1,0-1,0 0,1 0,-1 1,0-1,0 0,0 0,0 1,0-1,0 0,1 0,-1 0,0 0,0 1,0-1,1 0,-1 0,0 0,0 0,0 0,1 1,-1-1,0 0,0 0,1 0,-1 0,0 0,0 0,1 0,-1 0,0 0,0 0,1 0,-1 0,0 0,0 0,1 0,-1 0,0 0,0 0,1-1,-1 1,0 0,0 0,0 0,1 0,-1 0,0-1,0 1,0 0,1 0,-1 0,0-1,0 1,0 0,0 0,0-1,2 38,0-6,-2-27,0-1,0 1,1-1,-1 1,1-1,0 1,0-1,0 0,1 0,-1 0,1 1,-1-1,1 0,0-1,1 1,-1 0,0-1,1 1,-1-1,1 0,0 0,0 0,-1 0,2 0,-1 0,0-1,0 0,0 1,1-1,-1-1,0 1,1 0,-1-1,1 1,-1-1,1 0,-1-1,1 1,-1 0,1-1,-1 0,0 0,2 0,9-11,0 0,-1 0,0-1,-1-1,-1 0,0-1,-1 0,-1 0,0-1,4-12,17-25,12 0,-41 54,1 0,0 0,-1 0,1 0,-1 1,1-1,-1 0,1 1,-1-1,0 1,0-1,0 1,0 0,0-1,0 1,0 0,-1 0,1 0,-1 0,1 0,-1-1,0 1,1 0,-1 0,0 0,0 0,-1 0,1 0,0 0,-1 0,1 1,0-1,26 291,-25 106,-1-377,-1-1,-1 0,-1 1,-1-1,-1 0,0-1,-2 1,0-1,-1-1,-1 1,-1-1,-1-1,-9 12,20-28,-1 0,0-1,0 1,0 0,0-1,0 1,0-1,-1 1,1-1,0 0,-1 0,1 1,-1-1,1 0,-1 0,0-1,1 1,-1 0,0 0,0-1,0 1,1-1,-1 1,0-1,0 0,0 0,0 0,0 0,1 0,-1 0,0-1,0 1,0-1,0 1,1-1,-1 1,0-1,0 0,1 0,-1 0,1 0,-1 0,1 0,-1-1,1 1,0 0,0-1,-1 1,1-1,0 0,-4-12,0 0,1 0,0 0,2 0,-1-1,2 1,0-1,1 0,0 1,1-1,0 0,2 1,0 0,0-1,1 1,1 0,4-7,-7 13,7-18,1 1,1 0,1 0,1 1,2 1,0 0,14-15,-9 13</inkml:trace>
  <inkml:trace contextRef="#ctx0" brushRef="#br0" timeOffset="1386.034">0 1554,'61'0,"-3"2,0-3,1-2,-1-2,0-3,-1-3,0-2,-33 8,-1-2,1 0,-1-2,-1 0,0-2,0 0,-1-1,0-2,-1 0,-1-1,0 0,-1-2,11-13,-27 27,0 1,-1 0,1-1,0 0,-1 1,1-1,-1 0,0 0,0 0,0 0,0 0,0 0,-1 0,0 0,1 0,-1 0,0 0,-1-1,1 1,0 0,-1 0,0 0,1 0,-1 0,-1 0,1 0,0 1,-1-1,1 0,-1 1,0-1,0 1,0-1,0 1,0 0,0 0,-1 0,1 0,-1 0,1 1,-1-1,0 1,0-1,0 1,0 0,0 0,0 1,0-1,0 0,0 1,0 0,0 0,0 0,0 0,-1 0,-3 2,1 0,-1 0,0 0,0 1,1-1,-1 2,1-1,0 1,0 0,1 0,-1 1,1 0,0-1,0 2,0-1,1 1,-1 0,1-1,1 2,-1-1,0 4,-5 9,1 1,0 0,2 0,0 1,2 0,-2 14,-1 58,4 0,5 1,3-1,4 0,10 28,-8-32,-7-69,-1 1,-1-1,-1 1,-1-1,-1 1,-1-1,0 1,-2-1,0 0,-1 0,-1-1,-1 1,-1-1,-1-1,0 1,-1-2,-3 4,3-7,-1-1,0-1,-1 1,-1-2,1 0,-2 0,1-1,-2-1,1 0,-1-1,-15 6,21-11,0 0,1 0,-2-1,1 0,0 0,0-1,-1 0,1-1,0 0,-1-1,1 0,0 0,0-1,0 0,0 0,0-1,0-1,0 1,1-1,0-1,0 0,-3-2,3 1,-1 0,2-1,-1 0,1 0,0-1,0 0,1 0,0-1,1 1,0-1,0-1,1 1,0-1,0 1,1-1,1 0,0-1,0 1,1 0,0 0,1-1,0 1,0 0,1-1,1 1,0 0,0 0,2-5,3-1,1-1,0 2,1-1,1 1,0 0,1 1,1 1,0 0,1 0,0 1,1 0,0 2,1-1,0 2,1 0,13-5,-1 1,1 2,0 2,1 0,-1 2,2 1,-1 1,0 2,1 1,13 2,39 2,-59-2</inkml:trace>
  <inkml:trace contextRef="#ctx0" brushRef="#br0" timeOffset="1653.139">959 2032,'-5'34,"-1"16,5-1,2-9</inkml:trace>
  <inkml:trace contextRef="#ctx0" brushRef="#br0" timeOffset="1654.139">959 1722,'19'-5,"7"-1</inkml:trace>
  <inkml:trace contextRef="#ctx0" brushRef="#br0" timeOffset="1964.074">1213 2146,'176'-236,"-168"225,-6 7,0 0,0 0,1 0,-1 0,1 1,0-1,0 1,1 0,-1 0,1 0,-1 0,1 0,0 1,0 0,3-2,-5 6,0-1,-1 1,1 0,0-1,-1 1,1 0,-1 0,0 0,0 1,0-1,0 0,0 0,0 1,0-1,-1 0,1 1,-1-1,0 0,1 1,-1-1,0 1,-1-1,1 1,-1 1,2 7,1 2,0 0,1 0,1 0,0-1,0 1,1-1,1 0,0 0,2 1,-5-9,-1 0,0-1,1 1,-1-1,1 0,0 0,0 0,1 0,-1 0,1-1,-1 1,1-1,0 0,-1 0,1-1,0 1,0-1,1 0,-1 0,0 0,0 0,0-1,1 0,-1 0,0 0,1 0,-1-1,0 1,0-1,2-1,0-1,0 0,0-1,0 0,0 0,0 0,-1-1,0 0,0 0,0 0,-1 0,0-1,0 0,0 0,-1 0,0 0,1-4,8-10,-1 4</inkml:trace>
  <inkml:trace contextRef="#ctx0" brushRef="#br0" timeOffset="2514.624">2173 1807,'-20'5,"0"0,0 1,0 2,1 0,1 0,-1 2,1 0,1 1,0 1,0 1,-5 6,19-15,0-1,0 1,0 0,0 0,1 1,0-1,-1 0,2 1,-1 0,0-1,1 1,0 0,0 0,1 0,-1-1,1 1,0 0,0 0,1 0,-1 0,1 0,0-1,1 1,-1 0,1 0,0-1,0 1,0-1,0 0,1 0,0 0,0 0,0 0,0 0,1-1,-1 0,1 0,0 0,0 0,0 0,0-1,1 1,-1-1,1 0,-1-1,1 1,0-1,4 1,0 0,0 0,0-1,0-1,-1 0,1 0,0 0,0-1,0 0,0-1,0 0,-1-1,1 1,-1-2,0 1,1-1,-2 0,1-1,0 0,-1 0,0-1,4-3,3-5,1 0,-2 0,0-2,0 0,-2 0,0-1,-1 0,0-1,4-13,2-7,-2-1,-2-1,-1 0,-2-1,-2 1,-2-2,-1 1,-2 0,-2-1,-6-36,5 68,0 1,-2-1,1 1,-1-1,0 1,-1 0,0 0,-1 0,0 0,-2-2,5 9,0-1,0 0,-1 1,1-1,-1 1,0 0,1 0,-1 0,0 0,0 1,-1-1,1 1,0 0,0 0,-1 0,1 0,0 0,-1 1,1-1,-1 1,1 0,-1 0,1 1,-1-1,1 1,0-1,-1 1,1 0,0 0,-3 2,-3 0,1 1,0 1,0 0,0 0,0 0,1 1,0 0,0 1,0-1,1 1,0 1,1-1,-1 1,2 0,-1 0,1 1,0-1,0 1,1 0,1 0,-1 1,-3 17,0 1,2-1,1 1,2 1,0-1,3 12,-1-16,2 0,1 0,1 0,1-1,1 0,1 0,1-1,1 0,1 0,1-2,1 1,0-1,2-1,0 0,1-1,7 4,4 4,2-2,1-1,1-1,1-2,0-1,2-2,0-1,1-1,0-2,4-1,4 0</inkml:trace>
  <inkml:trace contextRef="#ctx0" brushRef="#br0" timeOffset="3482.21">3500 1440,'-16'37,"2"0,1 0,2 1,1 1,3 0,1 0,1 0,3 1,1 0,2-1,1 1,3 2,-4-34,1 1,-1-1,2 1,-1-1,1 0,0 0,1 0,0 0,0-1,0 0,1 1,1-2,-1 1,1 0,0-1,0 0,1-1,0 0,0 0,0 0,0 0,1-1,0-1,0 1,0-1,0-1,0 1,1-1,-1-1,1 0,-1 0,1 0,0-1,-1-1,1 1,7-5,-1-1,0-1,0 0,-1-1,0 0,0-1,-1 0,0-1,-1-1,0 0,-1-1,0 0,-1-1,0 0,-1 0,0-1,5-13,106-203,-105 205,-11 42,-10 8,2-1,0 1,2 0,1 0,1 0,1 1,2 1,-3-20,1-1,0 1,1 0,0-1,0 0,0 1,0-1,1 0,0 0,1-1,-1 1,1-1,0 1,1-1,-1 0,1-1,0 1,0-1,0 0,1 0,0-1,-1 1,1-1,0-1,1 1,-1-1,0 0,1 0,2 0,0-1,1 0,-1-1,0 0,1-1,-1 0,1 0,-1-1,0 0,0-1,0 0,0 0,0-1,-1 0,0-1,1 0,-2 0,1 0,0-1,-1 0,0-1,-1 0,0 0,0 0,0-1,-1 1,1-4,16-22,-2-1,-2 0,-1-2,-2 0,-1-1,1-10,0 4,48-187,-62 224,-2-65,-26 101,14-5,0 0</inkml:trace>
  <inkml:trace contextRef="#ctx0" brushRef="#br0" timeOffset="3786.457">4798 1835,'-19'39,"-7"16,2 5,4-3,6-7,5-7,5-6,2-4,2-13,1-10</inkml:trace>
  <inkml:trace contextRef="#ctx0" brushRef="#br0" timeOffset="4046.616">4544 1864,'29'0,"14"0,4 0,0 0,-4 0,-4 5,-4 1,-4 0,-1-1,-2-2,-1-1,-4-1</inkml:trace>
  <inkml:trace contextRef="#ctx0" brushRef="#br0" timeOffset="4284.077">5165 1864,'-23'25,"1"1,2 1,0 1,2 1,2 1,0 0,-1 8,15-35,1-1,0 1,0 0,0 0,0 0,0 0,0 0,1 1,0-1,-1 0,1 0,0 0,1 0,-1 0,1 0,-1 1,1-1,0 0,0 0,0 0,0-1,1 1,-1 0,1 0,0-1,-1 1,1-1,1 1,-1-1,0 0,0 0,1 0,-1 0,1 0,0-1,0 1,-1-1,1 0,0 1,0-1,0-1,0 1,0 0,0-1,2 1,5-2,1 0,-1 0,1-1,-1-1,0 0,1 0,-1 0,-1-2,1 1,0-1,-1-1,0 1,-1-2,1 1,-1-1,0 0,-1-1,0 0,0 0,0 0,-1-1,-1 0,1-1,-2 1,1-1,-1 0,0 0,-1 0,-1 0,1-2,-3 7,0-1,-1 1,0-1,0 1,0-1,-1 1,1-1,-1 1,0 0,-1 0,1 0,-1 0,0 1,0-1,-1 1,1 0,-1-1,0 2,0-1,-1 0,1 1,-1 0,1 0,-1 0,0 1,0-1,0 1,-1 0,1 1,0-1,-1 1,1 0,-1 0,1 1,-1 0,-2 0,-18 2</inkml:trace>
  <inkml:trace contextRef="#ctx0" brushRef="#br0" timeOffset="4484.283">5644 1864,'-5'33,"-1"17,0 4,1-3,2-4,0-7,2-4,6-8,1-10</inkml:trace>
  <inkml:trace contextRef="#ctx0" brushRef="#br0" timeOffset="4737.444">5419 1807,'33'-5,"22"4,5 1,-3 1,0 1,-7-1,-5 0,-7 0,-5-1,-7 1</inkml:trace>
  <inkml:trace contextRef="#ctx0" brushRef="#br0" timeOffset="6187.867">84 2739,'942'-77,"1370"-126,-373 87,-890 87,-992 29</inkml:trace>
  <inkml:trace contextRef="#ctx0" brushRef="#br0" timeOffset="6685.603">6999 1835,'-34'0,"-15"0,5 0,14 0,18 0,16 0,11 0,4-5,3-1,-7 0,-10 1,-12 2,-9 1,-1 5,1 3</inkml:trace>
  <inkml:trace contextRef="#ctx0" brushRef="#br0" timeOffset="7053.487">7112 2286,'-10'0,"-8"0,-5 5,-4 2,3 4,0 0,10-2,11-6,12-5,8-1,2-6,2-1,-7 2,-6 1</inkml:trace>
  <inkml:trace contextRef="#ctx0" brushRef="#br0" timeOffset="8088.896">621 1299,'217'-36,"1"9,174 4,442 24,-294-28,266-20,-415 18,1645-105,-541 41,-1364 87,1679-54,-1358 62,-390 3,-12 1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9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282 56,'-14'19,"-5"11,-4 6,1 1,1-1,3-1,5-3,0-6,2-3,3 0,-2-5,0 0,-2 2,1 1,-3-1,-4-1,2-3</inkml:trace>
  <inkml:trace contextRef="#ctx0" brushRef="#br0" timeOffset="250.36">0 0,'19'34,"12"15,4 5,-3-3,-2-9,-7-8,-2-4,1-2,0-7,-3-2,1 1,-5-3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0:48.9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48 628,'-16'-68,"28"128,-8 237,-33-49,18-104,10-141,0 0,-1 1,2-1,-1 0,0 1,1-1,-1 0,1 1,0-1,0 1,0-1,1 1,-1-1,1 1,0-1,0 0,0 0,0 1,1-1,-1 0,1 0,0 0,-1 0,2 0,-1-1,0 1,0-1,1 1,0-1,-1 0,1 0,0 0,0 0,0-1,0 1,0-1,0 1,1-1,-1 0,0-1,1 1,1 0,256 8,-230-2,0-2,1-1,0-1,0-2,0-1,2-2,51-16,-72 30,-14-2</inkml:trace>
  <inkml:trace contextRef="#ctx0" brushRef="#br0" timeOffset="1452.843">218 8,'18'39,"-7"-11,-6-13,2 1,-1-1,2 0,0-1,0 0,1 0,1-1,6 6,-15-19,1 1,0-1,0 1,0-1,0 0,0 0,0 0,0 0,0 0,0 0,0 0,0-1,-1 1,1-1,0 1,0-1,0 0,0 0,-1 0,1 0,-1 0,1 0,0 0,-1 0,0-1,1 1,-1-1,0 1,0-1,0 1,0-1,0 0,0 0,0 1,0-1,-1 0,1 0,-1 0,1 0,-1 0,0 0,0 1,0-3,5-7,46-129,-51 139,1 0,-1 0,1 1,-1-1,0 0,1 0,-1 1,1-1,0 0,-1 1,1-1,-1 0,1 1,0-1,0 1,-1 0,1-1,0 1,0-1,-1 1,1 0,0 0,0-1,0 1,0 0,0 0,-1 0,1 0,0 0,0 0,0 0,0 0,0 0,-1 1,1-1,0 0,0 1,0-1,-1 0,1 1,0-1,0 1,-1-1,1 1,0-1,-1 1,1 0,-1-1,1 1,-1 0,1-1,-1 1,1 0,23 44,-7-2,-1 0,-3 1,-1 1,-2 0,-3 1,-1 0,-2 0,-2 0,-3 2,-30 33,30-79,0 0,-1-1,1 1,0-1,-1 1,0-1,1 0,-1 1,0-1,0 0,1 0,-1 0,0-1,0 1,0 0,0-1,0 1,-1-1,1 0,0 1,0-1,0 0,0 0,0-1,0 1,0 0,0-1,0 1,0-1,0 1,0-1,0 0,0 0,0 0,0 0,0-1,1 1,-1 0,0-1,-4-4,1 0,-1-1,1 0,0 0,1 0,-1-1,1 1,1-1,0 0,0 0,0 0,1-1,0 1,1-1,0 1,0-1,1-4,1 4,1 0,0 0,0 0,1 0,0 0,1 1,0-1,0 1,1 0,0 0,0 0,1 1,0 0,0 0,1 0,-1 1,2 0,-1 0,1 1,-1 0,1 0,1 1,-1 0,1 1,0-1,8-1,69-8,-61 13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0,'22'0,"-12"0,-22 0,-147 18,-68 30,93-9,134-39,-1 0,0 1,1-1,-1 0,0 1,1-1,-1 1,1-1,-1 1,1-1,-1 1,1-1,-1 1,1-1,0 1,-1 0,1-1,0 1,-1 0,1-1,0 1,0 0,0 0,-1-1,1 1,0 0,0-1,0 1,0 0,0 0,1-1,-1 1,0 0,0 0,0-1,1 1,-1 0,0-1,1 1,-1 0,0-1,1 1,-1-1,1 1,-1-1,1 1,-1-1,1 1,-1-1,1 1,0-1,-1 0,1 1,0-1,-1 0,2 1,38 20,148 38,-37-22,-150-36,0-1,0 0,0 1,0-1,0 1,0-1,0 1,0 0,-1-1,1 1,0 0,0-1,-1 1,1 0,-1 0,1 0,0 0,-1 0,0 0,1 0,-1-1,1 1,-1 0,0 1,0-1,0 0,1 0,-1 0,0 0,0 0,-1 0,1 0,0 0,0 0,0 0,-1 0,1 0,0 0,-1 0,1 0,-1 0,1-1,-1 1,0 0,1 0,-1 0,0-1,1 1,-1 0,0-1,0 1,0 0,-48 32,48-32,-263 113,86-30,139-62,25-16,0 1,1 0,0 1,1 1,0 0,0 0,1 1,0 1,-3 4,14-12,0-1,-1 0,2 0,-1 1,0-1,0 0,1 0,-1 1,1-1,-1 0,1 0,0 0,0 0,0 0,0 0,1 0,-1 0,0 0,1-1,-1 1,1-1,0 1,-1-1,1 1,0-1,0 0,0 0,0 0,0 0,0 0,0 0,1 0,-1-1,0 1,0-1,0 0,1 0,-1 0,0 0,1 0,-1 0,26 3,-1-1,1-2,0 0,-1-2,1-1,-1-1,0-2,26-8,135-16,-163 30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3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13,'-48'162,"-27"158,73-318,1 0,0 0,0 1,0-1,0 0,0 0,1 1,-1-1,1 1,0-1,-1 0,1 1,0-1,0 1,1-1,-1 1,0-1,1 0,-1 1,1-1,0 0,0 1,0-1,0 0,0 0,1 0,-1 0,0 0,1 0,0 0,-1-1,1 1,1-3,-1 0,1 0,-1 0,0 0,1 0,-1-1,0 1,0-1,0 1,0-1,0 0,0 0,-1 0,1 0,-1 0,1 0,-1 0,0-1,0 1,0-1,0 1,0-1,8-18</inkml:trace>
  <inkml:trace contextRef="#ctx0" brushRef="#br0" timeOffset="246.28">104 13,'15'-5,"9"-1,5 4,3 4,1 0,-1 1,-1-1,0 0,-2-1,0 0,-1-1,-4 0</inkml:trace>
  <inkml:trace contextRef="#ctx0" brushRef="#br0" timeOffset="445.695">20 323,'29'10,"14"2,4 1,0-4,-9-6,-5-5,-5-2,-1 0,-6 1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6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1 107,'186'11,"-183"-11,5 4,1-2,-1 1,1-1,0 0,0-1,0 0,0-1,0 0,0 0,0 0,0-2,0 1,0-1,6-2,-14 3,0-1,0 1,-1 0,1 0,-1-1,1 1,-1 0,1-1,-1 1,0-1,0 1,1 0,-1-1,0 1,0-1,-1 1,1-1,0 1,0 0,-1-1,1 1,-1-1,1 1,-1 0,1 0,-1-1,0 1,0 0,0 0,0 0,0 0,0 0,0 0,0 0,0 0,0 0,0 0,-1 1,1-1,0 0,0 1,-1-1,1 1,-1-1,1 1,0 0,-1 0,1 0,-2 0,-9-8,-28-34,26 20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27,'10'0,"7"0,7 0,3 0,2 0,1 0,0 0,-5-5,-2-2,0 1,1 1,1 2,-4 5,-5 4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08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0,'9'0,"9"0,5 0,4 0,2 0,1 0,1 0,-2 0,1 0,-6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2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1,'-37'83,"-2"100,38-180,0 0,0 0,0-1,1 1,-1 0,1 0,0 0,-1 0,1 0,0 0,1 0,-1 0,1 0,-1 0,1 0,0 0,0 0,0 0,0 0,1-1,-1 1,1-1,0 1,-1-1,1 1,0-1,1 0,-1 0,0 0,0 0,1 0,0-1,-1 1,1-1,0 0,-1 0,1 1,0-2,0 1,0 0,0-1,0 1,0-1,0 0,3 0,10-4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3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1 211,'76'-95,"-15"-11,-60 105,0 0,0 0,-1 1,1-1,1 0,-1 0,0 1,0-1,0 1,0-1,0 1,0-1,1 1,-1 0,0-1,0 1,1 0,-1 0,0 0,0 0,1 0,-1 0,0 1,0-1,0 0,1 1,-1-1,0 0,0 1,0-1,0 1,0 0,0-1,0 1,0 0,0 0,0 0,0 0,0 0,0 0,-1 0,1 0,0 1,30 52,-29-49,32 79,-27-63,1-5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1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0 194,'75'-39,"1"3,2 3,1 4,2 3,1 3,31 15,-110 8,0 1,0-1,0 1,0 0,0 0,0 0,-1 0,1 0,0 1,0-1,-1 1,1 0,-1-1,0 1,1 1,-1-1,0 0,0 0,0 1,-1-1,1 1,0 0,-1-1,0 1,0 0,0 0,0 0,0 0,0 0,-1 0,1 0,-1 0,0 0,0 3,-3 12,0 1,-2 0,0-1,-1 0,0 0,-2-1,0 0,-1 0,-1-1,0 0,-5 4,5-4,-125 169,92-132,3 1,3 1,-25 51,60-103,0-1,1 1,-1 0,1-1,0 1,0 0,0 0,0 0,0 0,1 0,-1 0,1 1,0-1,0 0,0 0,0 0,1 0,-1 0,1 0,0 0,-1 0,2 0,-1 0,0 0,0 0,1-1,0 1,-1 0,1-1,0 0,0 1,1-1,-1 0,0 0,1 0,-1 0,1-1,0 1,-1 0,1-1,0 0,0 0,0 0,0 0,3 0,22 3,0-1,1-2,-1 0,1-2,-1-1,1-2,-1 0,0-2,0-1,23-10,72-29,-99 34</inkml:trace>
  <inkml:trace contextRef="#ctx0" brushRef="#br0" timeOffset="246.304">1045 449,'38'-10,"27"-3,8 1,-4 2,-10 3,-8 3,-10 2,-6 1,-5 1,-7 0</inkml:trace>
  <inkml:trace contextRef="#ctx0" brushRef="#br0" timeOffset="687.028">1666 363,'-8'20,"2"-1,0 1,1 0,1 0,1 0,1 1,0-1,2 1,0 0,2-1,0 1,1-1,5 15,-7-31,0 0,0 0,0 0,1-1,-1 1,1-1,0 1,0-1,0 1,1-1,-1 0,1 0,-1 0,1 0,0-1,0 1,1-1,-1 0,0 0,1 0,0 0,-1 0,1-1,0 0,0 1,-1-2,1 1,0 0,0-1,0 1,0-1,0 0,0-1,0 1,0-1,0 0,0 0,0 0,0 0,-1 0,1-1,20-11,-1-2,-1 0,0-1,-1-1,-1-1,-1-1,0-1,-2-1,8-12,17-15,-42 47,0 1,0-1,0 0,1 1,-1-1,0 1,1-1,-1 0,0 1,1-1,-1 1,1-1,-1 1,1-1,-1 1,1-1,-1 1,1 0,-1-1,1 1,0 0,-1-1,1 1,0 0,-1 0,1 0,0-1,-1 1,1 0,0 0,-1 0,1 0,0 0,-1 0,1 0,0 1,-1-1,1 0,0 0,-1 0,1 1,0-1,-1 0,1 1,-1-1,1 1,-1-1,1 0,-1 1,1-1,-1 1,1 0,8 40,-6-21,-2-13,-1-1,1 1,1-1,-1 0,1 1,0-1,0 0,1 0,0-1,0 1,0 0,1-1,0 0,0 0,0 0,0 0,1-1,0 1,0-1,0 0,0-1,1 1,0-1,-1 0,1-1,0 1,0-1,1 0,-1-1,0 0,4 1,5-5,0-1,0 0,-1-2,1 1,-1-2,0 1,-1-2,1 0,-2-1,1 0,-1-1,-1 0,1-1,-2 0,0-1,0 0,-1 0,7-14,-7 15,74-84,-70 84</inkml:trace>
  <inkml:trace contextRef="#ctx0" brushRef="#br0" timeOffset="1899.944">3020 279,'-50'19,"1"2,1 2,2 2,0 2,1 2,1 3,-45 58,87-87,0-1,0 1,0 0,0 0,1-1,-1 2,1-1,0 0,0 0,0 0,0 0,0 1,1-1,-1 0,1 1,0-1,0 0,0 1,1-1,-1 0,1 1,0-1,0 0,0 0,0 1,0-1,1 0,-1 0,1 0,0-1,0 1,0 0,0-1,1 1,0 0,5 1,0-1,1 1,-1-2,0 1,1-1,0 0,-1-1,1 0,0-1,0 1,-1-2,1 1,0-1,0 0,-1-1,1 0,-1-1,1 0,-1 0,0 0,0-1,0-1,-1 1,5-4,35-23,-1-2,-2-2,-1-1,5-10,-47 45,-1 0,1 0,-1 0,1 0,-1 0,1 0,0 0,0 0,-1 0,1 0,0 0,0 1,0-1,0 0,0 0,0 1,0-1,0 1,0-1,1 1,-1 0,0-1,0 1,0 0,0 0,1-1,-1 1,0 0,0 0,1 1,-1-1,0 0,0 0,0 0,0 1,1-1,-1 1,0-1,0 1,0-1,0 1,0 0,0-1,0 1,0 0,0 0,-1 0,1 0,0 0,0 0,-1 0,1 0,8 186,-8-184,0 0,1 0,-1-1,0 1,1 0,0 0,-1-1,1 1,0-1,1 0,-1 1,0-1,1 0,-1 0,1 0,-1-1,1 1,0-1,0 1,0-1,0 0,0 0,0 0,0-1,0 1,0-1,0 1,0-1,0 0,1 0,-1-1,0 1,0-1,0 1,0-1,0 0,0 0,0 0,2-2,7-2,1 0,-1-1,0-1,0 0,-1-1,0 0,-1-1,7-6,153-217,-170 233,0-1,0 0,1 1,-1-1,0 0,0 1,1-1,-1 0,0 0,1 1,-1-1,0 0,1 0,-1 0,0 1,1-1,-1 0,0 0,1 0,-1 0,1 0,-1 0,0 0,1 0,-1 0,1 0,-1 0,0 0,1 0,-1 0,0 0,1 0,-1-1,1 1,-1 0,0 0,1 0,-1-1,0 1,1 0,-1 0,0-1,0 1,1 0,-1-1,0 1,0 0,1-1,-1 1,0 0,0-1,0 1,0 0,0-1,0 1,1 0,-1-1,0 1,0-1,0 1,0 0,0-1,-9 34,5-26,1 0,0 0,0 1,0-1,1 1,0-1,0 1,1 0,0 0,0 0,1 0,0 0,1 0,0 0,0 0,0 0,1 0,0-1,1 1,0-1,0 1,0-1,1 0,0 0,1-1,-1 1,1-1,1 0,-1 0,1 0,-2-3,-1 0,1 0,0-1,0 1,1-1,-1 0,0 0,1 0,-1-1,1 0,0 0,-1 0,1 0,0 0,-1-1,1 0,0 0,0-1,0 1,-1-1,1 0,0 0,-1-1,1 1,-1-1,0 0,4-2,3-2,0 0,-1-1,1-1,-2 0,1 0,-1-1,0 0,-1-1,8-10,-2-1,0-1,-1-1,-2 0,0-1,-1 0,-2-1,0 0,1-14,10-14,1 68,-2 97,-13-42,5-11,-2 0,-3 1,-3-1,-5 55,-23 80,-5-2,30-182,0 0,0-1,-1 0,0 1,-1-1,0 0,0 0,-1 0,-1-1,1 1,-1-1,0 0,-1 0,0-1,-5 6,9-12,0 1,-1 0,1-1,0 0,0 1,-1-1,1 0,0 0,-1 0,1 0,-1-1,0 1,1-1,-1 0,1 1,-1-1,0 0,1-1,-1 1,1 0,-1-1,1 1,-1-1,1 0,-1 0,1 0,-1 0,1 0,0-1,0 1,-1-1,1 1,0-1,1 0,-1 0,0 0,0 0,1 0,-2-2,-37-99,36 86,-4-21,1 0,1-1,3 0,0-25,4 53,-1 0,1 1,1-1,0 0,1 1,0-1,0 1,1 0,1 0,-1 0,2 0,-1 1,1 0,1 0,-1 1,2 0,-1 0,1 0,0 1,18-11,1 1,0 2,0 0,2 2,8-2,97-29,-109 40</inkml:trace>
  <inkml:trace contextRef="#ctx0" brushRef="#br0" timeOffset="2272.62">4572 166,'-204'67,"201"-67,0 1,0 0,1 0,-1 0,0 0,0 0,0 0,1 1,-1-1,1 1,-1 0,1 0,0 0,0 0,0 0,0 0,0 1,0-1,0 1,1-1,-1 1,1 0,0 0,0-1,0 1,0 0,0 0,1 0,-1 0,1 0,0 0,0 0,0 0,0 0,1 0,-1 0,1 0,-1 0,1 0,0 0,1 0,4 4,1-1,0 1,0-2,1 1,-1-1,1 0,1-1,-1 1,1-2,-1 1,1-1,1 0,-1-1,1 1,-1 1,-1 0,1 0,-1 1,1 0,-1 0,0 1,-1 0,0 0,5 6,-7-7,-1-1,-1 1,1 0,-1 0,0 0,0 1,0-1,-1 1,0 0,0-1,0 1,-1 0,0 0,0 0,0 0,-1 1,0-1,0 0,-1 0,0 0,0 0,0 0,0 0,-1 0,0-1,-1 1,1 0,-1-1,0 0,0 1,-1-1,1 0,-2 1,-3 3,0 0,0 0,0 0,-1-1,-1-1,1 1,-1-2,0 1,-1-1,1-1,-1 0,0 0,-1-1,1-1,-1 0,0 0,0-1,-9 0,2-6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16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14,'-2'-1,"1"-1,-1 1,1 0,-1 0,1 0,-1 0,0 0,0 0,0 1,1-1,-1 0,0 1,0 0,0-1,0 1,0 0,0 0,0 0,0 0,0 0,0 1,0-1,0 0,0 1,1 0,-1-1,0 1,0 0,0 0,1 0,-1 0,1 0,-1 0,-1 2,-46 51,26-20,2 0,1 2,2 0,1 1,2 1,2 0,1 1,2 0,2 1,2 0,1 0,2 1,2 3,16 124,-13-160,1-1,0 1,0 0,0-1,1 0,0 1,1-2,-1 1,1 0,1-1,-1 0,1 0,0-1,0 0,1 0,-1 0,1 0,0-1,6 2,27 9,-29-11</inkml:trace>
  <inkml:trace contextRef="#ctx0" brushRef="#br0" timeOffset="369.905">567 324,'-8'32,"2"0,1 0,1 1,1-1,2 1,3 17,-5 75,2-115,1-1,-1 0,0 0,-1 0,0 0,-1 0,0-1,0 1,-1-1,0 1,0-1,-4 5,-1-8</inkml:trace>
  <inkml:trace contextRef="#ctx0" brushRef="#br0" timeOffset="632.154">370 296,'34'-5,"15"-1,5 0,-2 1,-6 1,-5-3,-5 0,-4 0,-3 2,-1 2,-5 1</inkml:trace>
  <inkml:trace contextRef="#ctx0" brushRef="#br0" timeOffset="7125.376">1104 409,'0'-1,"0"0,0 1,1-1,-1 0,0 0,0 1,0-1,0 0,-1 0,1 1,0-1,0 0,0 1,0-1,-1 0,1 1,0-1,-1 0,1 1,-1-1,1 1,0-1,-1 1,1-1,-1 1,1-1,-1 1,0-1,1 1,-1-1,0 1,1 0,-1 0,0-1,1 1,-1 0,0 0,1 0,-1-1,0 1,1 0,-1 0,0 0,0 0,1 1,-1-1,0 0,1 0,-1 0,0 0,0 1,1-1,-1 0,1 1,-1-1,0 1,1-1,-1 0,1 1,-1-1,1 1,-1 0,1-1,-1 1,1-1,-7 3,0-1,0 1,0 1,1-1,-1 1,1 0,0 1,0-1,1 1,-1 0,1 1,0-1,1 1,-1 0,1 0,0 1,0-1,1 1,-2 4,1-3,0 1,0 0,1-1,0 1,1 1,0-1,0 0,1 1,0-1,0 0,1 1,1-1,-1 1,2-1,-1 1,1-1,1 0,-1 0,2 0,-1 0,1-1,0 1,4 4,-6-10,1 1,0 0,-1-1,1 0,1 0,-1 0,0 0,1 0,-1-1,1 0,0 1,0-1,-1-1,2 1,-1-1,0 1,0-1,0 0,1 0,-1-1,0 0,1 1,0-1,14-3</inkml:trace>
  <inkml:trace contextRef="#ctx0" brushRef="#br0" timeOffset="7418.684">1442 409,'-23'25,"2"1,0 2,2 0,1 1,1 0,2 2,-2 6,16-35,-1 0,1 0,0 0,0 1,0-1,1 0,-1 1,1-1,-1 0,1 1,0-1,-1 1,1-1,0 1,1-1,-1 0,0 1,1-1,-1 0,1 1,0-1,0 0,0 1,0-1,0 0,1 0,-1 0,0 0,1 0,0 0,-1-1,1 1,0-1,0 1,0-1,0 1,0-1,0 0,0 0,0 0,1 0,-1 0,0-1,1 1,-1-1,1 1,-1-1,0 0,1 0,-1 0,1 0,-1-1,2 1,6-2,1 0,-1-1,1 0,-1-1,0 0,0 0,0-1,-1-1,0 1,0-2,0 1,-1-1,1 0,-2-1,1 0,-1 0,-1-1,1 0,-1 0,-1 0,0-1,0 0,-1 0,0 0,0-2,-3 8,1 1,-1-1,-1 1,1-1,0 1,-1-1,0 0,0 1,0-1,0 0,-1 1,1-1,-1 0,0 1,0-1,0 1,-1-1,1 1,-1 0,1 0,-1 0,0 0,-1 0,1 0,0 0,-1 0,0 1,1 0,-1-1,0 1,0 0,-1 0,1 1,0-1,0 0,-1 1,1 0,-1 0,1 0,-1 1,0-1,1 1,-1-1,0 1,-23 3,3 3</inkml:trace>
  <inkml:trace contextRef="#ctx0" brushRef="#br0" timeOffset="7787.135">1922 296,'-20'14,"-125"110,143-123,1 0,-1 1,0-1,0 1,1 0,-1 0,1-1,0 1,-1 0,1 0,0 0,0 0,0 1,0-1,1 0,-1 0,1 0,-1 1,1-1,0 0,0 1,0-1,0 0,0 1,0-1,1 0,-1 1,1-1,-1 0,1 0,0 0,0 0,0 1,0-1,1 0,-1-1,0 1,1 0,-1 0,1-1,0 1,0-1,-1 1,1-1,0 0,0 1,0-1,0 0,2 0,4 4,56 38,-63-41,0-1,0 1,0 0,0-1,0 1,0 0,0 0,0 0,-1 0,1 0,-1 0,1 0,-1 0,0 0,0 0,0 0,0 0,0 0,0 0,-1 0,1 0,-1 0,1 0,-1-1,0 1,1 0,-1 0,0 0,0-1,-1 1,1 0,0-1,0 1,-1-1,1 1,-1-1,-7 7,0 0,0-1,-1 0,0 0,-1-1,1 0,-1-1,0 0,0-1,-1-1,1 1,-1-2,0 1,-9-1,-2 0</inkml:trace>
  <inkml:trace contextRef="#ctx0" brushRef="#br0" timeOffset="8484.555">2176 381,'-14'7,"0"1,0 0,1 1,0 0,0 1,1 0,0 1,1 1,1 0,0 0,0 1,1 0,1 1,0 0,1 0,1 1,-1 3,6-13,0 0,1 1,-1-1,1 1,1-1,-1 1,1-1,0 1,0-1,1 0,-1 1,1-1,0 0,1 0,-1 0,1-1,0 1,0 0,0-1,1 0,0 0,0 0,0 0,0-1,0 1,1-1,-1 0,1-1,0 1,0-1,0 0,0 0,1 0,-1-1,0 0,1 0,-1 0,1-1,-1 1,1-1,-1-1,1 1,-1-1,1 0,-1 0,0 0,0-1,1 0,-1 0,0-1,0 0,10-5,-1-2,0 0,0-1,-1 0,-1-1,0-1,0 1,-2-2,1 0,-2 0,0-1,-1 0,0 0,-1-1,-1 0,0 0,-1-1,-1 0,2-14,-5 27,1 0,-1-1,1 1,-1-1,-1 0,1 1,-1-1,1 0,-1 1,-1-1,1 0,-1 1,1-1,-2 0,1 1,0-1,-1 1,0 0,0-1,0 1,0 0,-1 0,1 0,-1 1,0-1,0 0,-1 1,1 0,-1 0,0 0,1 0,-1 1,-1-1,1 1,0 0,0 1,-1-1,1 1,-1-1,1 1,-1 1,0-1,1 0,-1 1,0 0,1 1,-1-1,0 1,-3 0,-1 5,0 0,0 1,1 0,0 0,1 1,-1-1,1 2,1-1,0 1,0 0,1 0,0 1,0 0,1 0,0 0,1 0,0 0,1 1,0 0,1-1,-1 11,14 102,1-46,-10-40,-1 0,-1 1,-3-1,-1 0,-2 2,-56 120,52-120,11-24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26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0,5 0,4 0,2 0,1 0,0 0,1 0,-1 0,0 0,0 0,-6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8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1,'0'5,"5"1,6 0,6-1,6-1,2-7,3-2,1-1,0 2,1 0,-1 2,0 0,-10 2,-13-1,-7 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4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84 141,'-7'19,"0"1,2-1,1 1,0 0,1 0,2 0,0 0,0 1,4 16,-13 116,-30 11,37-155</inkml:trace>
  <inkml:trace contextRef="#ctx0" brushRef="#br0" timeOffset="265.298">27 226,'29'-10,"14"-3,5 1,-1 2,-4 3,-5 3,-3 1,-3 3,-3 0,-5 5,-12 2,-9 4,-4 1</inkml:trace>
  <inkml:trace contextRef="#ctx0" brushRef="#br0" timeOffset="519.57">27 395,'19'10,"12"3,4-1,2-2,0-3,-3-3,-7-2</inkml:trace>
  <inkml:trace contextRef="#ctx0" brushRef="#br0" timeOffset="765.904">310 649,'-5'19,"-2"12,1 4,1 2,2-1,-4-6,-1-4,2-6</inkml:trace>
  <inkml:trace contextRef="#ctx0" brushRef="#br0" timeOffset="1086.098">310 592,'14'5,"10"2,5-1,3-1,1-1,-1-2,0-1,-2-1,-5 1</inkml:trace>
  <inkml:trace contextRef="#ctx0" brushRef="#br0" timeOffset="1333.621">366 762,'10'5,"7"1,7 1,3-7,2-3,1-1,-5 0</inkml:trace>
  <inkml:trace contextRef="#ctx0" brushRef="#br0" timeOffset="2068.654">818 0,'1'0,"1"0,-1 1,1-1,-1 0,1 0,-1 1,1-1,-1 0,1 1,-1 0,0-1,1 1,-1 0,0 0,1 0,-1 0,0 0,0 0,0 0,0 0,0 0,0 0,0 1,0-1,0 0,-1 1,1-1,0 1,-1-1,1 1,-1-1,0 1,0-1,1 1,-1-1,0 1,0 0,2 3,110 326,-108-317,0 1,-1 0,-1 0,0 0,-1 0,-1 0,0 0,-1 0,0 0,-1 0,-1 0,-1 0,0 0,-1-1,-6 13,1-4,-2-1,0 0,-1-1,-2-1,0 0,-1 0,-1-2,0 0,-2-1,0-1,-1-1,-15 10,11-13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39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1,'-7'9,"0"1,0 1,1 0,0 0,1 0,1 0,0 1,0-1,1 1,0 0,1 1,1-1,-1 10,-7 35,5-45,1 0,0 0,1 0,0 1,1-1,0 0,1 1,0-1,1 1,1-1,0 0,0 0,1 1,1-2,0 1,1 0,0-1,0 0,2 0,-1 0,1-1,1 0,0-1,2 3,-7-11,0 1,0-1,0 0,0 0,0 0,1 0,-1-1,0 1,1-1,-1 0,0 0,1 0,-1 0,0 0,1-1,-1 0,0 0,0 0,0 0,0 0,1 0,-1-1,-1 0,1 1,0-1,0 0,-1 0,1-1,0 0,69-75,31-122,-103 199,1 0,-1 0,0 0,0 0,0 0,1 1,-1-1,1 0,-1 0,1 0,-1 0,1 1,-1-1,1 0,0 0,-1 1,1-1,0 0,0 1,-1-1,1 1,0-1,0 1,0-1,0 1,0 0,0-1,0 1,-1 0,1 0,0 0,0 0,0 0,0 0,0 0,0 0,0 0,0 0,0 0,0 1,0-1,0 0,0 1,0-1,0 0,-1 1,1 0,0-1,0 1,-1-1,1 1,0 0,0-1,-1 1,1 0,-1 0,1 0,-1-1,1 1,-1 0,0 0,1 0,-1 0,0 0,1 0,-1 0,5 18,39 99,-42-114,1 0,0 0,-1 1,1-2,0 1,1 0,-1-1,1 1,-1-1,1 0,0 0,1 0,-1-1,0 0,1 0,-1 0,1 0,-1 0,1-1,0 0,0 0,0 0,2-1,2-2,-1-2,0 1,0-1,-1 0,1-1,-1 1,0-1,0-1,-1 0,0 1,0-2,0 1,0-1,-1 0,0 0,-1-1,0 1,0-1,0 0,-1 0,1-5,0 5,5-7,-1 1,-1-1,-1-1,0 1,-1-1,-1 0,0 0,-1-1,-1 1,0-1,-2-3,-4 1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0 166,'14'-3,"-1"0,-1 0,1-2,0 1,-1-2,0 0,0 0,-1-1,0 0,0-1,0 0,-1-1,0 0,-1-1,0 0,-1 0,0-1,0 0,7-6,-14 16,0 0,-1 0,1 0,0 0,0 0,0 0,0 1,0-1,0 0,0 1,0-1,1 0,-1 1,0 0,0-1,0 1,1 0,-1-1,0 1,0 0,1 0,-1 0,0 0,0 0,1 1,-1-1,0 0,0 0,0 1,1-1,-1 1,0-1,0 1,0 0,0-1,0 1,0 0,0 0,0-1,0 1,0 0,-1 0,1 0,0 0,0 0,0 1,27 56,13 171,-32-160,-4-44,-2 1,-1-1,-1 0,-1 1,-1-1,-2 3,-1-6,0 0,-2-1,0 0,-2 0,0 0,-2-1,-8 13,14-25,-1 0,0-1,0 1,-1-2,0 1,0 0,-1-1,0 0,0-1,0 0,-1 0,1 0,-1-1,-1 0,1-1,0 1,-1-2,1 1,-1-1,-2 0,8-2,0 1,0-1,0 0,0 0,0 0,0-1,0 1,-1-1,1 1,0-1,0 0,1 0,-1 0,0-1,0 1,0-1,1 1,-1-1,1 0,-1 0,1 0,0 0,0-1,0 1,0-1,0 1,1-1,-1 0,1 1,-1-1,1 0,0 0,0 0,0 0,1 0,-1-2,-1-6,1 0,0 0,0-1,1 1,1 0,0 0,1-1,0 1,2-7,80-189,-69 180,0 7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1:40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1 285,'8'-18,"1"-1,1 2,1-1,1 2,0-1,1 2,0-1,2 2,0 0,0 1,4-2,52-52,-70 66,0-1,0 1,-1-1,1 1,0-1,0 1,0 0,0-1,0 1,0 0,0 0,0 0,1 0,-1 0,0 0,1 0,-1 0,0 1,1-1,-1 0,1 1,0-1,-1 1,1 0,-1-1,1 1,-1 0,1 0,0 0,-1 0,1 0,0 1,-1-1,1 0,-1 1,1-1,-1 1,1-1,-1 1,1 0,-1 0,0 0,1 0,0 0,48 130,11 17,-50-133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0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12,'28'27,"51"143,102 274,-81-209,-74-179,-4-82,79-233,-20 68,-75 214,-4 8,1 1,1-1,2 0,1 0,5 12,-2-10,-2-2,1-1,1 1,2-2,1 0,1 0,2-1,3 3,-18-29,0-1,0 0,0 1,0-1,0 0,0 1,0-1,0 0,0 0,1 0,-1 0,0 0,1 0,-1 0,1-1,-1 1,1 0,-1-1,1 1,-1-1,1 0,-1 1,1-1,0 0,-1 0,1 0,0 0,-1 0,1-1,0 1,-1 0,1-1,-1 1,1-1,-1 0,1 1,-1-1,1 0,-1 0,0 0,1 0,-1 0,0 0,0 0,0 0,0-1,0 1,0 0,0-1,0 1,-1-1,1 1,0-1,-1 1,1-1,-1 1,0-1,1 0,-1 0,58-207,95-291,-118 329,-33 104,-4 67,1 1,-1-1,1 1,-1 0,1-1,-1 1,1 0,-1 0,1 0,0 0,0 0,-1 0,1 1,0-1,0 0,0 1,0-1,1 0,-1 1,0-1,1 1,-1 0,0-1,1 1,0-1,-1 2,-6 22,1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1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6,'453'0,"-390"-6,-58 6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2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0,3 0,3 0,-4-5,-1-1,1 0,0 1,2 1,0 2,2 1,0 0,0 1,0 0,1 1,-6-1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1,'-77'127,"5"3,-12 45,0-3,61-126,14-22,-2-1,-1 0,-1 0,-1-2,-1 0,-1 0,0-1,-2-1,-5 3,-54 13,53-31</inkml:trace>
  <inkml:trace contextRef="#ctx0" brushRef="#br0" timeOffset="254.26">0 311,'465'156,"-132"-60,-327-95,-1 0,1 0,-1 1,0 0,1 0,-1 0,0 1,0 0,0 0,-1 0,1 0,-1 1,0 0,0 0,0 0,0 0,-1 1,1-1,0 4,-2 3</inkml:trace>
  <inkml:trace contextRef="#ctx0" brushRef="#br0" timeOffset="501.5">876 481,'-15'-5,"-13"8,-8 8,-3 8,2-1,-4 3,2-3,1 1,3-4,3-4,2-3,0 1,2-1,0-1,1-3,4-1</inkml:trace>
  <inkml:trace contextRef="#ctx0" brushRef="#br0" timeOffset="7184.357">424 86,'3'-36,"3"30,2 23,-2 9,-2 0,-1 0,0 1,-2-1,-2 1,-1 13,0 19,2 365,25-258,-5-110,-22-55,-2-8</inkml:trace>
  <inkml:trace contextRef="#ctx0" brushRef="#br0" timeOffset="7588.794">29 621,'48'0,"40"-9,14-9,0 0,-8-3,-11-2,-9-2,-13-2,-7 5,-8 0,-7 4,-5 1,-4-2,-2 2,-1 4,-5 0,-2 2,-4 2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04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846 500,'173'-12,"-108"10,-65 3,0 1,0-1,-1 1,1-1,0 1,-1-1,1 1,-1-1,0 0,1 1,-1-1,0 0,0 1,0-1,0 0,0 0,0 0,0 0,0 0,0 0,0 0,-1 0,1 0,0-1,-1 1,1 0,-1-1,1 1,-1-1,1 0,-1 1,1-1,-1 0,1 0,-2 0,-305 85,55 14,203-71,49-27,1-1,-1 1,0-1,0 1,1-1,-1 1,1-1,-1 1,0 0,1-1,-1 1,1 0,-1 0,1 0,0-1,-1 1,1 0,0 0,0 0,-1 0,1-1,0 1,0 0,0 0,0 0,0 0,0 0,0 0,1 0,-1-1,0 1,0 0,1 0,-1 0,0-1,1 1,-1 0,1 0,-1-1,1 1,-1 0,1-1,0 1,-1 0,1-1,0 1,-1-1,1 1,0-1,0 1,0-1,-1 0,1 1,0-1,0 0,0 0,0 0,0 0,-1 0,1 0,0 0,142 25,-84-16,79 25,-137-34,0 1,0-1,-1 1,1-1,0 1,0 0,0-1,0 1,0 0,-1 0,1 0,0-1,-1 1,1 0,-1 0,1 0,-1 0,1 0,-1 0,0 0,1 0,-1 0,0 1,0-1,0 0,0 0,0 0,0 0,0 0,0 0,0 0,0 0,-1 0,1 1,0-1,-1 0,1 0,-1 0,1-1,-1 1,0 0,1 0,-1 0,0 0,0 0,0 0,-44 39,37-35,-282 218,273-209,7-6,-1 0,1 0,1 1,-1 0,2 1,-1 0,1 0,1 1,0 0,0 0,1 0,1 1,0 0,0 2,4-11,1 0,0 0,0 0,0 0,0-1,0 1,0 0,1 0,0 0,-1-1,1 1,0 0,0 0,1-1,-1 1,0-1,1 1,0-1,-1 0,1 0,0 0,0 0,0 0,0 0,1 0,-1-1,0 1,1-1,0 1,-1-1,1 0,-1 0,1 0,0 0,2 0,103 10,-86-12,0-2,0 0,0-2,0 0,0-1,-1-2,0 0,-1-1,0-1,0-1,-1 0,3-4,47-53,-56 52</inkml:trace>
  <inkml:trace contextRef="#ctx0" brushRef="#br0" timeOffset="287.125">1355 612,'-29'70,"5"-16,3 0,2 2,3 0,2 1,-3 29,3 1,-2 72,15-158,1 0,0 0,-1-1,1 1,0 0,-1 0,1 0,0 0,0-1,0 1,0 0,0 0,0 0,0 0,0-1,0 1,0 0,0 0,1 0,-1 0,0-1,1 1,-1 0,0 0,1-1,-1 1,1 0,-1-1,1 1,-1 0,1-1,0 1,-1-1,1 1,0-1,-1 1,1-1,0 1,0-1,-1 0,1 0,0 1,0-1,0 0,-1 0,1 0,0 0,0 0,0 0,0 0,-1 0,1 0,0 0,0 0,0 0,0-1,-1 1,1 0,0-1,0 1,29-55,-20 33</inkml:trace>
  <inkml:trace contextRef="#ctx0" brushRef="#br0" timeOffset="553.981">1269 612,'245'-11,"-203"3,0 3,1 1,-1 2,27 3,-68-1,1 0,-1-1,0 1,0 0,0 0,0 0,0 0,0-1,0 2,1-1,-1 0,0 0,0 0,0 0,0 1,0-1,0 1,0-1,0 1,0-1,0 1,0-1,0 1,0 0,0-1,0 1,-1 0,1 0,0 0,0 0,-1 0,1 0,-1 0,1 0,-1 0,1 0,-1 0,0 0,1 0,-1 0,0 0,0 0,0 0,0 1,0-1,0 0,0 0,0 0,-1 0,1 0,0 0,-1 1,-85 61,61-53</inkml:trace>
  <inkml:trace contextRef="#ctx0" brushRef="#br0" timeOffset="801.064">1185 922,'39'0,"16"0,5 0,-3-5,-7-1,-7 0,-6 1,-5 2,-7-4,-3-1,-1 2,-4-4,-5 1</inkml:trace>
  <inkml:trace contextRef="#ctx0" brushRef="#br0" timeOffset="1204.764">1326 301,'32'0,"1"-1,-1 1,1 1,-1 2,1 2,-1 0,26 9,44 13,-102-27,0 0,1 0,-1 1,1-1,-1 0,0 0,1-1,-1 1,0 0,1 0,-1 0,1 0,-1 0,0 0,1 0,-1-1,0 1,1 0,-1 0,0 0,1-1,-1 1,0 0,1-1,-1 1,0 0,0 0,0-1,1 1,-1 0,0-1,0 1,0-1,0 1,0 0,1-1,-1 1,0-1,0 1,0 0,0-1,0 1,0 0,0-1,0 1,-1-1,1 1,0 0,0-1,0 1,0 0,0-1,-1 1,1-1,0 1,0 0,0 0,-1-1,1 1,0 0,-1-1,1 1,0 0,-1 0,1 0,0-1,-1 1,1 0,-23-25,21 24,-19-19,-1-1,2-1,1-1,1 0,1-1,-11-21,23 4,12 28</inkml:trace>
  <inkml:trace contextRef="#ctx0" brushRef="#br0" timeOffset="1819.11">1947 273,'8'4,"1"1,-1 0,1 0,-1 0,-1 1,1 0,-1 0,0 1,-1 0,6 8,14 26,-2 2,-2 1,-2 0,-2 2,-2 0,-2 1,2 19,-2-7,-3 1,-3 1,-2-1,-3 1,-2 0,-4 15,-2-48,-2 1,0-1,-2-1,-1 1,-1-1,-2-1,0 0,-2-1,0 0,-2-2,-1 0,-1 0,0-2,-2 0,0-2,-2 0,0-1,-1-2,-6 4,-8 3,0-1,-2-1,0-3,-1-1,-31 8,41-16</inkml:trace>
  <inkml:trace contextRef="#ctx0" brushRef="#br0" timeOffset="2272.291">395 358,'-45'51,"4"2,1 1,3 3,2 1,3 1,2 2,4 1,2 1,2 1,4 1,2 1,-6 60,19-106,1 0,1 1,0 0,2-1,0 1,1-1,2 1,0-1,0 0,2 0,1-1,0 0,2 0,0 0,1-1,0-1,2 0,0 0,1-1,0 0,2-2,0 1,0-2,1 0,1-1,7 4,5-3,1-2,1-1,-1-1,2-1,-1-2,1-2,0 0,0-2,0-2,7-1,10 0</inkml:trace>
  <inkml:trace contextRef="#ctx0" brushRef="#br0" timeOffset="3273.145">2427 978,'10'6,"-10"-5,1-1,-1 1,1-1,-1 0,0 1,1-1,-1 0,1 1,-1-1,1 0,-1 1,1-1,0 0,-1 0,1 0,-1 1,1-1,-1 0,1 0,0 0,-1 0,1 0,-1 0,1 0,-1 0,1 0,0-1,-1 1,1 0,-1 0,1 0,-1-1,1 1,-1 0,1 0,-1-1,1 1,-1-1,1 1,-1 0,0-1,1 1,-1-1,1 1,-1-1,0 1,0-1,0 1,0 0,0 0,0 0,-1-1,1 1,0 0,0 0,0 0,0 0,-1-1,1 1,0 0,0 0,0 0,0-1,0 1,0 0,-1 0,1-1,0 1,0 0,0 0,0-1,0 1,0 0,0 0,0-1,0 1,0 0,0 0,0-1,0 1,1 0,-1 0,0 0,0-1,0 1,0 0,0 0,0-1,1 1,-1 0,-22 12,-7 36,28-46,0-1,1 0,-1 0,1 1,0-1,-1 0,1 0,0 1,0-1,-1 0,1 1,0-1,1 1,-1-1,0 0,0 1,1-1,-1 0,0 0,1 1,-1-1,1 0,0 0,-1 0,1 1,0-1,0 0,0 0,-1 0,1 0,0 0,1-1,-1 1,0 0,0 0,0-1,0 1,1-1,-1 1,1-1,1 0,1 0,-1-1,1 0,0 0,-1 0,0 0,1-1,-1 0,0 1,1-1,-1 0,0 0,-1-1,1 1,0-1,-1 1,1-1,-1 0,0 0,0 0,0 0,0 0,0 0,0-2,5-5,9-25,-16 35,-1 1,1-1,0 1,0-1,0 0,-1 1,1-1,0 1,-1-1,1 0,0 1,-1-1,1 0,0 1,-1-1,1 0,-1 0,1 1,0-1,-1 0,1 0,-1 0,1 0,-1 1,1-1,-1 0,1 0,-1 0,1 0,-1 0,1 0,-1 0,1 0,-1 0,1-1,0 1,-1 0,1 0,-1 0,1-1,-1 1,1 0,0 0,-1-1,1 1,-1 0,1-1,0 1,0 0,-1-1,1 1,0 0,-1-1,1 1,0-1,0 1,0-1,0 1,-1-1,1 1,0 0,0-1,-1 1,0 1,0-1,0 1,0 0,0-1,0 1,0 0,0 0,0 0,0-1,0 1,1 0,-1 0,0 0,1 0,-1 1,0-1,1 0,0 0,-1 0,1 0,0 1,-1-1,1 0,0 0,0 1,0-1,0 0,0 0,0 0,1 1,-1-1,0 0,1 0,-1 0,1 1,-1-1,1 0,-1 0,1 0,-32 2,12 0</inkml:trace>
  <inkml:trace contextRef="#ctx0" brushRef="#br0" timeOffset="6055.139">3076 894,'-10'3,"0"-1,0 2,0-1,0 2,0-1,1 1,0 0,0 1,0 0,1 1,0 0,0 0,1 1,-2 1,-3 4,0-1,1 2,1-1,0 2,1-1,1 1,0 0,1 1,0 0,0 5,4-14,1-1,0 1,1 0,0 0,0 0,0-1,1 1,0 0,0 0,1 0,0 0,0 0,1 0,0-1,0 1,0 0,1-1,0 0,0 0,0 0,1 0,0 0,0-1,1 1,0-1,1 1,-2-1,1 0,0-1,-1 0,2 0,-1 0,0-1,1 1,-1-1,1 0,0-1,0 0,0 0,0 0,0 0,1-1,-1 0,0-1,1 1,-1-1,1 0,-1-1,0 1,1-1,-1-1,0 1,0-1,0 0,0-1,0 1,0-1,0 0,4-4,132-128,-125 117,0-1,-1-1,-2 0,0-1,-1-1,-1 0,-1 0,-1-1,4-16,-7 20,-1-1,-1 0,-1-1,0 1,-2-1,-1 1,0-1,-1 0,-1 0,-2 1,0-1,0 1,-2 0,-1 0,-6-14,-59-83,69 114,0 1,0-1,0 0,-1 1,1 0,-1-1,0 1,0 0,0 0,0 1,0-1,0 0,0 1,0 0,-1 0,1 0,0 0,-1 0,1 1,-1 0,1 0,-1 0,1 0,-1 0,1 0,-1 1,1 0,0 0,-1 0,1 0,0 0,-1 1,1-1,0 1,0 0,-1 1,-4 6,1-1,0 1,0 1,1-1,1 1,-1 0,2 1,-1-1,1 1,1 0,0 0,1 0,0 0,0 0,1 1,1 6,-6 23,4-21,2 1,0-1,1 0,1 1,1-1,1 0,0 0,2 0,0-1,2 0,0 0,1-1,0 0,2 0,0-1,1-1,1 1,10 9,92 92,8-38,-132-82,-1-5</inkml:trace>
  <inkml:trace contextRef="#ctx0" brushRef="#br0" timeOffset="6589.711">2878 160,'109'23,"-36"-11,-47-6,-1-1,1-1,0-1,-1-2,1 0,0-2,0-1,13-3,-19 2,49-22,-70 23,1 0,0 0,-1 0,0 0,1 0,-1 0,0 1,0-1,0 0,0 1,0-1,0 0,0 1,-1 0,1-1,-1 1,1 0,-1-1,1 1,-1 0,0 0,0 1,1-1,-1 0,-2 0,-1-3,-144-108,134 99,2 2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13,'138'25,"-109"-23,0-2,0 0,0-2,1-2,27-6,54-12,-76 21,-29 3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25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56,'226'-28,"-143"14,-70 11,1-1,0 2,0 0,0 1,0 0,0 1,0 0,13 3,-9 2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4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195 140,'-29'28,"11"-11,0 0,0 0,2 2,0 0,1 1,2 1,0 0,0 1,2 0,1 1,9-19,0 0,0 0,0 0,1-1,-1 1,1 0,0 0,0 0,1 0,-1 0,1 0,0 0,0-1,0 1,0 0,1-1,-1 1,1 0,0-1,0 0,0 0,1 1,-1-1,1-1,0 1,0 0,0-1,0 1,0-1,0 0,1 0,-1 0,1 0,-1-1,1 0,0 1,0-1,-1 0,1-1,0 1,0-1,0 0,0 0,0 0,0 0,1-1,12-5,0 0,0-1,0-1,-1 0,-1-2,1 0,-2 0,1-1,-1-1,-1 0,0-1,-1-1,0 0,-1-1,-1 0,4-8,-5 11,0 0,-1-1,-1 0,0 0,-1-1,-1 0,0 0,0 0,-2-1,0 1,0-1,-1 0,-1 0,-1 0,0 0,-2-14,1 26,1 0,-1 0,0 0,0 1,-1-1,1 0,-1 0,1 1,-1-1,0 1,0-1,0 1,0 0,0 0,-1 0,1 0,0 0,-1 0,0 1,1-1,-1 1,0 0,0-1,0 1,0 1,0-1,0 0,0 1,0 0,0-1,0 1,0 0,0 1,0-1,0 0,0 1,0 0,0 0,0 0,0 0,0 0,0 1,-2 0,-4 4,-1-1,1 1,0 1,1-1,0 2,0-1,0 1,1 0,0 1,1-1,0 1,0 1,1-1,0 1,1 0,0 0,0 0,1 1,0-1,1 5,-5 27,2 0,2 1,2-1,3 25,-2-46,30 207,-25-149,1-61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7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0 188,'34'0,"15"-5,5-1,-2 0,-6 1,-5 2,-5 1,-4 1,-7 0</inkml:trace>
  <inkml:trace contextRef="#ctx0" brushRef="#br0" timeOffset="1154.481">565 358,'42'-34,"-1"-1,-1-3,-3-1,-1-1,-1-2,-3-2,22-39,-91 114,31-27,1 1,0-1,0 1,0 0,1 0,-1 1,1 0,1-1,-1 1,1 0,0 1,0-1,1 0,0 1,0 0,1-1,-1 1,1 0,1 0,-1 0,1 0,1 0,-1-1,1 1,0 0,1 0,-1 0,1-1,1 1,-1-1,1 0,0 0,1 0,0 0,-1 0,2-1,0 2,4-1,1-1,-1 0,1-1,-1 0,1 0,0-1,1 0,-1-1,0 0,1-1,-1 0,1-1,0 0,-1 0,1-1,-1-1,1 1,-1-2,0 0,0 0,0 0,0-2,-1 1,1-1,-1 0,0-1,-1 0,1-1,-1 1,5-7,177-196,-181 195,-14 20,-17 22,11-8,8-16,-1 0,0 0,1 1,0 0,0 0,0 0,0 0,1 0,0 1,0-1,0 0,1 1,0 0,0-1,0 1,1 0,0-1,0 1,0 0,1 0,0-1,0 1,0-1,1 1,0-1,0 1,0-1,1 0,0 0,0 0,0 0,2 1,4 0,0-1,1-1,0 1,0-2,0 1,0-2,1 1,-1-1,1-1,-1 0,1 0,0-1,0 0,-1-1,1-1,-1 1,1-2,-1 1,0-2,0 1,0-1,0-1,0 1,-1-2,0 1,6-6,-7 7,-1 0,0 0,0-1,-1 0,1 0,-1-1,0 0,0 0,-1 0,0 0,0-1,0 0,-1 0,0-1,0 1,-1-1,0 1,-1-1,1 0,-1 0,-1-1,0 1,0 0,0 0,-1-1,0 1,-1 0,0-2,0 8,0 1,1-1,-1 1,0 0,0-1,1 1,-1 0,0 0,-1 0,1-1,0 1,0 0,0 0,-1 1,1-1,0 0,-1 0,1 1,0-1,-1 1,1-1,-1 1,1-1,-1 1,0 0,1 0,-1 0,1 0,-1 0,1 0,-1 0,1 1,-1-1,1 0,-1 1,1-1,-1 1,1 0,-1 0,1-1,0 1,-1 1,-11 8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5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1 650,'14'0,"10"0,5 0,3 0,1 0,-1 0,-1 0,0 0,-2 0,0 0,-5 0</inkml:trace>
  <inkml:trace contextRef="#ctx0" brushRef="#br0" timeOffset="297.867">452 311,'0'38,"0"18,0 4,0 2,0-6,0-7,0-7,0-6,0-4,0-3,0-1,0-1,0-1,0-4</inkml:trace>
  <inkml:trace contextRef="#ctx0" brushRef="#br0" timeOffset="547.625">424 227,'34'0,"15"0,5 0,-2 0,-6 0,-5 4,-5 3,-4-1,-3-1,-6 3,-6 1</inkml:trace>
  <inkml:trace contextRef="#ctx0" brushRef="#br0" timeOffset="717.55">368 650,'33'0,"17"0,8 0,0-5,-5-1,-7 0,-7 1,-5-4,-8 1</inkml:trace>
  <inkml:trace contextRef="#ctx0" brushRef="#br0" timeOffset="953.681">819 735,'-5'33,"-1"17,4-1,4-9</inkml:trace>
  <inkml:trace contextRef="#ctx0" brushRef="#br0" timeOffset="1203.462">790 650,'34'0,"16"0,4-5,-3-1,-4 0,-6 1,-5 1,-9 2</inkml:trace>
  <inkml:trace contextRef="#ctx0" brushRef="#br0" timeOffset="1454.32">847 820,'29'-5,"9"-2</inkml:trace>
  <inkml:trace contextRef="#ctx0" brushRef="#br0" timeOffset="1708.19">1243 1,'160'261,"-138"-224,-1 1,-2 0,-2 2,-2 0,9 34,-21-63,0 1,-1-1,0 1,-1 0,-1 0,1 0,-2 0,0 0,0 0,-1 0,-1 0,1-1,-2 1,0-1,0 0,-1 0,-1 0,0-1,0 0,-1 0,0 0,-8 8,-21 14,20-21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3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35 141,'-6'11,"1"-1,0 1,1 1,1-1,0 1,0-1,1 1,0 0,1 0,1 0,0 0,0 0,1 0,1 0,0-1,0 1,4 9,-5-19,1 1,-1 0,1-1,0 1,-1-1,1 1,0-1,0 0,1 0,-1 0,0 0,1 0,-1 0,1-1,0 1,-1-1,1 0,0 0,0 0,0 0,0 0,0-1,0 1,0-1,0 0,0 0,0 0,0 0,0 0,0-1,0 0,0 1,0-1,-1 0,1 0,0-1,1 1,95-66,-86 57,-1-2,-1 1,0-1,0-1,-1 0,-1 0,6-11,-13 20,0 1,0-2,0 1,0 0,-1 0,0 0,0-1,0 1,0-1,-1 1,1 0,-1-1,0 1,-1-1,1 1,-1-1,0 1,0 0,0-1,-1 1,1 0,-1 0,0 0,0 0,-1 0,1 0,-1 1,0-1,0 1,-1-1,-1 0,-1 0,0 0,0 1,0 0,0 0,0 0,-1 1,0 0,1 0,-1 1,0 0,1 0,-1 0,0 1,0 0,0 1,0-1,1 1,-1 1,0-1,1 1,-1 0,1 1,-1-1,1 1,0 0,0 1,0 0,-4 3,-15 10</inkml:trace>
  <inkml:trace contextRef="#ctx0" brushRef="#br0" timeOffset="346.009">599 0,'-14'5,"0"0,1 1,-1 1,1 0,1 1,-1 0,1 1,1 0,0 1,-6 6,16-14,0-1,0 1,-1 0,1-1,0 1,0 0,1 0,-1 0,0 0,1 0,-1 0,1 0,-1 0,1 0,0 0,0 0,0 0,0 0,0 0,1 0,-1 0,1 0,-1 0,1 0,0 0,-1 0,1 0,0 0,0-1,1 1,-1 0,0-1,0 1,1 0,-1-1,1 0,69 42,-50-32,-17-9,-1 0,0 1,1 0,-1-1,0 1,-1 1,1-1,-1 0,1 1,-1-1,0 1,0-1,-1 1,1 0,-1 0,1 0,-1 0,-1 0,1 0,-1 0,1 0,-1 1,0-1,0 0,-1 0,1 0,-1 0,0 0,0 0,-1 0,1 0,-1 0,0 0,0-1,0 1,0-1,0 1,-1-1,0 0,0 0,0 0,0 0,0-1,0 1,-1-1,1 0,-1 0,0 0,1 0,-1-1,0 1,0-1,0 0,-2 0,-49 10,29-9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224 0,'-35'62,"4"1,1 1,4 1,2 2,-12 63,-3 128,37-238,2-1,0 1,1-1,0 1,2-1,1 1,0-1,1 0,1 0,1-1,1 0,0 0,1-1,1 0,1 0,0-1,1-1,8 8,-18-21,-1 0,1 0,-1-1,1 1,0 0,0-1,0 0,0 1,0-1,0 0,0 0,0 0,0-1,1 1,-1 0,0-1,0 1,1-1,-1 0,0 0,1 0,-1 0,0 0,1 0,-1-1,0 1,1-1,-1 0,0 1,0-1,0 0,0 0,1-1,-2 1,1 0,0-1,1 0,10-13</inkml:trace>
  <inkml:trace contextRef="#ctx0" brushRef="#br0" timeOffset="284.868">563 367,'-9'34,"-4"20,1 6,-3-2,2-7,3-6,3-7,2-5,3-3,1-2,1-1,1-9,4-9,2-10,0-5</inkml:trace>
  <inkml:trace contextRef="#ctx0" brushRef="#br0" timeOffset="534.133">224 282,'29'5,"19"1,6 1,-1-2,0-2,-4-6,-6-2,-6-1,-3 1,-4 2,-1 0,-2 2,1-5,-6 0</inkml:trace>
  <inkml:trace contextRef="#ctx0" brushRef="#br0" timeOffset="982.243">958 593,'-9'3,"0"0,0 0,1 1,-1 0,1 0,0 1,0 0,0 0,1 1,0 0,0 1,1-1,-1 1,1 1,1-1,-1 1,1 0,1 0,0 0,0 1,0-1,1 1,0 0,-1 9,2-14,0 1,0 0,1 0,0 0,0 0,0 0,0 0,1 0,0 0,0 0,0 0,1 0,0 0,0 0,0 0,0 0,1 0,0 0,0 0,0-1,0 1,1-1,0 0,0 1,0-1,0-1,3 3,-2-2,0-1,0 0,0-1,1 1,-1-1,1 1,-1-1,1-1,0 1,0-1,0 0,0 0,0 0,0 0,0-1,0 0,17-3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4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73 425,'-3'0,"0"-1,0 1,0 1,0-1,0 0,0 1,1 0,-1-1,0 1,0 0,1 0,-1 1,0-1,1 1,-1-1,1 1,0 0,-1 0,1 0,0 0,0 0,0 0,1 1,-1-1,1 0,-1 1,1 0,0-1,-1 1,1 0,1 0,-1 1,1-3,0 1,0-1,0 0,1 0,-1 1,1-1,-1 0,1 0,-1 0,1 0,0 0,0 0,-1 0,1 0,0 0,0 0,0 0,0 0,0-1,0 1,0 0,0-1,0 1,1-1,-1 1,0-1,0 0,0 1,1-1,-1 0,0 0,1 0,-1 0,0 0,0 0,1 0,-1 0,0 0,0-1,1 1,-1-1,0 1,0-1,1 1,52-28,-52 27,1-1,-1 0,0 0,0 0,1-1,-1 1,-1 0,1-1,0 1,-1-1,1 0,-1 1,0-1,1 0,-1 0,-1 0,1 0,0 0,-1 0,0-2,-1 4,0 1,0-1,-1 0,1 1,0-1,-1 1,1 0,0-1,-1 1,1 0,-1 0,1 0,0 0,-1 0,1 0,-1 0,1 1,-1-1,1 0,0 1,-1-1,1 1,0 0,0-1,-1 1,1 0,0 0,0 0,0 0,0 0,0 0,0 0,0 0,0 0,1-1,-7 5,1-1,-1 1,1 0,0 1,1 0,-1-1,1 2,0-1,1 1,0-1,0 1,0 0,1 1,0-1,-2 6,5-12,0 0,0 0,0 0,0 1,0-1,0 0,0 0,1 0,-1 0,0 0,1 0,-1 0,1 1,-1-1,1 0,-1 0,1-1,0 1,-1 0,1 0,0 0,0 0,0 0,0-1,0 1,0 0,0-1,0 1,0-1,0 1,0-1,0 0,0 1,0-1,0 0,0 0,1 0,-1 0,0 0,0 0,0 0,0 0,1 0,50-13,-46 12,-1-1,0 0,0-1,0 1,-1-1,1 0,0 0,-1-1,0 1,0-1,0 0,0 0,-1 0,1 0,-1-1,0 0,0 1,-1-1,0 0,0 0,0-1,1-2,-5 6,1-1,-1 0,0 1,1-1,-1 1,-1 0,1 0,0 0,0 0,-1 0,1 0,-1 0,0 1,1-1,-1 1,0 0,0 0,0 0,0 0,0 0,0 1,0 0,0-1,0 1,0 0,0 0,0 1,0-1,0 0,0 1,0 0,0 0,-2 1,2-2,0 0,0 1,0 0,0 0,0 0,1 0,-1 0,0 0,0 1,1-1,-1 1,1 0,-1 0,1 0,0 0,0 0,0 0,-2 3,0 6</inkml:trace>
  <inkml:trace contextRef="#ctx0" brushRef="#br0" timeOffset="1070.974">383 114,'2'-5,"0"1,0-1,0 0,1 1,-1-1,1 1,0 0,0 0,1 0,-1 0,1 1,0-1,0 1,0 0,0 0,1 1,-1-1,1 1,0 0,-1 0,1 0,0 1,0-1,0 1,0 1,1-1,-1 1,2 0,17-7,-4 1,1 1,0 0,1 1,-1 2,1 0,-1 1,4 2,-23-2,0 2,1-1,-1 0,0 0,1 1,-1-1,0 1,0-1,0 1,1 0,-1 0,0 0,0 0,0 1,-1-1,1 0,0 1,0-1,-1 1,1 0,-1 0,1-1,-1 1,0 0,0 0,0 0,0 0,0 1,0-1,0 0,-1 0,1 0,-1 1,0-1,1 0,-1 1,0-1,0 0,-1 1,-28 88,-8-31,-2-2,-3-1,-20 17,-87 122,147-193,0-1,-1 1,1 0,0 0,0 0,1 0,-1 0,1 0,-1 0,1 0,0 1,0-1,1 0,-1 1,1-1,-1 1,1-1,0 0,0 1,1-1,-1 1,1-1,0 1,0-1,0 0,0 0,0 1,1-1,-1 0,1 0,0 0,0-1,0 1,0 0,1-1,-1 1,1-1,-1 0,1 0,0 0,0 0,0 0,0-1,3 2,19 2,0-1,0-1,0-1,0-1,0-1,0-2,11-2,-16 2,-1 0,0-2,0-1,0 0,-1-1,0-1,0-1,-1 0,0-1,0-1,-1-1,0 0,14-14,-6 3</inkml:trace>
  <inkml:trace contextRef="#ctx0" brushRef="#br0" timeOffset="1372.286">1287 1,'-42'26,"1"2,2 2,1 1,-26 28,51-46,1 0,1 1,0 0,1 1,0 0,1 1,1 0,1 0,0 1,1 0,0 0,2 0,0 1,-1 12,5-24,-1 0,0 0,1 0,0 0,1 0,-1 0,1 0,0 0,1 0,0 0,-1 0,2-1,-1 1,1-1,0 0,0 1,0-1,1 0,-1-1,1 1,0-1,1 0,-1 0,1 0,0 0,0-1,0 0,0 0,1 0,-1-1,1 1,1-1,8 2,-1-2,1 1,0-2,0 0,-1 0,1-2,0 0,0 0,0-2,-1 0,1 0,-1-1,0-1,0-1,11-5,0-2,-1 0,-1-2,0 0,-1-1,0-2,-1 0,-2-1,3-5,-11 12,-1 0,-1-2,0 1,-1-1,0 0,-2-1,1 1,-2-2,0 1,0 0,1-14,-5 22,0 0,0 1,-1-1,0 0,0 0,-1 0,1 1,-1-1,-1 0,0 1,1-1,-2 1,1 0,-1-1,0 1,0 0,-1 1,0-1,0 1,0-1,-1 1,0 0,0 1,0-1,0 1,-1 0,1 0,-6-2,2 2,-1 1,1 0,-1 0,0 1,0 0,0 0,0 1,-1 1,1 0,0 0,0 1,0 0,0 1,0 0,0 0,0 1,0 0,1 1,-1 0,1 1,0 0,-6 5,-11 6</inkml:trace>
  <inkml:trace contextRef="#ctx0" brushRef="#br0" timeOffset="2454.327">1569 679,'34'-60,"-12"20,-7 11,1 1,1 0,2 1,0 1,16-14,-35 39,1 0,0 0,-1 0,1 0,0 0,0 0,-1 0,1 1,0-1,0 0,0 1,0-1,0 1,0-1,0 1,0-1,1 1,-1 0,0-1,0 1,0 0,0 0,0 0,1 0,-1 0,0 0,0 0,0 0,0 1,1-1,-1 0,0 1,0-1,0 1,0-1,0 1,0-1,0 1,0 0,0 0,0-1,-1 1,1 0,0 0,0 0,-1 0,1 0,-1 0,1 0,-1 0,1 0,-1 0,1 0,-1 0,0 0,0 1,1-1,-1 0,0 0,0 0,0 0,0 1,-1-1,1 0,0 0,-1 1,3 29,8 51,-9-81,-1 1,1 0,0-1,-1 1,1-1,0 1,0-1,0 0,0 1,0-1,1 0,-1 1,0-1,0 0,1 0,-1 0,1 0,-1 0,1-1,-1 1,1 0,0-1,-1 1,1-1,0 0,-1 1,1-1,0 0,0 0,-1 0,1 0,0 0,-1-1,1 1,0 0,-1-1,1 1,0-1,-1 0,1 1,0-1,6-5,1 1,0-1,-1 0,0-1,-1 0,0 0,0 0,0-1,-1 0,0-1,-1 1,1-1,-2 0,1-1,0-4,38-56,-40 65,-3 4,0 1,0-1,0 0,0 1,0-1,0 0,0 0,0 1,0-1,0 0,1 1,-1-1,0 0,0 1,1-1,-1 1,1-1,-1 0,0 1,1-1,-1 1,1-1,0 1,-1-1,1 1,-1 0,1-1,-1 1,1 0,0-1,-1 1,1 0,0 0,-1-1,1 1,0 0,0 0,-1 0,1 0,0 0,-1 0,1 0,0 0,0 1,-1-1,1 0,0 0,-1 0,1 1,0-1,-1 0,1 1,-1-1,1 1,-1-1,1 1,0-1,-1 1,0-1,1 1,-1-1,1 1,-1 0,6 187,0-162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3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539 832,'-34'54,"11"2,7-24,2 1,1 1,2 0,1 1,2 0,1 1,0 12,7-45,-1 0,1 0,-1 0,1 0,0 0,0 0,1 0,-1 0,0 0,1 0,0 0,0-1,0 1,0 0,0 0,0-1,1 1,-1-1,1 1,0-1,0 1,0-1,0 0,0 0,0 0,1 0,-1-1,1 1,-1 0,1-1,0 0,-1 0,1 0,0 0,0 0,0 0,1-1,0 2,1-1,0 0,0-1,1 1,-1-1,0 0,0 0,0-1,0 0,0 0,0 0,0 0,-1-1,1 1,0-1,-1-1,1 1,2-2,6-9</inkml:trace>
  <inkml:trace contextRef="#ctx0" brushRef="#br0" timeOffset="414.632">285 550,'49'-32,"92"-75,-85 39,-56 67,0 0,0 0,1 1,-1-1,0 0,0 0,1 1,-1-1,1 0,-1 1,1-1,-1 0,1 1,-1-1,1 1,-1-1,1 1,0-1,-1 1,1 0,0-1,-1 1,1 0,0-1,0 1,-1 0,1 0,0 0,0 0,0-1,-1 1,1 0,0 0,0 1,-1-1,1 0,0 0,0 0,-1 0,1 1,0-1,0 0,-1 1,1-1,0 1,-1-1,1 0,0 1,-1 0,1-1,-1 1,1-1,-1 1,1 0,-1-1,0 1,1 0,-1 0,19 50,-16-41,43 140,-37-125</inkml:trace>
  <inkml:trace contextRef="#ctx0" brushRef="#br0" timeOffset="12137.485">453 70,'-1'-4,"0"0,-1 0,0 0,0 0,0 1,0-1,0 1,-1-1,1 1,-1 0,0 0,0 0,-1 1,1-1,0 1,-1-1,1 1,-1 0,0 1,0-1,0 1,0-1,0 1,0 0,0 0,0 1,0 0,0-1,-1 1,1 0,0 1,0-1,0 1,0 0,0 0,0 0,0 1,0-1,-3 3,-13 4,1 1,1 1,-1 1,2 0,0 2,0 0,1 1,0 0,2 1,-1 1,2 0,0 1,-9 18,8-5,1 0,2 1,1 0,1 1,2 0,1 1,1 0,2-1,2 1,1 15,27 252,4 20,-17-233,1 82,-25-129,8-38,1 1,-1-1,1 1,-1-1,1 1,0 0,0-1,0 1,1 0,-1 0,1 0,-1-1,1 1,0 0,0 0,0 0,1 0,-1 0,1-1,-1 1,1 0,0 0,0-1,0 1,1 0,-1-1,1 1,-1-1,1 0,0 1,0-1,0 0,0 0,0 0,2 1,9 1,1-1,0-1,-1 0,1-1,0 0,0-1,0-1,10-2,17 1,-2 1,-3 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9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340 497,'0'43,"-5"39,-2 14,-4-4,0-8,2-14,2-8,2-11,2-9,-2-7,-2-4,1-3,2-2,1 1,1-6</inkml:trace>
  <inkml:trace contextRef="#ctx0" brushRef="#br0" timeOffset="250.469">170 609,'43'5,"39"-3,14-2,1-2,-7-4,-13-1,-11-5,-11 0,-11 2,-7 3,-11-3,-4 1,-12 7,-11 3,-11 7,-3 2</inkml:trace>
  <inkml:trace contextRef="#ctx0" brushRef="#br0" timeOffset="435.336">283 976,'43'0,"39"-4,9-7,0-2,-12-2,-13 0,-14 3,-11-1,-8 2,-9 2</inkml:trace>
  <inkml:trace contextRef="#ctx0" brushRef="#br0" timeOffset="756.746">1187 864,'38'0,"32"0,9 0,-4 0,-15-5,-13-1,-9 0,-7 1,-4 1,-6 2</inkml:trace>
  <inkml:trace contextRef="#ctx0" brushRef="#br0" timeOffset="1005.08">1271 1175,'38'-5,"33"-6,8-7,0 1,-8 2,-11 4,-11 5,-10 2,-6 2,-9 2</inkml:trace>
  <inkml:trace contextRef="#ctx0" brushRef="#br0" timeOffset="1458.103">1835 1429,'123'-255,"-111"227,2 1,0 1,2 1,1 0,0 1,2 1,1 0,1 2,0 0,2 2,0 0,1 1,10-4,-32 20,0 0,0 1,0-1,1 0,-1 1,0 0,0-1,1 1,-1 0,1 0,-1 0,1 0,0 1,-1-1,1 1,0 0,-1 0,1-1,0 2,0-1,-1 0,1 1,0-1,-1 1,1-1,-1 1,1 0,-1 0,1 1,-1-1,0 0,1 1,-1 0,0-1,0 1,0 0,0 0,-1 0,1 0,0 0,-1 1,0-1,1 0,-1 1,0-1,0 1,0-1,0 1,-1-1,1 1,-1 1,-45 168,45-171,-1 1,1 0,-1-1,1 1,0 0,0 0,0-1,0 1,0 0,0-1,0 1,0 0,1-1,-1 1,1 0,-1-1,1 1,-1 0,1-1,0 1,0-1,0 0,0 1,0-1,0 0,0 1,1-1,-1 0,0 0,1 0,-1 0,1 0,-1 0,1-1,-1 1,1 0,0-1,-1 1,1-1,0 0,-1 1,1-1,0 0,-1 0,1 0,0 0,0-1,1 1,80-29,-10-20,58-27,-130 74,1 1,0 0,0 0,0 0,0 0,0 0,0 1,0-1,0 1,0-1,1 1,-1 0,0 0,0 0,0 0,0 0,0 0,1 0,-1 1,0-1,0 1,0 0,0 0,0-1,0 1,0 0,0 1,-1-1,1 0,0 1,-1-1,1 1,0-1,-1 1,0-1,1 1,-1 0,0 0,0 0,0 0,0 0,-1 0,1 0,0 0,-1 0,1 0,-1 0,0 0,0 1,0 0,-9 52,7-49,0 1,0 0,1 1,0-1,0 0,1 0,0 0,0 1,1-1,0 0,0 0,0 0,1 0,2 6,22 6,-11-18</inkml:trace>
  <inkml:trace contextRef="#ctx0" brushRef="#br0" timeOffset="2038.527">3303 921,'-29'5,"0"2,0 0,1 2,0 2,0 0,1 2,1 1,0 1,1 1,1 1,-19 17,-14 25,55-57,0 0,1-1,-1 2,1-1,-1 0,1 0,0 0,0 1,0-1,0 0,0 1,1-1,-1 1,1-1,0 1,-1-1,1 1,0 0,0-1,1 1,-1-1,1 1,-1-1,1 1,0-1,-1 0,2 1,-1-1,1 2,3-1,0 0,0-1,1 0,-1 0,1 0,0 0,-1-1,1 0,0 0,0-1,0 0,0 0,0 0,0-1,-1 1,1-1,0-1,0 1,-1-1,1 0,-1 0,0-1,1 0,2-1,-3 2,24-12,-1 0,0-2,-2 0,0-2,0-1,-1-2,78-55,-100 74,-1 0,1 1,-1-1,1 0,0 1,-1-1,1 1,0 0,0 0,0 0,0 0,0 1,0-1,0 1,0 0,0 0,0 0,1 0,-1 0,0 1,0-1,0 1,0 0,0 0,-1 0,1 0,0 1,0-1,-1 1,1-1,0 1,-1 0,0 0,1 0,-1 1,0-1,1 2,26 39,-26-37,0-1,0 0,0 0,0 0,1 0,0-1,0 1,0-1,0 0,1 0,0 0,-1-1,2 0,-1 0,0 0,1 0,2-1,0 1,0-2,0 1,1-1,-1 0,0-1,1 0,-1 0,0-1,1 0,-1 0,0-1,0 0,0-1,0 0,0 0,5-3,6-6</inkml:trace>
  <inkml:trace contextRef="#ctx0" brushRef="#br0" timeOffset="2423.445">3077 609,'379'-65,"-250"45,-167 19,1-1,-1-2,1-1,0-2,1-1,0-3,-32-12,55 19,1-1,0 0,0 0,0-1,1-1,0 0,0 0,1-1,0-1,0 1,1-2,0 1,1-1,0-1,0 1,1-1,1-1,-1 1,2-1,0 0,0 0,1-1,1 0,0 1,0-7,2-6</inkml:trace>
  <inkml:trace contextRef="#ctx0" brushRef="#br0" timeOffset="3175.542">1 328,'212'-52,"-74"16,1 7,24 2,-63 10,-100 17,0 0,-1 0,1-1,0 1,0 0,0 0,-1 0,1 0,0 0,0 0,-1 0,1 0,0 0,0-1,-1 1,1 0,0 0,0 0,0 0,0-1,-1 1,1 0,0 0,0 0,0-1,0 1,0 0,0 0,0-1,-1 1,1 0,0 0,0-1,0 1,0 0,0 0,0-1,0 1,0 0,0 0,1-1,-32-1,-35 2,34 2,0-2,0-1,0-2,0-1,0-1,0-2,1-1,0-2,28 10,1-1,0 1,0-1,0 0,0 0,0 0,0 0,0 0,0 0,0 0,0-1,0 1,1-1,-1 1,1-1,-1 0,1 1,0-1,-1 0,1 0,0 0,0 0,0 0,1 0,-1-1,0 1,1 0,-1 0,1 0,0-1,0 1,0 0,0 0,0-1,0 1,1 0,-1 0,1 0,0-1,-1 1,1 0,0 0,0 0,0 0,1 0,-1 1,0-1,1 0,-1 0,1 1,0-1,19-15,1 3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0.1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1125,'26'-15,"-1"-1,0-2,-1-1,-2 0,0-2,3-5,28-25,-51 50,-1 0,0-1,0 1,1 0,-1 0,1 0,-1 0,1 0,-1 0,1 0,0 1,-1-1,1 1,0-1,0 1,-1-1,1 1,0 0,0 0,-1 0,1 0,0 0,0 0,0 1,-1-1,1 1,0-1,-1 1,1 0,0-1,-1 1,1 0,-1 0,1 0,-1 0,1 0,-1 0,0 1,0-1,1 0,-1 1,0-1,0 1,0-1,-1 1,1 0,0-1,-1 1,1 0,-1-1,1 1,-1 0,0 0,1 0,-1-1,0 2,34 162,-29-135,-1 0,-1 1,-2 0,-1-1,-2 1,0-1,-3 0,0 0,-2 0,-1 0,-1-1,-2 0,0-1,-2 0,-13 19,24-43,0-1,-1 0,1 0,0 0,-1 0,0 0,0 0,1-1,-2 0,1 1,0-1,0 0,-1 0,1-1,-1 1,1-1,-1 0,0 1,0-2,1 1,-1 0,0-1,0 0,0 0,0 0,0 0,0-1,1 1,-1-1,0 0,0 0,1 0,-1-1,1 1,-1-1,1 0,-1 0,1 0,0-1,0 1,0-1,0 1,1-1,-1 0,1 0,-1-1,-1-13,0 0,1-1,1 1,0-1,2 1,0-1,1 0,2-15,1-22,-4 30</inkml:trace>
  <inkml:trace contextRef="#ctx0" brushRef="#br0" timeOffset="369.878">57 589,'22'-13,"-1"0,0-2,-1 0,-1-2,0 0,-1-1,-1 0,-1-2,-1 0,0-1,-2 0,0-1,-1-2,6-5,-17 29,-1-1,0 1,0 0,0-1,1 1,-1-1,0 1,0 0,1-1,-1 1,0 0,1-1,-1 1,0 0,1-1,-1 1,1 0,-1 0,0 0,1-1,-1 1,1 0,-1 0,1 0,-1 0,1 0,-1 0,0 0,1 0,-1 0,1 0,-1 0,1 0,-1 0,1 0,-1 0,0 1,1-1,-1 0,1 0,-1 0,1 1,-1-1,0 0,1 1,-1-1,0 0,1 1,-1-1,0 0,0 1,1-1,-1 0,0 1,0-1,0 1,1-1,-1 1,0-1,0 0,0 1,0-1,0 1,0-1,0 1,0-1,14 182,-12-169,1 0,0 0,0 0,1-1,1 1,0-1,1 0,0 0,1-1,0 0,1 0,0-1,1 0,0 0,0-1,8 6,1-6</inkml:trace>
  <inkml:trace contextRef="#ctx0" brushRef="#br0" timeOffset="2335.262">678 52,'-2'-15,"2"14,-1 0,1 0,-1 0,1 1,0-1,-1 0,1 0,0 0,0 0,0 0,-1 0,1 0,0 0,0 0,1 0,-1 0,0 0,0 0,0 0,1 0,-1 0,0 0,1 0,-1 0,1 0,-1 0,1 0,0 1,-1-1,1 0,0 0,-1 1,1-1,0 0,0 1,0-1,-1 1,1-1,0 1,0-1,0 1,0 0,0 0,0-1,0 1,0 0,0 0,0 0,0 0,0 0,0 0,0 0,0 0,0 1,0-1,0 0,10 4,-1 0,0 1,0 0,0 0,-1 1,1 0,-1 1,-1 0,0 0,0 1,0 0,-1 1,0-1,0 1,-1 1,-1-1,1 1,-1 0,-1 0,0 1,-1-1,0 1,0 0,-1 0,0 0,-1 0,-1 0,0 0,0 0,-2 10,-17 149,12-112,1 0,4 1,1-1,4 5,-1 42,0-72,2 0,1 0,2 0,1-1,1 0,11 48,-9-35,-6-31,-2-1,1 1,-2 0,0 0,-1 1,0-1,-1 0,0 0,-3 12,-2 0,4-16,0 0,-1 0,0 0,0 0,-1 0,-1-1,0 1,0-1,-1 0,0 0,-5 6,7-13,-1 0,1 0,-1 0,0-1,0 1,1-1,-1 0,0 0,0-1,0 1,0-1,0 0,0 0,0 0,0 0,0-1,0 0,0 0,0 0,0 0,1 0,-3-2,-23-3,-48-6,59 6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1,'-90'129,"82"-116,1 2,0-1,1 1,1 0,0 0,1 1,1-1,0 1,2 0,-1 0,2 0,0-12,1 1,0-1,0 1,1-1,-1 0,1 1,0-1,0 0,1 0,-1 0,1 0,0-1,0 1,0-1,0 0,0 0,1 0,0 0,-1 0,1-1,0 0,0 1,0-1,1-1,-1 1,0-1,1 0,-1 0,1 0,-1 0,1-1,0 0,-1 0,1 0,-1 0,1-1,-1 0,1 0,3-1,2 1,-1 0,0-1,-1 0,1 0,0-1,0 0,-1-1,0 0,0 0,0-1,0 0,0 0,10-12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48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1 223,'76'-44,"92"-119,-167 162,1-1,-1 1,1-1,0 1,-1 0,1 0,0 0,0 0,0 0,0 0,0 1,0-1,0 0,0 1,0 0,0-1,0 1,1 0,-1 0,0 0,0 1,0-1,0 0,0 1,0-1,0 1,0 0,0 0,0 0,0 0,0 0,-1 0,1 0,0 1,-1-1,1 0,-1 1,1-1,-1 1,0 0,1 0,-1-1,0 1,0 0,-1 0,1 0,0 0,0 0,-1 0,0 0,1 0,-1 0,0 1,0-1,95 203,-84-191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59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23,'56'1,"143"-13,-189 9,1 0,-1 1,1 0,0 1,0 0,-1 1,1 0,0 1,0 0,-1 1,1 0,0 1,-1 0,0 0,1 1,3 2,-5-3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2:59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1,'14'0,"10"0,5 0,-2 4,0 3,-1-2,0 0,1-1,0-2,1-1,0-1,0 0,0 0,1-5,-1-1,0 0,1 1,-6 1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0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51,'-17'344,"-13"-151,19-62,12-170,-1 16</inkml:trace>
  <inkml:trace contextRef="#ctx0" brushRef="#br0" timeOffset="299.602">0 51,'332'-1,"-181"-25,-42 3,-94 27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1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1,'-14'8,"1"1,0 0,1 1,0 0,0 1,1 0,1 1,0 0,1 1,0 0,0 1,2-1,0 2,0-1,2 1,-1 0,0 6,6-17,-1 0,1 0,0 0,1 0,-1 0,1 0,-1 0,1 0,0 0,1 0,-1 0,1 0,-1-1,1 1,0-1,1 1,-1-1,1 0,-1 1,1-1,0-1,0 1,0 0,0-1,1 0,-1 1,1-1,-1 0,1-1,0 1,2 0,4 1,0-1,0 0,1 0,-1-1,0 0,0-1,1 0,-1-1,0 0,0-1,10-2,5-3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1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1,'-41'22,"2"2,1 2,1 2,-19 18,53-44,0 0,0 0,0 0,0 0,1 1,-1-1,1 1,0-1,0 1,0 0,0 0,0 0,1 0,-1 0,1 1,0-1,0 0,0 1,0-1,0 1,1-1,0 1,0-1,0 1,0-1,0 1,1-1,-1 0,1 1,0-1,0 1,0-1,1 0,-1 0,1 0,0 0,0 0,0 0,0 0,0 0,0-1,1 1,1 0,3 1,0 0,0 0,0-1,0 0,1 0,-1-1,1 0,0-1,-1 1,1-2,0 1,0-1,0 0,0 0,0-1,-1 0,1-1,0 0,-1 0,1 0,3-3,4 0,0-2,-1 1,0-2,0 0,-1-1,0 0,-1-1,0 0,0-1,4-6,-13 14,0 0,1 0,-1-1,0 1,0-1,-1 1,1-1,-1 0,0 0,0-1,0 1,-1 0,1-1,-1 1,0-1,0 1,0-1,-1 1,0-1,0 1,0-1,0 0,-1 1,0-1,0 1,0-1,0 1,-1 0,0-1,0 1,0 0,0 0,-1 0,1 0,-1 1,0-1,0 1,0-1,-1 1,1 0,-1 1,0-1,-1 0,0 0,-1 1,1-1,-1 2,1-1,-1 0,0 1,0 0,1 1,-1-1,0 1,0 0,0 0,0 1,0 0,0 0,-1 1,-12 3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2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0,'-11'4,"1"-1,-1 1,1 1,0 0,0 0,1 1,0 0,0 1,0 0,1 0,0 1,0 0,1 1,0-1,0 2,6-7,1 0,0 0,0 0,0 0,0-1,0 1,1 0,-1 0,1 0,0 0,0-1,0 1,0 0,0-1,1 1,-1-1,1 1,0-1,-1 0,1 1,0-1,0 0,1 0,-1-1,0 1,1 0,-1-1,1 1,-1-1,1 0,0 0,-1 0,1 0,3 0,39 33,-43-31,0 0,0 1,0-1,-1 1,0-1,1 1,-1 0,-1 0,1-1,0 1,-1 0,0 0,0 0,0 0,0 0,-1-1,1 1,-1 0,0 0,0-1,-1 1,1-1,-1 1,0-1,1 1,-2-1,1 0,0 0,-1 0,1 0,-1 0,0 0,-7 7,-1 0,0-1,0-1,0 1,-1-2,-1 0,1 0,-6 1,-9 2,2-3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2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94 168,'-9'9,"0"0,1 1,0 1,0-1,1 1,1 0,0 1,0-1,1 1,0 1,1-1,1 1,0-1,1 1,0 0,1 0,0 11,2-20,0 0,1 0,0 0,0 0,0-1,0 1,1-1,-1 1,1-1,0 0,0 0,0 0,0 0,0 0,1-1,-1 0,1 1,0-1,0-1,0 1,0 0,0-1,0 0,0 0,0 0,0-1,1 1,-1-1,0 0,0 0,8 0,-1 0,1 0,-1-2,1 1,-1-1,0-1,0 0,0-1,0 0,8-4,-5-4,-1 0,0 0,0-1,-1-1,-1 0,0-1,-1 0,-1 0,0-1,-2-1,1 1,-2-1,0 0,-1-1,-1 1,0-4,-3 19,6-105,-7 104,0 0,-1 0,0 1,1-1,-1 0,0 0,-1 1,1-1,0 1,-1-1,1 1,-1 0,0-1,0 1,0 0,0 0,0 0,0 0,-1 1,1-1,-1 1,1-1,-1 1,1 0,-1 0,0 0,1 0,-1 0,0 1,0-1,0 1,0 0,0 0,1 0,-2 0,-3 1,0 0,0 1,0 0,1 0,-1 1,1-1,0 1,0 1,0-1,0 1,0 0,1 0,0 1,-1 0,2 0,-1 0,1 0,0 1,0-1,0 1,1 0,-2 4,-3 6,0 0,2 0,0 1,1 0,0 0,2 0,0 1,0 7,4 4,0 0,3-1,0 0,2 1,1-2,1 1,1-1,11 22,-16-39,36 130,-51-73,0-48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8.1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405 368,'40'-46,"-41"45,1 0,-1 0,0 0,0 1,1-1,-1 0,0 1,0-1,0 1,0-1,0 1,0 0,0-1,0 1,0 0,0-1,0 1,0 0,0 0,0 0,0 0,0 0,0 0,-1 0,1 1,0-1,0 0,0 1,0-1,0 0,0 1,0-1,1 1,-1 0,0-1,0 1,-1 0,-328 125,252-82,78-43,0 0,1 0,-1 0,0 0,1 0,-1 0,1 0,-1 0,1 0,-1 0,1 0,0 0,-1 0,1-1,0 1,0 0,-1 0,1-1,0 1,0 0,0-1,0 1,0-1,0 1,0-1,0 0,0 1,0-1,0 0,0 0,1 0,-1 0,0 0,0 0,0 0,0 0,0 0,0-1,0 1,1 0,-1 0,168 2,-168-3,1 1,-1-1,1 1,0 0,-1 0,1 0,-1 0,1 0,0 0,-1 0,1 0,-1 1,1-1,-1 1,1-1,-1 1,1-1,-1 1,0 0,1 0,-1 0,0 0,1 0,-1 0,0 0,0 0,0 0,0 1,0-1,0 0,0 1,-1-1,1 0,0 1,-1-1,1 1,-1-1,0 1,1 0,-1-1,0 1,0-1,0 1,0-1,0 1,0 0,-1-1,1 1,0-1,-1 1,1-1,-1 1,0-1,1 1,-1-1,0 0,0 1,0-1,0 0,-1 1,-8 10,-1 0,0-1,-1-1,0 0,-1-1,0 0,-1-1,-7 4,-30 20,48-31,0 0,1-1,-1 1,0 0,1 1,-1-1,1 0,0 1,-1-1,1 1,0 0,0 0,0 0,0 0,1 0,-1 0,0 1,1-1,-1 0,1 1,0-1,0 1,0 0,0-1,1 1,-1 0,1-1,-1 1,1 0,0 0,0-1,0 1,0 0,1 0,-1-1,1 1,0 0,-1-1,1 1,1 0,-1-1,0 1,0-1,1 0,0 1,-1-1,3 2,6 2,1 1,1-2,-1 1,1-1,0-1,0 0,0-1,0-1,1 1,-1-2,1 0,-1 0,1-1,0-1,2 0,-11 0,0 1,0-1,0 0,-1 0,1 0,0-1,0 1,-1-1,1 0,-1 0,0 0,1-1,-1 1,0-1,0 1,-1-1,1 0,0 0,-1 0,0-1,0 1,0-1,0 1,0-2,6-16</inkml:trace>
  <inkml:trace contextRef="#ctx0" brushRef="#br0" timeOffset="303.666">264 1,'-19'199,"8"0,12 101,-1-159,0-122,1 0,1 0,0 0,1 0,1-1,1 1,1-1,0 0,1 0,1-1,1 0,0-1,7 8,-3-8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05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1 340,'24'0,"17"-5,7-2,0 1,-3 1,0 2,-3 0,-4 2,-3 1,-3 0,-2 0,-2 0,0 0,-5 1</inkml:trace>
  <inkml:trace contextRef="#ctx0" brushRef="#br0" timeOffset="249.059">255 1,'0'43,"0"29,0 6,0-4,0-6,0-9,0-11,0-8,0-6,0-4,0-2,0-1,0-1,0-5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3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66,'10'0,"7"0,7 0,3 0,2 0,0-5,2-1,-2 0,1 1,-1 1,0 2,-1 1,-4-4,-2-2,0 1,-4-3,-4-1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22,'6'-21,"-9"26,-75 409,69-216,9-199,1 0,-1 0,1 0,0 1,-1-1,1 0,0 0,0 1,-1-1,1 0,0 1,0-1,0 1,0-1,0 1,0 0,0-1,0 1,0 0,0-1,0 1,0 0,0 0,0 0,0 0,0 0,0 0,0 1,0-1,0 0,0 0,0 1,0-1,0 0,0 1,0-1,0 1,0 0,0-1,0 1,-1 0,1-1,0 1,-1 0,1 0,0 0,-1-1,1 1,-1 0,1 0,-1 0,1 0,-1 0,0 0,0 0,1 0,-1 0,0 0,0 0,0 0,0 0,0 0,0 0,0 1,-1-1,1 0,0 0,-1 0,13-20,-1-2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59,'24'-5,"13"-1,5-1,-1 2,-1-3,-3 0,-4 1,-2 1,-1 3,-2 1,0 1,-5 1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6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29,'29'0,"9"-5,4-2,-2 1,-1 1,-4 1,-7 2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0,'-5'34,"-6"15,-2 5,2-7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47,'34'-5,"16"-1,4 0,-3 1,-4-4,-6 1,-10 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12,'34'-5,"10"-1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7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1,'21'4,"0"2,-1 0,1 2,-1 0,-1 1,0 1,0 1,-1 0,0 2,-1 0,-1 0,0 2,-1 0,0 1,-1 1,-1 0,-1 0,0 1,-2 1,0 0,-1 0,0 1,-2 1,0 2,1 8,-3 0,0 1,-2 0,-1 0,-2 0,-1 0,-2 0,-1 0,-1-1,-2 0,-1 0,-1 0,-2-1,-1 0,-1-1,-3 3,-7 4,-1-1,-2-1,-1-1,-1-1,-2-2,-1 0,-5 0,9-7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8.5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1,'-21'29,"0"2,2 0,1 1,2 1,1 1,1 0,2 1,2 0,1 1,2 0,1 0,1 20,4-25,3 0,0 0,2 0,1 0,2 0,0-1,2 0,2-1,1 0,1-1,1 0,1-1,2 0,0-2,2 0,1-1,1-1,3 1,6 5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09.4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58,'48'-14,"0"1,0 3,1 1,33 0,-78 8,1 1,-1-1,0 0,1 1,-1 0,0 0,1 0,-1 1,0 0,1 0,-1 0,0 0,0 0,0 1,0 0,0-1,0 2,0-1,-1 0,1 1,-1 0,0-1,0 2,0-1,0 0,0 0,0 1,-1-1,0 1,0 0,0 0,0 0,0 0,-1 0,0 0,0 1,0 0,-3 9,-1-1,0 1,-1-1,-1 0,0 0,-1-1,0 1,-1-1,0-1,-1 1,-1-1,1-1,-2 1,1-2,-1 1,-1-1,-6 4,-17 20,11-10,2 0,0 1,2 1,0 1,2 1,1 0,2 2,-2 5,12-28,1 1,1-1,0 1,0 0,0 0,1 0,-1 0,2 0,-1 1,1-1,0 0,1 0,0 0,0 0,0 0,1 0,0 0,0 0,1 0,0-1,0 1,0-1,1 0,0 0,0 0,1-1,0 1,2-1,0-1,0 1,1-2,-1 1,1-1,0 0,0-1,1 0,-1 0,0 0,1-1,1-1,-7 1,0-1,1 0,-1 0,1-1,-1 1,0-1,0 0,1 0,-1 0,0 0,0 0,0-1,0 1,0-1,0 0,0 0,-1 0,1 0,-1-1,1 1,-1 0,0-1,0 0,0 0,0 1,-1-1,1 0,-1 0,0-1,0 1,1-1,3-16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1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251 775,'-29'72,"-83"225,55-127,5-66,51-126,21-43,2 2,4 0,2 2,3 0,2 3,19-24,55-61,-60 105,-46 37,0 0,0 1,0-1,1 0,-1 1,0-1,1 1,-1-1,0 1,1 0,-1 0,0-1,1 1,-1 0,0 0,1 0,-1 1,0-1,1 0,-1 0,0 1,1-1,-1 1,0-1,1 1,-1-1,0 1,0 0,0 0,0 0,0-1,0 1,0 0,0 0,0 0,0 1,0-1,-1 0,1 0,0 0,0 1,2 10,0 0,0 1,-1-1,-1 0,0 1,-1-1,0 0,-1 1,-1 8,0 14,0 221,2-255,-1-1,1 1,0 0,0-1,-1 1,1 0,0-1,0 1,0 0,0 0,0-1,0 1,0 0,0-1,1 1,-1 0,0 0,0-1,0 1,1 0,-1-1,0 1,1-1,-1 1,1 0,-1-1,1 1,-1-1,1 1,-1-1,1 1,-1-1,1 0,0 1,-1-1,1 0,0 1,-1-1,1 0,0 0,-1 1,1-1,0 0,-1 0,1 0,0 0,0 0,-1 0,1 0,0 0,-1 0,1-1,0 1,0 0,-1 0,1-1,0 1,-1 0,1-1,-1 1,1-1,0 1,-1 0,1-1,-1 0,1 1,-1-1,1 0,31-41,9-21,3 1,3 2,2 2,3 2,22-16,28 3,-102 69,1 0,-1-1,1 1,0 0,-1-1,1 1,0 0,-1-1,1 1,0 0,-1 0,1 0,0 0,0 0,-1 0,1 0,0 0,-1 0,1 0,0 0,-1 0,1 1,0-1,0 0,-1 0,1 1,-1-1,1 1,0-1,-1 0,1 1,-1-1,1 1,-1-1,1 1,-1-1,1 1,-1 0,0-1,1 1,-1 0,0-1,0 1,1 0,-1-1,0 1,0 0,0-1,0 1,0 0,0-1,0 1,0 0,0 0,0-1,0 1,0 0,0-1,-1 1,-10 44,-3-1,1-1,2 2,2 0,2 0,2 0,1 36,3-50,0-23,0 0,0 0,1 0,0 0,1 0,-1 0,2 0,-1 0,1 0,0 0,1-1,0 1,0-1,2 3,7 2</inkml:trace>
  <inkml:trace contextRef="#ctx0" brushRef="#br0" timeOffset="801.738">1605 803,'-84'69,"4"3,2 5,4 2,-21 34,92-111,0 1,0-1,0 0,1 0,-1 1,1 0,0-1,0 1,0 0,0 0,0 0,0 0,1 1,0-1,0 0,0 1,0-1,0 1,0-1,1 1,0-1,0 1,0-1,0 1,0-1,1 1,0-1,-1 1,1-1,0 1,1-1,-1 0,1 0,-1 0,1 0,0 0,0 0,0 0,1 0,-1-1,1 1,-1-1,1 0,1 1,5 0,-1-1,1-1,0 0,-1 0,1-1,0 0,-1 0,1-1,0 0,-1 0,1-1,-1 0,1-1,-1 0,0 0,0-1,0 0,-1 0,4-3,22-12,-1-2,-1-1,-1-1,-1-1,4-7,-27 26,33-33,-3-1,-1-2,-1-1,18-34,-27 48,-25 28,0 1,0-1,0 1,0-1,0 0,0 1,0-1,0 1,0-1,0 1,0-1,0 0,0 1,1-1,-1 1,0-1,0 0,1 1,-1-1,0 0,0 1,1-1,-1 0,0 1,1-1,-1 0,0 0,1 1,-1-1,1 0,-1 0,0 0,1 0,-1 1,1-1,-1 0,1 0,-1 0,0 0,1 0,-1 0,1 0,-1 0,1 0,-1 0,1-1,-1 1,0 0,1 0,-1 0,1 0,-1-1,0 1,1 0,-1 0,0-1,1 1,-1 0,0-1,1 1,-1 0,0-1,0 1,1 0,-1-1,0 1,0-1,-9 75,6-65,1 0,0-1,1 1,0 0,0 0,1 0,0 0,0 0,1 0,0 0,1 0,0 0,0 0,1 0,0-1,1 0,0 0,4 8,-2-9,-1-1,1 0,0 0,0 0,1 0,-1-1,1 0,0-1,1 0,-1 0,1 0,0-1,0 0,0 0,0-1,0 0,0-1,1 0,-1 0,1-1,-1 0,1 0,-1-1,1 0,0-1,8-1,0-2,0 0,0-1,-1 0,0-2,0 0,-1-1,0 0,0-1,-1-1,9-8,12-16,-1-1,-2-1,-1-2,-2-1,-2-1,-1-1,-3-2,-1 0,-3-2,-1 0,-2-1,-3 0,-1-1,-3-1,1-23,-3 0,-2 0,-3 0,-6-44,4 111,0-1,0 0,-1 0,0 1,0-1,0 1,0-1,-1 1,0-1,0 1,-1 0,1 0,-1 0,0 0,-1 0,1 0,-3-1,5 6,0 0,0 1,0-1,0 0,0 1,0-1,0 1,0-1,0 1,0 0,0-1,0 1,1 0,-1 0,0 0,0-1,1 1,-1 0,0 0,1 0,-1 0,1 0,0 0,-1 0,1 0,0 0,-1 0,1 1,0-1,0 0,0 0,0 0,0 0,0 1,-1 3,-40 275,34-209,-3 66,6 0,9 77,24 88,-30-233,1-163,0 68</inkml:trace>
  <inkml:trace contextRef="#ctx0" brushRef="#br0" timeOffset="1050.675">2114 718,'43'-5,"29"-1,11-5,2 0,-9 1,-8-2,-11 1,-5 2,-7 3,-6-2,-5-1,-3 3,-3 1,-6-3,-1 0,0 1,-4-3,-4 1</inkml:trace>
  <inkml:trace contextRef="#ctx0" brushRef="#br0" timeOffset="1506.04">3073 69,'-96'544,"82"-467,2-17,3-1,2 2,3-1,3 37,26 8,-23-103,-1 1,1 0,0-1,-1 1,1-1,0 1,0-1,1 0,-1 0,0 0,1 0,-1 0,1-1,0 1,0-1,-1 0,1 1,0-1,0-1,0 1,0 0,0-1,0 1,1-1,-1 0,0 0,0 0,0-1,0 1,0-1,0 1,2-2,9-4,-1 0,1-1,-1-1,-1 0,1-1,-2 0,1-1,-1 0,0 0,8-12,-1 3,22-25,-29 30,1 0,0 1,1 0,1 1,-1 1,2 0,0 1,0 0,1 1,0 1,2 0,-16 7,-1 0,1 1,0-1,-1 1,1 0,0 0,0 0,0 0,-1 0,1 0,0 0,0 0,-1 1,1-1,0 1,-1-1,1 1,0 0,-1-1,1 1,-1 0,1 0,-1 0,1 0,-1 1,0-1,0 0,0 1,1-1,-1 0,0 1,-1-1,1 1,0 0,0-1,-1 1,1 0,-1-1,1 1,-1 0,1 1,3 80,-4-73,-2 24,0-21,1 0,0 0,1-1,0 1,1 0,1 0,0-1,1 1,0-1,1 0,0 0,4 8,2-6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12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230 1,'-9'2,"0"0,0 1,0 1,1-1,-1 1,1 1,0 0,0 0,0 0,1 1,0 0,0 1,-1 0,-4 7,0 0,1 1,1 0,0 0,1 1,0 0,2 1,0 0,1 0,0 1,2-1,0 1,1 0,0 1,2-1,0 12,1-19,0-1,0 0,2 1,-1-1,1 0,1 1,-1-1,2-1,-1 1,2 0,4 7,-7-13,0 0,1-1,0 1,0-1,0 1,0-1,0 0,1-1,-1 1,1-1,0 1,0-1,0 0,0 0,0-1,0 1,0-1,1 0,-1 0,0 0,1-1,-1 0,1 1,-1-2,0 1,1 0,-1-1,3 0,6-3,0 0,-1 0,0-1,0-1,0 0,0-1,-1 0,0-1,-1 0,0 0,0-1,-1 0,0-1,0 0,-1-1,-1 0,1 0,-2 0,0-1,0 0,-1 0,-1-1,0 1,0-1,-1 0,-1 0,0 0,-1-8,0 11,-1 0,-1 1,1-1,-2 0,1 1,-1-1,-1 1,1 0,-2 0,1 0,-1 0,-1 0,0 1,0 0,0 0,-1 0,0 1,-1 0,1 0,-2 0,1 1,-1 0,-5-3,8 5,0 1,-1 1,1-1,-1 1,1 0,-1 0,0 1,0 0,0 0,1 0,-1 0,0 1,0 0,0 1,0-1,-3 1,-14 5</inkml:trace>
  <inkml:trace contextRef="#ctx0" brushRef="#br0" timeOffset="570.786">568 622,'42'-64,"95"-124,-137 188,0-1,0 1,1-1,-1 1,0-1,0 1,0 0,1-1,-1 1,0 0,0-1,1 1,-1-1,0 1,1 0,-1 0,0-1,1 1,-1 0,1 0,-1-1,1 1,-1 0,0 0,1 0,-1 0,1 0,-1-1,1 1,-1 0,1 0,-1 0,1 0,-1 1,0-1,1 0,-1 0,1 0,-1 0,1 0,-1 0,1 1,-1-1,0 0,1 0,-1 1,0-1,1 0,-1 1,0-1,1 0,-1 1,0-1,1 0,-1 1,0-1,0 1,0-1,1 1,-1-1,0 0,0 1,3 35,-3-26,0-7,-1 0,1 1,0-1,0 0,0 0,0 0,1 0,-1 0,1 0,0 0,0 0,0-1,0 1,1 0,-1 0,1-1,-1 1,1-1,0 1,0-1,0 0,0 0,0 0,1 0,-1 0,1 0,-1-1,1 1,0-1,-1 1,1-1,0 0,0 0,0-1,0 1,0 0,0-1,0 0,0 0,0 0,0 0,2-1,144-81,-147 82,0 0,1 0,-1 0,1 0,-1 1,0-1,1 1,-1 0,0 0,0 0,0 0,1 0,-1 0,0 0,0 1,-1-1,1 1,0-1,0 1,-1 0,1 0,-1 0,1 0,-1 0,0 0,0 0,0 0,0 0,0 0,0 1,-1-1,1 0,-1 1,0-1,1 0,-1 1,0-1,12 29,26 11,-18-29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4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7,'5'0,"6"0,6 0,5 0,4 0,2 0,1 0,0 0,0 0,1 0,-1 0,-1 0,1-5,-5 4,-12 1,-8 1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5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0,'5'0,"6"0,6 0,5 0,4 0,2 0,1 0,0 0,1 0,-1 0,-5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9.2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215 368,'-34'33,"9"-10,1 1,0 2,2 0,1 1,1 1,-8 18,26-43,0-1,0 0,1 1,-1 0,1-1,0 1,-1 0,1 0,1-1,-1 1,0 0,1 0,-1 0,1 0,0 0,0 0,0 0,1 0,-1 0,1 0,-1 0,1 0,0 0,0-1,0 1,0 0,1 0,-1-1,1 1,0-1,0 0,0 1,0-1,0 0,0 0,0 0,1 0,-1-1,3 2,11 0,0-2,0 0,0-1,0 0,0-2,0 1,-1-2,1 0,0-1,-1-1,0 0,0-1,-1-1,1 0,-2-1,1 0,-1-1,0-1,0-1,-6 8,-1-1,0 1,0-1,0-1,0 1,-1-1,1 0,-1 0,0-1,-1 1,0-1,0 0,0 0,0-1,-1 1,0-1,0 0,-1 0,0 0,0 0,-1 0,0 0,0 0,-1 0,0-8,-3 10,-2 0,1 0,0 0,-1 0,0 0,0 1,-1 0,1 0,-1 1,0 0,0 0,0 0,0 0,0 1,-1 0,1 0,-1 1,1 0,-1 0,0 1,-2-1,-1 1,1-1,0 1,-1 1,1-1,0 2,0-1,0 1,0 1,0-1,0 2,0-1,1 1,-9 5,-1 1</inkml:trace>
  <inkml:trace contextRef="#ctx0" brushRef="#br0" timeOffset="414.76">836 311,'-15'3,"0"1,0 0,0 1,1 0,0 1,0 1,1 0,-1 1,2 1,-1 0,1 0,0 1,-4 6,15-15,1 0,-1 1,0-1,0 0,1 1,-1-1,0 1,1-1,0 1,-1-1,1 1,0 0,0-1,0 1,0-1,0 1,0-1,0 1,0 0,1-1,-1 1,1-1,-1 1,1-1,0 0,-1 1,1-1,0 1,0-1,0 0,0 0,0 0,0 0,0 1,1-1,-1-1,0 1,1 0,61 31,-42-23,-17-8,0 1,0-1,0 1,0 0,0 0,0 1,-1-1,1 1,-1-1,0 1,0 0,0 1,0-1,0 0,-1 1,1 0,-1-1,0 1,0 0,-1 0,1 0,-1 0,0 1,0-1,0 0,0 0,-1 1,0-1,0 0,0 1,0-1,-1 3,-1 1,0-1,-1 1,1-1,-2 0,1 0,-1 0,0 0,0-1,-1 0,1 0,-2 0,1 0,0-1,-1 1,0-2,-1 1,1-1,-1 0,1 0,-1 0,0-1,-1 0,1-1,-1 0,1 0,-1 0,1-1,-1 0,-1-1,-16 4</inkml:trace>
  <inkml:trace contextRef="#ctx0" brushRef="#br0" timeOffset="1316.648">1175 339,'2'-5,"1"1,0 0,-1-1,1 1,1 0,-1 1,0-1,1 0,0 1,0 0,0 0,0 0,1 1,-1-1,1 1,-1 0,1 0,0 1,0-1,0 1,-5 1,11-5,0 1,0 1,1-1,-1 2,1 0,-1 0,1 1,0 1,0 0,-1 0,1 1,0 1,6 1,-16-2,0 0,0 0,0 0,0 1,0-1,-1 0,1 1,0 0,-1-1,1 1,-1 0,1 0,-1 0,0 0,0 0,0 0,0 0,0 0,0 0,-1 0,1 1,-1-1,0 0,1 0,-1 1,0-1,0 0,0 1,-1-1,1 0,-1 0,1 1,-1-1,0 0,0 0,1 0,-2 0,0 2,-48 78,37-67,9-12,0-1,1 1,-1 0,1 0,0 1,0-1,0 1,0-1,1 1,-1 0,1 0,0 0,0 0,1 1,-1-1,1 0,0 1,0-1,0 1,1-1,0 1,0 0,0-1,0 1,1-1,-1 1,1-1,63 28,-19-15,-43-16,0 0,-1 0,1 1,0-1,-1 1,1-1,-1 1,1 0,-1-1,0 1,1 0,-1 0,0 0,-1 0,1 0,0 0,0 0,-1 1,1-1,-1 0,0 0,0 0,0 1,0-1,0 0,0 0,0 1,-1-1,1 0,-1 0,0 0,1 0,-1 0,0 0,0 0,-1 0,1 0,0 0,0 0,-1-1,-66 67,63-64,-1 1,-1 0,1-1,-1 0,1 0,-1-1,0 1,0-2,-1 1,1-1,-1 0,1 0,-1-1,0 0,-6-4</inkml:trace>
  <inkml:trace contextRef="#ctx0" brushRef="#br0" timeOffset="1669.804">1937 227,'-27'18,"1"1,1 1,1 2,1 0,1 2,1 0,1 1,2 1,0 1,1 1,-12 29,26-50,1 1,-1 0,1-1,1 1,0 0,0 0,0 1,1-1,0 0,0 0,1 0,0 0,1 0,0 0,0-1,1 1,0 0,0-1,0 0,1 0,0 0,1 0,0 0,0-1,0 0,0 0,1 0,0-1,1 0,-1 0,1-1,0 1,0-1,0-1,1 1,2-1,0 0,0-1,0 0,0-1,1 0,-1 0,0-1,1 0,-1-1,4-1,-11 2,0 0,-1-1,1 1,-1-1,1 0,-1 0,1 0,-1 0,0 0,1 0,-1 0,0-1,0 0,0 1,0-1,0 0,0 0,-1 0,1 0,0 0,-1 0,0 0,1-1,-1 1,0 0,0-1,0 1,-1-1,1 1,-1-1,1 1,-1-1,0 0,0 1,0-1,0 1,0-1,-1 0,1 1,-1-1,0 1,0-2,-3-2,0 0,0-1,0 1,-1 1,0-1,-1 1,1-1,-1 2,0-1,0 1,0-1,-1 2,1-1,-1 1,0 0,0 0,0 1,0 0,-1 0,1 1,-1 0,1 0,-1 1,1 0,-5 0,-47 9,35-2</inkml:trace>
  <inkml:trace contextRef="#ctx0" brushRef="#br0" timeOffset="2016.671">2134 706,'-9'14,"-4"10,5 1,5-4</inkml:trace>
  <inkml:trace contextRef="#ctx0" brushRef="#br0" timeOffset="2487.537">2501 282,'-59'14,"40"-12,0 2,1 1,0 0,0 1,0 1,1 0,0 2,0 0,0 1,15-8,-1-1,1 0,0 1,-1-1,1 1,0 0,0 0,0-1,1 1,-1 1,0-1,1 0,-1 0,1 1,0-1,0 0,0 1,0-1,0 1,0 0,1-1,-1 1,1 0,0-1,0 1,0 0,0-1,0 1,0 0,1-1,-1 1,1 0,0-1,0 1,0-1,0 1,0-1,1 0,-1 1,1-1,-1 0,1 0,0 0,0 0,0 0,0 0,0-1,0 1,1-1,-1 0,1 1,-1-1,0 0,1 0,2 0,4 1,1 0,0-1,0 0,0-1,0 0,0 0,0-1,0 0,0-1,0 0,0-1,-1 0,1 0,-1-1,0-1,0 1,0-1,-1-1,7-5,-14 10,-1 0,1 0,0 0,0 0,0 0,-1 0,1 0,0 0,0 0,0 0,1 0,-1 0,0 1,0-1,0 0,0 1,1-1,-1 1,0 0,1-1,-1 1,0 0,1 0,-1 0,0 0,1 0,-1 0,0 0,1 0,-1 0,0 1,1-1,-1 1,0-1,0 1,1-1,-1 1,0 0,0-1,0 1,0 0,0 0,0 0,0 0,0 0,0 0,0 0,-1 0,1 0,0 1,-1-1,1 0,-1 0,1 1,-1-1,0 0,1 0,-1 1,0-1,0 1,0-1,0 0,0 1,-28 132,9-68,7 104,12-146</inkml:trace>
  <inkml:trace contextRef="#ctx0" brushRef="#br0" timeOffset="2985.137">2727 255,'-5'7,"-1"0,1 1,1 0,-1 0,1 0,1 0,-1 1,2 0,-1 0,1-1,0 1,1 1,0-1,1 0,-1 0,2 0,-1 0,2 0,-1 0,1 0,2 7,-3-14,0 0,0-1,0 1,0-1,0 1,0-1,1 1,-1-1,0 0,1 0,-1 1,1-1,0 0,-1-1,1 1,0 0,-1 0,1-1,0 1,0-1,-1 1,1-1,0 0,0 0,0 1,0-2,0 1,0 0,-1 0,1 0,0-1,0 1,0-1,-1 0,1 1,0-1,-1 0,1 0,0 0,-1 0,1 0,-1 0,1-1,3-2,-1 0,0 0,1 0,-1-1,-1 1,1-1,-1 0,1 0,-1 0,-1 0,1-1,-1 1,1-4,-1 3,-1 0,0 0,0 0,0 0,-1 0,0 0,0 0,-1 0,1 0,-1 0,-1 0,1 0,-1 0,0 0,0 0,-1 1,1-1,-4-4,-6-3</inkml:trace>
  <inkml:trace contextRef="#ctx0" brushRef="#br0" timeOffset="3299.363">2953 141,'25'66,"-6"-23,-3 0,-2 2,-1-1,-3 2,-1-1,1 39,-8-69,-1 0,-1 0,-1 0,0 0,-1 0,0-1,-1 1,-1-1,-1 1,0-1,0 0,-1-1,-1 1,-1-1,0-1,0 1,-1-1,-1-1,-1 1,-39 30,26-26</inkml:trace>
  <inkml:trace contextRef="#ctx0" brushRef="#br0" timeOffset="4099.834">1203 1,'-25'23,"1"1,1 2,1 0,1 1,2 2,0 0,2 0,2 2,1 0,1 1,1 0,2 1,-4 22,9-23,1 1,2 0,1-1,1 1,2 0,6 31,-6-50,2 0,-1 0,2 0,0-1,0 1,1-1,1-1,0 1,1-1,1 0,-1-1,2 0,0 0,0-1,1 0,10 7,5 0,0-1,1-1,1-2,0 0,0-2,1-2,13 3,-17-6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54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27,'0'5,"5"2,6-1,7-1,4-1,4-2,2-6,1-2,0 0,1 1,-1-4,0 0,-1 2,1 1,-6 3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47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624 313,'-10'0,"-4"-2,0 1,0 1,0 0,0 1,0 0,0 1,1 1,-1 0,0 1,1 1,0 0,0 0,0 1,1 1,0 0,0 1,0 1,0 2,7-9,1 1,0 0,0 0,0 0,0 0,0 1,1-1,0 1,-1 0,1 0,1 0,-1 0,1 1,-1-1,1 1,1 0,-1-1,0 1,1 0,0 0,1 0,-1 0,1 0,-1 0,2 0,-1 0,0 0,2 3,3 0,1 0,0 0,1 0,0-1,0 0,0 0,1 0,0-1,0 0,1-1,0 0,0 0,0-1,9 3,66 41,-77-44,-1 1,0-1,0 1,0 0,-1 0,0 1,0 0,0 0,0 0,-1 0,0 1,-1-1,1 1,-1 0,-1 0,1 1,-1-1,0 0,-1 1,0-1,0 1,0 0,-1-1,-1 1,1-1,-1 1,0 0,-1-1,0 0,0 1,0-1,-1 1,-5 3,0 0,-1 0,-1-1,1 0,-1 0,-1-1,0-1,0 0,-1 0,0-1,0-1,0 0,-1 0,0-1,0-1,-1 0,-10 1,-1-1</inkml:trace>
  <inkml:trace contextRef="#ctx0" brushRef="#br0" timeOffset="303.163">427 256,'19'-4,"11"-3,6 1,1 2,-1 0,-2 2,-1-4,2-1,1 1,-1 1,-2 2,-2 1,-1 6,-6 7,-6 1</inkml:trace>
  <inkml:trace contextRef="#ctx0" brushRef="#br0" timeOffset="1320.468">1217 623,'0'0,"1"-1,-1 1,0 0,1-1,-1 1,0-1,1 0,-1 1,0-1,0 1,0-1,0 1,0-1,1 1,-1-1,0 0,0 1,0-1,0 1,-1-1,1 1,0-1,0 0,0 1,0-1,-1 1,1-1,0 1,0-1,-1 1,1-1,0 1,-1-1,1 1,0 0,-1-1,1 1,-1-1,1 1,-1 0,1-1,-1 1,1 0,-1 0,1 0,-1-1,0 1,1 0,-1 0,1 0,-1 0,1 0,-1 0,0 0,1 0,-1 0,1 0,-1 0,0 1,-39-6,28 6,0 1,0 1,0 0,0 1,1 0,0 0,0 2,0-1,0 1,1 1,0 0,0 0,1 1,0 0,0 0,1 1,0 1,0-1,-3 7,8-11,0 1,0-1,1 1,-1-1,1 1,1 0,-1 0,1 0,0 0,0 0,1 0,-1 0,1 1,1-1,-1 0,1 0,0 0,1 0,-1 0,1 0,0-1,1 1,0 0,-1-1,2 0,-1 0,0 0,1 0,0 0,0-1,1 1,-1-1,1 0,0-1,0 1,0-1,1 0,-1 0,5 1,8-1,0-1,0 0,1-1,-1-2,0 1,1-2,-1-1,0 0,12-4,-5 0</inkml:trace>
  <inkml:trace contextRef="#ctx0" brushRef="#br0" timeOffset="12885.081">314 3,'-10'-2,"1"2,0-1,0 1,-1 1,1 0,0 0,0 1,0 0,0 1,0-1,0 2,1-1,-1 1,1 1,0-1,1 1,-1 1,1 0,0 0,0 0,0 1,1-1,0 2,1-1,0 1,0 0,-1 2,-14 45,3 0,2 2,2 0,3 0,-2 58,5 301,9-241,-1 53,-1-226,0 0,0 0,0 0,0 0,1 0,-1 0,1 0,-1 0,1 0,0-1,0 1,0 0,0 0,0-1,0 1,0-1,0 1,0-1,1 1,-1-1,1 0,-1 0,1 0,0 0,-1 0,1 0,0 0,0 0,-1-1,1 1,0-1,0 1,0-1,0 0,0 1,0-1,0 0,0 0,0-1,0 1,0 0,-1-1,1 1,0-1,0 1,1-2,215-15,-195 13,-4-2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3:56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110 364,'1'-1,"-1"1,1 0,-1-1,0 1,1-1,-1 0,0 1,0-1,1 1,-1-1,0 1,0-1,0 0,0 1,1-1,-1 1,0-1,0 0,0 1,-1-1,1 0,0 1,0-1,0 1,0-1,0 0,-1 1,1-1,0 1,-1-1,1 1,0-1,-1 1,1-1,-1 1,1-1,0 1,-1 0,1-1,-1 1,1 0,-1-1,0 1,1 0,-1 0,1-1,-1 1,1 0,-1 0,0 0,1 0,-1 0,0 0,1 0,-1 0,1 0,-1 0,0 0,1 0,-1 0,1 1,-1-1,0 0,1 0,-1 1,11-6,-1 0,1 1,0 0,0 1,1 0,-1 1,1 0,-1 0,1 1,-1 1,1 0,0 0,5 2,-13-1,-1-1,0 1,0 0,0 0,0 0,0 0,0 0,0 1,0-1,0 1,-1-1,1 1,-1 0,1-1,-1 1,1 0,-1 0,0 0,0 0,0 0,0 0,0 0,-1 1,1-1,-1 0,1 0,-1 1,0-1,0 0,0 1,0-1,0 0,0 0,-1 1,1-1,-1 0,0 0,1 1,-1-1,-1 0,-42 85,-84 50,127-136,-1 0,1 1,0 0,-1-1,1 1,0 0,0 0,0 0,1-1,-1 1,0 0,1 0,-1 0,1 0,0 0,-1 0,1 1,0-1,0 0,1 0,-1 0,0 0,1 0,-1 0,1 0,-1 0,1 0,0-1,0 1,0 0,0 0,0-1,1 1,-1 0,0-1,1 1,69 43,-41-29,-26-15,-1 0,1 0,-1 1,0-1,0 1,0 0,0 0,0 0,0 0,0 1,0-1,-1 1,0 0,1-1,-1 1,0 0,0 0,0 0,-1 1,1-1,-1 0,0 1,0-1,0 1,0-1,-1 1,1-1,-1 1,0 0,0-1,0 1,0-1,-1 1,0 0,0 2,-7 5,0 0,0-1,-1 0,-1-1,1 0,-1-1,-1 0,0 0,0-1,0 0,-1-1,0 0,0-1,0-1,-1 0,1 0,-1-1,-6 0,-34-5,53-4</inkml:trace>
  <inkml:trace contextRef="#ctx0" brushRef="#br0" timeOffset="248.068">449 787,'-10'24,"-3"13,6 0,4-11,2-10</inkml:trace>
  <inkml:trace contextRef="#ctx0" brushRef="#br0" timeOffset="601.462">844 307,'-34'14,"1"2,1 0,0 3,1 0,1 2,-5 6,-1 25,35-51,1 1,0-1,0 1,-1-1,1 1,0-1,0 0,1 1,-1-1,0 1,0-1,1 0,-1 1,1-1,-1 0,1 1,-1-1,1 0,0 0,0 1,0-1,0 0,0 0,0 0,0 0,0 0,0 0,0-1,0 1,0 0,1 0,-1-1,0 1,1-1,-1 1,0-1,1 0,-1 0,1 1,0-1,174 29,-170-28,0 0,0 0,-1 1,1 0,-1 0,1 0,-1 1,0 0,0 0,0 0,0 0,-1 1,1 0,-1 0,0 0,0 1,0-1,-1 1,1 0,-1 0,0 0,-1 0,1 1,-1-1,0 1,-1-1,1 1,0 3,-1 2,-1-1,1 1,-2 0,0-1,0 1,0-1,-2 1,1-1,-1 0,-1 0,0 0,0 0,-1-1,0 1,0-1,-1 0,-1-1,1 0,-1 0,-1 0,0-1,0 0,0 0,-1-1,1 0,-5 1,-52-4,48-9</inkml:trace>
  <inkml:trace contextRef="#ctx0" brushRef="#br0" timeOffset="848.663">675 364,'33'-14,"17"-5,3 0,-1 5,-5 3,-6 5,-5 2,-4 3,-3 1,-1 1,-1-1,-4 1</inkml:trace>
  <inkml:trace contextRef="#ctx0" brushRef="#br0" timeOffset="2801.725">985 82,'41'-17,"1"1,1 3,0 1,44-6,-77 16,0 0,0 1,1 1,-1-1,0 2,1-1,-1 2,0-1,1 1,0 1,-8-2,0 0,-1 0,1 0,0 0,-1 0,1 1,-1-1,1 1,-1 0,0 0,0 0,1 0,-2 0,1 0,0 1,0-1,-1 0,1 1,-1 0,0-1,1 1,-1 0,-1 0,1-1,0 1,-1 0,1 0,-1 0,0 0,0 0,0 0,0 0,-1 0,1-1,-1 1,0 0,1 0,-6 17,2 1,0-1,2 1,0 0,1 0,1-1,1 1,1 0,2 5,6 44,-2 1,-4-1,-3 1,-4 29,0 25,-25 132,6-140,20-114,-1 0,1-1,-1 1,0-1,0 1,0-1,0 0,0 0,0 0,-1 0,1-1,-1 0,1 1,-1-1,1 0,-1-1,0 1,1-1,-1 1,0-1,0 0,1-1,-1 1,0 0,1-1,-1 0,0 0,1 0,-1-1,1 1,0-1,-3-1,3 2,-36-8,0 2,-1 2,1 1,-34 2,49 2</inkml:trace>
  <inkml:trace contextRef="#ctx0" brushRef="#br0" timeOffset="5069.79">1803 449,'-24'34,"-12"15,-6 5,5-3,4-9,8-7,2-6,2-6,3-8</inkml:trace>
  <inkml:trace contextRef="#ctx0" brushRef="#br0" timeOffset="5333.07">1436 561,'34'19,"16"12,4 0,-3-1,-4 1,-6-7,-6-1,-2-5,-4-6,-6 0,-2-7,-4-4</inkml:trace>
  <inkml:trace contextRef="#ctx0" brushRef="#br0" timeOffset="5632.36">1747 307,'-5'34,"-1"16,0 8,1 0,1-5,-2-7,-2-2,2-3,1-5,2-2,1-3,1-2,-4-1,-2-1,2 1,0-1,2 1,1-5</inkml:trace>
  <inkml:trace contextRef="#ctx0" brushRef="#br0" timeOffset="6120.255">1973 364,'44'-26,"-39"21,1 0,-1 1,1-1,0 1,0 1,0-1,1 1,-1 0,1 1,0-1,0 1,0 0,0 1,0 0,0 0,0 1,0-1,0 2,0-1,1 1,-1 0,0 0,0 1,-1 0,1 0,5 3,-10-3,0 0,1 0,-1 1,0-1,0 1,-1 0,1-1,0 1,-1 0,0 0,0 0,0 0,0 0,0 0,0 1,-1-1,0 0,1 0,-1 0,0 1,-1-1,1 0,0 0,-1 0,0 0,0 1,0-1,0 0,-1 1,-45 88,45-89,-196 300,173-207,25-93,0-1,0 1,1 0,-1 0,1 0,-1 0,1-1,0 1,0 0,0 0,0-1,1 1,-1-1,1 1,-1-1,1 0,0 0,0 1,0-1,0 0,1-1,-1 1,0 0,1-1,-1 1,1-1,-1 0,1 0,0 0,0 0,-1 0,2-1,6 3,0-2,0 0,0 0,0-1,0 0,0 0,0-1,0-1,0 0,-1 0,1-1,-1 0,1-1,-1 0,0 0,0-1,-1 0,1 0,1-2,8-9</inkml:trace>
  <inkml:trace contextRef="#ctx0" brushRef="#br0" timeOffset="6432.682">2537 364,'-23'30,"0"2,3 0,0 1,2 1,2 1,1 0,2 1,-8 34,20-67,-1 1,1-1,0 1,1 0,-1-1,1 1,-1 0,1 0,0-1,1 1,-1 0,1 0,-1-1,1 1,0 0,1-1,-1 1,0-1,1 0,0 1,0-1,0 0,0 0,0 0,1 0,-1 0,1-1,0 1,0-1,0 0,0 0,0 0,0 0,1 0,-1-1,1 1,-1-1,2 0,12 0,0 0,0-1,0-1,0-1,0-1,0 0,0-1,-1 0,0-2,0 0,0-1,0 0,-1-1,-1-1,1 0,-2-1,1-1,-1 0,-1-1,0 0,0-1,-2 0,1-1,-2 0,0-1,-1 0,0 0,3-10,-9 19,1 0,-1 0,-1 0,1 0,-1 0,0-1,-1 1,1 0,-1-1,0 1,-1 0,0-1,0 1,0 0,-1 0,1 0,-1 0,-1 0,1 0,-1 0,0 1,-1-1,1 1,-1 0,0 0,0 1,-1-1,0 1,1 0,-1 0,-1 0,1 0,0 1,-1 0,0 1,1-1,-1 1,0 0,-1 0,1 1,0 0,0 0,-2 0,-6-1,-1 1,0 0,0 1,0 1,0 0,0 1,0 1,-3 1,-9 3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06.8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26,'17'40,"-7"-5,-1 1,-2 0,-1 0,-2 1,0 27,-7 162,-17-159,9-47</inkml:trace>
  <inkml:trace contextRef="#ctx0" brushRef="#br0" timeOffset="366.485">282 168,'-25'18,"3"-3,1 0,0 1,1 1,1 1,1 1,0 2,16-20,0 1,0 0,1-1,-1 1,1 0,0 0,-1 0,1 0,0 0,0 0,0 0,0 1,1-1,-1 0,1 1,-1-1,1 0,0 1,0-1,0 0,0 1,0-1,0 0,1 1,-1-1,1 0,0 0,-1 1,1-1,0 0,0 0,1 0,-1 0,0 0,1 0,-1 0,1-1,0 1,-1 0,1-1,0 1,0-1,0 0,0 0,2 1,43 21,-37-19,0 0,0 1,-1-1,1 2,-1 0,-1 0,1 0,-1 1,0 0,0 1,-1 0,0 0,5 9,29 35,-29-47</inkml:trace>
  <inkml:trace contextRef="#ctx0" brushRef="#br0" timeOffset="751.21">762 112,'28'169,"-26"-154,0-1,0 1,-2 0,0 1,0-1,-2 0,0-1,0 1,-1 0,-1 0,-1-1,0 0,-1 0,0 0,-1-1,0 0,-1 0,-1-1,0 0,-1 0,0-1,-2 1,8-9,-1-1,1 1,0-1,-1 0,1 0,-1-1,0 1,1-1,-1 0,0 0,0-1,0 1,0-1,0 0,0-1,1 1,-1-1,0 0,0 0,0 0,1-1,-1 0,1 0,-2 0,-12-11</inkml:trace>
  <inkml:trace contextRef="#ctx0" brushRef="#br0" timeOffset="1005.111">509 55,'33'0,"21"0,6 0,-2-5,-7-1,-6-1,-7 2,-5 2,-3 1,-2-4,0-1,-1 1,-1 1,-3 2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14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28,'38'17,"-25"-15,-1 0,1-1,0 0,-1-1,1-1,0 0,0-1,-1 0,1-1,2-1,31-6,122-17,-149 30,-7 3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1,'0'0,"-1"1,1-1,0 1,-1-1,1 0,0 1,0-1,-1 1,1 0,0-1,0 1,0-1,-1 1,1-1,0 1,0-1,0 1,0 0,0-1,0 1,0-1,0 1,1 0,-1-1,0 1,0-1,0 1,1-1,-1 1,0-1,0 1,1-1,-1 1,1-1,-1 1,0-1,1 0,-1 1,1-1,-1 0,1 1,-1-1,1 0,-1 0,1 1,-1-1,1 0,-1 0,1 0,-1 0,1 0,0 1,-1-1,1 0,-1 0,1-1,-1 1,1 0,0 0,39 6,-39-6,229 0,-89-25,-117 22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0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0 349,'168'11,"-135"-5,0-1,0-2,0-2,1-1,-1-1,1-2,29-7,236-2,-274 7,-31-7,-11 7,-2 2</inkml:trace>
  <inkml:trace contextRef="#ctx0" brushRef="#br0" timeOffset="338.53">57 519,'2'4,"1"0,0 0,0-1,0 1,0 0,1-1,-1 0,1 0,0 0,0 0,0-1,0 1,0-1,1 0,-1 0,1-1,-1 1,1-1,0 0,0-1,-1 1,1-1,0 1,0-2,2 1,49 3,0-2,0-3,0-3,24-5,-10 2,124 5,-176 5,-7-2</inkml:trace>
  <inkml:trace contextRef="#ctx0" brushRef="#br0" timeOffset="901.385">451 11,'2'-1,"-1"0,1 0,-1 0,1 0,-1 0,1 0,-1 1,1-1,0 0,-1 1,1 0,0-1,-1 1,1 0,0 0,0 0,-1 0,1 0,0 0,0 1,-1-1,1 0,0 1,-1 0,1-1,0 1,-1 0,1 0,-1 0,1 0,-1 0,0 0,1 0,-1 0,0 0,1 1,-2-1,196 134,-51-27,-143-108,12 9,0 0,-1 0,0 1,0 1,-1 0,-1 1,0 0,0 1,-1 0,-1 0,2 5,-10-16,0 1,-1-1,1 0,-1 1,0-1,0 0,0 1,0-1,0 0,0 1,-1-1,1 0,-1 1,0-1,1 0,-1 0,0 1,0-1,-1 0,1 0,0 0,-1 0,1-1,-1 1,0 0,1-1,-1 1,0-1,0 1,-1 0,-72 37,55-30,-43 24,1 3,2 2,1 2,3 3,-18 20,10 8,63-61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4:54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57,'-1'453,"-49"-140,47-207,4-105,-1-1,0 1,1 0,-1-1,1 1,-1 0,1-1,-1 1,1-1,0 1,-1-1,1 1,0-1,-1 1,1-1,0 0,-1 1,1-1,0 0,0 1,-1-1,1 0,0 0,0 0,0 0,-1 0,1 0,0 0,0 0,0 0,-1 0,1-1,0 1,0 0,-1 0,1-1,0 1,0 0,-1-1,1 1,0-1,-1 1,1-1,-1 1,1-1,-1 0,1 1,-1-1,1 0,-1 1,1-1,-1 0,17-14</inkml:trace>
  <inkml:trace contextRef="#ctx0" brushRef="#br0" timeOffset="311.787">589 254,'-41'47,"7"-12,0 2,3 1,1 2,2 1,2 1,1 1,3 1,-11 32,31-71,0 0,0 0,1 1,-1-1,1 0,0 1,1-1,-1 1,1-1,1 1,-1-1,1 1,-1-1,2 1,-1-1,0 0,1 1,0-1,0 0,1 0,0-1,-1 1,2 0,-1-1,0 0,1 1,0-2,0 1,0 0,0-1,1 1,-1-1,1-1,0 1,0-1,0 1,0-1,0-1,6 2,13-1,1-2,0-1,0 0,-1-2,1-1,-1-1,0-1,0-1,0-1,-1-1,-1-1,1-1,-2-1,0-1,0-1,-1 0,-1-2,11-11,-10 11,-1-1,0-1,-1-1,-2 0,1-1,-2-1,-1 0,-1-1,-1-1,0 0,-2-1,-1 0,0 0,-2-1,2-17,-7 35,-1 1,0-1,-1 1,1-1,-1 1,-1-1,1 0,-1 1,0-1,0 1,-1 0,0-1,0 1,-1 0,1 0,-1 0,-1 0,1 1,-1-1,0 1,0 0,0 0,-1 0,0 1,0 0,0 0,0 0,-1 0,0 1,1 0,-1 0,0 0,-1 1,1 0,0 0,-4 0,-16 3,1 1,-1 1,1 1,-1 2,1 0,1 2,0 0,0 2,0 0,1 2,1 1,0 0,1 2,0 0,1 2,1 0,-7 9,-20 18,12-7</inkml:trace>
  <inkml:trace contextRef="#ctx0" brushRef="#br0" timeOffset="1102.054">1352 0,'-18'421,"-11"-196,1-88,25-138,7-10</inkml:trace>
  <inkml:trace contextRef="#ctx0" brushRef="#br0" timeOffset="1413.272">1662 225,'-71'41,"2"4,2 2,2 3,-23 25,87-74,0-1,0 1,0-1,0 1,0 0,0-1,0 1,0 0,1 0,-1-1,0 1,1 0,-1 0,0 0,1 0,-1 0,1 0,0 0,-1 0,1 0,0 0,0 0,-1 1,1-1,0 0,0 0,0 0,0 0,1 0,-1 0,0 0,0 0,1 0,-1 1,0-1,1 0,-1 0,1 0,0-1,-1 1,1 0,0 0,-1 0,1 0,0-1,0 1,0 0,0-1,0 1,53 19,-50-19,142 14,-122-15,-1 1,1 1,-1 1,0 1,0 1,0 1,1 1,-20-5,0 0,0 0,-1 0,1 1,-1-1,1 1,-1 0,0 0,0 0,0 0,0 1,-1-1,1 1,-1 0,0 0,0 0,0 0,-1 0,1 0,-1 0,0 0,0 1,-1-1,1 0,-1 1,0-1,0 0,-1 1,1-1,-1 0,0 1,0-1,0 0,0 0,-1 0,-2 4,-2 7,7-15,0 0,-1-1,1 1,0 0,0 0,0 0,0 0,0 0,0 0,-1 0,1 0,0 0,0 1,0-1,0 0,0 1,-1-1,1 0,0 1,0-1,-1 1,1-1,0 1,-1-1,1 1,0 0,-1-1,1 1,-1 0,1-1,-1 1,1 0,-1 0,0 0,1-1,-1 1,0 0,0 0,1 0,-1 0,0 0,0 0,0-1,0 1,0 0,0 0,0 0,-1 0,1 0,0-1,0 1,-1 0,1 0,0 0,-1-1,1 1,-1 0,1 0,-1-1,0 1,1 0,-1-1,1 1,-1-1,0 1,0-1,1 1,-1-1,0 1,19-6</inkml:trace>
  <inkml:trace contextRef="#ctx0" brushRef="#br0" timeOffset="2345.439">2283 113,'3'0,"0"-1,0 1,0 0,0 0,-1 0,1 0,0 0,0 0,0 1,0 0,0-1,-1 1,1 0,0 0,-1 1,1-1,0 0,-1 1,0 0,1 0,-1-1,0 1,0 0,0 1,0-1,0 0,-1 1,1-1,-1 1,1 1,11 16,-1 0,-1 1,-1 1,-1 0,-1 0,-1 1,0 0,-2 0,-1 0,-1 1,-1 0,-1 1,0-2,-1-1,-1 1,-1 0,-1-1,-1 1,-1-1,-1 0,-1 0,-1-1,-1 0,-1 0,0-1,-2-1,0 1,-1-2,-13 14,19-24,0 0,0-1,0 0,-1-1,0 0,0 0,-1 0,0-1,0 0,0-1,0 0,-1-1,1 0,-1 0,0-1,0 0,0-1,0 0,-1 0,1-1,0-1,0 0,0 0,0-1,0 0,-8-3,15 4,0-1,1 0,-1 0,1 1,-1-1,1-1,0 1,0 0,0 0,0-1,0 1,0-1,1 0,-1 0,1 1,0-1,0 0,0 0,0-1,-4-16</inkml:trace>
  <inkml:trace contextRef="#ctx0" brushRef="#br0" timeOffset="2714.446">1973 28,'206'-25,"242"22,-376 14,-55-5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5:05.0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86 1,'-20'62,"2"1,3 1,3 0,2 1,4 0,2 1,3-1,6 41,19 287,41 176,132 814,-183-1226,-7 0,-7 1,-8 21,-13 54,-8 220,30-437,0-1,0 0,2 1,0-1,1 0,0-1,1 1,1-1,0 0,1 0,0 0,1-1,1-1,0 1,1-1,0-1,1 0,0 0,0-1,1 0,10 5,25 11,0-1,2-3,1-2,1-2,0-2,1-2,1-3,0-2,4-2,84 19,47 22,-2 8,6 11,-181-63,722 241,-526-188,2-10,2-10,2-8,61-6,950 45,-871-53,-285-12,1469 29,-284-74,591-38,-187 69,-1187 12,2523 150,-2648-121,1459 97,-1782-126,1344 19,-165-113,-725 47,-120 26,95 17,-29 33,95-29,-189-29,-319 27,-8 2,0 0,0-1,1 1,-1-1,0 1,0-1,1 1,-1-1,1 0,-1 0,0 0,1 1,-1-1,0-1,1 1,-1 0,1 0,-1 0,0-1,1 1,-1-1,0 1,0-1,1 0,-1 1,0-1,0 0,0 0,0 0,0 1,0-1,0-1,0 1,0 0,0 0,0 0,-1 0,1 0,-1-1,1 1,-1 0,1-1,-1 1,0 0,1-1,-1 1,0-1,0 1,0 0,0-1,0 1,0 0,-1-1,1 0,-112-129,106 123,-1-1,2 0,-1 0,1 0,1-1,0 1,0-1,1 0,0 0,1-1,0 1,0 0,1-1,1 0,3-141,7 0,7-4,13-232,15-580,-16 468,-22 340,-7 0,-7 0,-19-97,-6 80,-40-127,22 131,9-1,7-2,-9-151,56 83,-1 110,-11 124,0 0,-1 0,0 1,-1-1,0 0,-1 0,1 1,-2-1,0 1,0 0,0 0,-1 0,-1 0,0 0,0 1,0 0,-1 0,0 0,-1 1,1 0,-1 0,-1 1,0 0,1 0,-2 1,1 0,-4-2,-1 2,1 0,-1 0,-1 1,1 1,0 0,-1 1,1 0,-1 1,0 1,1 0,-1 1,0 0,1 1,-1 1,0 0,-195 18,62-12,-12 5,0-7,-105-11,-211-22,-277-3,-791-27,-510-1,775 29,-273-3,-269 33,139 76,1492-66,-2017 141,508-87,674-36,244-4,-614 70,1063-78,-105-17,208-2,0 29,-24 32,220-49,0 1,1 2,0 1,2 2,-2 1,13-7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7:25:15.8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3040 4376,'-110'1,"1"4,-1 5,1 5,1 5,1 4,1 6,1 3,2 5,1 5,3 4,2 5,2 3,2 5,-18 20,15-1,3 4,4 5,5 3,3 3,4 5,5 2,4 3,5 4,5 1,4 4,6 1,4 3,-16 76,40-111,2 1,5 1,3 0,3 1,5 0,4 25,1-66,2 1,1-1,3-1,2 0,1 0,2-1,3 0,0-1,3-1,2-1,1-1,24 29,4-10,2-3,2-2,3-3,2-2,2-3,1-3,3-2,1-4,1-2,25 5,11 2,2-5,1-4,1-5,2-5,0-4,1-6,2-4,53-4,0-7,0-7,0-8,62-18,-22-8,-2-9,-2-9,-3-8,-3-10,69-44,-163 76,-1-5,-3-5,-2-3,-4-5,-2-4,-4-3,-2-4,-5-4,-3-3,0-8,-42 39,-2-2,-3 0,-2-3,-3 0,-3-1,-2-1,-3-1,-2 0,-3-1,-3 0,-3-1,-3 0,-2 0,-3 0,-3 1,-3-1,-2 2,-3-1,-3 2,-3 0,-21-45,11 37,-3 1,-3 1,-2 2,-4 2,-2 2,-4 1,-1 3,-3 2,-2 2,-3 3,-2 2,-1 3,-3 2,-2 4,-1 2,-1 3,-27-7,0 7,-1 4,-2 5,-1 3,-1 5,0 4,-1 5,0 4,-1 4,-2 5,-59 9,1 7,1 7,1 7,2 6,-32 20,-9 12,4 8,3 9,5 8,4 9,5 7,5 7,6 8,5 7,-87 101,179-169,4 3,3 2,3 4,4 1,3 3,3 3,5 1,3 2,4 2,3 2,3 9,14-22,3 0,4 1,3 0,3 49,11 43</inkml:trace>
  <inkml:trace contextRef="#ctx0" brushRef="#br0" timeOffset="1434.386">1488 5364,'-19'-14,"0"-1,1 0,1-1,0-1,1-1,1 0,1-1,0-1,2 0,0-1,1 0,1-1,2 0,0 0,1-1,1 0,0-3,-8-69,4 0,5-1,3 1,5-8,14-150,11 2,10 1,65-218,-63 301,6 3,7 2,8 2,6 3,7 3,7 3,6 4,39-41,-99 151,2 1,2 1,1 2,2 2,1 0,22-13,-56 42,0 1,1-1,0 0,-1 1,1-1,0 1,0 0,0-1,0 1,0 0,0 0,0 0,0 0,1 1,-1-1,0 1,1-1,-1 1,0 0,0 0,1 0,-1 0,0 0,1 0,-1 1,0-1,1 1,-1 0,0-1,0 1,0 0,0 0,0 1,0-1,0 0,0 1,0-1,-1 1,1-1,0 1,-1 0,1 0,-1 0,0 0,0 0,0 0,0 0,0 0,0 0,0 0,-1 1,1-1,1 4,-1-1,0 1,0 0,0-1,-1 1,0 0,0 0,0 0,-1-1,0 1,0 0,0-1,-1 1,0-1,0 1,0-1,0 0,-1 0,0 0,-3 3,-6 1</inkml:trace>
  <inkml:trace contextRef="#ctx0" brushRef="#br0" timeOffset="30845.077">811 4433,'10'13,"0"0,0 0,2-1,-1-1,1 1,1-2,0 0,1 0,0-2,0 1,1-2,0 0,46 29,-26-9,-2 2,0 0,-2 3,-1 0,-2 2,-2 1,0 1,-3 1,-1 2,-2 0,-1 1,-2 0,-2 2,-2 2,21 21,-31-97,-11-103,7 0,5 0,7 0,15-62,-23 168,8-91,-10 93</inkml:trace>
  <inkml:trace contextRef="#ctx0" brushRef="#br0" timeOffset="31593.333">1404 4433,'-33'-5,"-17"-1,-4 0,3 1,-1-4,5 1,0 0,4-2,3 0,0-2,2-1,2 3,8-1,3 0,7 3</inkml:trace>
  <inkml:trace contextRef="#ctx0" brushRef="#br0" timeOffset="91546.693">2589 1807,'19'-7,"0"-2,0 0,-1-1,-1-1,0-1,0 0,-1-1,-1-1,0 0,-1-1,-1-1,0 0,-1-1,-1 0,0-1,-1 0,2-9,11-36,-3-2,-3 0,-2-2,3-53,2 2,9-50,-7 29,6 0,42-122,-65 248,-4 8,0 0,0 0,1 0,0 1,0-1,0 1,0-1,1 1,0 0,0 0,0 0,0 0,1 1,2-3,-3 6,-1 1,1 0,-1 0,1 0,-1 0,0 0,1 0,-1 1,0-1,0 1,0 0,0-1,0 1,0 0,-1 0,1 0,-1 0,1 1,-1-1,0 0,0 1,0-1,0 0,0 1,0-1,-1 1,1 0,-1-1,0 1,1-1,-1 1,-1 0,1-1,0 1,1 4,28 150,-7 1,0 111,-20-238,7 343,-10-359,0 0,-1 0,-1 0,-1 0,0-1,0 1,-2-1,0 0,-3 5,6-14,0 1,-1-1,1 0,-1-1,0 1,-1-1,1 0,-1 0,1 0,-1 0,0-1,-1 0,1 0,0 0,-1-1,0 0,0 0,1 0,-1-1,0 0,0 0,0 0,0-1,-4 0,2-1,0 0,-1 0,1-1,0 0,0-1,0 0,1 0,-1 0,1-1,0 0,0-1,0 0,0 0,1 0,0-1,0 0,0 0,1 0,0-1,0 0,0 0,1 0,-3-8,-1-8</inkml:trace>
  <inkml:trace contextRef="#ctx0" brushRef="#br0" timeOffset="92045.755">3803 849,'-2'-3,"-1"0,1 1,-1 0,0-1,0 1,0 0,0 1,0-1,0 0,0 1,-1 0,1 0,0 0,-1 0,1 0,-1 1,1-1,-1 1,0 0,1 0,-1 0,1 1,-1-1,1 1,-1 0,1 0,0 0,-1 1,1-1,0 1,0-1,0 1,0 0,0 0,0 1,1-1,-2 1,-80 109,72-91,1 0,0 1,2 0,1 1,1 0,1 0,1 0,1 1,1 0,1 0,0 15,3-35,-1 0,1 0,0 0,0-1,0 1,0 0,0-1,1 1,0-1,-1 1,2-1,-1 0,0 0,0 0,1 0,0 0,-1-1,1 1,0-1,0 0,1 0,-1 0,0 0,1 0,-1-1,1 1,0-1,-1 0,1 0,0 0,0-1,-1 1,1-1,0 0,0 0,0-1,-1 1,1-1,0 1,0-1,-1 0,1-1,0 1,-1-1,1 1,0-2,14-10,-1 0,-1-1,0 0,-1-2,0 1,-1-2,-1 0,-1-1,-1 0,0-1,-1 0,1-4,10-23,-2 0,-2-1,10-46,-12 42,-15 51,0 1,0 0,1 0,-1-1,0 1,1 0,-1-1,0 1,1 0,-1-1,1 1,-1-1,1 1,-1-1,1 1,0-1,-1 1,1-1,-1 1,1-1,0 0,-1 1,1-1,0 0,0 0,-1 1,1-1,0 0,0 0,-1 0,1 0,0 0,0 0,-1 0,1 0,0 0,0-1,-1 1,1 0,0 0,0-1,-1 1,1 0,0-1,-1 1,1-1,-1 1,1-1,-1 1,1-1,0 1,-1-1,0 0,1 1,-1-1,1 0,-1 1,19 37,-11-19</inkml:trace>
  <inkml:trace contextRef="#ctx0" brushRef="#br0" timeOffset="92564.936">4198 962,'1'-305,"-1"294,0 0,1 0,0 0,1 0,1 1,-1-1,2 0,-1 1,2 0,-1 0,1 0,1 1,0-1,1 0,-6 9,-1 0,1 0,0 1,0-1,0 0,0 1,0-1,0 0,0 1,0 0,0-1,0 1,0-1,0 1,0 0,0 0,1 0,-1-1,0 1,0 0,0 0,0 1,0-1,0 0,1 0,-1 1,0-1,0 0,0 1,0-1,0 1,0-1,0 1,0 0,0-1,0 1,-1 0,1 0,0 0,0-1,-1 1,1 0,0 0,0 1,21 49,-21-46,11 47,-11-43,1 0,0 0,0 0,1 0,0 0,0-1,1 1,0-1,0 0,4 3,-8-10,1 0,0-1,0 1,-1 0,1-1,0 1,0-1,0 1,0-1,0 0,0 1,0-1,0 0,-1 0,1 1,0-1,0 0,0 0,0 0,0 0,0 0,0-1,0 1,0 0,0 0,0-1,0 1,0 0,0-1,0 1,0-1,0 1,-1-1,1 1,0-1,0 0,-1 0,1 1,0-1,-1 0,1 0,-1 0,1 1,-1-1,28-43,-26 40,100-203,-102 206,0-1,1 0,-1 0,1 1,0-1,-1 1,1-1,0 1,0-1,0 1,0-1,0 1,1 0,-1 0,0-1,1 1,-1 0,0 0,1 0,-1 1,1-1,0 0,-1 0,1 1,0-1,-1 1,1 0,0-1,-1 1,1 0,0 0,0 0,-1 0,1 0,0 0,0 1,-1-1,1 1,0-1,-1 1,1 0,0-1,-1 1,1 0,-1 0,0 0,1 0,-1 0,0 1,1-1,-1 0,0 0,0 1,0-1,0 1,0-1,-1 1,1 0,0-1,0 1,10 32,-10-29,0 0,0 0,0 0,1 0,-1 0,1-1,1 1,-1 0,1-1,-1 0,1 1,0-1,1 0,-1-1,1 1,0 0,0-1,0 0,0 0,0 0,1-1,-1 1,3 0,10-1</inkml:trace>
  <inkml:trace contextRef="#ctx0" brushRef="#br0" timeOffset="92864.875">4819 369,'25'-9,"1"-1,-1-2,-1 0,0-1,-1-1,0-2,0-1,-13 10,0-1,-1-1,-1 0,1 0,-1-1,-1 0,1 0,-2 0,0-1,0 0,-1-1,0 1,-1-1,0 0,-1 0,1-6,-3 15,-1 0,0 0,0 0,0 0,0 0,0-1,-1 1,1 0,-1 0,0 0,0 0,0 0,0 1,0-1,-1 0,1 0,-1 1,0-1,0 1,0-1,0 1,0 0,0 0,-1 0,1 0,-1 0,1 0,-1 1,0 0,0-1,0 1,0 0,0 0,0 0,0 1,0-1,0 1,0 0,0-1,0 1,0 1,0-1,0 0,-1 1,1 0,0-1,0 1,1 0,-1 1,-2 0,-3 1,1 0,0 1,-1 0,2 0,-1 1,0 0,1 0,0 0,0 1,0 0,1 0,0 0,0 1,1 0,-1 0,1 0,1 0,0 1,-1 3,-3 7,0 0,2 1,1-1,0 1,1 0,1 1,0 14,2-23,0 1,1-1,0 1,0 0,2-1,-1 0,1 0,1 1,0-2,1 1,0 0,0-1,1 0,1 0,-1-1,1 0,1 0,0-1,0 1,1-2,0 1,0-1,1-1,0 0,0 0,0-1,1 0,0-1,0 0,0 0,0-1,0-1,1 0,11-1</inkml:trace>
  <inkml:trace contextRef="#ctx0" brushRef="#br0" timeOffset="93882.643">4028 876,'-9'-4,"-4"2,-4 2,1 6,8 2,5 4,8 1,3 2,5-1,6-3,-2 1,2-1,-2-2</inkml:trace>
  <inkml:trace contextRef="#ctx0" brushRef="#br0" timeOffset="95899.433">3549 1893,'-10'0,"1"0,-1 1,0 0,0 1,1 0,-1 1,1-1,0 2,0 0,0 0,0 0,1 1,-1 0,1 1,0 0,1 0,0 1,0 0,0 0,1 0,0 1,0 0,1 0,0 1,0 0,1-1,0 2,1-1,0 0,0 1,1-1,1 1,-1 0,15 126,-12-132,0 0,1 0,-1 0,1 1,0-2,0 1,0 0,0 0,0-1,1 1,0-1,0 0,0 1,0-2,0 1,1 0,-1-1,1 1,0-1,0 0,0 0,0 0,0-1,0 0,0 1,0-1,0-1,1 1,3 0,2-5,-1 1,0-1,0 0,0-1,-1 0,1-1,-1 0,0 0,-1 0,0-1,0 0,0-1,-1 1,0-1,0-1,-1 1,0-1,-1 0,0 0,0 0,0-3,1 2,93-248,-99 257,1 0,0 0,0-1,0 1,0 0,0 0,0 0,0 0,0 0,0 0,1 0,-1 0,0 0,1 0,-1 0,1 0,-1 0,1 0,-1 0,1 0,0 0,-1 0,1 0,0 1,0-1,0 0,0 0,0 1,-1-1,1 1,0-1,0 1,0-1,1 1,-1 0,0-1,0 1,0 0,0 0,0 0,0 0,0 0,0 0,0 0,1 0,-1 0,0 1,0-1,0 0,0 1,0-1,0 1,0-1,0 1,0-1,0 1,0 0,-1-1,1 1,0 0,48 131,-48-120,1 0,1 0,0-1,1 1,0-1,1 0,0 0,0 0,2-1,-1 1,1-1,0-1,1 0,1 0,1 2,-8-10,1 1,-1 0,0-1,1 1,0-1,-1 0,1 0,0 0,-1 0,1 0,0-1,0 1,0-1,-1 1,1-1,0 0,0-1,0 1,0 0,0-1,-1 1,1-1,0 0,0 0,-1 0,1 0,-1-1,1 1,-1-1,1 1,-1-1,0 0,0 0,0 0,1-1,59-87,-54 75,7-11</inkml:trace>
  <inkml:trace contextRef="#ctx0" brushRef="#br0" timeOffset="96314.518">4283 1356,'-76'67,"75"-66,-53 87,52-85,1 0,0-1,0 1,0 0,1 0,-1 0,1 0,0 0,0 0,0 0,0 0,0 0,0-1,1 1,-1 0,1 0,0 0,0 0,0-1,0 1,1 0,-1-1,1 1,0-1,-1 1,1-1,0 0,0 0,0 0,1 0,-1 0,0-1,2 2,110 34,-103-36,1 1,-1 1,0 0,1 0,-1 1,0 0,-1 1,1 0,-1 1,7 5,-13-8,-1 1,0-1,0 0,0 1,0 0,0-1,-1 1,1 0,-1 0,0 1,-1-1,1 0,-1 1,0-1,0 1,0-1,0 1,-1 0,0-1,0 1,0 0,0-1,-1 1,0-1,0 1,0-1,-1 1,1-1,-3 4,-2 6,-1-1,0 0,-1-1,0 1,-1-2,0 1,-1-1,-9 8,11-11,-1-1,0 0,0 0,0-1,0 0,-1 0,0-1,0-1,-1 1,0-2,1 1,-1-2,0 1,0-2,-7 1,-6-1</inkml:trace>
  <inkml:trace contextRef="#ctx0" brushRef="#br0" timeOffset="98132.777">3097 2881,'-39'-72,"67"111,-1 23,-2 1,-3 2,2 19,-4-15,62 273,-82-343,0 1,1-1,-1 1,0-1,1 1,-1-1,1 1,-1 0,0-1,1 1,-1 0,1 0,-1-1,1 1,0 0,-1 0,1 0,-1-1,1 1,-1 0,1 0,0 0,-1 0,1 0,-1 0,1 0,-1 0,1 1,0-1,-1 0,1 0,-1 0,1 0,-1 1,1-1,-1 0,1 1,-1-1,1 0,-1 1,0-1,1 1,-1-1,1 1,27-73,-10 22,2 1,2 1,27-42,-38 74,-7 8,0 0,1 1,-1-1,2 1,-1 0,1 1,0-1,0 1,1 0,0 1,0-1,0 2,1-1,-1 1,3-1,-8 5,0-1,1 1,-1 0,1 0,-1 0,0 0,1 0,-1 1,1-1,-1 1,0-1,1 1,-1 0,0 0,0 0,1 0,-1 1,0-1,0 0,-1 1,1-1,0 1,0 0,-1 0,1 0,-1 0,1 0,-1 0,0 0,0 0,0 0,0 1,0-1,-1 0,1 2,15 87,-14-53,-2 1,-2 0,-1-1,-2 0,-1 0,-2 0,-4 5,11-39,0 0,-1 0,0 0,1 0,-2 0,1 0,0-1,-1 1,1-1,-1 1,0-1,0 0,-1 0,1 0,0-1,-1 1,0-1,0 0,1 0,-1 0,0 0,-1-1,1 1,0-1,0 0,-1-1,1 1,0-1,-1 0,1 0,0 0,-1 0,1-1,0 0,-1 0,1 0,0 0,0-1,0 1,0-1,0 0,0-1,1 1,-4-3,-12-10</inkml:trace>
  <inkml:trace contextRef="#ctx0" brushRef="#br0" timeOffset="103882.162">3916 3332,'1'3,"1"0,-1 0,0 0,1-1,0 1,0 0,0-1,0 1,0-1,0 1,1-1,-1 0,1 0,-1 0,1-1,0 1,0 0,0-1,0 0,0 0,0 0,0 0,0 0,0-1,1 1,-1-1,0 0,0 0,1 0,-1 0,1-1,8-2,-1-1,0 0,0-1,0-1,0 1,-1-2,0 1,-1-2,1 1,-1-1,-1 0,1-1,-1 0,-1 0,0-1,0 0,-1-1,0 4,5-4,0-1,-1 0,0-1,-1-1,-1 1,0-1,0-1,-1 1,-1-1,-1 0,0-1,-1 1,-1-1,0 0,-1 0,-1 0,0 0,-1 0,-2-15,1 28,0 0,0 0,0 0,0 0,-1 0,1 0,-1 1,0-1,0 1,0-1,0 1,0-1,0 1,0 0,-1 0,1 0,-1 0,0 1,0-1,1 1,-1-1,0 1,0 0,0 0,0 0,-1 1,1-1,0 1,0 0,0 0,0 0,-1 0,1 0,0 1,0-1,0 1,-6 1,1 0,-1 1,1 0,0 0,0 1,1 0,-1 0,1 1,0 0,0 0,0 1,1 0,0 0,-9 13,2 1,0 0,2 1,0 0,1 1,1 0,1 0,1 1,1 0,1 0,1 0,2 1,-1 16,2-35,1 1,-1-1,1 1,0-1,1 1,-1-1,1 1,0-1,1 1,-1-1,1 0,0 1,1-1,-1 0,1-1,0 1,0 0,0-1,1 1,-1-1,1 0,0 0,1-1,-1 1,0-1,1 0,0 0,0-1,0 1,0-1,0 0,7 1,0 0,0-1,-1 0,1-1,0 0,0-1,0 0,0-1,0-1,0 0,0 0,0-1,-1-1,1 0,-1 0,0-1,-1 0,1-1,7-6,5-4,-1 0,-1-1,0-2,-2 0,0-1,-1-1,-1 0,3-7,3-11,-2-1,-1-2,-2 0,-2-1,-2 0,-2-1,-2-1,-2 0,-2 0,-1-1,-3 1,-2-1,-5-41,4 59,-1 1,-2 0,-1 0,-1 1,-1-1,-6-11,13 36,0 0,-1 0,1-1,-1 1,0 0,0 0,1 0,-1 0,-1 0,1 0,0 0,0 0,-1 0,1 1,-1-1,1 0,-1 1,0-1,0 1,0 0,0 0,0-1,0 1,0 0,0 1,0-1,0 0,0 1,-1-1,1 1,0 0,0-1,-1 1,1 0,0 1,0-1,-1 0,1 1,0-1,0 1,0-1,-1 1,1 0,0 0,0 0,0 0,0 1,1-1,-1 0,0 1,0-1,1 1,-1 0,1 0,0-1,-1 2,-2 14,0 0,1 1,1-1,1 1,0 0,1 0,1 0,1-1,1 1,1 5,7 19,1-1,2 1,2-2,2 0,1-2,18 26,49 109,-48-67,-6 2,-4 2,-2 13,2 6,24 89,-52-218,4 85,-4-83,0 0,0 0,0-1,0 1,-1 0,1 0,-1-1,1 1,-1 0,0 0,0-1,0 1,0-1,0 1,0-1,0 1,0-1,0 0,-1 0,1 1,-1-1,1 0,-1 0,1 0,-1 0,1-1,-1 1,0 0,0-1,1 1,-1-1,0 0,0 1,0-1,1 0,-1 0,0 0,0 0,0-1,1 1,-1 0,0-1,0 1,-5-3,0 1,0-1,1 0,-1-1,1 0,0 0,0 0,0-1,0 0,1 0,0 0,0-1,0 1,1-1,0-1,0 1,0 0,1-1,0 0,-1-2,0-15,0-1,2 0,0 0,2 0,1 0,1 0,1-4,-2 25,79-313,-65 245,-10 58,-2-1,1 0,-2 0,0 0,-1-1,0 1,-1 0,-1 0,-2-10,-3 7</inkml:trace>
  <inkml:trace contextRef="#ctx0" brushRef="#br0" timeOffset="104296.337">5016 2683,'-26'247,"25"-243,1 0,0-1,0 1,0 0,1-1,-1 1,1 0,0-1,0 1,0-1,1 1,-1-1,1 1,0-1,0 0,0 0,0 0,0 0,1 0,-1-1,1 1,0-1,0 1,0-1,0 0,0 0,0-1,1 1,-1 0,1-1,-1 0,1 0,-1 0,1 0,0-1,-1 1,1-1,0 0,0 0,-1-1,1 1,0-1,3 0,-1-1,0-1,0 0,0 0,-1 0,1 0,-1-1,0 0,0 0,0 0,0-1,-1 0,0 0,0 0,0 0,0-1,-1 1,0-1,0 0,-1 0,0 0,0 0,0-1,2-6,0 0,-2 0,1 0,-2-1,0 1,0-1,-1 1,-1-1,0 1,-2-5,2 12,0 1,0-1,-1 1,1-1,-1 1,-1 0,1 0,-1 0,0 0,0 0,0 0,-1 1,1 0,-1-1,0 2,0-1,-1 0,1 1,-1-1,0 1,0 1,-2-2,-15-4</inkml:trace>
  <inkml:trace contextRef="#ctx0" brushRef="#br0" timeOffset="104628.278">5383 2937,'-5'-38,"-1"-18,0-4,1 3,2 7,1 7,5 6,3 4,0 4,-1 1,-1 1,3 5,1 1,-1 0,2 3,1 10,-2 6</inkml:trace>
  <inkml:trace contextRef="#ctx0" brushRef="#br0" timeOffset="104998.057">5638 2541,'31'-42,"-10"16,-2-1,-1-1,0-1,-3 0,0-1,-2 0,0-3,-12 30,1 0,-1 0,1 0,-1-1,0 1,0 0,0 0,-1-1,1 1,-1 0,0 0,0-1,0 1,0-1,-1 1,1 0,-1 0,0-1,0 1,0 0,0 0,-1 0,1 0,-1 0,0 0,0 0,0 1,0-1,0 1,0-1,-1 1,1 0,-1 0,0 0,0 0,0 0,0 1,0-1,0 1,0 0,-1 0,-3 3,0 1,0 0,0 0,1 1,-1-1,1 1,0 1,0-1,0 1,1 1,0-1,0 0,0 1,1 0,-1 0,1 1,1-1,-1 1,0 3,-7 12,1 0,2 1,0 1,1-1,1 1,1 0,1 0,0 17,4-32,0-1,1 0,0 1,0-1,1 1,0-1,0 0,1 0,0 0,0 0,1-1,0 1,1-1,-1 0,1 0,1-1,-1 1,1-1,0 0,0-1,1 1,0-1,0-1,0 1,1-1,-1 0,1-1,0 0,0 0,0-1,0 0,1 0,5 0,2 1,0-1,0-1,0 0,0-1,0-1,0 0,0-1,0-1,0 0,-1-1,1-1,-1-1,0 0,11-6,-1-5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39:4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85 531 0 0 0,'0'0'527'0'0,"0"0"313"0"0,0 0 97 0 0,0 0 100 0 0,0 0 43 0 0,-6 0 26 0 0,-32 4 1174 0 0,21-3 3026 0 0,3 1-1933 0 0,5-1 1659 0 0,11-25-2957 0 0,8 7-1969 0 0,0 1 0 0 0,1 1 0 0 0,0 0 0 0 0,2 0 0 0 0,-1 2 0 0 0,2-1-1 0 0,0 1 1 0 0,0 1 0 0 0,1 1 0 0 0,1 0 0 0 0,0 1 0 0 0,7-3-106 0 0,-9 3 60 0 0,11-5 42 0 0,1 1 1 0 0,1 0-1 0 0,0 2 1 0 0,0 1-1 0 0,1 2 1 0 0,1 0-1 0 0,23-3-102 0 0,-49 11 8 0 0,0-1-1 0 0,1 1 0 0 0,-1 0 0 0 0,0 0 0 0 0,1 0 0 0 0,-1 1 0 0 0,0-1 0 0 0,1 1 0 0 0,-1-1 0 0 0,1 1 0 0 0,-1 1 0 0 0,1-1 0 0 0,-1 0 0 0 0,1 1 1 0 0,-1-1-1 0 0,0 1 0 0 0,1 0 0 0 0,-1 0 0 0 0,0 1 0 0 0,0-1 0 0 0,0 1 0 0 0,0-1 0 0 0,0 1 0 0 0,0 0 0 0 0,0 0 0 0 0,0 0 0 0 0,-1 1 0 0 0,1-1 0 0 0,-1 1 1 0 0,0-1-1 0 0,0 1 0 0 0,0 0 0 0 0,0 0 0 0 0,0 0 0 0 0,0 0 0 0 0,-1 0 0 0 0,1 0 0 0 0,-1 0 0 0 0,0 1 0 0 0,0-1-7 0 0,2 14 28 0 0,0 0 1 0 0,-1-1-1 0 0,-1 1 0 0 0,-1 0 1 0 0,0 0-1 0 0,-2-1 0 0 0,1 1 0 0 0,-2 0 1 0 0,0-1-1 0 0,-1 1 0 0 0,-1-1 1 0 0,-1 0-1 0 0,0-1 0 0 0,-1 1 0 0 0,0-1 1 0 0,-3 3-29 0 0,-16 25 3 0 0,-2-2 0 0 0,-2 0 0 0 0,-1-2 1 0 0,-30 28-4 0 0,37-43-35 0 0,44-28-154 0 0,66-21 199 0 0,-63 17-6 0 0,0 0 0 0 0,1 2 0 0 0,0 0 0 0 0,0 2-1 0 0,0 0 1 0 0,1 2 0 0 0,-1 1 0 0 0,1 0 0 0 0,-1 2 0 0 0,7 2-4 0 0,-24-1 3 0 0,1 0-1 0 0,-1 0 1 0 0,0 1 0 0 0,0 0-1 0 0,0 1 1 0 0,0-1 0 0 0,0 1-1 0 0,-1 1 1 0 0,0-1 0 0 0,0 1-1 0 0,0 0 1 0 0,-1 0 0 0 0,1 1-1 0 0,-1 0 1 0 0,0 0 0 0 0,-1 0-1 0 0,0 0 1 0 0,0 1 0 0 0,0 0-1 0 0,-1 0 1 0 0,1 0 0 0 0,0 4-3 0 0,1 2 34 0 0,-1 1 0 0 0,0 0 0 0 0,-1 0 0 0 0,-1 0 1 0 0,0 0-1 0 0,0 0 0 0 0,-2 1 0 0 0,0-1 0 0 0,0 0 1 0 0,-2 0-1 0 0,-1 11-34 0 0,-3-7 90 0 0,0 0 0 0 0,-1-1 1 0 0,-1 0-1 0 0,0-1 0 0 0,-2 0 1 0 0,1 0-1 0 0,-13 14-90 0 0,10-15 59 0 0,0 0 0 0 0,0 0 0 0 0,-1-2 1 0 0,-1 1-1 0 0,0-2 0 0 0,-1 0 0 0 0,-16 10-59 0 0,14-12 29 0 0,0 0 0 0 0,-1-2 0 0 0,0 0-1 0 0,0-1 1 0 0,-1 0 0 0 0,0-2 0 0 0,0 0 0 0 0,0-2 0 0 0,0 0-1 0 0,-1 0 1 0 0,1-2 0 0 0,-2-1-29 0 0,-91-12 8 0 0,108 11-40 0 0,1 0 1 0 0,-1 0-1 0 0,1-1 1 0 0,-1 1-1 0 0,1-1 1 0 0,-1 0-1 0 0,1 0 0 0 0,0 0 1 0 0,0 0-1 0 0,0-1 1 0 0,0 1-1 0 0,1-1 0 0 0,-1 0 1 0 0,1 1-1 0 0,-1-1 1 0 0,1 0-1 0 0,0-1 1 0 0,0 1-1 0 0,0 0 0 0 0,1 0 1 0 0,-1-1-1 0 0,1 1 1 0 0,0-1-1 0 0,0 0 1 0 0,0 1-1 0 0,0-1 0 0 0,1 0 1 0 0,-1-3 31 0 0,1 2-296 0 0,-1 1 0 0 0,1-1 0 0 0,0 0 0 0 0,0 0-1 0 0,1 1 1 0 0,-1-1 0 0 0,1 0 0 0 0,0 1 0 0 0,0-1 0 0 0,1 1 0 0 0,-1-1 0 0 0,1 1 0 0 0,0-1 0 0 0,0 1 0 0 0,1 0 0 0 0,-1 0 0 0 0,1 0 0 0 0,0 1 0 0 0,0-1 0 0 0,3-2 296 0 0,7-7-6566 0 0,-2 1-5344 0 0</inkml:trace>
  <inkml:trace contextRef="#ctx0" brushRef="#br0" timeOffset="2506.886">1511 970 3201 0 0,'0'0'1775'0'0,"0"0"-174"0"0,0 0-56 0 0,0 0 70 0 0,0 0 72 0 0,0 0-16 0 0,0 0-134 0 0,0 0-266 0 0,0 0-262 0 0,0 0-221 0 0,0 0-184 0 0,0 0-127 0 0,0 0-86 0 0,-21 2-53 0 0,-68 8-29 0 0,33 17 319 0 0,52-25-573 0 0,-154 140 1246 0 0,151-134-1286 0 0,0 1 0 0 0,0-1 0 0 0,1 1-1 0 0,1 1 1 0 0,0-1 0 0 0,0 1 0 0 0,0 0-1 0 0,2 0 1 0 0,-1 0 0 0 0,1 0 0 0 0,0 1-1 0 0,1-1 1 0 0,1 1 0 0 0,0 0 0 0 0,0-1-1 0 0,1 1 1 0 0,0 0 0 0 0,1 5-15 0 0,0-12 11 0 0,0 0 1 0 0,0 0-1 0 0,0 0 0 0 0,0 0 1 0 0,1-1-1 0 0,0 1 1 0 0,-1 0-1 0 0,2-1 0 0 0,-1 1 1 0 0,0-1-1 0 0,1 0 1 0 0,-1 0-1 0 0,1 0 1 0 0,0 0-1 0 0,0 0 0 0 0,0 0 1 0 0,0-1-1 0 0,1 1 1 0 0,-1-1-1 0 0,0 0 0 0 0,1 0 1 0 0,0-1-1 0 0,0 1 1 0 0,-1-1-1 0 0,1 1 1 0 0,0-1-1 0 0,0-1 0 0 0,3 2-11 0 0,4-1 80 0 0,0 1 0 0 0,0-1 0 0 0,0-1 0 0 0,-1 0-1 0 0,1 0 1 0 0,0-1 0 0 0,0-1 0 0 0,0 0-1 0 0,-1 0 1 0 0,4-2-80 0 0,29-13 165 0 0,-1-3-1 0 0,0-1 0 0 0,-2-2 1 0 0,0-1-1 0 0,-2-2 0 0 0,-1-2 1 0 0,-1-2-1 0 0,-2-1 0 0 0,-1-1 1 0 0,-1-2-1 0 0,-2-1 0 0 0,-1-2 1 0 0,0-4-165 0 0,-9 11 32 0 0,-1-1 0 0 0,-2 0 0 0 0,-1-1 1 0 0,-2 0-1 0 0,0-2 0 0 0,-3 1 0 0 0,-1-2 1 0 0,-1 1-1 0 0,-2-1 0 0 0,-1-1 0 0 0,-2 1 0 0 0,-2-1 1 0 0,-1 1-1 0 0,-1-1 0 0 0,-2 0 0 0 0,-2 1 1 0 0,-1-1-1 0 0,-10-30-32 0 0,10 41-22 0 0,0-2 3 0 0,0-1-1 0 0,-3 1 1 0 0,0 0 0 0 0,-1 0 0 0 0,-2 1-1 0 0,0 0 1 0 0,-2 1 0 0 0,-7-9 19 0 0,16 28-8 0 0,0 1 1 0 0,-1-1 0 0 0,0 1-1 0 0,0 0 1 0 0,0 1 0 0 0,0-1-1 0 0,-1 1 1 0 0,0 0-1 0 0,0 1 1 0 0,0-1 0 0 0,0 1-1 0 0,-1 0 1 0 0,1 1 0 0 0,-1-1-1 0 0,1 1 1 0 0,-1 1 0 0 0,0-1-1 0 0,0 1 1 0 0,0 0-1 0 0,0 1 1 0 0,0 0 0 0 0,0 0-1 0 0,0 0 1 0 0,0 1 0 0 0,0 0-1 0 0,0 0 1 0 0,1 1-1 0 0,-1 0 1 0 0,0 0 0 0 0,1 1-1 0 0,-1 0 1 0 0,1 0 0 0 0,0 0-1 0 0,0 1 1 0 0,0-1-1 0 0,-2 3 8 0 0,-6 8 13 0 0,0 1 1 0 0,1 0-1 0 0,1 1 0 0 0,0 0 0 0 0,1 1 0 0 0,1 0 0 0 0,0 1 0 0 0,2 0 0 0 0,0 1 0 0 0,1 0 0 0 0,0 0 0 0 0,2 0 0 0 0,0 1 0 0 0,2-1 0 0 0,0 1 0 0 0,1 0 0 0 0,0 14-13 0 0,2 3 31 0 0,1 0 1 0 0,2 0-1 0 0,1 0 0 0 0,2 0 0 0 0,2-1 1 0 0,1 0-1 0 0,2 0 0 0 0,1-1 0 0 0,5 5-31 0 0,24 46 253 0 0,5-3 0 0 0,3-1 0 0 0,3-3 0 0 0,54 62-253 0 0,47 55 1415 0 0,-153-196-1409 0 0,0-1 0 0 0,0 1 0 0 0,1 0-1 0 0,-1-1 1 0 0,0 1 0 0 0,0 0-1 0 0,0 0 1 0 0,1-1 0 0 0,-1 1 0 0 0,0 0-1 0 0,1 0 1 0 0,-1 0 0 0 0,0-1-1 0 0,0 1 1 0 0,1 0 0 0 0,-1 0 0 0 0,0 0-1 0 0,1 0 1 0 0,-1 0 0 0 0,0 0-1 0 0,1-1 1 0 0,-1 1 0 0 0,0 0 0 0 0,1 0-1 0 0,-1 0 1 0 0,0 0 0 0 0,1 0-1 0 0,-1 0 1 0 0,0 1 0 0 0,1-1 0 0 0,-1 0-1 0 0,0 0 1 0 0,1 0 0 0 0,-1 0-1 0 0,0 0 1 0 0,1 0 0 0 0,-1 0 0 0 0,0 1-1 0 0,0-1 1 0 0,1 0 0 0 0,-1 0-1 0 0,0 0 1 0 0,1 1 0 0 0,-1-1 0 0 0,0 0-1 0 0,0 1 1 0 0,0-1 0 0 0,1 0 0 0 0,-1 0-1 0 0,0 1 1 0 0,0-1 0 0 0,0 0-1 0 0,0 1 1 0 0,0-1 0 0 0,0 0 0 0 0,1 1-6 0 0,-1-15-8047 0 0,0 12 6086 0 0,0 1-10198 0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39:53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1 147 4553 0 0,'0'0'1635'0'0,"0"0"-427"0"0,0 0-300 0 0,0 0-1 0 0,0 0 127 0 0,0 0 101 0 0,0 0 1 0 0,0 0-126 0 0,0 0-178 0 0,0 0-65 0 0,0 0-18 0 0,8 0 70 0 0,180-11 3850 0 0,77-13-2183 0 0,962-57 921 0 0,-90 73-2680 0 0,18 24 153 0 0,1158-28 126 0 0,-1131 12-676 0 0,-664-16-164 0 0,-453 13-192 0 0,-65 3 61 0 0,0 0-2 0 0,0 0 2 0 0,0 0 12 0 0,0 0 2 0 0,0 0-15 0 0,0 0 7 0 0,0 0-6 0 0,0 0-6 0 0,0 0-12 0 0,0 0-7 0 0,0 0-2 0 0,0 0-3 0 0,0 0-14 0 0,0 0-19 0 0,-9-5-2136 0 0,6 2-5588 0 0,2 3-4681 0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39:4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60 0 0 0,'0'0'399'0'0,"0"0"305"0"0,0 0 351 0 0,0 0 390 0 0,0 0 332 0 0,0 0 163 0 0,0 0-18 0 0,0 0-208 0 0,0 0-263 0 0,0 0-216 0 0,3-8-154 0 0,8-23-93 0 0,-11 30-856 0 0,0 0 0 0 0,0 0 0 0 0,-1 0 0 0 0,1 0 0 0 0,0 0 0 0 0,-1 0 0 0 0,1 0 0 0 0,0 0 0 0 0,-1 0 0 0 0,0 0 0 0 0,1 1 0 0 0,-1-1 0 0 0,1 0 0 0 0,-1 0 0 0 0,0 1 0 0 0,1-1 0 0 0,-1 0 0 0 0,0 1 0 0 0,0-1-1 0 0,0 0 1 0 0,0 1 0 0 0,0 0 0 0 0,1-1 0 0 0,-1 1 0 0 0,0-1 0 0 0,0 1 0 0 0,0 0 0 0 0,0 0 0 0 0,0-1 0 0 0,0 1 0 0 0,0 0 0 0 0,0 0 0 0 0,0 0 0 0 0,0 0 0 0 0,0 0 0 0 0,0 1 0 0 0,0-1 0 0 0,0 0 0 0 0,0 0 0 0 0,0 0 0 0 0,0 1-132 0 0,0-1 108 0 0,-19 1 350 0 0,1 0 0 0 0,-1 2 0 0 0,1 0 0 0 0,0 1 0 0 0,0 1 0 0 0,-17 7-458 0 0,3 1 327 0 0,1 2-1 0 0,1 1 1 0 0,1 1-1 0 0,0 2 1 0 0,-19 15-327 0 0,41-26 50 0 0,-1 0 1 0 0,1 0-1 0 0,1 1 0 0 0,-1 0 1 0 0,2 0-1 0 0,-1 1 1 0 0,1 0-1 0 0,1 0 0 0 0,-1 0 1 0 0,2 1-1 0 0,0 0 1 0 0,0 0-1 0 0,1 0 0 0 0,0 0 1 0 0,1 1-1 0 0,0-1 1 0 0,1 1-1 0 0,0-1 0 0 0,0 1 1 0 0,2-1-1 0 0,-1 1 1 0 0,2-1-1 0 0,0 1 0 0 0,0 0-50 0 0,0-4 30 0 0,1 0-1 0 0,0 0 0 0 0,0 0 0 0 0,0 0 1 0 0,1-1-1 0 0,1 1 0 0 0,-1-1 0 0 0,1 0 1 0 0,0 0-1 0 0,1-1 0 0 0,0 1 0 0 0,0-1 1 0 0,0 0-1 0 0,0-1 0 0 0,1 0 0 0 0,0 0 1 0 0,0 0-1 0 0,1-1 0 0 0,-1 0 0 0 0,1 0 1 0 0,6 1-30 0 0,6 3 69 0 0,1-2 1 0 0,0 0 0 0 0,1-1 0 0 0,-1-1 0 0 0,1-1-1 0 0,0-1 1 0 0,20-1-70 0 0,-30 0 16 0 0,-1-1 0 0 0,1 0 0 0 0,-1-1 0 0 0,1 0 0 0 0,-1-1 0 0 0,0 0 0 0 0,0 0 0 0 0,0-2 0 0 0,0 1 0 0 0,0-1 0 0 0,0-1 0 0 0,-1 0 0 0 0,9-6-16 0 0,39-32-526 0 0,-20 7-1755 0 0,-10 14-3278 0 0,-10 8-2805 0 0,-10 6-3013 0 0</inkml:trace>
  <inkml:trace contextRef="#ctx0" brushRef="#br0" timeOffset="5470.687">1381 171 0 0 0,'0'0'524'0'0,"0"0"88"0"0,0 0 363 0 0,0 0 423 0 0,0 0 361 0 0,0 0 115 0 0,0 0-129 0 0,0 0-211 0 0,0 0-231 0 0,0 0-124 0 0,-2-10-107 0 0,-6-35-74 0 0,7 43-850 0 0,0 1 1 0 0,0-1 0 0 0,0 0 0 0 0,0 1 0 0 0,0-1 0 0 0,0 1 0 0 0,0-1 0 0 0,0 1 0 0 0,-1-1 0 0 0,1 1 0 0 0,-1 0 0 0 0,1-1 0 0 0,-1 1 0 0 0,1 0 0 0 0,-1 0 0 0 0,0 0 0 0 0,1 1 0 0 0,-1-1 0 0 0,0 0-1 0 0,0 1 1 0 0,0-1 0 0 0,1 1 0 0 0,-1-1 0 0 0,0 1 0 0 0,0 0 0 0 0,0 0 0 0 0,0 0 0 0 0,0 0 0 0 0,0 0-149 0 0,-3-1 243 0 0,-6 1-59 0 0,0 0-1 0 0,0 0 1 0 0,0 1 0 0 0,0 0 0 0 0,0 1 0 0 0,0 0 0 0 0,1 1-1 0 0,-1 0 1 0 0,1 0 0 0 0,0 1 0 0 0,0 1 0 0 0,0 0-1 0 0,0 0 1 0 0,1 1 0 0 0,0 0 0 0 0,0 1 0 0 0,0 0 0 0 0,-2 3-184 0 0,2-1 41 0 0,0 0 1 0 0,1 1 0 0 0,-1 0 0 0 0,2 1 0 0 0,0-1 0 0 0,0 2 0 0 0,1-1-1 0 0,0 1 1 0 0,1 0 0 0 0,1 0 0 0 0,-1 0 0 0 0,2 0 0 0 0,0 1 0 0 0,0 0-1 0 0,2 0 1 0 0,-1 0 0 0 0,2-1 0 0 0,-1 8-42 0 0,2-16 13 0 0,-1 1 0 0 0,1-1 0 0 0,0 0 0 0 0,0 0 0 0 0,0-1 0 0 0,0 1 0 0 0,0 0 0 0 0,1 0 0 0 0,0-1 0 0 0,0 1 0 0 0,0 0 0 0 0,0-1 0 0 0,1 0 0 0 0,-1 0 0 0 0,1 0 0 0 0,0 0 0 0 0,0 0 0 0 0,0 0 0 0 0,0 0-1 0 0,0-1 1 0 0,1 0 0 0 0,-1 0 0 0 0,1 0 0 0 0,-1 0 0 0 0,1 0 0 0 0,0-1 0 0 0,0 1 0 0 0,0-1 0 0 0,3 0-13 0 0,0 1 75 0 0,1 0 1 0 0,-1-1-1 0 0,0 0 0 0 0,0 0 0 0 0,0-1 0 0 0,1 1 0 0 0,-1-2 1 0 0,0 1-1 0 0,1-1 0 0 0,-1 0 0 0 0,0-1 0 0 0,0 0 1 0 0,0 0-1 0 0,0 0 0 0 0,-1-1 0 0 0,5-2-75 0 0,17-14 200 0 0,-2 0 0 0 0,-1-2 0 0 0,0-1 0 0 0,-2-1 0 0 0,0-1 0 0 0,-2-1 0 0 0,3-5-200 0 0,81-116 355 0 0,-96 133-324 0 0,15-29 117 0 0,-61 129 75 0 0,33-77-221 0 0,0 0 1 0 0,1 0 0 0 0,0 0 0 0 0,1 0 0 0 0,0 1 0 0 0,0-1-1 0 0,1 1 1 0 0,0-1 0 0 0,1 1 0 0 0,1-1 0 0 0,-1 1 0 0 0,2-1-1 0 0,-1 1 1 0 0,2-1 0 0 0,-1 0 0 0 0,1 0 0 0 0,1 0 0 0 0,0 0-1 0 0,0 0 1 0 0,1-1 0 0 0,0 0 0 0 0,0 0 0 0 0,1 0 0 0 0,1 0 0 0 0,-1-1-1 0 0,1 0 1 0 0,1-1 0 0 0,-1 1 0 0 0,1-2 0 0 0,1 1 0 0 0,8 5-3 0 0,-8-7 5 0 0,1 0 1 0 0,0-1 0 0 0,0 0-1 0 0,0 0 1 0 0,0-1 0 0 0,1 0-1 0 0,-1-1 1 0 0,1 0 0 0 0,0-1-1 0 0,-1 0 1 0 0,1-1 0 0 0,0 0-1 0 0,0 0 1 0 0,-1-1 0 0 0,1-1-1 0 0,0 0 1 0 0,-1 0 0 0 0,0-1-1 0 0,1 0 1 0 0,3-3-6 0 0,19-12 47 0 0,-1-1 0 0 0,0-2 0 0 0,-1-1 0 0 0,-2-2 0 0 0,0-1 0 0 0,-2-1 0 0 0,0-1 0 0 0,-2-2 0 0 0,-1 0 0 0 0,-2-1 0 0 0,13-24-47 0 0,44-49 75 0 0,-78 101-78 0 0,0 1 0 0 0,0-1 0 0 0,0 1 0 0 0,0 0 0 0 0,0 0 0 0 0,0 0 0 0 0,1 0 0 0 0,-1 0 0 0 0,1 0 0 0 0,-1 0 0 0 0,0 0 0 0 0,1 0 0 0 0,0 0 0 0 0,-1 1 0 0 0,1-1 0 0 0,-1 1 0 0 0,1-1 0 0 0,0 1 0 0 0,-1 0 0 0 0,1 0 0 0 0,0 0 0 0 0,-1-1 0 0 0,1 2 0 0 0,0-1 0 0 0,-1 0 0 0 0,1 0 0 0 0,0 0 0 0 0,-1 1 0 0 0,1-1 0 0 0,0 1 0 0 0,0 0 3 0 0,5 3-1 0 0,0 0 1 0 0,-1 0 0 0 0,1 1 0 0 0,-1 0-1 0 0,0 1 1 0 0,-1-1 0 0 0,1 1 0 0 0,-1 0-1 0 0,0 0 1 0 0,0 1 0 0 0,-1-1-1 0 0,0 1 1 0 0,0 0 0 0 0,-1 1 0 0 0,0-1-1 0 0,0 0 1 0 0,-1 1 0 0 0,1 0 0 0 0,-2-1-1 0 0,1 1 1 0 0,14 164 187 0 0,-15-166-173 0 0,-2 0 1 0 0,1 0-1 0 0,0 0 0 0 0,-1 0 1 0 0,0 0-1 0 0,-1 0 0 0 0,1 0 1 0 0,-1 0-1 0 0,0 0 0 0 0,-1-1 1 0 0,1 1-1 0 0,-1-1 0 0 0,0 0 1 0 0,0 0-1 0 0,-1 0 0 0 0,0 0 1 0 0,1 0-1 0 0,-2-1 0 0 0,1 1 1 0 0,0-1-1 0 0,-1 0 0 0 0,0-1 1 0 0,0 1-1 0 0,-4 1-14 0 0,2 0 11 0 0,1-1-1 0 0,-1 0 1 0 0,-1 0-1 0 0,1 0 1 0 0,0-1-1 0 0,-1 0 1 0 0,0-1-1 0 0,0 0 1 0 0,1 0-1 0 0,-1 0 1 0 0,0-1-1 0 0,0-1 1 0 0,-1 1-1 0 0,1-1 1 0 0,0 0-1 0 0,-3-1-10 0 0,22-15-331 0 0,-4 12 321 0 0,0 0-1 0 0,0 1 1 0 0,0 1-1 0 0,0-1 1 0 0,0 1-1 0 0,1 0 1 0 0,-1 1-1 0 0,0-1 0 0 0,1 1 1 0 0,0 1-1 0 0,-1 0 1 0 0,1 0-1 0 0,-1 0 1 0 0,1 1-1 0 0,-1 0 1 0 0,1 1-1 0 0,-1-1 1 0 0,1 2-1 0 0,-1-1 0 0 0,0 1 1 0 0,0 0-1 0 0,2 1 11 0 0,14 7 10 0 0,1-2-1 0 0,0-1 0 0 0,0 0 0 0 0,1-2 0 0 0,-1-1 1 0 0,1-1-1 0 0,1-1 0 0 0,-1-1 0 0 0,0-1 1 0 0,1-2-1 0 0,-1 0 0 0 0,18-4-9 0 0,-19-1 50 0 0,0-1-1 0 0,0-1 0 0 0,-1-1 1 0 0,0-1-1 0 0,-1-1 1 0 0,0-1-1 0 0,-1-1 1 0 0,0-1-1 0 0,-1-1 1 0 0,11-11-50 0 0,-16 13 52 0 0,-1-2-1 0 0,-1 1 1 0 0,0-2 0 0 0,-1 0-1 0 0,-1 0 1 0 0,-1-1 0 0 0,0-1 0 0 0,-1 0-1 0 0,4-12-51 0 0,-11 26 7 0 0,0 0 0 0 0,0 1-1 0 0,0-1 1 0 0,0-1-1 0 0,-1 1 1 0 0,1 0 0 0 0,-1 0-1 0 0,0 0 1 0 0,0-1 0 0 0,-1 1-1 0 0,1-1 1 0 0,-1 1 0 0 0,0 0-1 0 0,-1-1 1 0 0,1 1-1 0 0,-1-1 1 0 0,1 1 0 0 0,-1 0-1 0 0,0 0 1 0 0,-1-1 0 0 0,1 1-1 0 0,-1 0 1 0 0,0 0 0 0 0,0 0-1 0 0,0 0 1 0 0,-1 1-1 0 0,1-1 1 0 0,-1 1 0 0 0,0-1-1 0 0,0 1 1 0 0,0 0 0 0 0,0 0-1 0 0,0 0 1 0 0,-1 1 0 0 0,0-1-1 0 0,1 1 1 0 0,-1-1-1 0 0,0 1 1 0 0,0 1 0 0 0,0-1-1 0 0,0 0 1 0 0,0 1 0 0 0,-1 0-7 0 0,-3 1-11 0 0,1 0 1 0 0,0 1-1 0 0,0-1 1 0 0,0 2-1 0 0,-1-1 1 0 0,1 1-1 0 0,0 0 1 0 0,1 0-1 0 0,-1 1 1 0 0,0 0 0 0 0,1 0-1 0 0,-1 1 1 0 0,-5 4 10 0 0,-4 1-3 0 0,0 1 0 0 0,1 1 0 0 0,0 0 0 0 0,1 1 0 0 0,0 1 0 0 0,1 0 0 0 0,0 1 0 0 0,1 0 0 0 0,1 1 0 0 0,0 1 0 0 0,1-1 1 0 0,1 2-1 0 0,0-1 0 0 0,1 1 0 0 0,1 1 0 0 0,1-1 0 0 0,0 1 0 0 0,1 0 0 0 0,1 0 0 0 0,1 1 0 0 0,0 9 3 0 0,3-22-1 0 0,1 1 0 0 0,-1 0 0 0 0,2-1-1 0 0,-1 0 1 0 0,1 1 0 0 0,0-1 0 0 0,0 0-1 0 0,1 0 1 0 0,0 0 0 0 0,0 0 0 0 0,0 0 0 0 0,1-1-1 0 0,0 1 1 0 0,0-1 0 0 0,0 0 0 0 0,1 0-1 0 0,-1 0 1 0 0,1-1 0 0 0,0 0 0 0 0,1 0 0 0 0,-1 0-1 0 0,1-1 1 0 0,-1 1 0 0 0,1-1 0 0 0,2 0 1 0 0,14 7 7 0 0,1-1 0 0 0,0-1 1 0 0,0-1-1 0 0,0-1 0 0 0,1-1 1 0 0,9 0-8 0 0,39 1 19 0 0,-1-2 1 0 0,1-3-1 0 0,18-5-19 0 0,38-19-1095 0 0,-102 14-2753 0 0,-2-1-3485 0 0,-18 6-5312 0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03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2921 0 0,'0'0'1421'0'0,"0"0"49"0"0,0 0 133 0 0,0 0 132 0 0,0 0 81 0 0,0 0-102 0 0,0 0-255 0 0,0 0-359 0 0,0 0-346 0 0,0 0-254 0 0,0 0-141 0 0,16-3 2372 0 0,141 14 792 0 0,39-3-1969 0 0,-195-9 1231 0 0,-60-79-2143 0 0,34 45-567 0 0,-30-60 49 0 0,40 56-147 0 0,15 38-14 0 0,6-6-2249 0 0,22 9-782 0 0,-8 3-5122 0 0,-11-1-3467 0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00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886 66 3153 0 0,'0'0'1892'0'0,"0"0"-318"0"0,0 0-251 0 0,0 0 6 0 0,0 0 180 0 0,0 0 140 0 0,0 0 9 0 0,0 0-156 0 0,0 0-262 0 0,0 0-277 0 0,0 0-258 0 0,16 4 2208 0 0,156-4 1009 0 0,-171 0-3837 0 0,-1 0 21 0 0,0 0 23 0 0,0 0 5 0 0,0 0 15 0 0,0 0 16 0 0,-43 20 1730 0 0,-182 45-1513 0 0,-190 78-30 0 0,215-66 5 0 0,158-51-250 0 0,47-17-108 0 0,15 6 3 0 0,5-5 25 0 0,1-1 0 0 0,0-1 1 0 0,0-2-1 0 0,0 0 0 0 0,1-2 0 0 0,0 0 0 0 0,-1-2 0 0 0,1-1 0 0 0,4-2-27 0 0,2 3 8 0 0,-26-2-7 0 0,77 3 47 0 0,-1 4 0 0 0,0 3-1 0 0,19 7-47 0 0,-62 7 70 0 0,-73-1 19 0 0,-66 37 17 0 0,-2-6 0 0 0,-64 24-106 0 0,-74 38 73 0 0,59-24-35 0 0,123-50-69 0 0,89-19 48 0 0,85-13 222 0 0,-81-11-163 0 0,206-26 282 0 0,-151 13-96 0 0,0 4 1 0 0,68 3-263 0 0,-159 7-11 0 0,0 0 17 0 0,0 0-8 0 0,29-25-9042 0 0,-21 20 1375 0 0,2 0-4939 0 0</inkml:trace>
  <inkml:trace contextRef="#ctx0" brushRef="#br0" timeOffset="449.432">1605 140 14547 0 0,'0'0'1620'0'0,"0"0"-409"0"0,0 0-385 0 0,0 0-67 0 0,0 0 181 0 0,0 0 184 0 0,0 0 34 0 0,0 0-149 0 0,0 0-235 0 0,0 0-217 0 0,0 0-141 0 0,0 0-58 0 0,0 0-21 0 0,-8 26-7 0 0,-24 84-2 0 0,16 0 581 0 0,-12 179 454 0 0,-12-117-1067 0 0,8-98-276 0 0,28-105-2859 0 0,42-85-3628 0 0,-23 83 267 0 0,-9 13-4904 0 0</inkml:trace>
  <inkml:trace contextRef="#ctx0" brushRef="#br0" timeOffset="752.028">1541 47 6057 0 0,'0'0'2529'0'0,"0"0"-823"0"0,0 0-548 0 0,0 0-124 0 0,0 0 114 0 0,0 0 146 0 0,0 0 10 0 0,0 0-156 0 0,0 0-214 0 0,0 0-126 0 0,0 0-28 0 0,0 0 31 0 0,0 0 4 0 0,14 0-70 0 0,204-11 2335 0 0,-78-4-1804 0 0,-29 14-1020 0 0,-110 1-313 0 0,-1 0-91 0 0,0 0-112 0 0,0 0-162 0 0,-30 24-3828 0 0,13-11 1473 0 0,-7 4-6850 0 0,16-13 285 0 0</inkml:trace>
  <inkml:trace contextRef="#ctx0" brushRef="#br0" timeOffset="1001.333">1449 486 11394 0 0,'0'0'1759'0'0,"0"0"-358"0"0,0 0-77 0 0,0 0 92 0 0,0 0 101 0 0,0 0 23 0 0,0 0-112 0 0,0 0-194 0 0,0 0-222 0 0,32 6-174 0 0,103 17-142 0 0,-35-21 337 0 0,74-29 286 0 0,-153 19-581 0 0,-17 6-3418 0 0,-1 1-4862 0 0,-8 1-4580 0 0</inkml:trace>
  <inkml:trace contextRef="#ctx0" brushRef="#br0" timeOffset="3724.476">2267 352 5049 0 0,'0'0'1819'0'0,"0"0"-384"0"0,0 0-223 0 0,0 0 147 0 0,0 0 279 0 0,0 0 128 0 0,0 0-98 0 0,0 0-341 0 0,0 0-383 0 0,0 0-300 0 0,0 0-169 0 0,0 0-8 0 0,0 0 52 0 0,6 0 101 0 0,210-23 5074 0 0,-100 19-4904 0 0,-98 4-6078 0 0,-28 4 2629 0 0,3-1-3260 0 0,-2 1-5329 0 0</inkml:trace>
  <inkml:trace contextRef="#ctx0" brushRef="#br0" timeOffset="3967.364">2315 556 13275 0 0,'0'0'1477'0'0,"0"0"-612"0"0,0 0-209 0 0,0 0 216 0 0,0 0 307 0 0,0 0 116 0 0,0 0-62 0 0,0 0-218 0 0,0 0-260 0 0,0 0-168 0 0,0 0-160 0 0,33-6-142 0 0,100-18-90 0 0,-52 8-67 0 0,-20 6-383 0 0,-17 8-6148 0 0,-39 2-4878 0 0</inkml:trace>
  <inkml:trace contextRef="#ctx0" brushRef="#br0" timeOffset="4651.173">2872 941 14539 0 0,'0'0'1583'0'0,"0"0"-424"0"0,0 0-236 0 0,0 0-32 0 0,0 0 21 0 0,0 0 36 0 0,0 0-54 0 0,0 0-134 0 0,0 0-99 0 0,0 0-122 0 0,0 0-113 0 0,0 0-70 0 0,0 0-35 0 0,11-29 2 0 0,37-94-11 0 0,13 17 516 0 0,-37 69-620 0 0,1 0-1 0 0,2 2 1 0 0,1 1-1 0 0,2 2 1 0 0,1 0-1 0 0,2 2 1 0 0,1 2-1 0 0,1 0-207 0 0,-6 17 52 0 0,-23 27 8 0 0,1-4-17 0 0,-2 0 0 0 0,0 0 0 0 0,0 1 0 0 0,-1 0 0 0 0,-1 0-1 0 0,0 0 1 0 0,-1 0 0 0 0,0 0 0 0 0,-1 7-43 0 0,6 30 76 0 0,15 15-59 0 0,-9-53-54 0 0,-13-12 27 0 0,0 0 17 0 0,60-39 216 0 0,0-15-124 0 0,-45 38-95 0 0,2 0-1 0 0,0 2 1 0 0,1 0-1 0 0,0 1 1 0 0,1 0-1 0 0,0 2 1 0 0,9-4-4 0 0,-20 12 32 0 0,-7 2-34 0 0,-1 0-1 0 0,1 1 1 0 0,0-1-1 0 0,0 0 0 0 0,0 1 1 0 0,0-1-1 0 0,0 0 1 0 0,0 1-1 0 0,0-1 1 0 0,0 1-1 0 0,0-1 0 0 0,0 1 1 0 0,0 0-1 0 0,0 0 1 0 0,0-1-1 0 0,0 1 1 0 0,0 0-1 0 0,1 0 0 0 0,-1 0 1 0 0,0 0-1 0 0,0 0 1 0 0,0 0-1 0 0,0 0 1 0 0,0 1-1 0 0,0-1 0 0 0,0 0 1 0 0,0 1-1 0 0,1-1 1 0 0,-1 0-1 0 0,0 1 1 0 0,0 0-1 0 0,-1-1 0 0 0,1 1 1 0 0,0-1-1 0 0,0 1 1 0 0,0 0-1 0 0,0 0 1 0 0,0 0-1 0 0,-1-1 0 0 0,1 1 1 0 0,0 0-1 0 0,-1 0 1 0 0,1 0-1 0 0,-1 0 1 0 0,1 0-1 0 0,-1 0 1 0 0,1 0-1 0 0,-1 0 0 0 0,0 0 1 0 0,1 1 2 0 0,7 52-15 0 0,-3 0 1 0 0,-2 1-1 0 0,-4 39 15 0 0,1-44-375 0 0,8-38-2236 0 0,1-12-3055 0 0,-7 0 4234 0 0,0 0-10460 0 0</inkml:trace>
  <inkml:trace contextRef="#ctx0" brushRef="#br0" timeOffset="5158.683">4361 467 16388 0 0,'0'0'1643'0'0,"0"0"-278"0"0,0 0-181 0 0,0 0-7 0 0,0 0-45 0 0,0 0-108 0 0,0 0-136 0 0,0 0-197 0 0,0 0-199 0 0,0 0-161 0 0,0 0-82 0 0,0 0-54 0 0,0 0-36 0 0,-28 6-13 0 0,-88 20-24 0 0,59 0 14 0 0,48-18-107 0 0,-2 0-23 0 0,-1 1 0 0 0,1 0 1 0 0,0 1-1 0 0,1 0 0 0 0,1 0 0 0 0,-1 1 0 0 0,1 0 0 0 0,1 1 1 0 0,0 0-1 0 0,1 0 0 0 0,0 1 0 0 0,1 0 0 0 0,0 0 0 0 0,1 0 0 0 0,1 1 1 0 0,0 0-1 0 0,1 0 0 0 0,0 1-6 0 0,3-13-2 0 0,0 0 0 0 0,1 0 0 0 0,-1 0 0 0 0,1 0 0 0 0,-1 0 0 0 0,1-1 0 0 0,0 1 0 0 0,0 0 0 0 0,-1 0 1 0 0,1-1-1 0 0,1 1 0 0 0,-1-1 0 0 0,0 1 0 0 0,0-1 0 0 0,0 1 0 0 0,1-1 0 0 0,-1 1 0 0 0,1-1 0 0 0,-1 0 0 0 0,1 0 0 0 0,-1 0 0 0 0,1 0 0 0 0,0 0 0 0 0,0 0 1 0 0,-1-1-1 0 0,1 1 0 0 0,0 0 0 0 0,0-1 0 0 0,0 1 0 0 0,0-1 0 0 0,0 0 0 0 0,0 0 0 0 0,0 0 0 0 0,0 0 0 0 0,-1 0 0 0 0,1 0 0 0 0,0 0 0 0 0,0-1 2 0 0,76-12 71 0 0,-37-4-21 0 0,0-2-1 0 0,-1-1 1 0 0,-1-2-1 0 0,-1-2 1 0 0,-1-2-1 0 0,-1-1 1 0 0,21-22-50 0 0,-11 18 23 0 0,-45 31-43 0 0,32 63 171 0 0,-25-37-72 0 0,4 10-69 0 0,-11-30-31 0 0,0-1 0 0 0,0 0-1 0 0,0 0 1 0 0,1 0 0 0 0,0 0 0 0 0,-1 0 0 0 0,2 0 0 0 0,-1 0 0 0 0,1-1 0 0 0,-1 1 0 0 0,1-1 0 0 0,0 0-1 0 0,1 0 1 0 0,-1 0 0 0 0,1 0 0 0 0,0 0 0 0 0,0-1 0 0 0,0 0 0 0 0,0 0 0 0 0,1 0 0 0 0,-1 0 0 0 0,4 1 21 0 0,28-7-3847 0 0,-28-5-1059 0 0,-1-3-4020 0 0,-5 7-980 0 0</inkml:trace>
  <inkml:trace contextRef="#ctx0" brushRef="#br0" timeOffset="5623.844">4175 197 14571 0 0,'0'0'2018'0'0,"0"0"-286"0"0,0 0-203 0 0,0 0-58 0 0,0 0-83 0 0,0 0-177 0 0,0 0-232 0 0,0 0-282 0 0,0 0-233 0 0,0 0-129 0 0,0 0-92 0 0,0 0-23 0 0,0 0-20 0 0,-4 0-23 0 0,-4-1 282 0 0,27-2-16 0 0,33-3 63 0 0,193 5 435 0 0,-245 1-915 0 0,0 0 28 0 0,0 0 47 0 0,0 0 47 0 0,0 0 47 0 0,0 0 5 0 0,-15-12 437 0 0,-118-130-347 0 0,116 119-357 0 0,15 18-3324 0 0,2 3-3539 0 0,3 1-5627 0 0</inkml:trace>
  <inkml:trace contextRef="#ctx0" brushRef="#br0" timeOffset="7887.745">5263 433 5745 0 0,'0'0'2182'0'0,"0"0"-310"0"0,0 0-221 0 0,0 0 31 0 0,0 0 36 0 0,0 0-100 0 0,0 0-240 0 0,0 0-345 0 0,0 0-352 0 0,0 0-263 0 0,0 0-160 0 0,0 0-47 0 0,18 3 1431 0 0,188 7 3210 0 0,-134-12-4235 0 0,125 10 274 0 0,-109-5-1153 0 0,-131-7-6864 0 0,29 5-776 0 0,4-1-3529 0 0</inkml:trace>
  <inkml:trace contextRef="#ctx0" brushRef="#br0" timeOffset="8196.699">5298 675 9842 0 0,'0'0'2083'0'0,"0"0"-686"0"0,0 0-508 0 0,0 0-62 0 0,0 0 141 0 0,0 0 188 0 0,0 0 122 0 0,0 0-7 0 0,0 0-94 0 0,0 0-182 0 0,0 0-158 0 0,0 0-125 0 0,0 0-82 0 0,33-1-47 0 0,108-5-49 0 0,105-17 1393 0 0,-74 15-2350 0 0,-160 2-2130 0 0,-7 0-3394 0 0,-4 2-2570 0 0</inkml:trace>
  <inkml:trace contextRef="#ctx0" brushRef="#br0" timeOffset="8753.358">5631 120 5617 0 0,'0'0'2265'0'0,"0"0"-448"0"0,0 0-211 0 0,0 0 49 0 0,0 0 99 0 0,0 0-16 0 0,0 0-187 0 0,0 0-315 0 0,0 0-321 0 0,0 0-285 0 0,0 0-176 0 0,0 0-87 0 0,-10 7-13 0 0,-28 23 10 0 0,37-29-337 0 0,0-1 0 0 0,0 1 0 0 0,1 0 0 0 0,-1 0 0 0 0,0 0 0 0 0,1-1 0 0 0,-1 1-1 0 0,1 0 1 0 0,-1 0 0 0 0,1 0 0 0 0,-1 0 0 0 0,1 0 0 0 0,-1 0 0 0 0,1 0 0 0 0,0 0-1 0 0,0 0 1 0 0,0 0 0 0 0,-1 0 0 0 0,1 0 0 0 0,0 1 0 0 0,0-1 0 0 0,0 0 0 0 0,1 0-1 0 0,-1 0 1 0 0,0 0 0 0 0,0 0 0 0 0,0 0 0 0 0,1 0 0 0 0,-1 0 0 0 0,1 0-1 0 0,-1 0 1 0 0,1 0 0 0 0,-1 0 0 0 0,1 0 0 0 0,-1-1 0 0 0,1 1 0 0 0,0 0 0 0 0,0 0-27 0 0,1 2 164 0 0,6 6 40 0 0,1 0-1 0 0,-1-1 1 0 0,2 0-1 0 0,-1-1 1 0 0,1 0-1 0 0,0-1 1 0 0,0 0 0 0 0,1 0-1 0 0,0-1 1 0 0,0 0-1 0 0,0-1 1 0 0,0-1-1 0 0,1 1 1 0 0,3-1-204 0 0,102 28 796 0 0,102 38-200 0 0,-118 0-522 0 0,-99-67-58 0 0,-1-1 1 0 0,1 2 0 0 0,0-1 0 0 0,0 0 0 0 0,-1 0 0 0 0,1 0-1 0 0,-1 1 1 0 0,0-1 0 0 0,0 1 0 0 0,0-1 0 0 0,0 1-1 0 0,0 0 1 0 0,0-1 0 0 0,-1 1 0 0 0,1 0 0 0 0,-1-1-1 0 0,0 1 1 0 0,0 0 0 0 0,0 0 0 0 0,0-1 0 0 0,0 1 0 0 0,0 0-1 0 0,-1 0 1 0 0,0-1 0 0 0,1 1 0 0 0,-1 0 0 0 0,0-1-1 0 0,0 1 1 0 0,0-1 0 0 0,-1 1 0 0 0,1-1 0 0 0,-1 0 0 0 0,1 0-1 0 0,-1 1 1 0 0,0-1 0 0 0,0 0 0 0 0,0 0 0 0 0,0-1-1 0 0,0 1 1 0 0,0 0 0 0 0,-2 0-17 0 0,-259 198 542 0 0,176-131-453 0 0,-2 16 50 0 0,65-41-174 0 0,26-26-2323 0 0,7-15 609 0 0,-1-2-5789 0 0,-5 3-4457 0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11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646 420 0 0 0,'0'0'400'0'0,"0"0"619"0"0,0 0 373 0 0,0 0 326 0 0,0 0 256 0 0,0 0 55 0 0,0 0-80 0 0,0 0-183 0 0,0 0-210 0 0,0 0-193 0 0,0 0-168 0 0,0 0-138 0 0,0 0-159 0 0,-5-2-87 0 0,-11-9-108 0 0,12 9-82 0 0,4 2-30 0 0,0 0-47 0 0,0 0-25 0 0,0 0-19 0 0,0 0-15 0 0,0 0-49 0 0,0 0-45 0 0,0 0-51 0 0,0 0-61 0 0,0 0-39 0 0,0 0-32 0 0,0 0-32 0 0,0 0-27 0 0,17 0 870 0 0,175 4 484 0 0,-140 7-1281 0 0,-51-11-185 0 0,-6 8 785 0 0,-52 19-513 0 0,-209 65-18 0 0,-1-11-254 0 0,165-46 90 0 0,84-24-23 0 0,18-11-116 0 0,1 0 14 0 0,52 27 69 0 0,98-6 135 0 0,-107-19-157 0 0,165 15 24 0 0,-159 1-60 0 0,-50-18-5 0 0,0 0 2 0 0,0 1 2 0 0,0 1-7 0 0,-18 19 70 0 0,4-6-42 0 0,-1 0-1 0 0,0-1 1 0 0,-1-1 0 0 0,-1 0 0 0 0,0-2 0 0 0,0 0 0 0 0,-1 0 0 0 0,-6 1-33 0 0,-22 15-14 0 0,-63 41 14 0 0,-1-10 39 0 0,66-35-23 0 0,15-10-16 0 0,1 2 1 0 0,0 0 0 0 0,1 2-1 0 0,1 2 1 0 0,1 0 0 0 0,-8 8-1 0 0,33-26-2 0 0,1 1 0 0 0,-1-1 0 0 0,0 1 0 0 0,1-1 0 0 0,-1 0 0 0 0,1 1 0 0 0,-1-1 0 0 0,1 0 0 0 0,-1 0 0 0 0,1 0 0 0 0,0 1 0 0 0,0-1 0 0 0,0 0 0 0 0,-1 0 0 0 0,1 0-1 0 0,0 0 1 0 0,0 0 0 0 0,1 0 0 0 0,-1 0 0 0 0,0-1 0 0 0,0 1 0 0 0,0 0 0 0 0,0-1 0 0 0,1 1 0 0 0,-1-1 0 0 0,0 1 0 0 0,1-1 0 0 0,-1 1 0 0 0,0-1 0 0 0,1 0 0 0 0,-1 0 0 0 0,0 0 0 0 0,2 0 2 0 0,-3 1-1 0 0,21 4 54 0 0,1-1 0 0 0,-1 0 0 0 0,1-2 0 0 0,0 0 1 0 0,-1-2-1 0 0,16-1-53 0 0,-7 1 52 0 0,311-31 513 0 0,-226 12-449 0 0,-89-17-4440 0 0,-23 33 3791 0 0,8-8-1721 0 0,-2 3-3142 0 0,1 0-6960 0 0</inkml:trace>
  <inkml:trace contextRef="#ctx0" brushRef="#br0" timeOffset="385.522">1256 466 12043 0 0,'0'0'3514'0'0,"0"0"-1830"0"0,0 0-750 0 0,0 0-82 0 0,0 0 208 0 0,0 0 183 0 0,0 0-15 0 0,0 0-209 0 0,0 0-284 0 0,0 0-224 0 0,0 0-123 0 0,0 0-12 0 0,0 0-39 0 0,-12 25-6 0 0,-37 79 18 0 0,19-8 368 0 0,25-66-528 0 0,-12 170 458 0 0,-11-63-503 0 0,12-106-154 0 0,15-29-22 0 0,-5-10-1961 0 0,16-93-5162 0 0,3 59-720 0 0,-6 23-2897 0 0</inkml:trace>
  <inkml:trace contextRef="#ctx0" brushRef="#br0" timeOffset="682.548">1135 397 5729 0 0,'0'0'2187'0'0,"0"0"-417"0"0,0 0-268 0 0,0 0-15 0 0,0 0 96 0 0,0 0-16 0 0,0 0-179 0 0,0 0-222 0 0,0 0-185 0 0,0 0-85 0 0,0 0-31 0 0,0 0-44 0 0,0 0-107 0 0,21 0-88 0 0,138 0 833 0 0,189 0 515 0 0,-348 0-2147 0 0,0 0-103 0 0,-18 15-4768 0 0,-6-4-4165 0 0,18-6-1972 0 0</inkml:trace>
  <inkml:trace contextRef="#ctx0" brushRef="#br0" timeOffset="925.011">1114 705 11987 0 0,'0'0'1767'0'0,"0"0"-547"0"0,0 0-197 0 0,0 0 217 0 0,0 0 235 0 0,0 0-27 0 0,0 0-167 0 0,0 0-249 0 0,0 0-245 0 0,0 0-165 0 0,34 1-115 0 0,108 1-97 0 0,45-23 658 0 0,-173 19-1789 0 0,25-6 468 0 0,-30 1-4217 0 0,-4-3-4697 0 0,-4 9-2089 0 0</inkml:trace>
  <inkml:trace contextRef="#ctx0" brushRef="#br0" timeOffset="1419.855">1220 139 9578 0 0,'0'0'2207'0'0,"0"0"-434"0"0,0 0-282 0 0,0 0-60 0 0,0 0-41 0 0,0 0-128 0 0,0 0-231 0 0,0 0-284 0 0,0 0-251 0 0,0 0-100 0 0,0 0 19 0 0,0 0 56 0 0,0 0 25 0 0,12 1 9 0 0,205 9 2078 0 0,12-13-1273 0 0,-247-10-529 0 0,-146-109-390 0 0,158 110-2238 0 0,22 16-5210 0 0,-9 0-4927 0 0</inkml:trace>
  <inkml:trace contextRef="#ctx0" brushRef="#br0" timeOffset="1934.704">1969 709 8162 0 0,'0'0'2615'0'0,"0"0"-692"0"0,0 0-321 0 0,0 0 69 0 0,0 0 45 0 0,0 0-100 0 0,0 0-221 0 0,0 0-334 0 0,0 0-273 0 0,0 0-204 0 0,0 0-171 0 0,0 0-83 0 0,0 0-50 0 0,-10 5-15 0 0,-36 20 70 0 0,8-2 416 0 0,155-98 381 0 0,-151 86-418 0 0,34-11-853 0 0,0 0-96 0 0,0 0-118 0 0,0 0-194 0 0,11 0-7528 0 0,-7 0-3768 0 0</inkml:trace>
  <inkml:trace contextRef="#ctx0" brushRef="#br0" timeOffset="2464.702">2412 682 11386 0 0,'0'0'3927'0'0,"0"0"-1790"0"0,0 0-756 0 0,0 0-118 0 0,0 0-96 0 0,0 0-175 0 0,0 0-196 0 0,0 0-201 0 0,0 0-154 0 0,0 0-102 0 0,0 0-79 0 0,0 0-59 0 0,-22 6-49 0 0,-68 20-48 0 0,36 9-8 0 0,45-25-76 0 0,2-4-17 0 0,0 0 0 0 0,1 1 0 0 0,0-1 0 0 0,0 1-1 0 0,1 0 1 0 0,-1 1 0 0 0,2-1 0 0 0,-1 1 0 0 0,1 0 0 0 0,0 1-1 0 0,1-1 1 0 0,-1 0 0 0 0,2 1 0 0 0,-1 0 0 0 0,2 0-1 0 0,-1 0 1 0 0,1 0 0 0 0,0 1-3 0 0,1-5-4 0 0,0 0 0 0 0,0 0 0 0 0,0-1 0 0 0,1 1 0 0 0,0 0 0 0 0,0-1 0 0 0,0 1 0 0 0,1 0 0 0 0,-1-1 0 0 0,1 0 0 0 0,0 1 0 0 0,0-1 0 0 0,1 0 0 0 0,-1 0 0 0 0,1 0 0 0 0,0 0 0 0 0,0-1 0 0 0,0 1 0 0 0,1-1 0 0 0,-1 0 0 0 0,1 0 0 0 0,0 0 0 0 0,0 0 0 0 0,0-1 0 0 0,0 1 0 0 0,0-1 0 0 0,2 1 4 0 0,9-2 46 0 0,-1 0 1 0 0,0 0-1 0 0,0-1 0 0 0,1-1 0 0 0,-1-1 1 0 0,0 0-1 0 0,0 0 0 0 0,0-2 1 0 0,0 1-1 0 0,-1-2 0 0 0,1 0 0 0 0,-1-1 1 0 0,0 0-1 0 0,-1-1 0 0 0,1 0 1 0 0,-1-1-1 0 0,2-2-46 0 0,11-6 73 0 0,-1-1 1 0 0,0-1-1 0 0,-1-1 0 0 0,-1 0 1 0 0,-1-2-1 0 0,-1-1 0 0 0,-1 0 1 0 0,-1-2-1 0 0,-1 0 0 0 0,-1-1 1 0 0,-1 0-1 0 0,-1-2 0 0 0,-1 1 1 0 0,-2-2-1 0 0,0 1 0 0 0,2-18-73 0 0,-9 29-11 0 0,0-1 0 0 0,-2 1 0 0 0,0-1 0 0 0,-1 0-1 0 0,0 1 1 0 0,-2-1 0 0 0,0 0 0 0 0,-2-9 11 0 0,2 19-8 0 0,0-1 0 0 0,0 1 0 0 0,-1 0 0 0 0,0 0 0 0 0,-1 0-1 0 0,1 0 1 0 0,-2 0 0 0 0,1 1 0 0 0,-1-1 0 0 0,1 1 0 0 0,-2 0 0 0 0,1 0 0 0 0,-1 0 0 0 0,0 0 0 0 0,0 1 0 0 0,0 0 0 0 0,-1 0 0 0 0,0 1 0 0 0,0-1 0 0 0,-2 0 8 0 0,3 3-12 0 0,1 0 1 0 0,0 1-1 0 0,-1 0 1 0 0,1 0-1 0 0,-1 0 1 0 0,0 0-1 0 0,1 1 1 0 0,-1 0-1 0 0,0 0 1 0 0,1 0-1 0 0,-1 0 1 0 0,0 1-1 0 0,1-1 1 0 0,-1 1-1 0 0,1 1 1 0 0,-1-1-1 0 0,1 1 1 0 0,0-1-1 0 0,-1 1 1 0 0,1 0-1 0 0,0 1 1 0 0,0-1-1 0 0,0 1 1 0 0,1 0-1 0 0,-1 0 1 0 0,1 0-1 0 0,-1 0 1 0 0,1 0-1 0 0,-1 2 12 0 0,-78 114 15 0 0,77-108-22 0 0,0 1 0 0 0,1 0 0 0 0,0 0 1 0 0,1 1-1 0 0,0-1 0 0 0,1 1 0 0 0,0 0 0 0 0,1 0 0 0 0,1 0 0 0 0,0-1 1 0 0,0 1-1 0 0,1 0 0 0 0,1 0 0 0 0,0-1 0 0 0,1 1 0 0 0,1-1 0 0 0,0 1 0 0 0,0-1 1 0 0,1 0-1 0 0,0-1 0 0 0,1 1 0 0 0,1-1 0 0 0,0-1 0 0 0,0 1 0 0 0,1-1 1 0 0,0 0-1 0 0,10 8 7 0 0,88 71-713 0 0,-23-59-6097 0 0,-67-28-214 0 0,-6 1-4651 0 0</inkml:trace>
  <inkml:trace contextRef="#ctx0" brushRef="#br0" timeOffset="2916.993">2996 921 1536 0 0,'0'0'3174'0'0,"0"0"-1796"0"0,0 0-494 0 0,0 0 243 0 0,0 0 340 0 0,0 0 184 0 0,0 0 16 0 0,0 0-200 0 0,0 0-280 0 0,0 0-221 0 0,0 0-200 0 0,0 0-140 0 0,0 0-107 0 0,3 28-37 0 0,9 83 20 0 0,-8-81 21 0 0,-4-29 30 0 0,0-1 34 0 0,0 0 20 0 0,0 0 41 0 0,0 0 43 0 0,4-20 2061 0 0,0-15-2415 0 0,0 1 0 0 0,3 0-1 0 0,1 0 1 0 0,1 0 0 0 0,2 2 0 0 0,1-1 0 0 0,3-1-337 0 0,-8 15 79 0 0,3-9-17 0 0,-5 11-37 0 0,0 1 0 0 0,0 0 1 0 0,2 0-1 0 0,0 1 0 0 0,1-1 0 0 0,0 2 1 0 0,1-1-1 0 0,1 1 0 0 0,0 0 1 0 0,1 1-1 0 0,1 1 0 0 0,0-1 0 0 0,0 2 1 0 0,12-9-26 0 0,-23 20-2 0 0,1-1 1 0 0,-1 0 0 0 0,1 0-1 0 0,-1 0 1 0 0,1 1 0 0 0,0-1-1 0 0,0 1 1 0 0,-1-1 0 0 0,1 1-1 0 0,0 0 1 0 0,0 0 0 0 0,-1 0-1 0 0,1 0 1 0 0,0 0 0 0 0,0 0-1 0 0,-1 0 1 0 0,1 1 0 0 0,0-1-1 0 0,0 0 1 0 0,-1 1 0 0 0,1 0-1 0 0,0-1 1 0 0,-1 1 0 0 0,1 0-1 0 0,-1 0 1 0 0,1 0 0 0 0,-1 0-1 0 0,1 0 1 0 0,-1 0 0 0 0,0 0-1 0 0,1 0 1 0 0,-1 1 0 0 0,0-1-1 0 0,0 0 1 0 0,0 1 0 0 0,0-1-1 0 0,0 1 1 0 0,0-1 0 0 0,-1 1-1 0 0,1 0 1 0 0,0-1 0 0 0,-1 1-1 0 0,1 0 1 0 0,-1 0 0 0 0,0-1-1 0 0,1 2 2 0 0,15 127-604 0 0,-12-120-488 0 0,-4-8-2952 0 0,1-2-3812 0 0,-1 0-4010 0 0</inkml:trace>
  <inkml:trace contextRef="#ctx0" brushRef="#br0" timeOffset="3401.218">3108 358 12235 0 0,'0'0'2093'0'0,"0"0"-323"0"0,0 0-192 0 0,0 0-102 0 0,0 0-89 0 0,0 0-149 0 0,0 0-206 0 0,0 0-219 0 0,0 0-220 0 0,0 0-177 0 0,0 0-104 0 0,0 0-75 0 0,0 0-10 0 0,7-9 342 0 0,67 7 772 0 0,122 21 1588 0 0,-209-38-2520 0 0,-88-100 72 0 0,96 113-851 0 0,-32-62 1063 0 0,35 44-3216 0 0,8-1-3983 0 0,-2 20-4818 0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1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8 653 6369 0 0,'0'0'1694'0'0,"0"0"-242"0"0,0 0-53 0 0,0 0 150 0 0,0 0 136 0 0,0 0-38 0 0,0 0-225 0 0,0 0-328 0 0,0 0-314 0 0,0 0-243 0 0,0 0-143 0 0,-8 0 1562 0 0,33 4 1579 0 0,6 0-2908 0 0,211-15 1271 0 0,-167 3-1515 0 0,-74 8-359 0 0,-1 0-4 0 0,-12-3-6042 0 0,2 10-2917 0 0,7-3-2429 0 0</inkml:trace>
  <inkml:trace contextRef="#ctx0" brushRef="#br0" timeOffset="354.164">42 819 4209 0 0,'0'0'2451'0'0,"0"0"-580"0"0,0 0-304 0 0,0 0 48 0 0,0 0 142 0 0,0 0 10 0 0,0 0-168 0 0,0 0-290 0 0,0 0-361 0 0,0 0-290 0 0,0 0-215 0 0,0 0-122 0 0,0 0-56 0 0,-6 6-10 0 0,-19 17 17 0 0,40-4 1538 0 0,-11-17-1482 0 0,99 10 2627 0 0,-78-12-2543 0 0,58-8 499 0 0,-72 7-1503 0 0,21 1-5314 0 0,-24 1-800 0 0,-3-1-5284 0 0</inkml:trace>
  <inkml:trace contextRef="#ctx0" brushRef="#br0" timeOffset="2218.435">813 542 0 0 0,'0'0'996'0'0,"0"0"414"0"0,0 0 449 0 0,0 0 317 0 0,0 0 76 0 0,0 0-227 0 0,0 0-331 0 0,0 0-286 0 0,0 0-226 0 0,0 0-161 0 0,0 0-119 0 0,0 0-95 0 0,0 0-91 0 0,8 0 1435 0 0,-6 0 1131 0 0,-37 178-1243 0 0,17-114-1773 0 0,-35 145 220 0 0,52-210 18 0 0,1 1-1 0 0,0 0 1 0 0,-1 0-1 0 0,1 0-503 0 0,22-80 187 0 0,-8 40-180 0 0,1 1-1 0 0,2 0 1 0 0,2 2 0 0 0,2 0-1 0 0,1 1 1 0 0,1 1 0 0 0,2 1-1 0 0,2 1 1 0 0,1 1-7 0 0,32-10-56 0 0,-27 45 0 0 0,10 28 61 0 0,-37-16 25 0 0,0 0 0 0 0,-1 0 0 0 0,-1 0 0 0 0,0 1 0 0 0,-1 0 0 0 0,0 0 0 0 0,-2 0 0 0 0,0 0 0 0 0,-1 0 0 0 0,0 0 0 0 0,-1 0 0 0 0,-3 15-30 0 0,-16 84 43 0 0,1-33 14 0 0,27-87-50 0 0,54-94 24 0 0,-34 58-41 0 0,2 2 1 0 0,2 2 0 0 0,1 0 0 0 0,2 2 0 0 0,1 2 0 0 0,2 1-1 0 0,1 2 1 0 0,30-17 9 0 0,-16 31-176 0 0,-50 35 126 0 0,0 35 121 0 0,-3 0 0 0 0,-2 0 1 0 0,-3 0-1 0 0,-2 3-71 0 0,-1 70-231 0 0,8-126 110 0 0,0-1-59 0 0,0 0-86 0 0,14 0-2976 0 0,8-3-2345 0 0,-9-2-2272 0 0,-6 1-3964 0 0</inkml:trace>
  <inkml:trace contextRef="#ctx0" brushRef="#br0" timeOffset="2866.207">2389 615 3457 0 0,'0'0'1731'0'0,"0"0"-186"0"0,0 0-35 0 0,0 0 101 0 0,0 0 33 0 0,0 0-43 0 0,0 0-100 0 0,0 0-146 0 0,0 0-153 0 0,0 0-179 0 0,0 0-174 0 0,0 0-92 0 0,0 0-29 0 0,-6-4-12 0 0,-16-11-3 0 0,-34 7 2075 0 0,34 11-2552 0 0,0 1 1 0 0,0 1-1 0 0,0 1 1 0 0,0 1 0 0 0,1 1-1 0 0,0 1 1 0 0,1 0-1 0 0,0 2 1 0 0,0 0 0 0 0,1 2-1 0 0,1 0 1 0 0,-13 12-237 0 0,22-19 17 0 0,1 0-1 0 0,0 1 1 0 0,0 0 0 0 0,0 0 0 0 0,1 1-1 0 0,0 0 1 0 0,1 0 0 0 0,0 0-1 0 0,0 1 1 0 0,1 0 0 0 0,0 0 0 0 0,0 1-1 0 0,1-1 1 0 0,0 1 0 0 0,1 0 0 0 0,0 0-1 0 0,1 0 1 0 0,0 1 0 0 0,0-1 0 0 0,1 0-1 0 0,1 1 1 0 0,0 3-17 0 0,0-11 3 0 0,1 0 1 0 0,0 0-1 0 0,0 0 0 0 0,0 0 0 0 0,1-1 1 0 0,-1 1-1 0 0,1 0 0 0 0,0-1 0 0 0,-1 1 1 0 0,1-1-1 0 0,0 1 0 0 0,0-1 1 0 0,1 0-1 0 0,-1 0 0 0 0,0 0 0 0 0,1 0 1 0 0,-1 0-1 0 0,1 0 0 0 0,0-1 0 0 0,0 1 1 0 0,-1-1-1 0 0,1 0 0 0 0,0 0 1 0 0,0 0-1 0 0,0 0 0 0 0,0 0 0 0 0,3 0-3 0 0,86 3 212 0 0,-72-9-171 0 0,0-1-1 0 0,-1 0 1 0 0,1-2 0 0 0,-2 0-1 0 0,1-1 1 0 0,-1-1-1 0 0,-1-1 1 0 0,0-1 0 0 0,0 0-1 0 0,-1-1 1 0 0,-1 0 0 0 0,0-2-1 0 0,5-6-40 0 0,145-178 216 0 0,-156 185-225 0 0,-4 8 106 0 0,-4 20-54 0 0,-5 45 23 0 0,10 64 11 0 0,40-16-175 0 0,-46-107 40 0 0,0-1-1 0 0,0 1 0 0 0,0 0 0 0 0,0-1 1 0 0,0 1-1 0 0,0 0 0 0 0,0-1 1 0 0,0 1-1 0 0,0 0 0 0 0,0-1 0 0 0,0 1 1 0 0,0 0-1 0 0,0-1 0 0 0,0 1 1 0 0,1 0-1 0 0,-1 0 0 0 0,0-1 0 0 0,0 1 1 0 0,0 0-1 0 0,0 0 0 0 0,1-1 1 0 0,-1 1-1 0 0,0 0 0 0 0,0 0 0 0 0,1-1 1 0 0,-1 1-1 0 0,0 0 0 0 0,0 0 1 0 0,1 0-1 0 0,-1 0 0 0 0,0-1 0 0 0,1 1 1 0 0,-1 0-1 0 0,0 0 0 0 0,0 0 1 0 0,1 0-1 0 0,-1 0 0 0 0,0 0 0 0 0,1 0 1 0 0,-1 0-1 0 0,0 0 0 0 0,1 0 1 0 0,-1 0-1 0 0,0 0 0 0 0,1 0 1 0 0,-1 0-1 0 0,0 0 0 0 0,1 0 0 0 0,-1 0 1 0 0,0 1-1 0 0,0-1 0 0 0,1 0 1 0 0,-1 0-1 0 0,0 0 0 0 0,1 0 0 0 0,-1 1 1 0 0,0-1-1 0 0,0 0 0 0 0,0 0 1 0 0,1 1-1 0 0,-1-1 0 0 0,0 0 0 0 0,0 1 59 0 0,2-29-7235 0 0,-2 27 7031 0 0,0-8-6722 0 0,0-1-4168 0 0</inkml:trace>
  <inkml:trace contextRef="#ctx0" brushRef="#br0" timeOffset="3386.13">2061 264 10482 0 0,'0'0'2279'0'0,"0"0"-326"0"0,0 0-223 0 0,0 0-126 0 0,0 0-148 0 0,0 0-141 0 0,0 0-189 0 0,0 0-217 0 0,0 0-222 0 0,0 0-186 0 0,0 0-116 0 0,0 0-71 0 0,0 0-40 0 0,-4-3-12 0 0,2 2-274 0 0,-10-10 390 0 0,35 7 486 0 0,295-4 1629 0 0,-162 15-2083 0 0,-139 1 120 0 0,-17-7-402 0 0,0-1-4 0 0,0 0 6 0 0,-53-46 639 0 0,-50-73-728 0 0,56 49-86 0 0,40 59 216 0 0,3 5-2034 0 0,16 11 78 0 0,3 5-278 0 0,-5-1-2267 0 0,1-1-7869 0 0</inkml:trace>
  <inkml:trace contextRef="#ctx0" brushRef="#br0" timeOffset="3952.433">2969 661 6249 0 0,'0'0'1981'0'0,"0"0"-454"0"0,0 0-42 0 0,0 0 152 0 0,0 0 72 0 0,0 0-54 0 0,0 0-225 0 0,0 0-315 0 0,0 0-243 0 0,0 0-140 0 0,0 0-39 0 0,0 0-5 0 0,0 0 0 0 0,11 12 1911 0 0,-61 26-616 0 0,37-29-1497 0 0,34-26-125 0 0,-3 3-329 0 0,3-1 348 0 0,-24 17 394 0 0,-5 2-686 0 0,-1 1-44 0 0,8-5-64 0 0,0 0 1 0 0,0 0-1 0 0,-1 1 1 0 0,1-1-1 0 0,0 0 1 0 0,0 1-1 0 0,0-1 1 0 0,0 1 0 0 0,0-1-1 0 0,1 1 1 0 0,-1-1-1 0 0,0 1 1 0 0,0 0-1 0 0,0-1 1 0 0,0 1-1 0 0,0 0 1 0 0,1 0-1 0 0,-1-1 1 0 0,0 1-1 0 0,1 0 1 0 0,-1 0 0 0 0,1 0-1 0 0,-1 0 1 0 0,1 0-1 0 0,-1 0 1 0 0,1 0-1 0 0,0 0 1 0 0,-1 0-1 0 0,1 0 1 0 0,0 0-1 0 0,0 0 1 0 0,0 1-1 0 0,0-1 1 0 0,0 0 0 0 0,0 0-1 0 0,0 0 1 0 0,0 0-1 0 0,0 0 1 0 0,1 0-1 0 0,-1 0 1 0 0,0 0-1 0 0,1 0 1 0 0,-1 0-1 0 0,1 1 20 0 0,20 6-6913 0 0,-16-7 325 0 0,1 2-6102 0 0</inkml:trace>
  <inkml:trace contextRef="#ctx0" brushRef="#br0" timeOffset="4595.202">3479 642 7490 0 0,'0'0'3527'0'0,"0"0"-1140"0"0,0 0-606 0 0,0 0-217 0 0,0 0-170 0 0,0 0-142 0 0,0 0-135 0 0,0 0-102 0 0,0 0-160 0 0,0 0-169 0 0,0 0-118 0 0,0 0-96 0 0,0 0-63 0 0,-19 2-54 0 0,-58 10-71 0 0,30 11 153 0 0,38-14-343 0 0,4-2-83 0 0,-1 0 1 0 0,1 0 0 0 0,1 0 0 0 0,-1 1-1 0 0,1 0 1 0 0,1 0 0 0 0,-1 0-1 0 0,2 0 1 0 0,-1 0 0 0 0,1 1-1 0 0,0-1 1 0 0,0 1 0 0 0,1-1-1 0 0,1 1 1 0 0,-1 0 0 0 0,1 0 0 0 0,1 1-12 0 0,-1-5 2 0 0,1 0 1 0 0,0 0 0 0 0,0 1 0 0 0,0-2 0 0 0,1 1 0 0 0,-1 0 0 0 0,1 0-1 0 0,0 0 1 0 0,1-1 0 0 0,-1 1 0 0 0,1-1 0 0 0,0 0 0 0 0,0 0 0 0 0,0 0 0 0 0,1 0-1 0 0,-1 0 1 0 0,1-1 0 0 0,0 1 0 0 0,0-1 0 0 0,0 0 0 0 0,1 0 0 0 0,-1-1 0 0 0,1 1-1 0 0,-1-1 1 0 0,1 0 0 0 0,0 0 0 0 0,0-1 0 0 0,0 1 0 0 0,0-1 0 0 0,0 0-1 0 0,0 0 1 0 0,0-1 0 0 0,0 0-3 0 0,8 1 63 0 0,0-1-1 0 0,0 0 1 0 0,-1-1-1 0 0,1 0 1 0 0,0-1 0 0 0,0-1-1 0 0,-1 0 1 0 0,0 0-1 0 0,1-2 1 0 0,-1 1-1 0 0,9-6-62 0 0,-4-1 109 0 0,0-1 0 0 0,-1-1-1 0 0,0 0 1 0 0,-1-1 0 0 0,0-1-1 0 0,-1 0 1 0 0,-1-1 0 0 0,-1 0-1 0 0,0-1 1 0 0,-1 0 0 0 0,-1-1-1 0 0,0 0 1 0 0,-1-1 0 0 0,-2 0-1 0 0,1-3-108 0 0,5-17 15 0 0,-2 0-1 0 0,-1-1 1 0 0,-2 0-1 0 0,-2-1 0 0 0,-2 0 1 0 0,-1 0-1 0 0,-2-3-14 0 0,0 38-7 0 0,-1 0-1 0 0,0 0 0 0 0,0 0 1 0 0,0 0-1 0 0,0 0 0 0 0,-1 0 1 0 0,0 0-1 0 0,0 0 0 0 0,-1 0 1 0 0,0 0-1 0 0,0 1 1 0 0,0-1-1 0 0,0 0 0 0 0,-1 1 1 0 0,0 0-1 0 0,0 0 0 0 0,-1 0 1 0 0,0 0-1 0 0,1 0 0 0 0,-1 1 1 0 0,-1-1-1 0 0,1 1 0 0 0,-1 0 1 0 0,1 1-1 0 0,-1-1 0 0 0,0 1 1 0 0,-1 0-1 0 0,1 0 0 0 0,-1 0 1 0 0,1 1-1 0 0,-1 0 0 0 0,0 0 1 0 0,1 1-1 0 0,-1-1 0 0 0,-3 1 8 0 0,0 0-8 0 0,1 1-1 0 0,-1 1 0 0 0,1-1 0 0 0,-1 1 1 0 0,1 1-1 0 0,0 0 0 0 0,0 0 1 0 0,0 0-1 0 0,0 1 0 0 0,0 0 1 0 0,0 1-1 0 0,1 0 0 0 0,-1 0 0 0 0,1 1 1 0 0,-3 2 8 0 0,2-2 5 0 0,0 1 0 0 0,0 0 0 0 0,1 1 1 0 0,0-1-1 0 0,0 2 0 0 0,1-1 0 0 0,0 1 1 0 0,0-1-1 0 0,0 2 0 0 0,1-1 1 0 0,0 1-1 0 0,1-1 0 0 0,0 1 0 0 0,1 0 1 0 0,-1 1-1 0 0,2-1 0 0 0,-1 1 0 0 0,1-1 1 0 0,0 10-6 0 0,2 5 21 0 0,2-1 0 0 0,0 0-1 0 0,2 1 1 0 0,1-2 0 0 0,0 1 0 0 0,2 0 0 0 0,0-1 0 0 0,2 0 0 0 0,0-1 0 0 0,1 0 0 0 0,2 0 0 0 0,0-1 0 0 0,13 16-21 0 0,115 143 310 0 0,-101-139-342 0 0,-24-37-2219 0 0,-6-7-6489 0 0,-6 0-3343 0 0</inkml:trace>
  <inkml:trace contextRef="#ctx0" brushRef="#br0" timeOffset="5171.548">4092 680 14131 0 0,'0'0'1163'0'0,"0"0"-374"0"0,0 0-47 0 0,0 0 229 0 0,0 0 238 0 0,0 0 21 0 0,0 0-182 0 0,0 0-269 0 0,0 0-224 0 0,0 0-135 0 0,0 0-93 0 0,0 0-62 0 0,1 33-52 0 0,1 98-50 0 0,-5-18 532 0 0,1-92 137 0 0,2-21 466 0 0,0-12-550 0 0,2-15-600 0 0,1 0 1 0 0,2 1-1 0 0,0-1 0 0 0,2 1 1 0 0,1 0-1 0 0,8-18-148 0 0,-7 19 42 0 0,7-16 14 0 0,1 0-1 0 0,2 2 1 0 0,2 0-1 0 0,1 1 0 0 0,16-17-55 0 0,-2 27 254 0 0,-27 63 27 0 0,10 115 230 0 0,-9-85-503 0 0,-10-65-157 0 0,1 0 1 0 0,0 0-1 0 0,-1 0 0 0 0,1 0 1 0 0,-1 0-1 0 0,1 0 0 0 0,0 0 0 0 0,-1 0 1 0 0,1-1-1 0 0,-1 1 0 0 0,1 0 1 0 0,0 0-1 0 0,-1 0 0 0 0,1-1 0 0 0,-1 1 1 0 0,1 0-1 0 0,-1-1 0 0 0,1 1 1 0 0,-1 0-1 0 0,1-1 0 0 0,-1 1 1 0 0,0-1-1 0 0,1 1 0 0 0,-1-1 0 0 0,1 1 1 0 0,-1-1-1 0 0,0 1 0 0 0,1-1 1 0 0,-1 1-1 0 0,0-1 0 0 0,0 1 0 0 0,0-1 1 0 0,1 0-1 0 0,-1 1 0 0 0,0-1 1 0 0,0 1-1 0 0,0-1 0 0 0,0 0 1 0 0,0 1-1 0 0,0-1 0 0 0,0 1 0 0 0,0-1 1 0 0,0 0-1 0 0,0 1 0 0 0,0-1 1 0 0,-1 1-1 0 0,1-1 0 0 0,0 0 1 0 0,0 1-1 0 0,-1-1 0 0 0,1 1 0 0 0,0-1 1 0 0,-1 1-1 0 0,1-1 0 0 0,-1 1 149 0 0,3-7-5417 0 0,-1-1-6475 0 0</inkml:trace>
  <inkml:trace contextRef="#ctx0" brushRef="#br0" timeOffset="5654.847">4105 218 13851 0 0,'0'0'2430'0'0,"0"0"-340"0"0,0 0-285 0 0,0 0-255 0 0,0 0-236 0 0,0 0-233 0 0,0 0-246 0 0,0 0-203 0 0,0 0-157 0 0,0 0-120 0 0,0 0-42 0 0,0 0-16 0 0,0 0 8 0 0,6-1 55 0 0,298-2 2305 0 0,-303 3-2645 0 0,-1 0 8 0 0,0 0 6 0 0,0 0 5 0 0,0 0 3 0 0,0 0 13 0 0,0 0 4 0 0,0 0-7 0 0,0 0 24 0 0,0 0-7 0 0,0 0 10 0 0,-38-19 685 0 0,8-19-578 0 0,9 3-96 0 0,-18-42-572 0 0,36 68-216 0 0,3 7-1915 0 0,0 1-3482 0 0,0 1-6686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3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37,'-10'20,"1"0,2 0,0 1,1 0,1 1,0-1,2 1,1 0,1 0,0 3,1-24,-1 244,0-241,1 0,0 0,0 0,0 0,0 0,1 0,-1 0,1 0,0 0,0 0,1 0,-1-1,1 1,-1 0,1-1,0 0,1 1,-1-1,1 0,-1 0,1 0,0 0,0-1,0 1,0-1,1 0,-1 0,1 0,-1 0,1 0,0-1,-1 0,1 0,0 0,0 0,0 0,1-1,9-5,-1-1,0-1,-1 0,1-1,-1 0,-1 0,0-2,0 1,-1-1,0-1,0 0,-2 0,1-1,4-10,93-141,-106 164,0 0,1-1,-1 1,0 0,1 0,-1-1,0 1,1 0,-1-1,1 1,-1 0,1-1,-1 1,1 0,0-1,-1 1,1-1,0 0,-1 1,1-1,0 1,0-1,-1 0,1 1,0-1,0 0,0 0,-1 0,1 0,0 0,0 0,0 0,-1 0,1 0,0 0,0 0,0 0,-1-1,1 1,0 0,0-1,0 1,-1 0,1-1,0 1,-1-1,1 1,0-1,-1 1,1-1,-1 0,1 1,-1-1,1 0,-1 1,0-1,1 0,-1 0,0 1,1-1,-1 0,0 0,0 0,0 1,0-2,1 10,37 145,-36-148,0-1,1 1,-1-1,1 0,0 0,0 0,0 0,0-1,1 1,0-1,-1 0,1 0,0 0,1 0,-1-1,0 0,1 0,-1 0,1 0,0-1,0 0,-1 0,1 0,0 0,0-1,0 0,0 0,0 0,0-1,3 0,3-1,0-1,0-1,0 1,-1-2,0 1,1-2,-2 1,1-1,-1-1,0 0,0 0,0-1,-1 0,-1 0,1-1,-1 1,-1-2,1 1,-2-1,13-21,-1-1,-2-1,-1 0,-2 0,3-16,-10 34,-1-1,-1 1,0-1,-1 0,0 0,-2 0,0 0,0 0,-2 0,0 0,-1-2,-10 6,8 17</inkml:trace>
  <inkml:trace contextRef="#ctx0" brushRef="#br0" timeOffset="4929.755">1103 375,'-12'9,"1"0,1 1,-1 0,1 1,1 0,0 1,1 0,0 0,1 1,0 0,1 0,0 1,1-1,1 1,0 0,-1 13,5-24,0 1,0 0,0-1,0 1,1-1,0 1,0-1,0 0,0 1,0-1,1 0,-1 0,1 1,0-1,0 0,0-1,1 1,-1 0,0-1,1 1,0-1,0 0,0 0,0 0,0 0,0 0,0-1,0 1,1-1,-1 0,0 0,4 0,2 1,1-1,-1 0,1-1,0 0,-1 0,1-1,-1 0,1-1,-1 0,0 0,7-3,0 0,0-1,-1 0,1-1,-2 0,1-1,-1-1,0 0,-1-1,0-1,0 0,-1 0,-1-2,0 1,-1-1,0-1,-1 0,0 0,-1-1,0-2,-7 14,0-1,0 1,0-1,-1 1,0-1,1 0,-1 1,-1-1,1 1,0-1,-1 1,0-1,0 1,0-1,0 1,0 0,-1 0,1-1,-1 1,0 0,0 0,0 1,-1-1,1 0,0 1,-1-1,0 1,0 0,1 0,-1 0,-1 0,1 0,0 1,0 0,-1-1,1 1,0 0,-1 1,1-1,-1 1,0-1,-7-1,0-1,0 2,0 0,0 0,-1 1,1 0,0 1,0 0,-1 1,1 0,0 1,1 0,-1 1,0 0,1 1,-6 3,-2 4</inkml:trace>
  <inkml:trace contextRef="#ctx0" brushRef="#br0" timeOffset="5467.835">1526 375,'5'229,"-7"-197,1-18,0-21,1-22,5 8,1 1,1-1,1 2,0-1,1 1,2 0,0 1,1 0,0 1,1 0,1 1,10-8,-18 17,43-37,-48 43,0 0,1 0,-1 0,0 0,0 1,0-1,0 0,1 1,-1-1,0 1,1-1,-1 1,0 0,1 0,-1-1,0 1,1 0,-1 0,1 0,-1 1,0-1,1 0,-1 0,0 1,1-1,-1 1,0-1,0 1,1-1,-1 1,0 0,0 0,0 0,0-1,0 1,0 0,0 0,0 0,0 1,0-1,-1 0,1 0,0 1,14 43,-8-21</inkml:trace>
  <inkml:trace contextRef="#ctx0" brushRef="#br0" timeOffset="5780.545">2120 8,'6'18,"0"1,-1 0,-1 0,-1 0,-1 1,-1-1,0 1,-1 6,0-10,-25 176,-7-46,23-128</inkml:trace>
  <inkml:trace contextRef="#ctx0" brushRef="#br0" timeOffset="6095.669">2486 93,'-24'14,"-274"170,296-184,0 1,0 0,-1 0,1 0,0 0,0 0,0 0,0 0,1 1,-1-1,0 1,0 0,1-1,-1 1,1 0,0 0,-1 0,1 0,0 0,0 0,0 0,0 0,1 1,-1-1,1 0,-1 1,1-1,0 0,0 0,0 1,0-1,0 0,0 1,1-1,-1 0,1 1,-1-1,1 0,0 0,0 0,0 0,0 0,1 0,-1 0,0 0,1 0,-1 0,1-1,0 1,0 0,91 51,39 33,-92-54,-30-31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2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6073 0 0,'0'0'2138'0'0,"0"0"-767"0"0,0 0-435 0 0,0 0 23 0 0,0 0 203 0 0,0 0 113 0 0,0 0-52 0 0,0 0-197 0 0,0 0-261 0 0,0 0-224 0 0,0 0-174 0 0,-24 27-110 0 0,-72 83-83 0 0,23-19-535 0 0,71-86-828 0 0,2 1-5525 0 0,0-2-3289 0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30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134 258 5257 0 0,'0'0'2397'0'0,"0"0"-314"0"0,0 0-371 0 0,0 0-154 0 0,0 0-55 0 0,0 0 21 0 0,0 0-53 0 0,0 0-140 0 0,0 0-163 0 0,0 0-217 0 0,0 0-205 0 0,-6-5-196 0 0,-17-19-183 0 0,17 19-116 0 0,6 5-58 0 0,0 0-27 0 0,0 0 20 0 0,0 0 12 0 0,8 27 989 0 0,7 23-774 0 0,-3 1 0 0 0,-2 0 1 0 0,-2 1-1 0 0,-2 0 0 0 0,-3 0 0 0 0,-2 0 1 0 0,-4 32-414 0 0,4 57 214 0 0,-1 17-106 0 0,-4-141-793 0 0,1-26-883 0 0,1-30-1299 0 0,5-36-3714 0 0,0 44 162 0 0,-1 18-2139 0 0</inkml:trace>
  <inkml:trace contextRef="#ctx0" brushRef="#br0" timeOffset="649.56">55 243 2497 0 0,'0'0'1229'0'0,"0"0"47"0"0,0 0 137 0 0,0 0 175 0 0,0 0 166 0 0,0 0 25 0 0,0 0-88 0 0,0 0-111 0 0,0 0-152 0 0,0 0-155 0 0,0 0-185 0 0,0 0-192 0 0,-9-6-178 0 0,-27-20-117 0 0,27 19-63 0 0,9 7-49 0 0,0 0-37 0 0,0 0-20 0 0,0 0-22 0 0,0 0-45 0 0,32-16 1293 0 0,2-2-1549 0 0,2 1 0 0 0,1 1 0 0 0,0 3 0 0 0,1 0 0 0 0,0 3 0 0 0,0 1 0 0 0,1 2 0 0 0,0 1 0 0 0,1 3 0 0 0,-1 1 0 0 0,4 1-109 0 0,-41 1 5 0 0,0 0 1 0 0,1 0 0 0 0,-1 0 0 0 0,0 0 0 0 0,1 0 0 0 0,-1 1 0 0 0,0-1-1 0 0,0 1 1 0 0,1-1 0 0 0,-1 1 0 0 0,0 0 0 0 0,0 0 0 0 0,0 0 0 0 0,0 0-1 0 0,0 0 1 0 0,0 0 0 0 0,0 1 0 0 0,0-1 0 0 0,0 1 0 0 0,-1-1-1 0 0,1 1 1 0 0,0 0 0 0 0,-1-1 0 0 0,0 1 0 0 0,1 0 0 0 0,-1 0 0 0 0,0 0-1 0 0,0 0 1 0 0,0 0 0 0 0,0 0 0 0 0,0 1 0 0 0,-1-1 0 0 0,1 0 0 0 0,-1 0-1 0 0,1 1 1 0 0,-1-1 0 0 0,0 0 0 0 0,0 1 0 0 0,0-1 0 0 0,0 0-1 0 0,0 1 1 0 0,0-1 0 0 0,-1 0 0 0 0,0 1-6 0 0,-2 9 37 0 0,-1 0-1 0 0,-1 0 0 0 0,0-1 1 0 0,-1 0-1 0 0,0 0 1 0 0,-1 0-1 0 0,0-1 1 0 0,-1 0-1 0 0,0 0 1 0 0,0-1-1 0 0,-1 0 1 0 0,0 0-1 0 0,-1-1 1 0 0,-5 3-37 0 0,-138 125 80 0 0,148-132-81 0 0,0 0 1 0 0,0 0-1 0 0,0 1 1 0 0,1 0-1 0 0,-1-1 0 0 0,1 1 1 0 0,1 1-1 0 0,-1-1 1 0 0,1 0-1 0 0,0 1 1 0 0,0 0-1 0 0,0 0 0 0 0,1 0 1 0 0,0 0-1 0 0,0 0 1 0 0,0 0-1 0 0,1 0 1 0 0,0 1-1 0 0,0-1 0 0 0,1 1 1 0 0,0 1 0 0 0,65 34-99 0 0,59-4 189 0 0,-106-35-87 0 0,-1 1 1 0 0,0 0-1 0 0,0 1 0 0 0,0 1 0 0 0,-1 1 1 0 0,0 0-1 0 0,0 1 0 0 0,-1 1 1 0 0,0 0-1 0 0,6 6-3 0 0,-17-11 17 0 0,0 0-1 0 0,0 0 1 0 0,-1 0 0 0 0,0 0 0 0 0,0 1 0 0 0,0-1-1 0 0,0 1 1 0 0,-1 0 0 0 0,0 0 0 0 0,0 0 0 0 0,0 0 0 0 0,0 0-1 0 0,-1 0 1 0 0,0 0 0 0 0,1 6-17 0 0,-2-5 55 0 0,1 1 0 0 0,-1 0-1 0 0,-1 0 1 0 0,1 0 0 0 0,-1 0 0 0 0,0 0 0 0 0,-1 0 0 0 0,1-1-1 0 0,-1 1 1 0 0,-1 0 0 0 0,1-1 0 0 0,-1 0 0 0 0,0 1-1 0 0,-1-1 1 0 0,0 0 0 0 0,0-1 0 0 0,0 1 0 0 0,-2 2-55 0 0,-14 10 50 0 0,1-1 0 0 0,-2-1 1 0 0,0-1-1 0 0,-1 0 0 0 0,-1-2 1 0 0,0 0-1 0 0,-1-2 0 0 0,0 0 1 0 0,0-2-1 0 0,-1-1 0 0 0,-3 0-50 0 0,-79 4-533 0 0,109-32-1556 0 0,37-28-3179 0 0,-6 24-4943 0 0,-19 16-694 0 0</inkml:trace>
  <inkml:trace contextRef="#ctx0" brushRef="#br0" timeOffset="1524.983">952 740 10498 0 0,'0'0'1559'0'0,"0"0"-206"0"0,0 0 66 0 0,0 0 156 0 0,0 0 8 0 0,0 0-147 0 0,0 0-252 0 0,0 0-269 0 0,0 0-242 0 0,0 0-160 0 0,0 0-113 0 0,-17 33-95 0 0,-50 100-53 0 0,55-79 108 0 0,15-51-285 0 0,3 2 20 0 0,0-1 1 0 0,0 0-1 0 0,0 0 1 0 0,0-1-1 0 0,1 1 1 0 0,0-2-1 0 0,0 1 1 0 0,-1-1-1 0 0,1 0 1 0 0,1 0-1 0 0,-1-1 1 0 0,0 0-1 0 0,0 0 1 0 0,0-1-1 0 0,1 0 1 0 0,-1 0-1 0 0,0 0 1 0 0,1-1-1 0 0,-1 0 1 0 0,0-1-1 0 0,0 0 1 0 0,0 0-1 0 0,0 0 1 0 0,0-1-1 0 0,4-2-95 0 0,110-52 615 0 0,-103 47-547 0 0,0-1 0 0 0,-1 0-1 0 0,-1-1 1 0 0,0-1-1 0 0,-1-1 1 0 0,0 0 0 0 0,-1-1-1 0 0,10-13-67 0 0,15-21 107 0 0,-33 116-75 0 0,-4-58-24 0 0,0-1 0 0 0,0 0 0 0 0,0-1-1 0 0,1 1 1 0 0,0 0 0 0 0,0-1 0 0 0,1 1 0 0 0,0-1 0 0 0,1 0 0 0 0,-1 0 0 0 0,1-1-1 0 0,1 1 1 0 0,-1-1 0 0 0,1 0 0 0 0,0-1 0 0 0,0 1 0 0 0,1-1 0 0 0,0-1 0 0 0,0 1-1 0 0,0-1 1 0 0,0 0 0 0 0,0 0 0 0 0,1-1 0 0 0,0 0 0 0 0,0-1 0 0 0,0 0 0 0 0,0 0-1 0 0,0 0 1 0 0,0-1 0 0 0,0 0 0 0 0,0-1 0 0 0,1 0 0 0 0,-1 0 0 0 0,0-1 0 0 0,0 0 0 0 0,1 0-1 0 0,-1-1 1 0 0,0 0 0 0 0,-1-1 0 0 0,1 1 0 0 0,0-2 0 0 0,-1 1 0 0 0,1-1-8 0 0,22-17 97 0 0,0-1 0 0 0,-2-2 0 0 0,-1 0 0 0 0,-1-2 0 0 0,-1-1 0 0 0,-1-1 0 0 0,-1-1 1 0 0,-2-2-1 0 0,-1 0 0 0 0,7-16-97 0 0,-27 46-2 0 0,25-41 24 0 0,-2-1 0 0 0,-2-1-1 0 0,-2-1 1 0 0,-1-1 0 0 0,-3 0 0 0 0,-2-1-1 0 0,4-36-21 0 0,-13 63 12 0 0,-1-1 1 0 0,0 0-1 0 0,-2 0 0 0 0,-1 0 0 0 0,0 1 0 0 0,-2-1 1 0 0,-1-7-13 0 0,1 22 1 0 0,1 1 0 0 0,0 0 1 0 0,-1 0-1 0 0,0 0 0 0 0,0 0 1 0 0,-1 0-1 0 0,0 1 0 0 0,1-1 1 0 0,-1 1-1 0 0,-1-1 0 0 0,1 1 1 0 0,-1 0-1 0 0,1 0 0 0 0,-1 1 1 0 0,-2-2-2 0 0,4 6-5 0 0,0-1 0 0 0,0 1 1 0 0,0 0-1 0 0,0 0 1 0 0,1 0-1 0 0,-1 0 0 0 0,0 1 1 0 0,1-1-1 0 0,-1 0 1 0 0,1 1-1 0 0,-1-1 0 0 0,1 1 1 0 0,-1-1-1 0 0,1 1 0 0 0,0 0 1 0 0,0 0-1 0 0,0 0 1 0 0,0-1-1 0 0,0 1 0 0 0,1 0 1 0 0,-1 0-1 0 0,0 0 1 0 0,1 0-1 0 0,-1 0 0 0 0,1 0 1 0 0,0 0-1 0 0,0 1 1 0 0,0-1-1 0 0,0 0 0 0 0,0 0 1 0 0,0 0-1 0 0,1 0 1 0 0,-1 1 4 0 0,-1 9-11 0 0,-5 239 131 0 0,12-189-45 0 0,2 0 1 0 0,3 0-1 0 0,17 51-75 0 0,-27-109-3 0 0,77 240 363 0 0,-56-192-251 0 0,-22-81-658 0 0,-22-34-1748 0 0,-8-19-2554 0 0,13 39-4820 0 0,11 30-1646 0 0</inkml:trace>
  <inkml:trace contextRef="#ctx0" brushRef="#br0" timeOffset="1774.497">1532 397 11034 0 0,'0'0'2117'0'0,"0"0"-640"0"0,0 0-447 0 0,0 0-12 0 0,0 0 220 0 0,0 0 281 0 0,0 0 123 0 0,0 0-92 0 0,0 0-235 0 0,40-5-247 0 0,132-17-220 0 0,274-40 1889 0 0,-104 17-2296 0 0,-336 44-946 0 0,7 0 187 0 0,-9-2-7918 0 0,-4 3-4097 0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36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6289 0 0,'0'0'2075'0'0,"0"0"-389"0"0,0 0-128 0 0,0 0 117 0 0,0 0 91 0 0,0 0-30 0 0,0 0-204 0 0,0 0-337 0 0,0 0-305 0 0,0 0-207 0 0,0 0-109 0 0,0 0-52 0 0,3-1-13 0 0,138-13 4954 0 0,-3 6-4192 0 0,-58 5-2193 0 0,-105 23-2487 0 0,12-9 211 0 0,0-1-4535 0 0,7-6-3764 0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37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6233 0 0,'0'0'1447'0'0,"0"0"-196"0"0,0 0 138 0 0,0 0 322 0 0,0 0 236 0 0,0 0-15 0 0,0 0-285 0 0,0 0-379 0 0,0 0-251 0 0,0 0-80 0 0,0 0 19 0 0,0 0 5 0 0,0 0-67 0 0,4 4-88 0 0,46 23 1657 0 0,4-22-1601 0 0,-1-2-1 0 0,1-2 1 0 0,-1-3-1 0 0,32-5-861 0 0,24-16 734 0 0,-118 15-6208 0 0,5 8 751 0 0,2 0-7453 0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3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355 678 1920 0 0,'0'0'1486'0'0,"0"0"-64"0"0,0 0 47 0 0,0 0 144 0 0,0 0 183 0 0,0 0 88 0 0,0 0-56 0 0,0 0-163 0 0,0 0-266 0 0,0 0-287 0 0,0 0-253 0 0,-14-11-219 0 0,-43-30-149 0 0,55 40-455 0 0,0 0 0 0 0,0 0-1 0 0,-1 0 1 0 0,1 0 0 0 0,0 0-1 0 0,0 0 1 0 0,0 1 0 0 0,-1-1-1 0 0,1 1 1 0 0,0-1 0 0 0,-1 1-1 0 0,1 0 1 0 0,0 0 0 0 0,-1 0 0 0 0,1 0-1 0 0,0 1 1 0 0,-1-1 0 0 0,1 0-1 0 0,0 1 1 0 0,-1 0 0 0 0,1-1-1 0 0,0 1 1 0 0,0 0 0 0 0,0 0-1 0 0,0 1 1 0 0,0-1 0 0 0,0 0-1 0 0,0 1 1 0 0,0-1 0 0 0,0 1 0 0 0,1-1-1 0 0,-1 1-35 0 0,-4 3 96 0 0,-78 78 721 0 0,-4 73-230 0 0,80-137-548 0 0,2 2 0 0 0,0-1 0 0 0,1 1 1 0 0,1 0-1 0 0,2 0 0 0 0,0 0 0 0 0,0 0 0 0 0,2 1 0 0 0,1 4-39 0 0,-1-22 17 0 0,1 0-1 0 0,-1 0 1 0 0,0-1 0 0 0,1 1-1 0 0,0 0 1 0 0,0-1 0 0 0,0 1-1 0 0,0-1 1 0 0,1 1 0 0 0,-1-1-1 0 0,1 0 1 0 0,0 1 0 0 0,0-1-1 0 0,0 0 1 0 0,0 0 0 0 0,0 0-1 0 0,1-1 1 0 0,0 1-1 0 0,-1 0 1 0 0,1-1 0 0 0,0 0-1 0 0,0 0 1 0 0,0 0 0 0 0,1 0-1 0 0,-1 0 1 0 0,0 0 0 0 0,1-1-1 0 0,-1 0 1 0 0,1 0 0 0 0,-1 0-1 0 0,2 0-16 0 0,4-1 92 0 0,0-1-1 0 0,0 0 1 0 0,0 0-1 0 0,0-1 1 0 0,0-1-1 0 0,0 0 0 0 0,0 0 1 0 0,-1 0-1 0 0,1-1 1 0 0,-1 0-1 0 0,0-1 1 0 0,-1 0-1 0 0,1 0 1 0 0,6-6-92 0 0,22-23 97 0 0,-1-2 0 0 0,-2-2 1 0 0,-1-1-1 0 0,-2-1 0 0 0,-2-1 1 0 0,-2-2-1 0 0,-1-1 0 0 0,-3 0 1 0 0,-1-2-1 0 0,-3-1 0 0 0,-2 0 1 0 0,-1-1-1 0 0,4-36-97 0 0,-10 54 3 0 0,-2-1 0 0 0,-2-1 0 0 0,-1 1-1 0 0,-1-1 1 0 0,-1 0 0 0 0,-2 1 0 0 0,-2-1 0 0 0,0 0-1 0 0,-3 1 1 0 0,-7-30-3 0 0,11 54 6 0 0,-1 0 0 0 0,-1 0 0 0 0,1 0 0 0 0,-1 0 0 0 0,-1 1 0 0 0,1-1 0 0 0,-1 1 0 0 0,0 0 0 0 0,0 0 0 0 0,-1 0 1 0 0,0 1-1 0 0,0 0 0 0 0,0-1 0 0 0,-1 2 0 0 0,1-1 0 0 0,-1 1 0 0 0,0 0 0 0 0,0 0 0 0 0,-1 0 0 0 0,1 1 0 0 0,-7-2-6 0 0,8 6 4 0 0,0 1 1 0 0,0 0-1 0 0,0 0 1 0 0,0 0-1 0 0,1 0 1 0 0,-1 1-1 0 0,0-1 1 0 0,1 1-1 0 0,0 1 1 0 0,0-1-1 0 0,0 1 1 0 0,0-1-1 0 0,0 1 1 0 0,1 0-1 0 0,-1 0 1 0 0,1 1-1 0 0,0-1 1 0 0,1 1-1 0 0,-1-1 1 0 0,1 1-1 0 0,0 0 1 0 0,-1 2-5 0 0,-9 23 58 0 0,2 0 1 0 0,1 0 0 0 0,1 1 0 0 0,2 0 0 0 0,1 0 0 0 0,2 0-1 0 0,0 1 1 0 0,3-1 0 0 0,0 1 0 0 0,4 16-59 0 0,-4-38 28 0 0,5 40 126 0 0,3-1 0 0 0,2 0 1 0 0,1 0-1 0 0,3-1 0 0 0,2 0 1 0 0,3-2-1 0 0,15 30-154 0 0,-18-40 66 0 0,2-1 0 0 0,1-1 0 0 0,2 0-1 0 0,1-1 1 0 0,18 18-66 0 0,2-1 36 0 0,-38-80-4807 0 0,-2 23 3286 0 0,1-5-5293 0 0,-3 4-4702 0 0</inkml:trace>
  <inkml:trace contextRef="#ctx0" brushRef="#br0" timeOffset="562.258">847 832 4953 0 0,'0'0'2677'0'0,"0"0"-678"0"0,0 0-228 0 0,0 0 73 0 0,0 0 46 0 0,0 0-95 0 0,0 0-271 0 0,0 0-325 0 0,0 0-313 0 0,0 0-217 0 0,0 0-130 0 0,0 0-70 0 0,0 0-39 0 0,-2 32-41 0 0,-3 99-31 0 0,4-21 713 0 0,13-53-346 0 0,-1-95 1864 0 0,90-385-2109 0 0,-98 413-477 0 0,0-3 11 0 0,0 0 1 0 0,1 1-1 0 0,0 0 1 0 0,1 0-1 0 0,0 0 1 0 0,1 0-1 0 0,0 1 1 0 0,1 0-1 0 0,8-9-14 0 0,-13 20 3 0 0,0 0 0 0 0,-1 0-1 0 0,1 0 1 0 0,0 0 0 0 0,0 0 0 0 0,0 1-1 0 0,-1-1 1 0 0,1 1 0 0 0,0-1 0 0 0,0 1 0 0 0,-1 0-1 0 0,1 0 1 0 0,0 0 0 0 0,-1 0 0 0 0,1 0-1 0 0,-1 0 1 0 0,1 0 0 0 0,-1 0 0 0 0,0 1 0 0 0,1-1-1 0 0,-1 0 1 0 0,0 1 0 0 0,0-1 0 0 0,0 1-1 0 0,0 0-2 0 0,75 94 447 0 0,-15-22-201 0 0,-50-62-177 0 0,4 1-272 0 0,-18-31-2135 0 0,-6-5-1200 0 0,4 12-245 0 0,0-1-4978 0 0,3 4-1837 0 0</inkml:trace>
  <inkml:trace contextRef="#ctx0" brushRef="#br0" timeOffset="1050.457">808 292 7434 0 0,'0'0'2461'0'0,"0"0"-295"0"0,0 0-204 0 0,0 0-138 0 0,0 0-163 0 0,0 0-201 0 0,0 0-262 0 0,0 0-309 0 0,0 0-267 0 0,0 0-181 0 0,0 0-58 0 0,0 0 6 0 0,0 0 65 0 0,5-2 59 0 0,89-11 1732 0 0,173 1-348 0 0,-213 8-619 0 0,-76-26-778 0 0,-77-93-220 0 0,84 107-319 0 0,14 16-21 0 0,1 0-49 0 0,0 0-72 0 0,0 0-77 0 0,0 0-100 0 0,38 24-3839 0 0,-19-14-3470 0 0,-10-6-4584 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4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291 500 6417 0 0,'0'0'2268'0'0,"0"0"-204"0"0,0 0-152 0 0,0 0-115 0 0,0 0-90 0 0,0 0-170 0 0,0 0-216 0 0,0 0-228 0 0,0 0-227 0 0,0 0-187 0 0,0 0-145 0 0,0 0-104 0 0,0 0-75 0 0,-32 10-53 0 0,-99 33-26 0 0,74-12 85 0 0,52-22-291 0 0,-3 1-26 0 0,0 1 0 0 0,1 1 0 0 0,1-1 0 0 0,-1 1 0 0 0,2 0 0 0 0,0 1 0 0 0,1-1 0 0 0,0 1 0 0 0,0 0 0 0 0,2 0 0 0 0,-1 6-44 0 0,2-14 7 0 0,0-1 0 0 0,1 1 0 0 0,0 0 0 0 0,0 0 0 0 0,0-1 0 0 0,0 1 0 0 0,1 0 0 0 0,0-1 0 0 0,0 1-1 0 0,0 0 1 0 0,1-1 0 0 0,-1 1 0 0 0,1-1 0 0 0,0 0 0 0 0,0 0 0 0 0,1 0 0 0 0,-1 0 0 0 0,1 0 0 0 0,0 0 0 0 0,0 0 0 0 0,0-1 0 0 0,0 1 0 0 0,1-1 0 0 0,0 0 0 0 0,-1 0 0 0 0,1-1 0 0 0,0 1 0 0 0,0-1 0 0 0,0 0 0 0 0,1 0 0 0 0,-1 0 0 0 0,1 0 0 0 0,-1-1-7 0 0,6 2 57 0 0,-1-2 0 0 0,1 1 1 0 0,-1-1-1 0 0,1-1 1 0 0,-1 0-1 0 0,1 0 1 0 0,-1-1-1 0 0,1 0 0 0 0,-1 0 1 0 0,0-1-1 0 0,1 0 1 0 0,-1-1-1 0 0,0 0 1 0 0,-1-1-1 0 0,1 0 0 0 0,0 0 1 0 0,7-5-58 0 0,6-5 163 0 0,0-1 1 0 0,-1-1-1 0 0,-1-1 1 0 0,0 0-1 0 0,15-19-163 0 0,-13 11 56 0 0,-1-1 0 0 0,-1-1 0 0 0,-2-1-1 0 0,-1 0 1 0 0,0-1 0 0 0,-3-1 0 0 0,0 0-1 0 0,-2-1 1 0 0,-2-1 0 0 0,0 0 0 0 0,2-19-56 0 0,-9 36-3 0 0,0 0 1 0 0,-1 0 0 0 0,0-1 0 0 0,-1 1-1 0 0,-1-1 1 0 0,-1 1 0 0 0,0 0-1 0 0,0-1 1 0 0,-2 1 0 0 0,0 0-1 0 0,-1 0 1 0 0,0 0 0 0 0,-1 1-1 0 0,-1-1 1 0 0,-1 1 0 0 0,0 0-1 0 0,0 1 1 0 0,-1 0 0 0 0,-1 0-1 0 0,0 1 1 0 0,-1 0 0 0 0,0 0-1 0 0,-2 0 3 0 0,6 9-5 0 0,1 1 0 0 0,-1 0 0 0 0,1 0-1 0 0,-1 0 1 0 0,0 0 0 0 0,0 1 0 0 0,0 0-1 0 0,0 1 1 0 0,0-1 0 0 0,0 1 0 0 0,0 0-1 0 0,0 1 1 0 0,0-1 0 0 0,1 1 0 0 0,-1 0-1 0 0,0 1 1 0 0,0-1 0 0 0,0 1-1 0 0,1 0 1 0 0,-1 1 0 0 0,1-1 0 0 0,0 1-1 0 0,0 0 1 0 0,0 1 0 0 0,0-1 0 0 0,0 1-1 0 0,0 0 1 0 0,1 0 0 0 0,0 0 0 0 0,0 1-1 0 0,0-1 1 0 0,1 1 0 0 0,-1 0 0 0 0,1 0-1 0 0,0 0 1 0 0,1 1 0 0 0,-2 3 5 0 0,-4 6 11 0 0,0 1 0 0 0,2 0 0 0 0,0 1 0 0 0,1 0 0 0 0,0-1 0 0 0,2 2 0 0 0,0-1 0 0 0,0 0 0 0 0,2 0 0 0 0,0 1 0 0 0,1-1 0 0 0,1 1 0 0 0,1-1 0 0 0,0 1 0 0 0,1-1 0 0 0,1 0 0 0 0,1 0 0 0 0,5 13-11 0 0,19 23 135 0 0,2-1 0 0 0,2-2 0 0 0,32 37-135 0 0,5 9 76 0 0,-5-18-36 0 0,-45-71-1545 0 0,-9-17-7425 0 0,-10 5-2935 0 0</inkml:trace>
  <inkml:trace contextRef="#ctx0" brushRef="#br0" timeOffset="461.177">992 215 13515 0 0,'0'0'839'0'0,"0"0"-194"0"0,0 0 162 0 0,0 0 385 0 0,0 0 279 0 0,0 0 27 0 0,0 0-167 0 0,0 0-278 0 0,0 0-262 0 0,0 0-192 0 0,0 0-148 0 0,0 0-116 0 0,0 0-54 0 0,2 33-28 0 0,6 102-9 0 0,-7-127-188 0 0,0 1-1 0 0,-1 0 0 0 0,0 0 0 0 0,0 0 0 0 0,-1 0 1 0 0,0 0-1 0 0,-1 0 0 0 0,0 0 0 0 0,0 0 1 0 0,-1-1-1 0 0,0 1 0 0 0,-1 2-55 0 0,-6 12 84 0 0,-12 31 54 0 0,14-37-108 0 0,0 0 1 0 0,2 1 0 0 0,0 1-1 0 0,0-1 1 0 0,2 1 0 0 0,1-1-1 0 0,0 1 1 0 0,1 6-31 0 0,2-23 22 0 0,0 1-1 0 0,0-1 1 0 0,0 1-1 0 0,1-1 1 0 0,-1 1-1 0 0,1-1 1 0 0,-1 1-1 0 0,1-1 1 0 0,0 1-1 0 0,0-1 1 0 0,0 0-1 0 0,1 0 1 0 0,-1 0-1 0 0,0 1 1 0 0,1-1-1 0 0,0 0 1 0 0,-1-1-1 0 0,1 1 1 0 0,0 0 0 0 0,0 0-1 0 0,0-1 1 0 0,0 1-1 0 0,0-1 1 0 0,0 0-1 0 0,0 1 1 0 0,1-1-1 0 0,-1 0 1 0 0,0 0-1 0 0,1-1 1 0 0,-1 1-1 0 0,1 0 1 0 0,-1-1-1 0 0,1 1 1 0 0,-1-1-1 0 0,1 0 1 0 0,-1 0 0 0 0,1 0-1 0 0,0 0 1 0 0,-1-1-1 0 0,1 1 1 0 0,-1-1-1 0 0,2 0-21 0 0,7 2 124 0 0,1-2-1 0 0,0 1 1 0 0,-1-2 0 0 0,1 0-1 0 0,0 0 1 0 0,-1-1 0 0 0,0 0-1 0 0,0-1 1 0 0,0 0-1 0 0,3-2-123 0 0,6-9 123 0 0,-20 14-146 0 0,0 1-22 0 0,-20-29-6952 0 0,9 17-3652 0 0,7 11-335 0 0</inkml:trace>
  <inkml:trace contextRef="#ctx0" brushRef="#br0" timeOffset="667.885">782 523 8378 0 0,'0'0'5625'0'0,"0"0"-3298"0"0,0 0-1201 0 0,0 0-133 0 0,0 0 54 0 0,0 0 52 0 0,0 0-51 0 0,0 0-138 0 0,0 0-169 0 0,0 0-173 0 0,0 0-142 0 0,36-4-131 0 0,110-14-125 0 0,-16 13-1079 0 0,-125 5 193 0 0,9 1-6322 0 0,-9 2-4819 0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40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245 569 5329 0 0,'0'0'1536'0'0,"0"0"-274"0"0,0 0-135 0 0,0 0 43 0 0,0 0 205 0 0,0 0 109 0 0,0 0-68 0 0,0 0-153 0 0,0 0-231 0 0,0 0-242 0 0,0 0-210 0 0,-12-6-155 0 0,-37-17-129 0 0,47 22-270 0 0,1 0-1 0 0,-1 1 0 0 0,0-1 1 0 0,1 1-1 0 0,-1-1 0 0 0,0 1 1 0 0,1 0-1 0 0,-1 0 0 0 0,0 0 1 0 0,0 0-1 0 0,1 0 0 0 0,-1 0 1 0 0,0 0-1 0 0,0 0 0 0 0,1 1 1 0 0,-1-1-1 0 0,0 1 0 0 0,1-1 1 0 0,-1 1-1 0 0,1 0 0 0 0,-1-1 1 0 0,1 1-1 0 0,-1 0 0 0 0,1 0 1 0 0,-1 0-1 0 0,1 0 0 0 0,0 1 1 0 0,-1-1-1 0 0,1 0 0 0 0,0 0 1 0 0,0 1-1 0 0,0-1 0 0 0,0 1 0 0 0,0-1 1 0 0,0 1-26 0 0,-4 4 119 0 0,-7 5-27 0 0,1 1 0 0 0,0 1 0 0 0,0-1 0 0 0,2 2 0 0 0,-1-1 0 0 0,2 1 0 0 0,0 1 0 0 0,0-1 0 0 0,2 1 0 0 0,-1 1 0 0 0,2-1 0 0 0,0 1 0 0 0,1 0 0 0 0,1 0 0 0 0,0 0 0 0 0,1 1 0 0 0,1-1 0 0 0,1 13-92 0 0,1-24 28 0 0,-1-1-1 0 0,1 1 1 0 0,1-1 0 0 0,-1 1-1 0 0,1-1 1 0 0,-1 0-1 0 0,1 0 1 0 0,1 0-1 0 0,-1 0 1 0 0,0 0-1 0 0,1 0 1 0 0,0-1-1 0 0,0 1 1 0 0,0-1 0 0 0,0 0-1 0 0,1 0 1 0 0,-1 0-1 0 0,1 0 1 0 0,-1-1-1 0 0,1 1 1 0 0,0-1-1 0 0,0 0 1 0 0,1 0-1 0 0,-1 0 1 0 0,0-1 0 0 0,0 0-1 0 0,1 1 1 0 0,-1-2-1 0 0,1 1 1 0 0,-1 0-1 0 0,1-1 1 0 0,2 0-28 0 0,2 0 85 0 0,0 0 0 0 0,0-1 0 0 0,0 0 1 0 0,0-1-1 0 0,0 0 0 0 0,-1 0 0 0 0,1-1 0 0 0,-1 0 1 0 0,1 0-1 0 0,-1-1 0 0 0,0 0 0 0 0,0 0 0 0 0,-1-1 0 0 0,0 0 1 0 0,1-1-1 0 0,-1 0-85 0 0,21-18 85 0 0,-1-1 0 0 0,-1-2 0 0 0,-2 0 0 0 0,0-2 1 0 0,-2 0-1 0 0,-2-1 0 0 0,0-2 0 0 0,-2 0 0 0 0,-2-1 1 0 0,0 0-1 0 0,-3-1 0 0 0,-1-1 0 0 0,-1 0 0 0 0,-2-1 0 0 0,1-14-85 0 0,-6 38 5 0 0,-2 0 0 0 0,1-1 0 0 0,-2 1 0 0 0,1-1 0 0 0,-2 0 0 0 0,0 0 0 0 0,0 1 0 0 0,-1-1-1 0 0,-1 0 1 0 0,0 1 0 0 0,-1-1 0 0 0,0 1 0 0 0,-1 0 0 0 0,0 0 0 0 0,-1 0 0 0 0,0 1 0 0 0,-1-1-1 0 0,0 1 1 0 0,-1 1 0 0 0,0-1 0 0 0,-9-8-5 0 0,14 17-1 0 0,0 0 1 0 0,-1 0-1 0 0,1 1 0 0 0,-1-1 1 0 0,1 1-1 0 0,-1 0 0 0 0,0 0 1 0 0,0 0-1 0 0,1 0 0 0 0,-1 0 1 0 0,0 1-1 0 0,0-1 0 0 0,0 1 1 0 0,0 0-1 0 0,0-1 0 0 0,0 2 0 0 0,1-1 1 0 0,-1 0-1 0 0,0 0 0 0 0,0 1 1 0 0,0 0-1 0 0,0-1 0 0 0,0 1 1 0 0,1 0-1 0 0,-1 0 0 0 0,0 1 1 0 0,1-1-1 0 0,-1 0 0 0 0,1 1 1 0 0,-1 0-1 0 0,1 0 0 0 0,0-1 1 0 0,0 1-1 0 0,0 0 0 0 0,0 1 0 0 0,0-1 1 0 0,0 0-1 0 0,1 1 0 0 0,-1-1 1 0 0,1 1-1 0 0,-2 1 1 0 0,-6 11 30 0 0,1 1 0 0 0,0-1 1 0 0,0 2-1 0 0,2-1 0 0 0,0 1 0 0 0,1 0 0 0 0,1 0 1 0 0,0 1-1 0 0,1-1 0 0 0,1 1 0 0 0,1 0 0 0 0,0 0 0 0 0,2-1 1 0 0,0 1-1 0 0,1 0 0 0 0,0-1 0 0 0,1 1 0 0 0,2-1 0 0 0,-1 0 1 0 0,2 0-1 0 0,0 0 0 0 0,2-1 0 0 0,-1 0 0 0 0,2 0 1 0 0,0-1-1 0 0,1 0 0 0 0,2 1-30 0 0,3 7 170 0 0,1-1 0 0 0,2-1 0 0 0,0 0 0 0 0,1-1 0 0 0,1-1 0 0 0,8 5-170 0 0,19 11 242 0 0,-45-31-3000 0 0,-3-4-2136 0 0,0-4-3727 0 0,1 0-2527 0 0</inkml:trace>
  <inkml:trace contextRef="#ctx0" brushRef="#br0" timeOffset="553.288">825 580 7306 0 0,'0'0'1692'0'0,"0"0"-212"0"0,0 0 85 0 0,0 0 152 0 0,0 0-7 0 0,0 0-172 0 0,0 0-293 0 0,0 0-305 0 0,0 0-213 0 0,0 0-128 0 0,0 0-80 0 0,0 0-43 0 0,0 0-24 0 0,2 34-35 0 0,7 102-34 0 0,-2-44 484 0 0,14 31-7 0 0,-8-92-664 0 0,-4-36 1675 0 0,7-160-1030 0 0,-7 120-782 0 0,-1-3-42 0 0,2 1-1 0 0,2 0 0 0 0,2 1 1 0 0,3 0-1 0 0,5-9-16 0 0,-22 54-3 0 0,1 0-1 0 0,-1 1 1 0 0,1-1-1 0 0,-1 0 1 0 0,1 0 0 0 0,-1 0-1 0 0,1 0 1 0 0,0 1 0 0 0,-1-1-1 0 0,1 0 1 0 0,0 1-1 0 0,0-1 1 0 0,-1 1 0 0 0,1-1-1 0 0,0 1 1 0 0,0-1 0 0 0,0 1-1 0 0,0-1 1 0 0,0 1-1 0 0,0 0 1 0 0,0-1 0 0 0,-1 1-1 0 0,1 0 1 0 0,0 0 0 0 0,0 0-1 0 0,0 0 1 0 0,0 0-1 0 0,0 0 1 0 0,0 0 0 0 0,0 0-1 0 0,0 0 1 0 0,0 0 0 0 0,0 1-1 0 0,0-1 1 0 0,0 0-1 0 0,0 1 1 0 0,0-1 0 0 0,0 0-1 0 0,0 1 1 0 0,-1-1 0 0 0,1 1-1 0 0,0 0 1 0 0,0-1-1 0 0,-1 1 1 0 0,1-1 0 0 0,0 1-1 0 0,-1 0 1 0 0,1 0 0 0 0,0 0-1 0 0,-1-1 1 0 0,1 1-1 0 0,-1 1 4 0 0,11 6 17 0 0,-6-4 1 0 0,0 0 1 0 0,0 1-1 0 0,-1 0 0 0 0,1 0 0 0 0,-1 1 0 0 0,0-1 1 0 0,-1 1-1 0 0,1 0 0 0 0,-1 0 0 0 0,-1 0 0 0 0,1 0 1 0 0,-1 0-1 0 0,0 1 0 0 0,1 5-18 0 0,5 5 332 0 0,-4-7-1178 0 0,-8-14-4575 0 0,-3-3-5256 0 0,4 6-349 0 0</inkml:trace>
  <inkml:trace contextRef="#ctx0" brushRef="#br0" timeOffset="1003.155">809 241 7466 0 0,'0'0'2249'0'0,"0"0"-392"0"0,0 0-293 0 0,0 0-137 0 0,0 0-101 0 0,0 0-121 0 0,0 0-159 0 0,0 0-141 0 0,0 0-90 0 0,0 0-43 0 0,0 0-3 0 0,0 0-63 0 0,0 0-93 0 0,19-3-83 0 0,117-16 752 0 0,33 15 688 0 0,-121 22-1524 0 0,-48-18-402 0 0,-7 3 1833 0 0,-10-16-1853 0 0,0-1 1 0 0,1-1 0 0 0,1 0-1 0 0,0-1 1 0 0,1-1 0 0 0,1 0-1 0 0,0-1 1 0 0,2 0-1 0 0,0-1 1 0 0,0 0 0 0 0,-2-11-25 0 0,10 26-1320 0 0,-5-10 3939 0 0,4 8-5706 0 0,4 6-2238 0 0,1 1-3563 0 0,1 3-3227 0 0</inkml:trace>
  <inkml:trace contextRef="#ctx0" brushRef="#br0" timeOffset="1518.065">278 931 7330 0 0,'0'0'2660'0'0,"0"0"-1054"0"0,0 0-707 0 0,0 0-199 0 0,0 0 93 0 0,0 0 141 0 0,0 0 63 0 0,0 0-103 0 0,0 0-177 0 0,0 0-34 0 0,0 0 48 0 0,0 0 71 0 0,4 4 58 0 0,2 1-512 0 0,1-1 1 0 0,0 1-1 0 0,-1-1 1 0 0,2 0-1 0 0,-1-1 1 0 0,0 1-1 0 0,1-1 1 0 0,0-1-1 0 0,-1 0 1 0 0,1 0-1 0 0,0 0 1 0 0,4-1-349 0 0,193-1 2463 0 0,45-27-1423 0 0,62 1-586 0 0,-251 26-504 0 0,-67 14-4287 0 0,0-9-290 0 0,2-1-4614 0 0</inkml:trace>
  <inkml:trace contextRef="#ctx0" brushRef="#br0" timeOffset="2435.036">578 1347 8890 0 0,'0'0'2475'0'0,"0"0"-494"0"0,0 0-358 0 0,0 0-140 0 0,0 0-71 0 0,0 0-117 0 0,0 0-167 0 0,0 0-178 0 0,0 0-189 0 0,0 0-176 0 0,0 0-139 0 0,-34 7-134 0 0,-105 23-99 0 0,81-7 2 0 0,50-14-160 0 0,2-5-34 0 0,-1 1 1 0 0,1 0-1 0 0,1 0 1 0 0,-1 0-1 0 0,1 1 1 0 0,0 0-1 0 0,0 0 1 0 0,0 0-1 0 0,1 1 1 0 0,0-1-1 0 0,1 1 1 0 0,-1 0-1 0 0,1 0 1 0 0,0 0-1 0 0,1 1 1 0 0,0-1-1 0 0,0 1 1 0 0,1-1-1 0 0,0 1 1 0 0,0 0 0 0 0,0-1-1 0 0,1 1 1 0 0,1 7-22 0 0,1-11 28 0 0,1 0 1 0 0,-1-1 0 0 0,1 1 0 0 0,0-1 0 0 0,0 0 0 0 0,0 0 0 0 0,0 0 0 0 0,1 0 0 0 0,-1-1 0 0 0,1 1 0 0 0,-1-1 0 0 0,1 0 0 0 0,0 0 0 0 0,0 0 0 0 0,0-1 0 0 0,0 1 0 0 0,0-1 0 0 0,0 0 0 0 0,1 0 0 0 0,-1-1 0 0 0,0 1-1 0 0,1-1 1 0 0,-1 0 0 0 0,0 0 0 0 0,1 0 0 0 0,-1-1 0 0 0,0 1 0 0 0,4-2-29 0 0,-8 2 10 0 0,15-2 84 0 0,-1-2 0 0 0,0 0 0 0 0,0 0 1 0 0,0-2-1 0 0,0 1 0 0 0,-1-2 0 0 0,0 0 1 0 0,0 0-1 0 0,-1-1 0 0 0,0-1 0 0 0,0 0 0 0 0,3-4-94 0 0,-11 10 19 0 0,24-23 60 0 0,-1 0-1 0 0,-1-1 1 0 0,-2-2-1 0 0,-1-1 1 0 0,-1 0-1 0 0,-1-2 1 0 0,-2 0-1 0 0,6-18-78 0 0,-16 34 0 0 0,-2-1 0 0 0,0-1 0 0 0,-1 1 0 0 0,0-1 0 0 0,-2 0 0 0 0,0 0 0 0 0,-1-1 0 0 0,-1 1-1 0 0,0-1 1 0 0,-2 1 0 0 0,0-1 0 0 0,-1-1 0 0 0,1 16-14 0 0,0 0 0 0 0,-1 0 0 0 0,1-1 0 0 0,-1 1-1 0 0,0 0 1 0 0,0 0 0 0 0,0 0 0 0 0,0 0 0 0 0,-1 0 0 0 0,0 0 0 0 0,1 1-1 0 0,-1-1 1 0 0,-1 0 0 0 0,1 1 0 0 0,-1-1 0 0 0,1 1 0 0 0,-1 0 0 0 0,0 0-1 0 0,0 0 1 0 0,0 0 0 0 0,0 1 0 0 0,-1-1 0 0 0,1 1 0 0 0,-1 0 0 0 0,0 0 0 0 0,1 0-1 0 0,-1 0 1 0 0,0 1 0 0 0,0-1 0 0 0,0 1 0 0 0,0 0 0 0 0,-1 0 0 0 0,1 1-1 0 0,0-1 1 0 0,0 1 0 0 0,0 0 0 0 0,-1 0 0 0 0,1 0 0 0 0,0 1 0 0 0,-2 0 14 0 0,-2 5-19 0 0,0-1 0 0 0,1 2 1 0 0,-1-1-1 0 0,1 1 0 0 0,1 0 1 0 0,0 0-1 0 0,0 1 0 0 0,0 0 1 0 0,1 0-1 0 0,0 0 0 0 0,0 1 1 0 0,1-1-1 0 0,0 1 0 0 0,-2 9 19 0 0,1-1 7 0 0,0 0 1 0 0,2-1-1 0 0,0 1 0 0 0,0 0 0 0 0,2 1 0 0 0,0-1 0 0 0,1 0 0 0 0,0 0 1 0 0,2 1-1 0 0,0-1 0 0 0,1 0 0 0 0,1 0 0 0 0,0-1 0 0 0,1 1 1 0 0,1-1-1 0 0,1 0 0 0 0,0 0 0 0 0,1-1 0 0 0,0 0 0 0 0,2 0 0 0 0,-1-1 1 0 0,4 2-8 0 0,86 71-38 0 0,-74-81-424 0 0,-19-8-3809 0 0,-2-4-6167 0 0,-4 2-599 0 0</inkml:trace>
  <inkml:trace contextRef="#ctx0" brushRef="#br0" timeOffset="2791.601">1079 1150 13619 0 0,'0'0'1634'0'0,"0"0"-550"0"0,0 0-271 0 0,0 0 113 0 0,0 0 222 0 0,0 0 38 0 0,0 0-138 0 0,0 0-208 0 0,0 0-240 0 0,0 0-194 0 0,0 0-98 0 0,0 0-62 0 0,-8 35-55 0 0,-25 107-27 0 0,3 17 423 0 0,29-156-569 0 0,1-1 0 0 0,0 1 0 0 0,0-1 0 0 0,0 1 1 0 0,0-1-1 0 0,1 1 0 0 0,-1-1 0 0 0,1 0 0 0 0,-1 1 0 0 0,1-1 0 0 0,0 0 0 0 0,0 1 0 0 0,0-1 0 0 0,0 0 1 0 0,0 0-1 0 0,0 0 0 0 0,1 0 0 0 0,-1 0 0 0 0,1 0 0 0 0,0 0 0 0 0,-1 0 0 0 0,1 0 0 0 0,0-1 1 0 0,0 1-1 0 0,0-1 0 0 0,0 0 0 0 0,0 1 0 0 0,0-1 0 0 0,1 0 0 0 0,-1 0 0 0 0,0 0 0 0 0,1-1 1 0 0,-1 1-1 0 0,0 0 0 0 0,1-1 0 0 0,-1 0 0 0 0,1 1 0 0 0,0-1-18 0 0,10 1 154 0 0,-1-1 0 0 0,1 0-1 0 0,-1 0 1 0 0,1-1 0 0 0,-1-1 0 0 0,0 0-1 0 0,1-1 1 0 0,-1 0 0 0 0,0-1 0 0 0,1-1-154 0 0,15-3 220 0 0,-28 8-299 0 0,0 0 0 0 0,0 0 0 0 0,-1 0 0 0 0,1-1 0 0 0,0 1 0 0 0,0 0 0 0 0,-1 0 0 0 0,1 0 0 0 0,0 0 0 0 0,0 0 0 0 0,-1-1 0 0 0,1 1 0 0 0,0 0 0 0 0,0 0 0 0 0,-1 0 0 0 0,1-1 1 0 0,0 1-1 0 0,0 0 0 0 0,0 0 0 0 0,0 0 0 0 0,-1-1 0 0 0,1 1 0 0 0,0 0 0 0 0,0-1 0 0 0,0 1 0 0 0,0 0 0 0 0,0 0 0 0 0,0-1 0 0 0,0 1 0 0 0,0 0 0 0 0,0-1 0 0 0,0 1 0 0 0,0 0 0 0 0,0 0 79 0 0,-35-2-10701 0 0,28 2-598 0 0</inkml:trace>
  <inkml:trace contextRef="#ctx0" brushRef="#br0" timeOffset="3040.005">921 1335 8626 0 0,'0'0'2780'0'0,"0"0"-886"0"0,0 0-634 0 0,0 0-229 0 0,0 0-96 0 0,0 0 32 0 0,0 0 40 0 0,0 0-35 0 0,0 0-69 0 0,0 0-99 0 0,0 0-174 0 0,0 0-160 0 0,0 0-103 0 0,23-2-116 0 0,110-14 24 0 0,-75 12-20 0 0,-14 2-2652 0 0,-16-1-5170 0 0,-19 0-3912 0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4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0 0 0,'0'0'808'0'0,"0"0"632"0"0,0 0 417 0 0,0 0 251 0 0,0 0 25 0 0,0 0-210 0 0,0 0-307 0 0,0 0-300 0 0,0 0-205 0 0,0 0-114 0 0,0 0-52 0 0,20 2 7587 0 0,-12-1-8467 0 0,84 0 2084 0 0,147 6-576 0 0,-201-7-1241 0 0,-56-14-4534 0 0,2 12-343 0 0,8 3-3094 0 0,2-1-3944 0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51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47 0 0 0,'0'0'227'0'0,"0"0"53"0"0,0 0 64 0 0,0 0 44 0 0,0 0-32 0 0,0 0-24 0 0,-3-1 36 0 0,3 1-487 0 0,-10-6 952 0 0,-16-17 8910 0 0,26 22-9203 0 0,0 0 1591 0 0,-2 0 5242 0 0,1 0 216 0 0,8 1-9852 0 0,229 0 3466 0 0,-64 0-648 0 0,-172 0-554 0 0,0 0-13 0 0,0 0 16 0 0,0 0-8 0 0,0 0 23 0 0,0 0 15 0 0,0 0 12 0 0,0 0-24 0 0,0 0-6 0 0,0 0 0 0 0,0 0 0 0 0,0 0 0 0 0,0 0 4 0 0,0 0 15 0 0,0 0-6 0 0,0 0-17 0 0,0 0-16 0 0,0 0-38 0 0,0 0 20 0 0,0 0-15 0 0,0 0-38 0 0,0 0-10 0 0,-3-5-4171 0 0,2 1-7189 0 0,1 1-923 0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8506 0 0,'0'0'2296'0'0,"0"0"-477"0"0,0 0-226 0 0,0 0-28 0 0,0 0-55 0 0,0 0-162 0 0,0 0-261 0 0,0 0-279 0 0,0 0-235 0 0,0 0-167 0 0,0 0-91 0 0,0 0-60 0 0,0 0-38 0 0,7 12 417 0 0,101 123 2868 0 0,-76-84-3212 0 0,-3 0 0 0 0,-1 3 1 0 0,-4 0-1 0 0,15 47-290 0 0,0-16 48 0 0,-18-58-4 0 0,-8-39 1654 0 0,31-102-1511 0 0,5 2 1 0 0,26-38-188 0 0,-36 73 50 0 0,60-97-16 0 0,-95 169-38 0 0,2-3 34 0 0,-9 5-526 0 0,3 3 239 0 0,-22 0-8104 0 0,19 0 3395 0 0,-1 0-6791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0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0,-10 0,-9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53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4 254 10170 0 0,'0'0'1945'0'0,"0"0"-269"0"0,0 0-102 0 0,0 0 13 0 0,0 0-63 0 0,0 0-156 0 0,0 0-260 0 0,0 0-262 0 0,0 0-229 0 0,0 0-168 0 0,0 0-100 0 0,0 0-82 0 0,-3 0 564 0 0,135 7 2307 0 0,339-3-1848 0 0,-470-4-1296 0 0,-23-34 2090 0 0,-127-136-2017 0 0,112 120-72 0 0,32 44 267 0 0,7 2-5739 0 0,13 12 332 0 0,-7-3-513 0 0,1 0-6778 0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54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282 601 1624 0 0,'0'0'2190'0'0,"0"0"-513"0"0,0 0-73 0 0,0 0 118 0 0,0 0 107 0 0,0 0-4 0 0,0 0-89 0 0,0 0-205 0 0,0 0-249 0 0,0 0-153 0 0,0 0-190 0 0,0 0-131 0 0,0 0-88 0 0,-9-10-98 0 0,-31-29-55 0 0,39 38-466 0 0,-1-1 1 0 0,0 0 0 0 0,0 1-1 0 0,1-1 1 0 0,-1 1 0 0 0,0 0 0 0 0,-1-1-1 0 0,1 1 1 0 0,0 0 0 0 0,0 0-1 0 0,0 1 1 0 0,-1-1 0 0 0,1 0-1 0 0,0 1 1 0 0,-1-1 0 0 0,1 1-1 0 0,0 0 1 0 0,-1 0 0 0 0,1 0 0 0 0,-1 0-1 0 0,1 0 1 0 0,0 0 0 0 0,-1 1-102 0 0,-8 0 356 0 0,5-1-297 0 0,1 1-1 0 0,-1 0 1 0 0,1 0 0 0 0,-1 0 0 0 0,1 1-1 0 0,0-1 1 0 0,0 1 0 0 0,0 1 0 0 0,0-1 0 0 0,0 1-1 0 0,0 0 1 0 0,0 0 0 0 0,1 0 0 0 0,0 1-1 0 0,0-1 1 0 0,-3 4-59 0 0,-2 3 21 0 0,1-1 0 0 0,0 1 0 0 0,1 0 0 0 0,0 0 1 0 0,1 1-1 0 0,0 0 0 0 0,0 1 0 0 0,1-1 0 0 0,1 1 0 0 0,0 0 0 0 0,0 2-21 0 0,2-9 7 0 0,0 0 0 0 0,1 1 1 0 0,0-1-1 0 0,0 0 0 0 0,0 0 0 0 0,1 0 0 0 0,-1 1 1 0 0,1-1-1 0 0,1 0 0 0 0,-1 1 0 0 0,1-1 0 0 0,0 0 0 0 0,0 0 1 0 0,0 1-1 0 0,1-1 0 0 0,-1 0 0 0 0,1 0 0 0 0,1-1 0 0 0,-1 1 1 0 0,1 0-1 0 0,-1-1 0 0 0,1 1 0 0 0,1-1 0 0 0,-1 0 0 0 0,1 0 1 0 0,-1 0-1 0 0,1-1 0 0 0,0 1 0 0 0,0-1 0 0 0,1 0 0 0 0,-1 0 1 0 0,1 0-1 0 0,0-1 0 0 0,-1 0 0 0 0,1 1 0 0 0,0-2 1 0 0,3 2-8 0 0,8-2 89 0 0,0 0 1 0 0,0-2-1 0 0,0 0 1 0 0,0 0 0 0 0,-1-1-1 0 0,1-1 1 0 0,0-1 0 0 0,-1 0-1 0 0,0-1 1 0 0,0-1 0 0 0,0 0-1 0 0,-1-1 1 0 0,0 0-1 0 0,0-2 1 0 0,-1 1 0 0 0,0-2-1 0 0,0 1 1 0 0,-1-2 0 0 0,8-9-90 0 0,3 2 62 0 0,-1-2 1 0 0,-2 0 0 0 0,0-1-1 0 0,-1-1 1 0 0,-1-1 0 0 0,-1 0-1 0 0,-1-1 1 0 0,-1-1 0 0 0,-1-1-1 0 0,-1 0 1 0 0,-2 0 0 0 0,0-2-1 0 0,-2 1 1 0 0,-1-1 0 0 0,-2 0-1 0 0,0-1 1 0 0,-2 1 0 0 0,0-19-63 0 0,-3 35-3 0 0,-1 0 1 0 0,-1-1-1 0 0,0 1 1 0 0,0-1-1 0 0,-1 1 1 0 0,-1 0-1 0 0,0 0 0 0 0,-1 0 1 0 0,0 1-1 0 0,-1-1 1 0 0,0 1-1 0 0,-1 0 1 0 0,0 0-1 0 0,-1 0 1 0 0,0 1-1 0 0,0 0 1 0 0,-1 1-1 0 0,-1 0 1 0 0,0 0-1 0 0,0 1 0 0 0,-3-2 3 0 0,8 6-11 0 0,-1 1-1 0 0,1 0 0 0 0,-1 0 0 0 0,0 1 0 0 0,-1 0 0 0 0,1 0 0 0 0,0 0 0 0 0,0 0 0 0 0,-1 1 0 0 0,1 0 0 0 0,-1 0 0 0 0,1 0 0 0 0,-1 1 0 0 0,0-1 0 0 0,1 1 0 0 0,-1 1 0 0 0,1-1 0 0 0,-1 1 0 0 0,0 0 0 0 0,1 0 1 0 0,0 1-1 0 0,-1 0 0 0 0,1 0 0 0 0,0 0 0 0 0,0 0 0 0 0,-4 3 12 0 0,2 1-6 0 0,1 0 1 0 0,-1 0-1 0 0,1 1 1 0 0,1-1-1 0 0,-1 1 1 0 0,1 1-1 0 0,0-1 0 0 0,1 1 1 0 0,0 0-1 0 0,0 0 1 0 0,0 0-1 0 0,1 0 1 0 0,1 1-1 0 0,-1-1 1 0 0,1 1-1 0 0,1 0 1 0 0,-1-1-1 0 0,2 1 1 0 0,-1 0-1 0 0,1 0 0 0 0,1 0 1 0 0,-1 0-1 0 0,1-1 1 0 0,1 1-1 0 0,2 8 6 0 0,6 21 29 0 0,1 0 0 0 0,2-1 0 0 0,1-1 0 0 0,3 0 0 0 0,5 7-29 0 0,144 212 408 0 0,-150-233-367 0 0,92 125 269 0 0,-89-170-5474 0 0,-8 1-2932 0 0,-8 13-3421 0 0</inkml:trace>
  <inkml:trace contextRef="#ctx0" brushRef="#br0" timeOffset="529.036">1220 146 11586 0 0,'0'0'1786'0'0,"0"0"-378"0"0,0 0-67 0 0,0 0 107 0 0,0 0 98 0 0,0 0-59 0 0,0 0-242 0 0,0 0-339 0 0,0 0-294 0 0,0 0-167 0 0,0 0-98 0 0,0 0-23 0 0,0 0-22 0 0,12 13 750 0 0,-12 17-295 0 0,-16 202 1194 0 0,-73 129-1625 0 0,83-246-249 0 0,7-112-60 0 0,1 0 0 0 0,1 0-1 0 0,-1 0 1 0 0,0-1 0 0 0,1 1-1 0 0,-1 0 1 0 0,1-1 0 0 0,0 1-1 0 0,0-1 1 0 0,0 0 0 0 0,0 0-1 0 0,0 0 1 0 0,0-1 0 0 0,1 1-1 0 0,-1-1 1 0 0,1 1 0 0 0,-1-1-1 0 0,1 0 1 0 0,-1-1 0 0 0,1 1 0 0 0,0-1-1 0 0,-1 1 1 0 0,1-1 0 0 0,0 0-1 0 0,-1 0 1 0 0,1-1 0 0 0,0 1-1 0 0,-1-1 1 0 0,4-1-17 0 0,2 2 95 0 0,65-18 172 0 0,-22 10-89 0 0,-10 7-314 0 0,-48-26-6194 0 0,-2 19 2250 0 0,5 5-47 0 0,0-1-7393 0 0</inkml:trace>
  <inkml:trace contextRef="#ctx0" brushRef="#br0" timeOffset="894.587">1003 493 4753 0 0,'0'0'2223'0'0,"0"0"-49"0"0,0 0 48 0 0,0 0-55 0 0,0 0-125 0 0,0 0-242 0 0,0 0-234 0 0,0 0-223 0 0,0 0-266 0 0,0 0-194 0 0,0 0-155 0 0,0 0-98 0 0,0 0-23 0 0,-4-2-63 0 0,-2-1-914 0 0,7 3 476 0 0,-1 0 0 0 0,0-1 0 0 0,1 1-1 0 0,-1 0 1 0 0,0 0 0 0 0,1 0 0 0 0,-1 0 0 0 0,0 0-1 0 0,0-1 1 0 0,1 1 0 0 0,-1 0 0 0 0,0 0 0 0 0,1-1-1 0 0,-1 1 1 0 0,0 0 0 0 0,0 0 0 0 0,0-1 0 0 0,1 1-1 0 0,-1 0 1 0 0,0-1 0 0 0,0 1 0 0 0,0 0 0 0 0,0-1-1 0 0,0 1 1 0 0,1 0 0 0 0,-1-1 0 0 0,0 1 0 0 0,0 0-1 0 0,0-1 1 0 0,0 1 0 0 0,0 0 0 0 0,0-1 0 0 0,0 1-1 0 0,0 0 1 0 0,0-1 0 0 0,-1 1-106 0 0,99 8 1116 0 0,4-7 135 0 0,-51 1-2740 0 0,0-2-8004 0 0,-47 0-2728 0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0:5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646 274 0 0 0,'0'0'1275'0'0,"0"0"520"0"0,0 0 373 0 0,0 0 85 0 0,0 0-159 0 0,0 0-269 0 0,0 0-243 0 0,0 0-202 0 0,0 0-139 0 0,0 0-109 0 0,2 4 8510 0 0,-61-16-9127 0 0,32 9-453 0 0,0 2 1 0 0,-1 0-1 0 0,1 2 1 0 0,-1 1-1 0 0,1 2 1 0 0,0 0 0 0 0,0 2-1 0 0,1 1 1 0 0,0 1-1 0 0,-25 11-62 0 0,3-2 82 0 0,-45 28 178 0 0,89-42-262 0 0,1 0 1 0 0,-1 0-1 0 0,1 0 1 0 0,0 0 0 0 0,-1 1-1 0 0,1-1 1 0 0,1 1-1 0 0,-1 0 1 0 0,1 0 0 0 0,-1 0-1 0 0,1 0 1 0 0,0 0 0 0 0,1 0-1 0 0,-1 1 1 0 0,1-1-1 0 0,0 1 1 0 0,0-1 0 0 0,0 1-1 0 0,0-1 1 0 0,1 1-1 0 0,0 0 1 0 0,0 1 1 0 0,3-1 5 0 0,0-1 0 0 0,0 0 0 0 0,0 1 1 0 0,0-1-1 0 0,1-1 0 0 0,0 1 0 0 0,0 0 0 0 0,0-1 1 0 0,0 0-1 0 0,0 0 0 0 0,1 0 0 0 0,-1-1 0 0 0,1 1 0 0 0,0-1 1 0 0,0 0-1 0 0,0-1 0 0 0,0 1 0 0 0,0-1 0 0 0,0 0 0 0 0,0 0 1 0 0,0 0-1 0 0,1-1 0 0 0,-1 0 0 0 0,0 0 0 0 0,2 0-5 0 0,135 8 215 0 0,-78 0-88 0 0,-79 6 694 0 0,-203 110-597 0 0,200-113-210 0 0,1 1-1 0 0,0 1 1 0 0,0 0-1 0 0,1 1 1 0 0,1 1-1 0 0,0 1 1 0 0,2 0-1 0 0,-12 17-13 0 0,22-29 2 0 0,1 1 0 0 0,0-1-1 0 0,0 1 1 0 0,0 0-1 0 0,1-1 1 0 0,-1 1 0 0 0,1 0-1 0 0,0 0 1 0 0,1 0 0 0 0,-1 0-1 0 0,1 0 1 0 0,0 0-1 0 0,0 0 1 0 0,1 0 0 0 0,-1 0-1 0 0,1-1 1 0 0,0 1-1 0 0,1 0 1 0 0,-1 0 0 0 0,1 0-1 0 0,0-1 1 0 0,0 1 0 0 0,0-1-1 0 0,0 0 1 0 0,1 1-1 0 0,0-1 1 0 0,0 0 0 0 0,0-1-1 0 0,1 1 1 0 0,-1 0 0 0 0,1-1-1 0 0,0 0 1 0 0,0 0-1 0 0,0 0 1 0 0,0 0 0 0 0,0-1-1 0 0,1 1-1 0 0,13 4 79 0 0,1-1 0 0 0,0-1 0 0 0,0-1 0 0 0,1-1-1 0 0,-1 0 1 0 0,0-1 0 0 0,1-1 0 0 0,0-1 0 0 0,-1-1-1 0 0,18-3-78 0 0,72-22 278 0 0,-108-17-2227 0 0,-18 2-3748 0 0,9 21-3811 0 0,6 12-2566 0 0</inkml:trace>
  <inkml:trace contextRef="#ctx0" brushRef="#br0" timeOffset="700.305">341 0 7658 0 0,'0'0'2160'0'0,"0"0"-550"0"0,0 0-279 0 0,0 0 10 0 0,0 0 161 0 0,0 0 121 0 0,0 0-29 0 0,0 0-227 0 0,0 0-323 0 0,0 0-283 0 0,0 0-219 0 0,0 0-147 0 0,0 0-86 0 0,-1 6 887 0 0,20 112 1700 0 0,-8 340-1043 0 0,-27-258-1539 0 0,-62 290 210 0 0,74-386-278 0 0,4-88 340 0 0,0-17-562 0 0,0 1-11 0 0,0 0-1 0 0,0 0-28 0 0,0 0 14 0 0,0 0-10 0 0,0 0 1 0 0,0 0 23 0 0,0 0 15 0 0,0 0 5 0 0,0-27-2232 0 0,2 2-481 0 0,0 17-697 0 0,1 0-3353 0 0,-1 3-5313 0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01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88 1952 0 0,'0'0'1630'0'0,"0"0"-114"0"0,0 0 137 0 0,0 0 342 0 0,0 0 212 0 0,0 0-85 0 0,0 0-316 0 0,0 0-412 0 0,0 0-316 0 0,0 0-144 0 0,0 0-93 0 0,0-8-110 0 0,-3-24-96 0 0,2 30-541 0 0,0 0 1 0 0,0 0-1 0 0,-1 0 1 0 0,1 0-1 0 0,-1 0 0 0 0,1 0 1 0 0,-1 0-1 0 0,0 1 1 0 0,0-1-1 0 0,0 0 1 0 0,1 1-1 0 0,-2 0 1 0 0,1-1-1 0 0,0 1 0 0 0,0 0 1 0 0,0 0-1 0 0,0 0 1 0 0,-1 1-1 0 0,1-1 1 0 0,0 0-1 0 0,-1 1 1 0 0,1 0-1 0 0,-2-1-94 0 0,-2 0 250 0 0,-6-3-150 0 0,-1 1 1 0 0,1 0-1 0 0,-1 1 1 0 0,1 1-1 0 0,-1 0 1 0 0,0 1-1 0 0,0 0 1 0 0,1 1 0 0 0,-1 0-1 0 0,1 1 1 0 0,-1 1-1 0 0,1 0 1 0 0,-1 0-1 0 0,1 1 1 0 0,0 1-1 0 0,1 0 1 0 0,-1 1 0 0 0,1 0-1 0 0,0 0 1 0 0,1 1-1 0 0,-1 1 1 0 0,1 0-1 0 0,1 0 1 0 0,0 1-1 0 0,0 0 1 0 0,0 1 0 0 0,1 0-1 0 0,1 0 1 0 0,0 0-1 0 0,0 1 1 0 0,1 0-1 0 0,0 1 1 0 0,1-1-1 0 0,1 1 1 0 0,-1 3-101 0 0,1 0 14 0 0,2-1-1 0 0,0 1 1 0 0,0 0-1 0 0,1 0 1 0 0,1-1-1 0 0,1 1 1 0 0,0 0-1 0 0,2 8-13 0 0,-2-18 20 0 0,0-1 1 0 0,0 1-1 0 0,1-1 0 0 0,0 1 0 0 0,0-1 0 0 0,0 1 1 0 0,0-1-1 0 0,1 0 0 0 0,-1 0 0 0 0,1 0 0 0 0,0 0 1 0 0,0-1-1 0 0,0 1 0 0 0,1-1 0 0 0,0 0 0 0 0,-1 0 0 0 0,1 0 1 0 0,0 0-1 0 0,0-1 0 0 0,0 1 0 0 0,1-1 0 0 0,-1 0 1 0 0,1-1-1 0 0,-1 1 0 0 0,1-1 0 0 0,-1 1 0 0 0,1-2 0 0 0,1 1-20 0 0,5 1 93 0 0,1-2-1 0 0,-1 1 0 0 0,1-2 1 0 0,-1 1-1 0 0,0-2 0 0 0,1 1 0 0 0,-1-1 1 0 0,0-1-1 0 0,0 0 0 0 0,0-1 0 0 0,-1 0 1 0 0,1-1-1 0 0,-1 0 0 0 0,0 0 0 0 0,-1-1 1 0 0,1 0-1 0 0,-1-1 0 0 0,0 0 0 0 0,2-3-92 0 0,8-8 66 0 0,0 0-1 0 0,-2-1 1 0 0,0-1-1 0 0,-1 0 1 0 0,-1-2-1 0 0,-1 1 1 0 0,-1-2-1 0 0,0-2-65 0 0,-2 2 49 0 0,46-122 22 0 0,-54 133-52 0 0,-1 21-209 0 0,2 12 124 0 0,-1-14 84 0 0,3 16 6 0 0,2-1 0 0 0,1 0-1 0 0,1-1 1 0 0,0 0 0 0 0,2 0 0 0 0,0-1-1 0 0,2-1 1 0 0,0 0 0 0 0,1-1 0 0 0,8 8-24 0 0,87 62-18 0 0,-109-90-228 0 0,1 0 0 0 0,-1 0 0 0 0,1 0 0 0 0,-1 0-1 0 0,0-1 1 0 0,0 1 0 0 0,0 0 0 0 0,-1 0 0 0 0,1-1 0 0 0,0 1-1 0 0,-1 0 1 0 0,1-1 0 0 0,-1 1 0 0 0,0-1 0 0 0,0 1 0 0 0,0 0-1 0 0,0-1 1 0 0,0 1 0 0 0,-1-1 0 0 0,1 1 0 0 0,-1 0 0 0 0,0-2 246 0 0,1-2-1170 0 0,0-7-3857 0 0,-2 2-6410 0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0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1 209 11819 0 0,'0'0'2137'0'0,"0"0"-276"0"0,0 0-185 0 0,0 0-106 0 0,0 0-141 0 0,0 0-230 0 0,0 0-283 0 0,0 0-262 0 0,0 0-191 0 0,0 0-113 0 0,0 0-64 0 0,0 0-49 0 0,4-4 327 0 0,106 27 1471 0 0,230 31-592 0 0,-285-44 361 0 0,-157-121-1475 0 0,0 16-325 0 0,28 9 33 0 0,135 129-4731 0 0,-18-16-2886 0 0,-28-15-4294 0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02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9114 0 0,'0'0'2463'0'0,"0"0"-398"0"0,0 0-157 0 0,0 0-110 0 0,0 0-111 0 0,0 0-167 0 0,0 0-272 0 0,0 0-283 0 0,0 0-220 0 0,0 0-136 0 0,0 0-103 0 0,0 0-61 0 0,0 0-31 0 0,27-4 1536 0 0,213-18 13 0 0,-117 6-1575 0 0,-80 13 185 0 0,-29 2-1422 0 0,-13 1-3348 0 0,-14 3 72 0 0,3 4-3600 0 0,9-6 7228 0 0,-5 3-11431 0 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0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10466 0 0,'0'0'3768'0'0,"0"0"-1394"0"0,0 0-770 0 0,0 0-182 0 0,0 0-73 0 0,0 0-95 0 0,0 0-190 0 0,0 0-263 0 0,0 0-232 0 0,0 0-179 0 0,0 0-96 0 0,0 0-33 0 0,0 0-21 0 0,1 3 0 0 0,49 20 1625 0 0,15-18-1385 0 0,1-3 0 0 0,0-2 0 0 0,-1-4 0 0 0,45-9-480 0 0,-49 9-148 0 0,-57-6-2333 0 0,-4 8-4985 0 0,0 2-4822 0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04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463 806 8346 0 0,'0'0'2695'0'0,"0"0"-892"0"0,0 0-548 0 0,0 0-71 0 0,0 0 70 0 0,0 0 21 0 0,0 0-91 0 0,0 0-176 0 0,0 0-192 0 0,0 0-182 0 0,0 0-143 0 0,0 0-117 0 0,-23-5-80 0 0,-74-14-50 0 0,47 26 99 0 0,42-1-243 0 0,-48 24 403 0 0,34-20-378 0 0,1 1 0 0 0,1 1 0 0 0,0 1 0 0 0,1 0 0 0 0,0 2 0 0 0,-3 4-125 0 0,16-14 2 0 0,0 1 1 0 0,0 0-1 0 0,1 1 0 0 0,-1-1 0 0 0,1 1 0 0 0,1 0 1 0 0,0 0-1 0 0,-1 1 0 0 0,2-1 0 0 0,-1 1 0 0 0,1 0 1 0 0,1 0-1 0 0,-1 0 0 0 0,1 0 0 0 0,1 0 0 0 0,0 1 1 0 0,-1 7-3 0 0,4-13 27 0 0,0 1 0 0 0,0-1 1 0 0,0 0-1 0 0,0 0 1 0 0,1 0-1 0 0,0 0 0 0 0,-1 0 1 0 0,1 0-1 0 0,0 0 1 0 0,0-1-1 0 0,0 0 0 0 0,1 1 1 0 0,-1-1-1 0 0,0 0 1 0 0,1-1-1 0 0,0 1 1 0 0,-1-1-1 0 0,1 1 0 0 0,0-1 1 0 0,0 0-1 0 0,0-1 1 0 0,-1 1-1 0 0,1-1 0 0 0,0 1 1 0 0,0-1-1 0 0,0 0 1 0 0,0-1-1 0 0,0 1 0 0 0,3-1-27 0 0,9-2 104 0 0,-1 0-1 0 0,-1-1 0 0 0,1-1 0 0 0,-1 0 0 0 0,1-1 0 0 0,-1 0 0 0 0,-1-1 0 0 0,1-1 0 0 0,-1 0 0 0 0,-1-1 0 0 0,0 0 0 0 0,0-1 0 0 0,0 0 1 0 0,-2-1-1 0 0,1 0 0 0 0,-1-1 0 0 0,2-4-103 0 0,14-17 59 0 0,-1 0 0 0 0,-2-2 0 0 0,-1-1 1 0 0,-2 0-1 0 0,-1-2 0 0 0,-3 0 0 0 0,0-1 0 0 0,-1-8-59 0 0,-9 25-5 0 0,-2-1 0 0 0,0 0 0 0 0,-1 0 0 0 0,-2 0 0 0 0,0 0 0 0 0,-2 0 0 0 0,0 0 0 0 0,-2 1 0 0 0,0-1 1 0 0,-1 0-1 0 0,-6-14 5 0 0,9 31-15 0 0,-1 0 1 0 0,0 1 0 0 0,0 0-1 0 0,0 0 1 0 0,-1-1-1 0 0,0 1 1 0 0,0 1 0 0 0,0-1-1 0 0,0 0 1 0 0,-1 1 0 0 0,0 0-1 0 0,0-1 1 0 0,0 1 0 0 0,0 1-1 0 0,0-1 1 0 0,-1 1 0 0 0,0 0-1 0 0,0 0 1 0 0,0 0 0 0 0,0 0-1 0 0,0 1 1 0 0,0 0 0 0 0,-1 0-1 0 0,1 1 1 0 0,-1-1 0 0 0,0 1-1 0 0,1 0 1 0 0,-1 1-1 0 0,0 0 1 0 0,1-1 0 0 0,-1 2-1 0 0,0-1 1 0 0,0 1 14 0 0,0 2-5 0 0,1 1-1 0 0,0 0 1 0 0,0 0 0 0 0,0 0-1 0 0,1 1 1 0 0,-1-1 0 0 0,1 1-1 0 0,0 0 1 0 0,0 1 0 0 0,1-1-1 0 0,0 1 1 0 0,0-1 0 0 0,0 1-1 0 0,0 0 1 0 0,1 0 0 0 0,0 0-1 0 0,0 0 1 0 0,1 1 5 0 0,-13 177 115 0 0,14-145-75 0 0,3-17-12 0 0,0 0 1 0 0,1 1-1 0 0,1-1 0 0 0,1 0 1 0 0,1-1-1 0 0,1 0 0 0 0,0 0 1 0 0,2 0-1 0 0,1-1 1 0 0,0-1-1 0 0,10 12-28 0 0,72 73 40 0 0,-73-98-1156 0 0,-13-12-3297 0 0,0-5-3330 0 0,-1 3-3726 0 0</inkml:trace>
  <inkml:trace contextRef="#ctx0" brushRef="#br0" timeOffset="451.827">775 548 9994 0 0,'0'0'1658'0'0,"0"0"-585"0"0,0 0-304 0 0,0 0 9 0 0,0 0 93 0 0,0 0 131 0 0,0 0 45 0 0,0 0-30 0 0,0 0-101 0 0,0 0-127 0 0,0 0-113 0 0,0 0-84 0 0,0 0-45 0 0,7 20-31 0 0,28 95 376 0 0,32 104 1518 0 0,-37-125-2119 0 0,-21-80-221 0 0,-8-14-20 0 0,9-11 1295 0 0,21-46-1113 0 0,-2-2-1 0 0,-3 0 1 0 0,-3-2-1 0 0,8-37-231 0 0,3-2 54 0 0,-18 46-42 0 0,-12 41 10 0 0,-4 13-37 0 0,0 0-8 0 0,0 0-30 0 0,0 0-24 0 0,0 0-18 0 0,-23 42-1799 0 0,17-28-1200 0 0,3-5-6549 0 0,2-9-1876 0 0</inkml:trace>
  <inkml:trace contextRef="#ctx0" brushRef="#br0" timeOffset="985.116">827 232 7122 0 0,'0'0'3151'0'0,"0"0"-817"0"0,0 0-518 0 0,0 0-201 0 0,0 0-107 0 0,0 0-142 0 0,0 0-160 0 0,0 0-162 0 0,0 0-221 0 0,0 0-187 0 0,0 0-180 0 0,0 0-141 0 0,-5-3-83 0 0,-18-10-39 0 0,17 10-21 0 0,6 3-3 0 0,0 0 6 0 0,0 0 1 0 0,76-1 1929 0 0,55 1-1135 0 0,-46 5-639 0 0,4 13-91 0 0,-164-87 1305 0 0,60 58-1570 0 0,0-1 1 0 0,1-1 0 0 0,0 0-1 0 0,1-1 1 0 0,1-1 0 0 0,0 0 0 0 0,1 0-1 0 0,1-1 1 0 0,-3-5 24 0 0,13 20-153 0 0,0 0-1 0 0,0 0 1 0 0,0 0 0 0 0,0 1 0 0 0,0-1-1 0 0,1 0 1 0 0,-1 0 0 0 0,0 0 0 0 0,0 1-1 0 0,1-1 1 0 0,-1 0 0 0 0,0 0 0 0 0,1 1-1 0 0,-1-1 1 0 0,1 0 0 0 0,-1 1-1 0 0,1-1 1 0 0,-1 0 0 0 0,1 1 0 0 0,-1-1-1 0 0,1 1 1 0 0,0-1 0 0 0,-1 1 0 0 0,1-1-1 0 0,0 1 1 0 0,-1-1 0 0 0,1 1 0 0 0,0 0-1 0 0,0-1 1 0 0,-1 1 0 0 0,1 0 0 0 0,0 0-1 0 0,0-1 1 0 0,0 1 0 0 0,-1 0 0 0 0,1 0-1 0 0,0 0 1 0 0,0 0 0 0 0,0 0-1 0 0,0 0 1 0 0,-1 0 0 0 0,1 0 0 0 0,0 1-1 0 0,0-1 1 0 0,0 0 0 0 0,-1 0 0 0 0,1 1-1 0 0,0-1 1 0 0,0 1 0 0 0,-1-1 0 0 0,1 0-1 0 0,0 1 154 0 0,6 0-3850 0 0,1-1-7938 0 0</inkml:trace>
  <inkml:trace contextRef="#ctx0" brushRef="#br0" timeOffset="1504.197">1 1091 5097 0 0,'0'0'2115'0'0,"0"0"-450"0"0,0 0-138 0 0,0 0 104 0 0,0 0 72 0 0,0 0-95 0 0,0 0-234 0 0,0 0-276 0 0,0 0-157 0 0,0 0-53 0 0,0 0-19 0 0,0 0 17 0 0,0 0-49 0 0,11 7-64 0 0,-2 0-564 0 0,-5-3-113 0 0,1-1 0 0 0,-1 0 0 0 0,1 0 0 0 0,0 0 1 0 0,0 0-1 0 0,0-1 0 0 0,0 0 0 0 0,1 0 0 0 0,-1 0 0 0 0,1 0 0 0 0,-1-1 0 0 0,1 0 1 0 0,3 0-97 0 0,92-1 1612 0 0,0-3 0 0 0,90-17-1612 0 0,-2 1 468 0 0,156 11-252 0 0,-324 7-431 0 0,1 0-1 0 0,0-2 0 0 0,-1-1 0 0 0,0 0 0 0 0,0-2 0 0 0,0 0 0 0 0,-1-2 0 0 0,3-1 216 0 0,-16 6-738 0 0,37-19-2025 0 0,-21 5-6602 0 0,-18 9-2101 0 0</inkml:trace>
  <inkml:trace contextRef="#ctx0" brushRef="#br0" timeOffset="2267.388">421 1457 2072 0 0,'0'0'2062'0'0,"0"0"-157"0"0,0 0 8 0 0,0 0 16 0 0,0 0 5 0 0,0 0-131 0 0,0 0-276 0 0,0 0-191 0 0,0 0-165 0 0,0 0-175 0 0,0 0-125 0 0,0 0-102 0 0,0 0-129 0 0,-1-3-51 0 0,0 2-504 0 0,0-1 0 0 0,0 1 0 0 0,0-1 0 0 0,0 1 0 0 0,0-1 0 0 0,0 1 0 0 0,-1 0 0 0 0,1 0 0 0 0,0 0 0 0 0,-1 0 0 0 0,1 0 0 0 0,-1 0 0 0 0,1 0 1 0 0,-1 0-1 0 0,1 0 0 0 0,-1 1 0 0 0,0-1 0 0 0,1 1 0 0 0,-1-1 0 0 0,0 1 0 0 0,1 0 0 0 0,-1-1 0 0 0,0 1 0 0 0,0 0 0 0 0,1 0 0 0 0,-1 0 0 0 0,0 0 0 0 0,1 1 1 0 0,-1-1-1 0 0,0 0 0 0 0,-1 1-85 0 0,2-1 0 0 0,-7 2 58 0 0,-1 1 0 0 0,1 0-1 0 0,-1 1 1 0 0,1-1-1 0 0,0 2 1 0 0,1-1-1 0 0,-1 1 1 0 0,1 0 0 0 0,0 1-1 0 0,0-1 1 0 0,0 1-1 0 0,-3 5-57 0 0,4-6 7 0 0,0 1 0 0 0,0 0 0 0 0,0 0-1 0 0,1 0 1 0 0,0 1 0 0 0,0 0 0 0 0,1 0 0 0 0,0 0-1 0 0,0 0 1 0 0,1 1 0 0 0,-1-1 0 0 0,2 1 0 0 0,-1 0-1 0 0,1 0 1 0 0,0 0 0 0 0,1 0 0 0 0,0 0 0 0 0,0 1-1 0 0,1-1 1 0 0,0 0 0 0 0,1 9-7 0 0,0-14 7 0 0,0 1 0 0 0,0-1 0 0 0,0 0 0 0 0,1 0 1 0 0,-1 1-1 0 0,1-1 0 0 0,0 0 0 0 0,-1 0 0 0 0,1 0 0 0 0,1-1 0 0 0,-1 1 0 0 0,0 0 0 0 0,1-1 1 0 0,0 0-1 0 0,-1 1 0 0 0,1-1 0 0 0,0 0 0 0 0,0 0 0 0 0,0-1 0 0 0,0 1 0 0 0,0-1 0 0 0,1 1 1 0 0,-1-1-1 0 0,0 0 0 0 0,1 0 0 0 0,-1 0 0 0 0,3-1-7 0 0,97 6 675 0 0,-86-9-561 0 0,-1-1 0 0 0,1 0 0 0 0,-1-2 0 0 0,-1 1 1 0 0,1-2-1 0 0,-1 0 0 0 0,9-6-114 0 0,-7 4 64 0 0,13-7 27 0 0,0-1 0 0 0,-1-2 0 0 0,-1-1 0 0 0,-1-1-1 0 0,-1-2 1 0 0,-1 0 0 0 0,-1-2 0 0 0,-1-1 0 0 0,-1 0 0 0 0,17-28-91 0 0,-31 39-3 0 0,0 0-1 0 0,-1 0 1 0 0,-1-1-1 0 0,-1 1 1 0 0,0-1 0 0 0,-1-1-1 0 0,0 1 1 0 0,-1-1-1 0 0,-1 1 1 0 0,0-18 3 0 0,-2 26-10 0 0,0 1 0 0 0,0-1-1 0 0,0 0 1 0 0,-1 0 0 0 0,0 1 0 0 0,-1-1 0 0 0,0 1 0 0 0,0-1 0 0 0,0 1 0 0 0,-1 0-1 0 0,0 0 1 0 0,-1 0 0 0 0,1 0 0 0 0,-1 0 0 0 0,-1 1 0 0 0,1-1 0 0 0,-1 1 0 0 0,0 0-1 0 0,-1 1 1 0 0,1-1 0 0 0,-1 1 0 0 0,0 1 0 0 0,0-1 0 0 0,-6-2 10 0 0,8 4-12 0 0,0 1 0 0 0,-1 0 0 0 0,1 1 0 0 0,-1-1 0 0 0,0 1 0 0 0,1 0 0 0 0,-1 0 0 0 0,0 0 0 0 0,0 1 0 0 0,0 0 0 0 0,1 0 0 0 0,-1 0 0 0 0,0 0 0 0 0,0 1 0 0 0,0 0 0 0 0,1 0 0 0 0,-1 0 0 0 0,0 1 0 0 0,1-1 0 0 0,-1 1 0 0 0,1 0 0 0 0,-1 0 0 0 0,1 1 1 0 0,0-1-1 0 0,0 1 0 0 0,0 0 0 0 0,1 0 0 0 0,-1 0 0 0 0,1 1 0 0 0,-1-1 0 0 0,1 1 0 0 0,-1 1 12 0 0,-4 6 5 0 0,0 0-1 0 0,0 0 1 0 0,1 1 0 0 0,1 0 0 0 0,0 0 0 0 0,1 0 0 0 0,0 1 0 0 0,1 0 0 0 0,0 0 0 0 0,1 0-1 0 0,0 3-4 0 0,0 3 18 0 0,1 0-1 0 0,1 1 0 0 0,1-1 0 0 0,1 1 0 0 0,0-1 0 0 0,2 1 0 0 0,0-1 0 0 0,1 0 1 0 0,1 0-1 0 0,1-1 0 0 0,0 1 0 0 0,2-1 0 0 0,6 11-17 0 0,91 152 302 0 0,-104-180-334 0 0,-1 0 1 0 0,1 1-1 0 0,0-1 1 0 0,0 0-1 0 0,0 0 1 0 0,0-1 0 0 0,0 1-1 0 0,0 0 1 0 0,0 0-1 0 0,0 0 1 0 0,0-1-1 0 0,0 1 1 0 0,1 0-1 0 0,-1-1 1 0 0,0 1 0 0 0,0-1-1 0 0,1 0 1 0 0,-1 1-1 0 0,0-1 1 0 0,1 0-1 0 0,-1 0 1 0 0,0 0 0 0 0,1 0-1 0 0,-1 0 1 0 0,0 0-1 0 0,0 0 1 0 0,1 0-1 0 0,-1 0 1 0 0,0-1 0 0 0,1 1-1 0 0,-1-1 1 0 0,0 1-1 0 0,0-1 1 0 0,1 1-1 0 0,-1-1 1 0 0,0 0-1 0 0,0 1 1 0 0,0-1 0 0 0,0 0-1 0 0,0 0 1 0 0,0 0-1 0 0,0 0 1 0 0,0 0-1 0 0,0 0 1 0 0,-1 0 0 0 0,1 0 31 0 0,16-17-3389 0 0,-4 0-3718 0 0,-10 14 4517 0 0,4-4-8983 0 0</inkml:trace>
  <inkml:trace contextRef="#ctx0" brushRef="#br0" timeOffset="2670.203">1188 1199 8554 0 0,'0'0'4015'0'0,"0"0"-2185"0"0,0 0-776 0 0,0 0 59 0 0,0 0 158 0 0,0 0 119 0 0,0 0-49 0 0,0 0-187 0 0,0 0-214 0 0,0 0-212 0 0,-14 34-144 0 0,-46 104-93 0 0,12-37 409 0 0,0 29-391 0 0,40-5-249 0 0,10-121-219 0 0,-1 0-1 0 0,1-1 1 0 0,0 1 0 0 0,0 0 0 0 0,0-1 0 0 0,0 0 0 0 0,1 1 0 0 0,-1-1 0 0 0,1 0 0 0 0,0 0 0 0 0,0 0 0 0 0,0-1 0 0 0,0 1 0 0 0,1-1 0 0 0,-1 0 0 0 0,1 0 0 0 0,-1 0-1 0 0,1 0 1 0 0,0 0 0 0 0,0-1 0 0 0,-1 0 0 0 0,1 1 0 0 0,0-1 0 0 0,0-1 0 0 0,0 1 0 0 0,1-1 0 0 0,-1 0 0 0 0,0 0 0 0 0,0 0 0 0 0,0 0 0 0 0,0 0 0 0 0,0-1 0 0 0,1 0-41 0 0,141-25 1318 0 0,-107 17-1148 0 0,-39 9-193 0 0,0 0 18 0 0,0 0-50 0 0,0 0-34 0 0,0 0-49 0 0,0 0-107 0 0,-36-12-10336 0 0,28 9 3517 0 0,0 3-3709 0 0</inkml:trace>
  <inkml:trace contextRef="#ctx0" brushRef="#br0" timeOffset="2911.107">906 1500 14515 0 0,'0'0'2273'0'0,"0"0"-976"0"0,0 0-522 0 0,0 0-9 0 0,0 0 46 0 0,0 0 36 0 0,0 0-39 0 0,0 0-116 0 0,0 0-144 0 0,0 0-126 0 0,0 0-123 0 0,0 0-105 0 0,36-8-86 0 0,110-24-65 0 0,-49 13-434 0 0,-82 16-61 0 0,8-1-1270 0 0,-9 0-2797 0 0,-2 0-6929 0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10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9 536 1568 0 0,'0'0'2226'0'0,"0"0"-373"0"0,0 0-172 0 0,0 0 85 0 0,0 0 97 0 0,0 0-35 0 0,0 0-191 0 0,0 0-294 0 0,0 0-259 0 0,0 0-129 0 0,0 0-62 0 0,-2 14-60 0 0,-5 41-69 0 0,8-53-694 0 0,-1 0 0 0 0,1 0-1 0 0,0 0 1 0 0,0 0 0 0 0,0 0 0 0 0,0 0 0 0 0,0 0 0 0 0,0 0 0 0 0,0-1 0 0 0,1 1 0 0 0,-1 0 0 0 0,0-1 0 0 0,1 1 0 0 0,0-1 0 0 0,-1 0 0 0 0,1 1 0 0 0,0-1-1 0 0,0 0 1 0 0,-1 0 0 0 0,1 0 0 0 0,0 0 0 0 0,0 0 0 0 0,0-1 0 0 0,0 1 0 0 0,0-1 0 0 0,1 1 0 0 0,0-1-70 0 0,-2 1 68 0 0,15 3 158 0 0,0-1 0 0 0,1 0 0 0 0,-1-1 0 0 0,0-1 0 0 0,1-1 0 0 0,-1 0 0 0 0,0-1 0 0 0,1-1 0 0 0,-1 0 0 0 0,0-1 0 0 0,0-1 0 0 0,0 0 0 0 0,-1-2 0 0 0,1 1 0 0 0,-1-2 0 0 0,0 0 0 0 0,-1-1 0 0 0,0 0 0 0 0,0-1 0 0 0,-1-1 0 0 0,0 0 0 0 0,-1-1 1 0 0,1-1-227 0 0,185-212 862 0 0,-156 168-789 0 0,3 2 0 0 0,3 2 0 0 0,30-24-73 0 0,-68 66 5 0 0,1 2 0 0 0,0 0 0 0 0,0 0 0 0 0,0 1 0 0 0,1 0 0 0 0,0 1 0 0 0,1 0 0 0 0,0 1 1 0 0,-1 0-1 0 0,1 1 0 0 0,1 1 0 0 0,-1 0 0 0 0,1 1 0 0 0,11-1-5 0 0,-21 3 1 0 0,0 1 0 0 0,0-1 0 0 0,0 1 0 0 0,-1 0 0 0 0,1 0 1 0 0,0 1-1 0 0,0-1 0 0 0,-1 1 0 0 0,1 0 0 0 0,-1 0 0 0 0,0 0 0 0 0,1 0 1 0 0,-1 1-1 0 0,0-1 0 0 0,0 1 0 0 0,-1-1 0 0 0,1 1 0 0 0,0 0 0 0 0,-1 1 1 0 0,0-1-1 0 0,0 0 0 0 0,0 1 0 0 0,0-1 0 0 0,0 1 0 0 0,0-1-1 0 0,28 98 126 0 0,-27-73-58 0 0,0 0 0 0 0,-2 0 0 0 0,-1 0 0 0 0,-1 0 0 0 0,-1-1 0 0 0,-2 1 0 0 0,-1 0 0 0 0,-1-1-1 0 0,-5 13-67 0 0,3-17 24 0 0,0 0-1 0 0,-1 0 1 0 0,-2-1-1 0 0,0 0 1 0 0,-2-1-1 0 0,0 0 1 0 0,-1-1-1 0 0,-1-1 1 0 0,-1 0-1 0 0,0-1 1 0 0,-2-1-1 0 0,0 0 1 0 0,-1-1-1 0 0,0-2 1 0 0,-1 0-1 0 0,-19 10-23 0 0,26-18-26 0 0,0-1 0 0 0,0 0 0 0 0,-1-1 0 0 0,0 0 0 0 0,0-1 0 0 0,0 0 0 0 0,0-2 0 0 0,-1 1 0 0 0,1-2 0 0 0,0 0 0 0 0,-15-2 26 0 0,25 1-91 0 0,-1 0 0 0 0,1 0 1 0 0,-1-1-1 0 0,1 0 0 0 0,0 1 1 0 0,0-2-1 0 0,0 1 0 0 0,0 0 1 0 0,0-1-1 0 0,0 0 0 0 0,0 0 1 0 0,1 0-1 0 0,0 0 0 0 0,-1 0 1 0 0,1-1-1 0 0,0 0 0 0 0,1 1 1 0 0,-1-1-1 0 0,1 0 1 0 0,0-1-1 0 0,0 1 0 0 0,0 0 1 0 0,0 0-1 0 0,1-1 0 0 0,-1 1 1 0 0,1-1-1 0 0,0 1 0 0 0,0-5 91 0 0,8-82-5862 0 0,3 72 394 0 0,-3 6-6086 0 0</inkml:trace>
  <inkml:trace contextRef="#ctx0" brushRef="#br0" timeOffset="332.656">1492 167 11819 0 0,'0'0'1825'0'0,"0"0"-438"0"0,0 0-205 0 0,0 0 15 0 0,0 0 33 0 0,0 0-27 0 0,0 0-110 0 0,0 0-198 0 0,0 0-209 0 0,0 0-153 0 0,-14 34-115 0 0,-44 106-94 0 0,37-53 177 0 0,19-81-466 0 0,1 0 0 0 0,1 0-1 0 0,-1 1 1 0 0,1-1 0 0 0,0 0 0 0 0,0 0-1 0 0,1 1 1 0 0,0-1 0 0 0,0 0 0 0 0,0 0-1 0 0,1 0 1 0 0,0 0 0 0 0,0 0 0 0 0,1 0-1 0 0,-1-1 1 0 0,1 1 0 0 0,0-1 0 0 0,1 1-1 0 0,-1-1 1 0 0,1 0 0 0 0,0-1 0 0 0,1 1-1 0 0,-1-1 1 0 0,1 1 0 0 0,0-1 0 0 0,0-1-1 0 0,0 1 1 0 0,0-1 0 0 0,1 0 0 0 0,-1 0-1 0 0,1 0 1 0 0,0-1 0 0 0,0 0 0 0 0,0 0-1 0 0,2 0-34 0 0,5 0 77 0 0,0-1 0 0 0,0-1-1 0 0,1 0 1 0 0,-1-1-1 0 0,0-1 1 0 0,-1 1 0 0 0,1-2-1 0 0,0 0 1 0 0,-1-1 0 0 0,1 0-1 0 0,-1-1 1 0 0,0 0-1 0 0,0-1 1 0 0,-1 0 0 0 0,0 0-1 0 0,0-2 1 0 0,0 1-1 0 0,-1-2 1 0 0,0 1 0 0 0,-1-1-1 0 0,0-1 1 0 0,0 1-1 0 0,-1-1 1 0 0,0-1 0 0 0,-1 0-1 0 0,0 0 1 0 0,-1 0 0 0 0,0-1-1 0 0,-1 0 1 0 0,0 0-1 0 0,-1 0 1 0 0,0-1 0 0 0,-1 0-1 0 0,0 1 1 0 0,-1-1-1 0 0,-1-3-76 0 0,0 5 0 0 0,-1-1 0 0 0,0 1-1 0 0,-1 0 1 0 0,0 0 0 0 0,-1 0-1 0 0,0-1 1 0 0,0 1 0 0 0,-2 1-1 0 0,1-1 1 0 0,-1 0 0 0 0,-1 1-1 0 0,0 0 1 0 0,0 0 0 0 0,-1 0-1 0 0,0 1 1 0 0,-1 0 0 0 0,0 0-1 0 0,0 1 1 0 0,-1-1 0 0 0,-7-4 0 0 0,7 5-107 0 0,-1 1 0 0 0,0 1 1 0 0,0-1-1 0 0,0 1 1 0 0,-1 1-1 0 0,0-1 0 0 0,0 2 1 0 0,0-1-1 0 0,-1 2 0 0 0,0-1 1 0 0,0 1-1 0 0,1 1 0 0 0,-2 0 1 0 0,1 1-1 0 0,0 0 1 0 0,-2 0 106 0 0,-64 20-7470 0 0,61-11-4421 0 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13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734 0 5097 0 0,'0'0'2749'0'0,"0"0"-613"0"0,0 0-354 0 0,0 0-84 0 0,0 0-35 0 0,0 0-56 0 0,0 0-143 0 0,0 0-240 0 0,0 0-288 0 0,0 0-171 0 0,0 0-117 0 0,0 0-75 0 0,0 0-46 0 0,0 0-43 0 0,0 0-28 0 0,0 0-20 0 0,0 0-14 0 0,0 0-45 0 0,0 0-20 0 0,0 0-29 0 0,0 0-55 0 0,0 0-31 0 0,0 0-15 0 0,0 0-30 0 0,0 0-5 0 0,-32 12 1145 0 0,-243 84-759 0 0,75-3 135 0 0,167-59-483 0 0,87 4-100 0 0,122 10 11 0 0,21-22 11 0 0,-173-18-151 0 0,-24-8 41 0 0,0 0-17 0 0,0 0-29 0 0,-15 16 209 0 0,-7 6-199 0 0,-2-2 0 0 0,0 0 0 0 0,-2-1 0 0 0,0-2 0 0 0,-14 7-6 0 0,-11 7 33 0 0,-242 154-13 0 0,269-169-18 0 0,17-12-3 0 0,-1 0 0 0 0,1 1 0 0 0,0-1 1 0 0,0 1-1 0 0,1 1 0 0 0,0-1 0 0 0,0 1 0 0 0,0 0 0 0 0,0 0 0 0 0,1 1 1 0 0,0 0-1 0 0,1 0 0 0 0,-1 0 0 0 0,1 0 0 0 0,1 1 0 0 0,-3 6 1 0 0,5-12 0 0 0,1 0-1 0 0,0-1 1 0 0,0 1-1 0 0,0-1 1 0 0,0 1-1 0 0,0 0 1 0 0,0-1-1 0 0,0 1 1 0 0,1 0-1 0 0,-1-1 1 0 0,1 1-1 0 0,-1-1 1 0 0,1 1 0 0 0,-1-1-1 0 0,1 1 1 0 0,0-1-1 0 0,0 1 1 0 0,0-1-1 0 0,0 0 1 0 0,0 1-1 0 0,0-1 1 0 0,0 0-1 0 0,0 0 1 0 0,0 0-1 0 0,1 0 1 0 0,-1 0-1 0 0,0 0 1 0 0,1 0-1 0 0,-1 0 1 0 0,1-1-1 0 0,-1 1 1 0 0,1 0 0 0 0,-1-1-1 0 0,1 1 1 0 0,-1-1-1 0 0,1 0 1 0 0,0 1-1 0 0,-1-1 1 0 0,2 0 0 0 0,76 0-13 0 0,-65-1 18 0 0,208-48 212 0 0,-8-8-162 0 0,-107 26 90 0 0,-86 27-572 0 0,11-2-2787 0 0,-14-1-5260 0 0,-10 0-3890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1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52,'19'-5,"16"-1,7 0,1 1,-2-3,-3-1,-3 2,-3 1,-7 8,-7 2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1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205 479 13019 0 0,'0'0'4997'0'0,"0"0"-3161"0"0,0 0-1093 0 0,0 0-192 0 0,0 0 48 0 0,0 0 143 0 0,0 0 96 0 0,0 0-38 0 0,0 0-124 0 0,0 0-117 0 0,0 0-72 0 0,0 0-20 0 0,0 0-55 0 0,-5 22-51 0 0,-16 73-34 0 0,-60 204 1140 0 0,35-103-1346 0 0,24-124-141 0 0,28-109-7047 0 0,6 9 3035 0 0,-3 6-3501 0 0,-4 10-2817 0 0</inkml:trace>
  <inkml:trace contextRef="#ctx0" brushRef="#br0" timeOffset="276.489">103 502 8298 0 0,'0'0'2683'0'0,"0"0"-635"0"0,0 0-571 0 0,0 0-237 0 0,0 0-40 0 0,0 0-22 0 0,0 0-118 0 0,0 0-234 0 0,0 0-102 0 0,0 0-39 0 0,0 0 2 0 0,0 0 39 0 0,11 3-53 0 0,91 17 1034 0 0,158-44 336 0 0,-121 17-3446 0 0,-169 33-5698 0 0,22-18 765 0 0,2-3-5087 0 0</inkml:trace>
  <inkml:trace contextRef="#ctx0" brushRef="#br0" timeOffset="525.161">1 887 11899 0 0,'0'0'1864'0'0,"0"0"-374"0"0,0 0-154 0 0,0 0 92 0 0,0 0 58 0 0,0 0-94 0 0,0 0-153 0 0,0 0-247 0 0,0 0-217 0 0,0 0-131 0 0,33 0-148 0 0,105-1-118 0 0,-55-10 137 0 0,96-51-1361 0 0,-156 45-2163 0 0,-10 5-5983 0 0,-8 7-2663 0 0</inkml:trace>
  <inkml:trace contextRef="#ctx0" brushRef="#br0" timeOffset="959.196">103 213 12811 0 0,'0'0'2055'0'0,"0"0"-268"0"0,0 0-225 0 0,0 0-109 0 0,0 0-95 0 0,0 0-130 0 0,0 0-209 0 0,0 0-230 0 0,0 0-251 0 0,0 0-193 0 0,0 0-155 0 0,0 0-88 0 0,0 0-2 0 0,-5-9 314 0 0,29 14 263 0 0,49 6-150 0 0,1-4-1 0 0,0-2 0 0 0,50-5-526 0 0,-103 0 38 0 0,-21 0-10 0 0,0 0 40 0 0,0 0 10 0 0,0 0 25 0 0,0 0 22 0 0,0 0 27 0 0,0 0 70 0 0,-2-12-170 0 0,0 0 1 0 0,-1 0-1 0 0,0 0 1 0 0,-1 0-1 0 0,-1 1 1 0 0,1-1-1 0 0,-2 1 1 0 0,0 1-1 0 0,0-1 1 0 0,-1 1-1 0 0,0 0 1 0 0,-1 0-1 0 0,0 1 1 0 0,0 0-1 0 0,-1 0 1 0 0,-6-3-53 0 0,-17-24-60 0 0,28 24-3292 0 0,23 13-7890 0 0,-13 3-1068 0 0</inkml:trace>
  <inkml:trace contextRef="#ctx0" brushRef="#br0" timeOffset="1461.234">854 798 12819 0 0,'0'0'3166'0'0,"0"0"-1607"0"0,0 0-630 0 0,0 0-43 0 0,0 0 118 0 0,0 0 87 0 0,0 0-18 0 0,0 0-198 0 0,0 0-272 0 0,0 0-200 0 0,0 0-122 0 0,0 0-41 0 0,-2 16 484 0 0,-43 41 327 0 0,44-56-989 0 0,1-1-8 0 0,0 0-7 0 0,0 0-19 0 0,0 0-20 0 0,0 0 28 0 0,34-38 374 0 0,49-47-173 0 0,-83 84-198 0 0,0 1 49 0 0,0 0 30 0 0,0 0 37 0 0,0 0-14 0 0,0 0-30 0 0,-58 31 248 0 0,39-12-478 0 0,19-19 86 0 0,5 11-1529 0 0,7-7-5031 0 0,-7-3-5591 0 0</inkml:trace>
  <inkml:trace contextRef="#ctx0" brushRef="#br0" timeOffset="2214.384">1413 837 12035 0 0,'0'0'2083'0'0,"0"0"-540"0"0,0 0-280 0 0,0 0-43 0 0,0 0-41 0 0,0 0-126 0 0,0 0-142 0 0,0 0-203 0 0,0 0-190 0 0,0 0-127 0 0,0 0-90 0 0,0 0-85 0 0,0 0-51 0 0,-32 4-30 0 0,-98 18-46 0 0,59 10 68 0 0,63-24-124 0 0,-2 1-16 0 0,0 0 0 0 0,1 0 0 0 0,0 1 0 0 0,0 0 0 0 0,1 1 0 0 0,1 0 1 0 0,0 0-1 0 0,0 0 0 0 0,1 1 0 0 0,1 0 0 0 0,0 0 0 0 0,0 1 0 0 0,1-1 0 0 0,1 1 0 0 0,0 0 0 0 0,1 0 1 0 0,-1 11-18 0 0,3-22 2 0 0,1 1 0 0 0,-1-1 0 0 0,1 0 0 0 0,-1 0 0 0 0,1 0 0 0 0,-1 0 1 0 0,1 1-1 0 0,0-1 0 0 0,0 0 0 0 0,0-1 0 0 0,1 1 0 0 0,-1 0 0 0 0,0 0 1 0 0,1 0-1 0 0,-1-1 0 0 0,1 1 0 0 0,-1-1 0 0 0,1 1 0 0 0,0-1 0 0 0,0 1 1 0 0,-1-1-1 0 0,1 0 0 0 0,0 0 0 0 0,0 0 0 0 0,0 0 0 0 0,0 0 1 0 0,1-1-1 0 0,-1 1 0 0 0,0-1 0 0 0,0 1 0 0 0,0-1 0 0 0,0 0 0 0 0,2 0-2 0 0,77-3 511 0 0,-51-8-329 0 0,0-2 0 0 0,-1 0 0 0 0,0-2 0 0 0,-1-2 0 0 0,-1 0 0 0 0,0-2 0 0 0,-1-1 0 0 0,-2-1 0 0 0,0-1 0 0 0,-1-1 0 0 0,-1-1 0 0 0,14-21-182 0 0,-14 21 33 0 0,-2-1 0 0 0,-1-1 0 0 0,-1 0 0 0 0,-1-2 0 0 0,-1 0 0 0 0,-2-1 0 0 0,0 0 1 0 0,-3-1-1 0 0,0 0 0 0 0,-2-1 0 0 0,-1 0 0 0 0,-1-1 0 0 0,-2 0 0 0 0,-1 1 0 0 0,-2-2 0 0 0,-2-30-33 0 0,-1 50-4 0 0,-1 0 0 0 0,0 0 1 0 0,-1 0-1 0 0,0 0 0 0 0,-1 1 1 0 0,-1 0-1 0 0,0-1 0 0 0,0 2 1 0 0,-2-1-1 0 0,1 1 0 0 0,-1 0 1 0 0,-1 0-1 0 0,0 1 0 0 0,0 0 1 0 0,-1 0-1 0 0,-2-1 4 0 0,5 9-7 0 0,1 1 0 0 0,-1-1 0 0 0,0 1 0 0 0,1 0 0 0 0,-1 0 0 0 0,0 1 0 0 0,0-1-1 0 0,0 2 1 0 0,1-1 0 0 0,-1 0 0 0 0,0 1 0 0 0,0 0 0 0 0,1 1 0 0 0,-1-1 0 0 0,1 1 0 0 0,-1 0 0 0 0,1 0 0 0 0,0 1 0 0 0,-1-1 0 0 0,1 1 0 0 0,0 1 0 0 0,1-1 0 0 0,-1 1 0 0 0,1-1 0 0 0,-1 1 0 0 0,1 0 0 0 0,1 1 0 0 0,-1 0 7 0 0,-14 13 1 0 0,1 2 0 0 0,1 0 0 0 0,1 1 0 0 0,0 0 0 0 0,2 1 1 0 0,1 1-1 0 0,1 0 0 0 0,0 1 0 0 0,2 0 0 0 0,1 0 0 0 0,1 1 1 0 0,1 0-1 0 0,1 0 0 0 0,1 1 0 0 0,1-1 0 0 0,1 19-1 0 0,1-29 3 0 0,1 1 0 0 0,0 0 0 0 0,1-1-1 0 0,1 1 1 0 0,0-1 0 0 0,1 1 0 0 0,1-1 0 0 0,0 0-1 0 0,1 0 1 0 0,7 12-3 0 0,-5-13-28 0 0,1-1 1 0 0,0 0-1 0 0,1-1 0 0 0,1 1 0 0 0,0-2 0 0 0,0 1 1 0 0,1-2-1 0 0,1 1 0 0 0,0-1 0 0 0,0-1 0 0 0,1 0 1 0 0,0-1-1 0 0,0-1 0 0 0,1 0 0 0 0,0 0 1 0 0,0-2-1 0 0,5 2 28 0 0,39 1-4546 0 0,0-17-4489 0 0,-47 5-2751 0 0</inkml:trace>
  <inkml:trace contextRef="#ctx0" brushRef="#br0" timeOffset="2757.69">1900 864 8786 0 0,'0'0'3093'0'0,"0"0"-1376"0"0,0 0-514 0 0,0 0-23 0 0,0 0 45 0 0,0 0 27 0 0,0 0-74 0 0,0 0-186 0 0,0 0-212 0 0,0 0-199 0 0,-2 33-93 0 0,-5 101-89 0 0,5-4 1526 0 0,17-143 364 0 0,42-141-766 0 0,-28 58-1214 0 0,67-169 95 0 0,-74 230-226 0 0,-22 35-132 0 0,0 0-18 0 0,3 19-56 0 0,30 78 32 0 0,5 22 4 0 0,-37-117 137 0 0,-1-2-225 0 0,1-1 0 0 0,-1 1-1 0 0,0 0 1 0 0,1-1 0 0 0,-1 1-1 0 0,0 0 1 0 0,1 0 0 0 0,-1-1 0 0 0,1 1-1 0 0,-1 0 1 0 0,0 0 0 0 0,1 0 0 0 0,-1 0-1 0 0,1 0 1 0 0,-1-1 0 0 0,1 1-1 0 0,-1 0 1 0 0,1 0 0 0 0,-1 0 0 0 0,0 0-1 0 0,1 0 1 0 0,-1 0 0 0 0,1 0 0 0 0,-1 1-1 0 0,1-1 1 0 0,-1 0 0 0 0,1 0 0 0 0,-1 0-1 0 0,0 0 1 0 0,1 0 0 0 0,-1 1-1 0 0,1-1 1 0 0,-1 0 0 0 0,0 0 0 0 0,1 1-1 0 0,-1-1 1 0 0,0 0 0 0 0,1 1 0 0 0,-1-1-1 0 0,0 0 1 0 0,0 1 0 0 0,1-1-1 0 0,-1 0 1 0 0,0 1 0 0 0,0-1 0 0 0,1 1-1 0 0,-1-1 1 0 0,0 0 0 0 0,0 1 0 0 0,0-1-1 0 0,0 1 1 0 0,0-1 0 0 0,0 1 80 0 0,5-30-5085 0 0,-5 15-2148 0 0,0 7-4132 0 0</inkml:trace>
  <inkml:trace contextRef="#ctx0" brushRef="#br0" timeOffset="3116.981">1950 340 7202 0 0,'0'0'6025'0'0,"0"0"-3327"0"0,0 0-1067 0 0,0 0-98 0 0,0 0-156 0 0,0 0-134 0 0,0 0-156 0 0,0 0-219 0 0,0 0-187 0 0,0 0-165 0 0,0 0-144 0 0,0 0-108 0 0,-4 0-40 0 0,-10 0 2 0 0,21 0 641 0 0,304 4 2443 0 0,-310-4-3268 0 0,-1 0-15 0 0,0 0 9 0 0,0 0 29 0 0,0 0 17 0 0,0 0 31 0 0,0 0-5 0 0,0 0 15 0 0,-21 0 466 0 0,-49-42-411 0 0,58 31-231 0 0,0 0 0 0 0,1 0 0 0 0,1-1 0 0 0,0-1 0 0 0,0 1 0 0 0,1-2-1 0 0,-5-11 54 0 0,0-32-8011 0 0,14 49-1762 0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22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11859 0 0,'0'0'2292'0'0,"0"0"-502"0"0,0 0-386 0 0,0 0-52 0 0,0 0-25 0 0,0 0-109 0 0,0 0-167 0 0,0 0-226 0 0,0 0-230 0 0,0 0-196 0 0,0 0-100 0 0,0 0-67 0 0,0 0-39 0 0,10-4 894 0 0,277 15 1827 0 0,-145-2-2546 0 0,-142-9-345 0 0,0 0 13 0 0,0 0-20 0 0,0 0 8 0 0,0 0 30 0 0,0 0-22 0 0,0 0-13 0 0,4-1 1509 0 0,-7-17-1472 0 0,-1 0 0 0 0,-1 1 1 0 0,0-1-1 0 0,-1 1 0 0 0,-1 0 0 0 0,-1 1 0 0 0,0 0 0 0 0,-2 0 0 0 0,1 0 0 0 0,-8-6-56 0 0,6 3 22 0 0,-25-43-2200 0 0,35 61 2377 0 0,1 1-2319 0 0,-1 0-6074 0 0,1 0-4512 0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1283 888 0 0,'0'0'884'0'0,"0"0"113"0"0,0 0 368 0 0,0 0 536 0 0,0 0 364 0 0,0 0 44 0 0,0 0-199 0 0,0 0-359 0 0,0 0-327 0 0,0 0-258 0 0,0 0-165 0 0,3-2-126 0 0,11 0 4381 0 0,-14 2-4927 0 0,-17 19 599 0 0,-6 5-537 0 0,23-24-293 0 0,0 0 10 0 0,0 0 2 0 0,0 0 4 0 0,0 0 31 0 0,0 0 18 0 0,0 0 14 0 0,0 0-9 0 0,0 0-21 0 0,0 0-39 0 0,0 0-23 0 0,0 0 2 0 0,0 0 0 0 0,0 0-5 0 0,0 0 1 0 0,0 0-20 0 0,0 0-23 0 0,9-7 974 0 0,-15 13-369 0 0,15-22-1302 0 0,131-105 344 0 0,-193 156 821 0 0,13-10-530 0 0,-13 17 40 0 0,53-41 6 0 0,0-1 11 0 0,0 0-30 0 0,0 0 1 0 0,0 0-24 0 0,0 0-6 0 0,24-12-273 0 0,11-6-1364 0 0,-32 17-488 0 0,-2 1-5092 0 0,-1 0-3303 0 0</inkml:trace>
  <inkml:trace contextRef="#ctx0" brushRef="#br0" timeOffset="1176.505">53 1272 0 0 0,'0'0'497'0'0,"0"0"572"0"0,0 0 234 0 0,0 0 70 0 0,0 0 17 0 0,0 0-25 0 0,0 0-95 0 0,0 0-106 0 0,0 0-145 0 0,0 0-143 0 0,2-2-117 0 0,13-8 1868 0 0,-15 10-1978 0 0,0 0-21 0 0,-4 20 2808 0 0,-23 25-1006 0 0,57-49-532 0 0,20-23-971 0 0,-35-8 471 0 0,-63 32-1130 0 0,46 3-268 0 0,0 1 1 0 0,0-1 0 0 0,0 1 0 0 0,0-1-1 0 0,0 1 1 0 0,0 0 0 0 0,0-1-1 0 0,0 1 1 0 0,0 0 0 0 0,0 1 0 0 0,1-1-1 0 0,-1 0 1 0 0,0 0 0 0 0,1 1-1 0 0,-1-1 1 0 0,1 1 0 0 0,-1-1 0 0 0,1 1-1 0 0,0 0 1 0 0,0-1 0 0 0,0 1-1 0 0,0 0 1 0 0,0 0 0 0 0,0 0 0 0 0,0 0-1 0 0,0 0 1 0 0,1 0 0 0 0,-1 0 0 0 0,1 0-1 0 0,0 0 1 0 0,-1 0 0 0 0,1 0-1 0 0,0 0 1 0 0,0 0 0 0 0,0 1 0 0 0,1-1-1 0 0,-1 1 0 0 0,2-7-268 0 0,2-9-3190 0 0,-2 7-3707 0 0,0 2-4643 0 0</inkml:trace>
  <inkml:trace contextRef="#ctx0" brushRef="#br0" timeOffset="1987.46">931 867 6201 0 0,'0'0'2533'0'0,"0"0"-226"0"0,0 0-279 0 0,0 0-219 0 0,0 0-174 0 0,0 0-247 0 0,0 0-177 0 0,0 0-208 0 0,0 0-223 0 0,0 0-146 0 0,0 0-113 0 0,0 0-64 0 0,0 0-22 0 0,-21 0-35 0 0,-69 2-42 0 0,26 19 219 0 0,46-14-493 0 0,0 1-1 0 0,1 1 1 0 0,1 0 0 0 0,-1 1-1 0 0,1 1 1 0 0,1 1 0 0 0,0 0-1 0 0,1 1 1 0 0,0 0 0 0 0,1 1-1 0 0,-8 11-83 0 0,19-21 4 0 0,-1-1-1 0 0,1 1 0 0 0,0-1 1 0 0,0 1-1 0 0,0 0 0 0 0,1 0 1 0 0,-1 0-1 0 0,1 0 0 0 0,0 0 1 0 0,0 0-1 0 0,0 0 0 0 0,1 0 1 0 0,-1 0-1 0 0,1 1 0 0 0,0-1 1 0 0,0 0-1 0 0,1 0 0 0 0,-1 0 1 0 0,1 1-1 0 0,0-1 0 0 0,0 0 1 0 0,0 0-1 0 0,0 0 0 0 0,1 0 1 0 0,0-1-1 0 0,0 1 0 0 0,0 0 1 0 0,0-1-1 0 0,1 1 0 0 0,-1-1 1 0 0,1 1-1 0 0,0-1 0 0 0,0 0 1 0 0,0-1-1 0 0,0 1 0 0 0,0 0 1 0 0,1-1-1 0 0,-1 0 0 0 0,1 1 1 0 0,0-1-1 0 0,-1-1 0 0 0,1 1 1 0 0,0-1-1 0 0,0 1 0 0 0,0-1 1 0 0,1 0-1 0 0,-1-1 0 0 0,0 1 1 0 0,0-1-1 0 0,2 1-3 0 0,7-2 82 0 0,0 0 1 0 0,1 0-1 0 0,-2-1 0 0 0,1-1 1 0 0,0 0-1 0 0,0-1 0 0 0,-1-1 1 0 0,0 1-1 0 0,0-2 0 0 0,0 0 0 0 0,-1 0 1 0 0,1-1-1 0 0,-2-1 0 0 0,4-2-82 0 0,18-14 106 0 0,-1-1-1 0 0,-2-1 1 0 0,-1-2-1 0 0,-1-1 1 0 0,-1-1-1 0 0,-2-1 1 0 0,-1-1-1 0 0,-1-2 1 0 0,-2 0-1 0 0,11-26-105 0 0,-24 46 0 0 0,0 0 0 0 0,-2-1 0 0 0,1 0 1 0 0,-2 0-1 0 0,0 0 0 0 0,-1-1 0 0 0,0 1 0 0 0,-1-1 0 0 0,-1 0 0 0 0,-1 0 0 0 0,0 1 0 0 0,-1-1 0 0 0,0 0 0 0 0,-2 0 1 0 0,0 1-1 0 0,0 0 0 0 0,-1-1 0 0 0,-1 1 0 0 0,-1 1 0 0 0,0-1 0 0 0,-1 1 0 0 0,-1 0 0 0 0,0 0 0 0 0,0 1 0 0 0,-2 0 1 0 0,1 1-1 0 0,-2 0 0 0 0,1 0 0 0 0,-2 1 0 0 0,-1-1 0 0 0,8 9-6 0 0,1 1 0 0 0,0-1 0 0 0,-1 1 0 0 0,1 0 0 0 0,-1 0 0 0 0,0 0 0 0 0,0 1 1 0 0,0-1-1 0 0,0 1 0 0 0,0 0 0 0 0,0 1 0 0 0,0-1 0 0 0,0 1 0 0 0,0 0 0 0 0,0 0 0 0 0,0 1 0 0 0,0-1 0 0 0,0 1 0 0 0,0 0 1 0 0,0 1-1 0 0,0-1 0 0 0,1 1 0 0 0,-1 0 0 0 0,0 0 0 0 0,1 1 0 0 0,0-1 0 0 0,-1 1 0 0 0,1 0 0 0 0,0 0 0 0 0,0 0 0 0 0,0 1 1 0 0,-1 1 5 0 0,0 4-5 0 0,-1 0 1 0 0,2 0-1 0 0,-1 1 1 0 0,1 0-1 0 0,0 0 1 0 0,1 0 0 0 0,1 0-1 0 0,-1 1 1 0 0,1-1-1 0 0,1 1 1 0 0,0 0 0 0 0,1-1-1 0 0,0 5 5 0 0,2 14 34 0 0,2-1 0 0 0,0 0 1 0 0,2 0-1 0 0,1-1 0 0 0,2 0 0 0 0,0 0 0 0 0,2 0 0 0 0,0-2 0 0 0,2 1 1 0 0,15 21-35 0 0,-11-19 63 0 0,1-1 0 0 0,0 0 0 0 0,2-1 0 0 0,2-1 0 0 0,0-2 0 0 0,1 0 0 0 0,20 15-63 0 0,-1-15 27 0 0,-31-35-2068 0 0,2-6-129 0 0,-4 6-3065 0 0,-5 4-3366 0 0</inkml:trace>
  <inkml:trace contextRef="#ctx0" brushRef="#br0" timeOffset="2495.842">1482 659 8258 0 0,'0'0'2200'0'0,"0"0"-749"0"0,0 0-333 0 0,0 0 66 0 0,0 0 91 0 0,0 0-1 0 0,0 0-136 0 0,0 0-141 0 0,0 0-82 0 0,0 0-23 0 0,0 0-21 0 0,0 0-113 0 0,0 0-112 0 0,8 13-109 0 0,46 101 1044 0 0,-42-64-1127 0 0,3 0-1 0 0,2-1 1 0 0,20 40-454 0 0,-16-58 62 0 0,14-81 1435 0 0,-17 18-1420 0 0,-2-1 0 0 0,-1-1-1 0 0,-1-1 1 0 0,-2 1 0 0 0,-1-2-1 0 0,2-22-76 0 0,-1 13-6 0 0,10-63 55 0 0,-22 108-96 0 0,0 0-5 0 0,0 0-14 0 0,0 0-36 0 0,0 0-67 0 0,0 0-126 0 0,0 0-201 0 0,0 0-240 0 0,-4 14-3175 0 0,4-9-2732 0 0,0-1-5117 0 0</inkml:trace>
  <inkml:trace contextRef="#ctx0" brushRef="#br0" timeOffset="3008.299">1563 312 6841 0 0,'0'0'2525'0'0,"0"0"-291"0"0,0 0-291 0 0,0 0-180 0 0,0 0-119 0 0,0 0-126 0 0,0 0-148 0 0,0 0-182 0 0,0 0-216 0 0,0 0-250 0 0,0 0-188 0 0,0 0-134 0 0,0 0-86 0 0,-8-4-47 0 0,-24-11-51 0 0,24 11-31 0 0,8 4-40 0 0,25 4 805 0 0,163 22 1000 0 0,-124-22-1656 0 0,35 4 33 0 0,-94-8-315 0 0,-3 0-11 0 0,-2 0 15 0 0,0 0-5 0 0,0 0 6 0 0,0 0 30 0 0,0 0-15 0 0,0 0 23 0 0,0 0-3 0 0,0 0-15 0 0,0 0 35 0 0,0 0 45 0 0,0 0 33 0 0,0 0 19 0 0,0 0 15 0 0,0 0-10 0 0,-7-20 380 0 0,-98-155-804 0 0,98 155-448 0 0,7 17-3628 0 0,1 2-4289 0 0,2 1-3617 0 0</inkml:trace>
  <inkml:trace contextRef="#ctx0" brushRef="#br0" timeOffset="3554.721">960 1194 3913 0 0,'0'0'2727'0'0,"0"0"-864"0"0,0 0-424 0 0,0 0 9 0 0,0 0 115 0 0,0 0 99 0 0,0 0-71 0 0,0 0-253 0 0,0 0-337 0 0,0 0-283 0 0,0 0-154 0 0,0 0-97 0 0,0 0-51 0 0,-3 2-39 0 0,1-1-423 0 0,2-1 137 0 0,0 0 1 0 0,0 0-1 0 0,0 0 1 0 0,0 1-1 0 0,0-1 1 0 0,0 0-1 0 0,0 0 1 0 0,0 0-1 0 0,0 1 1 0 0,0-1-1 0 0,0 0 1 0 0,0 0-1 0 0,0 0 1 0 0,0 1-1 0 0,0-1 1 0 0,0 0-1 0 0,0 0 1 0 0,0 0-1 0 0,0 0 1 0 0,0 1-1 0 0,0-1 1 0 0,0 0-1 0 0,0 0 1 0 0,0 0-1 0 0,-1 1 1 0 0,1-1-1 0 0,0 0 1 0 0,0 0-1 0 0,0 0-91 0 0,427-24 4385 0 0,-28-33-3685 0 0,-288 26-681 0 0,-105 25 73 0 0,-5 5-3312 0 0,-1 1-3459 0 0,-1 0-5367 0 0</inkml:trace>
  <inkml:trace contextRef="#ctx0" brushRef="#br0" timeOffset="4259.873">1216 1541 7314 0 0,'0'0'2243'0'0,"0"0"-270"0"0,0 0-47 0 0,0 0-49 0 0,0 0-100 0 0,0 0-196 0 0,0 0-325 0 0,0 0-221 0 0,0 0-160 0 0,0 0-186 0 0,0 0-126 0 0,0 0-100 0 0,0 0-102 0 0,-12-3-85 0 0,-41-9-40 0 0,49 12-203 0 0,0 0 1 0 0,0 0-1 0 0,0 1 0 0 0,0-1 0 0 0,0 1 0 0 0,0 0 1 0 0,0 0-1 0 0,0 0 0 0 0,0 0 0 0 0,1 1 0 0 0,-1 0 1 0 0,0-1-1 0 0,1 1 0 0 0,0 1 0 0 0,-1-1 0 0 0,1 0 1 0 0,-3 4-34 0 0,-13 6 133 0 0,7-3-108 0 0,0 0 1 0 0,1 0 0 0 0,-1 1-1 0 0,2 0 1 0 0,0 1 0 0 0,0 1-1 0 0,1-1 1 0 0,0 1 0 0 0,1 1-1 0 0,0 0 1 0 0,1 0-1 0 0,1 0 1 0 0,-4 11-26 0 0,7-20 2 0 0,1 0 0 0 0,0 0 0 0 0,0 0 0 0 0,0 1 0 0 0,1-1 1 0 0,-1 0-1 0 0,1 1 0 0 0,0-1 0 0 0,0 1 0 0 0,1-1 0 0 0,-1 1 0 0 0,1-1 0 0 0,0 1 0 0 0,0-1 0 0 0,0 1 0 0 0,1 0 0 0 0,0-1 0 0 0,0 1 0 0 0,0-1 1 0 0,0 0-1 0 0,1 1 0 0 0,0-1 0 0 0,0 0 0 0 0,0 0 0 0 0,0 0 0 0 0,0 0 0 0 0,1 0 0 0 0,0-1 0 0 0,0 1 0 0 0,0-1 0 0 0,0 1 0 0 0,0-1 0 0 0,1 0 0 0 0,0 0 1 0 0,-1-1-1 0 0,1 1 0 0 0,0-1 0 0 0,3 1-2 0 0,8 1 66 0 0,0-2 0 0 0,0 0 0 0 0,0-1-1 0 0,1 0 1 0 0,-1-2 0 0 0,0 1 0 0 0,0-2 0 0 0,0 0 0 0 0,0-1 0 0 0,0 0 0 0 0,0-1 0 0 0,0-1 0 0 0,-1 0-1 0 0,5-4-65 0 0,17-8 152 0 0,0-1-1 0 0,-2-2 1 0 0,0-1-1 0 0,29-25-151 0 0,-22 14 91 0 0,-2-1-1 0 0,-1-2 1 0 0,-1-2 0 0 0,18-25-91 0 0,-42 46 1 0 0,-1 0 1 0 0,-1-1 0 0 0,-1 0-1 0 0,0-1 1 0 0,-1 0 0 0 0,-1-1-1 0 0,0 0 1 0 0,-2 0 0 0 0,0 0-1 0 0,-1-1 1 0 0,-1 0 0 0 0,-1 0-1 0 0,0-5-1 0 0,-3 11-6 0 0,0 0 1 0 0,0 0-1 0 0,-1 0 0 0 0,-1 0 0 0 0,0 0 0 0 0,-1 0 0 0 0,-1 1 1 0 0,0-1-1 0 0,-1 1 6 0 0,3 8-1 0 0,0 0-1 0 0,0 0 1 0 0,-1 0 0 0 0,0 1 0 0 0,0-1-1 0 0,0 1 1 0 0,0 0 0 0 0,-1 0-1 0 0,1 0 1 0 0,-1 0 0 0 0,0 1 0 0 0,-1-1-1 0 0,1 1 1 0 0,0 0 0 0 0,-1 0 0 0 0,0 1-1 0 0,1 0 1 0 0,-1-1 0 0 0,0 1 0 0 0,0 1-1 0 0,0-1 1 0 0,-1 1 0 0 0,1 0-1 0 0,0 0 1 0 0,-3 0 1 0 0,-4 3-12 0 0,0 0 1 0 0,0 1-1 0 0,0 1 0 0 0,1-1 0 0 0,0 2 0 0 0,0 0 1 0 0,0 0-1 0 0,0 1 0 0 0,1 0 0 0 0,-1 1 0 0 0,2 0 1 0 0,-1 0-1 0 0,1 1 0 0 0,0 0 0 0 0,1 1 0 0 0,0 0 1 0 0,0 1-1 0 0,1-1 0 0 0,0 1 0 0 0,-1 4 12 0 0,-3 3 2 0 0,0 0 0 0 0,2 1 0 0 0,0 0 0 0 0,1 1 0 0 0,1 0 0 0 0,0 0 0 0 0,2 1 0 0 0,0-1 0 0 0,1 1 0 0 0,1 0 0 0 0,1 0 0 0 0,1 1 0 0 0,1-1 0 0 0,1 17-2 0 0,3-20 7 0 0,0 0 0 0 0,1-1-1 0 0,0 1 1 0 0,2-1 0 0 0,0 0 0 0 0,0 0-1 0 0,2-1 1 0 0,0 0 0 0 0,1-1 0 0 0,0 0-1 0 0,1 0 1 0 0,0-1 0 0 0,1 0 0 0 0,1-1-1 0 0,0-1 1 0 0,1 0 0 0 0,6 4-7 0 0,-15-10-33 0 0,1 0-1 0 0,0 0 1 0 0,0-1 0 0 0,0 0 0 0 0,0 0-1 0 0,0 0 1 0 0,1-1 0 0 0,0 0 0 0 0,-1 0-1 0 0,1-1 1 0 0,1 0 0 0 0,-1 0 0 0 0,0 0-1 0 0,6 0 34 0 0,4-33-5526 0 0,-15 20 107 0 0,2 3-6171 0 0</inkml:trace>
  <inkml:trace contextRef="#ctx0" brushRef="#br0" timeOffset="4653.299">1989 1233 15347 0 0,'0'0'1117'0'0,"0"0"-511"0"0,0 0-124 0 0,0 0 265 0 0,0 0 375 0 0,0 0 219 0 0,0 0-73 0 0,0 0-222 0 0,0 0-264 0 0,0 0-171 0 0,0 0-107 0 0,0 0-97 0 0,-6 34-102 0 0,-21 107-84 0 0,-9-51 85 0 0,-65 112-42 0 0,88-103-177 0 0,14-96-68 0 0,0 0 0 0 0,0 0 0 0 0,0-1 0 0 0,1 1 0 0 0,-1 0 0 0 0,1-1 0 0 0,0 0 0 0 0,0 1 0 0 0,0-1 0 0 0,0 0 0 0 0,0 0 0 0 0,0 0 0 0 0,0 0 0 0 0,1 0 0 0 0,-1 0 0 0 0,1-1 0 0 0,-1 1 0 0 0,1-1 0 0 0,0 0 0 0 0,-1 0 0 0 0,1 0 0 0 0,0 0 0 0 0,0 0 0 0 0,0-1 0 0 0,0 1 0 0 0,0-1 0 0 0,0 0 0 0 0,0 1 0 0 0,0-2 0 0 0,0 1 0 0 0,0 0 0 0 0,-1 0 0 0 0,1-1 0 0 0,0 0 0 0 0,0 1 0 0 0,0-1 0 0 0,0-1-19 0 0,14 2 181 0 0,0-2-64 0 0,1-1 1 0 0,-1-1-1 0 0,0-1 0 0 0,0 0 0 0 0,-1-1 0 0 0,1-1 1 0 0,-1 0-1 0 0,5-4-117 0 0,24-16 142 0 0,-44 27-186 0 0,-1 0 0 0 0,1-1 0 0 0,-1 1 0 0 0,0 0 0 0 0,1-1 0 0 0,-1 1 0 0 0,0-1 1 0 0,1 1-1 0 0,-1-1 0 0 0,0 1 0 0 0,1-1 0 0 0,-1 1 0 0 0,0-1 0 0 0,0 1 0 0 0,0-1 0 0 0,0 1 0 0 0,0-1 0 0 0,1 1 0 0 0,-1-1 0 0 0,0 1 0 0 0,0-1 0 0 0,0 1 0 0 0,0-1 0 0 0,-1 0 0 0 0,1 1 0 0 0,0-1 0 0 0,0 1 0 0 0,0-1 0 0 0,0 1 0 0 0,0-1 0 0 0,-1 1 0 0 0,1-1 0 0 0,0 1 0 0 0,-1-1 0 0 0,1 1 0 0 0,0 0 0 0 0,0-1 0 0 0,-1 1 0 0 0,1-1 0 0 0,-1 1 0 0 0,1 0 0 0 0,0-1 0 0 0,-1 1 0 0 0,1 0 0 0 0,-1-1 0 0 0,1 1 0 0 0,-1 0 0 0 0,1 0 0 0 0,-1 0 0 0 0,1-1 0 0 0,-1 1 0 0 0,1 0 0 0 0,-1 0 0 0 0,1 0 0 0 0,-1 0 0 0 0,0 0 0 0 0,1 0 44 0 0,-22-12-7079 0 0,19 11 3885 0 0,-4-3-8864 0 0</inkml:trace>
  <inkml:trace contextRef="#ctx0" brushRef="#br0" timeOffset="4902.841">1665 1557 15419 0 0,'0'0'1210'0'0,"0"0"-482"0"0,0 0-113 0 0,0 0 156 0 0,0 0 177 0 0,0 0 48 0 0,0 0-62 0 0,0 0-109 0 0,0 0-142 0 0,0 0-66 0 0,37 0-102 0 0,115 0-120 0 0,110 3 617 0 0,-157-23-1296 0 0,-48-17-4590 0 0,-48 30-177 0 0,-5 2-6119 0 0</inkml:trace>
  <inkml:trace contextRef="#ctx0" brushRef="#br0" timeOffset="5307.067">2324 312 6657 0 0,'0'0'2369'0'0,"0"0"-387"0"0,0 0-233 0 0,0 0-58 0 0,0 0-14 0 0,0 0-33 0 0,0 0-197 0 0,0 0-333 0 0,0 0-345 0 0,0 0-283 0 0,0 0-165 0 0,0 0-28 0 0,5-11 41 0 0,15-31 31 0 0,-19 41-324 0 0,1 1-1 0 0,0-1 0 0 0,-1 1 1 0 0,1-1-1 0 0,-1 1 1 0 0,1 0-1 0 0,0 0 0 0 0,-1 0 1 0 0,1 0-1 0 0,-1 0 1 0 0,1 0-1 0 0,0 0 0 0 0,-1 1 1 0 0,1-1-1 0 0,-1 1 1 0 0,1-1-1 0 0,0 1 0 0 0,-1-1 1 0 0,0 1-1 0 0,1 0 1 0 0,-1 0-1 0 0,1-1 0 0 0,-1 1 1 0 0,0 0-1 0 0,1 1 1 0 0,-1-1-1 0 0,0 0 0 0 0,0 0 1 0 0,0 0-1 0 0,0 1 1 0 0,1 0-41 0 0,1 1 121 0 0,23 24 177 0 0,-1 0 1 0 0,-2 2-1 0 0,0 0 0 0 0,-2 2 1 0 0,-2 0-1 0 0,-1 1 0 0 0,-1 1 1 0 0,-1 1-1 0 0,-3 0 1 0 0,0 1-1 0 0,4 25-298 0 0,5 3 72 0 0,-4 2 0 0 0,-1 0-1 0 0,-4 1 1 0 0,-3 1 0 0 0,-3 0 0 0 0,-2 0 0 0 0,-4 0 0 0 0,-3 14-72 0 0,-4-43 7 0 0,-2-1 0 0 0,-2 0 0 0 0,-2-1 0 0 0,0 0 0 0 0,-3 0 0 0 0,-1-2 0 0 0,-2 0 0 0 0,-1-1 0 0 0,-1 0 0 0 0,-2-2 0 0 0,-5 4-7 0 0,-3 3-290 0 0,-1-2 0 0 0,-3 0 0 0 0,0-3-1 0 0,-2-1 1 0 0,-2-1 0 0 0,-1-2 0 0 0,-37 20 290 0 0,9-17-2645 0 0,26-14-6899 0 0,32-13-1953 0 0</inkml:trace>
  <inkml:trace contextRef="#ctx0" brushRef="#br0" timeOffset="6085.982">662 19 0 0 0,'0'0'1204'0'0,"0"0"50"0"0,0 0 194 0 0,0 0 322 0 0,0 0 314 0 0,0 0 130 0 0,0 0-112 0 0,0 0-315 0 0,0 0-407 0 0,0 0-297 0 0,0 0-187 0 0,0 0-123 0 0,0 0-69 0 0,3-3-52 0 0,11-13 472 0 0,-14 16-675 0 0,0 0-86 0 0,0 28 916 0 0,-40 139 880 0 0,-143 663 434 0 0,169-756-2445 0 0,4 1 0 0 0,3 0 0 0 0,3 0 0 0 0,4 1 0 0 0,4 11-148 0 0,1-52 75 0 0,2 0-1 0 0,1-1 1 0 0,2 0 0 0 0,1 0-1 0 0,1-1 1 0 0,2-1 0 0 0,2 0-1 0 0,1-1 1 0 0,1 0 0 0 0,1-2 0 0 0,2 0-1 0 0,23 24-74 0 0,67 59 384 0 0,-78-84-249 0 0,-28-36-719 0 0,9-28-3167 0 0,-6 22-3247 0 0,-6 7-5357 0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19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60 143 7674 0 0,'0'0'2043'0'0,"0"0"-359"0"0,0 0-136 0 0,0 0 51 0 0,0 0-42 0 0,0 0-197 0 0,0 0-296 0 0,0 0-330 0 0,0 0-249 0 0,0 0-69 0 0,0 0 34 0 0,0 4 47 0 0,0-2-390 0 0,1 0-1 0 0,-1 1 1 0 0,1-1 0 0 0,-1 0-1 0 0,1 0 1 0 0,0 0-1 0 0,0 0 1 0 0,0-1 0 0 0,0 1-1 0 0,0 0 1 0 0,0 0-1 0 0,1-1 1 0 0,-1 1 0 0 0,1 0-1 0 0,-1-1 1 0 0,1 1-1 0 0,-1-1 1 0 0,1 0-1 0 0,0 0 1 0 0,0 1 0 0 0,-1-1-1 0 0,1 0 1 0 0,0-1-1 0 0,0 1 1 0 0,0 0 0 0 0,0 0-1 0 0,0-1 1 0 0,1 1-107 0 0,196 17 3818 0 0,-114-6-3310 0 0,-53-4-411 0 0,-32-8-98 0 0,-21 0-8897 0 0,13 0 2598 0 0,3 0-4892 0 0</inkml:trace>
  <inkml:trace contextRef="#ctx0" brushRef="#br0" timeOffset="251.972">0 417 7522 0 0,'0'0'2924'0'0,"0"0"-639"0"0,0 0-492 0 0,0 0-216 0 0,0 0-114 0 0,0 0-138 0 0,0 0-168 0 0,0 0-193 0 0,0 0-85 0 0,0 0-26 0 0,0 0 6 0 0,0 0-5 0 0,0 0-105 0 0,15 1-114 0 0,115 9 818 0 0,9-9-1350 0 0,-94-15-2733 0 0,-23 4-6013 0 0,-11 7-3438 0 0</inkml:trace>
  <inkml:trace contextRef="#ctx0" brushRef="#br0" timeOffset="1318.942">603 583 0 0 0,'0'0'1403'0'0,"0"0"288"0"0,0 0 295 0 0,0 0 170 0 0,0 0 127 0 0,0 0-29 0 0,0 0-236 0 0,0 0-315 0 0,0 0-348 0 0,0 0-282 0 0,0 0-123 0 0,0 0-40 0 0,-4 4-44 0 0,-4 6-963 0 0,2-4 2735 0 0,9-22-62 0 0,7-16-2193 0 0,3 1-1 0 0,0 1 1 0 0,2 0-1 0 0,2 1 0 0 0,0 0 1 0 0,5-3-383 0 0,-17 25 42 0 0,25-39 162 0 0,3 0 0 0 0,2 3 0 0 0,37-37-204 0 0,-33 52 83 0 0,-38 28-85 0 0,-1 0 1 0 0,0 0 9 0 0,0 0-16 0 0,17 11-31 0 0,-10 1 53 0 0,0 0-1 0 0,0 0 0 0 0,-2 0 0 0 0,1 1 0 0 0,-1 0 0 0 0,-1 0 0 0 0,-1 0 1 0 0,1 1-1 0 0,-2-1 0 0 0,1 14-13 0 0,9 35-2 0 0,0-16-7 0 0,-10-45 10 0 0,44-32 25 0 0,-34 19-9 0 0,28-23 5 0 0,-2-2 0 0 0,-1-2 0 0 0,-3-1 0 0 0,1-4-22 0 0,-28 34 0 0 0,0-1 0 0 0,1 1 1 0 0,0 1-1 0 0,1 0 1 0 0,0 0-1 0 0,0 1 1 0 0,1 0-1 0 0,0 0 1 0 0,0 1-1 0 0,0 45-203 0 0,7 246 157 0 0,-11-213-693 0 0,-6-42-4529 0 0,0-28 2063 0 0,0-1-3226 0 0,0 0-5153 0 0</inkml:trace>
  <inkml:trace contextRef="#ctx0" brushRef="#br0" timeOffset="2604.352">1565 5 10898 0 0,'0'0'1722'0'0,"0"0"-578"0"0,0 0-270 0 0,0 0 58 0 0,0 0 128 0 0,0 0 115 0 0,0 0 64 0 0,0 0-105 0 0,0 0-143 0 0,0 0-122 0 0,0 0-214 0 0,0 0-122 0 0,0 0-73 0 0,13 6-73 0 0,41 22-31 0 0,-51-26-284 0 0,1 0 0 0 0,-1 0 0 0 0,0 0 0 0 0,0 0 0 0 0,0 1 0 0 0,-1-1 0 0 0,1 1 0 0 0,0 0 0 0 0,-1 0 0 0 0,0 0 0 0 0,0 0 0 0 0,0 0 0 0 0,0 1 0 0 0,0-1 1 0 0,-1 1-1 0 0,1-1 0 0 0,-1 1 0 0 0,1 3-72 0 0,2 5 182 0 0,65 277 1034 0 0,-27-189-1184 0 0,-21-69-30 0 0,-21-31 24 0 0,0 0 13 0 0,27-51 1292 0 0,115-246-880 0 0,-48 141-435 0 0,-76 132 739 0 0,-18 28-570 0 0,-12-9-4284 0 0,-1 6-1783 0 0,8-1-207 0 0,1 0-5730 0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33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258 707 0 0 0,'0'0'748'0'0,"0"0"198"0"0,0 0 139 0 0,0 0 72 0 0,0 0 43 0 0,0 0 40 0 0,14-8 30 0 0,62-34 1210 0 0,-64 28 7596 0 0,-21 3-6955 0 0,-31 1-2000 0 0,26 13-1055 0 0,-1 1 1 0 0,1 1-1 0 0,0 0 1 0 0,1 0-1 0 0,-1 1 1 0 0,1 1-1 0 0,0 0 0 0 0,1 1 1 0 0,0 1-1 0 0,0 0 1 0 0,-9 9-67 0 0,10-12 10 0 0,1 1 1 0 0,0 1 0 0 0,0-1-1 0 0,0 2 1 0 0,1-1-1 0 0,0 1 1 0 0,1 1 0 0 0,0 0-1 0 0,1 0 1 0 0,-1 0-1 0 0,2 1 1 0 0,0 0 0 0 0,0 0-1 0 0,1 1 1 0 0,0-1-1 0 0,1 1 1 0 0,1 0 0 0 0,0 1-1 0 0,-1 7-10 0 0,3-18 1 0 0,1 1 0 0 0,0 0-1 0 0,0 0 1 0 0,0 0 0 0 0,0-1 0 0 0,0 1-1 0 0,0 0 1 0 0,1 0 0 0 0,-1 0-1 0 0,1-1 1 0 0,0 1 0 0 0,0 0 0 0 0,0-1-1 0 0,0 1 1 0 0,0 0 0 0 0,1-1 0 0 0,-1 0-1 0 0,1 1 1 0 0,0-1 0 0 0,0 0 0 0 0,-1 0-1 0 0,1 0 1 0 0,1 0 0 0 0,-1 0 0 0 0,0 0-1 0 0,0 0 1 0 0,1-1 0 0 0,-1 1 0 0 0,1-1-1 0 0,-1 0 1 0 0,1 0 0 0 0,-1 0 0 0 0,1 0-1 0 0,0 0 1 0 0,0-1 0 0 0,2 1-1 0 0,4 1 46 0 0,0 0 1 0 0,0-1-1 0 0,1 0 1 0 0,-1-1-1 0 0,0 0 1 0 0,0 0-1 0 0,0-1 1 0 0,1 0-1 0 0,-1-1 1 0 0,0 0-1 0 0,0 0 1 0 0,-1-1-1 0 0,1 0 1 0 0,6-4-47 0 0,22-12 113 0 0,-2-3 0 0 0,0-1 0 0 0,-2-2 0 0 0,0-1 1 0 0,-2-1-1 0 0,-1-2 0 0 0,-1-1 0 0 0,-1-1 1 0 0,-2-1-1 0 0,16-28-113 0 0,-26 38 12 0 0,-1 0-1 0 0,-2-1 1 0 0,0-1 0 0 0,-1 0 0 0 0,-1-1 0 0 0,-2 0 0 0 0,0-1-1 0 0,-2 0 1 0 0,0 0 0 0 0,-2 0 0 0 0,-1-1 0 0 0,-2 0 0 0 0,0 0-1 0 0,-2 0 1 0 0,-2-22-12 0 0,0 34-5 0 0,0 1 0 0 0,-1-1 0 0 0,-1 1 0 0 0,-1 0 0 0 0,0 0 0 0 0,0 0 0 0 0,-2 1 0 0 0,1 0 0 0 0,-2 0 0 0 0,-7-10 5 0 0,11 17-10 0 0,1 2 1 0 0,-1-1-1 0 0,0 0 1 0 0,0 1-1 0 0,-1 0 1 0 0,1 0 0 0 0,-1 0-1 0 0,0 0 1 0 0,0 1-1 0 0,0 0 1 0 0,-1 0-1 0 0,1 0 1 0 0,-1 1 0 0 0,0-1-1 0 0,1 2 1 0 0,-1-1-1 0 0,0 0 1 0 0,0 1-1 0 0,0 0 1 0 0,0 1-1 0 0,0-1 1 0 0,0 1 0 0 0,-1 0-1 0 0,1 1 1 0 0,0-1-1 0 0,0 1 1 0 0,-1 1 9 0 0,-4 3-2 0 0,1 1 1 0 0,0 0-1 0 0,0 1 1 0 0,1 0-1 0 0,-1 1 1 0 0,1 0 0 0 0,1 0-1 0 0,0 0 1 0 0,0 1-1 0 0,1 1 1 0 0,0-1-1 0 0,0 1 1 0 0,1 1-1 0 0,0-1 1 0 0,1 1-1 0 0,1 0 1 0 0,-1 0-1 0 0,2 0 1 0 0,-1 0 0 0 0,2 1-1 0 0,-1 2 2 0 0,-5 19 17 0 0,2 0 0 0 0,1 0 0 0 0,2 1 0 0 0,1-1 0 0 0,1 1 0 0 0,2 0 0 0 0,2 5-17 0 0,2-16 40 0 0,1 0 0 0 0,2 0-1 0 0,0-1 1 0 0,1 0 0 0 0,1-1 0 0 0,1 0 0 0 0,0-1 0 0 0,2 0 0 0 0,1-1 0 0 0,0 0 0 0 0,14 13-40 0 0,-7-10 186 0 0,1-1 0 0 0,1-2 0 0 0,2 0 0 0 0,-1-1 0 0 0,27 13-186 0 0,-25-14-302 0 0,-27-17 104 0 0,-1 0 1 0 0,1 0 0 0 0,0-1 0 0 0,-1 1 0 0 0,1 0-1 0 0,-1-1 1 0 0,1 1 0 0 0,0-1 0 0 0,-1 0-1 0 0,1 1 1 0 0,0-1 0 0 0,0 0 0 0 0,0 0 0 0 0,-1 0-1 0 0,1 0 1 0 0,0 0 0 0 0,0 0 0 0 0,0 0 0 0 0,0 0-1 0 0,1 0 1 0 0,-1 0 0 0 0,0 0 0 0 0,0-1-1 0 0,1 1 1 0 0,-1 0 0 0 0,1-1 0 0 0,-1 1 0 0 0,1 0-1 0 0,-1-1 1 0 0,1 1 0 0 0,0-1 0 0 0,0 1-1 0 0,0-1 198 0 0,-2-15-5209 0 0,3 1-3494 0 0,0 8 911 0 0</inkml:trace>
  <inkml:trace contextRef="#ctx0" brushRef="#br0" timeOffset="482.009">996 187 5201 0 0,'0'0'3638'0'0,"0"0"-1271"0"0,0 0-758 0 0,0 0-265 0 0,0 0-89 0 0,0 0-39 0 0,0 0-48 0 0,0 0-117 0 0,0 0-152 0 0,0 0-148 0 0,0 0-115 0 0,0 0 34 0 0,0 0 79 0 0,11-3 38 0 0,35-4-16 0 0,-45 7-729 0 0,0 1 0 0 0,0-1 0 0 0,0 1 0 0 0,0-1 0 0 0,0 1 0 0 0,0 0 0 0 0,0 0 0 0 0,0-1 0 0 0,0 1 0 0 0,0 0 1 0 0,-1 0-1 0 0,1 0 0 0 0,0 0 0 0 0,-1 0 0 0 0,1 0 0 0 0,0 0 0 0 0,-1 0 0 0 0,1 0 0 0 0,-1 1 0 0 0,0-1 0 0 0,1 0 0 0 0,-1 0 0 0 0,0 0 0 0 0,0 0 0 0 0,0 1 1 0 0,1-1-1 0 0,-1 0 0 0 0,-1 0 0 0 0,1 1 0 0 0,0-1 0 0 0,0 0 0 0 0,0 0 0 0 0,-1 0 0 0 0,1 0 0 0 0,0 1 0 0 0,-1 0-42 0 0,0 5 200 0 0,-12 201 2035 0 0,-71 126-1734 0 0,69-180-369 0 0,16-151-126 0 0,-1 0 0 0 0,0-1 0 0 0,1 1 0 0 0,0-1 0 0 0,-1 1 1 0 0,1-1-1 0 0,0 1 0 0 0,0-1 0 0 0,1 1 0 0 0,-1-1 0 0 0,0 0 0 0 0,1 0 0 0 0,-1 0 0 0 0,1 0 0 0 0,0 0 0 0 0,0 0 0 0 0,0 0 0 0 0,0 0 0 0 0,0-1 0 0 0,0 1 0 0 0,0-1 1 0 0,0 1-1 0 0,1-1 0 0 0,-1 0 0 0 0,0 0 0 0 0,1 0 0 0 0,-1 0 0 0 0,1-1 0 0 0,-1 1 0 0 0,1-1 0 0 0,0 1 0 0 0,-1-1 0 0 0,1 0 0 0 0,1 0-6 0 0,91-6 456 0 0,9-32-222 0 0,-73 27-372 0 0,-31 10 96 0 0,0 1-16 0 0,0 0-14 0 0,-2-31-5938 0 0,-3 22 3778 0 0,1 3-4792 0 0,2 2-4710 0 0</inkml:trace>
  <inkml:trace contextRef="#ctx0" brushRef="#br0" timeOffset="760.059">745 595 13251 0 0,'0'0'1978'0'0,"0"0"-501"0"0,0 0-338 0 0,0 0-39 0 0,0 0 66 0 0,0 0 37 0 0,0 0-92 0 0,0 0-160 0 0,0 0-158 0 0,0 0-98 0 0,0 0-102 0 0,0 0-50 0 0,35-14-71 0 0,111-43-66 0 0,-53 36 285 0 0,-84 20-608 0 0,13-3 48 0 0,-1 2 1 0 0,1 0-1 0 0,-1 1 0 0 0,1 1 0 0 0,-1 2 0 0 0,13 1-131 0 0,-23-1-965 0 0,21 6 1107 0 0,-23-4-4947 0 0,-4 2-5086 0 0,-5-6-2733 0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38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0 696 0 0,'0'0'1870'0'0,"0"0"-243"0"0,0 0-59 0 0,0 0 163 0 0,0 0 220 0 0,0 0 102 0 0,0 0-73 0 0,0 0-251 0 0,0 0-318 0 0,0 0-298 0 0,0 0-210 0 0,-6 0-140 0 0,-21 0 464 0 0,27 0-676 0 0,0 0-39 0 0,0 0-11 0 0,0 0-18 0 0,0 0-36 0 0,0 0-19 0 0,0 0-35 0 0,-7 4 790 0 0,-123 32-855 0 0,-142 67-123 0 0,147-42 324 0 0,214-26 347 0 0,74-7-457 0 0,-137-21-457 0 0,-26-7 52 0 0,-7 17 164 0 0,-123 123 553 0 0,79-95-669 0 0,2 3 1 0 0,2 2-1 0 0,2 2 0 0 0,0 4-62 0 0,40-49 1 0 0,-1 0-1 0 0,1 1 1 0 0,0-1-1 0 0,0 1 0 0 0,1 0 1 0 0,0 0-1 0 0,0 0 1 0 0,1 1-1 0 0,0-1 0 0 0,1 1 1 0 0,0 0-1 0 0,0-1 1 0 0,1 1-1 0 0,0 0 0 0 0,1 0 1 0 0,-1 0-1 0 0,2 9 0 0 0,2-14 12 0 0,0 0-1 0 0,1 0 1 0 0,-1-1-1 0 0,1 1 1 0 0,0-1-1 0 0,0 0 1 0 0,0 0-1 0 0,0 0 1 0 0,0 0-1 0 0,0-1 1 0 0,1 0-1 0 0,0 0 1 0 0,-1 0-1 0 0,1 0 1 0 0,0-1-1 0 0,0 1 1 0 0,0-1-1 0 0,0-1-11 0 0,0 2 29 0 0,154 8 555 0 0,-103-12-474 0 0,-40-33-3244 0 0,1-19-603 0 0,-11 30-516 0 0,-4 11-120 0 0,2 1-6941 0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38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10066 0 0,'0'0'2705'0'0,"0"0"-985"0"0,0 0-486 0 0,0 0-189 0 0,0 0-69 0 0,0 0 3 0 0,0 0 51 0 0,0 0-83 0 0,0 0-180 0 0,0 0-211 0 0,0 0-111 0 0,0 0 22 0 0,0 0 40 0 0,-3 14 61 0 0,-13 92 475 0 0,41 441 1925 0 0,-25 265-2042 0 0,-17-689-935 0 0,14-112-820 0 0,0-16-4021 0 0,1 1-399 0 0,2 3-6170 0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43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1 497 5817 0 0,'0'0'2511'0'0,"0"0"-435"0"0,0 0-281 0 0,0 0-35 0 0,0 0-50 0 0,0 0-230 0 0,0 0-390 0 0,0 0-401 0 0,0 0-302 0 0,0 0-140 0 0,0 0 42 0 0,0 5 76 0 0,0-3-277 0 0,0 0-1 0 0,0 0 1 0 0,0 0 0 0 0,0 0-1 0 0,0 0 1 0 0,1 0-1 0 0,-1 0 1 0 0,1 0-1 0 0,-1 0 1 0 0,1-1-1 0 0,0 1 1 0 0,0 0-1 0 0,0 0 1 0 0,0 0 0 0 0,0-1-1 0 0,0 1 1 0 0,0-1-1 0 0,1 1 1 0 0,-1-1-1 0 0,0 1 1 0 0,1-1-1 0 0,0 0 1 0 0,-1 1-1 0 0,1-1 1 0 0,0 0 0 0 0,-1 0-1 0 0,1 0 1 0 0,0 0-1 0 0,0-1 1 0 0,0 1-1 0 0,2 0-87 0 0,4 2 217 0 0,1 0-1 0 0,0-1 1 0 0,0 0 0 0 0,0-1-1 0 0,0 0 1 0 0,0 0-1 0 0,0-1 1 0 0,1 0 0 0 0,-1-1-1 0 0,0 0 1 0 0,0 0-1 0 0,0-1 1 0 0,0 0 0 0 0,0-1-1 0 0,-1 0 1 0 0,1 0-1 0 0,3-2-216 0 0,16-10 200 0 0,-1-1 0 0 0,-1-1 0 0 0,-1-1 1 0 0,0-2-1 0 0,-1 0 0 0 0,-1-1 0 0 0,3-6-200 0 0,200-269 425 0 0,-159 204-310 0 0,-67 91-101 0 0,0 1-24 0 0,0 0-17 0 0,0 0-24 0 0,1 8-69 0 0,29 82 204 0 0,-24 93 98 0 0,-8-168-192 0 0,0 0 0 0 0,-1 1 0 0 0,0-1 0 0 0,-2 0 0 0 0,1 0 0 0 0,-2-1 0 0 0,0 0-1 0 0,-1 0 1 0 0,0 0 0 0 0,-1-1 0 0 0,0 0 0 0 0,-1 0 0 0 0,-1-1 0 0 0,0 0 0 0 0,-1-1 0 0 0,0 0 0 0 0,0-1 0 0 0,-1 0 0 0 0,-1 0 0 0 0,0-2 0 0 0,0 1 0 0 0,0-2 0 0 0,-1 0 0 0 0,0 0 0 0 0,-1-2 0 0 0,1 0 0 0 0,-1 0 0 0 0,0-1 0 0 0,0-1 0 0 0,-1 0 0 0 0,1-2-1 0 0,-1 1 1 0 0,1-2 0 0 0,-2 0 10 0 0,7 0-392 0 0,-63-6-78 0 0,48-12-2116 0 0,27-17-4214 0 0,5 22 303 0 0,0 4-4809 0 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44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9362 0 0,'0'0'4705'0'0,"0"0"-2673"0"0,0 0-431 0 0,0 0-329 0 0,0 0-312 0 0,0 0-352 0 0,0 0-288 0 0,0 0-384 0 0,0 0-176 0 0,0 0-8 0 0,0 0-72 0 0,0 0 48 0 0,0 0-144 0 0,0 0-280 0 0,-27 93-632 0 0,37-74-2625 0 0,-6-4-7842 0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4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41 139 8682 0 0,'0'0'5409'0'0,"0"0"-3205"0"0,0 0-1179 0 0,0 0-88 0 0,0 0 130 0 0,0 0 85 0 0,0 0-38 0 0,0 0-143 0 0,0 0-223 0 0,0 0-164 0 0,0 0-133 0 0,0 0-88 0 0,0 0-61 0 0,4 34-42 0 0,13 108-77 0 0,-11-2 237 0 0,-7-130-633 0 0,-1 0-1 0 0,0 0 1 0 0,0 0-1 0 0,-1 0 1 0 0,0 0-1 0 0,0-1 1 0 0,-1 0-1 0 0,-1 0 1 0 0,1 0-1 0 0,-1 0 1 0 0,-7 8 213 0 0,1-10-4211 0 0,4-5-5844 0 0,4 2 797 0 0</inkml:trace>
  <inkml:trace contextRef="#ctx0" brushRef="#br0" timeOffset="661.077">288 578 13843 0 0,'0'0'1303'0'0,"0"0"-331"0"0,0 0 36 0 0,0 0 101 0 0,0 0-8 0 0,0 0-113 0 0,0 0-182 0 0,0 0-187 0 0,0 0-110 0 0,0 0-58 0 0,0 0-11 0 0,18-33-7 0 0,55-102-31 0 0,-32 30 591 0 0,-3-30-152 0 0,-24 111-1046 0 0,-13 24 83 0 0,6 9-334 0 0,10 155 290 0 0,-16-157 172 0 0,0 0 1 0 0,0 0-1 0 0,0 0 0 0 0,1 0 0 0 0,0 0 0 0 0,0 0 1 0 0,1-1-1 0 0,0 1 0 0 0,0-1 0 0 0,0 0 0 0 0,1 0 1 0 0,0 0-1 0 0,0 0 0 0 0,1-1 0 0 0,-1 1 0 0 0,1-1 0 0 0,0 0 1 0 0,1-1-1 0 0,-1 1 0 0 0,1-1 0 0 0,0 0 0 0 0,3 1-6 0 0,-4-3 70 0 0,-1-1-1 0 0,1 0 1 0 0,0 0-1 0 0,0 0 0 0 0,0 0 1 0 0,-1-1-1 0 0,1 0 1 0 0,0 0-1 0 0,0 0 1 0 0,0-1-1 0 0,0 1 0 0 0,-1-1 1 0 0,1 0-1 0 0,0-1 1 0 0,0 1-1 0 0,-1-1 1 0 0,1 0-1 0 0,-1 0 0 0 0,0 0 1 0 0,0-1-1 0 0,1 1 1 0 0,-1-1-1 0 0,0 0-69 0 0,82-78 1380 0 0,-17-43-577 0 0,-48 38-611 0 0,-19 67-3873 0 0,-2 1-3923 0 0,0 18-4423 0 0</inkml:trace>
  <inkml:trace contextRef="#ctx0" brushRef="#br0" timeOffset="997.68">1297 69 15635 0 0,'0'0'1847'0'0,"0"0"-493"0"0,0 0-147 0 0,0 0-7 0 0,0 0-124 0 0,0 0-179 0 0,0 0-204 0 0,0 0-151 0 0,0 0-106 0 0,0 0-54 0 0,0 0-59 0 0,0 0-99 0 0,0 0-53 0 0,-31 11-50 0 0,-97 37-14 0 0,69-5 64 0 0,52-33-130 0 0,2-4-25 0 0,0 1 1 0 0,1-1-1 0 0,-1 1 1 0 0,1 0-1 0 0,0 0 1 0 0,1 0-1 0 0,0 1 0 0 0,0-1 1 0 0,1 1-1 0 0,-1-1 1 0 0,2 1-1 0 0,-1 0 1 0 0,1 0-1 0 0,0 0 0 0 0,1 0 1 0 0,0 0-1 0 0,0 0 1 0 0,1 0-1 0 0,0 0 0 0 0,0 0 1 0 0,1 0-1 0 0,0 0 1 0 0,0-1-1 0 0,1 1 1 0 0,0-1-1 0 0,0 1 0 0 0,1-1 1 0 0,0 0-1 0 0,0 0 1 0 0,1-1-1 0 0,0 1 1 0 0,0-1-1 0 0,0 0 0 0 0,1-1 1 0 0,0 1-1 0 0,0-1 1 0 0,0 0-1 0 0,1 0 1 0 0,-1-1-1 0 0,1 0 0 0 0,4 2-16 0 0,5-1 48 0 0,1 0 0 0 0,-1-1 0 0 0,1-1 0 0 0,0-1 0 0 0,1 0 0 0 0,-1-1-1 0 0,0-1 1 0 0,0 0 0 0 0,15-3-48 0 0,27-17-2342 0 0,10-39-6754 0 0,-64 54 8242 0 0,0-3-10960 0 0</inkml:trace>
  <inkml:trace contextRef="#ctx0" brushRef="#br0" timeOffset="1391.079">1530 316 4153 0 0,'0'0'1800'0'0,"0"0"-111"0"0,0 0 36 0 0,0 0 26 0 0,0 0-61 0 0,0 0-122 0 0,0 0-178 0 0,0 0-132 0 0,0 0-75 0 0,0 0-37 0 0,0 0-31 0 0,0 0-74 0 0,26 14-61 0 0,83 41-67 0 0,-106-54-852 0 0,-1 1 0 0 0,1-1 0 0 0,0 0 0 0 0,0 0 0 0 0,0 0 0 0 0,0-1 0 0 0,0 1 0 0 0,0 0 0 0 0,0-1 0 0 0,0 0 0 0 0,0 0 0 0 0,0 0 0 0 0,0 0 0 0 0,0 0 0 0 0,0-1 0 0 0,0 1 0 0 0,-1-1 0 0 0,1 0 0 0 0,0 0-1 0 0,0 0 1 0 0,0 0 0 0 0,2-2-61 0 0,5-2 296 0 0,5 1-177 0 0,0-1 0 0 0,0-1 0 0 0,-1 0 1 0 0,0-1-1 0 0,0 0 0 0 0,-1-1 0 0 0,0-1 1 0 0,0 0-1 0 0,-1-1 0 0 0,0 0 0 0 0,-1-1 1 0 0,0 0-1 0 0,-1-1 0 0 0,0 0 0 0 0,0 0 0 0 0,-2-1 1 0 0,0-1-1 0 0,0 1 0 0 0,-1-1 0 0 0,-1-1 1 0 0,0 1-1 0 0,-1-1 0 0 0,-1 0 0 0 0,0 0 1 0 0,-1 0-1 0 0,0-1 0 0 0,-1 0-119 0 0,-5 11-8 0 0,1 1 1 0 0,-1-1-1 0 0,0 1 0 0 0,0 0 1 0 0,0 0-1 0 0,-1 1 1 0 0,1-1-1 0 0,-1 1 0 0 0,0-1 1 0 0,0 1-1 0 0,0 0 0 0 0,0 1 1 0 0,0-1-1 0 0,-1 1 0 0 0,0-1 1 0 0,1 2-1 0 0,-1-1 0 0 0,0 0 1 0 0,0 1-1 0 0,0 0 0 0 0,0 0 1 0 0,0 0-1 0 0,0 1 1 0 0,0 0-1 0 0,0-1 0 0 0,0 2 1 0 0,0-1-1 0 0,0 1 0 0 0,0 0 1 0 0,-3 1 7 0 0,-11 1-7 0 0,0 1 0 0 0,1 0 0 0 0,-1 2-1 0 0,1 0 1 0 0,1 1 0 0 0,-1 1 0 0 0,1 1 0 0 0,1 0 0 0 0,-1 1 0 0 0,2 1 0 0 0,-1 0 0 0 0,1 1 0 0 0,1 1 0 0 0,1 1 0 0 0,-1-1 0 0 0,2 2 0 0 0,0 0 0 0 0,-4 8 7 0 0,5-8-3 0 0,1 0-1 0 0,1 1 1 0 0,0 0 0 0 0,1 0 0 0 0,1 1-1 0 0,0 0 1 0 0,1 0 0 0 0,1 1-1 0 0,1 0 1 0 0,0 0 0 0 0,1 0 0 0 0,1 0-1 0 0,1 12 4 0 0,2-23 2 0 0,-1 1-1 0 0,2-1 1 0 0,-1 0-1 0 0,1 0 0 0 0,0 0 1 0 0,0 0-1 0 0,1 0 1 0 0,0 0-1 0 0,0-1 0 0 0,1 1 1 0 0,0-1-1 0 0,0 0 1 0 0,0 0-1 0 0,1 0 0 0 0,0-1 1 0 0,0 1-1 0 0,0-1 1 0 0,1 0-1 0 0,0-1 0 0 0,0 0 1 0 0,5 4-2 0 0,7 3 12 0 0,0-1 0 0 0,1-1 0 0 0,0 0 0 0 0,1-2 1 0 0,-1 0-1 0 0,1-1 0 0 0,6 1-12 0 0,13 0-6 0 0,1-1 0 0 0,-1-1 0 0 0,1-3-1 0 0,-1-1 1 0 0,27-3 6 0 0,8-17-1451 0 0,-47 4-7145 0 0,-21 11-3963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3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493 171,'-91'134,"62"-91,-2 0,-1-2,-2-2,-2 0,-2-3,-1-1,-27 18,-24 15,89-66,0-1,1 0,-1 1,0-1,1 0,-1 1,1-1,-1 1,1-1,0 1,0-1,-1 1,1 0,0-1,1 1,-1-1,0 1,0-1,1 1,-1-1,0 1,1-1,0 0,-1 1,1-1,0 1,0-1,0 0,0 0,0 0,0 1,0-1,0 0,0 0,0 0,1-1,-1 1,0 0,1 0,-1-1,0 1,1-1,64 26,83-3,-7 3,-139-24,0-1,0 0,1 0,-1 0,0 0,1 0,-1 0,0-1,1 0,-1 0,1 0,-1 0,0 0,1-1,-1 1,0-1,1 0,-1 0,0 0,0-1,0 1,0-1,0 0,0 1,0-1,-1-1,1 1,0 0,-1-1,0 1,0-1,0 1,0-1,0 0,0 0,-1 0,1 0,-1-1,4-155,-8 92,-27-295,30 254,0 96</inkml:trace>
  <inkml:trace contextRef="#ctx0" brushRef="#br0" timeOffset="431.37">917 1,'-40'345,"5"-37,32-286,-16 45,8-78,7-4</inkml:trace>
  <inkml:trace contextRef="#ctx0" brushRef="#br0" timeOffset="831.828">1227 198,'-46'23,"0"-2,2 3,0 1,1 2,-10 11,50-36,-1-1,1 1,-1 0,1 0,0 0,0 1,0-1,0 1,0-1,0 1,1 0,-1 0,1 1,0-1,0 0,0 1,1-1,-1 1,1 0,0-1,0 1,0 0,0 0,0 0,1 0,0-1,0 1,0 0,0 0,1 0,-1 0,1 0,0 0,0-1,1 1,-1 0,1-1,0 1,0-1,0 1,71 39,-67-41,0 0,0 0,0 1,0 0,0 0,-1 0,1 1,-1 0,0 0,0 0,-1 1,1 0,-1-1,0 2,0-1,0 0,-1 1,0 0,0-1,0 1,-1 0,4 100,8-75,-2-25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4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277 725 1920 0 0,'0'0'1794'0'0,"0"0"-20"0"0,0 0 32 0 0,0 0 74 0 0,0 0 75 0 0,0 0-84 0 0,0 0-207 0 0,0 0-285 0 0,0 0-282 0 0,0 0-233 0 0,0 0-157 0 0,-8-10-129 0 0,-25-28-107 0 0,32 37-449 0 0,0 0 0 0 0,0 0-1 0 0,0 0 1 0 0,1 1 0 0 0,-1-1-1 0 0,0 0 1 0 0,0 1 0 0 0,0-1-1 0 0,0 1 1 0 0,0-1 0 0 0,0 1-1 0 0,-1 0 1 0 0,1-1 0 0 0,0 1-1 0 0,0 0 1 0 0,0 0 0 0 0,0 0 0 0 0,0 0-1 0 0,0 0 1 0 0,0 0 0 0 0,-1 0-1 0 0,1 0 1 0 0,0 0 0 0 0,0 0-1 0 0,0 1 1 0 0,0-1 0 0 0,0 0-1 0 0,0 1 1 0 0,0-1 0 0 0,0 1-1 0 0,0-1 1 0 0,0 1 0 0 0,0-1 0 0 0,0 1-1 0 0,0 0 1 0 0,0 0 0 0 0,0-1-1 0 0,1 1 1 0 0,-1 0 0 0 0,0 1-22 0 0,-4 1 94 0 0,-9 6-36 0 0,0 0 1 0 0,1 1-1 0 0,0 0 0 0 0,1 1 1 0 0,0 0-1 0 0,0 1 0 0 0,1 1 1 0 0,1 0-1 0 0,0 0 1 0 0,1 1-1 0 0,0 0 0 0 0,1 0 1 0 0,1 1-1 0 0,0 0 0 0 0,1 1 1 0 0,1 0-1 0 0,0-1 1 0 0,1 1-1 0 0,1 1 0 0 0,0-1 1 0 0,2 1-1 0 0,-1 3-58 0 0,2-17 13 0 0,1 0-1 0 0,-1 0 1 0 0,0 0-1 0 0,1 1 1 0 0,0-1 0 0 0,0 0-1 0 0,0 0 1 0 0,0 0-1 0 0,0 0 1 0 0,1 0 0 0 0,-1 0-1 0 0,1-1 1 0 0,0 1-1 0 0,0 0 1 0 0,0-1 0 0 0,0 0-1 0 0,0 1 1 0 0,1-1-1 0 0,-1 0 1 0 0,1 0 0 0 0,-1 0-1 0 0,1 0 1 0 0,0-1-1 0 0,-1 1 1 0 0,1-1 0 0 0,0 1-1 0 0,0-1 1 0 0,0 0-1 0 0,0 0 1 0 0,1-1 0 0 0,-1 1-1 0 0,0 0 1 0 0,0-1-1 0 0,0 0 1 0 0,1 0 0 0 0,-1 0-1 0 0,2 0-12 0 0,4-1 86 0 0,0 1 0 0 0,-1-1 0 0 0,1 0 0 0 0,-1-1 0 0 0,1 0 0 0 0,-1-1 0 0 0,0 1 0 0 0,1-1 0 0 0,-1-1 0 0 0,-1 0 0 0 0,1 0 0 0 0,-1 0 0 0 0,5-4-86 0 0,25-28 142 0 0,-1-2 0 0 0,-2-1-1 0 0,-2-1 1 0 0,-1-2-1 0 0,-3-1 1 0 0,-1-1-1 0 0,-2-2 1 0 0,-2 0-1 0 0,-3-2 1 0 0,-1 0 0 0 0,-2-1-1 0 0,-3-1 1 0 0,4-31-142 0 0,-12 54-13 0 0,-1 0 0 0 0,-1 0 0 0 0,-2 0 0 0 0,-1 0 0 0 0,-1 0 0 0 0,-1-1 0 0 0,-1 1 0 0 0,-6-26 13 0 0,7 48-10 0 0,0-1 1 0 0,0 1-1 0 0,0 0 1 0 0,-1 0-1 0 0,0-1 0 0 0,0 1 1 0 0,0 0-1 0 0,-1 1 1 0 0,1-1-1 0 0,-1 0 1 0 0,0 1-1 0 0,-1 0 0 0 0,1-1 1 0 0,-1 1-1 0 0,1 0 1 0 0,-1 1-1 0 0,-1-1 1 0 0,1 1-1 0 0,0 0 1 0 0,-1 0-1 0 0,0 0 0 0 0,1 1 1 0 0,-1-1-1 0 0,0 1 1 0 0,0 0-1 0 0,-1 1 1 0 0,1-1-1 0 0,0 1 1 0 0,-1 0-1 0 0,1 0 0 0 0,0 1 1 0 0,-1 0-1 0 0,1 0 1 0 0,-1 0-1 0 0,1 0 1 0 0,-3 1 9 0 0,-2 4-16 0 0,-1 1 0 0 0,1 0 1 0 0,1 0-1 0 0,-1 1 0 0 0,1 1 1 0 0,1-1-1 0 0,-1 1 0 0 0,1 1 1 0 0,0 0-1 0 0,1 0 1 0 0,0 0-1 0 0,1 1 0 0 0,0 0 1 0 0,0 0-1 0 0,-2 5 16 0 0,-3 8 28 0 0,1 0 0 0 0,1 0 0 0 0,1 0-1 0 0,1 1 1 0 0,0 1 0 0 0,2-1 0 0 0,2 1 0 0 0,0 0 0 0 0,1-1 0 0 0,1 1 0 0 0,2 0-1 0 0,0 0 1 0 0,2 0 0 0 0,0 0 0 0 0,2-1 0 0 0,1 1 0 0 0,1-1 0 0 0,1-1 0 0 0,0 1 0 0 0,2-1-1 0 0,2 0-27 0 0,3 6 152 0 0,2 0 0 0 0,1-1 0 0 0,1-2 0 0 0,1 0 0 0 0,2 0 0 0 0,0-2-1 0 0,2-1 1 0 0,11 8-152 0 0,10 9 188 0 0,-50-40-1638 0 0,-8 0-2434 0 0,10-7-6641 0 0,3 6-352 0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5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11474 0 0,'0'0'1534'0'0,"0"0"-608"0"0,0 0-329 0 0,0 0 105 0 0,0 0 312 0 0,0 0 248 0 0,0 0 48 0 0,0 0-161 0 0,0 0-198 0 0,0 0-132 0 0,0 0-80 0 0,0 0-91 0 0,0 0-95 0 0,12 29-90 0 0,41 89-85 0 0,39 94 1154 0 0,-32-44-1305 0 0,-60-168-213 0 0,0 1 0 0 0,0-1 0 0 0,0 1 1 0 0,0-1-1 0 0,0 1 0 0 0,0-1 1 0 0,0 1-1 0 0,0-1 0 0 0,0 1 0 0 0,0-1 1 0 0,0 1-1 0 0,0-1 0 0 0,0 1 0 0 0,1-1 1 0 0,-1 1-1 0 0,0-1 0 0 0,0 1 1 0 0,1-1-1 0 0,-1 1 0 0 0,0-1 0 0 0,0 0 1 0 0,1 1-1 0 0,-1-1 0 0 0,0 0 0 0 0,1 1 1 0 0,-1-1-1 0 0,1 0 0 0 0,-1 1 1 0 0,0-1-1 0 0,1 0 0 0 0,-1 0 0 0 0,1 1 1 0 0,-1-1-1 0 0,1 0 0 0 0,-1 0 1 0 0,1 0-1 0 0,-1 0 0 0 0,1 1 0 0 0,-1-1 1 0 0,1 0-1 0 0,-1 0 0 0 0,1 0 0 0 0,-1 0 1 0 0,1 0-1 0 0,-1 0 0 0 0,1-1 1 0 0,-1 1-1 0 0,1 0 0 0 0,-1 0 0 0 0,1 0 1 0 0,-1 0-1 0 0,0-1 0 0 0,1 1 0 0 0,-1 0 1 0 0,1 0-1 0 0,-1-1 0 0 0,1 1 1 0 0,-1 0-1 0 0,0-1 0 0 0,1 1 0 0 0,-1 0 1 0 0,0-1-1 0 0,1 1 0 0 0,-1 0 0 0 0,0-1-14 0 0,19-34 1231 0 0,-16 28-1502 0 0,22-47 361 0 0,-2-1 0 0 0,-3-1 1 0 0,-2-1-1 0 0,-1-7-90 0 0,28-110 101 0 0,-36 170-4598 0 0,-5 5-3227 0 0,-3-1-2017 0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51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54 262 4593 0 0,'0'0'3133'0'0,"0"0"-641"0"0,0 0-343 0 0,0 0-102 0 0,0 0-184 0 0,0 0-192 0 0,0 0-200 0 0,0 0-226 0 0,0 0-188 0 0,0 0-208 0 0,0 0-199 0 0,0 0-150 0 0,-9-4-83 0 0,-27-11-33 0 0,27 11-21 0 0,9 4-19 0 0,0 0-44 0 0,0 0-36 0 0,20-4 843 0 0,228-8 863 0 0,-47 24-1675 0 0,-198-12-317 0 0,-3 0 52 0 0,0-1-1 0 0,-1 1 1 0 0,1 0 0 0 0,0 0 0 0 0,-1-1 0 0 0,1 1 0 0 0,0 0 0 0 0,0 0 0 0 0,0-1 0 0 0,-1 1 0 0 0,1 0 0 0 0,0-1 0 0 0,0 1 0 0 0,0 0 0 0 0,0-1 0 0 0,0 1 0 0 0,0 0 0 0 0,-1-1-1 0 0,1 1 1 0 0,0-1 0 0 0,0 1 0 0 0,0 0 0 0 0,0-1 0 0 0,0 1 0 0 0,0 0 0 0 0,0-1 0 0 0,1 1 0 0 0,-1-1 0 0 0,0 1 0 0 0,0 0 0 0 0,0-1 0 0 0,0 1 0 0 0,0 0 0 0 0,1-1 0 0 0,-1 1-1 0 0,0 0 1 0 0,0 0 0 0 0,0-1 0 0 0,1 1 0 0 0,-1 0 0 0 0,0-1 0 0 0,0 1 0 0 0,1 0 0 0 0,-1 0 0 0 0,0 0 0 0 0,1-1 0 0 0,-1 1 0 0 0,0 0 0 0 0,1 0 0 0 0,-1 0 0 0 0,0 0 0 0 0,1 0 0 0 0,-1 0-1 0 0,1-1 1 0 0,-1 1 0 0 0,0 0 0 0 0,1 0 0 0 0,-1 0-30 0 0,-2-3-165 0 0,-121-143 299 0 0,66 76-899 0 0,56 74-10908 0 0,4 0-399 0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5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8354 0 0,'0'0'2380'0'0,"0"0"-523"0"0,0 0-234 0 0,0 0-11 0 0,0 0 18 0 0,0 0-75 0 0,0 0-206 0 0,0 0-326 0 0,0 0-300 0 0,0 0-176 0 0,0 0-104 0 0,0 0-71 0 0,0 0-18 0 0,20 4 2104 0 0,203-7 1002 0 0,-121-5-2787 0 0,-102 8-629 0 0,0 0 2 0 0,0 0-34 0 0,0 0-20 0 0,0 0 9 0 0,0 0 2 0 0,0 0 21 0 0,0 0-22 0 0,0 0 10 0 0,0 0 20 0 0,0 0-28 0 0,0 0-1 0 0,0 0-11 0 0,0 0-11 0 0,0 0 11 0 0,0 0 14 0 0,0 0-1 0 0,0 0-5 0 0,0 0 9 0 0,0 0-33 0 0,0 0-16 0 0,0 0-18 0 0,0 0-49 0 0,-6 0-3310 0 0,-2 0-8595 0 0,7 0 122 0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52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7626 0 0,'0'0'3548'0'0,"0"0"-1406"0"0,0 0-652 0 0,0 0-91 0 0,0 0 37 0 0,0 0 10 0 0,0 0-121 0 0,0 0-235 0 0,0 0-289 0 0,0 0-187 0 0,0 0-93 0 0,0 0 3 0 0,0 0 63 0 0,3 2 56 0 0,101 8 2921 0 0,-78-10-3199 0 0,178-31 1082 0 0,-142 16-956 0 0,-62 15-498 0 0,0 0-14 0 0,-1 0 1 0 0,-1 0 13 0 0,1 0-6 0 0,1 0-13 0 0,-8-5-3161 0 0,-1-1-3921 0 0,5 5-4640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1:54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599 651 0 0 0,'0'0'1164'0'0,"0"0"115"0"0,0 0 20 0 0,0 0-108 0 0,0 0-187 0 0,0 0-126 0 0,0 0 10 0 0,0 0 84 0 0,-1-3 135 0 0,0 1-778 0 0,0 0 1 0 0,1-1-1 0 0,-1 1 0 0 0,0 0 1 0 0,0 0-1 0 0,-1-1 0 0 0,1 1 1 0 0,0 0-1 0 0,-1 0 0 0 0,1 0 1 0 0,-1 1-1 0 0,0-1 0 0 0,1 0 0 0 0,-1 1 1 0 0,0-1-1 0 0,0 1 0 0 0,0-1 1 0 0,0 1-1 0 0,0 0 0 0 0,-1 0 1 0 0,1 0-1 0 0,0 0 0 0 0,-1 0 1 0 0,1 0-1 0 0,0 1 0 0 0,-1-1 1 0 0,1 1-1 0 0,-1 0 0 0 0,-1 0-329 0 0,-6 0 76 0 0,0 1 0 0 0,0 0-1 0 0,0 1 1 0 0,0 0 0 0 0,0 1-1 0 0,0 0 1 0 0,1 0 0 0 0,-1 1-1 0 0,1 0 1 0 0,0 1 0 0 0,0 0 0 0 0,1 1-1 0 0,0-1 1 0 0,0 2 0 0 0,0-1-1 0 0,0 1 1 0 0,1 0 0 0 0,0 0-1 0 0,1 1 1 0 0,0 0 0 0 0,-3 5-76 0 0,5-4 27 0 0,0 0 0 0 0,1 0 0 0 0,0 0 0 0 0,0 0 1 0 0,1 1-1 0 0,0-1 0 0 0,1 1 0 0 0,0-1 0 0 0,1 1 0 0 0,-1 0 1 0 0,2-1-1 0 0,0 1 0 0 0,0-1 0 0 0,0 1 0 0 0,2-1 0 0 0,-1 1 1 0 0,1-1-1 0 0,0 0 0 0 0,2 2-27 0 0,-2-7 60 0 0,0 0 1 0 0,1-1-1 0 0,-1 1 0 0 0,1-1 1 0 0,0 0-1 0 0,0 0 1 0 0,0 0-1 0 0,0-1 0 0 0,1 1 1 0 0,-1-1-1 0 0,0 0 1 0 0,1 0-1 0 0,0-1 0 0 0,0 1 1 0 0,-1-1-1 0 0,1 0 1 0 0,0-1-1 0 0,0 1 0 0 0,0-1 1 0 0,0 0-1 0 0,0 0 1 0 0,0 0-1 0 0,0-1 0 0 0,0 1 1 0 0,-1-1-1 0 0,1-1 1 0 0,0 1-1 0 0,0-1 0 0 0,-1 1 1 0 0,1-1-1 0 0,-1-1 1 0 0,0 1-1 0 0,1-1 0 0 0,-1 1 1 0 0,2-3-61 0 0,19-17 206 0 0,0-2 0 0 0,-2 0 0 0 0,-1-2 0 0 0,-1 0 0 0 0,-1-1 1 0 0,-1-1-1 0 0,3-10-206 0 0,-6 11 30 0 0,-1-1 0 0 0,-1 0 0 0 0,-2-1 1 0 0,-1 0-1 0 0,-1-1 0 0 0,-1 0 1 0 0,-2-1-1 0 0,-1 0 0 0 0,-2 0 0 0 0,0 0 1 0 0,-3-1-1 0 0,0 1 0 0 0,-3-8-30 0 0,3 33-18 0 0,-1 1 0 0 0,0-1 0 0 0,0 0 0 0 0,0 1 0 0 0,-1-1 1 0 0,0 1-1 0 0,0-1 0 0 0,0 1 0 0 0,-1 0 0 0 0,0-1 0 0 0,0 1 0 0 0,0 0 0 0 0,-1 0 0 0 0,0 0 0 0 0,0 0 0 0 0,0 1 0 0 0,0-1 0 0 0,-1 1 1 0 0,0 0-1 0 0,1 0 0 0 0,-2 0 0 0 0,1 0 0 0 0,0 1 0 0 0,-1 0 0 0 0,1 0 0 0 0,-1 0 0 0 0,0 0 0 0 0,0 1 0 0 0,0 0 0 0 0,-1 0 0 0 0,1 0 0 0 0,0 0 1 0 0,-1 1-1 0 0,1 0 0 0 0,-1 0 0 0 0,1 1 0 0 0,-1 0 0 0 0,0 0 0 0 0,1 0 0 0 0,-1 0 0 0 0,1 1 0 0 0,-1 0 0 0 0,-3 1 18 0 0,1 3-6 0 0,1 1-1 0 0,-1 0 1 0 0,2 0 0 0 0,-1 0-1 0 0,1 1 1 0 0,0 0-1 0 0,0 0 1 0 0,0 1-1 0 0,1 0 1 0 0,1-1 0 0 0,-1 2-1 0 0,1-1 1 0 0,1 0-1 0 0,-1 1 1 0 0,1 0 0 0 0,1 0-1 0 0,0 0 1 0 0,0 0-1 0 0,1 0 1 0 0,0 0-1 0 0,0 0 1 0 0,1 1 0 0 0,1-1-1 0 0,-1 0 1 0 0,1 0-1 0 0,1 0 1 0 0,1 6 6 0 0,3 8 31 0 0,2-1 0 0 0,0 1 0 0 0,2-1 0 0 0,0 0 0 0 0,2-1 0 0 0,0-1 0 0 0,1 0 0 0 0,1 0 0 0 0,5 4-31 0 0,-4-3 37 0 0,103 137 216 0 0,-95-118-550 0 0,-10-34-2757 0 0,-2-5-6361 0 0,-10-1 8168 0 0,5 0-9753 0 0</inkml:trace>
  <inkml:trace contextRef="#ctx0" brushRef="#br0" timeOffset="443.656">1073 431 5689 0 0,'0'0'2545'0'0,"0"0"-1318"0"0,0 0-713 0 0,0 0-57 0 0,0 0 276 0 0,0 0 390 0 0,0 0 352 0 0,0 0 73 0 0,0 0-151 0 0,0 0-279 0 0,0 0-301 0 0,0 0-169 0 0,9 16-63 0 0,28 48-11 0 0,24 92 2226 0 0,-23 13-1904 0 0,-21-127-747 0 0,-15-43-59 0 0,0-1 0 0 0,-1 1 0 0 0,1-1 0 0 0,0 1 0 0 0,0-1 0 0 0,-1 0 0 0 0,1 0 1 0 0,-1 0-1 0 0,0 0 0 0 0,1 0 0 0 0,-1 0 0 0 0,0 0 0 0 0,0 0 0 0 0,0-1 0 0 0,-1 1 1 0 0,1 0-1 0 0,0 0 0 0 0,-1-1 0 0 0,0 1 0 0 0,1-1 0 0 0,-1 1 0 0 0,0 0 1 0 0,0-1-1 0 0,0 1 0 0 0,-1 0 0 0 0,1-2-90 0 0,3-12 88 0 0,75-342 81 0 0,-77 346-1348 0 0,-2 19-10822 0 0,1-6 1295 0 0</inkml:trace>
  <inkml:trace contextRef="#ctx0" brushRef="#br0" timeOffset="967.202">1057 204 4625 0 0,'0'0'2702'0'0,"0"0"-426"0"0,0 0-222 0 0,0 0-49 0 0,0 0-73 0 0,0 0-129 0 0,0 0-263 0 0,0 0-335 0 0,0 0-328 0 0,0 0-275 0 0,0 0-162 0 0,0 0-96 0 0,0 0-52 0 0,0-4 584 0 0,316 4 3317 0 0,-322-19-3501 0 0,-83-123-536 0 0,83 132-1359 0 0,-6-8 3770 0 0,7 8-4940 0 0,7 10-2967 0 0,3 6-4060 0 0,0-2-2761 0 0</inkml:trace>
  <inkml:trace contextRef="#ctx0" brushRef="#br0" timeOffset="1456.015">402 963 1384 0 0,'0'0'4201'0'0,"0"0"-1775"0"0,0 0-762 0 0,0 0-157 0 0,0 0 28 0 0,0 0 3 0 0,0 0-131 0 0,0 0-292 0 0,0 0-336 0 0,0 0-236 0 0,0 0 22 0 0,0 0 79 0 0,6 1 102 0 0,154 12 3985 0 0,94-36-2776 0 0,-161 12-1551 0 0,207-30-190 0 0,-222 40-522 0 0,-44 1-2419 0 0,-25 4-5187 0 0,-7 0-3870 0 0</inkml:trace>
  <inkml:trace contextRef="#ctx0" brushRef="#br0" timeOffset="2187.944">689 1302 6961 0 0,'0'0'2461'0'0,"0"0"-455"0"0,0 0-218 0 0,0 0-99 0 0,0 0-52 0 0,0 0-108 0 0,0 0-149 0 0,0 0-244 0 0,0 0-304 0 0,0 0-217 0 0,0 0-154 0 0,0 0-92 0 0,0 0-76 0 0,-5-1-46 0 0,2 1-213 0 0,-1 0 1 0 0,1 0 0 0 0,-1 1-1 0 0,1-1 1 0 0,-1 1 0 0 0,1 0-1 0 0,0 0 1 0 0,-1 0 0 0 0,1 0-1 0 0,0 0 1 0 0,0 1 0 0 0,0 0-1 0 0,0-1 1 0 0,0 1 0 0 0,0 0-1 0 0,0 0 1 0 0,0 1 0 0 0,1-1-1 0 0,-3 3-34 0 0,-2 1 17 0 0,0 0-1 0 0,1 1 0 0 0,-1-1 0 0 0,1 1 0 0 0,1 1 1 0 0,-1-1-1 0 0,1 1 0 0 0,1 0 0 0 0,-1 0 1 0 0,2 1-1 0 0,-1-1 0 0 0,1 1 0 0 0,0-1 0 0 0,0 1 1 0 0,1 0-1 0 0,1 0 0 0 0,0 1 0 0 0,0-1 0 0 0,0 0 1 0 0,2 9-17 0 0,0-15 34 0 0,2 1 1 0 0,-1-1-1 0 0,0 1 1 0 0,1-1-1 0 0,0 0 1 0 0,-1 0-1 0 0,1 0 1 0 0,0 0-1 0 0,1-1 1 0 0,-1 1-1 0 0,0-1 1 0 0,1 0-1 0 0,-1 0 1 0 0,1 0 0 0 0,0 0-1 0 0,0-1 1 0 0,-1 1-1 0 0,1-1 1 0 0,0 0-1 0 0,0 0 1 0 0,1-1-1 0 0,-1 1 1 0 0,0-1-1 0 0,0 0 1 0 0,0 0-1 0 0,0 0 1 0 0,0-1 0 0 0,0 1-1 0 0,0-1 1 0 0,0 0-1 0 0,0 0 1 0 0,0 0-1 0 0,0-1 1 0 0,0 1-1 0 0,-1-1 1 0 0,1 0-1 0 0,0 0 1 0 0,0-1-35 0 0,20-11 77 0 0,0-1 1 0 0,-2-1 0 0 0,1-1-1 0 0,-2-1 1 0 0,-1-1 0 0 0,0 0-1 0 0,-1-2 1 0 0,-1 0-1 0 0,-1-1 1 0 0,-1-1 0 0 0,-1-1-1 0 0,-1 0 1 0 0,-1 0 0 0 0,-1-2-1 0 0,-2 1 1 0 0,0-2 0 0 0,-2 1-1 0 0,-1-1 1 0 0,2-15-78 0 0,-6 31-8 0 0,-1 0 0 0 0,-1 0-1 0 0,0-1 1 0 0,-1 1 0 0 0,0 0 0 0 0,0 0 0 0 0,-1 0 0 0 0,-1 0 0 0 0,0 0-1 0 0,0 0 1 0 0,-1 0 0 0 0,-1 0 0 0 0,1 1 0 0 0,-2-1 0 0 0,0 1 0 0 0,0 0-1 0 0,0 1 1 0 0,-1-1 0 0 0,-3-1 8 0 0,6 8-12 0 0,0 1 0 0 0,-1 0-1 0 0,1 0 1 0 0,-1 1 0 0 0,1-1-1 0 0,-1 1 1 0 0,0 0 0 0 0,0 0-1 0 0,1 0 1 0 0,-1 0 0 0 0,0 1 0 0 0,0-1-1 0 0,0 1 1 0 0,0 0 0 0 0,0 0-1 0 0,0 0 1 0 0,0 1 0 0 0,0 0 0 0 0,1-1-1 0 0,-1 2 1 0 0,0-1 0 0 0,0 0-1 0 0,1 1 1 0 0,-1-1 0 0 0,1 1 0 0 0,-1 0-1 0 0,1 0 1 0 0,0 0 0 0 0,0 1-1 0 0,0-1 1 0 0,0 1 0 0 0,0 0 0 0 0,0-1-1 0 0,1 1 1 0 0,-1 1 0 0 0,1-1-1 0 0,-1 2 13 0 0,-4 7 15 0 0,0 1-1 0 0,0 0 1 0 0,1 0-1 0 0,1 1 0 0 0,1 0 1 0 0,0 0-1 0 0,0 0 1 0 0,1 0-1 0 0,1 1 0 0 0,1-1 1 0 0,0 1-1 0 0,1-1 1 0 0,0 1-1 0 0,1-1 0 0 0,2 7-14 0 0,2 1 75 0 0,1-1 1 0 0,0 0-1 0 0,2-1 0 0 0,1 1 0 0 0,0-2 0 0 0,1 1 0 0 0,2-1 0 0 0,0-1 0 0 0,0 0 0 0 0,8 7-75 0 0,43 78 260 0 0,-63-102-301 0 0,0-1-8 0 0,15 6-4935 0 0,-4-15 2293 0 0,2-3-4338 0 0,-6 8-4008 0 0</inkml:trace>
  <inkml:trace contextRef="#ctx0" brushRef="#br0" timeOffset="2564.884">1300 1063 9138 0 0,'0'0'1356'0'0,"0"0"-137"0"0,0 0 23 0 0,0 0 155 0 0,0 0 112 0 0,0 0-41 0 0,0 0-190 0 0,0 0-255 0 0,0 0-226 0 0,0 0-155 0 0,-14 33-106 0 0,-44 102-96 0 0,16-36 359 0 0,39-94-752 0 0,0 4 17 0 0,-1-1-1 0 0,1 1 1 0 0,0 0-1 0 0,1 0 0 0 0,0 0 1 0 0,0 0-1 0 0,1 1 0 0 0,0-1 1 0 0,1 0-1 0 0,0 0 0 0 0,1 1 1 0 0,0 1-64 0 0,1-7 59 0 0,1-1-1 0 0,0 0 1 0 0,0 0 0 0 0,0-1 0 0 0,1 1 0 0 0,-1-1-1 0 0,1 1 1 0 0,-1-1 0 0 0,1 0 0 0 0,0 0 0 0 0,0-1-1 0 0,0 1 1 0 0,0-1 0 0 0,0 0 0 0 0,0 0 0 0 0,0 0-1 0 0,0-1 1 0 0,0 1 0 0 0,0-1 0 0 0,1 0 0 0 0,-1 0-1 0 0,0-1 1 0 0,0 1 0 0 0,0-1 0 0 0,0 0 0 0 0,2 0-59 0 0,13 0 312 0 0,-11 1-233 0 0,-1 0-1 0 0,0 0 0 0 0,0 0 1 0 0,0-1-1 0 0,0 0 1 0 0,0-1-1 0 0,0 1 0 0 0,0-1 1 0 0,0-1-1 0 0,-1 1 0 0 0,1-1 1 0 0,0-1-79 0 0,3-3-422 0 0,-10 6 165 0 0,1-27-5850 0 0,-9 18-3848 0 0,7 9 9091 0 0,-1-2-7965 0 0</inkml:trace>
  <inkml:trace contextRef="#ctx0" brushRef="#br0" timeOffset="2793.575">1067 1198 10434 0 0,'0'0'2085'0'0,"0"0"-602"0"0,0 0-312 0 0,0 0-50 0 0,0 0 75 0 0,0 0 15 0 0,0 0-152 0 0,0 0-200 0 0,0 0-159 0 0,0 0-128 0 0,0 0-96 0 0,0 0-54 0 0,28 1-82 0 0,87 4-69 0 0,83 0-193 0 0,-140-23-1618 0 0,-39 9-1292 0 0,-4-1-3279 0 0,-7 5-4604 0 0</inkml:trace>
  <inkml:trace contextRef="#ctx0" brushRef="#br0" timeOffset="3173.94">1602 246 5913 0 0,'0'0'4709'0'0,"0"0"-2274"0"0,0 0-816 0 0,0 0-324 0 0,0 0-176 0 0,0 0-117 0 0,0 0-158 0 0,0 0-249 0 0,0 0-244 0 0,0 0-51 0 0,0 0 56 0 0,0 0 110 0 0,0 0 85 0 0,10 8 7 0 0,107 120 1954 0 0,-90-86-2321 0 0,-3 1 1 0 0,-1 0-1 0 0,-2 2 0 0 0,-3 1 0 0 0,-1 0 1 0 0,-2 1-1 0 0,-3 0 0 0 0,-1 1 0 0 0,-3 1 0 0 0,-1 0 1 0 0,-3 0-1 0 0,-2 0 0 0 0,-3 9-191 0 0,-4-27 3 0 0,-2 0 1 0 0,-2 0-1 0 0,0-1 0 0 0,-2 0 1 0 0,-2-1-1 0 0,0 0 0 0 0,-2-1 0 0 0,-1-1 1 0 0,-1 0-1 0 0,-1-1 0 0 0,-2-1 1 0 0,0-1-1 0 0,-19 17-3 0 0,12-12-342 0 0,-1-1 0 0 0,-1-1 1 0 0,-1-2-1 0 0,-27 18 342 0 0,-9-6-4286 0 0,-4-11-5474 0 0,53-21-1453 0 0</inkml:trace>
  <inkml:trace contextRef="#ctx0" brushRef="#br0" timeOffset="3700.904">188 300 1680 0 0,'0'0'3693'0'0,"0"0"-1123"0"0,0 0-454 0 0,0 0 9 0 0,0 0-51 0 0,0 0-151 0 0,0 0-240 0 0,0 0-355 0 0,0 0-410 0 0,0 0-296 0 0,0 0-187 0 0,0 0-75 0 0,0 0 38 0 0,-8 15 47 0 0,-49 95 538 0 0,28-26-557 0 0,4 2 0 0 0,4 1 0 0 0,4 0 0 0 0,4 1 0 0 0,3 1 1 0 0,4 0-1 0 0,4 0 0 0 0,5 4-426 0 0,-2-65 20 0 0,3 0 0 0 0,0 0-1 0 0,1 0 1 0 0,2-1 0 0 0,1 0 0 0 0,1 0 0 0 0,1-1 0 0 0,1 0 0 0 0,2-1 0 0 0,0 0 0 0 0,2-1 0 0 0,1-1 0 0 0,0 0-1 0 0,3 1-19 0 0,-10-14-25 0 0,0-1 0 0 0,1 1-1 0 0,0-2 1 0 0,0 1-1 0 0,1-2 1 0 0,0 1 0 0 0,0-1-1 0 0,1-1 1 0 0,-1 0-1 0 0,2-1 1 0 0,-1 0-1 0 0,0-1 1 0 0,1 0 0 0 0,0-1-1 0 0,0 0 1 0 0,0-1-1 0 0,13 0 26 0 0,10-5-1917 0 0,-13-5-7041 0 0,-14 4-3246 0 0</inkml:trace>
  <inkml:trace contextRef="#ctx0" brushRef="#br0" timeOffset="61143.854">2408 797 1216 0 0,'0'0'1421'0'0,"0"0"-130"0"0,0 0-63 0 0,0 0 144 0 0,0 0 151 0 0,0 0 105 0 0,0 0-82 0 0,0 0-188 0 0,0 0-221 0 0,0 0-247 0 0,0 0-241 0 0,-13-5-195 0 0,-37-15-150 0 0,49 20-287 0 0,-1-1 0 0 0,1 1-1 0 0,0-1 1 0 0,-1 1 0 0 0,1 0 0 0 0,0-1 0 0 0,-1 1 0 0 0,1 0 0 0 0,-1 0 0 0 0,1 0 0 0 0,0 0-1 0 0,-1 1 1 0 0,1-1 0 0 0,-1 0 0 0 0,1 0 0 0 0,0 1 0 0 0,-1-1 0 0 0,1 1 0 0 0,0-1 0 0 0,0 1 0 0 0,-1 0-1 0 0,1-1 1 0 0,0 1 0 0 0,0 0 0 0 0,0 0 0 0 0,0 0 0 0 0,0 0 0 0 0,0 0 0 0 0,0 0 0 0 0,0 0-1 0 0,0 0 1 0 0,0 0-17 0 0,-3 4 96 0 0,-8 7-2 0 0,0 0 1 0 0,1 1-1 0 0,0 0 1 0 0,1 1-1 0 0,1 0 1 0 0,0 1-1 0 0,1 0 1 0 0,0 0-1 0 0,2 1 1 0 0,0 0-1 0 0,0 0 0 0 0,1 0 1 0 0,1 1-1 0 0,1-1 1 0 0,1 1-1 0 0,0 0 1 0 0,1 0-1 0 0,0 5-94 0 0,1-20 40 0 0,0 1 0 0 0,-1 0-1 0 0,1-1 1 0 0,0 1 0 0 0,0 0-1 0 0,0-1 1 0 0,1 1 0 0 0,-1-1 0 0 0,0 1-1 0 0,1 0 1 0 0,0-1 0 0 0,0 1-1 0 0,0-1 1 0 0,0 1 0 0 0,0-1 0 0 0,0 0-1 0 0,1 1 1 0 0,-1-1 0 0 0,1 0-1 0 0,-1 0 1 0 0,1 0 0 0 0,0 0-1 0 0,0 0 1 0 0,0 0 0 0 0,0-1 0 0 0,0 1-1 0 0,0-1 1 0 0,0 1 0 0 0,1-1-1 0 0,-1 0 1 0 0,1 0 0 0 0,-1 0 0 0 0,1 0-1 0 0,-1 0 1 0 0,1-1 0 0 0,-1 1-1 0 0,1-1 1 0 0,-1 1 0 0 0,1-1-1 0 0,0 0 1 0 0,-1 0 0 0 0,1 0 0 0 0,0-1-1 0 0,-1 1-39 0 0,9-4 216 0 0,-1 1 0 0 0,0-2 0 0 0,0 0 0 0 0,-1 0 1 0 0,1 0-1 0 0,-1-1 0 0 0,0-1 0 0 0,-1 0 0 0 0,0 0 0 0 0,0 0 0 0 0,0-1 0 0 0,-1 0 0 0 0,3-4-216 0 0,18-25 188 0 0,0-1 0 0 0,-3-1 0 0 0,-1-1 1 0 0,-2-1-1 0 0,-2-1 0 0 0,-2-1 0 0 0,-1-1 0 0 0,-3 0 1 0 0,2-12-189 0 0,-7 21 7 0 0,0 0 0 0 0,-3-1 1 0 0,-1-1-1 0 0,-1 1 1 0 0,-2-1-1 0 0,-2 1 1 0 0,-1-1-1 0 0,-2 1 1 0 0,-1-1-1 0 0,-2 1 0 0 0,-2 0 1 0 0,-8-21-8 0 0,15 51 1 0 0,-1 1 0 0 0,0-1 0 0 0,0 1 0 0 0,0-1 1 0 0,-1 1-1 0 0,0 0 0 0 0,0 0 0 0 0,0 0 0 0 0,-1 0 0 0 0,0 0 0 0 0,0 1 1 0 0,0-1-1 0 0,0 1 0 0 0,0 0 0 0 0,-1 1 0 0 0,0-1 0 0 0,0 1 0 0 0,0 0 1 0 0,0 0-1 0 0,-1 0 0 0 0,1 1 0 0 0,-1 0 0 0 0,1 0 0 0 0,-1 0 0 0 0,0 1 0 0 0,0 0 1 0 0,-1 0-2 0 0,4 1-4 0 0,-1-1 1 0 0,0 1 0 0 0,1 1 0 0 0,-1-1 0 0 0,0 1 0 0 0,1-1 0 0 0,-1 1 0 0 0,1 0-1 0 0,-1 0 1 0 0,1 0 0 0 0,-1 1 0 0 0,1-1 0 0 0,-1 1 0 0 0,1 0 0 0 0,0 0 0 0 0,0 0-1 0 0,0 0 1 0 0,0 1 0 0 0,1-1 0 0 0,-1 1 0 0 0,1 0 0 0 0,-1 0 0 0 0,0 1 3 0 0,-7 12 12 0 0,1 0 0 0 0,0 1 0 0 0,1 1 0 0 0,1-1 0 0 0,0 1 0 0 0,2 0 0 0 0,0 1 0 0 0,1-1 0 0 0,-1 13-12 0 0,-3 172 321 0 0,14-164-191 0 0,2-1 0 0 0,1 0 0 0 0,1 0 0 0 0,3-1 0 0 0,1-1 0 0 0,15 29-130 0 0,-16-36 106 0 0,149 280 1095 0 0,-141-271-1120 0 0,-21-38-69 0 0,0 0-1 0 0,0 0 8 0 0,0 0 17 0 0,0 0 4 0 0,0 0 5 0 0,0 0 17 0 0,0 0-14 0 0,0 0 5 0 0,0 0 2 0 0,0 0-10 0 0,0 0-22 0 0,0 0-29 0 0,0 0-20 0 0,0-27-1500 0 0,14-35-4078 0 0,3 25-3499 0 0,-10 24 936 0 0</inkml:trace>
  <inkml:trace contextRef="#ctx0" brushRef="#br0" timeOffset="61623.104">3014 408 4865 0 0,'0'0'2679'0'0,"0"0"-329"0"0,0 0-376 0 0,0 0-258 0 0,0 0-202 0 0,0 0-167 0 0,0 0-207 0 0,0 0-285 0 0,0 0-155 0 0,0 0-88 0 0,0 0-24 0 0,0 0 16 0 0,0 0-46 0 0,-1 15-51 0 0,-3 117 973 0 0,4 191 107 0 0,-5-150-1390 0 0,6-170-153 0 0,1 1 0 0 0,-1-1 0 0 0,1 0 0 0 0,0 1 0 0 0,0-1 0 0 0,1 0 0 0 0,-1-1 0 0 0,0 1 0 0 0,1 0 0 0 0,0-1 0 0 0,0 1 1 0 0,0-1-1 0 0,0 0 0 0 0,0 0 0 0 0,0 0 0 0 0,0 0 0 0 0,1-1 0 0 0,-1 1 0 0 0,1-1 0 0 0,-1 0 0 0 0,1 0 0 0 0,0 0 0 0 0,-1 0 0 0 0,1-1 0 0 0,0 1 0 0 0,-1-1 0 0 0,1 0 0 0 0,0 0 0 0 0,0-1 0 0 0,-1 1 0 0 0,1-1 0 0 0,0 0 0 0 0,-1 0 0 0 0,1 0 0 0 0,-1 0 0 0 0,1 0 0 0 0,-1-1 0 0 0,1 0 0 0 0,-1 1 0 0 0,0-1 0 0 0,0-1 0 0 0,1 0-44 0 0,108-55 536 0 0,-82 37-469 0 0,-30 20-155 0 0,0 0 1 0 0,0 0-1 0 0,0 0 0 0 0,0 0 1 0 0,0 0-1 0 0,0 0 1 0 0,-1 0-1 0 0,1 0 1 0 0,0 0-1 0 0,-1 0 1 0 0,1 0-1 0 0,0 0 1 0 0,-1 0-1 0 0,1 0 1 0 0,-1 0-1 0 0,1 0 1 0 0,-1 1-1 0 0,0-1 0 0 0,1 0 1 0 0,-1 0-1 0 0,0 1 1 0 0,0-1-1 0 0,1 0 1 0 0,-1 1-1 0 0,0-1 1 0 0,0 1-1 0 0,0-1 1 0 0,0 1-1 0 0,0-1 1 0 0,0 1-1 0 0,0 0 1 0 0,0 0-1 0 0,0-1 0 0 0,0 1 1 0 0,0 0-1 0 0,-1 0 88 0 0,-19-9-3934 0 0,1 0-8383 0 0,17 5 3995 0 0</inkml:trace>
  <inkml:trace contextRef="#ctx0" brushRef="#br0" timeOffset="61864.345">2737 720 7322 0 0,'0'0'3727'0'0,"0"0"-1424"0"0,0 0-661 0 0,0 0-174 0 0,0 0-22 0 0,0 0-46 0 0,0 0-105 0 0,0 0-184 0 0,0 0-192 0 0,0 0-131 0 0,0 0-103 0 0,0 0-115 0 0,35-6-127 0 0,110-21-70 0 0,1 11 331 0 0,-54 15-1091 0 0,-71 1-3032 0 0,0 0-3509 0 0,-13 0-5109 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00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0 6281 0 0,'0'0'2201'0'0,"0"0"-665"0"0,0 0-516 0 0,0 0-126 0 0,0 0 201 0 0,0 0 280 0 0,0 0 89 0 0,0 0-136 0 0,0 0-265 0 0,0 0-241 0 0,0 0-145 0 0,-11 21-102 0 0,-80 143 684 0 0,13-17 165 0 0,29-68-3099 0 0,47-77 507 0 0,2-2-5145 0 0,0 0-4936 0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01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378 116 7498 0 0,'0'0'1745'0'0,"0"0"-160"0"0,0 0-73 0 0,0 0-18 0 0,0 0 58 0 0,0 0 23 0 0,0 0-84 0 0,0 0-111 0 0,0 0-165 0 0,0 0-207 0 0,0 0-193 0 0,0 0-208 0 0,0 0-144 0 0,2-19-70 0 0,11-78 858 0 0,-13 280 802 0 0,-9 128-1271 0 0,-4-117-520 0 0,7-87-154 0 0,-3 0-1 0 0,-6-1 1 0 0,-9 26-108 0 0,4-66 5 0 0,18-51-38 0 0,2-14-6 0 0,0-1-21 0 0,0 0 20 0 0,0 0-10 0 0,0 0-35 0 0,0-13-1003 0 0,3-65-2536 0 0,-1 39-176 0 0,-1 0-4634 0 0,-1 23-2738 0 0</inkml:trace>
  <inkml:trace contextRef="#ctx0" brushRef="#br0" timeOffset="258.85">0 621 8690 0 0,'0'0'2364'0'0,"0"0"-390"0"0,0 0-428 0 0,0 0-123 0 0,0 0-78 0 0,0 0-96 0 0,0 0-165 0 0,0 0-196 0 0,0 0-181 0 0,0 0-91 0 0,0 0-24 0 0,0 0-68 0 0,0 0-64 0 0,24-8-45 0 0,157-49 499 0 0,165-25-2540 0 0,-299 66-3959 0 0,-31 9-1273 0 0,-9 3-3864 0 0</inkml:trace>
  <inkml:trace contextRef="#ctx0" brushRef="#br0" timeOffset="3928.259">960 147 0 0 0,'0'0'876'0'0,"0"0"482"0"0,0 0 193 0 0,0 0 32 0 0,0 0-75 0 0,0 0-73 0 0,0 0-33 0 0,0 0-62 0 0,-1-11-106 0 0,-4-47 1078 0 0,5 57-1208 0 0,0 1-13 0 0,0 0-89 0 0,0 0-126 0 0,0 0-87 0 0,0 0-80 0 0,0 0-64 0 0,0 0-45 0 0,0 0-61 0 0,0 0-32 0 0,0 0-43 0 0,0 0-43 0 0,0 24 1497 0 0,0 17-1514 0 0,-1 177 1377 0 0,-18 109-1781 0 0,-16 57 196 0 0,30-308-143 0 0,5-74-48 0 0,0-2 5 0 0,0 0-20 0 0,0 0 9 0 0,0 0 29 0 0,0 0-5 0 0,0 0 3 0 0,0 0-7 0 0,6-16 230 0 0,119-187 105 0 0,40-6-410 0 0,-110 159 52 0 0,-40 131 81 0 0,-9-20 81 0 0,-2 0 0 0 0,-4 1 0 0 0,-4 35-158 0 0,-6-13-289 0 0,10-83 117 0 0,0-1-17 0 0,0 0-68 0 0,0 0-125 0 0,22-8-7885 0 0,-15 1 1672 0 0,-1 2-4746 0 0</inkml:trace>
  <inkml:trace contextRef="#ctx0" brushRef="#br0" timeOffset="4364">1457 991 6705 0 0,'0'0'2422'0'0,"0"0"-968"0"0,0 0-339 0 0,0 0 60 0 0,0 0 173 0 0,0 0 100 0 0,0 0-2 0 0,0 0-114 0 0,0 0-198 0 0,0 0-166 0 0,0 0-142 0 0,0 0-108 0 0,27 9-95 0 0,88 25-71 0 0,-51-35 209 0 0,-55-4-607 0 0,2 1-59 0 0,-1-1-1 0 0,0 0 1 0 0,1 0-1 0 0,-2-2 1 0 0,1 1-1 0 0,-1-1 1 0 0,0 0-1 0 0,0-1 1 0 0,-1 0-1 0 0,0 0 1 0 0,0-1 0 0 0,-1 0-1 0 0,-1-1 1 0 0,1 1-1 0 0,-1-1 1 0 0,-1-1-1 0 0,0 1 1 0 0,0-1-1 0 0,-1 1 1 0 0,-1-1-1 0 0,1 0 1 0 0,-2-1-1 0 0,0 1 1 0 0,0-1-1 0 0,-1 1 1 0 0,0-11-95 0 0,-1 19-1 0 0,1 0-1 0 0,-1 0 1 0 0,0 0 0 0 0,0 0 0 0 0,0 0-1 0 0,-1 0 1 0 0,1 0 0 0 0,-1 0-1 0 0,0 0 1 0 0,1 0 0 0 0,-1 0-1 0 0,-1 0 1 0 0,1 1 0 0 0,0-1 0 0 0,-1 0-1 0 0,1 1 1 0 0,-1-1 0 0 0,0 1-1 0 0,0-1 1 0 0,0 1 0 0 0,0 0-1 0 0,0 0 1 0 0,0 0 0 0 0,-1 0 0 0 0,1 0-1 0 0,-1 1 1 0 0,1-1 0 0 0,-1 1-1 0 0,1-1 1 0 0,-1 1 0 0 0,0 0 0 0 0,0 0-1 0 0,0 0 1 0 0,0 1 0 0 0,0-1-1 0 0,0 1 1 0 0,-1-1 1 0 0,-11 3-21 0 0,1 0 0 0 0,0 1 0 0 0,0 1 0 0 0,0 0 0 0 0,0 1 0 0 0,1 0 0 0 0,-1 1 0 0 0,1 1 0 0 0,1 0 0 0 0,-1 0 0 0 0,1 2 0 0 0,1-1 0 0 0,0 1 0 0 0,0 1 0 0 0,-1 1 21 0 0,1-2 3 0 0,-1 0-1 0 0,1 0 0 0 0,1 1 1 0 0,-1 0-1 0 0,2 1 0 0 0,0 0 1 0 0,0 1-1 0 0,1 0 0 0 0,0 0 1 0 0,1 1-1 0 0,0 0 0 0 0,1 0 1 0 0,1 0-1 0 0,0 1 1 0 0,1 0-1 0 0,0 0 0 0 0,1 0 1 0 0,1 0-1 0 0,0 1 0 0 0,1-1 1 0 0,1 8-3 0 0,0-18 2 0 0,1 0 0 0 0,1 0 0 0 0,-1 0 0 0 0,0-1 0 0 0,1 1 0 0 0,0 0 0 0 0,0-1 0 0 0,0 1 0 0 0,0-1 0 0 0,1 0 0 0 0,-1 1 0 0 0,1-1 0 0 0,0 0 0 0 0,0-1 0 0 0,0 1 0 0 0,0 0 0 0 0,1-1 0 0 0,-1 0 0 0 0,1 0 0 0 0,-1 0 0 0 0,1 0 0 0 0,0 0 0 0 0,2 0-2 0 0,94 26 63 0 0,-74-25-70 0 0,0 0 1 0 0,1-2-1 0 0,-1-1 0 0 0,1-1 1 0 0,0-1-1 0 0,0-1 7 0 0,-12 0-201 0 0,-2 0 0 0 0,1-1 0 0 0,0-1 1 0 0,-1 0-1 0 0,0 0 0 0 0,0-2 0 0 0,0 1 0 0 0,-1-2 0 0 0,0 0 201 0 0,12-10-4610 0 0,-3-3-3869 0 0,-16 13-2923 0 0</inkml:trace>
  <inkml:trace contextRef="#ctx0" brushRef="#br0" timeOffset="22237.889">2268 844 0 0 0,'0'0'383'0'0,"0"0"630"0"0,0 0 464 0 0,0 0 411 0 0,0 0 200 0 0,0 0-43 0 0,0 0-230 0 0,0 0-265 0 0,0 0-241 0 0,0 0-194 0 0,0-5-116 0 0,1-16-88 0 0,0 16-28 0 0,-1 5-12 0 0,0 0-57 0 0,0 0-105 0 0,0 0-132 0 0,0 0-124 0 0,0 0-86 0 0,0 0-21 0 0,0 0-4 0 0,0 0-3 0 0,0 0-1 0 0,0 0-22 0 0,0 0-15 0 0,0 0-22 0 0,0 0-27 0 0,-3 16 613 0 0,-85 173-69 0 0,-6 75-720 0 0,139-390 554 0 0,35-39-455 0 0,42-43 61 0 0,-122 209-234 0 0,0-1 0 0 0,0 0 0 0 0,1 1 0 0 0,-1-1-1 0 0,0 1 1 0 0,0-1 0 0 0,0 1 0 0 0,0-1 0 0 0,0 0 0 0 0,1 1 0 0 0,-1-1 0 0 0,0 1 0 0 0,0-1 0 0 0,1 0 0 0 0,-1 1 0 0 0,0-1 0 0 0,1 0 0 0 0,-1 1 0 0 0,0-1 0 0 0,1 0 0 0 0,-1 0 0 0 0,0 1 0 0 0,1-1 0 0 0,-1 0 0 0 0,1 0 0 0 0,-1 0 0 0 0,0 1-1 0 0,1-1 1 0 0,-1 0 0 0 0,1 0 0 0 0,-1 0 0 0 0,1 0 0 0 0,-1 0 0 0 0,1 0 0 0 0,-1 0 0 0 0,0 0 0 0 0,1 0 0 0 0,-1 0 0 0 0,1 0 0 0 0,-1 0 0 0 0,1 0 0 0 0,-1-1 0 0 0,0 1 0 0 0,1 0 0 0 0,-1 0 0 0 0,1 0 0 0 0,-1 0 0 0 0,0-1 0 0 0,1 1 0 0 0,-1 0-1 0 0,1-1 1 0 0,-1 1 0 0 0,0 0 0 0 0,0-1 0 0 0,1 1 0 0 0,-1 0 0 0 0,0-1 0 0 0,0 1 0 0 0,1 0 0 0 0,-1-1 0 0 0,0 1 0 0 0,0-1-2 0 0,14 132 507 0 0,-13-115-486 0 0,0 0 0 0 0,0 0 0 0 0,2 0 0 0 0,0 0 0 0 0,1-1 0 0 0,0 1 0 0 0,1-1 1 0 0,1 0-1 0 0,0 0 0 0 0,1-1 0 0 0,1 0 0 0 0,0 0 0 0 0,1-1 0 0 0,1 0 0 0 0,0 0 0 0 0,6 5-21 0 0,-12-16 41 0 0,0 0-1 0 0,0 1 0 0 0,0-1 1 0 0,0-1-1 0 0,0 1 0 0 0,1-1 1 0 0,-1 1-1 0 0,1-1 0 0 0,-1-1 1 0 0,1 1-1 0 0,-1-1 0 0 0,1 1 1 0 0,-1-1-1 0 0,1 0 0 0 0,0-1 1 0 0,-1 1-1 0 0,1-1 0 0 0,-1 0 1 0 0,1 0-1 0 0,-1-1 0 0 0,0 1 1 0 0,1-1-1 0 0,-1 0 1 0 0,0 0-1 0 0,0 0 0 0 0,0-1 1 0 0,-1 1-1 0 0,1-1 0 0 0,0 0 1 0 0,2-3-41 0 0,6-5 155 0 0,0 0-1 0 0,-1-1 1 0 0,0 0 0 0 0,-1 0 0 0 0,-1-1 0 0 0,0-1 0 0 0,0 1 0 0 0,1-6-155 0 0,-4 1 86 0 0,0 1 0 0 0,-1-1-1 0 0,-1 0 1 0 0,0 0 0 0 0,-1 0 0 0 0,-2-1 0 0 0,0 1-1 0 0,0-1 1 0 0,-3-10-86 0 0,2 22 14 0 0,-24-60-1384 0 0,23 67 478 0 0,1 0-434 0 0,4 0-5339 0 0,0 0-4207 0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25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433 192 216 0 0,'0'0'2039'0'0,"0"0"-301"0"0,0 0 25 0 0,0 0 103 0 0,0 0 177 0 0,0 0 97 0 0,0 0-137 0 0,0 0-270 0 0,0 0-373 0 0,0 0-302 0 0,0 0-248 0 0,0 0-131 0 0,0 0-76 0 0,0-7-42 0 0,-22-52 2380 0 0,21 58-2890 0 0,-7-11 254 0 0,-2 1 0 0 0,0 0 0 0 0,0 1 0 0 0,-1 0-1 0 0,0 0 1 0 0,-1 1 0 0 0,0 0 0 0 0,-3-1-305 0 0,-55-17 605 0 0,64 26-567 0 0,0-1-1 0 0,0 1 1 0 0,-1 1-1 0 0,1-1 1 0 0,-1 1-1 0 0,1 0 1 0 0,-1 0-1 0 0,1 1 1 0 0,0 0-1 0 0,-1 0 1 0 0,1 0-1 0 0,0 1 1 0 0,0 0-1 0 0,0 0 1 0 0,0 0 0 0 0,-5 4-39 0 0,6-3 13 0 0,-1 1 0 0 0,1 1 0 0 0,0-1 0 0 0,0 1 0 0 0,0 0 0 0 0,1 0-1 0 0,0 0 1 0 0,0 1 0 0 0,0-1 0 0 0,1 1 0 0 0,-1 0 0 0 0,1 0-1 0 0,1 0 1 0 0,-1 0 0 0 0,1 1 0 0 0,0-1 0 0 0,0 4-12 0 0,-2 15 49 0 0,2 0 0 0 0,0 0 0 0 0,1 1 1 0 0,2-1-1 0 0,1 0 0 0 0,1 0 0 0 0,1 0 1 0 0,1 0-1 0 0,1 0 0 0 0,7 17-49 0 0,96 220 471 0 0,-74-182-281 0 0,-3 0-1 0 0,-4 2 1 0 0,5 30-190 0 0,-26-76 84 0 0,-2 0 0 0 0,-1 1-1 0 0,-2-1 1 0 0,-2 1 0 0 0,-1 12-84 0 0,1-40 23 0 0,-1 0 0 0 0,0 0 0 0 0,0 0 0 0 0,-1-1 0 0 0,0 1 0 0 0,0 0 0 0 0,-1 0 0 0 0,0-1 0 0 0,-1 0-1 0 0,1 0 1 0 0,-2 0 0 0 0,1 0 0 0 0,-1 0 0 0 0,0-1 0 0 0,-1 0 0 0 0,0 0 0 0 0,0 0 0 0 0,0-1 0 0 0,-1 0 0 0 0,0 0 0 0 0,0-1 0 0 0,-1 0 0 0 0,1 0 0 0 0,-1-1 0 0 0,0 1 0 0 0,0-2 0 0 0,-1 1 0 0 0,1-1 0 0 0,-1-1 0 0 0,1 1 0 0 0,-1-2-1 0 0,0 1 1 0 0,-4-1-23 0 0,7 0 2 0 0,1-1-1 0 0,-1 0 1 0 0,1-1-1 0 0,-1 0 0 0 0,1 1 1 0 0,0-2-1 0 0,-1 1 1 0 0,1-1-1 0 0,0 1 0 0 0,0-1 1 0 0,0-1-1 0 0,0 1 0 0 0,1-1 1 0 0,-1 0-1 0 0,0 0 1 0 0,1 0-1 0 0,0-1 0 0 0,0 1 1 0 0,0-1-1 0 0,0 0 1 0 0,1 0-1 0 0,-1-1 0 0 0,1 1 1 0 0,0-1-2 0 0,-2-2-79 0 0,1-1-1 0 0,0 1 1 0 0,0-1 0 0 0,1 0 0 0 0,-1-1 0 0 0,2 1 0 0 0,-1 0 0 0 0,1-1-1 0 0,1 0 1 0 0,-1 1 0 0 0,2-1 0 0 0,-1-4 79 0 0,1 9-308 0 0,1 0 0 0 0,-1 0 1 0 0,1 0-1 0 0,0 0 0 0 0,0 0 0 0 0,0 0 1 0 0,1 0-1 0 0,0 1 0 0 0,-1-1 0 0 0,1 0 1 0 0,0 1-1 0 0,1-1 0 0 0,-1 1 0 0 0,1 0 1 0 0,-1 0-1 0 0,1 0 0 0 0,0 0 0 0 0,1 0 308 0 0,7-8-6176 0 0,-4 2-6117 0 0</inkml:trace>
  <inkml:trace contextRef="#ctx0" brushRef="#br0" timeOffset="1917.442">1142 504 0 0 0,'0'0'1604'0'0,"0"0"-31"0"0,0 0 224 0 0,0 0 281 0 0,0 0 120 0 0,0 0-55 0 0,0 0-233 0 0,0 0-326 0 0,0 0-270 0 0,0 0-206 0 0,0 0-133 0 0,0 0-62 0 0,0 0-40 0 0,0 0-51 0 0,0 0-84 0 0,0 0-86 0 0,0 0-70 0 0,0 0-69 0 0,0 0-38 0 0,0 0-51 0 0,-10 8 1284 0 0,-122 46-37 0 0,21-12-775 0 0,87-27-517 0 0,24-13-367 0 0,1 0 0 0 0,-1 0-1 0 0,0 0 1 0 0,1-1 0 0 0,0 1 0 0 0,-1 0 0 0 0,1 0-1 0 0,0-1 1 0 0,0 1 0 0 0,0 0 0 0 0,0-1-1 0 0,0 1 1 0 0,0-1 0 0 0,1 1 0 0 0,-1-1-1 0 0,1 1 1 0 0,-1-1 0 0 0,1 0 0 0 0,-1 0-1 0 0,1 0 1 0 0,-1 0 0 0 0,1 0 0 0 0,0 0 0 0 0,0 0-1 0 0,-1-1 1 0 0,1 1 0 0 0,0-1 0 0 0,1 1-12 0 0,193 29 424 0 0,-148-22-315 0 0,-40-7-101 0 0,-7-1 19 0 0,-1 3-13 0 0,0-3-15 0 0,0 0 6 0 0,-37 54 299 0 0,-123 59-78 0 0,106-79-154 0 0,-69 58 77 0 0,57-30-99 0 0,44-23-105 0 0,48-28 180 0 0,118 1 177 0 0,-103-12-260 0 0,151-34 340 0 0,-184 32-434 0 0,7-1 190 0 0,-12-4-1234 0 0,-3 6 964 0 0,0 1-12 0 0,0 0-7 0 0,1-16-4409 0 0,0 5-1308 0 0,1 8-470 0 0,0-1-5262 0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44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8194 0 0,'0'0'1928'0'0,"0"0"-446"0"0,0 0-231 0 0,0 0-26 0 0,0 0 106 0 0,0 0 110 0 0,0 0-61 0 0,0 0-279 0 0,0 0-343 0 0,0 0-247 0 0,0 0-111 0 0,4 1 12 0 0,202-1 4744 0 0,-83-5-3931 0 0,-58 32-695 0 0,-61-25-545 0 0,-3 1-5358 0 0,-15-4-6171 0 0,10 1 423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1,'0'10,"0"7,-5 7,-1 3,-5-3,0-5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4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4401 0 0,'0'0'2590'0'0,"0"0"-652"0"0,0 0-287 0 0,0 0-15 0 0,0 0 59 0 0,0 0 9 0 0,0 0-126 0 0,0 0-284 0 0,0 0-338 0 0,0 0-255 0 0,0 0-170 0 0,0 0-104 0 0,0 0-46 0 0,-3 4 1806 0 0,61 7 403 0 0,293-7-1143 0 0,-366-4-5480 0 0,7 0-7612 0 0,5 0-280 0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48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1 714 4001 0 0,'0'0'2034'0'0,"0"0"-267"0"0,0 0-118 0 0,0 0 41 0 0,0 0 85 0 0,0 0-21 0 0,0 0-242 0 0,0 0-338 0 0,0 0-286 0 0,0 0-179 0 0,0 0-36 0 0,6-13 17 0 0,49-93 1275 0 0,115-221 1625 0 0,-75 149-2666 0 0,-95 179-922 0 0,0 0 0 0 0,0-1-1 0 0,0 1 1 0 0,-1-1 0 0 0,1 1 0 0 0,0 0 0 0 0,0-1 0 0 0,0 1-1 0 0,0 0 1 0 0,1-1 0 0 0,-1 1 0 0 0,0-1 0 0 0,0 1-1 0 0,0 0 1 0 0,0-1 0 0 0,1 1 0 0 0,-1-1 0 0 0,0 1-1 0 0,1-1 1 0 0,-1 1 0 0 0,0-1 0 0 0,1 1 0 0 0,-1-1-1 0 0,0 1 1 0 0,1-1 0 0 0,-1 1 0 0 0,1-1 0 0 0,-1 0 0 0 0,1 1-1 0 0,-1-1 1 0 0,1 0 0 0 0,-1 1 0 0 0,1-1 0 0 0,0 0-1 0 0,-1 0 1 0 0,1 1 0 0 0,-1-1 0 0 0,1 0 0 0 0,0 0-1 0 0,-1 0 1 0 0,1 0 0 0 0,-1 0 0 0 0,1 0 0 0 0,0 0-1 0 0,-1 0 1 0 0,1 0 0 0 0,-1 0 0 0 0,1 0 0 0 0,0-1-1 0 0,-1 1 1 0 0,1 0 0 0 0,-1 0 0 0 0,1 0 0 0 0,0-1 0 0 0,-1 1-1 0 0,1 0 1 0 0,-1-1 0 0 0,1 1 0 0 0,-1-1 0 0 0,1 1-1 0 0,-1 0 1 0 0,0-1 0 0 0,1 1 0 0 0,-1-1 0 0 0,0 1-1 0 0,1-1 1 0 0,-1 1 0 0 0,0-1 0 0 0,1 0-2 0 0,4 14 54 0 0,84 287 381 0 0,-66-269-409 0 0,-6-36-7 0 0,72-130 85 0 0,47-79-72 0 0,-69 129-23 0 0,-62 81-43 0 0,-4 4-29 0 0,-2 9 55 0 0,-1 109 121 0 0,4 129-17 0 0,7-205-118 0 0,-7-44-5955 0 0,2-7-3658 0 0,-2 5-1594 0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4:02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5825 0 0,'0'0'2961'0'0,"0"0"-994"0"0,0 0-361 0 0,0 0 13 0 0,0 0-6 0 0,0 0-71 0 0,0 0-143 0 0,0 0-219 0 0,0 0-202 0 0,0 0-129 0 0,0 0-103 0 0,0 0-93 0 0,0 0-69 0 0,29-1-61 0 0,93-4-55 0 0,-2-8 740 0 0,-45-3-729 0 0,-69 16-570 0 0,0-1-1 0 0,0 0 1 0 0,0 0-1 0 0,0-1 1 0 0,0 0-1 0 0,-1 0 0 0 0,1 0 1 0 0,0 0-1 0 0,-1-1 1 0 0,0 0-1 0 0,1 0 1 0 0,-1-1-1 0 0,-1 1 1 0 0,3-3 91 0 0,-7-4-5497 0 0,0 6-1529 0 0,0 0-4554 0 0</inkml:trace>
  <inkml:trace contextRef="#ctx0" brushRef="#br0" timeOffset="248.884">236 0 7106 0 0,'0'0'4192'0'0,"0"0"-2156"0"0,0 0-716 0 0,0 0-41 0 0,0 0 112 0 0,0 0 74 0 0,0 0-72 0 0,-7 36-182 0 0,-19 113-246 0 0,15-22 761 0 0,12 72-955 0 0,13-155-1060 0 0,1-36-9268 0 0,-13-8-1683 0 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58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99 0 0 0,'0'0'400'0'0,"0"0"564"0"0,0 0 382 0 0,0 0 254 0 0,0 0 129 0 0,0 0-14 0 0,0 0-135 0 0,0 0-200 0 0,0 0-187 0 0,0 0-148 0 0,-2-9-117 0 0,-14-44 1290 0 0,12 49-1922 0 0,-1 1 0 0 0,1-1 0 0 0,-1 1 0 0 0,0 0-1 0 0,0 0 1 0 0,-1 0 0 0 0,1 1 0 0 0,-1-1 0 0 0,1 1 0 0 0,-1 1-1 0 0,0-1 1 0 0,1 1 0 0 0,-1 0 0 0 0,0 0 0 0 0,0 1 0 0 0,0 0 0 0 0,0 0-1 0 0,0 0 1 0 0,-6 2-296 0 0,-57 5 1782 0 0,54 32-847 0 0,11 107-460 0 0,58 66 35 0 0,72 81 120 0 0,-120-273-565 0 0,-1 0-1 0 0,0 0 1 0 0,-2 0 0 0 0,0 1-1 0 0,-1-1 1 0 0,-1 1 0 0 0,-1 0-1 0 0,-2 16-64 0 0,-1-29 32 0 0,1 0 0 0 0,-2 0-1 0 0,1 0 1 0 0,-1-1 0 0 0,0 1 0 0 0,0-1-1 0 0,-1 0 1 0 0,0 0 0 0 0,0-1-1 0 0,-1 0 1 0 0,0 0 0 0 0,0 0-1 0 0,0 0 1 0 0,-1-1 0 0 0,0 0 0 0 0,0-1-1 0 0,0 1 1 0 0,0-1 0 0 0,-1-1-1 0 0,0 1 1 0 0,0-1 0 0 0,-6 1-32 0 0,10-2-11 0 0,1-1-1 0 0,-1 0 1 0 0,1 0 0 0 0,-1 0-1 0 0,1 0 1 0 0,-1-1 0 0 0,0 1-1 0 0,1-1 1 0 0,-1 0 0 0 0,0 0-1 0 0,1 0 1 0 0,-1-1 0 0 0,0 1-1 0 0,1-1 1 0 0,-1 0 0 0 0,1 0 0 0 0,-1 0-1 0 0,1-1 1 0 0,-1 1 0 0 0,1-1-1 0 0,0 1 1 0 0,0-1 0 0 0,0 0-1 0 0,0-1 1 0 0,0 1 0 0 0,0 0-1 0 0,1-1 1 0 0,-1 0 0 0 0,0 0 11 0 0,-9-76-3451 0 0,19 53-1115 0 0,7 0-4360 0 0,-7 15-1069 0 0</inkml:trace>
  <inkml:trace contextRef="#ctx0" brushRef="#br0" timeOffset="547.355">493 284 3145 0 0,'0'0'3096'0'0,"0"0"-1002"0"0,0 0-530 0 0,0 0-19 0 0,0 0 202 0 0,0 0 44 0 0,0 0-149 0 0,0 0-369 0 0,0 0-418 0 0,0 0-304 0 0,0 0-147 0 0,0 0-33 0 0,2 1 113 0 0,2 5-258 0 0,-1-1 0 0 0,0 1 0 0 0,0 0-1 0 0,0 0 1 0 0,-1 0 0 0 0,0 0 0 0 0,0 0 0 0 0,-1 0 0 0 0,1 1 0 0 0,-1-1 0 0 0,-1 1 0 0 0,1-1 0 0 0,-1 1 0 0 0,-1 0-226 0 0,2 0 73 0 0,40 265 1168 0 0,-40-266-1225 0 0,1 1 0 0 0,0-1 0 0 0,0 0 0 0 0,1 0 0 0 0,-1 0 0 0 0,2 0 0 0 0,-1-1 1 0 0,0 1-1 0 0,1-1 0 0 0,0 0 0 0 0,0 0 0 0 0,4 3-16 0 0,-7-8 29 0 0,0 0-1 0 0,0-1 1 0 0,0 1 0 0 0,0-1-1 0 0,0 1 1 0 0,1-1 0 0 0,-1 1-1 0 0,0-1 1 0 0,0 1 0 0 0,0-1-1 0 0,-1 0 1 0 0,1 0-1 0 0,0 1 1 0 0,0-1 0 0 0,0 0-1 0 0,0 0 1 0 0,-1 0 0 0 0,1 0-1 0 0,0 0 1 0 0,-1 0 0 0 0,1 0-1 0 0,-1 0 1 0 0,1 0 0 0 0,-1 0-1 0 0,0-1 1 0 0,1 1-1 0 0,-1 0 1 0 0,0 0 0 0 0,0 0-1 0 0,0-1 1 0 0,0 1 0 0 0,0 0-1 0 0,0 0 1 0 0,0 0 0 0 0,0 0-1 0 0,0-1 1 0 0,-1 0-29 0 0,4-9 67 0 0,54-223 114 0 0,-2 45-319 0 0,-50 143-576 0 0,-5 45 439 0 0,0 1-105 0 0,0 0-157 0 0,0 0-186 0 0,0 0-217 0 0,0 0-192 0 0,0 15-9919 0 0,0-14 2385 0 0</inkml:trace>
  <inkml:trace contextRef="#ctx0" brushRef="#br0" timeOffset="1263.972">796 661 0 0 0,'0'0'1552'0'0,"0"0"161"0"0,0 0 187 0 0,0 0 175 0 0,0 0 138 0 0,0 0-60 0 0,0 0-205 0 0,0 0-304 0 0,0 0-366 0 0,0 0-266 0 0,0 0-217 0 0,0 0-190 0 0,0 0-124 0 0,0-5-78 0 0,1-12 73 0 0,-3 31 394 0 0,-1 84-439 0 0,3-97-407 0 0,0 0 1 0 0,1 0 0 0 0,-1 0-1 0 0,0 0 1 0 0,1 0 0 0 0,-1 0-1 0 0,1 0 1 0 0,-1 0-1 0 0,1 0 1 0 0,-1 0 0 0 0,1 0-1 0 0,0-1 1 0 0,0 1 0 0 0,-1 0-1 0 0,1 0 1 0 0,0-1 0 0 0,0 1-1 0 0,0 0 1 0 0,0-1 0 0 0,0 1-1 0 0,0-1 1 0 0,0 1 0 0 0,0-1-1 0 0,0 1 1 0 0,0-1 0 0 0,0 0-1 0 0,0 0 1 0 0,0 1 0 0 0,0-1-1 0 0,0 0 1 0 0,0 0-1 0 0,0 0 1 0 0,0 0 0 0 0,1 0-1 0 0,-1 0 1 0 0,0-1 0 0 0,0 1-1 0 0,0 0 1 0 0,0 0 0 0 0,0-1-1 0 0,0 1 1 0 0,0-1 0 0 0,0 1-1 0 0,0-1 1 0 0,0 1 0 0 0,0-1-1 0 0,-1 0 1 0 0,1 1 0 0 0,0-1-1 0 0,0 0 1 0 0,0 0-1 0 0,-1 0 1 0 0,1 1 0 0 0,0-1-1 0 0,-1 0 1 0 0,1 0 0 0 0,-1 0-1 0 0,1 0 1 0 0,-1 0 0 0 0,0 0-1 0 0,1 0 1 0 0,-1 0 0 0 0,0 0-1 0 0,1-1-24 0 0,72-113 727 0 0,-63 97-576 0 0,-3 28-38 0 0,18 129 21 0 0,-23 30-46 0 0,-3-156-70 0 0,-2 0 1 0 0,0 0 0 0 0,0 0 0 0 0,-2-1 0 0 0,1 1-1 0 0,-1-1 1 0 0,-1 0 0 0 0,0 0 0 0 0,-2 1-19 0 0,6-11 4 0 0,0 1-1 0 0,1-1 1 0 0,-1 1 0 0 0,-1-1 0 0 0,1 0-1 0 0,0 0 1 0 0,0 0 0 0 0,-1 0-1 0 0,1-1 1 0 0,-1 1 0 0 0,1-1 0 0 0,-1 1-1 0 0,0-1 1 0 0,0 0 0 0 0,1 0-1 0 0,-1 0 1 0 0,0 0 0 0 0,0-1 0 0 0,0 1-1 0 0,0-1 1 0 0,0 0 0 0 0,0 1 0 0 0,0-2-1 0 0,-3 1-3 0 0,4-1-8 0 0,1-1-1 0 0,-1 0 0 0 0,1 1 1 0 0,0-1-1 0 0,-1 0 1 0 0,1 0-1 0 0,0 0 0 0 0,0 1 1 0 0,0-1-1 0 0,0 0 1 0 0,1-1-1 0 0,-1 1 1 0 0,0 0-1 0 0,1 0 0 0 0,-1 0 1 0 0,1 0-1 0 0,0 0 1 0 0,0-1-1 0 0,0 1 0 0 0,0 0 1 0 0,0 0-1 0 0,0 0 1 0 0,1-2 8 0 0,-1 2-8 0 0,14-108-1147 0 0,-6 73-1712 0 0,1 1-3511 0 0,-7 29 4327 0 0,2-6-9074 0 0</inkml:trace>
  <inkml:trace contextRef="#ctx0" brushRef="#br0" timeOffset="2527.933">1271 523 0 0 0,'2'0'0'0'0,"0"0"0"0"0,0 0 141 0 0,-2 0 658 0 0,0 0 508 0 0,0 0 75 0 0,1 0 7812 0 0,1 1-4128 0 0,1 2 1404 0 0,-9-4-6470 0 0,0 1 0 0 0,0 0 1 0 0,0 1-1 0 0,0-1 0 0 0,0 1 1 0 0,0 0-1 0 0,0 1 1 0 0,0 0-1 0 0,0 0 0 0 0,1 0 1 0 0,-1 0-1 0 0,1 1 1 0 0,-1 0-1 0 0,1 0 0 0 0,0 0 1 0 0,0 1-1 0 0,-3 2 0 0 0,3-2 0 0 0,2-2-4 0 0,-1 1 0 0 0,0 0 1 0 0,0-1-1 0 0,1 1 1 0 0,-1 0-1 0 0,1 1 1 0 0,0-1-1 0 0,0 1 0 0 0,0-1 1 0 0,1 1-1 0 0,-1 0 1 0 0,1 0-1 0 0,0 0 0 0 0,0 0 1 0 0,0 0-1 0 0,1 1 1 0 0,-1-1-1 0 0,1 0 0 0 0,0 1 1 0 0,0-1-1 0 0,0 5 4 0 0,0-6-2 0 0,1 0 0 0 0,-1 1 0 0 0,1-1 0 0 0,-1 0 1 0 0,1 0-1 0 0,0 1 0 0 0,0-1 0 0 0,1 0 0 0 0,-1 1 0 0 0,1-1 0 0 0,-1 0 0 0 0,1 0 0 0 0,0 0 0 0 0,0 1 0 0 0,1-1 0 0 0,-1 0 0 0 0,1 0 0 0 0,-1-1 1 0 0,1 1-1 0 0,0 0 0 0 0,0-1 0 0 0,0 1 0 0 0,0-1 0 0 0,1 1 0 0 0,-1-1 0 0 0,1 0 0 0 0,-1 0 0 0 0,1 0 0 0 0,0 0 0 0 0,0-1 0 0 0,0 1 0 0 0,0-1 1 0 0,0 1-1 0 0,0-1 0 0 0,0 0 0 0 0,0 0 0 0 0,0-1 0 0 0,3 1 2 0 0,3-1 14 0 0,0 0 0 0 0,-1-1 0 0 0,1-1 0 0 0,0 1-1 0 0,-1-1 1 0 0,1-1 0 0 0,-1 0 0 0 0,0 0 0 0 0,0 0 0 0 0,0-1 0 0 0,0 0 0 0 0,0-1 0 0 0,-1 0 0 0 0,0 0 0 0 0,0 0 0 0 0,5-7-14 0 0,10-8 22 0 0,-1-2 0 0 0,-2-1 1 0 0,0-1-1 0 0,-2 0 0 0 0,0-1 1 0 0,-2-1-1 0 0,-1 0 0 0 0,-1-1 1 0 0,-1-1-1 0 0,-1 0 1 0 0,-2 0-1 0 0,-1-1 0 0 0,2-15-22 0 0,-5 26-20 0 0,-2-1 0 0 0,0 1 0 0 0,-1-1 0 0 0,-1 0 0 0 0,-1 0 0 0 0,0 1 0 0 0,-1-2 20 0 0,0 16-10 0 0,1-1-1 0 0,-1 1 0 0 0,1-1 0 0 0,-1 1 0 0 0,-1 0 1 0 0,1-1-1 0 0,0 1 0 0 0,-1 0 0 0 0,0 0 0 0 0,0 0 1 0 0,0 0-1 0 0,-1 1 0 0 0,1-1 0 0 0,-1 0 0 0 0,0 1 1 0 0,0 0-1 0 0,0 0 0 0 0,0 0 0 0 0,-1 0 0 0 0,1 0 1 0 0,-1 1-1 0 0,0-1 0 0 0,1 1 0 0 0,-1 0 0 0 0,0 0 1 0 0,0 0-1 0 0,-1 1 0 0 0,1-1 0 0 0,0 1 0 0 0,-1 0 1 0 0,1 1-1 0 0,-1-1 11 0 0,-3 3-12 0 0,1-1 1 0 0,-1 2-1 0 0,1-1 1 0 0,0 1-1 0 0,0 0 1 0 0,0 1-1 0 0,1 0 1 0 0,-1 0-1 0 0,1 0 1 0 0,0 1-1 0 0,0 0 1 0 0,0 0-1 0 0,1 0 1 0 0,0 1-1 0 0,0 0 0 0 0,0 0 1 0 0,0 0-1 0 0,1 0 1 0 0,0 1-1 0 0,1 0 1 0 0,0 0-1 0 0,0 0 1 0 0,0 0-1 0 0,1 0 1 0 0,-1 1 11 0 0,0 9 15 0 0,-1 0 1 0 0,2 0-1 0 0,0 0 0 0 0,1 1 1 0 0,1-1-1 0 0,1 0 1 0 0,0 0-1 0 0,1 0 0 0 0,1 0 1 0 0,0 0-1 0 0,1 0 1 0 0,1 0-1 0 0,1-1 1 0 0,1 0-1 0 0,0 0 0 0 0,0-1 1 0 0,2 0-1 0 0,9 13-15 0 0,101 126 240 0 0,-111-149-148 0 0,-7-5-4423 0 0,-3-2-4634 0 0,-1-1-2304 0 0</inkml:trace>
  <inkml:trace contextRef="#ctx0" brushRef="#br0" timeOffset="3015.709">1715 195 6425 0 0,'0'0'2236'0'0,"0"0"-735"0"0,0 0-318 0 0,0 0 41 0 0,0 0 121 0 0,0 0 74 0 0,0 0-50 0 0,0 0-191 0 0,0 0-198 0 0,0 0-125 0 0,0 0-130 0 0,0 0-78 0 0,0 0-47 0 0,8 11-68 0 0,26 32-62 0 0,-21 15 463 0 0,14 239-30 0 0,-26-294-891 0 0,-1-1 0 0 0,0-1 0 0 0,-1 1 0 0 0,1-1 0 0 0,0 1 0 0 0,0-1 0 0 0,1 1 0 0 0,-1 0 0 0 0,0-1 0 0 0,0 1 0 0 0,1-1 0 0 0,-1 1 0 0 0,1-1 0 0 0,-1 1 0 0 0,1-1 0 0 0,0 0 0 0 0,0 1 0 0 0,0-1 0 0 0,-1 0 0 0 0,1 1 0 0 0,0-1 0 0 0,0 0 0 0 0,1 0 0 0 0,-1 0 0 0 0,0 0 0 0 0,0 0 0 0 0,1 0 0 0 0,-1 0 0 0 0,0 0 0 0 0,1-1 0 0 0,-1 1 0 0 0,1 0 0 0 0,-1-1 0 0 0,1 1 0 0 0,-1-1 0 0 0,1 0 0 0 0,-1 1 0 0 0,1-1 0 0 0,-1 0 0 0 0,2 0-12 0 0,29-46 834 0 0,-26 29-773 0 0,20-59 35 0 0,-3 0 1 0 0,-3-2 0 0 0,9-79-97 0 0,-28 144 181 0 0,0 1-2506 0 0,0 21-5364 0 0,-1-5-2763 0 0</inkml:trace>
  <inkml:trace contextRef="#ctx0" brushRef="#br0" timeOffset="3743.241">2067 588 4393 0 0,'0'0'2763'0'0,"0"0"-562"0"0,0 0-249 0 0,0 0-29 0 0,0 0-89 0 0,0 0-274 0 0,0 0-385 0 0,0 0-417 0 0,0 0-312 0 0,0 0-151 0 0,0 0-48 0 0,0 0 21 0 0,0 0 19 0 0,-2 3 7 0 0,-3 8-152 0 0,0 0-1 0 0,1 0 1 0 0,0 0 0 0 0,0 0-1 0 0,1 0 1 0 0,1 1-1 0 0,0 0 1 0 0,0-1-1 0 0,1 1 1 0 0,1 0 0 0 0,0 0-1 0 0,1-1 1 0 0,1 12-142 0 0,-1-22 25 0 0,-1 0 0 0 0,0 0 0 0 0,1 1 0 0 0,-1-1 0 0 0,1 0 0 0 0,0 0 1 0 0,-1 0-1 0 0,1 0 0 0 0,0 1 0 0 0,0-1 0 0 0,0 0 0 0 0,-1 0 0 0 0,1-1 0 0 0,0 1 1 0 0,0 0-1 0 0,1 0 0 0 0,-1 0 0 0 0,0-1 0 0 0,0 1 0 0 0,0 0 0 0 0,0-1 0 0 0,1 1 0 0 0,-1-1 1 0 0,0 0-1 0 0,0 1 0 0 0,1-1 0 0 0,-1 0 0 0 0,0 0 0 0 0,1 0 0 0 0,-1 0 0 0 0,0 0 1 0 0,1 0-1 0 0,-1 0 0 0 0,0 0 0 0 0,0 0 0 0 0,1-1 0 0 0,-1 1 0 0 0,0 0 0 0 0,0-1 0 0 0,1 1 1 0 0,-1-1-1 0 0,1 0-25 0 0,51-30 936 0 0,26-45-309 0 0,-22 22-290 0 0,-56 54-335 0 0,0 0-1 0 0,1 0 1 0 0,-1 1-1 0 0,0-1 1 0 0,0 1-1 0 0,0-1 1 0 0,0 1-1 0 0,0-1 1 0 0,0 1 0 0 0,0-1-1 0 0,0 1 1 0 0,0 0-1 0 0,0 0 1 0 0,0-1-1 0 0,-1 1 1 0 0,1 0-1 0 0,0 0 1 0 0,0 0 0 0 0,-1 0-1 0 0,1 0 1 0 0,-1 0-1 0 0,1 0 1 0 0,-1 0-1 0 0,1 0 1 0 0,-1 1-1 0 0,1-1 1 0 0,-1 0 0 0 0,0 0-1 0 0,0 0 1 0 0,0 0-1 0 0,0 0 1 0 0,0 1-1 0 0,0-1 1 0 0,0 1-2 0 0,3 5 15 0 0,6 20 27 0 0,-1 0 0 0 0,-1 1 0 0 0,-2 0 0 0 0,0 0 0 0 0,-2 0 0 0 0,-2 0 0 0 0,0 1 1 0 0,-1-1-1 0 0,-5 25-42 0 0,5-44 20 0 0,-1 3-1 0 0,-1 0 0 0 0,0 1 0 0 0,0-1 0 0 0,-1 0 0 0 0,-1-1 1 0 0,0 1-1 0 0,-1 0 0 0 0,0-1 0 0 0,0 0 0 0 0,-1 0 0 0 0,-1-1 0 0 0,0 0 0 0 0,0 0 0 0 0,-1 0 1 0 0,-3 2-20 0 0,9-11 11 0 0,0 1 0 0 0,0-1 0 0 0,0 0 0 0 0,1 0 0 0 0,-1 0 1 0 0,-1 0-1 0 0,1 0 0 0 0,0 0 0 0 0,0 0 0 0 0,0-1 0 0 0,0 1 1 0 0,0-1-1 0 0,-1 0 0 0 0,1 1 0 0 0,0-1 0 0 0,0 0 0 0 0,-1 0 1 0 0,1-1-1 0 0,0 1 0 0 0,0 0 0 0 0,-1-1 0 0 0,1 1 0 0 0,0-1 1 0 0,0 0-1 0 0,0 0 0 0 0,0 0 0 0 0,0 0 0 0 0,0 0 0 0 0,0 0 1 0 0,0 0-1 0 0,0-1 0 0 0,0 0-11 0 0,-2-6-9 0 0,1-1 0 0 0,1 0 0 0 0,-1 0 0 0 0,2 0 0 0 0,-1 0 0 0 0,1-1 0 0 0,1 1 0 0 0,-1 0 0 0 0,1 0 0 0 0,1-1 0 0 0,0 1-1 0 0,0 0 1 0 0,1 0 0 0 0,0 0 0 0 0,1 0 0 0 0,0 0 0 0 0,0 1 0 0 0,4-6 9 0 0,64-75-394 0 0,-28 54-84 0 0,-7 6-2856 0 0,-13 8-5673 0 0,-15 13-2552 0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57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0 297 9066 0 0,'0'0'3175'0'0,"0"0"-1362"0"0,0 0-624 0 0,0 0-30 0 0,0 0 85 0 0,0 0 86 0 0,0 0-42 0 0,0 0-213 0 0,0 0-208 0 0,0 0-177 0 0,0 0-128 0 0,0 0-75 0 0,0 0-60 0 0,25 0-22 0 0,118 0 346 0 0,20-19 437 0 0,-114 3-1261 0 0,-37 3-2171 0 0,-11 7-1787 0 0,-1-1-3286 0 0,0 7-4334 0 0</inkml:trace>
  <inkml:trace contextRef="#ctx0" brushRef="#br0" timeOffset="250.304">216 1 6929 0 0,'0'0'4473'0'0,"0"0"-2393"0"0,0 0-811 0 0,0 0-6 0 0,0 0 163 0 0,0 0 110 0 0,0 0-30 0 0,0 0-195 0 0,0 0-283 0 0,0 0-240 0 0,0 0-173 0 0,0 36-128 0 0,0 116-91 0 0,6 19 637 0 0,-2-99-451 0 0,0-6-2065 0 0,-3-21-10376 0 0,-1-44-41 0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49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65 3417 0 0,'0'0'2308'0'0,"0"0"-515"0"0,0 0-218 0 0,0 0-66 0 0,0 0 38 0 0,0 0 71 0 0,0 0-58 0 0,0 0-159 0 0,0 0-227 0 0,0 0-281 0 0,0 0-200 0 0,0 0-99 0 0,0 0-93 0 0,-8-7-33 0 0,-25-21 11 0 0,28 24-241 0 0,-1 0 0 0 0,1 1 1 0 0,-1 0-1 0 0,0 0 0 0 0,0 1 0 0 0,0-1 0 0 0,-1 1 1 0 0,1 1-1 0 0,0-1 0 0 0,-1 1 0 0 0,1 0 0 0 0,-1 1 1 0 0,1-1-1 0 0,-1 1 0 0 0,0 0 0 0 0,1 1 0 0 0,-4 0-238 0 0,-17 0 345 0 0,18 0-295 0 0,0 0-1 0 0,0 0 1 0 0,1 1-1 0 0,-1 0 1 0 0,1 0-1 0 0,0 1 1 0 0,-1 0-1 0 0,1 1 1 0 0,0 0-1 0 0,1 0 1 0 0,-1 0-1 0 0,1 1 1 0 0,0 0 0 0 0,0 1-1 0 0,0 0 1 0 0,1 0-1 0 0,0 0 1 0 0,0 1-1 0 0,0-1 1 0 0,1 2-1 0 0,0-1 1 0 0,1 0-1 0 0,-1 1 1 0 0,1 0-1 0 0,1 0 1 0 0,0 0-1 0 0,0 0 1 0 0,0 1-1 0 0,1-1 1 0 0,0 1-50 0 0,-3 19 64 0 0,2 1 1 0 0,0 0-1 0 0,2-1 1 0 0,1 1-1 0 0,1 0 1 0 0,2-1-1 0 0,0 1 1 0 0,4 7-65 0 0,34 226 600 0 0,-28-111-180 0 0,-14-148-393 0 0,0 1-1 0 0,0-1 0 0 0,-1 0 1 0 0,1 1-1 0 0,-1-1 0 0 0,0 0 1 0 0,0 0-1 0 0,0 0 0 0 0,0 0 1 0 0,-1 0-1 0 0,1 0 0 0 0,-1-1 1 0 0,0 1-1 0 0,1-1 1 0 0,-1 0-1 0 0,0 0 0 0 0,0 0 1 0 0,-1 0-1 0 0,1 0 0 0 0,0-1 1 0 0,-1 1-27 0 0,-63 13 433 0 0,132-11-501 0 0,-46 3 2 0 0,-18-6 71 0 0,1-1 0 0 0,-1 0 0 0 0,1 1 0 0 0,0-1 0 0 0,-1 1 0 0 0,1 0 1 0 0,-1-1-1 0 0,0 1 0 0 0,1 0 0 0 0,-1 0 0 0 0,1 0 0 0 0,-1 0 0 0 0,0 0 1 0 0,0 0-1 0 0,0 0 0 0 0,0 1 0 0 0,0-1 0 0 0,0 0 0 0 0,0 1 0 0 0,0-1 0 0 0,0 1 1 0 0,0-1-1 0 0,-1 1 0 0 0,1-1 0 0 0,-1 1 0 0 0,1-1 0 0 0,-1 1 0 0 0,0 0 1 0 0,1-1-1 0 0,-1 1 0 0 0,0-1 0 0 0,0 1 0 0 0,0 0 0 0 0,0-1 0 0 0,-1 2-5 0 0,-10 101 216 0 0,-18-2-91 0 0,19-76-117 0 0,2 1 0 0 0,1 0 0 0 0,2 1 0 0 0,0-1 0 0 0,2 1-1 0 0,0 3-7 0 0,3-27 2 0 0,0-1-1 0 0,0 0 0 0 0,0 1 0 0 0,0-1 0 0 0,1 1 0 0 0,-1-1 0 0 0,1 1 0 0 0,0-1 0 0 0,0 0 0 0 0,0 0 0 0 0,0 1 0 0 0,1-1 0 0 0,-1 0 1 0 0,1 0-1 0 0,0 0 0 0 0,0 0 0 0 0,0-1 0 0 0,0 1 0 0 0,0 0 0 0 0,1-1 0 0 0,-1 0 0 0 0,1 1 0 0 0,0-1 0 0 0,0 0 0 0 0,-1 0 0 0 0,1-1 1 0 0,0 1-1 0 0,1 0 0 0 0,-1-1 0 0 0,0 0 0 0 0,1 0-1 0 0,101 3 459 0 0,-97-19 107 0 0,-8 14-558 0 0,0 1-20 0 0,0 0-9 0 0,0 0-11 0 0,0 0-41 0 0,0 0 49 0 0,0 0 10 0 0,0 0-12 0 0,0 0 16 0 0,0 0-28 0 0,0 0-9 0 0,0 0 2 0 0,0-27-2141 0 0,1 9-1354 0 0,1 6-5069 0 0,-1 8-3226 0 0</inkml:trace>
  <inkml:trace contextRef="#ctx0" brushRef="#br0" timeOffset="1809.586">900 400 0 0 0,'0'0'492'0'0,"0"0"279"0"0,0 0 389 0 0,0 0 321 0 0,0 0 160 0 0,0 0-67 0 0,0 0-191 0 0,0 0-198 0 0,0 0-122 0 0,0 0-76 0 0,0-8-39 0 0,-3-38 1006 0 0,-37-22 4773 0 0,36 63-6570 0 0,-1 1 1 0 0,0 0-1 0 0,0 0 0 0 0,0 1 1 0 0,0 0-1 0 0,-1 0 0 0 0,1 0 1 0 0,-1 0-1 0 0,0 1 1 0 0,1 0-1 0 0,-1 0 0 0 0,0 0 1 0 0,-1 1-1 0 0,1 0 0 0 0,0 0 1 0 0,0 1-1 0 0,0 0 1 0 0,-1 0-158 0 0,3 0 34 0 0,-1 1 1 0 0,0-1 0 0 0,0 1 0 0 0,1 1 0 0 0,-1-1 0 0 0,1 1 0 0 0,-1-1 0 0 0,1 1 0 0 0,-1 1 0 0 0,1-1 0 0 0,0 0 0 0 0,0 1 0 0 0,0 0 0 0 0,0 0 0 0 0,1 0 0 0 0,-1 1-1 0 0,1-1 1 0 0,0 1 0 0 0,0 0 0 0 0,0 0 0 0 0,1 0 0 0 0,-1 0 0 0 0,1 0 0 0 0,0 1 0 0 0,0-1 0 0 0,0 1 0 0 0,1-1 0 0 0,-1 1 0 0 0,1 2-35 0 0,-3 8 45 0 0,1-1 1 0 0,0 1-1 0 0,1 0 1 0 0,1 0-1 0 0,0-1 1 0 0,1 1-1 0 0,0 0 1 0 0,2 0-1 0 0,0 5-45 0 0,9 29 212 0 0,2 0 0 0 0,1-1-1 0 0,3-1 1 0 0,2-1-1 0 0,2 0 1 0 0,11 15-212 0 0,-19-38 104 0 0,-1 0 1 0 0,-2 0-1 0 0,0 1 0 0 0,-1 1 0 0 0,-2-1 1 0 0,0 1-1 0 0,-2 1 0 0 0,0-1 0 0 0,-2 1 1 0 0,-1 0-1 0 0,-1-1 0 0 0,-2 19-104 0 0,0-40 16 0 0,0 1 0 0 0,0 0 1 0 0,0 0-1 0 0,-1 0 0 0 0,1 0 0 0 0,-1-1 0 0 0,-1 1 1 0 0,1-1-1 0 0,0 0 0 0 0,-1 1 0 0 0,0-1 0 0 0,0 0 1 0 0,0-1-1 0 0,-1 1 0 0 0,1 0 0 0 0,-1-1 0 0 0,0 0 1 0 0,0 0-1 0 0,0 0 0 0 0,0 0 0 0 0,0-1 0 0 0,-1 1 0 0 0,1-1 1 0 0,-1 0-1 0 0,0-1 0 0 0,0 1 0 0 0,1-1 0 0 0,-1 0 1 0 0,0 0-1 0 0,0-1 0 0 0,0 1 0 0 0,0-1 0 0 0,0 0 1 0 0,0 0-1 0 0,-5-1-16 0 0,8 0-29 0 0,-1 0 1 0 0,0-1-1 0 0,1 1 1 0 0,0 0-1 0 0,-1-1 1 0 0,1 0-1 0 0,0 1 1 0 0,0-1-1 0 0,0 0 1 0 0,0 0-1 0 0,0 0 1 0 0,0-1-1 0 0,1 1 1 0 0,-1 0-1 0 0,1 0 1 0 0,0-1-1 0 0,-1 1 1 0 0,1-1-1 0 0,0 0 1 0 0,0 1-1 0 0,1-1 1 0 0,-1 0-1 0 0,0 1 1 0 0,1-1-1 0 0,0 0 1 0 0,0 0-1 0 0,-1 1 1 0 0,2-1-1 0 0,-1 0 1 0 0,0 0-1 0 0,0 1 1 0 0,2-4 28 0 0,13-51-4599 0 0,-10 46-1046 0 0,-2 2-6419 0 0</inkml:trace>
  <inkml:trace contextRef="#ctx0" brushRef="#br0" timeOffset="2367.58">1174 524 10802 0 0,'0'0'1634'0'0,"0"0"-634"0"0,0 0-360 0 0,0 0 123 0 0,0 0 285 0 0,0 0 230 0 0,0 0 10 0 0,0 0-190 0 0,0 0-213 0 0,0 0-136 0 0,0 0-60 0 0,0 0-96 0 0,0 0-92 0 0,6 14-45 0 0,43 118 1080 0 0,-34-70-1085 0 0,-2 0 0 0 0,-2 2 1 0 0,-1 37-452 0 0,7-1 138 0 0,-1-62-96 0 0,-15-37-33 0 0,16-44 1025 0 0,152-414-713 0 0,-135 368-398 0 0,-32 84-3295 0 0,-4 21-542 0 0,2-9-298 0 0,0-3-4469 0 0</inkml:trace>
  <inkml:trace contextRef="#ctx0" brushRef="#br0" timeOffset="2720.823">1735 816 7066 0 0,'0'0'3319'0'0,"0"0"-1149"0"0,0 0-497 0 0,0 0-63 0 0,0 0-67 0 0,0 0-100 0 0,0 0-173 0 0,0 0-257 0 0,0 0-235 0 0,0 0-153 0 0,0 0-89 0 0,0 0-56 0 0,0 0-72 0 0,-15 22-51 0 0,-66 99 179 0 0,-9 48 301 0 0,58-125-1489 0 0,31-45 71 0 0,0 0 0 0 0,0 1-1 0 0,0-1 1 0 0,0 0 0 0 0,0 0 0 0 0,0 1 0 0 0,0-1-1 0 0,0 0 1 0 0,1 0 0 0 0,-1 0 0 0 0,0 0 0 0 0,1 0-1 0 0,-1 0 1 0 0,0 0 0 0 0,1 0 0 0 0,-1 0-1 0 0,1-1 1 0 0,0 1 0 0 0,-1 0 0 0 0,1 0 0 0 0,0 0-1 0 0,0 0 1 0 0,0-1 0 0 0,0 1 0 0 0,0 0 0 0 0,0 0-1 0 0,0 0 1 0 0,0-1 0 0 0,0 1 0 0 0,0 0 0 0 0,1 0-1 0 0,-1-1 582 0 0,0-7-6413 0 0</inkml:trace>
  <inkml:trace contextRef="#ctx0" brushRef="#br0" timeOffset="3030.497">1513 793 1624 0 0,'0'0'2035'0'0,"0"0"-63"0"0,0 0-47 0 0,0 0 24 0 0,0 0-48 0 0,0 0-139 0 0,0 0-286 0 0,0 0-334 0 0,0 0-216 0 0,0 0-114 0 0,0 0-21 0 0,0 0-15 0 0,0 0-43 0 0,6 10-22 0 0,46 77 1984 0 0,77 78 1182 0 0,-104-115-3422 0 0,-13-30-318 0 0,-11-17 19 0 0,-1-3-9231 0 0,0 0-2383 0 0</inkml:trace>
  <inkml:trace contextRef="#ctx0" brushRef="#br0" timeOffset="6065.498">2201 805 1872 0 0,'0'0'1829'0'0,"0"0"-246"0"0,0 0-188 0 0,0 0 49 0 0,0 0 152 0 0,0 0 59 0 0,0 0-30 0 0,0 0-264 0 0,0 0-335 0 0,0 0-291 0 0,0 0-202 0 0,0 0-93 0 0,0 0-25 0 0,-25 9 25 0 0,-74 28-21 0 0,52-10 310 0 0,38-15-403 0 0,6-6-247 0 0,-1-1 0 0 0,1 1 1 0 0,0-1-1 0 0,0 1 0 0 0,0 0 0 0 0,1 0 1 0 0,0 0-1 0 0,0 1 0 0 0,1-1 0 0 0,0 0 1 0 0,0 1-1 0 0,0-1 0 0 0,1 1 1 0 0,0-1-1 0 0,0 0 0 0 0,1 4-79 0 0,0-6 57 0 0,1-1-1 0 0,-1 1 1 0 0,1-1-1 0 0,-1 0 1 0 0,1 0 0 0 0,0 0-1 0 0,0 0 1 0 0,1 0-1 0 0,-1 0 1 0 0,0 0-1 0 0,1-1 1 0 0,0 0 0 0 0,0 1-1 0 0,-1-1 1 0 0,1 0-1 0 0,1 0 1 0 0,-1 0-1 0 0,0-1 1 0 0,0 1 0 0 0,1-1-1 0 0,-1 0 1 0 0,1 0-1 0 0,-1 0 1 0 0,1 0 0 0 0,-1 0-1 0 0,1-1 1 0 0,0 0-1 0 0,-1 0 1 0 0,1 0-1 0 0,-1 0 1 0 0,1 0 0 0 0,0-1-1 0 0,-1 1 1 0 0,1-1-1 0 0,-1 0 1 0 0,1 0-1 0 0,-1-1 1 0 0,1 1 0 0 0,-1-1-1 0 0,3-1-56 0 0,16-11 151 0 0,-1 0-1 0 0,-1-1 0 0 0,0-2 1 0 0,-1 0-1 0 0,-1 0 0 0 0,-1-2 0 0 0,0 0 1 0 0,-1-1-1 0 0,-1-1 0 0 0,-2 0 1 0 0,0-1-1 0 0,-1-1 0 0 0,-1 0 1 0 0,4-11-151 0 0,-8 19 5 0 0,0 0 1 0 0,-1 0-1 0 0,0 0 1 0 0,-1-1-1 0 0,-1 0 1 0 0,0 0-1 0 0,-2 0 1 0 0,1 0-1 0 0,-2 0 1 0 0,0 0-1 0 0,-1-1 1 0 0,-1 1-1 0 0,-1 0 1 0 0,0-1-1 0 0,-1 1 1 0 0,0 0-1 0 0,-1 0 1 0 0,-1 1-1 0 0,-1 0 1 0 0,0-1 0 0 0,-1 2-1 0 0,-1-2-5 0 0,4 12-12 0 0,1 0-1 0 0,-1 0 1 0 0,0 0-1 0 0,0 0 1 0 0,0 1-1 0 0,-1-1 1 0 0,1 1 0 0 0,-1 1-1 0 0,1-1 1 0 0,-1 0-1 0 0,0 1 1 0 0,0 0-1 0 0,0 0 1 0 0,-1 1 0 0 0,1-1-1 0 0,0 1 1 0 0,-1 0-1 0 0,1 1 1 0 0,0-1-1 0 0,-1 1 1 0 0,1 0 0 0 0,-1 0-1 0 0,1 1 1 0 0,-1 0-1 0 0,1 0 1 0 0,0 0-1 0 0,-1 0 1 0 0,1 1-1 0 0,0 0 1 0 0,0 0 0 0 0,-1 1 12 0 0,-6 8-5 0 0,1 0 0 0 0,0 0 1 0 0,1 1-1 0 0,0 0 1 0 0,1 1-1 0 0,0 0 0 0 0,1 1 1 0 0,1 0-1 0 0,0 0 0 0 0,1 0 1 0 0,1 1-1 0 0,0 0 1 0 0,1 0-1 0 0,0 0 0 0 0,1 1 1 0 0,1-1-1 0 0,0 1 1 0 0,2-1-1 0 0,-1 1 0 0 0,2 0 1 0 0,0-1-1 0 0,1 1 1 0 0,1-1-1 0 0,0 1 5 0 0,-1-1 23 0 0,1 0 0 0 0,1 0 0 0 0,0 0 0 0 0,1 0 1 0 0,0-1-1 0 0,1 0 0 0 0,1 0 0 0 0,0-1 0 0 0,1 0 0 0 0,1 0 0 0 0,0-1 0 0 0,0 0 0 0 0,1 0 1 0 0,1-1-1 0 0,0-1 0 0 0,0 1 0 0 0,1-2 0 0 0,0 0 0 0 0,1 0 0 0 0,0-1 0 0 0,0-1 1 0 0,1 0-1 0 0,0-1 0 0 0,11 4-23 0 0,9 1-258 0 0,-33-11 96 0 0,-1 0-86 0 0,-1-14-5513 0 0,0 5-3760 0 0,1 5 232 0 0</inkml:trace>
  <inkml:trace contextRef="#ctx0" brushRef="#br0" timeOffset="6598.119">2555 504 3793 0 0,'0'0'1843'0'0,"0"0"-623"0"0,0 0-170 0 0,0 0 374 0 0,0 0 451 0 0,0 0 250 0 0,0 0-180 0 0,0 0-492 0 0,0 0-443 0 0,0 0-260 0 0,0 0-129 0 0,0 0-54 0 0,0 0-39 0 0,3 14-10 0 0,12 69 441 0 0,50 133 1695 0 0,-62-192-2582 0 0,2-1 0 0 0,1 1 0 0 0,0-1 0 0 0,2 0 0 0 0,1-1 0 0 0,2 3-72 0 0,1-12 357 0 0,0-42 482 0 0,18-40-689 0 0,-4-2 0 0 0,-3 0 0 0 0,12-65-150 0 0,8-23 81 0 0,-23 101-255 0 0,-18 107-5009 0 0,-3-35-165 0 0,0-5-6216 0 0</inkml:trace>
  <inkml:trace contextRef="#ctx0" brushRef="#br0" timeOffset="6897.586">3102 809 14539 0 0,'0'0'1719'0'0,"0"0"-424"0"0,0 0-241 0 0,0 0-45 0 0,0 0 45 0 0,0 0-14 0 0,0 0-164 0 0,0 0-234 0 0,0 0-204 0 0,0 0-152 0 0,0 0-89 0 0,0 0-54 0 0,0 0-50 0 0,-20 31-29 0 0,-64 94-24 0 0,38-42-17 0 0,19-41-695 0 0,6-40-4330 0 0,9-12-4519 0 0,11 6 2220 0 0</inkml:trace>
  <inkml:trace contextRef="#ctx0" brushRef="#br0" timeOffset="7147.849">2873 774 0 0 0,'0'0'2821'0'0,"0"0"-532"0"0,0 0-426 0 0,0 0-292 0 0,0 0-237 0 0,0 0 1 0 0,0 0 149 0 0,0 0 61 0 0,0 0-20 0 0,0 0-120 0 0,0 0-201 0 0,0 0-141 0 0,0 0-120 0 0,11 12-91 0 0,71 76 1278 0 0,101 78 1092 0 0,-131-97-3224 0 0,-42-62-2806 0 0,-2-16-9245 0 0,-7 7 330 0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4:12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40 332 0 0 0,'0'0'1771'0'0,"0"0"-319"0"0,0 0 39 0 0,0 0 186 0 0,0 0 206 0 0,0 0 221 0 0,0 0-101 0 0,0 0-182 0 0,0 0-209 0 0,0 0-238 0 0,0 0-167 0 0,-8 2-157 0 0,-24 3-169 0 0,34-3 4371 0 0,33 5-4351 0 0,192-19 1459 0 0,29 4-1561 0 0,-225 16-732 0 0,-31-8-58 0 0,0 0-19 0 0,0 0 4 0 0,0 0 21 0 0,0 0 12 0 0,0 0-17 0 0,0 0-31 0 0,0 0-4 0 0,0 0-27 0 0,0 0-26 0 0,0 0-40 0 0,0 0-41 0 0,-14 1-4606 0 0,-3 10 300 0 0,8-4-974 0 0,1-3-5868 0 0</inkml:trace>
  <inkml:trace contextRef="#ctx0" brushRef="#br0" timeOffset="336.232">10 571 10882 0 0,'0'0'2194'0'0,"0"0"-624"0"0,0 0-346 0 0,0 0-1 0 0,0 0 48 0 0,0 0-20 0 0,0 0-163 0 0,0 0-249 0 0,0 0-218 0 0,0 0-110 0 0,0 0 4 0 0,0 0 126 0 0,0 0 38 0 0,7 3-7 0 0,149 37 1657 0 0,-154-40-2315 0 0,36 4 147 0 0,0-1 0 0 0,0-2 0 0 0,0-2 1 0 0,35-5-162 0 0,6-3-24 0 0,-64 3-3364 0 0,-26-3-7581 0 0,8 8-667 0 0</inkml:trace>
  <inkml:trace contextRef="#ctx0" brushRef="#br0" timeOffset="1068.94">247 9 5369 0 0,'0'0'2469'0'0,"0"0"-246"0"0,0 0-97 0 0,0 0-82 0 0,0 0-86 0 0,0 0-163 0 0,0 0-312 0 0,0 0-318 0 0,0 0-320 0 0,0 0-199 0 0,0 0-73 0 0,0 0-35 0 0,0 0-23 0 0,-4-2-47 0 0,-12-3-62 0 0,12 4-53 0 0,4 1-66 0 0,6 22 988 0 0,4-6-1108 0 0,0-1 0 0 0,0 0 0 0 0,2-1 0 0 0,0-1 0 0 0,0 0 1 0 0,1 0-1 0 0,1-1 0 0 0,0-1 0 0 0,0 0 0 0 0,1-1 0 0 0,1 0 0 0 0,0-2 1 0 0,8 4-168 0 0,6 5 127 0 0,225 125 339 0 0,-252-140-459 0 0,-1-1 1 0 0,0 1-1 0 0,1 0 1 0 0,-1 0-1 0 0,0 0 1 0 0,0 0-1 0 0,0 0 1 0 0,0 1-1 0 0,0-1 1 0 0,0 1-1 0 0,-1-1 1 0 0,1 1-1 0 0,-1-1 1 0 0,0 1-1 0 0,0 0 1 0 0,0 0-1 0 0,0-1 1 0 0,0 1-1 0 0,0 3-7 0 0,-1-6 26 0 0,0 0 2 0 0,0 0-10 0 0,0 0 10 0 0,-157 163 686 0 0,100-95-699 0 0,-2-2 0 0 0,-56 46-15 0 0,-3 8 143 0 0,100-87-127 0 0,51-67-5268 0 0,-31 33 4879 0 0,7-7-3383 0 0,-3 3-3165 0 0,-2 0-5602 0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3:38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4474 812 0 0 0,'0'0'607'0'0,"0"0"701"0"0,0 0 476 0 0,0 0 296 0 0,0 0 135 0 0,0 0-99 0 0,0 0-301 0 0,0 0-282 0 0,0 0-243 0 0,0 0-177 0 0,0 0-102 0 0,0 0-71 0 0,0 0-55 0 0,1-3-60 0 0,-1 3-1560 0 0,5-9 8530 0 0,-5 10-7713 0 0,0-1 14 0 0,0 0 7 0 0,0 0-23 0 0,0 0-4 0 0,0 0-15 0 0,0 0-19 0 0,0 0 12 0 0,0 0 8 0 0,0 0-29 0 0,0 0-2 0 0,0 0-2 0 0,0 0-6 0 0,0 0 16 0 0,0 0 11 0 0,20-34 121 0 0,-3 13 430 0 0,-7 30-286 0 0,-9-9-298 0 0,-1 0-3 0 0,0 0 8 0 0,0 0 0 0 0,0 0-29 0 0,-26 20 226 0 0,4-2-34 0 0,22-18-179 0 0,0 0-18 0 0,0 0 8 0 0,0 0-14 0 0,0 0 29 0 0,30-12-55 0 0,-19 1-1913 0 0,-7 4-3090 0 0,4 2-4026 0 0,-4 2-3207 0 0</inkml:trace>
  <inkml:trace contextRef="#ctx0" brushRef="#br0" timeOffset="674.423">4992 658 13291 0 0,'0'0'1759'0'0,"0"0"-332"0"0,0 0-130 0 0,0 0-112 0 0,0 0-137 0 0,0 0-167 0 0,0 0-175 0 0,0 0-198 0 0,0 0-172 0 0,0 0-102 0 0,0 0-74 0 0,0 0-36 0 0,-23 16-12 0 0,-72 51-12 0 0,88-62-82 0 0,-1 0 1 0 0,1 0-1 0 0,0 1 0 0 0,1-1 1 0 0,0 2-1 0 0,-1-1 1 0 0,2 1-1 0 0,-1 0 1 0 0,1 0-1 0 0,0 0 1 0 0,1 1-1 0 0,-1 1-18 0 0,-5 9 25 0 0,8-16-22 0 0,1-1 0 0 0,-1 1 0 0 0,1 1 0 0 0,-1-1 0 0 0,1 0 0 0 0,0 0 0 0 0,0 0 0 0 0,0 1 0 0 0,0-1 0 0 0,0 0 0 0 0,1 1 0 0 0,-1-1 0 0 0,1 1 0 0 0,-1-1 0 0 0,1 1 0 0 0,0-1 0 0 0,0 1 0 0 0,0-1 0 0 0,0 1 0 0 0,1-1 0 0 0,-1 1 0 0 0,1-1 0 0 0,-1 1 0 0 0,1-1-1 0 0,0 0 1 0 0,0 1 0 0 0,0-1 0 0 0,0 0 0 0 0,0 0 0 0 0,1 1 0 0 0,-1-1 0 0 0,1 0 0 0 0,-1 0 0 0 0,1-1 0 0 0,0 1 0 0 0,0 0 0 0 0,0-1 0 0 0,0 1 0 0 0,0-1 0 0 0,0 1 0 0 0,0-1 0 0 0,0 0 0 0 0,0 0 0 0 0,1 0 0 0 0,-1 0 0 0 0,1 0 0 0 0,-1-1 0 0 0,0 1 0 0 0,2 0-3 0 0,4-1 65 0 0,-1-1 1 0 0,1 0 0 0 0,-1 0 0 0 0,0 0 0 0 0,0-1-1 0 0,1 0 1 0 0,-1 0 0 0 0,0-1 0 0 0,-1 1 0 0 0,1-2-1 0 0,0 1 1 0 0,-1-1 0 0 0,0 0 0 0 0,0 0 0 0 0,0-1-1 0 0,0 0 1 0 0,-1 0 0 0 0,1-1-66 0 0,20-17 47 0 0,-2-1 1 0 0,-1-1-1 0 0,0-2 1 0 0,-2 0-1 0 0,-2-1 1 0 0,0 0-1 0 0,-2-2 1 0 0,-1 0-1 0 0,-1-2 1 0 0,-2 1-1 0 0,-1-1 0 0 0,-1-1 1 0 0,-2 0-1 0 0,-2-1 1 0 0,-1 1-1 0 0,-1-1 1 0 0,-1-30-48 0 0,-3 60-4 0 0,-1 1 0 0 0,0 0 1 0 0,1-1-1 0 0,-2 1 0 0 0,1 0 0 0 0,0-1 1 0 0,-1 1-1 0 0,0 0 0 0 0,1-1 1 0 0,-1 1-1 0 0,0 0 0 0 0,-1 0 0 0 0,1 0 1 0 0,-1 0-1 0 0,1 0 0 0 0,-1 0 0 0 0,0 0 1 0 0,0 0-1 0 0,0 1 0 0 0,0-1 1 0 0,-1 1-1 0 0,1 0 0 0 0,-1-1 0 0 0,1 1 1 0 0,-1 0-1 0 0,0 0 0 0 0,0 1 0 0 0,0-1 1 0 0,0 1-1 0 0,0-1 0 0 0,0 1 1 0 0,0 0-1 0 0,-1 0 0 0 0,1 0 0 0 0,0 1 1 0 0,-1-1-1 0 0,1 1 0 0 0,0 0 0 0 0,-2 0 4 0 0,0 0-7 0 0,-1 1 0 0 0,1 0 0 0 0,0 0 0 0 0,0 0 0 0 0,0 0-1 0 0,0 1 1 0 0,0 0 0 0 0,0 0 0 0 0,1 0 0 0 0,-1 1-1 0 0,0 0 1 0 0,1 0 0 0 0,0 0 0 0 0,0 0 0 0 0,0 1-1 0 0,0-1 1 0 0,0 1 0 0 0,1 0 0 0 0,0 0 0 0 0,0 0 0 0 0,0 1-1 0 0,0-1 1 0 0,0 1 0 0 0,1 0 0 0 0,0-1 0 0 0,-1 4 7 0 0,-3 8 5 0 0,0 1 0 0 0,1-1 0 0 0,1 1-1 0 0,1 0 1 0 0,0 1 0 0 0,1-1 0 0 0,0 10-5 0 0,1-7 21 0 0,0 0 0 0 0,2-1 0 0 0,0 1 0 0 0,1 0 0 0 0,1-1-1 0 0,0 1 1 0 0,2-1 0 0 0,1 1-21 0 0,98 192 458 0 0,-62-158-549 0 0,-41-54-99 0 0,0-1 0 0 0,1 1 0 0 0,-1 0 0 0 0,0 0 0 0 0,1-1 0 0 0,-1 1 0 0 0,0-1 0 0 0,0 1 0 0 0,1-1 0 0 0,-1 1 0 0 0,0-1 1 0 0,0 0-1 0 0,0 0 0 0 0,0 1 0 0 0,0-1 0 0 0,0 0 0 0 0,0 0 0 0 0,0 0 0 0 0,0 0 0 0 0,0 0 0 0 0,0 0 0 0 0,-1-1 0 0 0,1 1 0 0 0,0 0 0 0 0,-1 0 0 0 0,1 0 0 0 0,-1-1 0 0 0,0 1 0 0 0,1 0 1 0 0,-1-1-1 0 0,0 1 0 0 0,1-1 190 0 0,1-3-2579 0 0,2-3-4672 0 0,0 0-2628 0 0</inkml:trace>
  <inkml:trace contextRef="#ctx0" brushRef="#br0" timeOffset="1107.974">5393 570 11731 0 0,'0'0'1370'0'0,"0"0"-480"0"0,0 0-103 0 0,0 0 300 0 0,0 0 309 0 0,0 0 39 0 0,0 0-157 0 0,0 0-264 0 0,0 0-260 0 0,0 0-151 0 0,0 0-83 0 0,0 0-65 0 0,0 0-50 0 0,8 26-81 0 0,26 82-69 0 0,-26-30 229 0 0,-8 72-107 0 0,13-151-6 0 0,118-260 343 0 0,-84 103-634 0 0,-47 158-115 0 0,0 0 0 0 0,0 0 0 0 0,-1 0 0 0 0,1 0 0 0 0,0 0 1 0 0,0 0-1 0 0,-1 0 0 0 0,1 0 0 0 0,0 0 0 0 0,0 0 1 0 0,-1 0-1 0 0,1-1 0 0 0,0 1 0 0 0,0 0 0 0 0,0 0 0 0 0,-1 0 1 0 0,1 0-1 0 0,0 0 0 0 0,0-1 0 0 0,0 1 0 0 0,-1 0 0 0 0,1 0 1 0 0,0 0-1 0 0,0-1 0 0 0,0 1 0 0 0,0 0 0 0 0,0 0 0 0 0,0 0 1 0 0,-1-1-1 0 0,1 1 0 0 0,0 0 0 0 0,0 0 0 0 0,0-1 0 0 0,0 1 1 0 0,0 0-1 0 0,0 0 0 0 0,0 0 0 0 0,0-1 0 0 0,0 1 0 0 0,0 0 1 0 0,0 0-1 0 0,0-1 35 0 0,-21 30-3127 0 0,12-17-2124 0 0,6-8-2337 0 0,3 0-1313 0 0</inkml:trace>
  <inkml:trace contextRef="#ctx0" brushRef="#br0" timeOffset="1614.44">5433 300 6529 0 0,'0'0'3297'0'0,"0"0"-1123"0"0,0 0-382 0 0,0 0 81 0 0,0 0-16 0 0,0 0-198 0 0,0 0-356 0 0,0 0-396 0 0,0 0-291 0 0,0 0-209 0 0,0 0-100 0 0,0 0-38 0 0,-6-3 582 0 0,20 8-445 0 0,2 0-1 0 0,-1-2 0 0 0,0 1 1 0 0,1-2-1 0 0,0 0 1 0 0,0-1-1 0 0,-1 0 0 0 0,5-2-405 0 0,109-10 535 0 0,-128 11-542 0 0,-1 0 33 0 0,1 0 0 0 0,-1 1-1 0 0,1-1 1 0 0,0 0 0 0 0,-1-1 0 0 0,1 1 0 0 0,-1 0-1 0 0,1 0 1 0 0,0 0 0 0 0,-1 0 0 0 0,1 0 0 0 0,-1 0-1 0 0,1-1 1 0 0,-1 1 0 0 0,1 0 0 0 0,-1-1 0 0 0,1 1-1 0 0,-1 0 1 0 0,1-1 0 0 0,-1 1 0 0 0,1 0 0 0 0,-1-1-1 0 0,0 1 1 0 0,1-1 0 0 0,-1 1 0 0 0,0-1 0 0 0,1 1-1 0 0,-1-1 1 0 0,0 1 0 0 0,1-1 0 0 0,-1 1 0 0 0,0-1-1 0 0,0 1 1 0 0,0-1 0 0 0,0 1 0 0 0,0-1 0 0 0,1 0-1 0 0,-1 1 1 0 0,0-1 0 0 0,0 1 0 0 0,0-1 0 0 0,0 0-1 0 0,-1 1 1 0 0,1-1 0 0 0,0 1 0 0 0,0-1 0 0 0,0 1-1 0 0,0-1 1 0 0,-1 0 0 0 0,1 1 0 0 0,0-1 0 0 0,0 1-1 0 0,-1-1 1 0 0,1 1 0 0 0,0-1 0 0 0,-1 1 0 0 0,1 0-1 0 0,-1-1 1 0 0,1 1-26 0 0,-49-81 268 0 0,30 50-305 0 0,14 20-571 0 0,-5-15-611 0 0,11 18-3043 0 0,4 1-3685 0 0,0 1-4709 0 0</inkml:trace>
  <inkml:trace contextRef="#ctx0" brushRef="#br0" timeOffset="-10541.888">180 312 10314 0 0,'0'0'1997'0'0,"0"0"-496"0"0,0 0-236 0 0,0 0-17 0 0,0 0 32 0 0,0 0-46 0 0,0 0-177 0 0,0 0-287 0 0,0 0-275 0 0,0 0-133 0 0,0 0-20 0 0,0 0 28 0 0,0 0 73 0 0,0 0 56 0 0,0 0 20 0 0,0 0-23 0 0,0 0-35 0 0,0 0-46 0 0,0 0-47 0 0,0 0-21 0 0,0 0-31 0 0,0 19 1244 0 0,-35 128-334 0 0,23-113-1103 0 0,-43 182 335 0 0,-1-62-286 0 0,49-139-55 0 0,6-17-1286 0 0,1-12 408 0 0,17-66-4110 0 0,-13 59 2071 0 0,0 8-1907 0 0,0 1-6443 0 0</inkml:trace>
  <inkml:trace contextRef="#ctx0" brushRef="#br0" timeOffset="-10230.324">93 373 6393 0 0,'0'0'3464'0'0,"0"0"-1202"0"0,0 0-571 0 0,0 0-14 0 0,0 0 12 0 0,0 0-121 0 0,0 0-254 0 0,0 0-344 0 0,0 0-355 0 0,0 0-240 0 0,0 0-94 0 0,0 0-45 0 0,-3-9 458 0 0,44 10 1552 0 0,-6 1-1881 0 0,0-2 1 0 0,0-1-1 0 0,0-2 0 0 0,0-1 1 0 0,-1-2-1 0 0,1-1 1 0 0,6-4-366 0 0,-25 11-1230 0 0,-73 42-2876 0 0,14-17-158 0 0,19-12-1138 0 0,11-5-2628 0 0</inkml:trace>
  <inkml:trace contextRef="#ctx0" brushRef="#br0" timeOffset="-9980.877">24 566 3393 0 0,'0'0'4143'0'0,"0"0"-1403"0"0,0 0-700 0 0,0 0-201 0 0,0 0-151 0 0,0 0-199 0 0,0 0-276 0 0,0 0-302 0 0,0 0-267 0 0,0 0-81 0 0,0 0 7 0 0,0 0 31 0 0,0 0 42 0 0,8 3-51 0 0,70 13 980 0 0,65-32-73 0 0,-51-18-3374 0 0,-86 24-2420 0 0,-6 4-6166 0 0,0 3 952 0 0</inkml:trace>
  <inkml:trace contextRef="#ctx0" brushRef="#br0" timeOffset="-9501.843">0 104 4705 0 0,'0'0'3349'0'0,"0"0"-1090"0"0,0 0-441 0 0,0 0 5 0 0,0 0-55 0 0,0 0-197 0 0,0 0-319 0 0,0 0-377 0 0,0 0-324 0 0,0 0-195 0 0,0 0-39 0 0,0 0 82 0 0,0 0 125 0 0,5-1 104 0 0,13 0-35 0 0,1 1 1 0 0,-1 1-1 0 0,0 1 0 0 0,1 0 0 0 0,-1 1 0 0 0,0 2 0 0 0,3 0-593 0 0,-16-4 60 0 0,122 16 689 0 0,-85-14-687 0 0,-49-30 1692 0 0,-53-75-1338 0 0,57 91-3113 0 0,16 20-6882 0 0,-6-4-2604 0 0</inkml:trace>
  <inkml:trace contextRef="#ctx0" brushRef="#br0" timeOffset="-8951.715">638 574 7546 0 0,'0'0'1973'0'0,"0"0"-790"0"0,0 0-332 0 0,0 0 128 0 0,0 0 261 0 0,0 0 183 0 0,0 0-12 0 0,0 0-225 0 0,0 0-242 0 0,0 0-128 0 0,0 0-28 0 0,0 0 33 0 0,5 3 2806 0 0,-45 24-2100 0 0,30-22-853 0 0,19-14 102 0 0,3-2-808 0 0,46-31 209 0 0,-53 37 611 0 0,-35 26-533 0 0,24-9-1897 0 0,18-10-6276 0 0,-8-2-4113 0 0</inkml:trace>
  <inkml:trace contextRef="#ctx0" brushRef="#br0" timeOffset="-8415.769">952 585 9610 0 0,'0'0'4166'0'0,"0"0"-2219"0"0,0 0-798 0 0,0 0-72 0 0,0 0 25 0 0,0 0-55 0 0,0 0-161 0 0,0 0-237 0 0,0 0-212 0 0,0 0-141 0 0,0 0-77 0 0,0 0-18 0 0,0 0-74 0 0,-31 27-34 0 0,-93 84-10 0 0,85-61-22 0 0,37-41-33 0 0,0-7-20 0 0,1 1 0 0 0,0 0 0 0 0,0-1 0 0 0,0 1 0 0 0,1 0 0 0 0,-1 0 0 0 0,1 0 0 0 0,0-1 0 0 0,-1 1 0 0 0,1 0 0 0 0,0 0 0 0 0,1 0 0 0 0,-1 0-1 0 0,0 0 1 0 0,1-1 0 0 0,0 1 0 0 0,-1 0 0 0 0,1 0 0 0 0,0-1 0 0 0,0 1 0 0 0,1 0 0 0 0,-1-1 0 0 0,1 1 0 0 0,-1-1 0 0 0,1 0 0 0 0,0 1 0 0 0,0-1 0 0 0,0 0 0 0 0,0 0 0 0 0,0 0 0 0 0,0-1-1 0 0,0 1 1 0 0,1 0 0 0 0,-1-1 0 0 0,1 1 0 0 0,-1-1 0 0 0,1 0 0 0 0,0 0 0 0 0,-1 0 0 0 0,1 0 0 0 0,0-1 0 0 0,0 1 0 0 0,0-1 0 0 0,0 1 0 0 0,0-1-8 0 0,10 1 99 0 0,1 0 1 0 0,0-2 0 0 0,-1 1 0 0 0,1-2-1 0 0,0 0 1 0 0,-1 0 0 0 0,1-1 0 0 0,-1-1-1 0 0,0 0 1 0 0,0-1 0 0 0,0 0 0 0 0,-1-1-1 0 0,0-1 1 0 0,0 0 0 0 0,-1 0 0 0 0,1-1-1 0 0,-1 0 1 0 0,-1-1 0 0 0,2-2-100 0 0,5-6 142 0 0,1 0-1 0 0,-2-1 1 0 0,-1-1 0 0 0,0 0 0 0 0,-1-1-1 0 0,-1 0 1 0 0,-1-2 0 0 0,-1 1 0 0 0,0-1-1 0 0,1-9-141 0 0,-3 2 32 0 0,-2-1-1 0 0,-1 1 1 0 0,-1-1-1 0 0,-2 0 1 0 0,-1 0-1 0 0,-1 0 0 0 0,-2-13-31 0 0,2 37-3 0 0,0 0 0 0 0,-1 0 0 0 0,1 0 0 0 0,-1 0-1 0 0,0 0 1 0 0,-1 0 0 0 0,0 0 0 0 0,0 0 0 0 0,0 0 0 0 0,0 0-1 0 0,-1 0 1 0 0,0 1 0 0 0,0-1 0 0 0,-1 1 0 0 0,1-1-1 0 0,-1 1 1 0 0,-1 0 0 0 0,1 0 0 0 0,-1 0 0 0 0,0 0-1 0 0,0 1 1 0 0,0-1 0 0 0,0 1 0 0 0,-1 0 0 0 0,0 0-1 0 0,0 1 1 0 0,0 0 0 0 0,0-1 0 0 0,0 2 0 0 0,-1-1-1 0 0,1 1 1 0 0,-1-1 0 0 0,-2 1 3 0 0,4 2-9 0 0,-1 0 0 0 0,1 1 1 0 0,0 0-1 0 0,-1 0 0 0 0,1 0 0 0 0,0 0 0 0 0,0 1 0 0 0,0-1 0 0 0,0 1 1 0 0,0 0-1 0 0,0 0 0 0 0,0 1 0 0 0,1-1 0 0 0,-1 1 0 0 0,1 0 0 0 0,0 0 1 0 0,0 0-1 0 0,0 0 0 0 0,0 0 0 0 0,0 1 0 0 0,1-1 0 0 0,-2 4 9 0 0,-4 4 2 0 0,0 0 0 0 0,1 0 0 0 0,0 1 0 0 0,1 0 0 0 0,0 1 0 0 0,1-1 0 0 0,0 1 0 0 0,1 0 0 0 0,1 0 0 0 0,0 0 0 0 0,0 1 0 0 0,2-1 0 0 0,-1 1 0 0 0,2-1 0 0 0,0 1 0 0 0,1 6-2 0 0,3-5 12 0 0,0 0 0 0 0,1 0 0 0 0,1-1 0 0 0,0 1-1 0 0,1-1 1 0 0,0-1 0 0 0,2 1 0 0 0,-1-1 0 0 0,1-1-1 0 0,1 0 1 0 0,1 0 0 0 0,-1-1 0 0 0,9 7-12 0 0,91 74 24 0 0,-69-71-466 0 0,-21-18-9021 0 0,-18-3-2281 0 0</inkml:trace>
  <inkml:trace contextRef="#ctx0" brushRef="#br0" timeOffset="-7929.788">1430 716 1152 0 0,'0'0'2394'0'0,"0"0"-683"0"0,0 0-45 0 0,0 0 305 0 0,0 0 173 0 0,0 0-50 0 0,0 0-341 0 0,0 0-481 0 0,0 0-407 0 0,0 0-238 0 0,0 0-120 0 0,0 0-46 0 0,0 0 10 0 0,0 25-8 0 0,-2 73 0 0 0,4-69 1731 0 0,1-36 547 0 0,-2 5-3113 0 0,2-29 700 0 0,1 1 0 0 0,2 0 0 0 0,1 0 0 0 0,1 1 0 0 0,2-1 0 0 0,1 2 0 0 0,1 0-1 0 0,4-6-327 0 0,53-73 265 0 0,-67 106-303 0 0,6 29 161 0 0,13 75-2 0 0,12-68-493 0 0,-15-36-2159 0 0,-13-12-5096 0 0,-5 11-1224 0 0</inkml:trace>
  <inkml:trace contextRef="#ctx0" brushRef="#br0" timeOffset="-7509.969">1443 261 11987 0 0,'0'0'2192'0'0,"0"0"-548"0"0,0 0-287 0 0,0 0-117 0 0,0 0-93 0 0,0 0-98 0 0,0 0-174 0 0,0 0-245 0 0,0 0-119 0 0,0 0 31 0 0,0 0 64 0 0,0 0 59 0 0,9 0-35 0 0,246-3 2038 0 0,-247-4-1568 0 0,-68-63-601 0 0,1-4-431 0 0,58 65-1884 0 0,3 8-2319 0 0,1 0-3387 0 0,2 1-5110 0 0</inkml:trace>
  <inkml:trace contextRef="#ctx0" brushRef="#br0" timeOffset="-5229.372">2006 624 0 0 0,'0'0'416'0'0,"0"0"786"0"0,0 0 430 0 0,0 0 272 0 0,0 0 152 0 0,0 0 3 0 0,0 0-124 0 0,0 0-235 0 0,0 0-320 0 0,0 0-278 0 0,0 0-199 0 0,5-8 4479 0 0,52 16-1656 0 0,202-35-1318 0 0,-217 27-4014 0 0,-96 27-8470 0 0,42-20 3055 0 0,2-3-2081 0 0</inkml:trace>
  <inkml:trace contextRef="#ctx0" brushRef="#br0" timeOffset="-4979.489">1966 801 7762 0 0,'0'0'2003'0'0,"0"0"-464"0"0,0 0-195 0 0,0 0 84 0 0,0 0 130 0 0,0 0 34 0 0,0 0-97 0 0,0 0-192 0 0,0 0-210 0 0,0 0-179 0 0,0 0-109 0 0,0 0-135 0 0,0 0-111 0 0,31-3-92 0 0,102-11-130 0 0,47-15 41 0 0,-136 25-1855 0 0,-27 4-6515 0 0,-12 0-3945 0 0</inkml:trace>
  <inkml:trace contextRef="#ctx0" brushRef="#br0" timeOffset="-2786.802">2954 192 2889 0 0,'0'0'1540'0'0,"0"0"-224"0"0,0 0 54 0 0,0 0 261 0 0,0 0 255 0 0,0 0 55 0 0,0 0-247 0 0,0 0-435 0 0,0 0-397 0 0,0 0-246 0 0,0 0-102 0 0,0 0 5 0 0,4 0 3478 0 0,-50-35-2806 0 0,39 31-1049 0 0,-1 0 1 0 0,0 0-1 0 0,0 1 1 0 0,-1 0-1 0 0,1 0 1 0 0,-1 1-1 0 0,1 1 1 0 0,-1-1-1 0 0,0 1 0 0 0,1 1 1 0 0,-1-1-1 0 0,0 1 1 0 0,-5 1-143 0 0,7-1 18 0 0,2 3 17 0 0,-1 0 0 0 0,1 0 1 0 0,0 0-1 0 0,0 0 0 0 0,1 1 1 0 0,-1 0-1 0 0,1 0 0 0 0,0 0 1 0 0,0 0-1 0 0,0 1 0 0 0,0-1 1 0 0,1 1-1 0 0,0 0 0 0 0,0 0 1 0 0,0 1-1 0 0,0-1 0 0 0,1 1 1 0 0,0-1-1 0 0,0 1 1 0 0,1-1-1 0 0,-1 1 0 0 0,1 5-35 0 0,-4 22 132 0 0,2 0 0 0 0,2 0 0 0 0,1 1-1 0 0,1-1 1 0 0,2 0 0 0 0,2 3-132 0 0,75 295 894 0 0,-69-286-779 0 0,-1 0 0 0 0,-3 1 0 0 0,-1 0 0 0 0,-3 0 1 0 0,-1 7-116 0 0,-1-39 41 0 0,-1 1 0 0 0,0-1 0 0 0,-1 1 1 0 0,0-1-1 0 0,-1 0 0 0 0,-1 0 0 0 0,-1 1 0 0 0,0-2 1 0 0,0 1-1 0 0,-1 0 0 0 0,-5 7-41 0 0,7-14 19 0 0,-1-1-1 0 0,1 1 1 0 0,-1 0 0 0 0,-1-1-1 0 0,0 0 1 0 0,1 0-1 0 0,-2 0 1 0 0,1-1 0 0 0,-1 0-1 0 0,1 0 1 0 0,-2 0-1 0 0,1 0 1 0 0,0-1 0 0 0,-1 0-1 0 0,0-1 1 0 0,0 0-1 0 0,0 0 1 0 0,0 0 0 0 0,0-1-1 0 0,-1 1 1 0 0,1-2 0 0 0,-6 1-19 0 0,11-1-7 0 0,0-1 0 0 0,0 0 0 0 0,-1 1 0 0 0,1-1 1 0 0,0 0-1 0 0,0 0 0 0 0,-1-1 0 0 0,1 1 1 0 0,0 0-1 0 0,0-1 0 0 0,0 1 0 0 0,-1-1 1 0 0,1 0-1 0 0,0 0 0 0 0,0 0 0 0 0,0 0 0 0 0,0 0 1 0 0,0 0-1 0 0,1 0 0 0 0,-1-1 0 0 0,0 1 1 0 0,1-1-1 0 0,-1 1 0 0 0,0-1 0 0 0,1 0 1 0 0,0 1-1 0 0,-1-1 0 0 0,1 0 0 0 0,0 0 1 0 0,0 0-1 0 0,0 0 0 0 0,0 0 0 0 0,1 0 0 0 0,-1 0 1 0 0,0-1-1 0 0,1 1 0 0 0,-1 0 0 0 0,1 0 1 0 0,0 0-1 0 0,0-2 7 0 0,18-66-2021 0 0,-4 50-1413 0 0,4-1-3785 0 0,-8 13-4671 0 0</inkml:trace>
  <inkml:trace contextRef="#ctx0" brushRef="#br0" timeOffset="-2029.697">3029 1067 7978 0 0,'0'0'2157'0'0,"0"0"-509"0"0,0 0-182 0 0,0 0 81 0 0,0 0 58 0 0,0 0-41 0 0,0 0-206 0 0,0 0-282 0 0,0 0-264 0 0,0 0-196 0 0,0 0-110 0 0,0 0-61 0 0,0 0-43 0 0,3-9 23 0 0,10-31 11 0 0,3 1 1 0 0,1 0-1 0 0,2 1 0 0 0,2 1 0 0 0,1 1 1 0 0,2 1-1 0 0,1 1 0 0 0,7-5-436 0 0,13 7 47 0 0,-40 56 13 0 0,6 164 228 0 0,-10-187-286 0 0,0-1 1 0 0,0 1-1 0 0,0-1 1 0 0,0 1-1 0 0,0-1 1 0 0,0 0-1 0 0,0 0 1 0 0,0 1-1 0 0,0-1 1 0 0,0 0-1 0 0,0 0 1 0 0,1 0-1 0 0,-1 0 1 0 0,0 0-1 0 0,0 0 1 0 0,0 0 0 0 0,0-1-1 0 0,0 1 1 0 0,0 0-1 0 0,0-1 1 0 0,1 1-1 0 0,-1 0 1 0 0,0-1-1 0 0,0 1 1 0 0,-1-1-1 0 0,1 0 1 0 0,0 1-1 0 0,0-1 1 0 0,0 0-1 0 0,0 0 1 0 0,0 1-1 0 0,-1-1 1 0 0,1 0-1 0 0,0 0 1 0 0,-1 0-1 0 0,1 0 1 0 0,-1 0-1 0 0,1 0 1 0 0,-1 0-1 0 0,1 0 1 0 0,-1 0-1 0 0,1 0-2 0 0,190-207 142 0 0,-158 180-142 0 0,-13 83-78 0 0,-20 234 114 0 0,0-288-168 0 0,1 0 0 0 0,0 0 0 0 0,0 0-1 0 0,0-1 1 0 0,0 1 0 0 0,0 0 0 0 0,0-1-1 0 0,0 1 1 0 0,0-1 0 0 0,0 1 0 0 0,1-1-1 0 0,-1 1 1 0 0,0-1 0 0 0,0 0 0 0 0,0 1 0 0 0,1-1-1 0 0,-1 0 1 0 0,0 0 0 0 0,0 0 0 0 0,1 0-1 0 0,-1 0 1 0 0,0 0 0 0 0,0-1 0 0 0,0 1-1 0 0,1 0 1 0 0,-1 0 0 0 0,0-1 0 0 0,0 1 0 0 0,0-1-1 0 0,0 1 1 0 0,0-1 0 0 0,0 0 0 0 0,0 1-1 0 0,0-1 1 0 0,0 0 0 0 0,0 0 0 0 0,0 0-1 0 0,0 1 1 0 0,0-1 0 0 0,-1 0 0 0 0,1 0 0 0 0,0 0-1 0 0,-1 0 1 0 0,1-1 0 0 0,0 1 0 0 0,-1-1 132 0 0,9-11-3613 0 0,-3 4-1570 0 0,1 1-6098 0 0</inkml:trace>
  <inkml:trace contextRef="#ctx0" brushRef="#br0" timeOffset="-1584.785">3873 612 9738 0 0,'0'0'1822'0'0,"0"0"-574"0"0,0 0-190 0 0,0 0 103 0 0,0 0 182 0 0,0 0 127 0 0,0 0-135 0 0,0 0-291 0 0,0 0-277 0 0,0 0-160 0 0,0 0-49 0 0,0 0-25 0 0,0 0-23 0 0,0 19-46 0 0,4 58-29 0 0,11-15 536 0 0,57 89 360 0 0,-42-117-340 0 0,-14-65-359 0 0,44-75-568 0 0,32-73 25 0 0,-77 133-803 0 0,-15 46 296 0 0,0 0-166 0 0,0 0-288 0 0,-2 0-2702 0 0,-4-1 1618 0 0,3 2-6164 0 0,1 3-3541 0 0</inkml:trace>
  <inkml:trace contextRef="#ctx0" brushRef="#br0" timeOffset="-1093.832">3817 296 9498 0 0,'0'0'3649'0'0,"0"0"-1530"0"0,0 0-721 0 0,0 0-130 0 0,0 0-109 0 0,0 0-87 0 0,0 0-153 0 0,0 0-246 0 0,0 0-238 0 0,0 0-34 0 0,0 0 68 0 0,0 0 111 0 0,5 1 53 0 0,252 10 2871 0 0,-186-11-2272 0 0,-94-23-884 0 0,-50-54-191 0 0,63 68-151 0 0,9 8-39 0 0,-1 1 0 0 0,1-1-1 0 0,-1 0 1 0 0,1 0 0 0 0,0 0 0 0 0,-1 0 0 0 0,1 0 0 0 0,0-1 0 0 0,0 1 0 0 0,0 0 0 0 0,0 0 0 0 0,0-1 0 0 0,0 1 0 0 0,0-1 0 0 0,0 1 0 0 0,0-1 0 0 0,1 1 0 0 0,-1-1 0 0 0,1 0 0 0 0,-1 1-1 0 0,1-1 1 0 0,0 0 0 0 0,-1 1 0 0 0,1-1 0 0 0,0 0 0 0 0,0 1 0 0 0,0-1 0 0 0,0-1 33 0 0,25-5-3041 0 0,0 8-3164 0 0,-19 0 2219 0 0,2 0-8455 0 0</inkml:trace>
  <inkml:trace contextRef="#ctx0" brushRef="#br0" timeOffset="48334.89">490 2061 0 0 0,'0'0'844'0'0,"0"0"330"0"0,0 0 39 0 0,0 0-83 0 0,0 0-57 0 0,0 0-43 0 0,0 0-51 0 0,0 0-42 0 0,5-2-34 0 0,14-6-38 0 0,-14 6-39 0 0,-3 2 9308 0 0,-1-4-6166 0 0,-53-34-3761 0 0,18 22-89 0 0,10 5-28 0 0,-8-1 100 0 0,-20 5-25 0 0,-3 14 103 0 0,22 51 204 0 0,25 42-264 0 0,11-70-160 0 0,1-1 0 0 0,2 0 0 0 0,1 0 1 0 0,1-1-1 0 0,1 0 0 0 0,2 0 0 0 0,0-1 0 0 0,12 17-48 0 0,5 20 119 0 0,63 152 254 0 0,-62-119-116 0 0,-4 1 0 0 0,4 53-257 0 0,-27-23 260 0 0,-4-116-224 0 0,-1-1 1 0 0,0 0-1 0 0,0 1 0 0 0,-1-1 1 0 0,-1-1-1 0 0,0 1 0 0 0,0-1 1 0 0,-1 1-1 0 0,-1-2 1 0 0,0 1-1 0 0,0-1 0 0 0,0 0 1 0 0,-1 0-1 0 0,-4 3-36 0 0,2-5 22 0 0,0 1 0 0 0,-1-1-1 0 0,1-1 1 0 0,-1 0 0 0 0,-1 0 0 0 0,1-1-1 0 0,-1 0 1 0 0,0-1 0 0 0,0-1 0 0 0,-8 2-22 0 0,-106 6 81 0 0,124-12-116 0 0,0 0 0 0 0,-1 0 0 0 0,1-1 0 0 0,0 1 0 0 0,-1-1 0 0 0,1 1 0 0 0,0-1 0 0 0,0 0 0 0 0,0 0 0 0 0,0 0 0 0 0,1 0 0 0 0,-1 0 0 0 0,1 0 0 0 0,-1 0 0 0 0,1 0 0 0 0,-1-1 0 0 0,1 1 0 0 0,0-1 0 0 0,0 1 0 0 0,1-1 0 0 0,-1 1 0 0 0,0-1 0 0 0,1 1 0 0 0,-1-1 0 0 0,1 0 0 0 0,0 1 0 0 0,0-1 0 0 0,0 0 0 0 0,0 1 0 0 0,1-1 0 0 0,-1 0 0 0 0,1-1 35 0 0,21-50-7910 0 0,-17 47 1035 0 0,-2 3-5033 0 0</inkml:trace>
  <inkml:trace contextRef="#ctx0" brushRef="#br0" timeOffset="49049.796">559 3440 1088 0 0,'0'0'2956'0'0,"0"0"-952"0"0,0 0-485 0 0,0 0-63 0 0,0 0 49 0 0,0 0-14 0 0,0 0-99 0 0,0 0-184 0 0,0 0-225 0 0,0 0-173 0 0,0 0-17 0 0,0 0 75 0 0,0 0 39 0 0,6 3-17 0 0,19 8-122 0 0,-23 29 684 0 0,-20 98 11 0 0,11-53-700 0 0,7-84-692 0 0,0-1 22 0 0,0 0 26 0 0,0 0 41 0 0,0 0 20 0 0,0 0 33 0 0,0 0 51 0 0,0-20 879 0 0,3-17-1089 0 0,2 0 0 0 0,1 0 0 0 0,2 1 0 0 0,1-1 0 0 0,3 2-1 0 0,0 0 1 0 0,2 0 0 0 0,2 1 0 0 0,1 1 0 0 0,1 1 0 0 0,2 0 0 0 0,4-1-54 0 0,-5 2 49 0 0,-9 69 41 0 0,-3 35-812 0 0,-5-63-1664 0 0,-1-4-936 0 0,0 1-4832 0 0,-1-3-3751 0 0</inkml:trace>
  <inkml:trace contextRef="#ctx0" brushRef="#br0" timeOffset="49402.86">802 3641 9402 0 0,'0'0'1536'0'0,"0"0"-594"0"0,0 0-22 0 0,0 0 379 0 0,0 0 332 0 0,0 0 119 0 0,0 0-289 0 0,0 0-423 0 0,0 0-293 0 0,0 0-112 0 0,0 0-19 0 0,0 0-12 0 0,0 0-38 0 0,0 15-36 0 0,0 48-65 0 0,-6-18 1255 0 0,6-45-1694 0 0,-1 0-7 0 0,0 0-29 0 0,-12-2-3539 0 0,9-1-1593 0 0,4 0-1042 0 0,0-1-4808 0 0</inkml:trace>
  <inkml:trace contextRef="#ctx0" brushRef="#br0" timeOffset="50140.454">594 3016 1272 0 0,'0'0'2469'0'0,"0"0"-483"0"0,0 0-177 0 0,0 0 60 0 0,0 0 83 0 0,0 0-49 0 0,0 0-264 0 0,0 0-416 0 0,0 0-448 0 0,0 0-304 0 0,0 0-138 0 0,0 0-26 0 0,0 0 93 0 0,18 0 1438 0 0,110-11 1946 0 0,51-8-2238 0 0,-179 19-1522 0 0,0 0 19 0 0,0 0 30 0 0,0 0 31 0 0,0 0 7 0 0,0 0 21 0 0,0 0 9 0 0,0 0-1 0 0,0 0 4 0 0,-10-4 938 0 0,1 0-1121 0 0,0-1 1 0 0,1 0-1 0 0,0 0 1 0 0,0 0-1 0 0,0-1 0 0 0,0-1 1 0 0,1 1-1 0 0,0-1 1 0 0,1 0-1 0 0,-1-1 1 0 0,1 1-1 0 0,1-1 0 0 0,-3-4 39 0 0,3-5-1690 0 0,5 4-5855 0 0,0 11 5929 0 0,0-1-10192 0 0</inkml:trace>
  <inkml:trace contextRef="#ctx0" brushRef="#br0" timeOffset="51899.371">567 1845 0 0 0,'0'0'309'0'0,"0"0"701"0"0,0 0 342 0 0,0 0 118 0 0,0 0-60 0 0,0 0-172 0 0,0 0-131 0 0,0 0-90 0 0,0 0-29 0 0,0 0-29 0 0,0 0-36 0 0,0 0-34 0 0,6 0 3848 0 0,10 78-1764 0 0,-2 105-1606 0 0,-11-180 1006 0 0,1-25-1904 0 0,-2 1-428 0 0,24-107 30 0 0,-17 110-90 0 0,-7 12 14 0 0,0-1 1 0 0,1 1 0 0 0,0 1 0 0 0,0-1-1 0 0,0 0 1 0 0,1 1 0 0 0,0-1-1 0 0,0 1 1 0 0,0 0 0 0 0,1 0-1 0 0,0 1 1 0 0,0-1 0 0 0,0 1-1 0 0,0 0 1 0 0,1 1 0 0 0,0-1 4 0 0,35-4-7 0 0,-40 8-9 0 0,-1 0 5 0 0,0 0-1 0 0,0 0-13 0 0,0 0 1 0 0,0 0-9 0 0,10 27 187 0 0,-3-5-112 0 0,-7-21-54 0 0,0-1 9 0 0,0 0 26 0 0,0 0-6 0 0,0 0-12 0 0,0 0-15 0 0,0 0-4 0 0,0 0-14 0 0,0 0-10 0 0,0 0-36 0 0,0 0-55 0 0,0 0-102 0 0,0 0-150 0 0,0 0-227 0 0,0 0-335 0 0,-4 0-13404 0 0,4 0 6437 0 0</inkml:trace>
  <inkml:trace contextRef="#ctx0" brushRef="#br0" timeOffset="53458.64">750 2092 0 0 0,'0'0'349'0'0,"0"0"537"0"0,0 0 154 0 0,0 0 70 0 0,0 0 129 0 0,0 0 122 0 0,0 0 49 0 0,0 0-36 0 0,0 0-108 0 0,0 0-175 0 0,13 15 2593 0 0,-5 31-1369 0 0,-8-46-2226 0 0,0 0 18 0 0,0 0 30 0 0,0 0 38 0 0,0 0 36 0 0,0 0 44 0 0,0 0 41 0 0,0 0 34 0 0,0 0 13 0 0,12-25 2631 0 0,-7 9-2957 0 0,-1 11-4 0 0,-1 0 0 0 0,1 0 0 0 0,0 1 0 0 0,0 0 0 0 0,0 0 0 0 0,0 0 0 0 0,1 0 0 0 0,0 1 0 0 0,0-1 0 0 0,0 1 0 0 0,0 0 0 0 0,0 1 0 0 0,0-1 0 0 0,1 1 0 0 0,-1 0 0 0 0,1 1 0 0 0,0-1 0 0 0,-1 1 0 0 0,1 0 0 0 0,0 0 0 0 0,0 1 0 0 0,0 0 0 0 0,5 0-13 0 0,-10 0 15 0 0,-1 0 5 0 0,-11 66 1279 0 0,-29-8-875 0 0,-22-1-217 0 0,61-55-203 0 0,1-1 0 0 0,-1 0 1 0 0,1 0-1 0 0,-1 0 1 0 0,1 1-1 0 0,0-1 0 0 0,-1 0 1 0 0,1 0-1 0 0,0 1 1 0 0,0-1-1 0 0,0 0 0 0 0,0 0 1 0 0,0 1-1 0 0,0-1 1 0 0,1 0-1 0 0,-1 0 0 0 0,0 1 1 0 0,1-1-1 0 0,-1 0 1 0 0,1 0-1 0 0,-1 0 0 0 0,1 0 1 0 0,-1 1-1 0 0,1-1 1 0 0,0 0-1 0 0,0 0 0 0 0,-1 0 1 0 0,1 0-1 0 0,0-1 1 0 0,0 1-1 0 0,0 0 1 0 0,0 0-1 0 0,0 0 0 0 0,0-1 1 0 0,0 1-1 0 0,1 0 1 0 0,-1-1-1 0 0,0 1 0 0 0,0-1 1 0 0,0 0-1 0 0,1 1 1 0 0,-1-1-1 0 0,0 0 0 0 0,0 0 1 0 0,1 0-1 0 0,-1 0-4 0 0,80 4 1067 0 0,-77-7-679 0 0,-3 2-5482 0 0,-1 1-5531 0 0,0 0 364 0 0</inkml:trace>
  <inkml:trace contextRef="#ctx0" brushRef="#br0" timeOffset="54470.972">488 1718 0 0 0,'0'0'263'0'0,"0"0"702"0"0,0 0 336 0 0,0 0 146 0 0,0 0 100 0 0,0 0 85 0 0,0 0 14 0 0,0 0-54 0 0,0 0-117 0 0,0 0-199 0 0,0 0-173 0 0,-3-2-156 0 0,4 2-823 0 0,-1 0-1 0 0,1 0 1 0 0,-1 1-1 0 0,0-1 1 0 0,1 0 0 0 0,-1 0-1 0 0,1 0 1 0 0,-1 0-1 0 0,0 0 1 0 0,1 0 0 0 0,-1 0-1 0 0,1 0 1 0 0,-1 0-1 0 0,1 0 1 0 0,-1 0 0 0 0,0 0-1 0 0,1-1 1 0 0,-1 1-1 0 0,1 0 1 0 0,-1 0 0 0 0,0 0-1 0 0,1 0 1 0 0,-1-1-1 0 0,0 1 1 0 0,1 0 0 0 0,-1 0-1 0 0,0-1 1 0 0,1 1-1 0 0,-1 0 1 0 0,0-1 0 0 0,0 1-1 0 0,1 0 1 0 0,-1-1 0 0 0,0 1-1 0 0,0-1 1 0 0,0 1-1 0 0,1 0 1 0 0,-1-1 0 0 0,0 1-1 0 0,0-1 1 0 0,0 1-1 0 0,0 0 1 0 0,0-1 0 0 0,0 1-1 0 0,0-1 1 0 0,0 1-1 0 0,0 0 1 0 0,0-1 0 0 0,0 1-1 0 0,0-1 1 0 0,0 1-1 0 0,0-1 1 0 0,0 1 0 0 0,0 0-1 0 0,-1-1 1 0 0,1 1-1 0 0,0 0 1 0 0,0-1-124 0 0,21-2 103 0 0,218-54 2543 0 0,-174 48-117 0 0,-94-11-2277 0 0,-89-72-106 0 0,115 88 34 0 0,-7-6-1784 0 0,10 9-2562 0 0,6 5-3827 0 0,-2 0-4014 0 0</inkml:trace>
  <inkml:trace contextRef="#ctx0" brushRef="#br0" timeOffset="58980.821">1291 2042 2633 0 0,'0'0'2880'0'0,"0"0"-415"0"0,0 0-242 0 0,0 0-92 0 0,0 0 11 0 0,0 0-83 0 0,0 0-299 0 0,0 0-409 0 0,0 0-409 0 0,0 0-303 0 0,0 0-171 0 0,0 0-64 0 0,0 0-30 0 0,8-16 848 0 0,5 10-938 0 0,0 1 0 0 0,1 0 0 0 0,-1 1 0 0 0,1 0-1 0 0,0 1 1 0 0,1 1 0 0 0,-1 0 0 0 0,0 1 0 0 0,1 1 0 0 0,-1 0 0 0 0,8 1-284 0 0,69-4 188 0 0,-30 3 1019 0 0,-77-24-780 0 0,-118-91-371 0 0,157 115-5903 0 0,-10 4 584 0 0,-3 0-6480 0 0</inkml:trace>
  <inkml:trace contextRef="#ctx0" brushRef="#br0" timeOffset="57657.854">1303 2188 0 0 0,'0'0'399'0'0,"0"0"886"0"0,0 0 629 0 0,0 0 365 0 0,0 0 136 0 0,0 0-197 0 0,0 0-424 0 0,0 0-463 0 0,0 0-339 0 0,0 0-200 0 0,0 0-104 0 0,0 0-50 0 0,-2-2-23 0 0,3 2-539 0 0,-1 1 0 0 0,0-1 1 0 0,0 0-1 0 0,1 1 0 0 0,-1-1 1 0 0,0 0-1 0 0,0 1 0 0 0,0-1 1 0 0,1 0-1 0 0,-1 1 0 0 0,0-1 1 0 0,0 1-1 0 0,0-1 0 0 0,0 0 1 0 0,0 1-1 0 0,0-1 0 0 0,0 1 1 0 0,0-1-1 0 0,0 0 0 0 0,0 1 1 0 0,0-1-1 0 0,0 1 0 0 0,0-1 1 0 0,0 0-1 0 0,0 1 0 0 0,0-1 1 0 0,0 1-1 0 0,-1-1 0 0 0,1 0 1 0 0,0 1-1 0 0,0-1 0 0 0,0 0 1 0 0,-1 1-1 0 0,1-1 0 0 0,0 0 1 0 0,0 1-1 0 0,-1-1 0 0 0,1 0 1 0 0,0 1-1 0 0,-1-1 0 0 0,1 0 1 0 0,0 0-1 0 0,-1 0 0 0 0,1 1 1 0 0,-1-1-1 0 0,1 0 0 0 0,0 0 1 0 0,-1 0-1 0 0,1 0 0 0 0,0 0 1 0 0,-1 0-1 0 0,1 0 0 0 0,-1 0 1 0 0,1 0-1 0 0,-1 0 1 0 0,1 0-1 0 0,0 0 0 0 0,-1 0 1 0 0,1 0-78 0 0,0 13 277 0 0,-9 469 3375 0 0,1-256-3243 0 0,8-226-408 0 0,0 0 1 0 0,0 0-1 0 0,-1-1 1 0 0,1 1-1 0 0,0 0 1 0 0,0 0 0 0 0,0-1-1 0 0,0 1 1 0 0,0 0-1 0 0,-1 0 1 0 0,1 0 0 0 0,0-1-1 0 0,0 1 1 0 0,0 0-1 0 0,-1 0 1 0 0,1 0-1 0 0,0 0 1 0 0,0 0 0 0 0,-1-1-1 0 0,1 1 1 0 0,0 0-1 0 0,0 0 1 0 0,-1 0-1 0 0,1 0 1 0 0,0 0 0 0 0,0 0-1 0 0,-1 0 1 0 0,1 0-1 0 0,0 0 1 0 0,0 0 0 0 0,-1 0-1 0 0,1 0 1 0 0,0 0-1 0 0,-1 0 1 0 0,1 0-1 0 0,0 0 1 0 0,0 0 0 0 0,-1 1-1 0 0,1-1 1 0 0,0 0-1 0 0,0 0 1 0 0,0 0-1 0 0,-1 0 0 0 0,-10-31-1043 0 0,5-38-3367 0 0,6 40-608 0 0,0 12-124 0 0,0 5-5467 0 0</inkml:trace>
  <inkml:trace contextRef="#ctx0" brushRef="#br0" timeOffset="58040.862">1268 2250 96 0 0,'0'0'1394'0'0,"0"0"-26"0"0,0 0 167 0 0,0 0 264 0 0,0 0 212 0 0,0 0 27 0 0,0 0-262 0 0,0 0-395 0 0,0 0-307 0 0,0 0-133 0 0,0 0-48 0 0,0 0-22 0 0,0 0-57 0 0,2-2-64 0 0,5-1-367 0 0,-1 1-1 0 0,0 0 0 0 0,0 0 0 0 0,1 0 1 0 0,0 1-1 0 0,-1 0 0 0 0,1 0 0 0 0,-1 1 0 0 0,1 0 1 0 0,0 0-1 0 0,-1 0 0 0 0,1 1 0 0 0,2 1-382 0 0,38-2 831 0 0,185-21 744 0 0,-220 19-1619 0 0,3 0 50 0 0,-20 1-3877 0 0,-9 9-7528 0 0,11-4 591 0 0</inkml:trace>
  <inkml:trace contextRef="#ctx0" brushRef="#br0" timeOffset="58343.047">1247 2531 2649 0 0,'0'0'2053'0'0,"0"0"-380"0"0,0 0-132 0 0,0 0 152 0 0,0 0 151 0 0,0 0-43 0 0,0 0-291 0 0,0 0-388 0 0,0 0-288 0 0,0 0-64 0 0,0 0 39 0 0,0 0 64 0 0,0 0 2 0 0,7 2-68 0 0,90-5 1644 0 0,129-53-652 0 0,-195 55-2040 0 0,-19 1-2555 0 0,-11 0 663 0 0,-1 0-2822 0 0,0 0-5831 0 0</inkml:trace>
  <inkml:trace contextRef="#ctx0" brushRef="#br0" timeOffset="59501.827">2056 2535 984 0 0,'0'0'3704'0'0,"0"0"-1431"0"0,0 0-637 0 0,0 0 17 0 0,0 0 121 0 0,0 0 41 0 0,0 0-51 0 0,0 0-211 0 0,0 0-273 0 0,0 0-241 0 0,0 0-210 0 0,0 0-207 0 0,0 0-185 0 0,-8 0-147 0 0,-65 27 550 0 0,20 15 25 0 0,95-54 537 0 0,39-48-519 0 0,-85 59 664 0 0,-33 28-1442 0 0,8-5-146 0 0,29-21-31 0 0,0-1-58 0 0,0 0-92 0 0,0 0-114 0 0,0 0-208 0 0,8 0-2495 0 0,-5 0-824 0 0,0 0-5255 0 0</inkml:trace>
  <inkml:trace contextRef="#ctx0" brushRef="#br0" timeOffset="62107.072">2401 2662 0 0 0,'0'0'1127'0'0,"0"0"449"0"0,0 0 414 0 0,0 0 217 0 0,0 0-17 0 0,0 0-310 0 0,0 0-341 0 0,0 0-302 0 0,0 0-209 0 0,0 0-143 0 0,-1-7-130 0 0,-2-21-99 0 0,-27 21 1039 0 0,-42 61-1169 0 0,60-43-503 0 0,1 0 0 0 0,0 2 0 0 0,0-1 1 0 0,1 1-1 0 0,1 1 0 0 0,0 0 0 0 0,1 0 0 0 0,0 1 1 0 0,1-1-1 0 0,1 2 0 0 0,1-1 0 0 0,0 1 0 0 0,1 0 0 0 0,0 0 1 0 0,1 0-1 0 0,1 0 0 0 0,1 1 0 0 0,0 5-23 0 0,2-18 53 0 0,1-1 1 0 0,0 1-1 0 0,-1-1 0 0 0,1 1 0 0 0,0-1 1 0 0,0 0-1 0 0,1 0 0 0 0,-1 0 0 0 0,1 0 1 0 0,0 0-1 0 0,0 0 0 0 0,0-1 0 0 0,0 1 1 0 0,0-1-1 0 0,0 0 0 0 0,0 0 1 0 0,1 0-1 0 0,-1 0 0 0 0,1-1 0 0 0,0 1 1 0 0,0-1-1 0 0,-1 0 0 0 0,1 0 0 0 0,0 0 1 0 0,0-1-1 0 0,0 1 0 0 0,0-1 0 0 0,0 0 1 0 0,0 0-1 0 0,-1 0 0 0 0,1-1 0 0 0,0 1 1 0 0,0-1-1 0 0,0 0 0 0 0,0 0 0 0 0,-1-1 1 0 0,1 1-1 0 0,0-1 0 0 0,-1 0 0 0 0,1 1 1 0 0,-1-2-1 0 0,0 1 0 0 0,2-1-53 0 0,30-23 225 0 0,0 0 1 0 0,-2-2-1 0 0,-1-2 0 0 0,-2-1 0 0 0,-1-1 0 0 0,-1-1 1 0 0,-2-2-1 0 0,-1-1 0 0 0,15-30-225 0 0,-15 26 29 0 0,-2-2 0 0 0,-1 0 0 0 0,-3-1 0 0 0,-1-2 0 0 0,-3 1 0 0 0,10-43-29 0 0,-22 72 3 0 0,0 0 1 0 0,0 0 0 0 0,-2 0 0 0 0,0-1 0 0 0,0 1 0 0 0,-2-1 0 0 0,0 1 0 0 0,0 0 0 0 0,-2-1-1 0 0,0 1 1 0 0,0 0 0 0 0,-4-5-4 0 0,5 16-7 0 0,-1 0-1 0 0,1 1 0 0 0,-1-1 1 0 0,0 1-1 0 0,0 0 1 0 0,-1 0-1 0 0,1 0 0 0 0,-1 0 1 0 0,0 1-1 0 0,1-1 1 0 0,-1 1-1 0 0,0 0 0 0 0,0 0 1 0 0,0 0-1 0 0,-1 1 0 0 0,1-1 1 0 0,0 1-1 0 0,-1 0 1 0 0,1 1-1 0 0,-1-1 0 0 0,1 1 1 0 0,-1-1-1 0 0,1 2 1 0 0,-1-1-1 0 0,1 0 0 0 0,0 1 1 0 0,-1 0-1 0 0,1-1 1 0 0,-1 2-1 0 0,1-1 0 0 0,0 1 1 0 0,0-1-1 0 0,0 1 1 0 0,0 0-1 0 0,0 1 0 0 0,0-1 1 0 0,-2 3 7 0 0,-11 10 2 0 0,2 1 1 0 0,0 1 0 0 0,1 0-1 0 0,1 1 1 0 0,0 1 0 0 0,2 0-1 0 0,0 1 1 0 0,1 0 0 0 0,1 0-1 0 0,1 1 1 0 0,1 0 0 0 0,0 0-1 0 0,2 1 1 0 0,1 0 0 0 0,-2 21-3 0 0,2-14 39 0 0,1 0 0 0 0,1 0 0 0 0,2 0 1 0 0,1 1-1 0 0,5 28-39 0 0,-1-35 77 0 0,1 1 1 0 0,2-1-1 0 0,0-1 1 0 0,2 1 0 0 0,0-1-1 0 0,2-1 1 0 0,0 0-1 0 0,1-1 1 0 0,1 0-1 0 0,1-1 1 0 0,1-1-1 0 0,0 0 1 0 0,2-1-1 0 0,14 12-77 0 0,-29-28-236 0 0,14 14 842 0 0,-23-13-3644 0 0,2-6 911 0 0,3 1-1959 0 0,1 2 61 0 0,-1-2-7130 0 0</inkml:trace>
  <inkml:trace contextRef="#ctx0" brushRef="#br0" timeOffset="62786.974">2954 2604 1592 0 0,'0'0'1310'0'0,"0"0"-262"0"0,0 0 35 0 0,0 0 372 0 0,0 0 273 0 0,0 0 51 0 0,0 0-136 0 0,0 0-278 0 0,0 0-282 0 0,0 0-220 0 0,0 0-139 0 0,0 0-76 0 0,0 0-63 0 0,5 26-54 0 0,16 83-43 0 0,-20-102-364 0 0,1 0 0 0 0,-1 0 0 0 0,0 0 0 0 0,0 0 1 0 0,-1 0-1 0 0,0 1 0 0 0,-1-1 0 0 0,1 0 0 0 0,-1 0 0 0 0,0 0 0 0 0,-1 0 0 0 0,-2 6-124 0 0,-2 8 332 0 0,-34 110 1584 0 0,37-115-1159 0 0,1-25 891 0 0,1-29-796 0 0,1 5-855 0 0,1 0 0 0 0,2 1 0 0 0,1-1 0 0 0,1 1 0 0 0,2 0 0 0 0,1 0 0 0 0,2 1 0 0 0,4-8 3 0 0,5-3-23 0 0,2 1 0 0 0,1 0 1 0 0,2 2-1 0 0,16-19 23 0 0,-37 54-8 0 0,1 0 0 0 0,-1 0 0 0 0,0 1 0 0 0,1-1 0 0 0,0 1 0 0 0,-1 0 0 0 0,1 0 0 0 0,1 0 1 0 0,-1 1-1 0 0,0 0 0 0 0,1-1 0 0 0,-1 2 0 0 0,1-1 0 0 0,-1 0 0 0 0,1 1 0 0 0,0 0 0 0 0,0 0 0 0 0,0 0 0 0 0,0 1 0 0 0,3-1 8 0 0,-6 3 5 0 0,0 0-1 0 0,0-1 1 0 0,-1 1-1 0 0,1 0 1 0 0,-1 0-1 0 0,1 0 0 0 0,-1 1 1 0 0,0-1-1 0 0,0 0 1 0 0,1 0-1 0 0,-2 1 1 0 0,1-1-1 0 0,0 1 1 0 0,0-1-1 0 0,-1 0 0 0 0,1 1 1 0 0,-1 0-1 0 0,0-1 1 0 0,0 1-1 0 0,0-1 1 0 0,0 1-1 0 0,0-1 1 0 0,-1 1-1 0 0,1-1 0 0 0,-1 2-4 0 0,1 1 11 0 0,0 137 179 0 0,0-142-230 0 0,0 0 1 0 0,0-1-1 0 0,0 1 0 0 0,0-1 0 0 0,0 1 0 0 0,0 0 0 0 0,0-1 0 0 0,0 1 0 0 0,0-1 0 0 0,0 1 0 0 0,0 0 0 0 0,0-1 0 0 0,1 1 1 0 0,-1 0-1 0 0,0-1 0 0 0,0 1 0 0 0,0 0 0 0 0,1-1 0 0 0,-1 1 0 0 0,0 0 0 0 0,0-1 0 0 0,1 1 0 0 0,-1 0 0 0 0,0 0 1 0 0,1-1-1 0 0,-1 1 0 0 0,0 0 0 0 0,1 0 0 0 0,-1 0 0 0 0,0 0 0 0 0,1-1 0 0 0,-1 1 0 0 0,0 0 0 0 0,1 0 0 0 0,-1 0 1 0 0,1 0-1 0 0,-1 0 0 0 0,0 0 0 0 0,1 0 0 0 0,-1 0 0 0 0,0 0 0 0 0,1 0 0 0 0,-1 0 0 0 0,1 0 0 0 0,-1 0 0 0 0,0 0 1 0 0,1 0-1 0 0,-1 1 0 0 0,0-1 0 0 0,1 0 0 0 0,-1 0 0 0 0,0 0 0 0 0,1 1 0 0 0,-1-1 0 0 0,0 0 0 0 0,1 0 0 0 0,-1 1 1 0 0,0-1-1 0 0,1 0 0 0 0,-1 0 0 0 0,0 1 0 0 0,0-1 0 0 0,0 0 0 0 0,1 1 0 0 0,-1-1 0 0 0,0 0 0 0 0,0 1 0 0 0,0-1 40 0 0,4-11-2244 0 0,-2 2-805 0 0,0 3-1866 0 0,-2 2-6176 0 0</inkml:trace>
  <inkml:trace contextRef="#ctx0" brushRef="#br0" timeOffset="63242.64">2940 2203 1312 0 0,'0'0'2856'0'0,"0"0"-813"0"0,0 0-334 0 0,0 0 30 0 0,0 0 44 0 0,0 0-60 0 0,0 0-221 0 0,0 0-358 0 0,0 0-342 0 0,0 0-150 0 0,0 0 0 0 0,0 0 22 0 0,0 0 38 0 0,6 0-27 0 0,275 0 6023 0 0,-299-18-6361 0 0,-45-36-208 0 0,59 50-202 0 0,-34-47 47 0 0,28 10-2886 0 0,18 33-2835 0 0,-1 7-2115 0 0,-2 1-2760 0 0</inkml:trace>
  <inkml:trace contextRef="#ctx0" brushRef="#br0" timeOffset="63870.723">3624 2577 0 0 0,'0'0'1558'0'0,"0"0"130"0"0,0 0 104 0 0,0 0 105 0 0,0 0 21 0 0,0 0-131 0 0,0 0-295 0 0,0 0-399 0 0,0 0-364 0 0,0 0-215 0 0,0 0-85 0 0,0 0 15 0 0,31 8 3974 0 0,26-15-1557 0 0,-2-1-1621 0 0,20-7-12 0 0,31-9-393 0 0,-59 16-660 0 0,-46 8-177 0 0,-1 0 9 0 0,0 0 4 0 0,0 0-13 0 0,0 0 5 0 0,0 0-10 0 0,0 0-6 0 0,0 0 2 0 0,0 0-10 0 0,0 0-30 0 0,0 0-15 0 0,0 0-30 0 0,0 0-57 0 0,0 0-33 0 0,0 0-41 0 0,0 0-61 0 0,-2 12-4650 0 0,1-5-4919 0 0,0-6-344 0 0</inkml:trace>
  <inkml:trace contextRef="#ctx0" brushRef="#br0" timeOffset="64179.801">3642 2758 720 0 0,'0'0'1722'0'0,"0"0"44"0"0,0 0 191 0 0,0 0 181 0 0,0 0-12 0 0,0 0-220 0 0,0 0-390 0 0,0 0-445 0 0,0 0-342 0 0,0 0-186 0 0,0 0-21 0 0,0 0 78 0 0,0 0 99 0 0,2 2 93 0 0,9 1-316 0 0,-1 0 0 0 0,1-1 1 0 0,0-1-1 0 0,0 1 0 0 0,-1-2 0 0 0,1 0 1 0 0,0 0-1 0 0,0-1 0 0 0,0 0 1 0 0,0-1-1 0 0,-1 0 0 0 0,1 0 0 0 0,-1-2 1 0 0,6-1-477 0 0,108-21 857 0 0,-68 18-1339 0 0,-40 4-3168 0 0,-11 4-6878 0 0,-3 0-1144 0 0</inkml:trace>
  <inkml:trace contextRef="#ctx0" brushRef="#br0" timeOffset="68079.781">4372 2165 0 0 0,'0'0'289'0'0,"0"0"964"0"0,0 0 338 0 0,0 0-30 0 0,0 0-55 0 0,0 0-14 0 0,0 0 26 0 0,0 0 57 0 0,0 0-44 0 0,0-4 7137 0 0,-29 105-7449 0 0,9-48-920 0 0,-24 105 429 0 0,36-127 142 0 0,14-52 1417 0 0,24-54-2108 0 0,3 1-1 0 0,3 2 1 0 0,43-64-179 0 0,34-21 195 0 0,-98 196 68 0 0,18 80 101 0 0,-8-9-252 0 0,-24-109-138 0 0,0-1 32 0 0,-1 0 7 0 0,1 0 7 0 0,0 0-27 0 0,-1 0-3 0 0,37-31 124 0 0,111-134 81 0 0,-89 91-152 0 0,-53 68-30 0 0,-1 7 16 0 0,-7 13-21 0 0,-38 205 318 0 0,40-46-236 0 0,9-161-703 0 0,-1-12-6334 0 0,-3 0-3030 0 0,-5 0-1157 0 0</inkml:trace>
  <inkml:trace contextRef="#ctx0" brushRef="#br0" timeOffset="68369.32">4212 2550 6145 0 0,'0'0'4216'0'0,"0"0"-1633"0"0,0 0-916 0 0,0 0-360 0 0,0 0-245 0 0,0 0-103 0 0,0 0 23 0 0,0 0 56 0 0,0 0-11 0 0,0 0-46 0 0,0 0-144 0 0,0 0-151 0 0,0 0-111 0 0,29 1-63 0 0,94 1-8 0 0,141-31 1537 0 0,-39 2-1896 0 0,-198 22-2977 0 0,-27 5 990 0 0,0 0-1450 0 0,0 0-3544 0 0,0 0-4893 0 0</inkml:trace>
  <inkml:trace contextRef="#ctx0" brushRef="#br0" timeOffset="68876.825">4401 2781 9266 0 0,'0'0'2626'0'0,"0"0"-570"0"0,0 0-293 0 0,0 0-222 0 0,0 0-269 0 0,0 0-245 0 0,0 0-220 0 0,0 0-174 0 0,0 0-85 0 0,0 0-24 0 0,0 0-29 0 0,0 0-33 0 0,0 0-20 0 0,23-9-24 0 0,72-27-3 0 0,10 13 805 0 0,-104 22-1201 0 0,1 0 0 0 0,0 0 0 0 0,0 0 1 0 0,0 0-1 0 0,-1 0 0 0 0,1 1 0 0 0,0-1 0 0 0,0 0 1 0 0,0 1-1 0 0,0 0 0 0 0,0-1 0 0 0,0 1 0 0 0,0 0 1 0 0,0 0-1 0 0,0 0 0 0 0,0 0 0 0 0,0 0 0 0 0,0 1 1 0 0,0-1-1 0 0,0 1 0 0 0,0-1 0 0 0,0 1 0 0 0,0 0 1 0 0,0-1-1 0 0,0 1 0 0 0,-1 0 0 0 0,1 0 1 0 0,0 1-1 0 0,-1-1 0 0 0,1 0 0 0 0,0 0 0 0 0,-1 1 1 0 0,0-1-1 0 0,1 1 0 0 0,-1-1 0 0 0,0 1 0 0 0,0 0 1 0 0,0-1-1 0 0,0 1 0 0 0,0 0 0 0 0,0 0 0 0 0,0 0 1 0 0,-1 0-1 0 0,1 0 0 0 0,-1 0 0 0 0,1 0 0 0 0,-1 0 1 0 0,0 0-1 0 0,0 0 0 0 0,0 0 0 0 0,0 0 0 0 0,0 0 1 0 0,0 0-1 0 0,0 0 0 0 0,-1 2-19 0 0,-8 11 53 0 0,-1 0 0 0 0,-1 0 0 0 0,0-1 1 0 0,0 0-1 0 0,-2-1 0 0 0,1 0 0 0 0,-2-1 0 0 0,0-1 0 0 0,0 0-53 0 0,-27 25 37 0 0,-75 91 244 0 0,115-126-272 0 0,0 1 1 0 0,0-1-1 0 0,0 0 0 0 0,0 1 1 0 0,0 0-1 0 0,0-1 0 0 0,0 1 1 0 0,1-1-1 0 0,-1 1 0 0 0,1 0 1 0 0,-1 0-1 0 0,1-1 0 0 0,0 1 1 0 0,0 0-1 0 0,-1 0 0 0 0,1-1 0 0 0,0 1 1 0 0,1 0-1 0 0,-1 0 0 0 0,0-1 1 0 0,0 1-1 0 0,1 0 0 0 0,-1 0 1 0 0,1-1-1 0 0,0 1 0 0 0,-1 0 1 0 0,1-1-1 0 0,0 1 0 0 0,0-1 1 0 0,0 1-1 0 0,0-1 0 0 0,0 0 0 0 0,0 1 1 0 0,1-1-1 0 0,-1 0 0 0 0,0 0 1 0 0,1 1-1 0 0,-1-1 0 0 0,1 0 1 0 0,-1-1-1 0 0,1 1 0 0 0,-1 0 1 0 0,1 0-1 0 0,0-1 0 0 0,0 1-9 0 0,82 9 885 0 0,-54-15-977 0 0,-1-2 0 0 0,0-1-1 0 0,0-2 1 0 0,-1 0-1 0 0,0-2 1 0 0,12-8 92 0 0,-11 0-2156 0 0,-19 12-1147 0 0,1 1-4294 0 0,-6 3-4919 0 0</inkml:trace>
  <inkml:trace contextRef="#ctx0" brushRef="#br0" timeOffset="71148.38">5318 1945 0 0 0,'0'0'319'0'0,"0"0"770"0"0,0 0 378 0 0,0 0 196 0 0,0 0 90 0 0,0 0-62 0 0,0 0-126 0 0,0 0-195 0 0,0 0-276 0 0,0 0-201 0 0,-5 2 5846 0 0,-20 27-6131 0 0,2 2-1 0 0,0 1 1 0 0,2 1 0 0 0,2 1 0 0 0,1 1-1 0 0,2 0 1 0 0,-10 31-608 0 0,1-6 392 0 0,2 0-1 0 0,3 2 0 0 0,3 0 1 0 0,-5 37-392 0 0,18 70 596 0 0,6-154-513 0 0,1 0-1 0 0,0 0 1 0 0,1 0 0 0 0,1-1 0 0 0,0 0 0 0 0,1 0-1 0 0,1 0 1 0 0,0 0 0 0 0,1-1 0 0 0,0 0 0 0 0,1-1-1 0 0,0 0 1 0 0,5 5-83 0 0,41 30 782 0 0,-47-68-8567 0 0,2 3-2122 0 0,-6 14-318 0 0</inkml:trace>
  <inkml:trace contextRef="#ctx0" brushRef="#br0" timeOffset="71743.767">5372 2296 5833 0 0,'0'0'1982'0'0,"0"0"-344"0"0,0 0-111 0 0,0 0 105 0 0,0 0 83 0 0,0 0-75 0 0,0 0-255 0 0,0 0-388 0 0,0 0-389 0 0,0 0-245 0 0,0 0-128 0 0,0 0-27 0 0,-1 15 1163 0 0,57 139 2271 0 0,-46 147-2316 0 0,-4-282-941 0 0,12-69 802 0 0,34-132-1084 0 0,34-121-83 0 0,-82 303-3820 0 0,-4 13-5629 0 0,0-12 7700 0 0,0 0-9590 0 0</inkml:trace>
  <inkml:trace contextRef="#ctx0" brushRef="#br0" timeOffset="72162.225">5774 2685 8210 0 0,'0'0'1589'0'0,"0"0"-514"0"0,0 0-50 0 0,0 0 241 0 0,0 0 227 0 0,0 0 48 0 0,0 0-135 0 0,0 0-323 0 0,0 0-283 0 0,0 0-121 0 0,0 0-99 0 0,0 0-20 0 0,0 0 24 0 0,-5 17-4 0 0,-15 52-34 0 0,-34 51 1462 0 0,50-110-2056 0 0,0 0 1 0 0,0 1-1 0 0,-1-2 0 0 0,0 1 0 0 0,-1 0 0 0 0,0-1 0 0 0,-1 0 0 0 0,0-1 0 0 0,0 1 0 0 0,-1-1 1 0 0,-7 6 47 0 0,1-44-9276 0 0,14-4-2321 0 0,0 26 7971 0 0</inkml:trace>
  <inkml:trace contextRef="#ctx0" brushRef="#br0" timeOffset="72441.474">5637 2704 1360 0 0,'0'0'1843'0'0,"0"0"94"0"0,0 0 121 0 0,0 0 137 0 0,0 0 10 0 0,0 0-233 0 0,0 0-383 0 0,0 0-433 0 0,0 0-374 0 0,0 0-263 0 0,0 0-168 0 0,0 0-47 0 0,9 16 1511 0 0,36 76 3046 0 0,15 0-3645 0 0,-51-81-825 0 0,-4-12-5892 0 0,-4-12-845 0 0,0 6-315 0 0,0 2-1385 0 0</inkml:trace>
  <inkml:trace contextRef="#ctx0" brushRef="#br0" timeOffset="72899.175">5718 2142 6409 0 0,'0'0'2478'0'0,"0"0"-649"0"0,0 0-406 0 0,0 0-96 0 0,0 0-23 0 0,0 0-80 0 0,0 0-202 0 0,0 0-181 0 0,0 0-141 0 0,0 0-41 0 0,0 0 23 0 0,0 0-81 0 0,0 0-106 0 0,18-1-98 0 0,122-2 779 0 0,-138 2-1148 0 0,0 1 0 0 0,0-1 0 0 0,0 1 0 0 0,0 0 0 0 0,0 0 0 0 0,0 0-1 0 0,0 0 1 0 0,0 0 0 0 0,0 0 0 0 0,0 0 0 0 0,0 1 0 0 0,0-1 0 0 0,0 1-1 0 0,0-1 1 0 0,-1 1 0 0 0,1 0 0 0 0,0 0 0 0 0,0 0 0 0 0,0 0 0 0 0,-1 0-1 0 0,1 0 1 0 0,-1 0 0 0 0,1 1 0 0 0,-1-1 0 0 0,1 0 0 0 0,-1 1 0 0 0,0-1-1 0 0,1 1 1 0 0,-1 0 0 0 0,0-1 0 0 0,0 1 0 0 0,0 0 0 0 0,-1 0 0 0 0,1 0-1 0 0,0 1-27 0 0,-1 3 86 0 0,-1-1-1 0 0,0 1 1 0 0,-1 0 0 0 0,1-1-1 0 0,-1 1 1 0 0,0-1-1 0 0,-1 1 1 0 0,1-1-1 0 0,-1 0 1 0 0,0 0-1 0 0,0 0 1 0 0,-1 0 0 0 0,0-1-1 0 0,-3 5-85 0 0,-4 4 99 0 0,10-11-84 0 0,0-1 0 0 0,0 1 1 0 0,1 0-1 0 0,-1-1 1 0 0,0 1-1 0 0,1 0 1 0 0,-1 0-1 0 0,1 0 0 0 0,-1 0 1 0 0,1-1-1 0 0,0 1 1 0 0,0 0-1 0 0,0 0 1 0 0,0 0-1 0 0,0 0 0 0 0,0 0 1 0 0,1 0-1 0 0,-1 0 1 0 0,1-1-1 0 0,-1 1 0 0 0,1 0 1 0 0,0 0-1 0 0,-1-1 1 0 0,1 1-1 0 0,0 0 1 0 0,0-1-1 0 0,0 1 0 0 0,0-1 1 0 0,1 1-1 0 0,-1-1 1 0 0,0 1-1 0 0,2 0-15 0 0,6 1 103 0 0,1 1 0 0 0,-1-2 0 0 0,1 1 0 0 0,0-1-1 0 0,0-1 1 0 0,-1 0 0 0 0,1 0 0 0 0,0-1 0 0 0,0 0 0 0 0,0-1 0 0 0,0 0 0 0 0,0-1 0 0 0,0 0-1 0 0,5-1-102 0 0,49-13-1089 0 0,-55 21-2311 0 0,-7 5-8245 0 0,-2-6 1007 0 0</inkml:trace>
  <inkml:trace contextRef="#ctx0" brushRef="#br0" timeOffset="73195.987">6036 2600 13307 0 0,'0'0'1668'0'0,"0"0"-686"0"0,0 0-391 0 0,0 0 25 0 0,0 0 155 0 0,0 0 215 0 0,0 0 109 0 0,0 0-81 0 0,0 0-150 0 0,0 0-207 0 0,0 0-167 0 0,0 0-85 0 0,0 0-41 0 0,25-1-21 0 0,77-5-21 0 0,-25-2 376 0 0,-28 4 577 0 0,-25 1-3086 0 0,0 2-9322 0 0,-24 1-147 0 0</inkml:trace>
  <inkml:trace contextRef="#ctx0" brushRef="#br0" timeOffset="73440.165">6173 2327 9066 0 0,'0'0'1494'0'0,"0"0"-448"0"0,0 0-20 0 0,0 0 244 0 0,0 0 259 0 0,0 0 69 0 0,0 0-167 0 0,0 0-305 0 0,0 0-297 0 0,0 0-218 0 0,0 0-130 0 0,-3 36-103 0 0,-8 111-90 0 0,8-26 205 0 0,37 25-2311 0 0,-32-138-3780 0 0,0-8-2154 0 0</inkml:trace>
  <inkml:trace contextRef="#ctx0" brushRef="#br0" timeOffset="73940.094">6427 2223 3665 0 0,'0'0'1987'0'0,"0"0"-788"0"0,0 0-372 0 0,0 0 225 0 0,0 0 300 0 0,0 0 250 0 0,0 0 29 0 0,0 0-275 0 0,0 0-332 0 0,0 0-225 0 0,0 0-129 0 0,0 0-62 0 0,0 0-45 0 0,0 23-30 0 0,-1 72-12 0 0,17-13 785 0 0,-4-30-828 0 0,-3 1 0 0 0,-3 0 0 0 0,1 43-478 0 0,-3 1 165 0 0,-3-97-126 0 0,-1 0 0 0 0,1 0 0 0 0,0 0 0 0 0,0 0 0 0 0,0 0 0 0 0,0 0 0 0 0,0 0 0 0 0,0 0 0 0 0,-1-1 0 0 0,1 1 0 0 0,0 0 0 0 0,0 0 0 0 0,0-1 0 0 0,0 1 0 0 0,-1 0 0 0 0,1-1 0 0 0,0 1 0 0 0,0-1 0 0 0,-1 1 0 0 0,1-1 0 0 0,0 0 0 0 0,-1 1 0 0 0,1-1 0 0 0,-1 0 1 0 0,1 1-1 0 0,0-1 0 0 0,-1 0 0 0 0,0 0 0 0 0,1 1 0 0 0,-1-1 0 0 0,1 0 0 0 0,-1 0 0 0 0,0 0 0 0 0,0 1 0 0 0,1-1 0 0 0,-1 0 0 0 0,0 0 0 0 0,0 0-39 0 0,0 0-17 0 0,22-45 246 0 0,-1 0 0 0 0,-3-2 0 0 0,-2-1 0 0 0,-2 0 0 0 0,1-13-229 0 0,42-199 62 0 0,-37 200-294 0 0,-14 76-2125 0 0,-6-4 1526 0 0,0 7-1748 0 0,0-6-3582 0 0,-2 0-5286 0 0</inkml:trace>
  <inkml:trace contextRef="#ctx0" brushRef="#br0" timeOffset="74537.814">6703 2700 5441 0 0,'0'0'4138'0'0,"0"0"-2180"0"0,0 0-1052 0 0,0 0-79 0 0,0 0 134 0 0,0 0 126 0 0,0 0 51 0 0,0 0-213 0 0,0 0-301 0 0,0 0-216 0 0,0 0-69 0 0,0 0-30 0 0,0 0-21 0 0,-3 17 18 0 0,-10 52-49 0 0,10-13 773 0 0,23-59 479 0 0,2-15-1184 0 0,-1 0 0 0 0,-1-1 0 0 0,-1-2-1 0 0,0 0 1 0 0,-2 0 0 0 0,0-2-325 0 0,-3 52 352 0 0,-9 33-158 0 0,-4 0 0 0 0,-2-1-1 0 0,-8 59-193 0 0,-41 130 96 0 0,12-166 42 0 0,24-100 429 0 0,-4-171-887 0 0,18 106-2920 0 0,1 21-3127 0 0,-1 47-1998 0 0</inkml:trace>
  <inkml:trace contextRef="#ctx0" brushRef="#br0" timeOffset="75063.608">6820 2003 5609 0 0,'0'0'2738'0'0,"0"0"-323"0"0,0 0-224 0 0,0 0-46 0 0,0 0-185 0 0,0 0-325 0 0,0 0-369 0 0,0 0-357 0 0,0 0-274 0 0,0 0-139 0 0,0 0-45 0 0,0 0-17 0 0,0 0-17 0 0,9-7-37 0 0,81-40 980 0 0,-29 36-282 0 0,-57 41-634 0 0,-50 89 241 0 0,45-116-671 0 0,0-1 0 0 0,1 1 0 0 0,-1-1 0 0 0,1 1 0 0 0,0 0 0 0 0,0-1 0 0 0,0 1 0 0 0,0 0 0 0 0,1-1 0 0 0,-1 1 0 0 0,1-1 0 0 0,-1 1 0 0 0,1-1 0 0 0,0 1 0 0 0,0-1 0 0 0,0 1 0 0 0,0-1 0 0 0,1 0 0 0 0,-1 0 0 0 0,1 1 0 0 0,-1-1 0 0 0,1 0 0 0 0,0 0 0 0 0,-1-1 0 0 0,1 1 0 0 0,0 0 0 0 0,0 0 0 0 0,1-1 0 0 0,-1 0 0 0 0,0 1 0 0 0,0-1 0 0 0,1 0 0 0 0,-1 0-1 0 0,1 0 1 0 0,-1 0 0 0 0,1 0 0 0 0,-1-1 0 0 0,1 1 0 0 0,-1-1 0 0 0,2 0-14 0 0,8 1 55 0 0,-1 0-1 0 0,1-1 1 0 0,-1 0-1 0 0,1-1 0 0 0,-1 0 1 0 0,1-1-1 0 0,-1 0 1 0 0,0-1-1 0 0,0-1 1 0 0,0 1-1 0 0,8-5-54 0 0,16-1-441 0 0,-22 11-2229 0 0,-12 3-4349 0 0,-2-3 3298 0 0,1 2-8810 0 0</inkml:trace>
  <inkml:trace contextRef="#ctx0" brushRef="#br0" timeOffset="75361.599">7026 2593 8202 0 0,'0'0'4137'0'0,"0"0"-2338"0"0,0 0-943 0 0,0 0-44 0 0,0 0 124 0 0,0 0 98 0 0,0 0 114 0 0,0 0-32 0 0,0 0-142 0 0,0 0-154 0 0,0 0-177 0 0,0 0-110 0 0,13 2-61 0 0,97 11 1226 0 0,33-13-960 0 0,-131-13-3819 0 0,-12 5-4952 0 0,0 7 4814 0 0,0 0-8342 0 0</inkml:trace>
  <inkml:trace contextRef="#ctx0" brushRef="#br0" timeOffset="75611.501">7127 2408 10138 0 0,'0'0'1439'0'0,"0"0"-255"0"0,0 0 130 0 0,0 0 261 0 0,0 0 153 0 0,0 0-89 0 0,0 0-278 0 0,0 0-340 0 0,0 0-295 0 0,-1 34-178 0 0,-3 109-152 0 0,3 103-719 0 0,2-236-2976 0 0,1-5-5122 0 0,-1-4-2605 0 0</inkml:trace>
  <inkml:trace contextRef="#ctx0" brushRef="#br0" timeOffset="76128.225">7420 2142 3929 0 0,'0'0'2051'0'0,"0"0"-863"0"0,0 0-200 0 0,0 0 241 0 0,0 0 255 0 0,0 0 87 0 0,0 0-163 0 0,0 0-250 0 0,0 0-254 0 0,0 0-177 0 0,0 0-96 0 0,0 0-54 0 0,2 34-34 0 0,7 106-6 0 0,11 2 1357 0 0,-5 112-590 0 0,-14-212-1084 0 0,0-42-193 0 0,10-4 1531 0 0,2-30-915 0 0,38-112-103 0 0,-19 15-455 0 0,-5-1 0 0 0,-6-1 1 0 0,-5-10-86 0 0,-12 132-1731 0 0,-2 40-5891 0 0,-2-21-3679 0 0</inkml:trace>
  <inkml:trace contextRef="#ctx0" brushRef="#br0" timeOffset="76663.871">7668 2577 10954 0 0,'0'0'1641'0'0,"0"0"-474"0"0,0 0-82 0 0,0 0 63 0 0,0 0 33 0 0,0 0-69 0 0,0 0-160 0 0,0 0-201 0 0,0 0-164 0 0,0 0-92 0 0,0 0-93 0 0,0 0-27 0 0,0 0-23 0 0,17-2-48 0 0,87-7 955 0 0,-109 36-236 0 0,-3-13-853 0 0,2-2-80 0 0,-1-1 0 0 0,2 1 0 0 0,0 0 0 0 0,0 1 0 0 0,1 0 0 0 0,0-1 1 0 0,1 1-1 0 0,1 0 0 0 0,0 1 0 0 0,1 4-90 0 0,2-15 55 0 0,1-1 0 0 0,0 1 0 0 0,-1-1 1 0 0,1 0-1 0 0,0 1 0 0 0,1-1 0 0 0,-1 0 0 0 0,0 0 1 0 0,0-1-1 0 0,1 1 0 0 0,0 0 0 0 0,-1-1 0 0 0,1 1 1 0 0,0-1-1 0 0,-1 0 0 0 0,1 0 0 0 0,0 0 0 0 0,0 0 0 0 0,0-1 1 0 0,0 1-1 0 0,0-1 0 0 0,0 1 0 0 0,0-1 0 0 0,0 0 1 0 0,0 0-1 0 0,0-1-55 0 0,64-10 524 0 0,-58 7-476 0 0,-9 4-52 0 0,0 0-8 0 0,0 0-17 0 0,0 0-15 0 0,-14-6-7480 0 0,9 3-437 0 0,1 0-3603 0 0</inkml:trace>
  <inkml:trace contextRef="#ctx0" brushRef="#br0" timeOffset="76908.781">7585 2643 9530 0 0,'0'0'1755'0'0,"0"0"-753"0"0,0 0-122 0 0,0 0 235 0 0,0 0 134 0 0,0 0-31 0 0,0 0-143 0 0,0 0-238 0 0,0 0-233 0 0,0 0-206 0 0,34-4-174 0 0,102-12-136 0 0,-55 12-859 0 0,-59 5-8638 0 0,-19-1-386 0 0</inkml:trace>
  <inkml:trace contextRef="#ctx0" brushRef="#br0" timeOffset="77691.791">7689 1741 2465 0 0,'0'0'2305'0'0,"0"0"-35"0"0,0 0 79 0 0,0 0-10 0 0,0 0-241 0 0,0 0-422 0 0,0 0-476 0 0,0 0-369 0 0,0 0-233 0 0,0 0-110 0 0,0 0-27 0 0,0 0-22 0 0,13-5-23 0 0,101-32 1303 0 0,-9 37-55 0 0,-103 0-1641 0 0,-1 1 0 0 0,1 0 0 0 0,-1 0 0 0 0,0 0 0 0 0,0 0 0 0 0,1 0 0 0 0,-1 0 0 0 0,0 0 0 0 0,0 0 0 0 0,0 1 0 0 0,0-1 0 0 0,0 0 0 0 0,0 1-1 0 0,-1-1 1 0 0,1 0 0 0 0,0 1 0 0 0,-1-1 0 0 0,1 1 0 0 0,-1 0 0 0 0,1-1 0 0 0,-1 1 0 0 0,0-1 0 0 0,0 1 0 0 0,1-1 0 0 0,-1 1 0 0 0,0 0 0 0 0,-1-1 0 0 0,1 1 0 0 0,0-1 0 0 0,0 1-1 0 0,-1 0 1 0 0,1-1 0 0 0,-1 1 0 0 0,1-1 0 0 0,-1 1 0 0 0,0-1 0 0 0,1 0 0 0 0,-1 1 0 0 0,0-1 0 0 0,-1 1-23 0 0,-39 53 645 0 0,37-51-616 0 0,-1 0-1 0 0,1 1 1 0 0,0-1-1 0 0,0 1 0 0 0,0 0 1 0 0,0 0-1 0 0,1 0 1 0 0,0 0-1 0 0,0 1 0 0 0,0-1 1 0 0,1 1-1 0 0,0 0 1 0 0,0 0-1 0 0,0 0 0 0 0,1 0 1 0 0,0 0-1 0 0,0 0 1 0 0,0 0-1 0 0,1 0 0 0 0,0 2-28 0 0,1-6 22 0 0,1 0-1 0 0,0 0 0 0 0,-1 0 0 0 0,1-1 0 0 0,0 1 0 0 0,0-1 0 0 0,0 1 0 0 0,0-1 0 0 0,0 0 0 0 0,0 0 1 0 0,1 0-1 0 0,-1 0 0 0 0,0 0 0 0 0,1 0 0 0 0,-1-1 0 0 0,0 1 0 0 0,1-1 0 0 0,-1 0 0 0 0,1 0 0 0 0,-1 1 1 0 0,0-1-1 0 0,1-1 0 0 0,-1 1 0 0 0,1 0 0 0 0,-1-1 0 0 0,2 0-21 0 0,2 1 20 0 0,9 1-716 0 0,27-3 1142 0 0,-29-2-4153 0 0,-1-2-4246 0 0,-10 6-3891 0 0</inkml:trace>
  <inkml:trace contextRef="#ctx0" brushRef="#br0" timeOffset="78103.73">8021 1753 7122 0 0,'0'0'2207'0'0,"0"0"-498"0"0,0 0-146 0 0,0 0 63 0 0,0 0-71 0 0,0 0-192 0 0,0 0-337 0 0,0 0-388 0 0,0 0-208 0 0,0 0-7 0 0,0 0 98 0 0,0 0 130 0 0,0 0 40 0 0,6 9-26 0 0,78 179 2654 0 0,-64-118-3090 0 0,-3 0-1 0 0,-3 1 0 0 0,-3 1 0 0 0,-3 0 0 0 0,-3 0 0 0 0,-4 0 0 0 0,-4 36-228 0 0,1-80 4 0 0,-2-1 0 0 0,0 0 1 0 0,-2 0-1 0 0,-1-1 0 0 0,-1 0 1 0 0,-1 0-1 0 0,-2 0 0 0 0,0-1 0 0 0,-1-1 1 0 0,-2 0-1 0 0,-1-1 0 0 0,0 0 1 0 0,-2-2-1 0 0,-17 19-4 0 0,-75 46-333 0 0,25-48-2738 0 0,66-35 408 0 0,7-2-2621 0 0,4-1-6394 0 0</inkml:trace>
  <inkml:trace contextRef="#ctx0" brushRef="#br0" timeOffset="81630.958">8240 1552 232 0 0,'0'0'1083'0'0,"0"0"139"0"0,0 0 338 0 0,0 0 352 0 0,0 0 163 0 0,0 0-153 0 0,0 0-379 0 0,0 0-436 0 0,0 0-333 0 0,0 0-161 0 0,0 0-89 0 0,6 27 2378 0 0,42 105 1998 0 0,-35-38-4132 0 0,-5 1 0 0 0,-4 0 0 0 0,-4 1 0 0 0,-8 39-768 0 0,0-46 228 0 0,1-27-1 0 0,3 0 0 0 0,2 0-1 0 0,3 0 1 0 0,6 30-227 0 0,-7 34 777 0 0,-15-83-403 0 0,13 99 241 0 0,-14-84-366 0 0,14-24-185 0 0,2-33-60 0 0,0-1-6 0 0,0 0 7 0 0,0 0-1 0 0,0 0-15 0 0,0 0 2 0 0,0 0 1 0 0,0 0 3 0 0,0 0 17 0 0,0 0 22 0 0,0 0-22 0 0,0 0-21 0 0,0 0-16 0 0,0 0 5 0 0,0 0-10 0 0,0 0-36 0 0,0 0-49 0 0,1-14-4825 0 0,0 5-4479 0 0,-1 5-2528 0 0</inkml:trace>
  <inkml:trace contextRef="#ctx0" brushRef="#br0" timeOffset="82163.711">8444 2997 6057 0 0,'0'0'3281'0'0,"0"0"-1546"0"0,0 0-783 0 0,0 0-86 0 0,0 0 121 0 0,0 0 133 0 0,0 0 0 0 0,0 0-193 0 0,0 0-232 0 0,0 0-75 0 0,0 0 28 0 0,0 0 90 0 0,0 0 20 0 0,3 6-81 0 0,37 119 2703 0 0,-22-5-2258 0 0,15 10-631 0 0,-32-130-470 0 0,-1 0 1 0 0,0-1-1 0 0,0 1 1 0 0,0 0 0 0 0,0 0-1 0 0,1 0 1 0 0,-1 0-1 0 0,0 0 1 0 0,0-1-1 0 0,0 1 1 0 0,1 0 0 0 0,-1 0-1 0 0,0 0 1 0 0,0 0-1 0 0,0 0 1 0 0,1 0 0 0 0,-1 0-1 0 0,0 0 1 0 0,0 0-1 0 0,1 0 1 0 0,-1 0 0 0 0,0 0-1 0 0,0 0 1 0 0,1 0-1 0 0,-1 0 1 0 0,0 0-1 0 0,0 0 1 0 0,0 0 0 0 0,1 0-1 0 0,-1 0 1 0 0,0 0-1 0 0,0 0 1 0 0,1 0 0 0 0,-1 0-1 0 0,0 1 1 0 0,0-1-1 0 0,0 0 1 0 0,0 0 0 0 0,1 0-1 0 0,-1 0 1 0 0,0 1-1 0 0,0-1 1 0 0,0 0 0 0 0,0 0-1 0 0,1 0 1 0 0,-1 1-22 0 0,7-25 546 0 0,66-171-444 0 0,-11-17-284 0 0,-59 192-26 0 0,-3 20 90 0 0,0 0-69 0 0,0 0-115 0 0,0 0-128 0 0,0 0-144 0 0,0 0-141 0 0,0 16-5712 0 0,0-10 866 0 0,0-1-5854 0 0</inkml:trace>
  <inkml:trace contextRef="#ctx0" brushRef="#br0" timeOffset="82562.455">8824 3278 5937 0 0,'0'0'4057'0'0,"0"0"-1820"0"0,0 0-790 0 0,0 0-39 0 0,0 0 46 0 0,0 0-46 0 0,0 0-157 0 0,0 0-286 0 0,0 0-282 0 0,0 0-199 0 0,0 0-41 0 0,0 0 4 0 0,0 0 12 0 0,-6 19 25 0 0,-34 120 856 0 0,23-50-440 0 0,1-47-731 0 0,16-42-182 0 0,0 0-24 0 0,0 0-18 0 0,0 0-14 0 0,0 0-29 0 0,0 0-11 0 0,0 0-36 0 0,0 0-82 0 0,0-29-8887 0 0,0 17 439 0 0,0 7 1644 0 0</inkml:trace>
  <inkml:trace contextRef="#ctx0" brushRef="#br0" timeOffset="82817.214">8610 3228 5553 0 0,'0'0'1773'0'0,"0"0"-442"0"0,0 0 2 0 0,0 0 139 0 0,0 0 14 0 0,0 0-151 0 0,0 0-197 0 0,0 0-204 0 0,0 0-87 0 0,0 0 19 0 0,0 0-98 0 0,0 0-100 0 0,0 0-74 0 0,17 2-62 0 0,107 8 723 0 0,66-25-717 0 0,-161 11-2055 0 0,-29 4 634 0 0,0 0-369 0 0,0 0-678 0 0,-1 0-2123 0 0,-3 0-3806 0 0</inkml:trace>
  <inkml:trace contextRef="#ctx0" brushRef="#br0" timeOffset="83062.81">8585 3510 9402 0 0,'0'0'2407'0'0,"0"0"-881"0"0,0 0-342 0 0,0 0 124 0 0,0 0-5 0 0,0 0-120 0 0,0 0-229 0 0,0 0-242 0 0,0 0-204 0 0,0 0-160 0 0,32-4-81 0 0,101-13-83 0 0,-40 6-136 0 0,-56 4-667 0 0,-22 2-3873 0 0,-7 3-565 0 0,-2 1-6109 0 0</inkml:trace>
  <inkml:trace contextRef="#ctx0" brushRef="#br0" timeOffset="84360.781">8350 1302 5225 0 0,'0'0'2049'0'0,"0"0"-490"0"0,0 0-126 0 0,0 0 106 0 0,0 0-13 0 0,0 0-16 0 0,0 0-210 0 0,0 0-380 0 0,0 0-247 0 0,0 0-239 0 0,0 0-166 0 0,0 0-67 0 0,0 0-34 0 0,15 19 2035 0 0,9 63 702 0 0,54 209-1419 0 0,-43-221-1196 0 0,-35-70-268 0 0,21-69 2169 0 0,10-74-2063 0 0,-12-10-174 0 0,-17 122-11 0 0,-2 30-10 0 0,0 1-39 0 0,49 3-3887 0 0,-34 6-3847 0 0,-13-5-1361 0 0</inkml:trace>
  <inkml:trace contextRef="#ctx0" brushRef="#br0" timeOffset="84802.194">8710 1695 2264 0 0,'0'0'1861'0'0,"0"0"-151"0"0,0 0 98 0 0,0 0 202 0 0,0 0 62 0 0,0 0-126 0 0,0 0-316 0 0,0 0-469 0 0,0 0-402 0 0,0 0-232 0 0,0 0-71 0 0,0 0-5 0 0,0 0 7 0 0,-6 15 1191 0 0,7 28 186 0 0,-11 91 177 0 0,-9-60-1668 0 0,9-24-1058 0 0,35-109-3987 0 0,-21 44 2011 0 0,1-6-5979 0 0,-4 16 490 0 0</inkml:trace>
  <inkml:trace contextRef="#ctx0" brushRef="#br0" timeOffset="85134.234">8666 1687 0 0 0,'0'0'983'0'0,"0"0"230"0"0,0 0 418 0 0,0 0 415 0 0,0 0 221 0 0,0 0-85 0 0,0 0-387 0 0,0 0-481 0 0,0 0-389 0 0,0 0-210 0 0,0 0-123 0 0,0 0-73 0 0,0 0-43 0 0,16 1 2183 0 0,131 2 913 0 0,-71-7-5457 0 0,-84 8-1107 0 0,4-1-2280 0 0,0-2-5516 0 0</inkml:trace>
  <inkml:trace contextRef="#ctx0" brushRef="#br0" timeOffset="85378.705">8683 1841 5281 0 0,'0'0'1484'0'0,"0"0"-465"0"0,0 0 62 0 0,0 0 320 0 0,0 0 256 0 0,0 0 126 0 0,0 0-191 0 0,0 0-320 0 0,0 0-322 0 0,0 0-354 0 0,0 0-220 0 0,0 0-145 0 0,0 0-102 0 0,20-4-57 0 0,95-19-108 0 0,-86 19-387 0 0,-16 2-1878 0 0,0 0-4596 0 0,-8-1-2370 0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0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24 0 0 0,'0'0'395'0'0,"0"0"1397"0"0,0 0 514 0 0,0 0 44 0 0,0 0-82 0 0,0 0-150 0 0,0 0-171 0 0,0 0-176 0 0,0 0-225 0 0,0 0-233 0 0,0 0-211 0 0,-8 2-151 0 0,-23 5-102 0 0,23-5-59 0 0,8-2-61 0 0,0 0-55 0 0,0 0-59 0 0,0 0-83 0 0,0 0-47 0 0,0 0-42 0 0,0 0-32 0 0,0 0-19 0 0,0 0-20 0 0,0 0-37 0 0,0 0-35 0 0,0 0 4 0 0,0 0-13 0 0,4 8 2588 0 0,279-42-2408 0 0,-237 33-397 0 0,-45 1-55 0 0,-1 0 1 0 0,0 0-15 0 0,0 0-17 0 0,0 0 20 0 0,0 0 6 0 0,0 0 6 0 0,0 0-23 0 0,0 0 14 0 0,0 0 1 0 0,0 0-14 0 0,0 0 8 0 0,0 0-1 0 0,0 0-5 0 0,0 0 13 0 0,0 0-11 0 0,0 0 8 0 0,0 0-4 0 0,0 0-17 0 0,0 0 4 0 0,0 0 14 0 0,0 0 1 0 0,0 0-24 0 0,0 0 5 0 0,0 0 26 0 0,0 0-4 0 0,0 0-2 0 0,0 0 0 0 0,0-3-15 0 0,0 2 4 0 0,0 1-14 0 0,0 0-4 0 0,0 0-29 0 0,0 0 16 0 0,0 0 18 0 0,-3-3-2483 0 0,2 3-1865 0 0,1-1-3759 0 0,0 1-3370 0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07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4433 0 0,'0'0'2186'0'0,"0"0"-359"0"0,0 0-97 0 0,0 0 145 0 0,0 0 62 0 0,0 0-56 0 0,0 0-228 0 0,0 0-350 0 0,0 0-309 0 0,0 0-245 0 0,0 0-174 0 0,0 0-124 0 0,0 0-62 0 0,-6 2 5 0 0,-17 6 21 0 0,17-6 14 0 0,6-2-2 0 0,12 3 1181 0 0,182 5 1775 0 0,8-27-2536 0 0,-150 8-728 0 0,-51 11-118 0 0,-1 0-35 0 0,0 0-22 0 0,0 0-23 0 0,0 0-57 0 0,0 0-103 0 0,0 0-157 0 0,-11-3-10507 0 0,10 2 7515 0 0,-1 1-9107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1,'0'14,"0"6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1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9386 0 0,'0'0'2011'0'0,"0"0"-536"0"0,0 0-244 0 0,0 0 76 0 0,0 0 139 0 0,0 0-22 0 0,0 0-190 0 0,0 0-237 0 0,0 0-185 0 0,0 0-141 0 0,35-13-79 0 0,108-42-66 0 0,-65 38 316 0 0,-67 16-638 0 0,-9 0-170 0 0,0 0 0 0 0,0 0 0 0 0,0 0 0 0 0,0 0 0 0 0,0 1 0 0 0,0-1-1 0 0,0 1 1 0 0,1 0 0 0 0,-1-1 0 0 0,0 1 0 0 0,0 0 0 0 0,0 0 0 0 0,0 0 0 0 0,0 0 0 0 0,1 1 0 0 0,-1-1 0 0 0,0 1 0 0 0,0-1 0 0 0,0 1 0 0 0,0 0-1 0 0,0 0 1 0 0,0 0 0 0 0,0 0 0 0 0,0 0 0 0 0,-1 0 0 0 0,1 0 0 0 0,0 0 0 0 0,-1 1 0 0 0,1-1 0 0 0,-1 1 0 0 0,1-1 0 0 0,-1 1 0 0 0,0 0 0 0 0,1 0 0 0 0,-1-1-1 0 0,0 1 1 0 0,0 0 0 0 0,0 0 0 0 0,-1 0 0 0 0,1 0 0 0 0,0 0 0 0 0,-1 0 0 0 0,1 1 0 0 0,-1-1 0 0 0,0 0 0 0 0,0 0-34 0 0,-2 7 61 0 0,0-1 0 0 0,-1 0 0 0 0,-1 0 0 0 0,1 0 0 0 0,-1 0 0 0 0,-1-1 0 0 0,1 0 0 0 0,-1 1 0 0 0,-1-2 0 0 0,1 1 0 0 0,-1-1 0 0 0,0 1 0 0 0,-1-2 0 0 0,1 1 0 0 0,-8 4-61 0 0,3 0 58 0 0,-6 6 7 0 0,-1-1-5 0 0,1 0-1 0 0,0 2 0 0 0,1 0 0 0 0,1 1 0 0 0,1 1 0 0 0,1 0 0 0 0,0 1-59 0 0,11-18 11 0 0,1 0-1 0 0,0 0 1 0 0,0 0-1 0 0,0 1 0 0 0,0-1 1 0 0,1 0-1 0 0,-1 0 1 0 0,0 1-1 0 0,1-1 1 0 0,0 1-1 0 0,-1-1 1 0 0,1 0-1 0 0,0 1 1 0 0,0-1-1 0 0,0 1 1 0 0,1-1-1 0 0,-1 0 0 0 0,1 1 1 0 0,-1-1-1 0 0,1 0 1 0 0,0 1-1 0 0,0-1 1 0 0,0 0-1 0 0,0 0 1 0 0,0 0-1 0 0,0 0 1 0 0,1 0-1 0 0,-1 0 1 0 0,1 0-1 0 0,-1 0 0 0 0,1-1 1 0 0,0 1-1 0 0,-1 0 1 0 0,1-1-1 0 0,0 1 1 0 0,0-1-1 0 0,0 0 1 0 0,0 0-1 0 0,3 1-10 0 0,4 2 113 0 0,1 0 1 0 0,-1-1-1 0 0,1-1 0 0 0,0 0 1 0 0,0 0-1 0 0,0-1 0 0 0,1 0 0 0 0,-1 0 1 0 0,0-1-1 0 0,0-1 0 0 0,0 0 0 0 0,0 0 1 0 0,0-1-1 0 0,8-2-113 0 0,135-41 973 0 0,-149 44-1073 0 0,2-9-984 0 0,9-1-6859 0 0,-11 9 2097 0 0,-2-1-6758 0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08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195 635 4689 0 0,'0'0'2462'0'0,"0"0"-323"0"0,0 0-180 0 0,0 0-65 0 0,0 0-48 0 0,0 0-134 0 0,0 0-214 0 0,0 0-238 0 0,0 0-276 0 0,0 0-242 0 0,0 0-173 0 0,0 0-102 0 0,0 0-12 0 0,1-15 29 0 0,3-46 16 0 0,33-25 1156 0 0,16-18-556 0 0,5 2 1 0 0,41-53-1101 0 0,-73 127 25 0 0,33 171 100 0 0,-20-51-106 0 0,-38-92-16 0 0,1 0 1 0 0,-1 0-1 0 0,1 0 1 0 0,-1 0-1 0 0,0 0 0 0 0,1 0 1 0 0,-1-1-1 0 0,0 1 1 0 0,1-1-1 0 0,-1 1 0 0 0,0-1 1 0 0,1 1-1 0 0,-1-1 1 0 0,0 0-1 0 0,0 1 1 0 0,0-1-1 0 0,1 0 0 0 0,-1 0 1 0 0,0 0-1 0 0,0 0 1 0 0,0 0-1 0 0,0 0 0 0 0,-1 0 1 0 0,1 0-1 0 0,0 0 1 0 0,0-1-1 0 0,-1 1 1 0 0,1 0-1 0 0,-1 0 0 0 0,1-1 1 0 0,0 0-4 0 0,1-2 7 0 0,123-149 87 0 0,-33 15-12 0 0,-92 139-84 0 0,0-1 1 0 0,0 0-1 0 0,0 1 0 0 0,0-1 0 0 0,0 0 0 0 0,0 0 0 0 0,1 1 1 0 0,-1-1-1 0 0,0 0 0 0 0,0 0 0 0 0,0 1 0 0 0,0-1 0 0 0,0 0 0 0 0,0 0 1 0 0,1 1-1 0 0,-1-1 0 0 0,0 0 0 0 0,0 0 0 0 0,0 0 0 0 0,1 1 1 0 0,-1-1-1 0 0,0 0 0 0 0,0 0 0 0 0,0 0 0 0 0,1 0 0 0 0,-1 0 1 0 0,0 1-1 0 0,0-1 0 0 0,1 0 0 0 0,-1 0 0 0 0,0 0 0 0 0,0 0 0 0 0,1 0 1 0 0,-1 0-1 0 0,0 0 0 0 0,1 0 0 0 0,-1 0 0 0 0,0 0 0 0 0,0 0 1 0 0,1 0-1 0 0,-1 0 0 0 0,0 0 0 0 0,0 0 0 0 0,1 0 0 0 0,-1 0 1 0 0,0 0-1 0 0,1-1 0 0 0,-1 1 0 0 0,0 0 0 0 0,0 0 0 0 0,0 0 0 0 0,1 0 1 0 0,-1-1-1 0 0,0 1 0 0 0,0 0 0 0 0,0 0 0 0 0,1 0 0 0 0,-1-1 1 0 0,0 1-1 0 0,0 0 0 0 0,0 0 0 0 0,0-1 0 0 0,0 1 0 0 0,1 0 2 0 0,6 32 45 0 0,-6-22-17 0 0,13 211 281 0 0,1-99-371 0 0,20-109-1458 0 0,-23-17-2697 0 0,-7-5-5219 0 0,-5 5-2080 0 0</inkml:trace>
  <inkml:trace contextRef="#ctx0" brushRef="#br0" timeOffset="302.849">1 639 10450 0 0,'0'0'1589'0'0,"0"0"-583"0"0,0 0-204 0 0,0 0 111 0 0,0 0 286 0 0,0 0 266 0 0,0 0 40 0 0,0 0-138 0 0,0 0-204 0 0,0 0-196 0 0,33 1-160 0 0,107 4-116 0 0,48-23 1064 0 0,86-29-359 0 0,88-9-1185 0 0,-269 55-2642 0 0,-117 17-3291 0 0,12-9-675 0 0,0 1-5203 0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12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77 0 0 0,'0'0'168'0'0,"0"0"622"0"0,0 0 382 0 0,0 0 348 0 0,0 0 379 0 0,0 0 175 0 0,0 0-46 0 0,0 0-199 0 0,0 0-349 0 0,0 0-305 0 0,-2-12-223 0 0,-3-40-157 0 0,4 39-65 0 0,1 13-14 0 0,0 0-25 0 0,0 0-54 0 0,0 0-70 0 0,0 12 1048 0 0,39 105 884 0 0,-2-41-2133 0 0,-3 2 1 0 0,-3 1-1 0 0,-4 1 0 0 0,-4 2 0 0 0,-2 1 1 0 0,7 76-367 0 0,-24-138-1 0 0,-1-1 1 0 0,-1 0-1 0 0,-1 1 1 0 0,0 0-1 0 0,-2-1 1 0 0,0 1-1 0 0,-1-1 1 0 0,-1 0-1 0 0,-1 1 1 0 0,-1-1-1 0 0,-1-1 1 0 0,-1 1-1 0 0,0-1 1 0 0,-1 0-1 0 0,-2-1 1 0 0,1 0-1 0 0,-2 0 1 0 0,-1-1-1 0 0,-12 15 1 0 0,-95 45-1805 0 0,75-61-1485 0 0,0-4-3702 0 0,27-8-4318 0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1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3441 0 0,'0'0'1567'0'0,"0"0"-362"0"0,0 0-75 0 0,0 0 140 0 0,0 0 159 0 0,0 0 114 0 0,0 0-71 0 0,0 0-279 0 0,0 0-261 0 0,0 0-212 0 0,0 0-126 0 0,-24 35-49 0 0,-76 109-50 0 0,61-63 218 0 0,35-64-495 0 0,-6 29 239 0 0,3 0 0 0 0,1 0 1 0 0,3 1-1 0 0,2-1 1 0 0,1 1-1 0 0,5 22-457 0 0,-1-21 79 0 0,3 0 0 0 0,1-1 0 0 0,2 0-1 0 0,3 0 1 0 0,1-1 0 0 0,3-1 0 0 0,1-1 0 0 0,3 0-1 0 0,1-1 1 0 0,2-2 0 0 0,24 32-79 0 0,43 17-1301 0 0,-41-71-8138 0 0,-38-19-1571 0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14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79 0 0 0,'0'0'824'0'0,"0"0"717"0"0,0 0 234 0 0,0 0 44 0 0,0 0-66 0 0,0 0-160 0 0,0 0-136 0 0,0 0-171 0 0,0 0-163 0 0,0 0-146 0 0,0 0-126 0 0,-3-10-84 0 0,-10-32-71 0 0,13 41-609 0 0,-1-1 0 0 0,0 1 0 0 0,1 0 1 0 0,-1-1-1 0 0,0 1 0 0 0,0 0 0 0 0,0 0 0 0 0,0 0 0 0 0,0 0 0 0 0,0 0 0 0 0,0 0 0 0 0,0 0 1 0 0,0 0-1 0 0,-1 0 0 0 0,1 1 0 0 0,0-1 0 0 0,-1 0 0 0 0,1 1 0 0 0,0-1 0 0 0,-1 1 0 0 0,1-1 0 0 0,-1 1 1 0 0,1 0-1 0 0,0 0 0 0 0,-1 0 0 0 0,1-1 0 0 0,-1 1 0 0 0,1 1 0 0 0,-1-1-87 0 0,-4-1 356 0 0,-8-1-99 0 0,1 1-1 0 0,0 0 0 0 0,0 1 1 0 0,0 0-1 0 0,0 1 0 0 0,0 0 1 0 0,0 1-1 0 0,0 1 1 0 0,0 0-1 0 0,0 1 0 0 0,1 0 1 0 0,-1 1-1 0 0,1 0 1 0 0,0 1-1 0 0,1 0 0 0 0,0 1 1 0 0,0 0-1 0 0,0 1 1 0 0,1 0-1 0 0,-3 4-256 0 0,6-1 64 0 0,1 1-1 0 0,0 0 1 0 0,1 0-1 0 0,1 0 1 0 0,0 1 0 0 0,0 0-1 0 0,1 0 1 0 0,1 0-1 0 0,0 0 1 0 0,1 0 0 0 0,0 0-1 0 0,1 0 1 0 0,0 0 0 0 0,1 1-1 0 0,1 0-63 0 0,-1 21 110 0 0,6 392 1010 0 0,-8-420-1082 0 0,-1 0-1 0 0,1 0 0 0 0,-1 0 0 0 0,-1-1 0 0 0,1 1 0 0 0,-1-1 1 0 0,-1 1-1 0 0,1-1 0 0 0,-1 0 0 0 0,0 0 0 0 0,0-1 0 0 0,-1 1 1 0 0,1-1-1 0 0,-1 0 0 0 0,0 0 0 0 0,-1-1 0 0 0,1 1 0 0 0,-1-1 1 0 0,0 0-1 0 0,0-1 0 0 0,0 1 0 0 0,-1-1 0 0 0,1 0-37 0 0,-3 5-62 0 0,39-13-74 0 0,-10 1 190 0 0,85-6-8 0 0,-102 12-33 0 0,0 1 0 0 0,0-1 0 0 0,-1 1 0 0 0,1 0 0 0 0,-1 0 1 0 0,0 0-1 0 0,0 0 0 0 0,0 1 0 0 0,0-1 0 0 0,0 1 0 0 0,-1-1 1 0 0,1 1-1 0 0,-1-1 0 0 0,0 1 0 0 0,0 0 0 0 0,-1 0 0 0 0,1-1 1 0 0,-1 1-1 0 0,1 0 0 0 0,-1 0 0 0 0,-1 0 0 0 0,1 0 0 0 0,0-1 0 0 0,-2 4-12 0 0,2-3 20 0 0,-27 216 239 0 0,27-213-257 0 0,0 1 1 0 0,0-1-1 0 0,0 1 1 0 0,1-1-1 0 0,0 1 1 0 0,1-1-1 0 0,0 1 1 0 0,0-1-1 0 0,0 0 1 0 0,1 0-1 0 0,0 0 1 0 0,0 0-1 0 0,1-1 1 0 0,0 1-1 0 0,0-1 1 0 0,1 0-1 0 0,-1 0 1 0 0,1 0-1 0 0,0-1 1 0 0,1 1-1 0 0,1 0-3 0 0,-2-3-1 0 0,1 0 0 0 0,-1-1 0 0 0,0 0 0 0 0,1 1 0 0 0,0-2 0 0 0,0 1 0 0 0,-1-1 0 0 0,1 0 0 0 0,0 0 0 0 0,0 0 0 0 0,0-1 0 0 0,0 0 0 0 0,0 0 0 0 0,0-1-1 0 0,0 1 1 0 0,0-1 0 0 0,0-1 0 0 0,0 1 0 0 0,0-1 0 0 0,-1 0 0 0 0,1 0 0 0 0,-1-1 0 0 0,1 1 0 0 0,-1-1 0 0 0,0 0 0 0 0,0-1 0 0 0,0 1 0 0 0,-1-1 0 0 0,2-2 1 0 0,42-40-3295 0 0,-31 24-7849 0 0,-12 17-1110 0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14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17 108 1432 0 0,'0'0'4332'0'0,"0"0"-1734"0"0,0 0-631 0 0,0 0-125 0 0,0 0-65 0 0,0 0-96 0 0,0 0-192 0 0,0 0-304 0 0,0 0-348 0 0,0 0-285 0 0,0 0-196 0 0,0 0-97 0 0,-4 3 52 0 0,3-2-256 0 0,0 1 0 0 0,-1-1 0 0 0,1 1 0 0 0,0-1 0 0 0,0 1 0 0 0,0 0 0 0 0,0 0 0 0 0,1-1 0 0 0,-1 1 0 0 0,0 0 0 0 0,1 0 0 0 0,-1 0 0 0 0,1 0 0 0 0,0 0 1 0 0,0 0-1 0 0,-1 0 0 0 0,1-1 0 0 0,0 1 0 0 0,1 0 0 0 0,-1 0 0 0 0,0 0 0 0 0,1 0 0 0 0,-1 0 0 0 0,1 0 0 0 0,-1 0 0 0 0,1-1 0 0 0,0 1 0 0 0,0 0 0 0 0,0 0 0 0 0,0-1 0 0 0,0 1 0 0 0,0 0-55 0 0,147 398 2696 0 0,-112-254-2446 0 0,-24-103-182 0 0,-11-43-57 0 0,-1 0 2 0 0,0 0 18 0 0,0 0 18 0 0,0 0 31 0 0,0 0 63 0 0,7-61 1305 0 0,27-76-1422 0 0,5 2-1 0 0,19-30-25 0 0,-44 124 8 0 0,52-179 35 0 0,-49 246-5882 0 0,-9-14-2391 0 0,-2-7-3443 0 0</inkml:trace>
  <inkml:trace contextRef="#ctx0" brushRef="#br0" timeOffset="6709.927">566 528 0 0 0,'0'0'1323'0'0,"0"0"183"0"0,0 0 95 0 0,0 0 17 0 0,0 0-72 0 0,0 0-57 0 0,0 0-47 0 0,0 0-74 0 0,-4-2-80 0 0,-12-9-87 0 0,13 9-117 0 0,3 2-105 0 0,0 0-86 0 0,0 4 5313 0 0,-3 16-5425 0 0,-51 145 215 0 0,15 39-765 0 0,38-166-247 0 0,1-38-1 0 0,0-3-1094 0 0,11-94-7488 0 0,8 41-2717 0 0,-14 47 6823 0 0</inkml:trace>
  <inkml:trace contextRef="#ctx0" brushRef="#br0" timeOffset="7093.002">483 582 0 0 0,'0'0'564'0'0,"0"0"583"0"0,0 0 244 0 0,0 0 89 0 0,0 0 57 0 0,0 0-29 0 0,0 0 12 0 0,0 0 70 0 0,-3-8 5 0 0,-9-26-33 0 0,10 26-61 0 0,2 8-168 0 0,0 0-205 0 0,0 0-176 0 0,0 0-153 0 0,0 0-99 0 0,0 0-96 0 0,0 0-81 0 0,0 0-68 0 0,0 0-70 0 0,0 0-65 0 0,0 0-61 0 0,0 0-48 0 0,0 0-35 0 0,0 0-31 0 0,0 0-18 0 0,37 19 1277 0 0,-14-16-1169 0 0,1-2 1 0 0,-1 0-1 0 0,1-1 1 0 0,-1-1-1 0 0,0-1 0 0 0,8-3-235 0 0,47 1-286 0 0,-67 18-1540 0 0,-8-1-2831 0 0,-14 5-10774 0 0,9-17 11303 0 0</inkml:trace>
  <inkml:trace contextRef="#ctx0" brushRef="#br0" timeOffset="7391.701">475 702 5601 0 0,'0'0'2777'0'0,"0"0"-519"0"0,0 0-426 0 0,0 0-218 0 0,0 0-161 0 0,0 0-178 0 0,0 0-240 0 0,0 0-264 0 0,0 0-216 0 0,0 0-152 0 0,0 0-63 0 0,0 0 96 0 0,5 0 140 0 0,83 7 2777 0 0,-80-5-3356 0 0,1 0 0 0 0,-1-1 0 0 0,0 1 0 0 0,0-2 0 0 0,1 1 0 0 0,-1-1 0 0 0,1 0 1 0 0,-1-1-1 0 0,0 0 0 0 0,0 0 0 0 0,1-1 0 0 0,0 0 3 0 0,55-37-8039 0 0,-55 32 1857 0 0,-5 2-3841 0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23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0 0 0,'0'0'800'0'0,"0"0"632"0"0,0 0 244 0 0,0 0-19 0 0,0 0-106 0 0,0 0-120 0 0,0 0-96 0 0,0 0-88 0 0,0 0-63 0 0,0 0-62 0 0,0 0-93 0 0,4 8 2227 0 0,74-24 541 0 0,-14 16-2776 0 0,-58 66 366 0 0,-55 2-837 0 0,-9 17 347 0 0,89-76-261 0 0,180-33 47 0 0,-114 21-2629 0 0,-79 7-360 0 0,-6 2-2673 0 0,-11-5 3422 0 0,4 3-10049 0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24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4641 0 0,'0'0'2649'0'0,"0"0"-533"0"0,0 0-489 0 0,0 0-256 0 0,0 0-64 0 0,0 0-7 0 0,0 0-106 0 0,0 0-251 0 0,0 0-273 0 0,0 0-171 0 0,0 0 20 0 0,0 0 89 0 0,0 0 98 0 0,9-1 71 0 0,259-40 3485 0 0,-218 41-4597 0 0,47 0 324 0 0,-35-7-9945 0 0,-55 6-1658 0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2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1 317 0 0 0,'0'0'399'0'0,"0"0"520"0"0,0 0 238 0 0,0 0 298 0 0,0 0 278 0 0,0 0 130 0 0,0 0-32 0 0,0 0-190 0 0,0 0-200 0 0,0 0-138 0 0,0 0-134 0 0,0 0-158 0 0,0 0-120 0 0,7-5 12 0 0,24-12 5 0 0,-5 39 1804 0 0,-24-18-2422 0 0,24 35 351 0 0,-2 1 0 0 0,-1 1-1 0 0,-3 1 1 0 0,-1 1 0 0 0,-2 0 0 0 0,5 25-641 0 0,9 116 279 0 0,-29-157-238 0 0,-2-26-33 0 0,1-1-20 0 0,0 0 17 0 0,-1 0 15 0 0,18-39 558 0 0,86-187-485 0 0,-59 131-101 0 0,49-138 3 0 0,-85 183 46 0 0,-9 49-58 0 0,0 1-37 0 0,0 0-34 0 0,0 0-34 0 0,0 0-50 0 0,0 0-66 0 0,0 0-59 0 0,0 0-57 0 0,9 11-1089 0 0,14 4-2323 0 0,-14-10-1071 0 0,-2-1-3893 0 0</inkml:trace>
  <inkml:trace contextRef="#ctx0" brushRef="#br0" timeOffset="719.987">675 733 4137 0 0,'0'0'2446'0'0,"0"0"-347"0"0,0 0-287 0 0,0 0-127 0 0,0 0-26 0 0,0 0-42 0 0,0 0-122 0 0,0 0-206 0 0,0 0-231 0 0,0 0-235 0 0,0 0-179 0 0,0 0-133 0 0,0 0-60 0 0,2-4 2047 0 0,-2 53-1973 0 0,-2-1-1 0 0,-2 1 1 0 0,-3-1 0 0 0,-8 32-525 0 0,10-23-21 0 0,5-57 45 0 0,26-50-3130 0 0,-16-8-5641 0 0,-9 32-245 0 0,-1 18 3511 0 0</inkml:trace>
  <inkml:trace contextRef="#ctx0" brushRef="#br0" timeOffset="1014.199">481 756 960 0 0,'0'0'1903'0'0,"0"0"12"0"0,0 0-17 0 0,0 0 105 0 0,0 0-58 0 0,0 0-130 0 0,0 0-227 0 0,0 0-342 0 0,0 0-314 0 0,0 0-263 0 0,0 0-169 0 0,0 0-98 0 0,0 0 47 0 0,11 0 762 0 0,100-15 2830 0 0,-33 6-2707 0 0,-9 2-828 0 0,5 0-420 0 0,-41 7-531 0 0,-18 0-6240 0 0,-15 1 588 0 0,0 2 2937 0 0,-1-1 476 0 0,0-1-3648 0 0</inkml:trace>
  <inkml:trace contextRef="#ctx0" brushRef="#br0" timeOffset="1266.738">490 1060 6025 0 0,'0'0'4121'0'0,"0"0"-1692"0"0,0 0-936 0 0,0 0-340 0 0,0 0-193 0 0,0 0-116 0 0,0 0-7 0 0,0 0-30 0 0,0 0-77 0 0,0 0-89 0 0,0 0-106 0 0,0 0-87 0 0,0 0-70 0 0,10 5-40 0 0,32 12-50 0 0,-37-16-252 0 0,-1-1-1 0 0,1 1 0 0 0,-1-1 0 0 0,1 0 0 0 0,-1-1 0 0 0,1 1 0 0 0,0-1 1 0 0,-1 0-1 0 0,0 0 0 0 0,1 0 0 0 0,-1-1 0 0 0,0 1 0 0 0,1-1 0 0 0,-1 0 1 0 0,0 0-1 0 0,1-1-35 0 0,9-4 63 0 0,100-50 225 0 0,-67 31-3780 0 0,-10 6-4273 0 0,-30 16-3319 0 0</inkml:trace>
  <inkml:trace contextRef="#ctx0" brushRef="#br0" timeOffset="1862.659">955 128 0 0 0,'0'0'1198'0'0,"0"0"413"0"0,0 0 398 0 0,0 0 184 0 0,0 0 46 0 0,0 0-115 0 0,0 0-283 0 0,0 0-213 0 0,0 0-218 0 0,0 0-189 0 0,0 0-156 0 0,0 0-153 0 0,-6-4-151 0 0,-16-14-138 0 0,17 13-111 0 0,5 5-101 0 0,0 0-91 0 0,0 0-83 0 0,0 0-61 0 0,15-8 349 0 0,55-19 343 0 0,15 20-220 0 0,-84 9-603 0 0,0 0-1 0 0,0 0 1 0 0,0 1 0 0 0,-1-1-1 0 0,1 0 1 0 0,0 1 0 0 0,-1-1 0 0 0,0 1-1 0 0,0-1 1 0 0,1 1 0 0 0,-1-1-1 0 0,-1 1 1 0 0,1-1 0 0 0,0 0-1 0 0,-1 1 1 0 0,1-1 0 0 0,-1 1 0 0 0,0-1-1 0 0,1 0 1 0 0,-1 1 0 0 0,0-1-1 0 0,-1 0 1 0 0,1 0 0 0 0,0 0 0 0 0,-1 1-46 0 0,-25 36 319 0 0,23-35-284 0 0,0 1-1 0 0,0 0 0 0 0,0 0 1 0 0,1 0-1 0 0,0 1 0 0 0,0-1 0 0 0,0 1 1 0 0,1 0-1 0 0,0 0 0 0 0,0 0 1 0 0,0 0-1 0 0,1 0 0 0 0,-1 0 1 0 0,1 6-34 0 0,1-10 15 0 0,0 1 1 0 0,0-1-1 0 0,1 0 1 0 0,-1 1-1 0 0,1-1 1 0 0,-1 0-1 0 0,1 0 1 0 0,0 1 0 0 0,0-1-1 0 0,0 0 1 0 0,0 0-1 0 0,0 0 1 0 0,0 0-1 0 0,1 0 1 0 0,-1 0-1 0 0,0-1 1 0 0,1 1-1 0 0,0 0 1 0 0,-1-1-1 0 0,1 1 1 0 0,0-1 0 0 0,0 1-1 0 0,0-1 1 0 0,0 0-1 0 0,0 0 1 0 0,0 0-1 0 0,0 0 1 0 0,0 0-1 0 0,1-1 1 0 0,-1 1-1 0 0,0-1 1 0 0,1 1-1 0 0,-1-1 1 0 0,0 0 0 0 0,0 0-1 0 0,1 0 1 0 0,-1 0-1 0 0,1 0-15 0 0,91-17 461 0 0,4-7-1524 0 0,-76 23-3567 0 0,0 0-4271 0 0,-15 1-3270 0 0</inkml:trace>
  <inkml:trace contextRef="#ctx0" brushRef="#br0" timeOffset="2895.644">1498 86 1168 0 0,'0'0'1901'0'0,"0"0"-65"0"0,0 0-97 0 0,0 0-108 0 0,0 0-48 0 0,0 0-20 0 0,0 0-79 0 0,0 0-161 0 0,0 0-252 0 0,0 0-239 0 0,0 0-186 0 0,0 0-110 0 0,0 0-36 0 0,-6-10-36 0 0,-17-29-40 0 0,23 39-381 0 0,0-1-1 0 0,-1 1 1 0 0,1-1-1 0 0,0 0 1 0 0,0 1-1 0 0,0-1 0 0 0,0 0 1 0 0,0 1-1 0 0,0-1 1 0 0,0 0-1 0 0,0 1 1 0 0,0-1-1 0 0,1 0 1 0 0,-1 1-1 0 0,0-1 1 0 0,0 0-1 0 0,0 1 0 0 0,1-1 1 0 0,-1 1-1 0 0,0-1 1 0 0,1 0-1 0 0,-1 1 1 0 0,1-1-1 0 0,-1 1 1 0 0,0-1-1 0 0,1 1 1 0 0,-1-1-1 0 0,1 1 0 0 0,0 0 1 0 0,-1-1-1 0 0,1 1 1 0 0,-1 0-1 0 0,1-1 1 0 0,-1 1-1 0 0,1 0 1 0 0,0-1-1 0 0,-1 1 1 0 0,1 0-1 0 0,0 0 0 0 0,-1 0 1 0 0,1 0-1 0 0,0 0 1 0 0,-1 0-1 0 0,1 0 1 0 0,0 0-1 0 0,0 0-42 0 0,1-1 190 0 0,2-1-89 0 0,1 0 0 0 0,0-1 0 0 0,0 2 0 0 0,-1-1 0 0 0,1 1 0 0 0,0-1 0 0 0,0 1 0 0 0,0 1 0 0 0,1-1 0 0 0,-1 1-1 0 0,0-1 1 0 0,0 2 0 0 0,0-1 0 0 0,0 1 0 0 0,0-1 0 0 0,0 1 0 0 0,0 1 0 0 0,0-1 0 0 0,0 1 0 0 0,0-1 0 0 0,0 2-1 0 0,-1-1 1 0 0,1 0 0 0 0,-1 1 0 0 0,0 0 0 0 0,1 0 0 0 0,-1 0 0 0 0,-1 0 0 0 0,1 1 0 0 0,0 0 0 0 0,-1 0 0 0 0,0 0 0 0 0,0 0-1 0 0,0 0 1 0 0,0 0 0 0 0,1 3-101 0 0,-1 9 118 0 0,-1 0 0 0 0,-1 0 0 0 0,0 1 0 0 0,-1-1 0 0 0,0 0 0 0 0,-1 0 0 0 0,-1 0 0 0 0,-1 0 0 0 0,-1 0 0 0 0,0 0 0 0 0,0-1 0 0 0,-6 10-118 0 0,-10 55 207 0 0,17-68-177 0 0,0-2-13 0 0,0 1 0 0 0,1 0 0 0 0,0 0 0 0 0,1 0 0 0 0,0 0 0 0 0,1 0 0 0 0,0 0 0 0 0,0 0 0 0 0,2 0 0 0 0,-1-1 0 0 0,1 1 0 0 0,1 0 0 0 0,3 9-17 0 0,-3-12 13 0 0,0-1 0 0 0,1 0 0 0 0,0 0 0 0 0,0 0 0 0 0,0-1 0 0 0,1 1 0 0 0,0-1 0 0 0,1 0 0 0 0,-1 0 0 0 0,1-1 0 0 0,0 0 0 0 0,0 0 0 0 0,1 0 0 0 0,0-1 0 0 0,3 2-13 0 0,57 13 388 0 0,-51-17 48 0 0,-28-3 603 0 0,0-2-1046 0 0,1 2 1 0 0,-1-1 0 0 0,0 2 0 0 0,1 0-1 0 0,-1 0 1 0 0,0 1 0 0 0,1 0 0 0 0,-1 1-1 0 0,1 0 1 0 0,-3 2 6 0 0,12-1-1 0 0,-1 0 1 0 0,1 0-1 0 0,0 0 0 0 0,0 1 1 0 0,0 0-1 0 0,0-1 1 0 0,1 1-1 0 0,-1 0 0 0 0,1-1 1 0 0,0 1-1 0 0,0 0 0 0 0,0 0 1 0 0,1 0-1 0 0,-1 0 0 0 0,1 0 1 0 0,0 0-1 0 0,0 0 0 0 0,1 0 1 0 0,-1 0-1 0 0,1 0 1 0 0,0 0-1 0 0,0 0 0 0 0,0 0 1 0 0,0 0-1 0 0,1-1 0 0 0,0 1 1 0 0,1 2 0 0 0,6 22 22 0 0,-7-21-6 0 0,0 1 0 0 0,1 0 1 0 0,0 0-1 0 0,0-1 0 0 0,1 0 0 0 0,0 1 0 0 0,0-1 0 0 0,0-1 0 0 0,1 1 0 0 0,0-1 1 0 0,1 0-1 0 0,-1 0 0 0 0,3 1-16 0 0,-5-2 19 0 0,0-1 0 0 0,0 1-1 0 0,0 0 1 0 0,-1 0 0 0 0,0 0 0 0 0,0 1 0 0 0,0-1 0 0 0,0 0 0 0 0,-1 1 0 0 0,0-1 0 0 0,0 1-1 0 0,-1-1 1 0 0,1 1 0 0 0,-1-1 0 0 0,0 1 0 0 0,-1 0 0 0 0,1-1 0 0 0,-1 1-19 0 0,1 9 61 0 0,-12 109 293 0 0,8-110-314 0 0,-1-2 1 0 0,0 1 0 0 0,-1-1 0 0 0,-1 0-1 0 0,0 0 1 0 0,0 0 0 0 0,-1-1-1 0 0,-1 0 1 0 0,0-1 0 0 0,0 0 0 0 0,-1 0-1 0 0,0-1 1 0 0,-2 0-41 0 0,2-4-10 0 0,0 0 0 0 0,0-1-1 0 0,-1 0 1 0 0,0-1 0 0 0,1 0 0 0 0,-1 0 0 0 0,0-1 0 0 0,-1-1-1 0 0,1 0 1 0 0,0-1 0 0 0,0 0 0 0 0,0 0 0 0 0,-1-1-1 0 0,-6-2 11 0 0,16 3-94 0 0,-1 0 0 0 0,1-1 0 0 0,-1 1 0 0 0,1-1 0 0 0,0 1 0 0 0,-1-1 1 0 0,1 0-1 0 0,0 0 0 0 0,0 0 0 0 0,-1 0 0 0 0,1-1 0 0 0,0 1 0 0 0,0-1 0 0 0,0 1 0 0 0,1-1 0 0 0,-1 1 0 0 0,0-1 0 0 0,0 0 0 0 0,1 0 0 0 0,-1 0 0 0 0,1 0 0 0 0,0 0 0 0 0,0 0 0 0 0,-1-1 94 0 0,-1-10-4621 0 0,2-2-3823 0 0,1 7-3946 0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36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1 313 5993 0 0,'0'0'2481'0'0,"0"0"-670"0"0,0 0-539 0 0,0 0-160 0 0,0 0 77 0 0,0 0 115 0 0,0 0 32 0 0,0 0-105 0 0,0 0-227 0 0,0 0-219 0 0,0 0-137 0 0,5-1-47 0 0,327-18 4714 0 0,-32-3-4358 0 0,-201 21-797 0 0,-99 1-172 0 0,0 0-15 0 0,0 0-26 0 0,-16-3-16953 0 0,13 3 6905 0 0</inkml:trace>
  <inkml:trace contextRef="#ctx0" brushRef="#br0" timeOffset="332.749">84 559 10586 0 0,'0'0'2054'0'0,"0"0"-439"0"0,0 0-295 0 0,0 0-142 0 0,0 0-121 0 0,0 0-148 0 0,0 0-175 0 0,0 0-165 0 0,0 0-87 0 0,0 0 8 0 0,0 0 37 0 0,0 0 47 0 0,0 0-13 0 0,22-2-28 0 0,156-19 847 0 0,181-24 309 0 0,-283 44-2767 0 0,-75 1 577 0 0,-1 0-228 0 0,0 0-308 0 0,0-7-9153 0 0,0 6-1045 0 0</inkml:trace>
  <inkml:trace contextRef="#ctx0" brushRef="#br0" timeOffset="991.204">461 28 2545 0 0,'0'0'3738'0'0,"0"0"-1386"0"0,0 0-543 0 0,0 0-118 0 0,0 0 70 0 0,0 0 61 0 0,0 0-68 0 0,0 0-193 0 0,0 0-347 0 0,0 0-320 0 0,0 0-246 0 0,0 0-182 0 0,0 0-96 0 0,-5-5-63 0 0,-17-13-18 0 0,17 14-10 0 0,5 4-47 0 0,0 0-52 0 0,9 11 341 0 0,14 12-92 0 0,2-1-1 0 0,0 0 0 0 0,2-3 1 0 0,0 0-1 0 0,10 4-428 0 0,26 19 268 0 0,132 92 148 0 0,-155-88-362 0 0,-39-45-34 0 0,-1-1 0 0 0,0 0 14 0 0,0 0 24 0 0,0 0 4 0 0,0 0 18 0 0,0 0-4 0 0,0 0 6 0 0,0 0 10 0 0,0 0-3 0 0,-24 24 584 0 0,-107 87-407 0 0,-203 212 57 0 0,267-246-278 0 0,60-73-2217 0 0,8-10-2681 0 0,0 1-3507 0 0,-1 5-3816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09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1 144,'19'-29,"11"-14,1 5,-5 13,-7 17,-2 13,1 7,2 1,3-2,2-3,2-2,-5-8,-4-7,-7-8,-4-1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4:04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383 109 0 0 0,'0'0'922'0'0,"0"0"352"0"0,0 0 195 0 0,0 0 14 0 0,0 0-78 0 0,0 0-124 0 0,0 0-97 0 0,0 0-58 0 0,0 0-45 0 0,0 0 17 0 0,-5-4 5 0 0,-75-43 6306 0 0,-52 25-4188 0 0,126 24-3172 0 0,0 1-1 0 0,0-1 1 0 0,1 1 0 0 0,-1 1 0 0 0,1-1 0 0 0,-1 1 0 0 0,1 0-1 0 0,1 0 1 0 0,-1 0 0 0 0,0 1 0 0 0,1 0 0 0 0,0 0-1 0 0,0 0 1 0 0,1 0 0 0 0,-1 0 0 0 0,1 1 0 0 0,0 0 0 0 0,0-1-1 0 0,1 1 1 0 0,0 0 0 0 0,0 1 0 0 0,0-1 0 0 0,1 0 0 0 0,0 0-1 0 0,0 1 1 0 0,1-1 0 0 0,-1 0 0 0 0,2 4-49 0 0,-3 26 140 0 0,2-1 1 0 0,2 1 0 0 0,1-1-1 0 0,1 0 1 0 0,2 0-1 0 0,2 0 1 0 0,1-1 0 0 0,2 0-1 0 0,1-1 1 0 0,14 27-141 0 0,11 40 271 0 0,-18-45-150 0 0,-7-28-47 0 0,-2 1 0 0 0,-1 0-1 0 0,-1 1 1 0 0,-1 0 0 0 0,-1 1 0 0 0,-2-1 0 0 0,-1 1 0 0 0,-2 0 0 0 0,-1 10-74 0 0,-2-34 14 0 0,1-1 0 0 0,-2 1 1 0 0,1-1-1 0 0,-1 1 0 0 0,0-1 1 0 0,0 0-1 0 0,0 0 0 0 0,-1 0 0 0 0,0 0 1 0 0,0-1-1 0 0,0 1 0 0 0,0-1 0 0 0,-1 0 1 0 0,1 0-1 0 0,-1-1 0 0 0,0 0 1 0 0,-1 1-1 0 0,1-2 0 0 0,0 1 0 0 0,-1 0 1 0 0,1-1-1 0 0,-1 0 0 0 0,0-1 0 0 0,0 1 1 0 0,0-1-1 0 0,0 0 0 0 0,0-1 0 0 0,0 1 1 0 0,0-1-1 0 0,0 0 0 0 0,0-1 1 0 0,0 1-1 0 0,0-1 0 0 0,0 0 0 0 0,0-1 1 0 0,1 0-1 0 0,-1 0 0 0 0,0 0 0 0 0,1 0 1 0 0,-3-2-15 0 0,4 2-92 0 0,0 0 1 0 0,0 0-1 0 0,0 0 0 0 0,1-1 1 0 0,-1 1-1 0 0,1-1 1 0 0,-1 0-1 0 0,1 0 0 0 0,0-1 1 0 0,0 1-1 0 0,0-1 1 0 0,0 1-1 0 0,1-1 1 0 0,-1 0-1 0 0,1 0 0 0 0,0 0 1 0 0,0 0-1 0 0,1 0 1 0 0,-1-1-1 0 0,1 1 0 0 0,0 0 1 0 0,0-1-1 0 0,0-1 92 0 0,4-17-4299 0 0,7 0-3450 0 0,-6 18-3968 0 0</inkml:trace>
  <inkml:trace contextRef="#ctx0" brushRef="#br0" timeOffset="915.764">549 356 3265 0 0,'0'0'2113'0'0,"0"0"-544"0"0,0 0-438 0 0,0 0-206 0 0,0 0 27 0 0,0 0 169 0 0,0 0 264 0 0,0 0 92 0 0,0 0-37 0 0,0 0-97 0 0,0 0-244 0 0,0 0-202 0 0,0 0-134 0 0,10 11-83 0 0,31 38-65 0 0,-6 33 1250 0 0,2 45-867 0 0,-16 27-1 0 0,-21-154-897 0 0,0 0 16 0 0,0 0 29 0 0,0 0 32 0 0,0 0 13 0 0,0 0 23 0 0,2-31 726 0 0,29-80-746 0 0,56-224-30 0 0,-72 278-154 0 0,-10 102-3759 0 0,-1-26-3415 0 0,-3-11-3695 0 0</inkml:trace>
  <inkml:trace contextRef="#ctx0" brushRef="#br0" timeOffset="1784.486">873 614 0 0 0,'0'0'1831'0'0,"0"0"-29"0"0,0 0-3 0 0,0 0-99 0 0,0 0-54 0 0,0 0-64 0 0,0 0-142 0 0,0 0-171 0 0,0 0-188 0 0,0 0-106 0 0,0 0-83 0 0,0 0-64 0 0,0 0-44 0 0,17-6-30 0 0,56-18-5 0 0,23 4 2284 0 0,-96 21-3013 0 0,0-1 0 0 0,0 1 0 0 0,-1-1 0 0 0,1 1 0 0 0,0-1 0 0 0,0 0 0 0 0,0 1 1 0 0,0-1-1 0 0,0 1 0 0 0,0-1 0 0 0,1 1 0 0 0,-1-1 0 0 0,0 0 0 0 0,0 1 0 0 0,0-1 0 0 0,0 1 0 0 0,0-1 0 0 0,1 1 1 0 0,-1-1-1 0 0,0 0 0 0 0,0 1 0 0 0,1-1 0 0 0,-1 0 0 0 0,0 1 0 0 0,0-1 0 0 0,1 0 0 0 0,-1 1 0 0 0,1-1 1 0 0,-1 0-1 0 0,0 0 0 0 0,1 1 0 0 0,-1-1 0 0 0,0 0 0 0 0,1 0 0 0 0,-1 0 0 0 0,1 0 0 0 0,-1 1 0 0 0,1-1 1 0 0,-1 0-1 0 0,0 0 0 0 0,1 0 0 0 0,-1 0 0 0 0,1 0 0 0 0,-1 0 0 0 0,1 0 0 0 0,-1 0 0 0 0,1 0 0 0 0,-1 0 0 0 0,0-1 1 0 0,1 1-1 0 0,-1 0 0 0 0,1 0 0 0 0,-1 0 0 0 0,0 0 0 0 0,1-1 0 0 0,-1 1 0 0 0,1 0 0 0 0,-1 0 0 0 0,0-1 1 0 0,1 1-1 0 0,-1 0 0 0 0,0-1 0 0 0,0 1 0 0 0,1 0 0 0 0,-1-1 0 0 0,0 1 0 0 0,0-1 0 0 0,1 1 0 0 0,-1-1-20 0 0,-26 27 1126 0 0,16-18-1288 0 0,-26 26 297 0 0,25-25-123 0 0,1 0 0 0 0,0 0 0 0 0,1 1 0 0 0,0 0 0 0 0,0 0 0 0 0,1 1 0 0 0,0 0 0 0 0,1 1-1 0 0,1 0 1 0 0,0 0 0 0 0,-2 6-12 0 0,6-15 13 0 0,1 0 0 0 0,-1 0 0 0 0,1 0 0 0 0,0 0 0 0 0,0 1 0 0 0,0-1 0 0 0,1 0 0 0 0,-1 1 0 0 0,1-1 0 0 0,-1 0 0 0 0,1 1 0 0 0,0-1 0 0 0,0 1 0 0 0,1-1 0 0 0,-1 0 0 0 0,1 1 0 0 0,0-1 0 0 0,0 0 0 0 0,0 1 0 0 0,0-1 0 0 0,0 0 0 0 0,1 0 0 0 0,-1 0 0 0 0,1 0 0 0 0,0 0 0 0 0,0 0 0 0 0,0-1 0 0 0,0 1 0 0 0,1-1 0 0 0,-1 1 0 0 0,1-1 0 0 0,-1 0 0 0 0,1 0 0 0 0,0 0 0 0 0,0 0 0 0 0,0 0 0 0 0,0-1 0 0 0,0 1 0 0 0,0-1 0 0 0,2 1-13 0 0,75 2 1101 0 0,-89-28-3825 0 0,-1 12-4449 0 0,6 6-2329 0 0,1 2 2499 0 0</inkml:trace>
  <inkml:trace contextRef="#ctx0" brushRef="#br0" timeOffset="2047.004">778 726 3529 0 0,'0'0'2343'0'0,"0"0"-120"0"0,0 0-130 0 0,0 0-169 0 0,0 0-194 0 0,0 0-327 0 0,0 0-378 0 0,0 0-238 0 0,0 0-103 0 0,0 0 35 0 0,0 0 57 0 0,0 0-56 0 0,0 0-69 0 0,12-1-108 0 0,107-2 822 0 0,-20-7-1770 0 0,-56 4-2316 0 0,-33 4 1175 0 0,8 0-6032 0 0,-11 2-2687 0 0</inkml:trace>
  <inkml:trace contextRef="#ctx0" brushRef="#br0" timeOffset="3087.014">1472 541 0 0 0,'0'0'555'0'0,"0"0"824"0"0,0 0 262 0 0,0 0 44 0 0,0 0 8 0 0,0 0-45 0 0,0 0-99 0 0,0 0-117 0 0,0 0-122 0 0,0 0-128 0 0,0 0-113 0 0,4 0 3818 0 0,-76 19-2786 0 0,64-16-2069 0 0,0 1-1 0 0,0 0 1 0 0,0 0 0 0 0,0 1-1 0 0,0 0 1 0 0,1 1-1 0 0,0-1 1 0 0,0 1-1 0 0,1 1 1 0 0,0-1-1 0 0,0 1 1 0 0,0 0-1 0 0,1 0 1 0 0,0 1 0 0 0,0 0-1 0 0,1 0 1 0 0,0 0-1 0 0,0 0 1 0 0,1 1-1 0 0,0-1 1 0 0,0 1-1 0 0,1 0 1 0 0,0 1-32 0 0,2-7 7 0 0,-1 0-1 0 0,1 0 1 0 0,0 0 0 0 0,0 1 0 0 0,0-1-1 0 0,0 0 1 0 0,1 0 0 0 0,-1 0 0 0 0,1 0-1 0 0,-1 0 1 0 0,1 0 0 0 0,0 0 0 0 0,0 0-1 0 0,1 0 1 0 0,-1-1 0 0 0,1 1-1 0 0,-1 0 1 0 0,1-1 0 0 0,0 1 0 0 0,0-1-1 0 0,0 1 1 0 0,0-1 0 0 0,0 0 0 0 0,1 0-1 0 0,-1 0 1 0 0,1 0 0 0 0,-1-1 0 0 0,1 1-1 0 0,0 0 1 0 0,0-1 0 0 0,-1 0 0 0 0,1 0-1 0 0,0 0 1 0 0,0 0 0 0 0,0 0 0 0 0,0-1-1 0 0,3 1-6 0 0,4 0 57 0 0,0-1 1 0 0,1 0-1 0 0,-1-1 0 0 0,0 0 0 0 0,0-1 0 0 0,0 0 0 0 0,0-1 1 0 0,0 1-1 0 0,-1-2 0 0 0,1 0 0 0 0,-1 0 0 0 0,0 0 0 0 0,0-1 1 0 0,0-1-1 0 0,1-1-57 0 0,12-5 46 0 0,-1-1 1 0 0,0-1-1 0 0,0-1 1 0 0,-2-1 0 0 0,0-1-1 0 0,0-1 1 0 0,-2 0-1 0 0,0-1 1 0 0,-2-1-1 0 0,0-1 1 0 0,-1 0-1 0 0,-1 0 1 0 0,-1-2 0 0 0,-1 1-1 0 0,0-2 1 0 0,-2 1-1 0 0,-1-1 1 0 0,-1-1-1 0 0,-1 1 1 0 0,-2-1-1 0 0,0 0 1 0 0,-1-8-47 0 0,-3 21-7 0 0,2 6 2 0 0,-1 1 0 0 0,-1-1-1 0 0,1 0 1 0 0,-1 0 0 0 0,0 1 0 0 0,0-1-1 0 0,-1 0 1 0 0,1 0 0 0 0,-1 0 0 0 0,-1 1-1 0 0,1-1 1 0 0,-1 1 0 0 0,0-1 0 0 0,0 1 0 0 0,0-1-1 0 0,-1 1 1 0 0,0 0 0 0 0,0 0 0 0 0,0 0-1 0 0,-1 1 1 0 0,0-1 0 0 0,0 1 0 0 0,0 0 0 0 0,0 0-1 0 0,0 0 1 0 0,-1 1 0 0 0,0-1 0 0 0,0 1 5 0 0,0 1-10 0 0,-1 0 0 0 0,0 0 0 0 0,0 1 1 0 0,0 0-1 0 0,0 0 0 0 0,0 0 0 0 0,-1 0 1 0 0,1 1-1 0 0,0 0 0 0 0,0 1 0 0 0,0-1 1 0 0,0 1-1 0 0,0 1 0 0 0,0-1 0 0 0,0 1 1 0 0,0 0-1 0 0,0 0 0 0 0,1 0 0 0 0,-1 1 1 0 0,1 0-1 0 0,-1 0 0 0 0,1 1 0 0 0,0-1 1 0 0,0 1-1 0 0,1 0 0 0 0,-1 0 0 0 0,1 1 1 0 0,0-1-1 0 0,0 1 0 0 0,0 0 0 0 0,1 0 1 0 0,0 1-1 0 0,0-1 0 0 0,0 0 0 0 0,-1 6 10 0 0,-3 1 5 0 0,1 1-1 0 0,1-1 1 0 0,0 1-1 0 0,1 0 1 0 0,0 1-1 0 0,1-1 1 0 0,1 1-1 0 0,0-1 1 0 0,0 1-1 0 0,2 0 1 0 0,0 0 0 0 0,0 0-1 0 0,1-1 1 0 0,1 1-1 0 0,0 0 1 0 0,1-1-1 0 0,1 0 1 0 0,0 1-1 0 0,0-1 1 0 0,2-1-1 0 0,-1 1 1 0 0,2-1-1 0 0,2 5-4 0 0,14 15 56 0 0,1 0-1 0 0,2-2 1 0 0,1-1-1 0 0,1-1 1 0 0,31 24-56 0 0,-57-50-547 0 0,20 11 1195 0 0,-15-14-4310 0 0,-3-5-5412 0 0,-4 2-2326 0 0</inkml:trace>
  <inkml:trace contextRef="#ctx0" brushRef="#br0" timeOffset="3666.016">2003 325 6489 0 0,'0'0'1833'0'0,"0"0"-666"0"0,0 0-360 0 0,0 0 91 0 0,0 0 312 0 0,0 0 180 0 0,0 0-113 0 0,0 0-382 0 0,0 0-324 0 0,0 0-55 0 0,0 0 84 0 0,0 0 90 0 0,0 0 15 0 0,3 4-46 0 0,44 70 4107 0 0,-10 99-3153 0 0,-21-36-1403 0 0,-8-40-110 0 0,10-120 599 0 0,16-50-492 0 0,-4-1 1 0 0,-3-1-1 0 0,-3-1 1 0 0,8-53-208 0 0,-22 64-214 0 0,-10 64 84 0 0,0 1-58 0 0,0 0-85 0 0,0 0-133 0 0,0 0-201 0 0,0 0-216 0 0,3 0-4336 0 0,-1 0-768 0 0,0 0-5606 0 0</inkml:trace>
  <inkml:trace contextRef="#ctx0" brushRef="#br0" timeOffset="4257.59">2341 645 1520 0 0,'0'0'2207'0'0,"0"0"-89"0"0,0 0-123 0 0,0 0-170 0 0,0 0-269 0 0,0 0-289 0 0,0 0-307 0 0,0 0-181 0 0,0 0-87 0 0,0 0 8 0 0,0 0 11 0 0,0 0-105 0 0,7 0-82 0 0,122-11 3590 0 0,-128 10-4080 0 0,-1 1 0 0 0,0-1 0 0 0,1 1 0 0 0,0-1 0 0 0,-1 1 0 0 0,1-1 0 0 0,-1 1 0 0 0,1 0 0 0 0,-1-1 0 0 0,1 1 0 0 0,0 0 0 0 0,-1-1 0 0 0,1 1-1 0 0,0 0 1 0 0,-1 0 0 0 0,1 0 0 0 0,0-1 0 0 0,0 1 0 0 0,-1 0 0 0 0,1 0 0 0 0,0 0 0 0 0,-1 0 0 0 0,1 0 0 0 0,0 1 0 0 0,-1-1 0 0 0,1 0 0 0 0,0 0 0 0 0,0 0 0 0 0,-1 0 0 0 0,1 1 0 0 0,-1-1 0 0 0,1 0 0 0 0,0 1 0 0 0,-1-1 0 0 0,1 1 0 0 0,-1-1 0 0 0,1 0 0 0 0,0 1 0 0 0,-1-1 0 0 0,0 1 0 0 0,1 0 0 0 0,-1-1-1 0 0,1 1 1 0 0,-1-1 0 0 0,0 1 0 0 0,1 0 0 0 0,-1-1 0 0 0,0 1 0 0 0,1 0 0 0 0,-1-1 0 0 0,0 1 0 0 0,0 0 0 0 0,0-1 0 0 0,0 1 0 0 0,0 0 0 0 0,0-1 0 0 0,0 1 0 0 0,0 0 0 0 0,0 0 0 0 0,0-1 0 0 0,0 1 0 0 0,0 0 0 0 0,0-1 0 0 0,-1 1-34 0 0,-32 42 725 0 0,25-35-665 0 0,0 0 1 0 0,1 0-1 0 0,0 1 1 0 0,0 0-1 0 0,1 1 1 0 0,0-1-1 0 0,0 1 1 0 0,1 0-1 0 0,1 1 1 0 0,-1-1-1 0 0,2 1 1 0 0,0 0-1 0 0,0 0 1 0 0,1 0-1 0 0,0 0 1 0 0,1 1-1 0 0,0 10-60 0 0,3-19 48 0 0,1 0-1 0 0,-1 0 1 0 0,1 0-1 0 0,0 0 0 0 0,0-1 1 0 0,1 1-1 0 0,-1-1 0 0 0,0 0 1 0 0,1 1-1 0 0,0-2 0 0 0,-1 1 1 0 0,1 0-1 0 0,0-1 1 0 0,0 0-1 0 0,0 0 0 0 0,0 0 1 0 0,0 0-1 0 0,0-1 0 0 0,0 1 1 0 0,0-1-1 0 0,0 0 1 0 0,0 0-1 0 0,0-1 0 0 0,0 1 1 0 0,0-1-1 0 0,0 0-47 0 0,2 1 42 0 0,63-27 490 0 0,-68 26-577 0 0,0 0 1 0 0,-1 0-1 0 0,1 0 0 0 0,-1 0 0 0 0,1 0 1 0 0,-1 0-1 0 0,1 0 0 0 0,-1 0 0 0 0,1 0 1 0 0,-1 0-1 0 0,0 0 0 0 0,0 0 0 0 0,0 0 1 0 0,0-1-1 0 0,1 1 0 0 0,-1 0 0 0 0,-1 0 0 0 0,1 0 1 0 0,0 0-1 0 0,0 0 0 0 0,0 0 0 0 0,0 0 1 0 0,-1 0-1 0 0,1 0 0 0 0,-1 0 0 0 0,1 0 1 0 0,-1 0-1 0 0,1 0 0 0 0,-1 0 0 0 0,1 0 1 0 0,-1 0-1 0 0,0 0 0 0 0,0 0 0 0 0,1 0 1 0 0,-1 1-1 0 0,-1-1 45 0 0,-18-16-5188 0 0,8 10-4358 0 0,6 7-1416 0 0</inkml:trace>
  <inkml:trace contextRef="#ctx0" brushRef="#br0" timeOffset="4564.966">2283 760 5137 0 0,'0'0'2539'0'0,"0"0"-621"0"0,0 0-260 0 0,0 0-87 0 0,0 0-60 0 0,0 0-152 0 0,0 0-190 0 0,0 0-222 0 0,0 0-233 0 0,0 0-168 0 0,0 0-131 0 0,0 0-107 0 0,0 0-108 0 0,34-4-80 0 0,107-14-70 0 0,-46 9-462 0 0,-60 6-1633 0 0,-20-1-4487 0 0,-8 4-4033 0 0</inkml:trace>
  <inkml:trace contextRef="#ctx0" brushRef="#br0" timeOffset="5397.225">2676 36 0 0 0,'0'0'1268'0'0,"0"0"331"0"0,0 0 198 0 0,0 0 91 0 0,0 0 15 0 0,0 0-116 0 0,0 0-137 0 0,0 0-239 0 0,0 0-222 0 0,0 0-184 0 0,0 0-164 0 0,0 0-155 0 0,1-5-124 0 0,3-13 29 0 0,43 6 2180 0 0,-34 12-2323 0 0,-2-1-175 0 0,-1 1 1 0 0,1 0 0 0 0,-1 1 0 0 0,0 0-1 0 0,1 1 1 0 0,-1 0 0 0 0,0 0 0 0 0,0 1-1 0 0,0 1 1 0 0,4 1-274 0 0,-11-4 61 0 0,1 1 1 0 0,0-1-1 0 0,0 1 0 0 0,-1 0 0 0 0,1 1 0 0 0,-1-1 1 0 0,1 0-1 0 0,-1 1 0 0 0,0 0 0 0 0,0 0 0 0 0,-1 0 1 0 0,1 0-1 0 0,0 0 0 0 0,-1 0 0 0 0,0 1 0 0 0,0-1 1 0 0,0 1-1 0 0,0 0 0 0 0,0 0 0 0 0,-1 0 0 0 0,0-1 0 0 0,1 1 1 0 0,-2 0-1 0 0,1 1 0 0 0,0-1 0 0 0,-1 0 0 0 0,0 3-60 0 0,-14 108 823 0 0,1-74-710 0 0,2 1 1 0 0,3 0 0 0 0,1 1-1 0 0,1-1 1 0 0,2 40-115 0 0,4-76 23 0 0,1-1 0 0 0,0 0 0 0 0,0 0 0 0 0,0 0 0 0 0,0 1 0 0 0,1-1 0 0 0,0-1 0 0 0,0 1 0 0 0,0 0 0 0 0,1 0 0 0 0,-1-1 0 0 0,1 1 0 0 0,0-1 0 0 0,1 0 0 0 0,-1 0 0 0 0,1 0 0 0 0,0-1 0 0 0,-1 1 0 0 0,2-1 0 0 0,-1 0 0 0 0,0 0 0 0 0,1 0 0 0 0,-1 0 0 0 0,1-1 0 0 0,0 0 0 0 0,0 0 0 0 0,0 0 0 0 0,0-1 0 0 0,0 1 0 0 0,0-1 0 0 0,0-1 0 0 0,0 1 0 0 0,1-1 0 0 0,-1 1 0 0 0,0-1 0 0 0,2-1-23 0 0,1-2 1292 0 0,-21-2-1058 0 0,-23-6-358 0 0,30 10 118 0 0,0 0-1 0 0,0 0 1 0 0,0 0-1 0 0,0 1 1 0 0,-1 0 0 0 0,1 0-1 0 0,0 0 1 0 0,0 1 0 0 0,0 0-1 0 0,0 0 1 0 0,0 1-1 0 0,0 0 1 0 0,0 0 0 0 0,0 0-1 0 0,0 0 1 0 0,1 1 0 0 0,-1 0-1 0 0,0 1 7 0 0,3 3-3 0 0,1 0-1 0 0,-1 0 0 0 0,1 0 0 0 0,1 0 0 0 0,-1 0 1 0 0,1 1-1 0 0,1-1 0 0 0,-1 0 0 0 0,1 1 1 0 0,0-1-1 0 0,1 0 0 0 0,0 1 0 0 0,0-1 1 0 0,0 0-1 0 0,1 0 0 0 0,0 0 0 0 0,1 0 1 0 0,0 0-1 0 0,0 0 0 0 0,0-1 0 0 0,1 1 1 0 0,2 3 3 0 0,68 117 189 0 0,-71-120-157 0 0,-1 0-1 0 0,0 1 1 0 0,-1-1-1 0 0,0 1 1 0 0,0-1 0 0 0,0 1-1 0 0,-1-1 1 0 0,0 1-1 0 0,0 0 1 0 0,-1-1 0 0 0,0 1-1 0 0,-1-1 1 0 0,1 1-1 0 0,-1-1 1 0 0,-1 0 0 0 0,0 0-1 0 0,0 0 1 0 0,0 0-1 0 0,0 0 1 0 0,-1-1 0 0 0,0 1-1 0 0,-1-1 1 0 0,0 0-1 0 0,0 0 1 0 0,0-1 0 0 0,0 1-1 0 0,-1-1 1 0 0,0-1-1 0 0,0 1 1 0 0,0-1 0 0 0,-1 0-1 0 0,1 0 1 0 0,-2 0-32 0 0,-7 5 21 0 0,6-3-30 0 0,0 0 0 0 0,-1 0 0 0 0,0-1 0 0 0,0 0 0 0 0,0-1 0 0 0,-1 0 0 0 0,0-1 0 0 0,1 0 0 0 0,-1 0 0 0 0,0-1 0 0 0,-1-1 0 0 0,-1 0 9 0 0,11-28-4138 0 0,2 25 3818 0 0,0-8-3001 0 0,2 3-3246 0 0,1-1-5991 0 0</inkml:trace>
  <inkml:trace contextRef="#ctx0" brushRef="#br0" timeOffset="102148.989">1888 1419 704 0 0,'0'0'2869'0'0,"0"0"-854"0"0,0 0-204 0 0,0 0 117 0 0,0 0 35 0 0,0 0-102 0 0,0 0-265 0 0,0 0-406 0 0,0 0-411 0 0,0 0-255 0 0,0 0-102 0 0,0 0 68 0 0,0 0 77 0 0,2-2 59 0 0,7-2-271 0 0,0 1-1 0 0,0-1 1 0 0,1 2-1 0 0,-1-1 1 0 0,1 1-1 0 0,0 1 1 0 0,-1 0-1 0 0,1 0 1 0 0,0 1-1 0 0,0 0 0 0 0,-1 0 1 0 0,1 1-1 0 0,0 1-354 0 0,23-1 406 0 0,162-1 572 0 0,-195 0-919 0 0,0 0-24 0 0,0 0-2 0 0,0 0 6 0 0,0 0-14 0 0,0 0 38 0 0,0 0 15 0 0,0 0-1 0 0,0 0-16 0 0,0 0-2 0 0,0 0-15 0 0,0 0-3 0 0,0 0 3 0 0,0 0-9 0 0,0 0-6 0 0,0 0-10 0 0,0 0-2 0 0,0 0 6 0 0,0 0 3 0 0,0 0 14 0 0,0 0 10 0 0,0 0-13 0 0,0 0 4 0 0,0 0 13 0 0,0 0 0 0 0,0 0-6 0 0,0 0 0 0 0,0 0 20 0 0,0 0-16 0 0,0 0-12 0 0,0 0 3 0 0,0 0 30 0 0,0 0-7 0 0,0 0 11 0 0,0 0 3 0 0,0 0-16 0 0,0 0 32 0 0,0 0 19 0 0,0 0 17 0 0,0 0 7 0 0,0 0 14 0 0,0 0 18 0 0,-24-39 329 0 0,-52-65-478 0 0,87 86-4481 0 0,9 15-1874 0 0,-13 2 1231 0 0,5 0-7091 0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41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869 509 4657 0 0,'0'0'2322'0'0,"0"0"-526"0"0,0 0-313 0 0,0 0-6 0 0,0 0 71 0 0,0 0 67 0 0,0 0-67 0 0,0 0-229 0 0,0 0-235 0 0,0 0-213 0 0,-3-2-207 0 0,2 0-1982 0 0,-10-2 11609 0 0,11 5-10228 0 0,0-1 15 0 0,0 0-7 0 0,-59-8 280 0 0,-45 24-366 0 0,23 12 13 0 0,0-5-1 0 0,-85 14 3 0 0,131-29-4 0 0,-188 58 20 0 0,216-59-144 0 0,7-7 138 0 0,0 0-11 0 0,0 0 2 0 0,0 0-3 0 0,0 0 27 0 0,0 0-14 0 0,0 0-11 0 0,0 0 17 0 0,0 0 0 0 0,0 0-2 0 0,0 0-8 0 0,0 0-19 0 0,0 0-20 0 0,0 0 30 0 0,0 0 10 0 0,0 0 7 0 0,0 0 17 0 0,0 0-27 0 0,0 0 2 0 0,0 0-16 0 0,0 0-2 0 0,0 0-2 0 0,0 0 2 0 0,0 0-2 0 0,0 0 6 0 0,0 0 8 0 0,7 1-38 0 0,90 53 6 0 0,109 19 103 0 0,-188-67-71 0 0,0 1 0 0 0,0 1-1 0 0,0 0 1 0 0,-1 1 0 0 0,-1 1-1 0 0,0 1 1 0 0,0 1 0 0 0,11 9-1 0 0,-19 5 50 0 0,-8-25-42 0 0,0-1 0 0 0,-5 15 52 0 0,-11 2-37 0 0,-1 0-1 0 0,-1-1 1 0 0,-1 0-1 0 0,0-2 1 0 0,0 0-1 0 0,-2-2 1 0 0,-10 6-23 0 0,-18 11 20 0 0,-223 142-35 0 0,181-87-10 0 0,91-84 21 0 0,-1 1 1 0 0,1 0 0 0 0,0-1-1 0 0,-1 1 1 0 0,1-1-1 0 0,0 1 1 0 0,0 0 0 0 0,0-1-1 0 0,0 1 1 0 0,0 0-1 0 0,0 0 1 0 0,0-1 0 0 0,0 1-1 0 0,0 0 1 0 0,0-1-1 0 0,0 1 1 0 0,0 0 0 0 0,0-1-1 0 0,0 1 1 0 0,0 0 0 0 0,1-1-1 0 0,-1 1 1 0 0,0 0-1 0 0,1-1 1 0 0,-1 1 0 0 0,0-1-1 0 0,1 1 1 0 0,-1-1-1 0 0,1 1 1 0 0,-1-1 0 0 0,1 1-1 0 0,-1-1 1 0 0,1 1-1 0 0,-1-1 1 0 0,1 1 0 0 0,-1-1-1 0 0,1 0 1 0 0,0 1-1 0 0,-1-1 1 0 0,1 0 0 0 0,0 0-1 0 0,-1 1 1 0 0,1-1-1 0 0,0 0 1 0 0,-1 0 0 0 0,1 0-1 0 0,0 0 1 0 0,-1 0 0 0 0,1 0-1 0 0,0 0 4 0 0,46 10 99 0 0,-42-9-104 0 0,39 3 80 0 0,0-3 0 0 0,0-1 1 0 0,0-2-1 0 0,0-3 1 0 0,35-7-76 0 0,54-5 114 0 0,189 6 139 0 0,-277 18-232 0 0,-45-7-7 0 0,-2 1 115 0 0,2-2-130 0 0,0 1 7 0 0,0 0-16 0 0,0 0-5 0 0,0 0 4 0 0,0 0-3 0 0,0 0 3 0 0,0 0 14 0 0,0 0-21 0 0,0 0 17 0 0,0 0-7 0 0,0 0-11 0 0,0 0 7 0 0,0 0-1 0 0,0 0 2 0 0,0 0-2 0 0,0 0 2 0 0,0 0-5 0 0,0 0-4 0 0,0 0 10 0 0,0 0 2 0 0,0 0 0 0 0,0 0 0 0 0,0 0-2 0 0,0 0-4 0 0,0 0-1 0 0,0 0 4 0 0,0 0-2 0 0,0 0 8 0 0,0 0 13 0 0,0 0-15 0 0,0 0-14 0 0,0 0 2 0 0,0 0 23 0 0,0 0 9 0 0,0 0-3 0 0,0 0-5 0 0,0 0-6 0 0,0 0 9 0 0,0 0-16 0 0,0 0-14 0 0,0 0 21 0 0,0 0 0 0 0,0 0 11 0 0,0 0-6 0 0,0 0-17 0 0,0 0 16 0 0,0 0 1 0 0,0 0-12 0 0,0 0 9 0 0,0 0-2 0 0,0 0 6 0 0,0 0-17 0 0,0 0 12 0 0,0 0-3 0 0,0 0 10 0 0,0 0 8 0 0,0 0-5 0 0,0 0-20 0 0,0 0-8 0 0,0 0-2 0 0,0 0 12 0 0,0 0 10 0 0,0 0-13 0 0,0 0 4 0 0,0 0 17 0 0,0 0 14 0 0,0 0-26 0 0,0 0-43 0 0,0 0 37 0 0,0 0 1 0 0,0 0-3 0 0,0 0 8 0 0,0 0-16 0 0,0 0 0 0 0,0 0 21 0 0,0 0-22 0 0,0 0-10 0 0,0 0 5 0 0,0 0 6 0 0,0 0 2 0 0,0 0-2 0 0,0 0-8 0 0,0 0 18 0 0,0 0 12 0 0,0 0-26 0 0,0 0-4 0 0,0 0 2 0 0,0 0 3 0 0,0 0 5 0 0,0 0-16 0 0,0 0 4 0 0,0 0-4 0 0,0 0-7 0 0,0 0-6 0 0,0 0-23 0 0,0 0-11 0 0,0 0-5 0 0,0 0-21 0 0,0 0-35 0 0,0 0-49 0 0,0 0-49 0 0,0 0-70 0 0,-16 0-4258 0 0,3 2 2196 0 0,7 0-765 0 0,-1-2-4438 0 0,3 0-3629 0 0</inkml:trace>
  <inkml:trace contextRef="#ctx0" brushRef="#br0" timeOffset="767.943">1761 294 7050 0 0,'0'0'1514'0'0,"0"0"-537"0"0,0 0-256 0 0,0 0 113 0 0,0 0 365 0 0,0 0 365 0 0,0 0 136 0 0,0 0-149 0 0,0 0-324 0 0,0 0-291 0 0,0 0-170 0 0,0 0-89 0 0,0 0-56 0 0,2-4-60 0 0,-2 3-497 0 0,0 0 0 0 0,1 0 0 0 0,-1-1 0 0 0,0 1 0 0 0,0 0 0 0 0,0 0 0 0 0,0 0-1 0 0,0 0 1 0 0,0 0 0 0 0,0 0 0 0 0,0 0 0 0 0,0-1 0 0 0,-1 1 0 0 0,1 0 0 0 0,0 0 0 0 0,-1 0 0 0 0,1 0 0 0 0,-1 0 0 0 0,1 0 0 0 0,-1 0-1 0 0,1 0 1 0 0,-1 0 0 0 0,0 0 0 0 0,0 1 0 0 0,1-1 0 0 0,-1 0 0 0 0,0 0 0 0 0,0 1 0 0 0,0-1 0 0 0,0 0 0 0 0,0 1 0 0 0,0-1 0 0 0,0 1 0 0 0,0-1-1 0 0,0 1 1 0 0,0-1 0 0 0,0 1 0 0 0,0 0 0 0 0,0 0 0 0 0,0-1 0 0 0,0 1 0 0 0,0 0 0 0 0,0 0 0 0 0,-1 0 0 0 0,1 0 0 0 0,0 0 0 0 0,-1 1-64 0 0,-190-29 2353 0 0,185 28-2312 0 0,-6-1 51 0 0,-1 1-1 0 0,1 0 1 0 0,0 0 0 0 0,0 2-1 0 0,0-1 1 0 0,0 2 0 0 0,0 0-1 0 0,1 0 1 0 0,-1 1-1 0 0,1 1 1 0 0,0 0 0 0 0,-8 5-92 0 0,10-4 23 0 0,1 1 0 0 0,0 0 0 0 0,0 0 0 0 0,1 1 0 0 0,0 0 0 0 0,0 1 0 0 0,1 0 0 0 0,0 0 0 0 0,1 1 0 0 0,0-1 0 0 0,0 1 0 0 0,1 1 0 0 0,0-1 0 0 0,1 1 0 0 0,0 0 0 0 0,-2 9-23 0 0,-1 7 28 0 0,0 0 1 0 0,2 1-1 0 0,1-1 1 0 0,1 1 0 0 0,2 0-1 0 0,1 0 1 0 0,0 0-1 0 0,2 0 1 0 0,2 0-1 0 0,0 0 1 0 0,2-1 0 0 0,3 7-29 0 0,22 67 71 0 0,-5 1 1 0 0,-4 2 0 0 0,-4 0 0 0 0,-5 1-1 0 0,-2 80-71 0 0,-9-168 21 0 0,-1 0 1 0 0,-1 0-1 0 0,0 0 0 0 0,-1 0 0 0 0,-1 0 0 0 0,-1 0 1 0 0,0-1-1 0 0,-1 1 0 0 0,-1-1 0 0 0,0 0 0 0 0,-2 0 0 0 0,1 0 1 0 0,-2-1-1 0 0,0 0 0 0 0,-1-1 0 0 0,0 1 0 0 0,-5 3-21 0 0,6-10 6 0 0,-1 0 0 0 0,0 0-1 0 0,0-1 1 0 0,-1 0-1 0 0,1-1 1 0 0,-2 0-1 0 0,1 0 1 0 0,-1-1 0 0 0,1 0-1 0 0,-1-1 1 0 0,-1-1-1 0 0,1 1 1 0 0,0-2 0 0 0,-1 0-1 0 0,0 0 1 0 0,-6 0-6 0 0,14-4-106 0 0,1 0 0 0 0,0 0 0 0 0,-1 0 0 0 0,1-1 0 0 0,0 1 0 0 0,0-1 1 0 0,0 1-1 0 0,1-1 0 0 0,-1 0 0 0 0,1 0 0 0 0,-1 0 0 0 0,1-1 0 0 0,0 1 0 0 0,0 0 1 0 0,0-1-1 0 0,1 0 0 0 0,-1 1 0 0 0,1-1 0 0 0,0 0 0 0 0,0 0 0 0 0,0 1 0 0 0,1-1 0 0 0,-1 0 1 0 0,1 0-1 0 0,0 0 0 0 0,0 0 0 0 0,0 0 0 0 0,1 0 0 0 0,-1 0 0 0 0,1 0 0 0 0,0 1 1 0 0,0-1-1 0 0,2-3 106 0 0,13-23-5960 0 0,-10 22-162 0 0,2 0-6162 0 0</inkml:trace>
  <inkml:trace contextRef="#ctx0" brushRef="#br0" timeOffset="1417.975">1584 1650 12211 0 0,'0'0'3991'0'0,"0"0"-2427"0"0,0 0-951 0 0,0 0-159 0 0,0 0 136 0 0,0 0 225 0 0,0 0 153 0 0,0 0 25 0 0,0 0-183 0 0,0 0-249 0 0,0 0-201 0 0,0 0-122 0 0,0 0-74 0 0,-3-5 204 0 0,2 45 695 0 0,-10 94-154 0 0,-30 13-455 0 0,41-236 1262 0 0,63-107-1650 0 0,-40 135-50 0 0,3 1 0 0 0,2 1 0 0 0,18-25-16 0 0,-46 83-1 0 0,0-1 1 0 0,0 1 0 0 0,0 0 0 0 0,0 0 0 0 0,0-1 0 0 0,0 1 0 0 0,1 0 0 0 0,-1 0 0 0 0,0 0 0 0 0,1-1 0 0 0,-1 1 0 0 0,1 0 0 0 0,-1 0 0 0 0,1 0 0 0 0,0 0 0 0 0,-1 0 0 0 0,1 0 0 0 0,0 0 0 0 0,0 0 0 0 0,0 0 0 0 0,0 0 0 0 0,0 1 0 0 0,0-1 0 0 0,0 0 0 0 0,0 1 0 0 0,0-1 0 0 0,0 0 0 0 0,0 1 0 0 0,0-1 0 0 0,0 1 0 0 0,0 0 0 0 0,1-1 0 0 0,-1 1 0 0 0,0 0 0 0 0,0 0 0 0 0,1 0 0 0 0,-1-1 0 0 0,0 1 0 0 0,0 1 0 0 0,1-1 0 0 0,-1 0 0 0 0,0 0 0 0 0,0 0 0 0 0,0 1 0 0 0,1-1 0 0 0,-1 0 0 0 0,0 1-1 0 0,0-1 1 0 0,0 1 0 0 0,0 0 0 0 0,0-1 0 0 0,0 1 0 0 0,0 0 0 0 0,0 0 0 0 0,0-1 0 0 0,0 1 0 0 0,0 0 0 0 0,0 0 0 0 0,-1 0 0 0 0,1 0 0 0 0,0 0 0 0 0,-1 0 0 0 0,1 0 0 0 0,0 1 0 0 0,7 11 11 0 0,0-1-1 0 0,0 1 0 0 0,-1 0 1 0 0,-1 1-1 0 0,0 0 0 0 0,-1 0 1 0 0,0 0-1 0 0,-2 1 1 0 0,2 6-11 0 0,-12 33-1669 0 0,-3-38-3440 0 0,-4-1-6243 0 0,11-11 434 0 0</inkml:trace>
  <inkml:trace contextRef="#ctx0" brushRef="#br0" timeOffset="1733.852">1859 1958 12515 0 0,'0'0'4477'0'0,"0"0"-2833"0"0,0 0-1072 0 0,0 0-62 0 0,0 0 255 0 0,0 0 327 0 0,0 0 158 0 0,0 0-87 0 0,0 0-316 0 0,0 0-254 0 0,0 0-123 0 0,0 0-66 0 0,0 0-24 0 0,-3 14-52 0 0,-25 111 799 0 0,21-60-1027 0 0,7-65-178 0 0,0 0-38 0 0,0 0-33 0 0,0 0-86 0 0,0-27-5203 0 0,2 19 149 0 0,0-3-6466 0 0</inkml:trace>
  <inkml:trace contextRef="#ctx0" brushRef="#br0" timeOffset="2373.968">1462 1230 6249 0 0,'0'0'2241'0'0,"0"0"-418"0"0,0 0-221 0 0,0 0-1 0 0,0 0 16 0 0,0 0-25 0 0,0 0-181 0 0,0 0-327 0 0,0 0-325 0 0,0 0-242 0 0,0 0-126 0 0,0 0-20 0 0,0 0 104 0 0,5-1 130 0 0,20-2 517 0 0,-1-2-676 0 0,1 1 0 0 0,-1 1 0 0 0,1 2 0 0 0,0 0 0 0 0,-1 2 0 0 0,1 1 0 0 0,0 0 0 0 0,5 3-446 0 0,39 10 318 0 0,-69-15-303 0 0,1 1 1 0 0,-1-1 0 0 0,0 1-1 0 0,1-1 1 0 0,-1 0-1 0 0,0 1 1 0 0,1-1 0 0 0,-1 0-1 0 0,0 0 1 0 0,1 1-1 0 0,-1-1 1 0 0,0 0 0 0 0,1 0-1 0 0,-1 1 1 0 0,1-1-1 0 0,-1 0 1 0 0,1 0-1 0 0,-1 0 1 0 0,0 0 0 0 0,1 0-1 0 0,-1 0 1 0 0,1 0-1 0 0,-1 0 1 0 0,1 0 0 0 0,-1 0-1 0 0,1 0 1 0 0,-1 0-1 0 0,1 0 1 0 0,-1 0 0 0 0,0 0-1 0 0,1 0 1 0 0,-1 0-1 0 0,1 0 1 0 0,-1-1 0 0 0,1 1-1 0 0,-1 0 1 0 0,0 0-1 0 0,1-1 1 0 0,-1 1-1 0 0,0 0 1 0 0,1 0 0 0 0,-1-1-1 0 0,0 1 1 0 0,1 0-1 0 0,-1-1 1 0 0,0 1 0 0 0,0-1-1 0 0,1 1 1 0 0,-1 0-1 0 0,0-1 1 0 0,0 1 0 0 0,0-1-1 0 0,1 1 1 0 0,-1-1-1 0 0,0 1 1 0 0,0 0 0 0 0,0-1-1 0 0,0 1 1 0 0,0-1-1 0 0,0 1 1 0 0,0-1-16 0 0,-19-28 1032 0 0,11 18-1316 0 0,-84-134-972 0 0,89 108-2991 0 0,3 27-454 0 0,0 2-7283 0 0</inkml:trace>
  <inkml:trace contextRef="#ctx0" brushRef="#br0" timeOffset="3305.969">1828 78 1416 0 0,'0'0'1791'0'0,"0"0"12"0"0,0 0 108 0 0,0 0 199 0 0,0 0 95 0 0,0 0-155 0 0,0 0-319 0 0,0 0-419 0 0,0 0-372 0 0,0 0-210 0 0,0 0-133 0 0,0 0-94 0 0,0 0-58 0 0,-2 7-27 0 0,-2 6-131 0 0,2 1 1 0 0,0-1 0 0 0,0 1 0 0 0,1 0-1 0 0,1-1 1 0 0,0 1 0 0 0,1 0-1 0 0,1 9-287 0 0,2 165 1371 0 0,-24-85-805 0 0,6-171 1820 0 0,15 40-2361 0 0,2 1 1 0 0,0-1 0 0 0,2 1 0 0 0,1 0 0 0 0,1 0-1 0 0,8-18-25 0 0,62-154 58 0 0,-42 168-164 0 0,-35 31 50 0 0,0 0-2 0 0,17 8 14 0 0,16 26-46 0 0,-15-6-3409 0 0,-15-20 910 0 0,0-1-6206 0 0,0-4-2534 0 0</inkml:trace>
  <inkml:trace contextRef="#ctx0" brushRef="#br0" timeOffset="3821.506">2023 390 6369 0 0,'0'0'2123'0'0,"0"0"-411"0"0,0 0-123 0 0,0 0 30 0 0,0 0 39 0 0,0 0-54 0 0,0 0-234 0 0,0 0-357 0 0,0 0-336 0 0,0 0-237 0 0,0 0-119 0 0,0 0 23 0 0,5-3 19 0 0,83-21 1533 0 0,-87 26-1856 0 0,0 0-1 0 0,0-1 1 0 0,0 1-1 0 0,0 0 1 0 0,0 0-1 0 0,0 0 1 0 0,0 0-1 0 0,0 0 1 0 0,-1 0-1 0 0,1 1 0 0 0,-1-1 1 0 0,0 0-1 0 0,0 0 1 0 0,0 0-1 0 0,0 0 1 0 0,0 0-1 0 0,0 1 1 0 0,0-1-1 0 0,-1 0 1 0 0,1 0-1 0 0,-1 0 1 0 0,1 0-1 0 0,-1 0 1 0 0,0 0-1 0 0,-1 2-39 0 0,-73 118 964 0 0,74-120-946 0 0,0-1 0 0 0,0 1 0 0 0,0-1 0 0 0,0 1 0 0 0,1 0 0 0 0,-1-1 0 0 0,0 1 0 0 0,1 0 0 0 0,0-1 0 0 0,-1 1 0 0 0,1 0 0 0 0,0 0 0 0 0,0-1 0 0 0,0 1 0 0 0,0 0 0 0 0,0 0 0 0 0,0 0 0 0 0,0-1 0 0 0,0 1 0 0 0,1 0 0 0 0,-1 0 0 0 0,1-1 0 0 0,0 1 0 0 0,-1 0 0 0 0,1-1 0 0 0,0 1 0 0 0,0-1 0 0 0,0 1 0 0 0,0-1 0 0 0,0 1 0 0 0,0-1 0 0 0,0 0 0 0 0,1 1 0 0 0,-1-1 0 0 0,1 1-18 0 0,7-1 83 0 0,-1 0 1 0 0,0 0 0 0 0,0 0-1 0 0,1-1 1 0 0,-1 0 0 0 0,0-1-1 0 0,1 0 1 0 0,-1 0 0 0 0,0-1-1 0 0,0 0 1 0 0,0 0 0 0 0,0-1-1 0 0,-1 0 1 0 0,1 0 0 0 0,-1-1-1 0 0,1 0 1 0 0,-1 0-1 0 0,0-1-83 0 0,0-15-3604 0 0,-5 6-5269 0 0,-2 13 7524 0 0,1-3-10593 0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49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0 0 0,'0'0'2603'0'0,"0"0"-332"0"0,0 0-197 0 0,0 0-145 0 0,0 0-50 0 0,0 0-7 0 0,0 0-60 0 0,0 0-195 0 0,0 0-292 0 0,0 0-307 0 0,0 0-258 0 0,0 0-182 0 0,0 0-145 0 0,2 17 905 0 0,7 137 2010 0 0,-9-93-3014 0 0,-2 0-1 0 0,-3 0 1 0 0,-3 0-1 0 0,-3-1 1 0 0,-5 13-334 0 0,-1 15 109 0 0,4-19-25 0 0,13-68-118 0 0,0-5-540 0 0,-1-16-1871 0 0,1-13-1860 0 0,4 13-6041 0 0,-2 12 1332 0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0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27 576 0 0,'0'0'2513'0'0,"0"0"-533"0"0,0 0-182 0 0,0 0 90 0 0,0 0 86 0 0,0 0 77 0 0,0 0-123 0 0,0 0-302 0 0,0 0-368 0 0,0 0-374 0 0,0 0-257 0 0,0 0-167 0 0,0 0-76 0 0,-4-1-56 0 0,-3-6 374 0 0,31 7 664 0 0,-8 1-932 0 0,161-9 2134 0 0,38-4-1725 0 0,-215 12-849 0 0,0 0-5 0 0,0 0-9 0 0,0 0-3 0 0,0 0-23 0 0,0 0-37 0 0,0 0-70 0 0,0 0-70 0 0,-13 8-6260 0 0,5 3-3679 0 0,4-6 1184 0 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0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5881 0 0,'0'0'2994'0'0,"0"0"-1141"0"0,0 0-636 0 0,0 0-90 0 0,0 0 175 0 0,0 0 171 0 0,0 0-14 0 0,0 0-184 0 0,0 0-254 0 0,0 0-203 0 0,0 0-116 0 0,36-11-110 0 0,111-37-104 0 0,37 11 818 0 0,-94 33-1410 0 0,-90 4-88 0 0,0 0-106 0 0,0 0-187 0 0,0 0-375 0 0,0 0-626 0 0,-2 0-7237 0 0,-2 0-2333 0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31 162 1536 0 0,'0'0'1805'0'0,"0"0"46"0"0,0 0 24 0 0,0 0 76 0 0,0 0 36 0 0,0 0-60 0 0,0 0-119 0 0,0 0-251 0 0,0 0-294 0 0,0 0-268 0 0,0 0-243 0 0,0 0-184 0 0,0 0-81 0 0,-7 0-58 0 0,-16-1 211 0 0,38-1 1558 0 0,112-6 855 0 0,206-8-787 0 0,-341 16-2241 0 0,-1-2 0 0 0,1 1 1 0 0,0-1-1 0 0,0 0 1 0 0,0-1-1 0 0,0 0 1 0 0,0 0-1 0 0,1-1 1 0 0,-1 0-1 0 0,1 0 1 0 0,-3-3-26 0 0,-55-69-80 0 0,59 69 651 0 0,-1-4-3699 0 0,18 6-9207 0 0,-5 5 407 0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1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12 5817 0 0,'0'0'1961'0'0,"0"0"-332"0"0,0 0 25 0 0,0 0 140 0 0,0 0 73 0 0,0 0-56 0 0,0 0-303 0 0,0 0-316 0 0,0 0-289 0 0,0 0-213 0 0,0 0-115 0 0,0 0-31 0 0,-3-3 8 0 0,2 2-500 0 0,0 1 1 0 0,-1-1 0 0 0,1 1-1 0 0,0 0 1 0 0,-1-1-1 0 0,1 1 1 0 0,0 0-1 0 0,-1 0 1 0 0,1 0 0 0 0,-1-1-1 0 0,1 2 1 0 0,0-1-1 0 0,-1 0 1 0 0,1 0-1 0 0,0 0 1 0 0,-1 1 0 0 0,1-1-1 0 0,0 0 1 0 0,-1 1-1 0 0,1-1 1 0 0,0 1-1 0 0,0 0 1 0 0,-1 0 0 0 0,1-1-1 0 0,0 1 1 0 0,0 0-1 0 0,0 0 1 0 0,0 0-1 0 0,0 0 1 0 0,0 0 0 0 0,0 0-1 0 0,1 0 1 0 0,-1 0-1 0 0,0 0 1 0 0,0 1-1 0 0,1-1 1 0 0,-1 0 0 0 0,1 1-53 0 0,-8 10 368 0 0,11-17 389 0 0,31-28-18 0 0,-34 32-674 0 0,0 1 13 0 0,0 0 0 0 0,0 0-15 0 0,0 0-40 0 0,0 0 3 0 0,0 0-3 0 0,0 0-4 0 0,0 1 21 0 0,0 1-30 0 0,0-1-35 0 0,0-1-42 0 0,-2 9-6399 0 0,2-7-1204 0 0,0-2-3854 0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296 374 8666 0 0,'0'0'3638'0'0,"0"0"-1538"0"0,0 0-667 0 0,0 0 94 0 0,0 0 73 0 0,0 0-150 0 0,0 0-254 0 0,0 0-360 0 0,0 0-289 0 0,0 0-84 0 0,0 0-73 0 0,0 0-79 0 0,0 0-55 0 0,-15 4-40 0 0,-51 14-5 0 0,10 18 196 0 0,44-29-396 0 0,0 1 1 0 0,1 0-1 0 0,0 1 1 0 0,1 0-1 0 0,0 1 1 0 0,0 0-1 0 0,1 1 1 0 0,1-1-1 0 0,-1 2 1 0 0,2-1-1 0 0,0 1 0 0 0,0 0 1 0 0,1 1-1 0 0,0 0 1 0 0,1 0-1 0 0,1 0 1 0 0,0 0-1 0 0,1 1 1 0 0,0-1-1 0 0,1 1 1 0 0,1 0-1 0 0,0 0 1 0 0,1 0-12 0 0,3-8-2 0 0,0-1 0 0 0,1 0 0 0 0,-1 0 0 0 0,1-1 0 0 0,0 1 0 0 0,1-1 0 0 0,-1 0 0 0 0,1 0 0 0 0,0-1 0 0 0,0 1 0 0 0,0-1 1 0 0,0 0-1 0 0,1 0 0 0 0,-1-1 0 0 0,1 1 0 0 0,0-1 0 0 0,-1-1 0 0 0,1 1 0 0 0,0-1 0 0 0,0 0 0 0 0,0 0 0 0 0,0-1 0 0 0,0 1 0 0 0,0-1 0 0 0,0-1 0 0 0,0 1 0 0 0,0-1 0 0 0,0 0 1 0 0,0-1-1 0 0,0 1 0 0 0,0-1 0 0 0,0 0 0 0 0,3-2 2 0 0,17-9 74 0 0,0 0 0 0 0,-1-2 0 0 0,-1-1 1 0 0,0-1-1 0 0,-1 0 0 0 0,-1-2 0 0 0,-1-1 0 0 0,0 0 1 0 0,-2-2-1 0 0,0 0 0 0 0,-2-1 0 0 0,0-1 0 0 0,-2-1 1 0 0,0-2-75 0 0,-5 8 16 0 0,0-2-1 0 0,-2 1 1 0 0,0-1 0 0 0,-2 0 0 0 0,0-1 0 0 0,-2 0 0 0 0,0 0 0 0 0,-1 0 0 0 0,-1 0-1 0 0,-1 0 1 0 0,-2-17-16 0 0,1 30-7 0 0,-1 1 0 0 0,0-1 0 0 0,0 1 0 0 0,0-1 0 0 0,-1 1 0 0 0,-1-1 0 0 0,1 1 0 0 0,-1 0 0 0 0,-1 0 0 0 0,1 0 0 0 0,-1 1 0 0 0,-1-1 0 0 0,1 1 0 0 0,-1 0 0 0 0,-1 0 0 0 0,1 1 0 0 0,-1-1 0 0 0,0 1 0 0 0,-1 1 0 0 0,1-1 0 0 0,-1 1 0 0 0,0 0 0 0 0,-1 0 0 0 0,1 1 0 0 0,-1 0 0 0 0,0 1 0 0 0,0-1 0 0 0,0 1 0 0 0,0 1 0 0 0,-7-2 7 0 0,9 3-15 0 0,-1 0 1 0 0,0 0-1 0 0,0 1 1 0 0,1-1 0 0 0,-1 1-1 0 0,0 1 1 0 0,1-1-1 0 0,-1 1 1 0 0,0 1 0 0 0,1-1-1 0 0,-1 1 1 0 0,1 0-1 0 0,-1 0 1 0 0,1 1 0 0 0,0 0-1 0 0,0 0 1 0 0,0 1-1 0 0,1-1 1 0 0,-1 1 0 0 0,-4 5 14 0 0,-1 0-6 0 0,1 2 0 0 0,0-1 1 0 0,1 1-1 0 0,0 1 1 0 0,1-1-1 0 0,0 2 0 0 0,1-1 1 0 0,0 1-1 0 0,1 0 1 0 0,1 0-1 0 0,0 1 1 0 0,0-1-1 0 0,2 1 0 0 0,0 0 1 0 0,0 1-1 0 0,1-1 1 0 0,1 0-1 0 0,0 1 0 0 0,1-1 1 0 0,1 1-1 0 0,2 11 6 0 0,2-9-35 0 0,2 0 0 0 0,0 0 0 0 0,1-1-1 0 0,1 0 1 0 0,0-1 0 0 0,1 0 0 0 0,1 0 0 0 0,1-1 0 0 0,0 0-1 0 0,0-1 1 0 0,1 0 0 0 0,1-1 0 0 0,0-1 0 0 0,1 0-1 0 0,0-1 1 0 0,0-1 0 0 0,1 0 0 0 0,11 4 35 0 0,40 18-1954 0 0,-44-24-1110 0 0,-1-2-3299 0 0,-11-5-5162 0 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2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31 242 1520 0 0,'0'0'1534'0'0,"0"0"-322"0"0,0 0 147 0 0,0 0 378 0 0,0 0 270 0 0,0 0 36 0 0,0 0-218 0 0,0 0-374 0 0,0 0-345 0 0,0 0-244 0 0,0 0-141 0 0,0 0-106 0 0,-3 34-75 0 0,-6 106-59 0 0,-8-29 1136 0 0,16-93-452 0 0,2-28 1277 0 0,30-91-1464 0 0,90-236 106 0 0,-63 240-987 0 0,-51 124-79 0 0,3 99 219 0 0,16-46-682 0 0,14-61-1457 0 0,-26-21-2450 0 0,-4-6-5232 0 0,-9 4-784 0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3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1 313 3705 0 0,'0'0'2828'0'0,"0"0"-628"0"0,0 0-291 0 0,0 0-11 0 0,0 0-39 0 0,0 0-141 0 0,0 0-311 0 0,0 0-407 0 0,0 0-352 0 0,0 0-154 0 0,0 0 8 0 0,0 0 64 0 0,0 0 49 0 0,6-2 2 0 0,157-9 3873 0 0,-116 12-4166 0 0,45 7 1113 0 0,-125-31-987 0 0,-32-28-348 0 0,54 44-105 0 0,1-1 1 0 0,0-1-1 0 0,0 0 1 0 0,1-1-1 0 0,0 0 0 0 0,1 0 1 0 0,0 0-1 0 0,0-1 1 0 0,1-1-1 0 0,1 1 0 0 0,0-1 1 0 0,1 0-1 0 0,0 0 1 0 0,1-1-1 0 0,-3-12 3 0 0,15-10-2587 0 0,2 29-1078 0 0,3 0-3459 0 0,-4-1-5477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0,'-22'298,"15"156,8-474,0 0,2 0,0 1,1-1,1 1,1 0,1 0,0 0,4-4,2-1</inkml:trace>
  <inkml:trace contextRef="#ctx0" brushRef="#br0" timeOffset="265.895">311 254,'-225'155,"164"-93,60-60,0 0,0-1,0 1,0 0,0 0,1-1,-1 1,1 0,-1 0,1 0,0 0,-1 0,1 0,0 0,0 0,0 0,1 0,-1 0,0 0,1-1,0 1,-1 0,1 0,0 0,0-1,0 1,0 0,0-1,0 1,0 0,1-1,-1 0,0 1,1-1,-1 0,1 0,0 0,-1 0,1 0,2 1,63 28,-58-28,0 1,0 0,-1 0,0 1,1 1,-1-1,0 1,-1 0,0 1,1 0,-2 0,1 0,-1 1,0 0,4 6,-3 2,-6-12,0-1,0 1,0 0,0-1,1 1,-1-1,1 0,-1 0,1 1,0-1,0 0,0 0,0 0,0-1,0 1,1-1,-1 1,1-1,-1 1,1-1,-1 0,1 0,2 0,12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20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41,'-9'18,"0"1,2 0,0 0,1 1,1 0,1 0,0 1,1 14,2-33,1 0,0 0,0 0,0 1,0-1,0 0,0 0,0 0,1 0,-1 1,1-1,0 0,0 0,0 0,0 0,0 0,0 0,0-1,0 1,1 0,-1 0,1-1,-1 1,1-1,0 0,0 1,-1-1,1 0,0 0,0 0,0 0,0 0,0-1,1 1,-1-1,0 1,0-1,0 0,0 0,1 1,-1-2,0 1,0 0,0 0,1-1,-1 1,0-1,0 0,0 0,0 1,0-1,0-1,0 1,15-10,0-1,-1-1,0-1,-1 0,-1-1,0 0,-1-1,-1-1,0 0,-1-1,72-87,-82 103,0 1,0 0,0-1,1 1,-1 0,0 0,1 0,-1 0,1 0,-1 0,1 1,-1-1,1 0,0 1,-1-1,1 1,0 0,0-1,-1 1,1 0,0 0,0 0,-1 0,1 1,0-1,-1 0,1 1,0-1,-1 1,1 0,0-1,-1 1,1 0,-1 0,1 0,-1 0,0 0,1 0,-1 0,0 1,0-1,0 0,0 1,0-1,0 1,0-1,0 1,-1 0,1-1,-1 1,1-1,-1 1,1 0,-1 0,0-1,0 3,5 24,-2 0,-1 0,-1 1,-1-1,-3 15,0 26,3-5,1-7,-3-1,-1 1,-4-1,-3 5,7-45,-1 0,0-1,-2 0,0 0,0 0,-2 0,1-1,-2 0,0-1,-1 0,0-1,-1 1,0-2,-1 0,0 0,-7 4,18-13,-1-1,1 1,0-1,-1 1,1-1,-1 1,1-1,-1 0,0 1,1-1,-1 0,0 0,0 0,0-1,0 1,0 0,0-1,0 1,0-1,0 0,0 0,0 0,0 0,0 0,0 0,0 0,0-1,-1 1,1-1,1 1,-1-1,0 0,0 0,0 0,0 0,0 0,1 0,-1 0,0-1,1 1,-1 0,1-1,0 0,-1 1,1-1,0 0,0 0,0 1,0-1,1 0,-1 0,0 0,1 0,1-8,1 0,0 0,1 0,0 0,1 1,0 0,0-1,1 1,0 1,1-1,0 1,0 0,1 0,0 1,0 0,0 0,1 1,0 0,7-9,32-28,3 2,1 2,1 2,50-24,-70 43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4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0 0 0,'0'0'784'0'0,"0"0"707"0"0,0 0 491 0 0,0 0 348 0 0,0 0 142 0 0,0 0-129 0 0,0 0-343 0 0,0 0-375 0 0,0 0-290 0 0,0 0-199 0 0,0 0-113 0 0,0 0-69 0 0,0 0-63 0 0,0 0-78 0 0,0 0-69 0 0,0 0-90 0 0,11 0 4056 0 0,5 0-3795 0 0,203-14 117 0 0,60 12-482 0 0,-234-5-1799 0 0,-106 27-11209 0 0,53-16 9121 0 0,-2 3-6898 0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4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5153 0 0,'0'0'2899'0'0,"0"0"-479"0"0,0 0-301 0 0,0 0-160 0 0,0 0-207 0 0,0 0-238 0 0,0 0-293 0 0,0 0-282 0 0,0 0-243 0 0,0 0-134 0 0,0 0-50 0 0,0 0 59 0 0,0 0 84 0 0,5 1 55 0 0,41 1 437 0 0,-1-2 0 0 0,0-1 0 0 0,0-3 0 0 0,26-5-1147 0 0,115-7 612 0 0,-49 12-2872 0 0,-107-1-3545 0 0,-19 2-1356 0 0,-4 0-4695 0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 7298 0 0,'0'0'3772'0'0,"0"0"-1622"0"0,0 0-684 0 0,0 0-131 0 0,0 0-16 0 0,0 0 93 0 0,0 0 12 0 0,0 0-170 0 0,0 0-330 0 0,0 0-293 0 0,0 0-174 0 0,0 0-74 0 0,0 0-28 0 0,-2 8-8 0 0,-51 220 1989 0 0,-61 240-1416 0 0,100-263-3115 0 0,20-253-1207 0 0,-1 13-4533 0 0,-4 26-3339 0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5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9066 0 0,'0'0'2368'0'0,"0"0"-830"0"0,0 0-442 0 0,0 0-53 0 0,0 0 40 0 0,0 0 116 0 0,0 0 87 0 0,0 0-97 0 0,0 0-171 0 0,0 0-141 0 0,0 0-110 0 0,37-8-109 0 0,122-27-102 0 0,84-3 917 0 0,-118 21-1633 0 0,0 6 0 0 0,15 4 160 0 0,-128 14-2453 0 0,-11 2-3573 0 0,-1-6 2815 0 0,0 2-8684 0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5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9250 0 0,'0'0'1819'0'0,"0"0"-741"0"0,0 0-364 0 0,0 0-7 0 0,0 0 148 0 0,0 0 139 0 0,0 0-15 0 0,0 0-155 0 0,0 0-146 0 0,0 0-107 0 0,0 0-87 0 0,0 0-72 0 0,0 0-74 0 0,30-1-41 0 0,134-2 231 0 0,-162 2-483 0 0,0 1-1 0 0,0 0 0 0 0,-1-1 0 0 0,1 1 0 0 0,0 0 0 0 0,0 0 0 0 0,0 0 1 0 0,-1 1-1 0 0,1-1 0 0 0,0 0 0 0 0,0 1 0 0 0,-1-1 0 0 0,1 1 1 0 0,0-1-1 0 0,0 1 0 0 0,-1 0 0 0 0,1 0 0 0 0,-1 0 0 0 0,1 0 0 0 0,-1 0 1 0 0,1 0-1 0 0,-1 0 0 0 0,0 0 0 0 0,1 0 0 0 0,-1 1 0 0 0,0-1 1 0 0,0 1-1 0 0,0-1 0 0 0,0 1 0 0 0,0-1 0 0 0,0 1 0 0 0,-1-1 0 0 0,1 1 1 0 0,0 0-1 0 0,-1 0 0 0 0,1-1 0 0 0,-1 1 0 0 0,0 0 0 0 0,0 0 1 0 0,1-1-1 0 0,-1 1 0 0 0,0 0 0 0 0,0 0 0 0 0,-1 0 0 0 0,1-1 0 0 0,0 1 1 0 0,-1 0-1 0 0,1 0 0 0 0,-1-1 0 0 0,1 1 0 0 0,-1 0 0 0 0,0-1 0 0 0,0 1 1 0 0,0-1-1 0 0,0 1 0 0 0,0 0-44 0 0,-111 145 1260 0 0,111-145-1233 0 0,0 0 0 0 0,0 1-1 0 0,0-1 1 0 0,1 1 0 0 0,-1-1 0 0 0,1 1-1 0 0,-1-1 1 0 0,1 1 0 0 0,0-1 0 0 0,0 1-1 0 0,0-1 1 0 0,0 1 0 0 0,0-1 0 0 0,1 1-1 0 0,-1-1 1 0 0,1 1 0 0 0,0-1 0 0 0,0 1-1 0 0,-1-1 1 0 0,2 1 0 0 0,-1-1 0 0 0,0 0-1 0 0,0 0 1 0 0,1 0 0 0 0,-1 0 0 0 0,1 0-1 0 0,0 0 1 0 0,-1 0 0 0 0,1 0 0 0 0,0 0-1 0 0,0-1 1 0 0,0 1 0 0 0,0-1 0 0 0,1 0-1 0 0,-1 1 1 0 0,2 0-27 0 0,9 1 117 0 0,0-1 1 0 0,1 0-1 0 0,-1-1 0 0 0,1 0 0 0 0,-1-1 1 0 0,1 0-1 0 0,-1-1 0 0 0,0-1 0 0 0,1 0 1 0 0,-1-1-1 0 0,0 0 0 0 0,0-1 0 0 0,0-1 1 0 0,1-1-118 0 0,69-46-470 0 0,-69 37-3454 0 0,-1 0-3813 0 0,-11 13-4317 0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5:55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0 529 15843 0 0,'0'0'2025'0'0,"0"0"-721"0"0,0 0-506 0 0,0 0-188 0 0,0 0 3 0 0,0 0 137 0 0,0 0 125 0 0,0 0-33 0 0,0 0-110 0 0,0 0-160 0 0,0 0-151 0 0,0 0-119 0 0,0 0-90 0 0,29 2-67 0 0,89 5-51 0 0,74-8-234 0 0,-122-15-3305 0 0,-58 12 296 0 0,-4 1-3546 0 0,-5 2-5054 0 0</inkml:trace>
  <inkml:trace contextRef="#ctx0" brushRef="#br0" timeOffset="356.104">858 47 12475 0 0,'0'0'2091'0'0,"0"0"-410"0"0,0 0-250 0 0,0 0-116 0 0,0 0-137 0 0,0 0-135 0 0,0 0-215 0 0,0 0-233 0 0,0 0-148 0 0,0 0-61 0 0,0 0-3 0 0,0 0-5 0 0,0 0-28 0 0,-4 24-7 0 0,-28 158 596 0 0,16 17-95 0 0,15 112-677 0 0,-16-242-390 0 0,9-77-4317 0 0,2-30-6477 0 0,5 32 7591 0 0,1-3-4242 0 0</inkml:trace>
  <inkml:trace contextRef="#ctx0" brushRef="#br0" timeOffset="600.645">442 82 6905 0 0,'0'0'3076'0'0,"0"0"-1475"0"0,0 0-627 0 0,0 0 66 0 0,0 0 233 0 0,0 0 205 0 0,0 0 1 0 0,0 0-212 0 0,35-7-268 0 0,113-22-233 0 0,37 4 753 0 0,278 5-634 0 0,-460 20-1128 0 0,32 6-781 0 0,-28 2-2130 0 0,-5 5-3595 0 0,-2-6-4551 0 0</inkml:trace>
  <inkml:trace contextRef="#ctx0" brushRef="#br0" timeOffset="3931.765">1054 625 0 0 0,'0'0'227'0'0,"0"0"670"0"0,0 0 242 0 0,0 0 0 0 0,0 0-71 0 0,0 0-57 0 0,0 0-8 0 0,1 0-1382 0 0,8 3 15225 0 0,-7-2-13299 0 0,-8 273 2531 0 0,-6-241-3471 0 0,12-32-598 0 0,0-1-18 0 0,0 0-7 0 0,0 0-16 0 0,0 0 28 0 0,0 0 1 0 0,0 0 18 0 0,0 0 30 0 0,1-12-1830 0 0,5 2-504 0 0,1-2-6833 0 0,-5 8-3006 0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0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182 351 1792 0 0,'0'0'3987'0'0,"0"0"-2046"0"0,0 0-879 0 0,0 0-86 0 0,0 0 140 0 0,0 0 167 0 0,0 0 58 0 0,0 0-109 0 0,0 0-253 0 0,0 0-239 0 0,-26 39-197 0 0,-80 125-129 0 0,102-157-376 0 0,-1-1-1 0 0,1 1 0 0 0,0 0 1 0 0,0 0-1 0 0,1 0 0 0 0,0 1 0 0 0,0-1 1 0 0,0 1-1 0 0,1-1 0 0 0,1 1 1 0 0,-1 0-1 0 0,1 0 0 0 0,0 4-37 0 0,0 8 89 0 0,-1-8-25 0 0,-1 0 0 0 0,1 0 0 0 0,1 0 0 0 0,1 0 0 0 0,-1 0 0 0 0,2 1 0 0 0,0-1 0 0 0,0 0 1 0 0,1 0-1 0 0,1 0 0 0 0,0 0 0 0 0,0-1 0 0 0,1 1 0 0 0,1-1 0 0 0,0 1 0 0 0,0-2 0 0 0,1 1 0 0 0,1-1 0 0 0,0 1 0 0 0,0-2 0 0 0,1 1 0 0 0,4 4-64 0 0,-7-11 122 0 0,1 0 0 0 0,-1 0 0 0 0,1 0 0 0 0,0 0-1 0 0,-1-1 1 0 0,1 0 0 0 0,0 0 0 0 0,0-1 0 0 0,0 0-1 0 0,1 0 1 0 0,-1 0 0 0 0,0-1 0 0 0,0 1 0 0 0,0-2-1 0 0,1 1 1 0 0,-1-1 0 0 0,0 0 0 0 0,0 0 0 0 0,0 0-1 0 0,0-1 1 0 0,0 0 0 0 0,0 0 0 0 0,0-1-1 0 0,-1 0 1 0 0,1 0 0 0 0,-1 0 0 0 0,0 0 0 0 0,0-1-1 0 0,0 0 1 0 0,0 0 0 0 0,-1 0 0 0 0,1-1 0 0 0,-1 0-1 0 0,2-3-121 0 0,8-11 164 0 0,-1-2 0 0 0,-1 0 0 0 0,0 0 0 0 0,-2-1 0 0 0,0 0 0 0 0,-2-1-1 0 0,-1 0 1 0 0,0 0 0 0 0,-2-1 0 0 0,0 0 0 0 0,-2 0 0 0 0,-1 0 0 0 0,-1 0 0 0 0,-1 0-1 0 0,0-1 1 0 0,-3-7-164 0 0,1 16-29 0 0,1 1 0 0 0,-2 0 0 0 0,0-1 1 0 0,-1 1-1 0 0,-1 0 0 0 0,0 0 0 0 0,-1 1 0 0 0,0 0 0 0 0,-1 0 0 0 0,-1 0 0 0 0,0 1 0 0 0,-1 0 0 0 0,0 0 0 0 0,-1 1 0 0 0,-1 1 1 0 0,0-1-1 0 0,0 2 0 0 0,-1-1 0 0 0,-9-4 29 0 0,17 12-101 0 0,0 1 1 0 0,0 0-1 0 0,-1 0 1 0 0,1 0 0 0 0,0 1-1 0 0,-1-1 1 0 0,0 1-1 0 0,1 1 1 0 0,-1-1-1 0 0,0 0 1 0 0,1 1-1 0 0,-1 0 1 0 0,0 0 0 0 0,1 0-1 0 0,-1 1 1 0 0,0 0-1 0 0,1 0 1 0 0,-1 0-1 0 0,1 0 1 0 0,-1 1-1 0 0,1-1 1 0 0,-1 1 0 0 0,1 1-1 0 0,0-1 1 0 0,0 0-1 0 0,0 1 1 0 0,0 0-1 0 0,1 0 1 0 0,-1 0-1 0 0,1 0 1 0 0,0 1 0 0 0,0-1-1 0 0,0 1 1 0 0,-2 2 100 0 0,-43 71-3986 0 0,23 0-4459 0 0,21-52-1312 0 0</inkml:trace>
  <inkml:trace contextRef="#ctx0" brushRef="#br0" timeOffset="604.087">745 486 120 0 0,'0'0'1188'0'0,"0"0"-109"0"0,0 0 165 0 0,0 0 343 0 0,0 0 314 0 0,0 0 114 0 0,0 0-129 0 0,0 0-227 0 0,0 0-248 0 0,0 0-208 0 0,0 0-183 0 0,0 0-167 0 0,-3-20-175 0 0,-10-80 755 0 0,13 128 759 0 0,18 195 838 0 0,-5 3-2200 0 0,-13-225-748 0 0,0-1 32 0 0,0 0 50 0 0,0 0 62 0 0,0 0 43 0 0,0 0 54 0 0,0-25 820 0 0,-4-205-871 0 0,11 182-251 0 0,47-234 101 0 0,-47 261-116 0 0,0 0 0 0 0,2 0 0 0 0,0 0 0 0 0,2 1 0 0 0,0 1 0 0 0,1 0 0 0 0,1 1 0 0 0,0 0 0 0 0,1 0 0 0 0,1 2 0 0 0,13-11-6 0 0,-27 25 0 0 0,1 1-1 0 0,0-1 1 0 0,0 0-1 0 0,-1 1 1 0 0,1-1-1 0 0,0 1 0 0 0,0 0 1 0 0,0 0-1 0 0,1 0 1 0 0,-1 0-1 0 0,0 0 1 0 0,0 0-1 0 0,1 1 0 0 0,-1-1 1 0 0,0 1-1 0 0,1-1 1 0 0,-1 1-1 0 0,0 0 1 0 0,1 0-1 0 0,-1 0 0 0 0,0 0 1 0 0,1 0-1 0 0,-1 1 1 0 0,1-1-1 0 0,-1 1 1 0 0,0-1-1 0 0,0 1 0 0 0,1 0 1 0 0,-1 0-1 0 0,0 0 1 0 0,0 0-1 0 0,0 1 1 0 0,0-1-1 0 0,0 0 1 0 0,0 1-1 0 0,-1-1 0 0 0,1 1 1 0 0,0 0-1 0 0,-1 0 1 0 0,2 1 0 0 0,4 8-19 0 0,1 0 0 0 0,-2 0 0 0 0,0 1 0 0 0,0 0 0 0 0,-1 0 0 0 0,0 0 0 0 0,-1 1 0 0 0,-1-1 0 0 0,1 4 19 0 0,20 58-1050 0 0,-12-28-1762 0 0,-11-31-1884 0 0,0 0-4997 0 0,-1-10 6 0 0</inkml:trace>
  <inkml:trace contextRef="#ctx0" brushRef="#br0" timeOffset="951.55">184 1168 8818 0 0,'0'0'4758'0'0,"0"0"-2388"0"0,0 0-1134 0 0,0 0-234 0 0,0 0-78 0 0,0 0-61 0 0,0 0-103 0 0,0 0-130 0 0,0 0-73 0 0,0 0 12 0 0,0 0 92 0 0,0 0 69 0 0,0 0-15 0 0,20 3-29 0 0,67 12-33 0 0,-71-14-466 0 0,0 0-1 0 0,0-2 1 0 0,0 0-1 0 0,0-1 1 0 0,0 0-1 0 0,0-1 1 0 0,-1-1-1 0 0,1 0 1 0 0,-1-2-1 0 0,9-3-186 0 0,21-7 285 0 0,579-217 1586 0 0,-557 211-1783 0 0,177-45-453 0 0,-225 66-117 0 0,-14 2-8650 0 0,-5 2-3416 0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0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82 352 1440 0 0,'0'0'2638'0'0,"0"0"-391"0"0,0 0-190 0 0,0 0 25 0 0,0 0 26 0 0,0 0-41 0 0,0 0-158 0 0,0 0-368 0 0,0 0-343 0 0,0 0-237 0 0,0 0-156 0 0,0 0-76 0 0,0-4 3224 0 0,338 15-140 0 0,-312-11-3645 0 0,-11 0-2628 0 0,-44 11-2044 0 0,12 1-2327 0 0,13-8 2709 0 0,-2 0-7645 0 0</inkml:trace>
  <inkml:trace contextRef="#ctx0" brushRef="#br0" timeOffset="294.587">1 729 11210 0 0,'0'0'2296'0'0,"0"0"-689"0"0,0 0-602 0 0,0 0-199 0 0,0 0 96 0 0,0 0 161 0 0,0 0 56 0 0,0 0-101 0 0,0 0-55 0 0,0 0-76 0 0,0 0-53 0 0,0 0-35 0 0,0 0-144 0 0,17 1-111 0 0,121 6 756 0 0,59-46 115 0 0,-162 32-2044 0 0,35-10 844 0 0,-49 8-4200 0 0,-2-4-4040 0 0,-13 9-3957 0 0</inkml:trace>
  <inkml:trace contextRef="#ctx0" brushRef="#br0" timeOffset="1181.965">1132 147 2697 0 0,'0'0'3303'0'0,"0"0"-903"0"0,0 0-366 0 0,0 0-101 0 0,0 0-49 0 0,0 0-86 0 0,0 0-141 0 0,0 0-275 0 0,0 0-324 0 0,0 0-230 0 0,0 0-173 0 0,0 0-99 0 0,0 0-36 0 0,7 4 1535 0 0,-9 11-1815 0 0,-2 0-1 0 0,0-1 1 0 0,0 0 0 0 0,-2 0-1 0 0,1 0 1 0 0,-2 0 0 0 0,0-1-1 0 0,-1 0 1 0 0,0-1 0 0 0,0 1 0 0 0,-2-1-240 0 0,-25 35 110 0 0,-3-2 1 0 0,-2-1 0 0 0,-1-2-1 0 0,-3-1 1 0 0,-1-3 0 0 0,-43 28-111 0 0,-18 10 396 0 0,155-64 16 0 0,357 43-196 0 0,-320-48-199 0 0,60 1 35 0 0,-145-8-64 0 0,-1 0 27 0 0,0 0-3 0 0,0 0-17 0 0,0 0 9 0 0,0 0-10 0 0,0 0 32 0 0,0 0-24 0 0,0 0 16 0 0,0 0-13 0 0,0 0 24 0 0,0 0 25 0 0,0 0 7 0 0,0 0-1 0 0,0 0 8 0 0,-4-40-16 0 0,-1 1 0 0 0,-1-1 1 0 0,-3 2-1 0 0,-1-1 0 0 0,-2 1 0 0 0,-1 1 0 0 0,-8-14-52 0 0,-1-6 15 0 0,8 19-1 0 0,-1 0 0 0 0,-2 1 1 0 0,-2 0-1 0 0,-2 2 0 0 0,0 0 0 0 0,-13-12-14 0 0,13 19-572 0 0,21 27 306 0 0,0 1-127 0 0,0 0-151 0 0,5 0-1220 0 0,19 0-1406 0 0,-8 0-3583 0 0,-5 0-5358 0 0</inkml:trace>
  <inkml:trace contextRef="#ctx0" brushRef="#br0" timeOffset="1613.606">1717 63 9330 0 0,'0'0'2966'0'0,"0"0"-1151"0"0,0 0-756 0 0,0 0-235 0 0,0 0 67 0 0,0 0 204 0 0,0 0 118 0 0,0 0-98 0 0,0 0-258 0 0,0 0-265 0 0,0 0-118 0 0,0 0 95 0 0,0 0 73 0 0,4 11 37 0 0,23 217 2235 0 0,-25 183-1856 0 0,-2-410-1126 0 0,0-1 1 0 0,0 0-34 0 0,0 0-43 0 0,0 0-70 0 0,0 0-77 0 0,0 0-113 0 0,1-15-2287 0 0,3-64-5854 0 0,-3 47 893 0 0,-1 23-264 0 0</inkml:trace>
  <inkml:trace contextRef="#ctx0" brushRef="#br0" timeOffset="1871.582">1371 86 3817 0 0,'0'0'3501'0'0,"0"0"-702"0"0,0 0-639 0 0,0 0-349 0 0,0 0-194 0 0,0 0-180 0 0,0 0-128 0 0,0 0-228 0 0,0 0-270 0 0,0 0-194 0 0,0 0-3 0 0,0 0 93 0 0,7-3 118 0 0,269-59 3296 0 0,18 42-2683 0 0,-282 21-1625 0 0,0 0 0 0 0,0 1 0 0 0,0 0 0 0 0,0 1 0 0 0,0 0 0 0 0,-1 1 0 0 0,1 0 0 0 0,-1 1 0 0 0,8 5 187 0 0,-14-5-2431 0 0,-3-3-1670 0 0,0-2-8123 0 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05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278 188 0 0 0,'0'0'1175'0'0,"0"0"756"0"0,0 0 446 0 0,0 0 222 0 0,0 0 1 0 0,0 0-214 0 0,0 0-323 0 0,0 0-362 0 0,0 0-320 0 0,0 0-270 0 0,7-17-201 0 0,24-49-170 0 0,-31 66-708 0 0,0 0 0 0 0,-1 0 0 0 0,1 0 0 0 0,0 1 0 0 0,0-1 0 0 0,-1 0 0 0 0,1 0 0 0 0,0 0 0 0 0,-1 0 0 0 0,1 1 0 0 0,0-1 0 0 0,-1 0 0 0 0,1 0 0 0 0,-1 0 0 0 0,1 0-1 0 0,0 0 1 0 0,-1 0 0 0 0,1 0 0 0 0,0 0 0 0 0,-1 0 0 0 0,1 0 0 0 0,0 0 0 0 0,-1 0 0 0 0,1 0 0 0 0,0-1 0 0 0,-1 1 0 0 0,1 0 0 0 0,0 0 0 0 0,-1 0 0 0 0,1 0 0 0 0,0-1 0 0 0,-1 1 0 0 0,1 0 0 0 0,0 0 0 0 0,0 0 0 0 0,-1-1 0 0 0,1 1 0 0 0,0 0 0 0 0,0-1 0 0 0,-1 1 0 0 0,1 0 0 0 0,0 0 0 0 0,0-1 0 0 0,0 1 0 0 0,0 0 0 0 0,-1-1 0 0 0,1 1 0 0 0,0-1 0 0 0,0 1 0 0 0,0-1-32 0 0,-13 13 118 0 0,1 1 0 0 0,1 0 0 0 0,0 0-1 0 0,0 1 1 0 0,1 1 0 0 0,1-1 0 0 0,1 2 0 0 0,0-1 0 0 0,-6 17-118 0 0,14-31 7 0 0,-40 86 94 0 0,3 1-1 0 0,5 2 1 0 0,4 1-1 0 0,4 1 1 0 0,-4 40-101 0 0,22-50-24 0 0,6-80 25 0 0,1 0 0 0 0,-1 1-1 0 0,1-1 1 0 0,-1 0 0 0 0,1 0 0 0 0,0 0 0 0 0,0 1 0 0 0,0-1-1 0 0,0 0 1 0 0,0 0 0 0 0,0 0 0 0 0,0 0 0 0 0,1-1 0 0 0,-1 1-1 0 0,1 0 1 0 0,-1-1 0 0 0,1 1 0 0 0,0-1 0 0 0,-1 1 0 0 0,1-1-1 0 0,0 0 1 0 0,0 1 0 0 0,0-1 0 0 0,0 0 0 0 0,0 0 0 0 0,1-1-1 0 0,-1 1 1 0 0,0 0 0 0 0,0-1 0 0 0,0 1 0 0 0,1-1 0 0 0,1 0-1 0 0,77-3 284 0 0,-66-3-225 0 0,0-1 1 0 0,0 0 0 0 0,-1-2 0 0 0,0 1 0 0 0,-1-2 0 0 0,1 1 0 0 0,-2-2-1 0 0,5-5-59 0 0,-5 7 43 0 0,55-57 119 0 0,-2-2 0 0 0,-4-3 1 0 0,-3-3-1 0 0,-3-2 0 0 0,7-19-162 0 0,-35 56 66 0 0,-2-2 0 0 0,-2 0 0 0 0,-2-2 0 0 0,-1 0 0 0 0,-3-2 0 0 0,-1 0 1 0 0,1-14-67 0 0,-15 9 376 0 0,-2 49-367 0 0,0 1 0 0 0,0-1-1 0 0,0 0 1 0 0,0 1-1 0 0,0-1 1 0 0,0 0 0 0 0,0 1-1 0 0,0-1 1 0 0,0 1-1 0 0,-1-1 1 0 0,1 0 0 0 0,0 1-1 0 0,0-1 1 0 0,-1 1-1 0 0,1-1 1 0 0,0 1 0 0 0,-1-1-1 0 0,1 1 1 0 0,-1-1-1 0 0,1 1 1 0 0,-1-1 0 0 0,1 1-1 0 0,-1-1 1 0 0,1 1-1 0 0,-1 0 1 0 0,1-1 0 0 0,-1 1-1 0 0,0 0 1 0 0,1-1-1 0 0,-1 1 1 0 0,1 0 0 0 0,-1 0-1 0 0,0 0 1 0 0,1 0-1 0 0,-1 0 1 0 0,0-1 0 0 0,1 1-1 0 0,-1 0 1 0 0,0 0-1 0 0,1 1 1 0 0,-1-1 0 0 0,1 0-1 0 0,-1 0 1 0 0,0 0-1 0 0,1 0 1 0 0,-1 0 0 0 0,0 1-1 0 0,1-1 1 0 0,-1 0-1 0 0,1 1 1 0 0,-1-1 0 0 0,1 0-1 0 0,-1 1 1 0 0,1-1-1 0 0,-1 1 1 0 0,1-1 0 0 0,-1 1-1 0 0,1-1 1 0 0,-1 1-1 0 0,1-1 1 0 0,0 1 0 0 0,-1-1-1 0 0,1 1 1 0 0,0-1-1 0 0,0 1 1 0 0,-1 0 0 0 0,1-1-1 0 0,0 1-8 0 0,-66 120 55 0 0,60-104-39 0 0,-13 42 16 0 0,4 1-1 0 0,1 1 1 0 0,4 0 0 0 0,2 1-1 0 0,3-1 1 0 0,3 1 0 0 0,2 0-1 0 0,6 29-31 0 0,-3-44 32 0 0,2-1 0 0 0,2-1 0 0 0,2 1 0 0 0,5 12-32 0 0,14 10-49 0 0,-18-87-4238 0 0,-3 8 1266 0 0,-3 3-3659 0 0,-3 0-4954 0 0</inkml:trace>
  <inkml:trace contextRef="#ctx0" brushRef="#br0" timeOffset="369.662">929 828 4377 0 0,'0'0'3797'0'0,"0"0"-1205"0"0,0 0-683 0 0,0 0-145 0 0,0 0-76 0 0,0 0-109 0 0,0 0-138 0 0,0 0-268 0 0,0 0-299 0 0,0 0-257 0 0,0 0-191 0 0,0 0-106 0 0,0 0-40 0 0,0 3 29 0 0,8 233 1998 0 0,-8-230-2318 0 0,0-5-4279 0 0,0-1-4539 0 0,0 0-2550 0 0</inkml:trace>
  <inkml:trace contextRef="#ctx0" brushRef="#br0" timeOffset="1106.51">1087 897 3129 0 0,'0'0'2771'0'0,"0"0"-752"0"0,0 0-393 0 0,0 0 27 0 0,0 0 142 0 0,0 0 70 0 0,0 0-127 0 0,0 0-383 0 0,0 0-435 0 0,0 0-322 0 0,0 0-187 0 0,0 0-83 0 0,22 4 1261 0 0,176-27 2069 0 0,-79 20-1821 0 0,-251-94-1711 0 0,130 98-128 0 0,0 0 1 0 0,1 0 0 0 0,-1 0-1 0 0,1 0 1 0 0,-1 0-1 0 0,1 1 1 0 0,-1-1-1 0 0,1 1 1 0 0,0-1 0 0 0,-1 1-1 0 0,1-1 1 0 0,0 1-1 0 0,0 0 1 0 0,0 0 0 0 0,1-1-1 0 0,-1 1 1 0 0,0 0-1 0 0,1 0 1 0 0,-1 0-1 0 0,1 0 1 0 0,-1 0 0 0 0,1 0-1 0 0,0 0 1 0 0,0 0-1 0 0,0 0 1 0 0,0 0 0 0 0,0 0-1 0 0,0 0 1 0 0,1 0-1 0 0,-1 0 1 0 0,1 0-1 0 0,-1-1 1 0 0,1 1 0 0 0,0 0-1 0 0,0 1 2 0 0,-1 12-5 0 0,-1 67 15 0 0,0 1 7 0 0,-5-28-9 0 0,62-114 129 0 0,13-21-210 0 0,-62 68-267 0 0,3-3-2016 0 0,0 11-9295 0 0,-8 4-136 0 0</inkml:trace>
  <inkml:trace contextRef="#ctx0" brushRef="#br0" timeOffset="1531.329">1551 839 6977 0 0,'0'0'3797'0'0,"0"0"-1416"0"0,0 0-717 0 0,0 0-221 0 0,0 0-65 0 0,0 0-74 0 0,0 0-140 0 0,0 0-252 0 0,0 0-239 0 0,0 0-179 0 0,0 0-67 0 0,0 0-17 0 0,0 0-62 0 0,15-9-48 0 0,46-28-7 0 0,-55 33-188 0 0,-1 1 0 0 0,1 0 1 0 0,0 0-1 0 0,1 0 0 0 0,-1 1 0 0 0,0-1 0 0 0,1 2 0 0 0,0-1 0 0 0,-1 1 0 0 0,1 0 1 0 0,0 0-1 0 0,-1 1 0 0 0,1 0 0 0 0,3 0-105 0 0,-2 0 98 0 0,-6 0-80 0 0,0-1 1 0 0,0 1-1 0 0,0 0 1 0 0,-1 0-1 0 0,1 0 1 0 0,0 0-1 0 0,0 0 1 0 0,0 0-1 0 0,0 0 1 0 0,0 1-1 0 0,0-1 1 0 0,-1 1-1 0 0,1 0 1 0 0,0-1-1 0 0,0 1 0 0 0,-1 0 1 0 0,1 0-1 0 0,-1 0 1 0 0,1 0-1 0 0,0 0 1 0 0,-1 0-1 0 0,0 1 1 0 0,1-1-1 0 0,-1 0 1 0 0,0 1-1 0 0,0-1 1 0 0,0 1-1 0 0,1-1 1 0 0,-2 1-1 0 0,1 0 1 0 0,0-1-1 0 0,0 1 1 0 0,0 0-1 0 0,-1 0 1 0 0,1-1-1 0 0,-1 1 1 0 0,0 0-1 0 0,1 0 1 0 0,-1 0-1 0 0,0 0 0 0 0,0 0 1 0 0,0 1-19 0 0,-1 8 44 0 0,-1 1-1 0 0,0 0 1 0 0,0 0 0 0 0,-1-1-1 0 0,-1 0 1 0 0,0 1 0 0 0,0-1-1 0 0,-1-1 1 0 0,-1 1 0 0 0,1-1-1 0 0,-2 0 1 0 0,1 0 0 0 0,-2 0-1 0 0,-4 4-43 0 0,-27 46 170 0 0,38-59-169 0 0,-2 3 11 0 0,0 1 0 0 0,0 0 0 0 0,0 0-1 0 0,1 0 1 0 0,0 0 0 0 0,0 1-1 0 0,0-1 1 0 0,0 1 0 0 0,1-1-1 0 0,0 1 1 0 0,0-1 0 0 0,1 1-1 0 0,0 0 1 0 0,-1 0 0 0 0,2-1 0 0 0,-1 2-12 0 0,4-4 24 0 0,-1 0 1 0 0,1 0-1 0 0,0 0 1 0 0,0 0 0 0 0,0-1-1 0 0,1 0 1 0 0,-1 0 0 0 0,0 0-1 0 0,1 0 1 0 0,-1-1-1 0 0,1 0 1 0 0,0 0 0 0 0,-1 0-1 0 0,1 0 1 0 0,0-1-1 0 0,0 0 1 0 0,-1 0 0 0 0,1 0-1 0 0,0 0 1 0 0,0-1 0 0 0,-1 0-1 0 0,1 0 1 0 0,0 0-1 0 0,-1 0 1 0 0,1-1 0 0 0,-1 0-1 0 0,0 0 1 0 0,2-1-25 0 0,120-63-2362 0 0,-112 57 114 0 0,-7 5-862 0 0,0-1-3864 0 0,-3 4-5118 0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12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64 110 904 0 0,'0'0'3832'0'0,"0"0"-1599"0"0,0 0-619 0 0,0 0-83 0 0,0 0 87 0 0,0 0 164 0 0,0 0 59 0 0,0 0-155 0 0,0 0-246 0 0,0 0-247 0 0,0 0-216 0 0,-11-13-193 0 0,-31-35-154 0 0,31 35-128 0 0,11 13-108 0 0,0 0-43 0 0,0 0-27 0 0,0 0-10 0 0,0 0-1 0 0,0 0-32 0 0,4 174 1550 0 0,-4-152-1789 0 0,1 0 0 0 0,1 0 0 0 0,1 1 0 0 0,1-1 0 0 0,1-1 0 0 0,1 1 0 0 0,1-1 0 0 0,1 0 0 0 0,0-1 0 0 0,3 3-42 0 0,-8-19 13 0 0,0 0-1 0 0,1 0 1 0 0,-1 0 0 0 0,1-1-1 0 0,0 1 1 0 0,0-1-1 0 0,0 0 1 0 0,1 0 0 0 0,-1 0-1 0 0,1-1 1 0 0,0 1-1 0 0,-1-1 1 0 0,1 0 0 0 0,0-1-1 0 0,0 1 1 0 0,0-1 0 0 0,1 0-1 0 0,-1 0 1 0 0,0-1-1 0 0,0 1 1 0 0,1-1 0 0 0,-1-1-1 0 0,0 1 1 0 0,0 0 0 0 0,0-1-1 0 0,1 0 1 0 0,-1-1-1 0 0,0 1 1 0 0,0-1 0 0 0,0 0-1 0 0,-1 0 1 0 0,1 0-1 0 0,0-1 1 0 0,-1 0 0 0 0,1 1-1 0 0,-1-2 1 0 0,0 1 0 0 0,0 0-1 0 0,1-2-12 0 0,188-190 372 0 0,-133 123-310 0 0,-48 79-177 0 0,71 119 103 0 0,-79-119 18 0 0,0 0-1 0 0,0 0 1 0 0,1-1 0 0 0,0 1-1 0 0,0-1 1 0 0,0 0 0 0 0,1-1-1 0 0,0 1 1 0 0,0-1 0 0 0,0 0-1 0 0,1 0 1 0 0,0-1 0 0 0,0 0-1 0 0,0 0 1 0 0,0-1 0 0 0,0 1-1 0 0,1-2 1 0 0,0 1 0 0 0,-1-1-1 0 0,1 0 1 0 0,0-1 0 0 0,0 0-1 0 0,0 0 1 0 0,0-1 0 0 0,0 0-1 0 0,0 0 1 0 0,0-1 0 0 0,0 0-1 0 0,0 0 1 0 0,0-1 0 0 0,0 0-1 0 0,4-1-5 0 0,-3-5 71 0 0,0 0-1 0 0,0 0 0 0 0,-1 0 1 0 0,0-1-1 0 0,0 0 1 0 0,-1-1-1 0 0,-1 0 0 0 0,1 0 1 0 0,-1 0-1 0 0,-1-1 1 0 0,0 0-1 0 0,-1 0 0 0 0,0 0 1 0 0,0 0-1 0 0,-1-1 1 0 0,-1 0-1 0 0,0 1 1 0 0,-1-1-1 0 0,1-8-70 0 0,20-176 255 0 0,-22 196-314 0 0,0 0-1 0 0,1 1 1 0 0,-1-1 0 0 0,0 0 0 0 0,1 1 0 0 0,-1-1 0 0 0,0 0 0 0 0,1 0 0 0 0,-1 0 0 0 0,1 1 0 0 0,-1-1-1 0 0,1 0 1 0 0,-1 0 0 0 0,0 0 0 0 0,1 0 0 0 0,-1 0 0 0 0,1 0 0 0 0,-1 0 0 0 0,1 0 0 0 0,-1 0 0 0 0,1 0 0 0 0,-1 0-1 0 0,0 0 1 0 0,1 0 0 0 0,-1 0 0 0 0,1-1 0 0 0,-1 1 0 0 0,1 0 0 0 0,-1 0 0 0 0,0 0 0 0 0,1-1 0 0 0,-1 1 0 0 0,1 0-1 0 0,-1-1 1 0 0,0 1 0 0 0,1 0 0 0 0,-1 0 0 0 0,0-1 0 0 0,0 1 0 0 0,1-1 0 0 0,-1 1 0 0 0,0 0 0 0 0,0-1-1 0 0,1 1 1 0 0,-1-1 0 0 0,0 1 0 0 0,0 0 0 0 0,0-1 0 0 0,0 1 0 0 0,0-1 0 0 0,0 1 0 0 0,0-1 0 0 0,0 1 0 0 0,0-1-1 0 0,0 1 1 0 0,0 0 0 0 0,0-1 0 0 0,0 1 0 0 0,0-1 0 0 0,0 1 0 0 0,0-1 0 0 0,0 1 0 0 0,0 0 0 0 0,-1-1 0 0 0,1 1-1 0 0,0-1 1 0 0,0 1 0 0 0,-1-1 59 0 0,10 6-509 0 0,-6-3-41 0 0,7 3-2133 0 0,-3-1-2166 0 0,1 1-7148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8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1 362,'68'-1,"0"-3,0-3,22-7,-82 13,-1 1,0-1,0-1,0 1,0-1,0 0,-1-1,1 0,-1 0,1 0,-1-1,0 0,0 0,0 0,-1-1,0 0,0 0,0 0,0-1,-1 1,0-1,0 0,-1-1,1 1,0-3,-4 4,-1 0,1 0,-1-1,0 1,0 0,-1 0,1 0,-1 0,0 0,-1 1,1-1,-1 1,0-1,0 1,0 0,0 0,-1 0,0 1,0-1,0 1,0 0,0 0,-1 0,1 1,-1-1,0 1,0 0,0 0,0 1,0 0,0 0,-5-1,0-1,0 1,0-1,-1 2,1-1,-1 1,1 1,0 0,-1 1,1 0,-1 0,1 1,0 0,0 1,0 0,0 1,0 0,1 0,0 1,0 1,0-1,0 1,1 1,0 0,0 0,1 0,0 1,0 0,1 0,0 1,0 0,1 0,1 0,-3 6,4-8,0 1,1-1,0 0,0 1,1-1,0 1,1 0,-1-1,1 1,1 0,-1-1,1 1,1-1,0 1,0-1,0 1,1-1,0 0,0 0,0 0,1-1,0 1,1-1,0 0,0 0,0 0,0-1,2 1,12 4,0-2,1 0,0-1,0-1,0-1,1-1,0 0,0-2,0 0,0-2,0 0,0-1,11-3,12 3,-18 0</inkml:trace>
  <inkml:trace contextRef="#ctx0" brushRef="#br0" timeOffset="380.95">594 532,'223'-261,"-182"223,-40 38,-1 1,1-1,0 1,0-1,-1 1,1 0,-1 0,1-1,-1 1,1 0,-1 0,1-1,-1 1,1 0,-1 0,0 0,0 0,1 0,-1-1,0 1,0 0,0 0,0 0,0 0,0 0,0 0,0 0,-1 0,1 0,0-1,0 1,-1 0,1 0,-1 0,1 0,-1-1,1 1,-1 0,1 0,-1-1,0 1,0 6,-1 3,0-6,0 0,0 0,1 0,-1 0,1 0,0 0,1 0,-1 0,1 1,-1-1,1 0,0 1,1-1,-1 0,1 0,0 0,0 1,0-1,1 0,-1 0,1 0,0-1,0 1,0 0,1-1,-1 1,1-1,0 0,0 0,0 0,0 0,0 0,1-1,0 0,-1 1,5 0,2-2,0-1,1 0,-1-1,0 0,0-1,1 0,-1 0,0-1,-1-1,1 1,-1-2,1 1,-1-1,0-1,-1 1,0-2,0 1,0-1,0 0,-1-1,0 0,-1 0,0 0,0-1,-1 0,0 0,0 0,-1 0,-1-1,1-2,5-13</inkml:trace>
  <inkml:trace contextRef="#ctx0" brushRef="#br0" timeOffset="1113.287">1271 391,'53'-5,"-22"3,0-1,0-1,-1-1,0-2,0-1,-1-1,0-2,23-12,-49 22,0 0,0-1,0 1,0-1,0 0,-1 0,1 0,-1 0,1 0,-1-1,0 1,0-1,0 1,0-1,0 0,-1 0,1 0,-1 0,0 0,0 0,0 0,0 0,0-1,-1 1,0 0,1 0,-1-1,0 1,-1 0,1-1,-1 1,1 0,-1 0,0 0,0-1,0 1,-1 0,1 0,-1 1,1-1,-1 0,0 0,0 1,0-1,-1 1,1 0,0 0,-2-1,-6-1,-1 1,0 1,0-1,1 2,-2-1,1 1,0 1,0 0,0 1,0 0,0 1,0 0,0 0,1 1,-1 1,1 0,0 0,0 1,0 0,0 1,1 0,0 1,0-1,1 2,0-1,-2 3,4-5,-1 0,1 0,0 0,0 1,1 0,0 0,0 0,0 1,1-1,0 1,0 0,1 0,0 1,0-1,0 1,1 0,1-1,-1 1,1 0,0 0,1 0,0 0,0 0,1 0,1 6,2-9,0 1,1-1,0 0,0 0,1-1,-1 0,1 1,0-2,0 1,0-1,0 0,1 0,-1-1,1 0,0 0,0 0,0-1,0 0,0 0,4-1,17 0,1-1,-1-1,1-1,-1-2,0-1,0-1,-1-1,0-2,0 0,14-10,11-6,-1-3,-1-1,25-23,-30 22,-34 24,0 0,-1-1,0-1,0 1,0-1,-1-1,-1 0,0 0,0-1,-1 1,0-2,-1 1,0-1,-1 0,0 0,-1-1,-1 1,0-1,0 0,-3 12,1-1,-1 0,0 0,0 1,0-1,0 0,0 0,0 0,0 1,-1-1,1 0,0 1,-1-1,0 0,1 1,-1-1,0 0,0 1,0-1,0 1,0 0,0-1,0 1,-1 0,1 0,0-1,-1 1,1 0,-1 1,1-1,-1 0,0 0,1 0,-1 1,0-1,1 1,-1 0,0-1,1 1,-1 0,0 0,0 0,0 0,-72 28,68-24,0-2,1 0,-1 1,0 0,1 1,-1-1,1 1,0 0,0 0,1 0,-1 1,1 0,0-1,0 2,1-1,-1 0,1 1,0 0,1-1,-1 1,1 0,0 0,1 1,0-1,0 0,0 0,0 1,1-1,1 6,2-7,1-1,-1 1,2-1,-1 0,0 0,1 0,-1-1,1 0,0 0,0 0,1 0,-1-1,0 0,1 0,0 0,-1-1,1 0,0 0,0 0,2-1,15 5,80 36,-100-39,0 0,0 0,-1 0,1 0,-1 0,1 0,-1 1,0-1,0 1,0 0,0 0,-1 0,1-1,-1 2,1-1,-1 0,0 0,0 0,-1 0,1 1,0-1,-1 0,0 1,0-1,0 0,0 1,-1-1,1 0,-1 1,0-1,-1 2,-48 81,45-68,11-16</inkml:trace>
  <inkml:trace contextRef="#ctx0" brushRef="#br0" timeOffset="1666.863">2513 165,'-22'7,"1"1,0 1,0 1,1 1,0 1,1 0,1 1,0 2,1 0,0 0,-13 17,23-25,2-3,1-1,-1 1,1 0,0 0,0 1,0-1,0 1,1 0,0 0,0 0,0 1,0-1,1 1,0-1,0 1,1 0,0 0,0 0,0 0,1 0,-1 4,4-7,-1 0,1-1,0 1,0-1,0 1,0-1,0 0,1-1,-1 1,0 0,1-1,-1 0,1 0,0 0,-1 0,1 0,0-1,0 0,-1 0,1 0,0 0,0 0,0-1,-1 0,1 1,0-2,-1 1,1 0,-1-1,1 0,13-5,0 0,-1-1,0-1,0-1,-1 0,0-2,-1 1,0-1,-1-1,11-14,74-61,-96 86,1 0,0 0,-1 1,1-1,0 1,0 0,0 0,0 0,0 0,0 1,0-1,0 1,1-1,-1 1,0 0,0 1,0-1,0 0,0 1,0 0,0 0,0 0,0 0,0 0,0 0,0 1,0-1,-1 1,1 0,-1 0,1 0,-1 0,0 0,0 1,0-1,0 1,0-1,0 1,-1 0,1 0,-1-1,0 1,0 0,0 0,0 0,-1 1,1 0,12 48,-3 0,-1 0,-3 1,-3 0,-1 0,-6 45,3-3,0-79,0 0,-1 0,-1 0,0-1,-1 1,-1-1,0 0,-1 0,-1-1,-6 12,9-19,-1 0,1 1,-1-2,-1 1,1 0,-1-1,0 0,-1-1,1 1,-1-1,0-1,0 1,-1-1,0 0,1-1,-1 0,0 0,0-1,-1 0,-7 1,12-2,1-1,0 0,-1-1,1 1,0-1,0 1,-1-1,1 0,0 0,0 0,0-1,0 1,0-1,0 1,0-1,1 0,-1 0,1-1,-1 1,1 0,0-1,0 1,0-1,0 0,0 0,0 0,1 0,0 0,-1 0,1 0,0 0,1 0,-1-1,1 1,-1 0,1-1,0 1,0 0,0-1,1 1,-1 0,1 0,0-1,-1 1,3-2,4-17,2 0,1 1,1 0,0 1,2 0,0 1,1 0,1 1,1 1,0 1,2-1,29-34,-23 24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12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0 8978 0 0,'0'0'3051'0'0,"0"0"-1010"0"0,0 0-754 0 0,0 0-243 0 0,0 0 23 0 0,0 0 148 0 0,0 0 72 0 0,0 0-110 0 0,0 0-262 0 0,0 0-260 0 0,0 0-162 0 0,0 0-89 0 0,0 0 31 0 0,1 5 57 0 0,2 13-184 0 0,-2-1 0 0 0,1 0 0 0 0,-2 0 1 0 0,0 0-1 0 0,-1 1 0 0 0,-1-1 0 0 0,-1 0 0 0 0,-3 13-308 0 0,-14 59 209 0 0,37-127-4593 0 0,-7 18 132 0 0,-3 5-2786 0 0,-1 4-4503 0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12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11258 0 0,'0'0'1887'0'0,"0"0"-284"0"0,0 0-294 0 0,0 0-156 0 0,0 0-138 0 0,0 0-132 0 0,0 0-196 0 0,0 0-279 0 0,0 0-271 0 0,0 0-165 0 0,0 0-112 0 0,0 0-50 0 0,0 0-9 0 0,-7 8-759 0 0,20-5-880 0 0,-4-2-4220 0 0,-3-1-4527 0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1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14139 0 0,'0'0'1314'0'0,"0"0"-524"0"0,0 0-420 0 0,0 0 30 0 0,0 0 360 0 0,0 0 342 0 0,0 0 197 0 0,0 0-83 0 0,0 0-296 0 0,0 0-208 0 0,0 0-134 0 0,0 0-84 0 0,0 0-48 0 0,11 35-51 0 0,34 109-47 0 0,-27-45 216 0 0,-7 1-244 0 0,-5-1 0 0 0,-4 2 0 0 0,-7 49-320 0 0,-19-3-16 0 0,14-94-485 0 0,10-53 346 0 0,17-30-6729 0 0,-12 15 4361 0 0,0-1-4828 0 0,-5 8-810 0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1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1 163 4833 0 0,'0'0'3263'0'0,"0"0"-1050"0"0,0 0-803 0 0,0 0-541 0 0,0 0-137 0 0,0 0 236 0 0,0 0 250 0 0,0 0 92 0 0,0 0-93 0 0,0 0-289 0 0,0 0-249 0 0,0 0-137 0 0,0 0-89 0 0,37-6-54 0 0,119-19-35 0 0,37-17 308 0 0,-164 35-964 0 0,93-26 269 0 0,-47-1-5470 0 0,-65 26-244 0 0,0 1-4788 0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16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89 0 0 0,'0'0'643'0'0,"0"0"526"0"0,0 0 290 0 0,0 0 132 0 0,0 0 11 0 0,-1-13-138 0 0,0-5-927 0 0,-1-39 2975 0 0,2 57-2157 0 0,0 0-40 0 0,0 0-108 0 0,0 0-119 0 0,0 0-87 0 0,0 0-75 0 0,0 0-57 0 0,0 2 2527 0 0,-2 12-2461 0 0,-26 129 316 0 0,10 157-356 0 0,5 3-235 0 0,1-141-344 0 0,93-284 706 0 0,26-9-928 0 0,-103 128-96 0 0,0-1-1 0 0,0 1 1 0 0,1 0-1 0 0,-1 1 1 0 0,1-1-1 0 0,-1 1 1 0 0,1 0-1 0 0,0 0 1 0 0,0 0-1 0 0,0 0 1 0 0,0 1 0 0 0,0 0-1 0 0,0 0 1 0 0,0 1-1 0 0,3-1 3 0 0,25 40 128 0 0,1 26 67 0 0,-18-10 81 0 0,-14 67 421 0 0,-4-76-51 0 0,2-45-656 0 0,0-1 14 0 0,0 0 7 0 0,0 0 5 0 0,0 0-15 0 0,0 0 13 0 0,0 0 3 0 0,0 0-24 0 0,0 0-13 0 0,0 0 30 0 0,0 0 10 0 0,0 0-8 0 0,0 0-3 0 0,0 0-21 0 0,0 0-3 0 0,0 0 23 0 0,3-19-2157 0 0,12 2-1220 0 0,-9 11-1539 0 0,-1 1-7390 0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19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73 123 0 0 0,'0'0'1755'0'0,"0"0"-65"0"0,0 0 101 0 0,0 0 233 0 0,0 0 219 0 0,0 0 15 0 0,0 0-261 0 0,0 0-392 0 0,0 0-371 0 0,0 0-277 0 0,0 0-160 0 0,4-7 2363 0 0,-18 246-757 0 0,-25-1-2188 0 0,37-228-221 0 0,-5 26-1 0 0,1 0 0 0 0,1 0-1 0 0,2 1 1 0 0,2 0 0 0 0,2-1 0 0 0,2 13 7 0 0,-2-44 2 0 0,1 0 1 0 0,0 0-1 0 0,0-1 1 0 0,0 1 0 0 0,0-1-1 0 0,1 1 1 0 0,0-1-1 0 0,0 0 1 0 0,0 0-1 0 0,0 0 1 0 0,1-1-1 0 0,0 1 1 0 0,-1-1-1 0 0,1 0 1 0 0,0 0 0 0 0,1 0-1 0 0,-1 0 1 0 0,0-1-1 0 0,1 0 1 0 0,-1 0-1 0 0,1 0 1 0 0,0 0-1 0 0,0-1 1 0 0,0 0-1 0 0,0 0 1 0 0,0 0 0 0 0,0 0-1 0 0,0-1 1 0 0,0 0-1 0 0,0 0 1 0 0,0 0-1 0 0,0-1 1 0 0,0 0-1 0 0,0 0 1 0 0,0 0-1 0 0,0 0 1 0 0,-1-1 0 0 0,1 0-1 0 0,0 0 1 0 0,-1 0-1 0 0,1-1 1 0 0,-1 1-1 0 0,0-1 1 0 0,1 0-3 0 0,22-16 115 0 0,0-1 0 0 0,-1-1 0 0 0,0-2 0 0 0,-2 0 1 0 0,-1-2-1 0 0,10-14-115 0 0,5-10 200 0 0,-2-1 1 0 0,-2-3 0 0 0,-3 0 0 0 0,-2-2 0 0 0,20-54-201 0 0,-36 75 61 0 0,-1-1 0 0 0,-2 0 0 0 0,-2-1 1 0 0,-1 0-1 0 0,-2 0 0 0 0,-1 0 0 0 0,-2-1 0 0 0,-3-32-61 0 0,-17 30 694 0 0,1 64-536 0 0,3 3-151 0 0,1 1 0 0 0,1 0-1 0 0,2 1 1 0 0,1 0-1 0 0,1 1 1 0 0,2-1-1 0 0,1 2 1 0 0,1-1-1 0 0,1 24-6 0 0,-12 208 200 0 0,27 17-102 0 0,11-99-1 0 0,-15-173-594 0 0,-5-34-3027 0 0,-1 10-6138 0 0,0 9-2369 0 0</inkml:trace>
  <inkml:trace contextRef="#ctx0" brushRef="#br0" timeOffset="970.694">799 778 0 0 0,'0'0'848'0'0,"0"0"591"0"0,0 0 502 0 0,0 0 347 0 0,0 0 178 0 0,0 0-108 0 0,0 0-330 0 0,0 0-345 0 0,0 0-280 0 0,0 0-185 0 0,0 0-134 0 0,0 0-138 0 0,1 0-1292 0 0,8 0 8567 0 0,-9 81-6866 0 0,-41 134-821 0 0,25-141-414 0 0,9-32-82 0 0,7-41-28 0 0,0-1 14 0 0,0 0-9 0 0,0 0-12 0 0,0 0-59 0 0,0 0 37 0 0,0 0 22 0 0,0 0-2 0 0,0 0 16 0 0,0 0-21 0 0,0 0 2 0 0,0 0-8 0 0,0 0 50 0 0,0 0-22 0 0,0 0-28 0 0,0 0 13 0 0,0-24-1806 0 0,0-10-2498 0 0,0 19-6060 0 0,0 11-1295 0 0</inkml:trace>
  <inkml:trace contextRef="#ctx0" brushRef="#br0" timeOffset="2006.021">1007 956 6545 0 0,'0'0'3118'0'0,"0"0"-736"0"0,0 0-541 0 0,0 0-257 0 0,0 0-141 0 0,0 0-123 0 0,0 0-173 0 0,0 0-269 0 0,0 0-284 0 0,0 0-189 0 0,0 0-87 0 0,0 0-40 0 0,0 0-33 0 0,49 0 2788 0 0,198-16-1493 0 0,-226 24-1505 0 0,-20-8-17 0 0,-1 0-7 0 0,0 0-23 0 0,0 0 15 0 0,0 0 2 0 0,0 0-12 0 0,0 0-2 0 0,-78-53 979 0 0,39 33-888 0 0,39 20-78 0 0,0 0-4 0 0,0 0 19 0 0,0 0 4 0 0,0 0-2 0 0,0 0 7 0 0,0 0-25 0 0,0 0 2 0 0,0 0-2 0 0,0 0-15 0 0,0 0 21 0 0,0 0-2 0 0,0 0-39 0 0,-14 72 6 0 0,-32 122 96 0 0,38-149-172 0 0,8-44 88 0 0,0-1 26 0 0,0 0-15 0 0,0 0-8 0 0,0 0-5 0 0,0 0 14 0 0,0 0-10 0 0,0 0 20 0 0,0 0-2 0 0,0-1-10 0 0,1-3 9 0 0,0-1 1 0 0,1 0-1 0 0,-1 1 0 0 0,1 0 0 0 0,0-1 0 0 0,0 1 1 0 0,1 0-1 0 0,-1 0 0 0 0,1 0 0 0 0,0 0 0 0 0,0 1 1 0 0,0-1-1 0 0,0 1 0 0 0,1-1 0 0 0,1 0-5 0 0,9-10 14 0 0,101-125 30 0 0,-112 130-2121 0 0,-5 6-8852 0 0,2 3-927 0 0</inkml:trace>
  <inkml:trace contextRef="#ctx0" brushRef="#br0" timeOffset="2541.081">1421 898 9426 0 0,'0'0'2278'0'0,"0"0"-719"0"0,0 0-439 0 0,0 0-65 0 0,0 0 76 0 0,0 0 24 0 0,0 0-108 0 0,0 0-274 0 0,0 0-314 0 0,0 0-171 0 0,0 0-36 0 0,0 0 121 0 0,3 0 148 0 0,143-15 4066 0 0,-144 14-4572 0 0,-1 1-1 0 0,1-1 0 0 0,-1 1 0 0 0,1 0 1 0 0,-1-1-1 0 0,1 1 0 0 0,-1 0 1 0 0,1 0-1 0 0,-1 0 0 0 0,1 0 0 0 0,-1 0 1 0 0,1 0-1 0 0,-1 0 0 0 0,1 0 1 0 0,-1 1-1 0 0,1-1 0 0 0,-1 1 0 0 0,1-1 1 0 0,-1 1-1 0 0,1-1 0 0 0,-1 1 0 0 0,0 0 1 0 0,1 0-1 0 0,-1 0 0 0 0,0 0 1 0 0,0 0-1 0 0,0 0 0 0 0,1 0 0 0 0,-1 0 1 0 0,0 0-1 0 0,-1 0 0 0 0,1 1 1 0 0,0-1-1 0 0,0 0 0 0 0,0 1 0 0 0,-1-1 1 0 0,1 1-1 0 0,-1-1 0 0 0,1 0 1 0 0,-1 1-1 0 0,1-1 0 0 0,-1 1 0 0 0,0-1 1 0 0,0 1-1 0 0,0 0 0 0 0,0-1 1 0 0,0 1-1 0 0,0-1 0 0 0,0 1 0 0 0,-1-1 1 0 0,1 1-1 0 0,0 0-14 0 0,-50 71 441 0 0,33-55-380 0 0,12-15-45 0 0,1 1-1 0 0,-1 0 1 0 0,1 0-1 0 0,0 0 1 0 0,1 1 0 0 0,-1-1-1 0 0,1 1 1 0 0,-1 0-1 0 0,2 0 1 0 0,-1 0 0 0 0,0 0-1 0 0,1 1 1 0 0,0-1-1 0 0,0 1 1 0 0,1-1 0 0 0,0 1-1 0 0,0 0 1 0 0,0 0-16 0 0,4-3 25 0 0,0-1 1 0 0,0 1-1 0 0,0 0 1 0 0,1-1 0 0 0,-1 0-1 0 0,1 0 1 0 0,0 0-1 0 0,-1 0 1 0 0,1-1-1 0 0,0 1 1 0 0,0-1-1 0 0,0 0 1 0 0,0 0-1 0 0,0-1 1 0 0,0 1-1 0 0,0-1 1 0 0,0 0-1 0 0,1 0 1 0 0,-1 0-1 0 0,0 0 1 0 0,1-1-26 0 0,2 1 37 0 0,0 1 1 0 0,-1-1-1 0 0,1-1 0 0 0,0 1 0 0 0,0-1 1 0 0,-1 0-1 0 0,1-1 0 0 0,-1 0 0 0 0,1 0 1 0 0,-1 0-1 0 0,0 0 0 0 0,0-1 0 0 0,0 0 1 0 0,0-1-1 0 0,4-2-37 0 0,7-7-590 0 0,8-8-1266 0 0,-18 11-2651 0 0,-3-3-3481 0 0,-2 5-4388 0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24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70 1560 0 0,'0'0'2062'0'0,"0"0"-308"0"0,0 0-207 0 0,0 0 90 0 0,0 0 176 0 0,0 0 103 0 0,0 0-170 0 0,0 0-368 0 0,0 0-441 0 0,0 0-358 0 0,0 0-220 0 0,-4 0-125 0 0,-3 0-251 0 0,13-4 1775 0 0,128-3 3295 0 0,-73 10-4356 0 0,16-6-66 0 0,0-4-1 0 0,0-4 0 0 0,65-17-630 0 0,-79 19 476 0 0,-38 6-3623 0 0,-26 3 2863 0 0,-14 0-2429 0 0,5 3-4011 0 0,4-2-4419 0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2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6961 0 0,'0'0'2140'0'0,"0"0"-683"0"0,0 0-501 0 0,0 0-145 0 0,0 0 36 0 0,0 0 195 0 0,0 0 147 0 0,0 0 33 0 0,0 0-6 0 0,0 0-125 0 0,0 0-144 0 0,0 0-127 0 0,23 1-100 0 0,73 4-66 0 0,115-26 2145 0 0,33 9-1952 0 0,-178 8-950 0 0,-49-26-5050 0 0,-12 26 579 0 0,-2 0-2301 0 0,1 4-2139 0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2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81 0 0 0,'0'0'1526'0'0,"0"0"173"0"0,0 0 165 0 0,0 0 206 0 0,0 0 246 0 0,0 0 1 0 0,0 0-301 0 0,0 0-414 0 0,0 0-472 0 0,0 0-301 0 0,0 0-141 0 0,0 0-102 0 0,0 0-61 0 0,-6 3-35 0 0,-23 13 711 0 0,54-4 1252 0 0,124 0 734 0 0,40-42-2157 0 0,-109 13-850 0 0,196-48 104 0 0,-238 65-512 0 0,-37 0 138 0 0,-2-4-479 0 0,-1 1-4501 0 0,1-1-5147 0 0,1 3-1074 0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37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 2369 0 0,'0'0'2025'0'0,"0"0"-38"0"0,0 0 56 0 0,0 0-38 0 0,0 0-143 0 0,0 0-289 0 0,0 0-414 0 0,0 0-392 0 0,0 0-271 0 0,0 0-138 0 0,0 0-54 0 0,0 0-6 0 0,0 0 49 0 0,24 9 2504 0 0,30 2-1839 0 0,1-1 0 0 0,1-4 0 0 0,-1-1 0 0 0,30-3-1012 0 0,-46 2 91 0 0,-39-4-58 0 0,0 0 14 0 0,0 0 11 0 0,0 0 24 0 0,0 0 26 0 0,0 0 10 0 0,0 0 1 0 0,0 0-3 0 0,0 0-1 0 0,0 0-45 0 0,0 0-26 0 0,0 0-13 0 0,0 0-30 0 0,0 0 23 0 0,0 0 7 0 0,0 0-8 0 0,0 0-10 0 0,0 0 10 0 0,0 0 22 0 0,0 0 50 0 0,0 0-18 0 0,0 0 35 0 0,0 0 22 0 0,0 0 12 0 0,0 0 46 0 0,0 0 22 0 0,0 0 7 0 0,0 0 19 0 0,0 0-4 0 0,-10-16 378 0 0,-130-146-1257 0 0,133 150-617 0 0,6 4-6569 0 0,1 5-2850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1:16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28 508,'10'2,"0"1,0-2,0 1,0-2,0 1,0-1,1-1,-1 0,0 0,0-1,0 0,0-1,-1 0,1-1,-1 0,1 0,-1-1,0 0,-1 0,0-1,0-1,0 1,0-1,5-8,-12 14,0 0,0 0,0 0,0-1,0 1,0 0,0-1,-1 1,1-1,-1 1,1-1,-1 1,1-1,-1 1,0-1,0 1,0-1,0 1,0-1,0 0,0 1,0-1,-1 1,1-1,-1 1,1-1,-1 1,1-1,-1 1,0 0,0-1,0 1,0 0,0 0,0-1,0 1,0 0,0 0,-1 0,1 0,0 1,-1-1,1 0,0 0,-1 1,1-1,-1 1,-3-2,0 1,0 0,0 1,0-1,0 1,0 0,0 0,0 0,1 1,-1 0,0 0,0 0,0 0,1 1,-2 0,-6 5,-1-1,1 2,1 0,0 0,0 1,0 0,1 1,1 0,0 1,0 0,1 0,0 1,1 0,0 1,1-1,1 1,0 0,0 0,1 4,3-14,1 0,0 1,0-1,1 1,-1-1,1 1,-1-1,1 1,0-1,0 0,1 0,-1 1,1-1,-1 0,1 0,0 0,0-1,0 1,1 0,-1-1,1 1,-1-1,1 0,0 0,0 0,0 0,0-1,0 1,0-1,0 1,1-1,-1 0,0-1,1 1,-1 0,1-1,-1 0,1 0,-1 0,1 0,-1-1,1 1,-1-1,0 0,1 0,-1 0,145-57,-144 55,17-8</inkml:trace>
  <inkml:trace contextRef="#ctx0" brushRef="#br0" timeOffset="296.707">705 0,'-10'39,"-2"21,-1 7,-1-5,0-7,4-8,2-8,4-5,2-4,1-2,1-1,0-6</inkml:trace>
  <inkml:trace contextRef="#ctx0" brushRef="#br0" timeOffset="550.963">507 311,'19'4,"21"3,8-1,1-1,-3-1,-4-2,-6-1,-3 0,-2-1,-2-1,-2 1,-4 0</inkml:trace>
  <inkml:trace contextRef="#ctx0" brushRef="#br0" timeOffset="731.128">987 508,'14'5,"10"-4,1-1</inkml:trace>
  <inkml:trace contextRef="#ctx0" brushRef="#br0" timeOffset="987.516">1043 113,'0'0</inkml:trace>
  <inkml:trace contextRef="#ctx0" brushRef="#br0" timeOffset="1149.657">1551 141,'-57'50,"2"3,3 1,-38 54,88-107,-1 1,1 0,0 0,0 0,0 0,0 0,1 1,-1-1,1 0,-1 1,1-1,0 1,0 0,0-1,0 1,0 0,1 0,-1 0,1-1,0 1,0 0,0 0,0 0,0 0,1 0,-1-1,1 1,0 0,-1 0,1-1,1 1,-1-1,0 1,1-1,-1 1,1-1,0 0,0 1,0-1,0 0,0-1,1 2,9 2,1-1,-1 0,1-1,0-1,-1 0,1-1,0 0,0-1,0 0,0-1,0 0,0-1,0-1,-1 0,1-1,-1 0,0-1,10-5,-14 7,15-5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2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617 736 288 0 0,'0'0'1243'0'0,"0"0"-215"0"0,0 0-8 0 0,0 0 279 0 0,0 0 408 0 0,0 0 264 0 0,0 0-30 0 0,0 0-311 0 0,0 0-425 0 0,0 0-361 0 0,20 0 6869 0 0,-11 0-7995 0 0,70-3 2069 0 0,-69 2-2009 0 0,4-1 2088 0 0,-21 8 79 0 0,-379 149-1089 0 0,160-56-606 0 0,195-76-112 0 0,30-22-144 0 0,6 22 39 0 0,-4-20-18 0 0,1 1 1 0 0,0-1-1 0 0,0 0 0 0 0,1 0 1 0 0,-1 0-1 0 0,0 0 0 0 0,1 0 1 0 0,0-1-1 0 0,0 1 0 0 0,0-1 0 0 0,0 1 1 0 0,0-1-1 0 0,0 0 0 0 0,1-1 1 0 0,-1 1-1 0 0,1 0 0 0 0,-1-1 1 0 0,1 0-1 0 0,0 0 0 0 0,-1 0 1 0 0,1 0-1 0 0,0-1 0 0 0,0 1 0 0 0,0-1 1 0 0,-1 0-1 0 0,1 0 0 0 0,0 0 1 0 0,1-1-16 0 0,34 6 163 0 0,128 3 144 0 0,-103-5-239 0 0,-1 3 1 0 0,1 2-1 0 0,45 14-68 0 0,-48-1-17 0 0,-88 4 581 0 0,-369 209-579 0 0,143-68 195 0 0,246-161-185 0 0,-1 0 0 0 0,1 0 0 0 0,0 1-1 0 0,1 0 1 0 0,-1 0 0 0 0,1 0 0 0 0,0 1 0 0 0,1 0-1 0 0,0 0 1 0 0,0 1 0 0 0,0-1 0 0 0,1 1-1 0 0,0 0 1 0 0,0 1 5 0 0,9 18-129 0 0,58-13 261 0 0,113-16-107 0 0,316-60 95 0 0,-356 55-60 0 0,-135 7-45 0 0,-1 0 7 0 0,0 0-30 0 0,0 0 35 0 0,0 0 6 0 0,0 0-2 0 0,0 0-2 0 0,0 0 3 0 0,0 0-41 0 0,0 0 2 0 0,0 0 14 0 0,0 0-10 0 0,0 0 23 0 0,0 0-5 0 0,0 0 8 0 0,0 0 1 0 0,0 0-27 0 0,0 0-11 0 0,0 0 3 0 0,0 0 20 0 0,0 0-2 0 0,0 0-7 0 0,0 0 19 0 0,0 0 5 0 0,0 0-3 0 0,0 0-13 0 0,-4 0 44 0 0,4 0-47 0 0,0 0-27 0 0,0-1-693 0 0,-5-11-6924 0 0,0 8-2877 0 0,1 1-1165 0 0</inkml:trace>
  <inkml:trace contextRef="#ctx0" brushRef="#br0" timeOffset="4582.491">1275 448 0 0 0,'0'0'946'0'0,"0"0"358"0"0,0 0 215 0 0,0 0 6 0 0,0 0-131 0 0,0 0-168 0 0,0 0-197 0 0,0 0-93 0 0,-6-2-55 0 0,-20-6-27 0 0,-2-29 5988 0 0,-44-20-3755 0 0,-5 41-1930 0 0,72 16-1111 0 0,1 1-34 0 0,1 0-1 0 0,0 0 0 0 0,0 1 1 0 0,0-1-1 0 0,0 1 0 0 0,0 0 1 0 0,0 0-1 0 0,0 0 0 0 0,0 0 1 0 0,1 0-1 0 0,-1 0 1 0 0,1 1-1 0 0,0-1 0 0 0,-1 1 1 0 0,1 0-1 0 0,0 0 0 0 0,1 0 1 0 0,-1 0-1 0 0,0 0 0 0 0,0 3-11 0 0,-9 11 57 0 0,-14 40 150 0 0,23-46-153 0 0,-1 0 0 0 0,1 0 0 0 0,1 1 0 0 0,0-1 0 0 0,1 0 0 0 0,0 1 0 0 0,1-1 0 0 0,0 0 0 0 0,1 0 0 0 0,0 0 0 0 0,0 0 0 0 0,3 6-54 0 0,58 184 864 0 0,-8-17-269 0 0,18 67-168 0 0,-46-27-255 0 0,-12-75-15 0 0,-15-130-107 0 0,-1 0 0 0 0,-1 1-1 0 0,-1-2 1 0 0,0 1 0 0 0,-1 0 0 0 0,-2-1-1 0 0,-5 17-49 0 0,-22 76 159 0 0,21-86-24 0 0,10-18-94 0 0,-1 0-1 0 0,0-1 1 0 0,0 1 0 0 0,-1-1 0 0 0,0 0-1 0 0,0 0 1 0 0,0 0 0 0 0,-1-1 0 0 0,0 1 0 0 0,0-1-1 0 0,0 0 1 0 0,-3 2-41 0 0,4-5 21 0 0,1 0 1 0 0,-1 0-1 0 0,1 0 0 0 0,-1-1 0 0 0,0 1 1 0 0,0-1-1 0 0,0 0 0 0 0,0 0 0 0 0,0 0 1 0 0,0-1-1 0 0,0 1 0 0 0,0-1 0 0 0,0 0 1 0 0,0 0-1 0 0,0 0 0 0 0,0-1 0 0 0,0 1 1 0 0,0-1-1 0 0,0 0 0 0 0,0 0 0 0 0,1 0 1 0 0,-1-1-1 0 0,0 0 0 0 0,0 1 0 0 0,1-1 1 0 0,-1 0-1 0 0,1-1 0 0 0,0 1 0 0 0,0-1 1 0 0,0 1-1 0 0,-1-2-21 0 0,-4-22-1230 0 0,8 17-1927 0 0,3 2-3545 0 0,-2 7-3698 0 0</inkml:trace>
  <inkml:trace contextRef="#ctx0" brushRef="#br0" timeOffset="5419.102">1364 1919 2801 0 0,'0'0'2377'0'0,"0"0"-267"0"0,0 0-121 0 0,0 0 6 0 0,0 0-128 0 0,0 0-351 0 0,0 0-440 0 0,0 0-409 0 0,0 0-263 0 0,0 0-74 0 0,0 0 23 0 0,0 0 11 0 0,-3 11-14 0 0,-10 98 1550 0 0,15-100-1658 0 0,-1-1 0 0 0,-1 0 0 0 0,0 1 0 0 0,0-1-1 0 0,0 1 1 0 0,-1-1 0 0 0,-1 0 0 0 0,1 0 0 0 0,-1 1 0 0 0,-1-1 0 0 0,1 0 0 0 0,-1-1 0 0 0,-2 4-242 0 0,-3-8 2874 0 0,-10-17-2716 0 0,16 6-145 0 0,-1 1 0 0 0,1-1 1 0 0,0 0-1 0 0,1 0 0 0 0,0 0 0 0 0,0 0 0 0 0,1 0 0 0 0,0 0 0 0 0,0 0 0 0 0,1 0 0 0 0,0 0 1 0 0,0 0-1 0 0,1 0 0 0 0,0 0 0 0 0,1 1 0 0 0,-1-1 0 0 0,1 1 0 0 0,1-1 0 0 0,0 1 0 0 0,0 0 0 0 0,0 1 1 0 0,0-1-1 0 0,5-4-13 0 0,7-20 36 0 0,46-63 109 0 0,-48 87-148 0 0,10 45 203 0 0,13 55-9 0 0,-32-73-2169 0 0,-1-15-2855 0 0,2-3-4893 0 0,-5-2-884 0 0</inkml:trace>
  <inkml:trace contextRef="#ctx0" brushRef="#br0" timeOffset="5718.44">1561 2139 6993 0 0,'0'0'2706'0'0,"0"0"-1075"0"0,0 0-582 0 0,0 0 22 0 0,0 0 237 0 0,0 0 193 0 0,0 0 12 0 0,0 0-274 0 0,0 0-324 0 0,0 0-226 0 0,0 0-95 0 0,0 0-34 0 0,0 0-23 0 0,0 14-25 0 0,1 64 336 0 0,-3-50 400 0 0,0-28-3536 0 0,1-17-6936 0 0,1 10-2034 0 0</inkml:trace>
  <inkml:trace contextRef="#ctx0" brushRef="#br0" timeOffset="6405.201">1229 1623 168 0 0,'0'0'1964'0'0,"0"0"160"0"0,0 0 244 0 0,0 0 143 0 0,0 0-137 0 0,0 0-348 0 0,0 0-439 0 0,0 0-410 0 0,0 0-256 0 0,0 0-144 0 0,0 0-58 0 0,0 0-46 0 0,0 0-40 0 0,-2-8 2454 0 0,155 22-512 0 0,-19-13-2204 0 0,-134-1-345 0 0,1 0-1 0 0,-1 0 1 0 0,1 0 0 0 0,0 0 0 0 0,-1 0-1 0 0,1 0 1 0 0,-1-1 0 0 0,1 1 0 0 0,-1 0-1 0 0,1 0 1 0 0,0-1 0 0 0,-1 1 0 0 0,1 0-1 0 0,-1-1 1 0 0,0 1 0 0 0,1 0 0 0 0,-1-1-1 0 0,1 1 1 0 0,-1-1 0 0 0,1 1 0 0 0,-1-1-1 0 0,0 1 1 0 0,1-1 0 0 0,-1 1 0 0 0,0-1-1 0 0,0 1 1 0 0,0-1 0 0 0,1 0 0 0 0,-1 1-1 0 0,0-1 1 0 0,0 1 0 0 0,0-1-1 0 0,0 1 1 0 0,0-1 0 0 0,0 0 0 0 0,0 1-1 0 0,0-1 1 0 0,0 1 0 0 0,0-1 0 0 0,0 0-1 0 0,0 1 1 0 0,-1-1 0 0 0,1 1 0 0 0,0-1-1 0 0,0 0 1 0 0,0 1 0 0 0,-1-1 0 0 0,1 1-1 0 0,0-1 1 0 0,-1 1 0 0 0,1-1 0 0 0,-1 1-1 0 0,1 0 1 0 0,0-1 0 0 0,-1 1 0 0 0,1-1-1 0 0,-1 1 1 0 0,1 0 0 0 0,-1-1 0 0 0,1 1-1 0 0,-1 0 1 0 0,0 0 0 0 0,1 0 0 0 0,-1-1-1 0 0,1 1 1 0 0,-1 0 0 0 0,1 0 0 0 0,-1 0-1 0 0,0 0-25 0 0,-23-26-27 0 0,-27-48-240 0 0,48 32-2040 0 0,10 30-2263 0 0,4 2-5522 0 0,-7 9-476 0 0</inkml:trace>
  <inkml:trace contextRef="#ctx0" brushRef="#br0" timeOffset="7754.114">1308 143 0 0 0,'0'0'1503'0'0,"0"0"133"0"0,0 0 75 0 0,0 0 12 0 0,0 0-21 0 0,0 0-47 0 0,0 0-95 0 0,0 0-137 0 0,0 0-146 0 0,0-2-133 0 0,-5-4 2387 0 0,1 20 1043 0 0,0 0-5376 0 0,-1 8 856 0 0,0 0-1 0 0,1 1 1 0 0,1-1 0 0 0,2 1 0 0 0,0-1-1 0 0,1 1 1 0 0,1 0 0 0 0,1-1 0 0 0,2 1-1 0 0,4 17-53 0 0,-6-25 22 0 0,-1-14-33 0 0,0-1 16 0 0,-1 0 11 0 0,5-9 1611 0 0,17-244-1011 0 0,12 72-414 0 0,-34 181-203 0 0,0 0 0 0 0,0 1 0 0 0,0-1 1 0 0,0 1-1 0 0,-1-1 0 0 0,1 1 0 0 0,0-1 0 0 0,0 0 1 0 0,0 1-1 0 0,0-1 0 0 0,0 1 0 0 0,0-1 0 0 0,0 1 0 0 0,0-1 1 0 0,0 1-1 0 0,0-1 0 0 0,1 1 0 0 0,-1-1 0 0 0,0 0 1 0 0,0 1-1 0 0,0-1 0 0 0,0 1 0 0 0,1-1 0 0 0,-1 0 1 0 0,0 1-1 0 0,1-1 0 0 0,-1 0 0 0 0,0 1 0 0 0,0-1 1 0 0,1 0-1 0 0,-1 1 0 0 0,1-1 0 0 0,-1 0 0 0 0,0 0 1 0 0,1 1-1 0 0,-1-1 0 0 0,1 0 0 0 0,-1 0 0 0 0,0 0 0 0 0,1 1 1 0 0,-1-1-1 0 0,1 0 0 0 0,-1 0 0 0 0,1 0 0 0 0,-1 0 1 0 0,1 0-1 0 0,-1 0 0 0 0,0 0 0 0 0,1 0 0 0 0,-1 0 1 0 0,1 0-1 0 0,-1 0 0 0 0,1-1 0 0 0,-1 1 0 0 0,1 0 1 0 0,-1 0-1 0 0,0 0 0 0 0,1 0 0 0 0,-1-1 0 0 0,1 1 0 0 0,-1 0 1 0 0,0 0-1 0 0,1-1 1 0 0,3 11 104 0 0,31 114 67 0 0,-34-118-89 0 0,1 2-3237 0 0,5-7-9522 0 0,-7-1 2552 0 0</inkml:trace>
  <inkml:trace contextRef="#ctx0" brushRef="#br0" timeOffset="8293.444">1405 359 2320 0 0,'0'0'1968'0'0,"0"0"-241"0"0,0 0-96 0 0,0 0-4 0 0,0 0-76 0 0,0 0-211 0 0,0 0-212 0 0,0 0-237 0 0,0 0-123 0 0,0 0-26 0 0,0 0-96 0 0,0 0-61 0 0,13-4-55 0 0,41-11-64 0 0,13 11 1200 0 0,-65 5-1596 0 0,-1 0 1 0 0,1 0 0 0 0,0 0 0 0 0,-1 1 0 0 0,1-1 0 0 0,-1 0-1 0 0,1 1 1 0 0,-1-1 0 0 0,0 1 0 0 0,0 0 0 0 0,0-1 0 0 0,0 1 0 0 0,0 0-1 0 0,0 0 1 0 0,0-1 0 0 0,0 1 0 0 0,-1 0 0 0 0,1 0 0 0 0,-1 0 0 0 0,0 0-1 0 0,1 0 1 0 0,-1 0 0 0 0,0 0 0 0 0,0 0 0 0 0,0 0 0 0 0,0 0-1 0 0,-1 0 1 0 0,1 0 0 0 0,0 0 0 0 0,-1 0 0 0 0,0 0 0 0 0,0 1-71 0 0,-58 93 837 0 0,58-95-817 0 0,0 0 0 0 0,0 0 0 0 0,1 0 0 0 0,-1 0 0 0 0,0 0 0 0 0,1 1 0 0 0,0-1 0 0 0,-1 0 0 0 0,1 0 0 0 0,-1 0 0 0 0,1 1 0 0 0,0-1 0 0 0,0 0 0 0 0,0 0 0 0 0,0 1 0 0 0,0-1 0 0 0,0 0 0 0 0,0 1 0 0 0,0-1 0 0 0,1 0 0 0 0,-1 0 0 0 0,0 1 0 0 0,1-1 0 0 0,-1 0 0 0 0,1 0 0 0 0,-1 0 0 0 0,1 0 0 0 0,0 0 0 0 0,-1 0 0 0 0,1 0 0 0 0,0 0 0 0 0,0 0 0 0 0,0 0 0 0 0,-1 0 0 0 0,1 0 0 0 0,0 0 0 0 0,0 0 0 0 0,1-1 0 0 0,-1 1 0 0 0,0 0 0 0 0,0-1 0 0 0,0 1 0 0 0,0-1 0 0 0,0 0 0 0 0,1 1 0 0 0,-1-1 0 0 0,0 0 0 0 0,0 1 0 0 0,1-1 0 0 0,-1 0 0 0 0,0 0 0 0 0,1 0 0 0 0,-1 0 0 0 0,0-1 0 0 0,0 1 0 0 0,1 0-20 0 0,76-8 1238 0 0,-44-7-1085 0 0,-34 14-193 0 0,0 1-36 0 0,0 0-88 0 0,1-10-3052 0 0,0-2-5345 0 0,-1 11-2943 0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40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0 301 4121 0 0,'0'0'2054'0'0,"0"0"-462"0"0,0 0-220 0 0,0 0 110 0 0,0 0 213 0 0,0 0 91 0 0,0 0-129 0 0,0 0-332 0 0,0 0-388 0 0,0 0-259 0 0,0 0-158 0 0,0 0 33 0 0,0 0 43 0 0,4-5 2 0 0,13-16 5 0 0,32 16 1444 0 0,146 35 371 0 0,-162-26-2328 0 0,0-3 0 0 0,0 0 0 0 0,1-2 0 0 0,-1-2 0 0 0,3-1-90 0 0,-27 2-359 0 0,-8 3 393 0 0,-1-1 1 0 0,1 0-1 0 0,-1 0 1 0 0,1 0-1 0 0,-1 0 1 0 0,1 0-1 0 0,0 0 1 0 0,-1 0-1 0 0,1 0 1 0 0,-1 0-1 0 0,1 0 1 0 0,-1 0-1 0 0,1 0 1 0 0,-1 0-1 0 0,1-1 1 0 0,0 1-1 0 0,-1 0 1 0 0,1 0-1 0 0,-1 0 1 0 0,0-1-1 0 0,1 1 1 0 0,-1 0-1 0 0,1-1 1 0 0,-1 1-1 0 0,1-1 0 0 0,-1 1 1 0 0,0 0-1 0 0,1-1 1 0 0,-1 1-1 0 0,0-1 1 0 0,1 1-1 0 0,-1-1 1 0 0,0 1-1 0 0,0-1 1 0 0,1 1-1 0 0,-1-1 1 0 0,0 1-1 0 0,0-1 1 0 0,0 1-1 0 0,0-1 1 0 0,0 1-1 0 0,0-1 1 0 0,0 0-1 0 0,0 1 1 0 0,0-1-1 0 0,0 1 1 0 0,0-1-1 0 0,0 1 1 0 0,0-1-1 0 0,0 1 1 0 0,0-1-1 0 0,-1 0 1 0 0,1 1-1 0 0,0-1 1 0 0,0 1-1 0 0,-1-1 1 0 0,1 1-1 0 0,0 0 1 0 0,-1-1-1 0 0,1 1 1 0 0,0-1-1 0 0,-1 1 1 0 0,1 0-1 0 0,-1-1 1 0 0,1 1-1 0 0,0 0 1 0 0,-1-1-1 0 0,0 1-34 0 0,-16-24 49 0 0,-2 0 0 0 0,0 1 0 0 0,-2 2 0 0 0,0 0 0 0 0,-1 1 0 0 0,-1 1 0 0 0,-21-13-49 0 0,-47-41-46 0 0,91 73-45 0 0,0-1-1 0 0,1 1 0 0 0,-1 0 0 0 0,0 0 0 0 0,1-1 0 0 0,-1 1 0 0 0,0 0 0 0 0,0-1 0 0 0,1 1 0 0 0,-1-1 0 0 0,0 1 0 0 0,0 0 0 0 0,0-1 0 0 0,1 1 0 0 0,-1 0 0 0 0,0-1 0 0 0,0 1 1 0 0,0-1-1 0 0,0 1 0 0 0,0-1 0 0 0,0 1 0 0 0,0 0 0 0 0,0-1 0 0 0,0 1 0 0 0,0-1 0 0 0,0 1 0 0 0,0-1 0 0 0,0 1 0 0 0,0 0 0 0 0,-1-1 0 0 0,1 1 0 0 0,0-1 0 0 0,0 1 0 0 0,0 0 0 0 0,-1-1 1 0 0,1 1-1 0 0,0 0 0 0 0,0-1 0 0 0,-1 1 0 0 0,1 0 0 0 0,0-1 92 0 0,13 1-663 0 0,12 0-2144 0 0,-8 0-2001 0 0,0 0-6943 0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41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96 848 3737 0 0,'0'0'3230'0'0,"0"0"-1170"0"0,0 0-555 0 0,0 0-34 0 0,0 0 142 0 0,0 0 58 0 0,0 0-154 0 0,0 0-310 0 0,0 0-325 0 0,0 0-229 0 0,0 0-121 0 0,0 0-60 0 0,0 0-72 0 0,-2-1-43 0 0,-37 9 1469 0 0,21-6-720 0 0,37-23 218 0 0,-5 6-1582 0 0,18-15 405 0 0,-32 30-100 0 0,0 0 17 0 0,0 0-2 0 0,0 0 16 0 0,0 0 9 0 0,0 0-5 0 0,0 0-16 0 0,0 0 11 0 0,0 0 7 0 0,0 0 1 0 0,0 0 30 0 0,0 0-32 0 0,-15 7 211 0 0,-71 31-7 0 0,93-53-19 0 0,21-4-224 0 0,-27 19-57 0 0,-1 0-148 0 0,1 5-4110 0 0,11-2-6632 0 0,-8-3-808 0 0</inkml:trace>
  <inkml:trace contextRef="#ctx0" brushRef="#br0" timeOffset="673.183">547 991 0 0 0,'0'0'697'0'0,"0"0"762"0"0,0 0 451 0 0,0 0 363 0 0,0 0 250 0 0,0 0-57 0 0,0 0-323 0 0,0 0-439 0 0,0 0-434 0 0,0 0-314 0 0,0 0-148 0 0,0-3-109 0 0,-1 3-651 0 0,1-1 0 0 0,-1 0 0 0 0,1 0 0 0 0,-1 0 0 0 0,0 0 0 0 0,1 1 0 0 0,-1-1 0 0 0,0 0-1 0 0,0 1 1 0 0,1-1 0 0 0,-1 1 0 0 0,0-1 0 0 0,0 1 0 0 0,0-1 0 0 0,0 1 0 0 0,0-1 0 0 0,0 1 0 0 0,0 0 0 0 0,0 0 0 0 0,0-1 0 0 0,0 1 0 0 0,0 0 0 0 0,0 0 0 0 0,0 0-1 0 0,0 0 1 0 0,0 0 0 0 0,0 0 0 0 0,0 0 0 0 0,0 1 0 0 0,0-1 0 0 0,0 0 0 0 0,0 0 0 0 0,0 1 0 0 0,1-1 0 0 0,-1 1 0 0 0,0-1 0 0 0,0 1 0 0 0,0-1 0 0 0,0 1-1 0 0,0-1 1 0 0,1 1 0 0 0,-1 0 0 0 0,0 0-48 0 0,-50 27 761 0 0,39-22-729 0 0,0 1 0 0 0,0 1-1 0 0,0 0 1 0 0,1 1 0 0 0,1 0 0 0 0,-1 0-1 0 0,1 2 1 0 0,1-1 0 0 0,0 1 0 0 0,1 0-1 0 0,0 1 1 0 0,0 0 0 0 0,1 0 0 0 0,1 0-1 0 0,0 1 1 0 0,1 0 0 0 0,0 1 0 0 0,1-1 0 0 0,0 1-1 0 0,1-1 1 0 0,1 1 0 0 0,0 5-32 0 0,3-14 9 0 0,1 0 1 0 0,0-1 0 0 0,0 0-1 0 0,1 1 1 0 0,-1-1-1 0 0,1 0 1 0 0,0 0 0 0 0,0 0-1 0 0,1 0 1 0 0,-1-1-1 0 0,1 1 1 0 0,-1-1 0 0 0,1 0-1 0 0,0 0 1 0 0,0-1 0 0 0,1 1-1 0 0,-1-1 1 0 0,0 1-1 0 0,1-2 1 0 0,0 1 0 0 0,-1 0-1 0 0,1-1 1 0 0,0 0-1 0 0,0 0 1 0 0,0 0 0 0 0,-1-1-1 0 0,1 1 1 0 0,0-1-1 0 0,0 0 1 0 0,0-1 0 0 0,0 1-1 0 0,0-1 1 0 0,0 0 0 0 0,0 0-1 0 0,-1-1 1 0 0,1 1-1 0 0,0-1 1 0 0,-1 0 0 0 0,2-1-10 0 0,28-9 220 0 0,-1-2 0 0 0,0-2 1 0 0,0-1-1 0 0,-2-1 0 0 0,0-2 1 0 0,-1-1-1 0 0,-1-1 1 0 0,1-4-221 0 0,-4 4 141 0 0,-2-2 1 0 0,0-1-1 0 0,-2-1 1 0 0,-1 0-1 0 0,-1-2 1 0 0,-1-1-1 0 0,-2 0 1 0 0,4-9-142 0 0,-13 21 6 0 0,0-1 1 0 0,-1 1 0 0 0,-1-1-1 0 0,0-1 1 0 0,-2 1 0 0 0,0-1-1 0 0,-1 0 1 0 0,-1 0 0 0 0,0 0-1 0 0,-2 0 1 0 0,0 0 0 0 0,-1 0-1 0 0,-1 0 1 0 0,-1 0 0 0 0,-3-8-7 0 0,4 18-11 0 0,0 1 0 0 0,-1 1 0 0 0,0-1 0 0 0,-1 0 0 0 0,1 1 0 0 0,-2 0 0 0 0,1-1 0 0 0,-1 2 0 0 0,0-1 0 0 0,0 1 0 0 0,-1-1 0 0 0,1 1 0 0 0,-2 1 0 0 0,1-1 1 0 0,0 1-1 0 0,-1 0 0 0 0,0 1 0 0 0,0-1 0 0 0,-1 2 0 0 0,1-1 0 0 0,-1 1 0 0 0,0 0 0 0 0,0 0 0 0 0,0 1 0 0 0,0 0 0 0 0,0 1 0 0 0,0-1 0 0 0,-1 2 0 0 0,1-1 0 0 0,0 1 0 0 0,-1 0 0 0 0,1 1 0 0 0,0 0 0 0 0,-1 0 0 0 0,1 1 0 0 0,0 0 1 0 0,0 1-1 0 0,0-1 0 0 0,1 1 0 0 0,-1 1 0 0 0,1 0 0 0 0,-1 0 11 0 0,-5 5-4 0 0,0 1 1 0 0,0 0-1 0 0,1 1 1 0 0,0 1-1 0 0,1 0 1 0 0,0 0-1 0 0,1 1 1 0 0,0 0-1 0 0,1 1 1 0 0,1 0-1 0 0,0 1 1 0 0,1 0-1 0 0,0 0 1 0 0,2 0-1 0 0,-1 1 1 0 0,2 0-1 0 0,0 0 1 0 0,1 0-1 0 0,1 0 1 0 0,0 0-1 0 0,1 1 1 0 0,1-1-1 0 0,1 1 1 0 0,0 5 3 0 0,4-4 0 0 0,0 0 0 0 0,1 0 0 0 0,1 0 0 0 0,0-1 0 0 0,1 0 0 0 0,1 0 0 0 0,1-1 0 0 0,0 0 0 0 0,1 0 0 0 0,1-1 1 0 0,0-1-1 0 0,1 0 0 0 0,1-1 0 0 0,0 0 0 0 0,1-1 0 0 0,0-1 0 0 0,1 0 0 0 0,7 3 0 0 0,-20-12-39 0 0,11 10-189 0 0,1-1 0 0 0,0-1 1 0 0,0 0-1 0 0,1-1 0 0 0,0-1 1 0 0,1 0-1 0 0,0-1 0 0 0,0-1 1 0 0,3 0 227 0 0,1-5-5664 0 0,-15-1-538 0 0,0 0-5100 0 0</inkml:trace>
  <inkml:trace contextRef="#ctx0" brushRef="#br0" timeOffset="1180.505">1243 1145 6577 0 0,'0'0'4892'0'0,"0"0"-2878"0"0,0 0-1103 0 0,0 0-55 0 0,0 0 116 0 0,0 0 99 0 0,0 0 1 0 0,0 0-126 0 0,0 0-197 0 0,-2 34-158 0 0,-4 102-135 0 0,13-48 542 0 0,-4 43 1644 0 0,-3-131-2546 0 0,0 0 28 0 0,0 0 58 0 0,0 0 77 0 0,0-23 947 0 0,4-39-1069 0 0,3 0 0 0 0,3 1 0 0 0,2 0 0 0 0,4 1 0 0 0,10-26-137 0 0,-12 40 20 0 0,1 2 0 0 0,3 0-1 0 0,1 1 1 0 0,22-35-20 0 0,-41 79-2 0 0,0 0 0 0 0,0-1 1 0 0,-1 1-1 0 0,1-1 0 0 0,0 1 1 0 0,0 0-1 0 0,0-1 0 0 0,0 1 1 0 0,0 0-1 0 0,0-1 0 0 0,0 1 1 0 0,1-1-1 0 0,-1 1 0 0 0,0 0 1 0 0,0-1-1 0 0,0 1 0 0 0,1-1 1 0 0,-1 1-1 0 0,0-1 0 0 0,1 1 0 0 0,-1-1 1 0 0,0 1-1 0 0,1-1 0 0 0,-1 1 1 0 0,1-1-1 0 0,-1 1 0 0 0,0-1 1 0 0,1 0-1 0 0,-1 1 0 0 0,1-1 1 0 0,-1 0-1 0 0,1 1 0 0 0,0-1 1 0 0,-1 0-1 0 0,1 0 0 0 0,-1 1 1 0 0,1-1-1 0 0,-1 0 0 0 0,1 0 1 0 0,0 0-1 0 0,-1 0 0 0 0,1 0 0 0 0,0 0 1 0 0,-1 0-1 0 0,1 0 0 0 0,-1 0 1 0 0,1 0-1 0 0,0 0 0 0 0,-1 0 1 0 0,1-1-1 0 0,-1 1 0 0 0,1 0 1 0 0,-1 0-1 0 0,1 0 0 0 0,0-1 1 0 0,-1 1-1 0 0,1 0 0 0 0,-1-1 1 0 0,1 1-1 0 0,-1-1 0 0 0,0 1 0 0 0,1-1 1 0 0,-1 1 1 0 0,3 10 38 0 0,23 132 3 0 0,-26-141-95 0 0,1 0 1 0 0,0 0-1 0 0,-1 0 0 0 0,1 0 0 0 0,0 0 0 0 0,-1 0 0 0 0,1 0 1 0 0,0 0-1 0 0,0 0 0 0 0,0-1 0 0 0,0 1 0 0 0,0 0 1 0 0,0 0-1 0 0,0-1 0 0 0,0 1 0 0 0,0-1 0 0 0,0 1 0 0 0,0-1 1 0 0,1 1-1 0 0,-1-1 0 0 0,0 0 0 0 0,0 1 0 0 0,0-1 0 0 0,1 0 1 0 0,-1 0-1 0 0,0 0 0 0 0,0 0 0 0 0,1 0 0 0 0,-1 0 1 0 0,0-1-1 0 0,0 1 0 0 0,0 0 0 0 0,1 0 0 0 0,-1-1 0 0 0,0 1 1 0 0,0-1-1 0 0,0 1 0 0 0,1-1 54 0 0,22-20-10065 0 0,-22 17-799 0 0</inkml:trace>
  <inkml:trace contextRef="#ctx0" brushRef="#br0" timeOffset="1721.56">1054 421 9034 0 0,'0'0'2681'0'0,"0"0"-834"0"0,0 0-458 0 0,0 0-97 0 0,0 0-89 0 0,0 0-129 0 0,0 0-177 0 0,0 0-216 0 0,0 0-120 0 0,0 0-14 0 0,0 0 50 0 0,0 0 62 0 0,0 0-25 0 0,16-2-66 0 0,121-12 943 0 0,133 21 536 0 0,-212-6-1900 0 0,-57-1-130 0 0,-1 0 18 0 0,-10-5 2686 0 0,-15-18-3013 0 0,21 20 534 0 0,-7-9-263 0 0,0 0 0 0 0,0-1 0 0 0,1-1-1 0 0,1 0 1 0 0,0 0 0 0 0,1 0 0 0 0,0-1 0 0 0,1-1 0 0 0,1 1 0 0 0,1-1 0 0 0,0 0 0 0 0,1 0 0 0 0,1-1 0 0 0,0 1 0 0 0,0-9 21 0 0,-2-34-4823 0 0,4 2-4676 0 0,1 37-4115 0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04T13:46:39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5 0 0 0,'0'0'1900'0'0,"0"0"158"0"0,0 0 224 0 0,0 0 105 0 0,0 0-14 0 0,0 0-206 0 0,0 0-373 0 0,0 0-398 0 0,0 0-359 0 0,0 0-255 0 0,0 0-171 0 0,-8-3 1928 0 0,53 149 1172 0 0,-31-58-3307 0 0,-4 1 0 0 0,-5 0 0 0 0,-3 0-1 0 0,-5 28-403 0 0,1 15 128 0 0,2-31-296 0 0,-13-109-2744 0 0,9-33-2655 0 0,4 13-4151 0 0,0 17 1303 0 0</inkml:trace>
  <inkml:trace contextRef="#ctx0" brushRef="#br0" timeOffset="361.465">1 113 4137 0 0,'0'0'1987'0'0,"0"0"-624"0"0,0 0-351 0 0,0 0 86 0 0,0 0 221 0 0,0 0 129 0 0,0 0-53 0 0,0 0-123 0 0,0 0-145 0 0,0 0-77 0 0,0 0-26 0 0,0 0-131 0 0,0 0-122 0 0,20-9-47 0 0,63-28-41 0 0,70-9 2003 0 0,-106 38-2321 0 0,1 1 0 0 0,-1 3-1 0 0,1 2 1 0 0,29 3-365 0 0,-29 0 92 0 0,30 6-31 0 0,-88-7-4879 0 0,-2-5 967 0 0,1 3-3808 0 0,7 2-1614 0 0</inkml:trace>
  <inkml:trace contextRef="#ctx0" brushRef="#br0" timeOffset="682.81">78 356 240 0 0,'0'0'2314'0'0,"0"0"-496"0"0,0 0-174 0 0,0 0 118 0 0,0 0 99 0 0,0 0-3 0 0,0 0-232 0 0,0 0-403 0 0,0 0-372 0 0,0 0-91 0 0,0 0 49 0 0,0 0 110 0 0,0 0 100 0 0,4 7-73 0 0,-2-4-866 0 0,0-1 20 0 0,-1 0 0 0 0,1 0 0 0 0,-1 1 0 0 0,1-1 0 0 0,0 0 0 0 0,-1 0 0 0 0,1-1 1 0 0,0 1-1 0 0,0 0 0 0 0,1-1 0 0 0,-1 1 0 0 0,0-1 0 0 0,0 1 0 0 0,1-1 1 0 0,-1 0-1 0 0,1 0 0 0 0,-1 0 0 0 0,1-1 0 0 0,-1 1 0 0 0,1 0 0 0 0,0-1 1 0 0,-1 0-1 0 0,3 0-100 0 0,36-2 890 0 0,1-2 0 0 0,-1-2 1 0 0,-1-1-1 0 0,17-7-890 0 0,-24 6 226 0 0,87-12 96 0 0,-62 13-297 0 0,-32 6-2590 0 0,-32-3-8861 0 0,0 4-134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27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762 256,'-66'71,"4"3,3 2,4 3,-17 35,35-59,-2-2,-3-2,-2-2,-2-1,-28 19,-48 8,103-70</inkml:trace>
  <inkml:trace contextRef="#ctx0" brushRef="#br0" timeOffset="279.85">0 340,'63'56,"3"-4,2-2,2-3,2-3,32 12,26 17,-113-63,-1 1,0 1,0 0,-1 1,-1 0,-1 1,1 1,5 10,7 32,-18-41</inkml:trace>
  <inkml:trace contextRef="#ctx0" brushRef="#br0" timeOffset="512.224">847 594,'-29'10,"-33"12,-11 8,-3 3,6-4,7-2,8 0,9-1,8-5,5 0,3-5,3 1,0-4,6 2,5-2</inkml:trace>
  <inkml:trace contextRef="#ctx0" brushRef="#br0" timeOffset="799.985">480 1,'-27'46,"2"1,3 2,1 0,3 1,1 1,3 1,-6 47,17-54,2 0,2-1,2 1,2 0,2-1,2 0,2 0,1-1,3-1,5 9,-10-22,8 54,-16-59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29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1 829,'403'-522,"-374"484,-3-1,-1 0,-2-2,-2-1,12-34,-19 49,-14 27,0 0,0-1,1 1,-1 0,0-1,0 1,1 0,-1 0,0-1,1 1,-1 0,0 0,1 0,-1-1,0 1,1 0,-1 0,0 0,1 0,-1 0,1 0,-1 0,0 0,1 0,-1 0,1 0,-1 0,0 0,1 0,-1 0,0 0,1 0,-1 0,1 0,-1 1,0-1,1 0,-1 0,0 0,0 1,1-1,-1 0,0 1,1-1,-1 0,0 0,0 1,0-1,1 0,-1 1,0-1,0 0,0 1,0-1,0 1,0-1,1 0,-1 1,0-1,0 1,0-1,0 0,0 1,-1-1,1 0,0 1,0-1,0 1,0-1,0 0,6 164,-8-105,27 237,-22-266,3-1,0 1,2-2,1 1,7 13,-52-97,19 29,-2 1,0 1,-1 0,-1 2,-1 0,-2 1,0 2,0 0,-2 2,-5-2,28 16,0 1,0 0,0-1,0 1,0 1,-1-1,1 0,-1 1,1 0,-1 0,1 0,-1 0,1 0,-1 1,0-1,0 1,1 0,-1 0,0 1,1-1,-1 1,0 0,1 0,-1 0,1 0,-1 0,1 1,0 0,-1 0,1 0,0 0,0 0,0 0,1 1,-1 0,0-1,1 1,-5 16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30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1,'-20'0,"0"0,0 2,0 0,1 1,-1 1,1 1,0 1,0 1,-16 8,34-15,-1 1,1-1,-1 1,1 0,-1 0,1-1,-1 1,1 0,0 0,0 1,-1-1,1 0,0 0,0 0,0 1,0-1,1 1,-1-1,0 1,0-1,1 1,-1-1,1 1,-1-1,1 1,0 0,0-1,0 1,0 0,0-1,0 1,0-1,0 1,1 0,-1-1,1 1,-1-1,1 1,-1-1,1 1,0-1,0 1,1 0,58 56,-40-42,-15-13,0 1,0 0,0 1,-1-1,1 1,-1 0,0 0,0 0,-1 0,0 1,0 0,0-1,0 1,-1 0,0 1,0-1,-1 0,0 0,0 1,0-1,-1 0,0 1,0-1,-1 1,1-1,-1 0,-1 1,1-1,-1 0,-1 2,0-3,-1 0,1 0,-1 0,0 0,-1 0,1-1,-1 1,0-1,0-1,0 1,-1-1,1 1,-1-2,1 1,-1-1,0 1,0-2,-1 1,1-1,0 0,0 0,-1 0,1-1,0 0,-1-1,1 1,0-1,-1 0,1-1,0 1,0-1,0-1,0 1,-18-5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2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0,'-12'127,"5"-90,1 0,2 1,1-1,2 0,2 14,-9 129,-11 42,-1-121,26-94,6-28,-10 17,168-256,-142 223,-17 20,0 1,2 0,0 1,0 0,2 1,0 0,0 1,13-7,-27 19,1 0,0 0,0 0,0 0,0 0,0 0,0 1,0-1,0 1,0-1,1 1,-1 0,0 0,0 0,0 0,0 0,1 0,-1 1,0-1,0 1,0-1,0 1,0 0,0 0,0 0,0 0,0 0,-1 0,1 1,0-1,-1 1,1-1,-1 1,1-1,-1 1,0 0,1 0,-1 0,0 0,0 0,-1 0,1 1,18 93,-21-77,-1 0,-1-1,-1 0,-1 0,0 0,-1-1,-1 0,-1 0,0-1,-1 0,-1 0,0-1,-1-1,-1 0,0 0,-1-2,0 1,-6 2,11-9,-1-1,1 0,-1-1,-1 0,1 0,0-1,-1 0,0-1,0 0,0-1,1 0,-1-1,0 0,-7-1,16 1,0 0,0 0,-1-1,1 1,0 0,0-1,0 1,0-1,0 0,0 1,0-1,0 0,0 0,1 0,-1-1,0 1,1 0,-1-1,1 1,-1-1,1 1,0-1,-1 0,1 0,0 1,0-1,0 0,0 0,1 0,-1 0,0 0,1 0,0 0,-1-1,1 1,0 0,0 0,0 0,0 0,1 0,-1 0,0 0,1 0,0 0,-1 0,1 0,0 0,0-1,11-14</inkml:trace>
  <inkml:trace contextRef="#ctx0" brushRef="#br0" timeOffset="349.288">586 650,'-2'8,"0"1,0 0,1 0,0 0,1 0,0 0,0 0,1 1,0-1,1-1,0 1,0 0,1 0,0-1,0 1,1-1,0 0,5 7,-5-14,1 0,-1 0,1-1,-1 1,1-1,0 0,-1 0,1 0,-1-1,1 0,0 1,-1-2,0 1,1 0,-1-1,0 0,0 0,0 0,0-1,0 1,0-1,-1 0,1 0,-1 0,0-1,1 0,6-4,0 1,-1-2,0 1,-1-1,0 0,0-1,-1 0,-1 0,1 0,-2-1,1 0,-1 0,-1-1,0 1,-1-1,0 0,-1 0,0-1,-3 10,0-1,0 0,-1 1,0 0,0-1,1 1,-2 0,1 0,0 0,-1 0,1 0,-1 1,0-1,0 1,0 0,0 0,0 0,-1 0,1 0,0 1,-1-1,0 1,1 0,-1 0,0 0,1 1,-1-1,0 1,0 0,1 0,-1 0,0 1,0-1,1 1,-1 0,0 0,1 0,-1 1,1-1,-1 1,1 0,0 0,0 0,-2 2,-24 13,3 1</inkml:trace>
  <inkml:trace contextRef="#ctx0" brushRef="#br0" timeOffset="719.046">1123 509,'-3'4,"-16"15,1 2,1 0,1 1,1 1,0 0,2 1,1 0,-7 23,18-46,0 1,1 0,-1 0,1 0,0 0,-1 0,1-1,0 1,0 0,0 0,0 0,1 0,-1 0,0 0,1 0,-1-1,1 1,0 0,0 0,0-1,-1 1,1 0,1-1,-1 1,0-1,0 1,1-1,-1 0,0 1,1-1,0 0,-1 0,1 0,0 0,-1-1,1 1,0 0,0-1,-1 1,1-1,2 1,86-1,-73-1,-11 1,1 0,0 0,0-1,0 0,0 0,-1-1,1 0,-1 0,1 0,-1-1,0 0,1 0,-2-1,1 1,0-1,-1-1,0 1,1-1,-2 0,1 0,-1 0,0-1,0 1,0-1,-1 0,0 0,0-1,0 1,-1 0,0-1,0 0,-1 1,0-1,1-3,-4 3,0 1,0 0,-1 0,0 0,0 0,0 1,0-1,-1 1,0-1,0 1,-1 1,1-1,-1 0,0 1,0 0,-1 0,1 1,-1 0,0 0,1 0,-1 0,-1 1,1 0,0 0,-1 1,-4-1,-15-3</inkml:trace>
  <inkml:trace contextRef="#ctx0" brushRef="#br0" timeOffset="1085.275">1518 142,'-14'35,"2"0,2 1,2 0,0 1,3 0,1 0,2 0,1 0,2 1,3 14,-2 41,-19 8,18-102,-1 1,0 0,1 0,-1 0,0-1,0 1,1 0,-1-1,0 1,0 0,1 0,-1-1,0 1,0 0,0-1,0 1,0-1,1 1,-1 0,0-1,0 1,0 0,0-1,0 1,0 0,0-1,0 1,0-1,0 1,-1 0,1-1,0 1,0 0,0-1,0 1,0 0,-1-1,1 1,0 0,0-1,-1 1,1 0,0 0,0-1,-1 1,1 0,0 0,-1 0,1-1,0 1,-1 0,1 0,0 0,-1 0,1 0,0 0,-1 0,1 0,-1 0,1 0,0 0,-1 0,1 0,41-104,-27 83</inkml:trace>
  <inkml:trace contextRef="#ctx0" brushRef="#br0" timeOffset="1422.87">1800 226,'-249'289,"247"-289,1 1,0 0,0-1,0 1,0 0,0 0,0 0,0 0,0 0,0 0,0 0,0 0,1 0,-1 0,0 1,1-1,-1 0,1 0,0 1,-1-1,1 0,0 1,0-1,0 0,-1 1,2-1,-1 0,0 1,0-1,0 0,0 1,1-1,-1 0,1 0,-1 1,1-1,0 0,-1 0,1 0,0 0,0 0,-1 0,1 0,0 0,0 0,0 0,0 0,1 0,-1-1,0 1,0 0,0-1,1 1,-1-1,0 1,0-1,1 0,-1 0,0 1,1-1,0 0,-1 0,8 0,1 1,-1 1,1 0,-1 0,0 1,0 0,0 0,0 1,0 0,-1 1,0 0,0 0,0 1,0 0,-1 0,0 0,-1 1,2 2,14 26,-18-27,0 1,1-1,0 0,0-1,1 1,0-1,0 0,1-1,0 0,0 0,1 0,-1-1,2 1,11 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6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346 677,'-30'11,"0"1,1 2,1 1,0 1,1 1,1 2,1 0,0 2,2 1,-1 1,20-19,-1 0,1 1,0-1,0 1,1-1,-1 1,1 0,0 0,0 1,1-1,0 1,0-1,0 1,0 0,1 0,0 0,0 0,1-1,-1 1,1 0,1 0,-1 0,1 0,0 0,0 0,1 0,0-1,0 1,0 0,1-1,0 0,0 0,0 0,0 0,1 0,0 0,0-1,0 0,0 0,1 0,2 1,-1-2,-1-1,0 0,1 0,-1-1,1 0,0 0,0 0,-1-1,1 0,0 0,-1 0,1-1,0 0,0 0,-1 0,1-1,-1 1,1-1,-1-1,0 1,0-1,1-1,106-81,-97 72,33-33,-3-2,-1-2,-3-2,-2-2,9-20,-25 36,-2 0,-2-2,-1-1,-3 0,-1-1,-2 0,-2-1,-2-1,1-17,-7 52,0-1,0 0,-1 0,-1-1,1 1,-2 0,1 0,-1 0,-1 0,0 0,-1 0,1 0,-2 1,1-1,-1 1,-1 0,0 0,0 0,-1 1,-6-8,9 14,-1 0,1 0,-1 1,1-1,-1 1,0 0,0 0,0 0,1 0,-1 1,0-1,0 1,0 0,0 0,0 0,0 1,0 0,0 0,1 0,-1 0,0 0,1 1,-1-1,0 1,1 0,0 0,0 0,-1 1,1-1,-77 89,67-68,1 0,1 0,0 1,2 1,1 0,1 0,1 0,1 1,2 0,0 0,2 0,0 0,2 0,1 0,1 0,2 0,0-1,1 0,2 0,1 0,0-1,7 9,129 178,-108-164,-32-40,-5-6,0 0,1 0,-1 0,0 0,0 0,1 0,-1 0,1 0,-1 0,1 0,-1 0,1 0,-1 0,1 0,0-1,-1 1,1 0,0 0,0-1,0 1,0-1,0 1,0 0,0-1,0 0,0 1,0-1,0 1,0-1,0 0,0 0,0 0,0 0,0 0,0 0,0 0,0 0,0 0,0 0,0 0,0-1,1 1,-1-1,0 1,-1 0,1-1,0 0,0 1,0-1,0 1,0-1,0 0,-1 0,1 0,0 1,-1-1,1 0,0 0,5-12</inkml:trace>
  <inkml:trace contextRef="#ctx0" brushRef="#br0" timeOffset="320.142">994 762,'-4'9,"1"1,0 0,0 0,1 0,1 0,-1 1,2-1,-1 0,1 0,1 1,0-1,0 0,1 0,0 1,1-2,0 1,1 0,4 7,-6-15,0 0,0 0,0 0,0 0,0-1,0 0,1 1,-1-1,0 0,1 0,-1 0,1 0,0 0,-1-1,1 1,0-1,-1 0,1 0,0 0,-1 0,1 0,0-1,-1 1,1-1,0 1,-1-1,1 0,-1 0,1 0,-1 0,0-1,2 0,65-58,-65 55,0 1,0-1,0 1,-1-1,1 0,-1-1,0 1,-1 0,1-1,-1 0,0 1,-1-1,1 0,-1 0,-1 0,1 0,-1 0,0 0,0 0,0 0,-1 0,0 0,0 0,-1 0,0 0,0 0,0 1,0-1,-1 1,0 0,0 0,-1 0,0 0,1 0,-1 1,-1-1,1 1,-1 0,-3-2,3 3,0 1,0 0,-1 0,1 1,0-1,-1 1,1 0,-1 0,1 1,-1 0,1 0,-1 0,1 1,-1-1,1 1,-1 1,1-1,0 1,-2 1,-19 9</inkml:trace>
  <inkml:trace contextRef="#ctx0" brushRef="#br0" timeOffset="737.312">1305 903,'15'2,"0"1,1-2,-1 0,1-1,-1-1,1 0,-1-1,1 0,-1-2,0 0,0 0,-1-1,1-1,-1-1,0 0,-1 0,0-2,2-1,-12 6,1 0,-1 0,0 0,0 0,0-1,-1 1,0-1,0 0,0 0,0 1,-1-1,0-1,0 1,0 0,0 0,-1 0,0 0,0-1,0 1,-1 0,0-3,0 5,1 1,-1-1,0 0,0 0,1 1,-2-1,1 1,0-1,0 1,-1-1,0 1,1 0,-1 0,0-1,0 1,0 1,0-1,0 0,-1 0,1 1,-1 0,1-1,-1 1,1 0,-1 0,0 0,1 0,-1 1,0-1,0 1,1 0,-1 0,0 0,0 0,0 0,1 0,-1 1,0-1,-1 1,-9 4,-1 0,1 1,1 0,-1 1,1 1,1 0,-1 0,1 1,0 0,1 1,0 0,1 1,0 0,1 1,0 0,1 0,0 0,1 1,0 0,1 0,-3 11,7-20,-1 0,1 0,0 0,0 0,0 1,0-1,1 0,-1 0,1 1,1-1,-1 0,0 0,1 0,0 1,0-1,0 0,0 0,1 0,0 0,0 0,0-1,0 1,0-1,1 1,-1-1,1 0,0 0,0 0,0 0,1 0,-1-1,1 1,-1-1,1 0,0 0,0-1,0 1,0-1,0 1,0-1,0-1,0 1,1-1,-1 1,4-1,20-3,-2-3</inkml:trace>
  <inkml:trace contextRef="#ctx0" brushRef="#br0" timeOffset="1088.725">2039 620,'-24'14,"0"1,2 0,0 2,1 1,0 1,2 0,0 1,1 2,-12 18,29-38,0-1,0 0,0 1,1-1,-1 1,0-1,0 1,1-1,-1 1,1-1,0 1,-1 0,1-1,0 1,0 0,0-1,0 1,0 0,0-1,0 1,1 0,-1-1,1 1,-1-1,1 1,0 0,-1-1,1 0,0 1,0-1,0 1,0-1,0 0,1 0,-1 0,0 1,0-1,1-1,-1 1,1 0,-1 0,1 0,-1-1,1 1,-1-1,1 1,0-1,-1 1,1-1,0 0,-1 0,1 0,0 0,-1 0,1 0,0-1,12 2,97 19,-107-19,-1 0,-1 0,1 0,0 1,0-1,0 1,-1-1,1 1,-1 0,1 0,-1 0,0 0,0 1,0-1,0 1,0-1,0 1,-1 0,1-1,-1 1,0 0,0 0,0 0,0 0,0 0,-1 0,1 0,-1 0,0 1,0-1,0 0,-1 3,-1 1,-1 0,-1-1,1 1,-1-1,0 1,-1-1,1 0,-1-1,0 1,-1-1,1 0,-1 0,0-1,-1 0,1 0,0 0,-1-1,0 0,0 0,0-1,0 0,-1 0,1 0,0-1,-1 0,1-1,-1 0,1 0,-1 0,1-1,-1 0,1-1,-5 0,-6-8,5-2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4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4 622,'-1'52,"-1"-33,1 1,1-1,1 0,0 1,1-1,2 0,-1 0,2 0,1-1,0 1,4 5,-7-20,-1 0,1-1,0 1,0-1,0 0,0 1,1-1,-1-1,1 1,0-1,0 1,0-1,0 0,0 0,0-1,1 1,-1-1,0 0,1 0,-1-1,1 1,-1-1,1 0,0 0,-1 0,1-1,-1 0,1 1,-1-2,0 1,1 0,-1-1,0 0,0 0,0 0,0-1,0 1,-1-1,1 0,1-1,21-15,-1-1,0-1,-1-1,-2 0,0-2,12-19,-32 40,-2 2,0 0,0 0,0 0,1 0,-1 0,0 0,1-1,-1 1,1 0,-1 0,1 0,0 0,-1 0,1 1,0-1,0 0,-1 0,1 0,0 1,0-1,0 0,0 1,0-1,0 0,0 1,0 0,0-1,0 1,0 0,1-1,-1 1,0 0,0 0,0 0,0 0,1 0,-1 0,0 0,0 1,0-1,0 0,0 0,0 1,0-1,0 1,0-1,0 1,0 0,0-1,0 1,0 0,0 0,9 20,-9-15,1 0,0-1,0 0,0 1,1-1,-1 0,1 0,1-1,-1 1,1 0,-1-1,1 0,0 0,1 0,-1-1,1 1,-1-1,1 0,0 0,0-1,1 1,-1-1,0 0,1-1,-1 1,4-1,3-1,0-1,0 0,0-1,1 0,-1-1,-1 0,1-1,0 0,-1-1,0-1,0 1,-1-2,1 0,-1 0,-1 0,0-1,0-1,0 0,-1 0,0 0,-1-1,0 0,0-1,-1 0,4-10,6-26,-12 26</inkml:trace>
  <inkml:trace contextRef="#ctx0" brushRef="#br0" timeOffset="224.085">1162 707,'-10'38,"-3"18,6-1,3-10</inkml:trace>
  <inkml:trace contextRef="#ctx0" brushRef="#br0" timeOffset="372.331">992 368,'19'-34,"12"-15,-1 0</inkml:trace>
  <inkml:trace contextRef="#ctx0" brushRef="#br0" timeOffset="596.088">1613 1,'24'62,"-2"1,-3 0,-3 2,-3 0,-3 1,-2 0,-2 27,-11 181,-18-151,20-103</inkml:trace>
  <inkml:trace contextRef="#ctx0" brushRef="#br0" timeOffset="854.886">1359 565,'398'-65,"-375"60,-1-2,0 0,0-2,-1 0,0-1,-1-1,0-1,-1-1,0-1,-1 0,0-1,-2-1,0-1,0 0,-2-1,0-1,6-11,-7 5</inkml:trace>
  <inkml:trace contextRef="#ctx0" brushRef="#br0" timeOffset="1174.337">2177 57,'-58'599,"57"-595,0 1,1 0,-1-1,1 1,0-1,0 1,1 0,0-1,-1 1,2-1,-1 0,0 1,1-1,0 0,0 1,0-1,0 0,1-1,0 1,-1 0,1-1,1 1,-1-1,0 0,1 0,0-1,-1 1,1-1,0 1,0-1,1 0,-1-1,0 1,1-1,-1 0,1 0,1 0,8-4,-1 0,0-1,0-1,-1 0,1-1,-1 0,0-1,-1-1,0 1,0-2,7-6,23-15,-29 21,-12 7,1 0,0 1,0-1,0 1,1-1,-1 1,0-1,0 1,1 0,-1-1,1 1,-1 0,1 0,0 0,-1 0,1 0,0 1,-1-1,1 0,0 1,0 0,0-1,0 1,0 0,0 0,-1 0,1 0,0 0,0 0,0 1,0-1,0 0,-1 1,1 0,0-1,0 1,-1 0,1 0,0 0,-1 0,1 0,-1 1,1-1,-1 1,5 117,-9-47,18-29,-3-31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51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0 108,'1'466,"-2"-456,1 0,0 0,1 0,0 0,1 0,-1-1,2 1,0 0,0-1,0 1,1-1,1 0,0-1,0 1,0-1,1 0,1 0,-1 0,1-1,0 0,7 5,-7-12,-1 0,1 0,-1-1,1 1,-1-2,0 1,1-1,-1 1,0-2,0 1,0-1,0 0,-1 0,1 0,-1-1,1 0,-1 0,-1 0,1-1,0 0,-1 0,0 0,3-6,17-17,-2-2,-1-1,-2 0,-1-1,1-5,35-60,-54 96,0 0,0 0,0 0,0 0,1 1,-1-1,0 0,0 0,1 0,-1 0,1 0,-1 0,1 0,-1 0,1 1,0-1,-1 0,1 0,0 1,-1-1,1 1,0-1,0 0,0 1,0 0,0-1,0 1,-1-1,1 1,0 0,0 0,0-1,0 1,0 0,0 0,0 0,0 0,0 0,0 0,0 1,0-1,0 0,0 0,0 1,0-1,0 1,0-1,0 1,-1-1,1 1,0-1,0 1,0 0,-1-1,1 1,0 0,-1 0,1-1,-1 1,1 0,-1 0,1 0,-1 0,0 0,1 0,-1 0,0 0,14 61,-13-49,0 0,1 0,1 0,0 0,1-1,1 0,-1 1,2-1,0-1,0 1,1-1,1 0,-1-1,2 0,0 0,0-1,4 4,-8-10,1 1,0-1,0 0,0 0,0 0,1-1,-1 0,0 0,1-1,0 0,-1 0,1 0,0-1,-1 0,1 0,0-1,0 0,-1 0,1-1,-1 1,1-1,-1-1,0 1,0-1,0 0,0-1,0 1,-1-1,0 0,0-1,1 0,14-16,0-2,-2-1,0 0,-2-1,-1-1,0 0,-3-1,0-1,2-9,1-10,-2 0,-2-1,-2 0,0-27,-11-40,-3 85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6.0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0,'0'102,"26"156,-19-163,3-1,4-1,18 58,-4-80,-27-69,0-1,-1 1,1-1,0 1,-1-1,1 0,0 1,0-1,0 0,1 0,-1 1,0-1,0 0,0 0,1 0,-1 0,1-1,-1 1,1 0,-1-1,1 1,-1-1,1 1,-1-1,1 1,0-1,-1 0,1 0,0 0,-1 0,1 0,-1-1,1 1,0 0,-1-1,1 1,-1-1,1 1,-1-1,1 0,-1 0,1 0,-1 0,12-11,-2 0,1-1,-2-1,0 1,0-2,-1 0,-1 0,1-3,18-31,103-151,-130 199,0-1,1 1,-1-1,0 1,1 0,-1-1,1 1,-1 0,1 0,0-1,0 1,0 0,-1 0,1 0,0 0,0 0,0 0,1 0,-1 0,0 0,0 1,0-1,1 0,-1 1,0-1,1 1,-1-1,0 1,1 0,-1-1,1 1,-1 0,0 0,1 0,-1 0,1 0,-1 1,0-1,1 0,-1 1,1-1,-1 1,0-1,0 1,1-1,-1 1,1 1,8 161,-3-114,-7-33,0-1,2 1,0-1,0 0,2 1,0-1,0 0,2-1,0 1,0-1,1-1,1 1,1-1,-1 0,2-1,0 0,0 0,6 3,-15-14,1 0,0 0,-1 0,1 0,0-1,0 1,0 0,-1-1,1 0,0 1,0-1,0 0,0 0,0 0,0 0,0 0,0 0,0-1,0 1,0-1,0 1,-1-1,1 0,0 1,0-1,-1 0,1 0,0 0,-1-1,1 1,-1 0,0-1,1 1,-1-1,1 1,37-65,-34 56,120-325,-70 126,-51 172,-5 32,1-1,0 1,1-1,-1 1,1-1,0 1,0-1,1 1,0 0,0-1,0 1,0 0,1 0,0 1,1-3,12 0,1 7</inkml:trace>
  <inkml:trace contextRef="#ctx0" brushRef="#br0" timeOffset="339.675">1159 536,'-7'10,"-9"14,0 1,2 0,1 1,1 0,1 1,1 0,1 1,1 2,8-28,-1 0,1 1,-1-1,1 0,0 1,0-1,0 1,0-1,1 0,-1 1,0-1,1 0,0 0,-1 1,1-1,0 0,0 0,1 0,-1 0,0 0,0 0,1 0,0 0,-1-1,1 1,0 0,0-1,-1 0,1 1,0-1,1 0,-1 0,0 0,0 0,0 0,1-1,-1 1,2 0,3-1,0 1,-1-1,1 0,0-1,0 1,-1-1,1-1,-1 1,1-1,-1 0,1-1,-1 1,2-3,1 1,-1 0,0-1,0 0,-1-1,0 0,0 0,0-1,-1 1,1-2,-2 1,1 0,-1-1,0 0,-1 0,0-1,0 1,-1-1,0 0,0 0,-1 0,0 0,-1-1,0 1,0 0,-1-1,-1 1,1 0,-1-1,-1 1,0-3,1 9,-1 0,1 0,-1 0,0 0,0 0,0 0,0 0,0 1,0-1,-1 1,1 0,-1-1,0 1,0 0,1 1,-1-1,0 0,-1 1,1 0,0 0,0 0,-1 0,1 0,0 0,-1 1,1 0,-1 0,1 0,-1 0,1 0,0 1,-1-1,1 1,0 0,-1 0,1 0,0 1,0-1,0 1,0-1,0 1,0 0,1 0,-1 1,-1 1,-16 14</inkml:trace>
  <inkml:trace contextRef="#ctx0" brushRef="#br0" timeOffset="623.078">1469 791,'0'0,"0"-5,5-6,1-7,5-4,0-4,-1-1,2-3,-1 1,2 4,0 2,1 1,0-2,1 4,3 5,-1 10,-4 10,-4 5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8:55.8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339 808,'-4'-5,"0"1,-1-1,0 1,0 0,0 0,0 0,-1 1,1-1,-1 1,0 1,0-1,0 1,0 0,0 1,0-1,-1 1,1 0,0 1,-1-1,1 1,-1 1,1-1,0 1,-1 0,1 1,0-1,0 1,0 1,0-1,0 1,0 0,-5 3,1 1,-1 1,1 0,0 0,0 1,1 1,0-1,1 1,0 1,1 0,0 0,1 0,0 1,0 0,2 0,-1 0,1 0,1 1,1 0,-1 0,2 0,0 0,0 4,1-13,0 0,0 0,0 0,0 0,1 0,0 1,0-1,0 0,0 0,0-1,1 1,0 0,0 0,0-1,0 1,0-1,1 0,-1 1,1-1,0 0,0-1,0 1,1-1,-1 1,1-1,-1 0,1 0,0 0,-1-1,1 1,0-1,0 0,0 0,0 0,0-1,1 1,-1-1,0 0,0 0,0-1,3 0,12-6,1-2,-1 0,-1-1,0-1,0-1,-1-1,-1 0,0-1,-1 0,12-16,-18 22,64-67,-2-3,-4-4,36-59,-86 116,-1 0,-2-1,0-1,-2 0,-1-1,-1 0,-2-1,-1 0,-1 0,-1-1,-2 0,0 1,-3-1,0 0,-4-20,4 45,0-1,-1 1,1 0,-1-1,-1 1,1 0,-1 0,0 0,0 0,0 0,-1 0,1 1,-1-1,-1 1,1-1,0 1,-1 0,0 1,0-1,0 1,0-1,-1 1,1 1,-1-1,0 1,0-1,0 1,0 1,0-1,0 1,-1 0,1 0,-3 0,-2 1,0 1,0 1,0-1,0 2,0-1,1 1,-1 1,1 0,0 0,0 1,0 0,1 0,0 1,0 0,0 1,1-1,-5 7,-3 3,0 1,2 0,0 1,1 1,1 0,1 0,-6 14,8-12,0 0,2 1,0 0,1 0,1 0,2 0,0 1,1-1,1 1,1-1,1 0,1 1,1-1,1 0,1-1,1 1,1-1,1 0,0-1,2 0,0-1,1 0,1 0,1-2,14 15,-12-20,0 0,0-1,1-1,1 0,0-2,0 0,0-1,1-1,0 0,1-2,-1 0,20 1,-29-4,-1-1,1 0,-1 0,1-1,-1 0,1-1,-1 0,0 0,0-1,0-1,0 1,0-1,-1-1,0 1,1-2,-1 1,216-129,-161 58,-61 74,-1 0,0-1,1 1,-1 0,0-1,0 1,-1-1,1 1,0-1,-1 1,0-1,1 0,-1 1,0-1,-1 1,1-1,0 0,-1 1,1-1,-1 1,0-1,0 1,0-1,0 1,0 0,0-1,-1 1,1 0,-1 0,1 0,-1 0,0 0,0 1,0-1,0 0,0 1,-5-1,0 0,0 1,-1 0,1 0,0 1,0 0,0 0,-1 0,1 1,0 0,0 1,0 0,0 0,0 0,0 1,1 0,-1 0,1 1,0 0,0 0,0 0,1 1,-1-1,1 1,-2 4,-1 1,1 1,1 0,0 0,1 1,0 0,1 0,0 0,1 0,0 1,1-1,0 1,1 0,1-1,0 1,0 0,1-1,1 1,0 0,1-1,0 0,1 0,1 0,0 0,0 0,1-1,0 0,1 0,4 3,85 92,-92-103,0 1,1-1,-1 0,1-1,0 1,0-1,0 0,0 0,0-1,1 1,-1-1,1 0,-1-1,0 1,1-1,-1 0,1 0,-1-1,1 0,-1 0,0 0,1 0,-1-1,3-1,10-9,-1-1,1-1,-2 0,0-1,-1-1,-1 0,0-1,-1-1,-1 0,0 0,-2-2,0 1,-1-1,-1 0,-1-1,1-5,36-76,108-265,-143 342,0-1,-2 0,-1 0,-2 0,0-1,-1 0,-2 0,-1 1,-1-8,1 31,0 1,0-1,0 0,-1 1,1-1,-1 0,1 1,-1-1,0 0,0 1,0-1,0 1,-1 0,1-1,-1 1,1 0,-1 0,0 0,1 0,-1 0,0 0,-1 0,1 1,0-1,0 1,-1 0,1-1,-1 1,1 0,-1 1,1-1,-1 0,0 1,1-1,-1 1,0 0,1 0,-1 0,0 0,0 0,1 1,-1-1,0 1,1 0,-1-1,1 1,-1 1,1-1,-1 0,1 0,0 1,0 0,-6 6,1 0,1 1,-1 0,1 0,1 1,0 0,0 0,1 0,0 0,1 1,0 0,1-1,0 1,0 0,1 0,1 3,-3 36,2 0,2 0,3 0,7 34,-3-19,27 356,-39-339,-3 0,-5-1,-4 11,8-47,-37 133,19-116,125-275,-57 112,-1 8,-4-1,-4-2,-5-1,4-37,-24 108,-8 26,0 0,0 1,0-1,0 0,0 1,0-1,0 0,0 1,0-1,0 0,0 1,0-1,0 0,0 1,0-1,0 0,0 1,1-1,-1 0,0 0,0 1,0-1,1 0,-1 0,0 1,0-1,0 0,1 0,-1 1,0-1,1 0,-1 0,0 0,0 0,1 0,-1 1,0-1,1 0,-1 0,0 0,1 0,-1 0,0 0,1 0,-1 0,0 0,1 0,-1 0,0 0,1 0,-1-1,0 1,1 0,-1 0,0 0,0 0,1 0,-1-1,0 1,0 0,1 0,-1-1,0 1,0 0,1 0,-1-1,0 1,5 20,-2 1,0 0,-1-1,-1 1,-1 0,-1 0,-1 2,1 29,5 84,-4-136,0 0,0 1,0-1,0 1,0-1,0 1,1-1,-1 1,0-1,0 1,0-1,1 0,-1 1,0-1,0 1,1-1,-1 0,0 1,1-1,-1 0,0 1,1-1,-1 0,1 0,-1 0,0 1,1-1,-1 0,1 0,-1 0,1 0,-1 0,1 0,-1 1,1-1,-1 0,1 0,-1-1,1 1,-1 0,0 0,1 0,-1 0,1 0,-1 0,1-1,-1 1,1 0,-1 0,0-1,1 1,-1 0,0-1,1 1,-1 0,0-1,1 1,-1 0,0-1,0 1,1-1,-1 1,0-1,0 1,0 0,0-1,0 1,1-1,-1 0,20-37,-17 32,-1 1,15-33,1 0,2 2,2 0,1 1,2 1,3-2,-27 35,0 0,-1 0,1 1,-1-1,1 0,0 0,0 0,0 0,-1 1,1-1,0 0,0 1,0-1,0 0,0 1,0 0,0-1,1 1,-1-1,0 1,0 0,0 0,0 0,0 0,0 0,1 0,-1 0,0 0,0 0,0 0,0 1,0-1,0 0,1 1,-1-1,0 1,0-1,0 1,0 0,-1-1,1 1,0 0,0 0,0-1,0 1,-1 0,1 0,-1 0,1 0,0 0,-1 0,1 0,-1 0,0 0,1 1,-1-1,0 0,0 0,0 0,0 0,0 0,0 1,0-1,0 0,0 0,0 0,-1 0,1 1,-26 171,26-172,-1 0,1 0,0 0,0 0,-1 0,1 0,0 0,0 0,0 0,0 0,0 0,1 0,-1 0,0 0,0 0,1 0,-1 0,1 0,-1 0,1 0,-1 0,1 0,-1 0,1 0,0-1,0 1,-1 0,1 0,0-1,0 1,0-1,0 1,-1-1,1 1,0-1,0 1,0-1,0 0,0 0,0 1,0-1,1 0,-1 0,0 0,0 0,0 0,0 0,0 0,0-1,0 1,0 0,0-1,0 1,0 0,0-1,0 1,0-1,-1 0,1 1,0-1,0 0,0 1,-1-1,1 0,0 0,76-92,19-14,-96 107,1-1,0 1,0-1,-1 1,1-1,0 1,0-1,0 1,0 0,-1-1,1 1,0 0,0 0,0 0,0 0,0 0,0 0,0 0,0 0,0 0,0 0,0 0,0 0,-1 1,1-1,0 0,0 1,0-1,0 1,-1-1,1 1,0-1,0 1,-1 0,1-1,0 1,-1 0,1-1,-1 1,1 0,-1 0,1 0,-1 0,0-1,1 1,-1 0,0 0,0 0,1 0,-1 0,0 0,0 0,0 0,0 0,4 60,-4-55,3 120,-3-119</inkml:trace>
  <inkml:trace contextRef="#ctx0" brushRef="#br0" timeOffset="243.919">1891 413,'0'-5,"5"3,1 3</inkml:trace>
  <inkml:trace contextRef="#ctx0" brushRef="#br0" timeOffset="649.984">2399 836,'37'1,"1"-2,0-1,-1-2,0-1,0-2,0-2,4-3,36-40,-75 50,0 0,-1 0,1 1,-1-1,1 0,-1 0,0-1,0 1,1 0,-2 0,1-1,0 1,0 0,-1-1,1 1,-1 0,0-1,0 1,0-1,0 1,0-1,0 1,-1-1,1 1,-1 0,1-1,-1 1,0 0,0-1,0 1,-1 0,1 0,0 0,-1 0,1 0,-2 0,-3-2,0 0,-1 1,0-1,0 2,0-1,0 1,0 0,0 0,0 1,-1 0,1 0,-1 1,1 0,-1 0,1 1,0 0,-1 0,1 1,0 0,0 0,0 1,0 0,0 0,0 0,1 1,-8 5,1 1,1 0,-1 1,2 0,-1 1,2 1,0 0,0 0,1 0,1 2,0-1,1 1,-5 14,8-22,0 0,1 0,-1 0,2 1,-1 0,1-1,0 1,1 0,0 0,0 0,0 0,1 1,1-1,-1 0,1 0,1 0,-1 0,1-1,1 1,-1 0,2-1,-1 1,1-1,0 0,0 0,0-1,1 1,0-1,1 0,0 0,-1-1,2 0,-1 0,1 0,-1 0,1-1,1-1,4 3,3-5,1-1,0 0,0-1,0-1,-1 0,1-1,-1-1,0 0,0-2,0 1,0-2,-1 0,0 0,-1-1,0-1,0-1,-1 0,0 0,0-1,0-1,15-10,71-60,-71 57</inkml:trace>
  <inkml:trace contextRef="#ctx0" brushRef="#br0" timeOffset="1047.133">3160 667,'-10'9,"-11"7,2 0,0 1,0 1,2 1,0 1,1 0,1 1,1 0,1 1,1 1,-4 10,15-30,0 0,1 0,-1 0,0-1,1 1,0 0,-1 0,1 0,0 0,1 0,-1 0,0 0,1 0,0-1,0 1,0 0,0 0,0-1,0 1,1 0,-1-1,1 1,0-1,-1 0,1 0,0 0,1 0,-1 0,0 0,0 0,1-1,-1 1,1-1,0 1,-1-1,1 0,0 0,0 0,-1-1,1 1,0-1,0 1,0-1,0 0,0 0,0-1,0 1,0 0,0-1,-1 0,2 0,12-2,-1-1,1-1,-1 0,1-1,-1-1,-1 0,0-1,0-1,0 0,-1-1,-1 0,1-1,4-6,132-169,-20-29,-122 200,-1 0,0-1,-1 1,-1-1,0 0,-2 0,1-1,-2 1,0-1,-1 1,-1 0,0-1,-2 1,0-2,1 12,-1 0,0 0,0 0,0 1,-1-1,0 1,0-1,0 1,-1 1,0-1,0 0,0 1,0 0,-1 1,1-1,-1 1,0 0,0 0,-1 1,1 0,0 0,-1 0,1 1,-1 0,1 0,-1 1,0-1,1 1,-1 1,0 0,1 0,-1 0,1 0,-1 1,1 0,0 1,0-1,0 1,0 1,0-1,-5 4,-5 4,0 1,0 0,1 0,1 2,0 0,1 1,1 0,0 0,1 2,0-1,2 1,0 1,1 0,0 0,2 1,0-1,1 2,1-1,1 0,0 1,2-1,0 1,2 19,1-24,1 0,1-1,0 0,1 0,0 0,1 0,0-1,1 0,1 0,0 0,1-1,0-1,1 1,0-2,1 1,0-1,1-1,0 0,0-1,1 0,0-1,0 0,1-1,9 3,-1-5,0 0,1-1,0-1,0-1,0-1,-1-1,2-1,19 0,-17 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2.8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0 350,'207'-313,"-185"283,-22 30,1 0,-1-1,0 1,1-1,-1 1,0-1,1 1,-1 0,1-1,-1 1,0 0,1-1,-1 1,1 0,-1 0,1-1,-1 1,1 0,-1 0,1 0,0 0,-1 0,1 0,-1 0,1 0,-1 0,1 0,-1 0,1 0,-1 0,1 0,-1 0,1 1,-1-1,1 0,-1 0,1 1,-1-1,1 0,-1 1,1-1,-1 0,0 1,1-1,-1 0,0 1,1-1,-1 1,0-1,1 1,-1-1,0 1,0-1,0 1,0-1,1 1,-1-1,0 1,0-1,0 1,0 0,9 69,-10-63,1-1,0 1,0 0,1-1,0 1,0-1,1 1,-1-1,1 0,1 1,-1-1,1 0,0 0,0-1,1 1,0-1,0 1,0-1,0 0,1-1,2 2,-5-4,1 0,0 0,0-1,0 1,1-1,-1 1,0-1,0 0,1 0,-1-1,1 1,-1-1,0 1,1-1,-1 0,1-1,-1 1,1-1,-1 1,1-1,-1 0,0 0,0 0,1-1,-1 1,0-1,0 0,0 0,-1 0,1 0,0 0,-1 0,1-1,-1 0,0 1,0-1,1-2,60-117,-54 96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367 76,'-1'-4,"-1"-1,0 1,0 0,0 0,0 0,-1 0,0 0,0 0,0 1,0-1,0 1,0 0,-1 0,0 0,0 1,0-1,0 1,0 0,0 0,0 0,-1 1,1-1,-1 1,1 0,-1 0,1 1,-1 0,0-1,1 1,-1 1,1-1,-1 1,0 0,1 0,-1 0,0 1,-9 5,0 0,0 2,1-1,1 2,0 0,0 0,1 1,0 0,1 1,0 0,1 1,0 0,1 0,0 1,2 0,-1 1,2-1,-2 8,-2 5,1 0,2 0,1 1,1 0,1 0,2 0,0 7,2-25,-1-1,1 0,1 1,0-1,0 0,1 0,0 0,0 0,1-1,0 1,1-1,0 0,0 0,0 0,1-1,1 0,-1 0,1-1,0 1,1-2,-1 1,1-1,3 2,-5-4,-1 0,1 0,0-1,0 0,0 0,0 0,0-1,0 0,1 0,-1 0,0-1,0 0,1 0,-1-1,0 0,1 0,-1 0,0-1,0 0,0 0,0 0,-1-1,1 0,-1 0,1 0,-1-1,0 0,0 0,0 0,-1-1,0 1,0-1,0 0,0 0,-1-1,0 1,0-1,0 1,-1-1,1 0,0-6,-3 7,0 1,0-1,0 0,-1 1,1-1,-1 0,-1 1,1-1,-1 1,1 0,-1-1,0 1,-1 0,1 0,-1 0,0 1,0-1,0 0,0 1,0 0,-1 0,0 0,1 0,-1 1,0-1,-1 1,1 0,0 0,0 1,-1-1,1 1,-1 0,0 0,1 0,-1 1,0 0,1-1,-1 2,0-1,1 1,-1-1,1 1,-1 0,0 1,-1 0,-12 4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4.2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 1,'-4'19,"-3"11,1 6,6-4,3-7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4.6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 0,'-17'56,"-12"85,36 2,3-58,-20 44,4-110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4.9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 1,'45'44,"-5"-7,-1 1,-3 1,-1 3,-2 0,-2 3,12 22,-34-52,0 0,-1 1,0 0,-1 1,-1-1,-1 1,-1 0,0 1,-1-1,0 1,-2-1,0 1,-1 0,-1-1,-1 1,0 0,-1-1,-1 0,-1 0,0 0,-1 0,-1-1,0 0,-9 13,-1-5,-1-1,-1-1,-1-1,0 0,-2-2,-1 0,0-2,-1 0,-1-2,0 0,-1-2,-11 4,5-7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32.2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567 565,'-5'19,"-1"12,0 4,1 2,1-1,2-1,1-8</inkml:trace>
  <inkml:trace contextRef="#ctx0" brushRef="#br0" timeOffset="248.069">595 198,'-10'0,"-2"5,0 1</inkml:trace>
  <inkml:trace contextRef="#ctx0" brushRef="#br0" timeOffset="3279.071">595 1,'-25'0,"-1"0,1 2,0 1,0 1,0 2,0 0,1 1,0 2,0 0,1 2,1 0,-1 2,2 0,0 1,1 1,0 2,1 0,1 0,0 2,2 0,0 1,1 1,2 0,0 1,1 0,1 1,1 0,1 1,1 0,1 1,-3 18,9-19,1-1,0 1,2-1,0 1,2-1,1 0,0 0,2-1,1 1,0-1,2-1,0 0,2 0,0-1,1-1,1 0,1 0,1-2,0 0,1-1,1 0,0-1,20 11,13 9,-7-6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44.5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0,'-28'80,"22"-50,-36 312,-14 101,46-300,11-143,-1-1,0 1,0 0,0 0,1 0,-1-1,0 1,0 0,1 0,-1 0,0 0,0 0,1-1,-1 1,0 0,0 0,1 0,-1 0,0 0,1 0,-1 0,0 0,0 0,1 0,-1 0,0 0,1 0,-1 1,0-1,0 0,1 0,-1 0,0 0,0 0,1 1,-1-1,0 0,0 0,0 0,1 1,-1-1,0 0,0 0,0 0,0 1,1-1,-1 0,0 1,0-1,0 0,0 0,0 1,0-1,0 0,0 0,0 1,0-1,0 0,0 1,0-1,10-24,-2-86,-8 83</inkml:trace>
  <inkml:trace contextRef="#ctx0" brushRef="#br0" timeOffset="597.714">0 650,'37'3,"-1"-2,0-2,0-1,0-1,0-3,0 0,-1-3,0 0,0-3,-2-1,1-1,28-17,-42 18,1 0,-2-1,0-1,-1-1,0 0,-2-1,0-1,0-1,-2 0,3-7,6-17,-3-2,-1 0,-2-2,4-22,-2-29,-61 258,12-23,7 1,-3 97,25-222,1 0,1 0,0 0,1 0,0 0,1 0,0-1,1 0,0 1,1-1,4 5,-7-13,0 0,1 0,-1 0,1 0,0 0,0-1,1 1,-1-1,1 0,-1 0,1-1,0 1,0-1,0 1,1-1,-1-1,0 1,1 0,-1-1,1 0,0 0,-1-1,1 1,0-1,0 0,-1 0,1 0,0-1,-1 0,1 0,-1 0,3-1,3-2,-1 0,0-1,0-1,0 1,0-1,-1-1,0 1,0-1,-1-1,0 1,0-1,0-2,50-47,-56 56,1 0,-1 0,0 0,0 0,1 0,-1 0,0 0,1 0,-1 1,1-1,-1 1,1-1,-1 1,1-1,-1 1,1 0,0 0,-1 0,1 0,-1 0,1 0,0 0,-1 0,1 1,-1-1,1 1,-1-1,1 1,-1-1,1 1,-1 0,1 0,-1 0,0 0,0 0,1 0,-1 0,0 0,0 0,0 1,0-1,0 0,-1 1,1-1,0 1,-1-1,1 1,-1-1,1 1,-1-1,1 1,-1-1,0 1,0 0,0-1,0 1,0 0,3 34,-3-32,-1 1,1-1,0 1,0-1,0 0,1 1,0-1,-1 0,2 1,-1-1,0 0,1 0,0 0,0 0,0 0,0 0,1-1,-1 1,1-1,0 1,0-1,0 0,1 0,-1-1,1 1,-1-1,1 1,2 0,13 2</inkml:trace>
  <inkml:trace contextRef="#ctx0" brushRef="#br0" timeOffset="902.546">1355 904,'16'-5,"0"-1,0 0,-1-2,0 1,0-2,-1 0,0 0,-1-2,0 0,-1 0,0-1,0 0,-1-1,-1-1,5-7,-14 18,0 1,0 0,0-1,-1 0,1 1,-1-1,1 1,-1-1,0 0,0 1,0-1,0 0,-1 1,1-1,-1 1,1-1,-1 0,0 1,0 0,0-1,0 1,-1-1,1 1,-1 0,1 0,-1 0,0 0,0 0,1 0,-1 1,-1-1,1 0,0 1,0 0,-1-1,1 1,0 0,-1 0,1 1,-1-1,0 0,1 1,-1-1,0 1,1 0,-1 0,1 0,-1 0,0 1,1-1,-1 1,1-1,-1 1,0 0,1 0,0 0,-1 1,1-1,0 0,0 1,-1-1,1 2,-9 3,0 1,1 1,0-1,1 2,-1-1,2 1,-1 1,1 0,1 0,0 0,0 1,1 0,0 0,1 1,0 0,1 0,1 0,-1 0,1 8,10 32,4-34</inkml:trace>
  <inkml:trace contextRef="#ctx0" brushRef="#br0" timeOffset="1291.733">1667 1017,'117'-173,"-117"174,1 0,-1-1,0 1,0 0,0 0,0-1,1 1,-1 0,0-1,1 1,-1 0,0-1,1 1,-1-1,1 1,-1 0,1-1,-1 1,1-1,-1 1,1-1,0 0,-1 1,1-1,0 0,-1 1,1-1,0 0,-1 0,1 1,0-1,0 0,-1 0,1 0,0 0,0 0,-1 0,1 0,0 0,0 0,-1-1,1 1,0 0,-1 0,1-1,0 1,-1 0,1-1,0 1,-1-1,1 1,-1-1,1 1,0-1,-1 1,0-1,1 0,-1 1,1-1,-1 0,0 1,1-1,-1 0,0 1,0-1,1 0,3 10,-2-5,0 1,0-1,0 1,1-1,0 0,-1 0,2 0,-1 0,0-1,1 1,0-1,0 0,0 0,0 0,0-1,0 1,1-1,0 0,-1 0,1-1,0 1,0-1,-1 0,1 0,0-1,0 0,0 0,0 0,0 0,2-1,4-1,1 0,-1-1,0 0,-1-1,1 0,0-1,-1 0,0-1,0 0,-1-1,0 0,0 0,0-1,-1 0,0 0,-1-1,0 0,0 0,-1-1,0 0,-1 0,0 0,0-1,-1 1,2-10,-4-4,-4 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43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676 311,'59'-39,"-90"47,-315 101,155-54,190-55,-1-1,0 1,1 0,-1 0,0 1,1-1,-1 0,0 1,1-1,-1 0,1 1,-1 0,1-1,-1 1,1 0,-1 0,1 0,0 0,-1 0,1 0,0 0,0 1,0-1,0 0,0 0,0 1,0-1,0 1,1-1,-1 1,1-1,-1 1,1 0,-1-1,1 1,0 0,0-1,0 1,0 0,0-1,0 1,0-1,0 1,1 0,-1-1,1 1,-1-1,1 1,0 0,-1-1,1 0,0 1,0-1,0 0,0 1,0-1,1 0,-1 0,1 1,13 6,0-1,0-1,0 0,1-1,0-1,0-1,14 2,1 1,-29-5,73 22,-73-22,0 0,-1 0,1 0,0 0,-1 1,1-1,-1 0,1 1,-1-1,0 1,1-1,-1 1,0 0,0 0,0-1,0 1,0 0,-1 0,1 0,-1 0,1 0,-1 0,0 0,1 0,-1 0,0 0,0 0,0 0,-1 0,1 0,-1 0,1 0,-1 0,1 0,-1 0,0-1,-6 12,-1 0,-1-1,0-1,0 0,-1 0,-1 0,0-1,0-1,-1 0,0-1,0 0,-1-1,-3 2,-30 20,21-12,-3 1,1 1,1 2,0 0,2 2,-3 3,25-24,0 0,0 0,-1 0,1 0,0 0,1 1,-1-1,0 0,1 1,-1 0,1-1,0 1,0 0,0-1,0 1,0 0,1 0,-1 0,1 0,0 0,0 0,0 0,0 0,0 0,1 0,-1 0,1-1,0 1,0 0,0 0,0 0,1-1,-1 1,1-1,-1 1,1-1,0 0,0 1,0-1,0 0,0 0,1 0,-1-1,0 1,1-1,0 1,-1-1,1 0,0 0,1 1,10 3,0-1,0-1,0 0,0-1,0 0,0-1,1-1,-1 0,0-1,0-1,1 0,-1-1,0 0,-1-1,1 0,-1-2,0 1,0-2,0 1,-1-2,0 0,0-1,18-45,-26 34</inkml:trace>
  <inkml:trace contextRef="#ctx0" brushRef="#br0" timeOffset="256.553">309 1,'-72'279,"48"260,5-207,-7-67,25-241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4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13,'0'-5,"5"-1,1 5,5 2,5 2,5 0,3-1,3 0,-4 4,-10 0,-7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3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1 395,'40'-6,"-1"-1,0-3,0 0,-1-3,0-1,-1-2,9-7,26-33,-71 54,1 1,-1-1,1 0,-1 0,0 0,0 0,0 0,0 0,0 0,0 0,-1 0,1 0,-1 0,1-1,-1 1,0 0,0 0,0-1,0 1,0 0,0 0,-1-1,1 1,-1 0,0 0,1 0,-1 0,0 0,0 0,0 0,-1 0,1 0,0 0,-1 1,1-1,-1 0,0 1,0-1,-5-1,0-1,0 1,0 0,-1 0,1 1,-1 0,1 1,-1 0,0 0,0 0,0 1,0 0,0 1,1 0,-1 0,0 0,1 1,-1 0,1 1,-1 0,1 0,0 0,0 1,0 0,1 1,-1-1,-3 5,3-2,1 0,-1 0,1 1,1 0,-1 0,2 1,-1-1,1 1,0 0,1 0,0 1,0-1,1 1,0-1,1 1,0 0,1 0,0-1,0 1,1 0,0 0,2 4,-2-8,0-1,0 0,1 0,0 0,0-1,0 1,1 0,-1-1,1 1,0-1,0 0,1 0,-1 0,1-1,0 1,0-1,0 0,0 0,1 0,-1 0,1-1,0 0,0 0,0 0,4 0,130 17,-110-19,-4-1</inkml:trace>
  <inkml:trace contextRef="#ctx0" brushRef="#br0" timeOffset="384.19">593 479,'89'-95,"78"-72,-160 161,-6 5,-1 0,1 0,0 0,-1 0,1 0,0 0,-1 0,1 0,0 0,0 0,0 0,0 1,0-1,0 0,0 1,0-1,0 1,1-1,-1 1,0-1,0 1,0 0,1 0,-1-1,0 1,0 0,1 0,-1 0,0 0,0 1,0-1,1 0,-1 0,0 1,0-1,0 1,0-1,1 1,-1-1,0 1,0 0,0 0,0-1,-1 1,1 0,0 0,0 0,-8 74,6-73,-1 1,1 0,-1 1,1-1,0 0,0 0,0 0,0 1,1-1,0 0,-1 1,1-1,0 0,1 1,-1-1,0 0,1 1,0-1,0 0,0 0,0 0,0 1,1-1,0-1,-1 1,1 0,0 0,0-1,0 1,1-1,-1 1,1-1,-1 0,1 0,0 0,0 0,3 1,5-2,0 0,0-1,0-1,0 1,0-2,0 1,0-2,0 1,0-2,-1 1,1-1,-1-1,0 0,-1 0,1-1,-1 0,0-1,0 0,-1-1,4-3,100-98,-95 91</inkml:trace>
  <inkml:trace contextRef="#ctx0" brushRef="#br0" timeOffset="1032.05">1327 366,'48'-8,"-1"-2,0-3,-1-1,0-3,0-2,-38 17,0 0,-1-1,1 0,-1 0,0 0,0-1,0 0,-1-1,1 1,-1-1,0-1,0 1,-1-1,0 0,0 0,0 0,0-1,-1 0,-1 0,1 0,-1 0,0-1,0 1,-1-1,0 0,-1 1,0-1,0 0,0-2,-3 7,0-1,0 0,0 1,0 0,-1-1,0 1,1 0,-1 1,0-1,0 0,-1 1,1-1,-1 1,1 0,-1 0,1 1,-1-1,0 1,0 0,0 0,0 0,0 0,0 1,0-1,0 1,0 0,0 0,0 1,0-1,0 1,0 0,0 0,0 0,0 1,0-1,1 1,-1 0,1 0,-1 0,1 1,0-1,0 1,0-1,-3 4,-12 10,1 0,1 1,0 1,1 0,1 1,1 1,1 0,-2 6,12-22,-1 0,1 0,1 0,-1 1,0-1,1 1,0-1,0 1,1-1,-1 1,1 0,0-1,0 1,0 0,1-1,0 1,0-1,0 1,0-1,1 1,0-1,0 0,0 0,0 0,0 0,1 0,0 0,0 0,0-1,0 0,1 0,-1 0,1 0,0 0,-1 0,1-1,1 0,-1 0,0 0,0 0,1-1,9 2,-1 0,1 0,0-2,1 0,-1 0,0-2,0 1,0-2,0 0,0-1,0 0,-1-1,1 0,-1-1,0-1,0 0,1-2,30-17,-2-2,-1-2,-1-2,3-6,-30 27,-1-1,-1 0,0-1,0 0,-1-1,-1 0,0-1,-1 0,0 0,-1-1,-1 1,0-2,-2 1,3-10,-8 26,1 0,-1 1,0-1,0 0,0 0,1 0,-1 0,0 0,-1 0,1 0,0 0,0-1,0 1,0 0,-1-1,1 1,0-1,-1 1,1-1,0 1,-1-1,1 0,-1 0,1 0,0 0,-1 0,1 0,-1 0,1 0,0-1,-1 1,1 0,0-1,-1 1,1-1,0 0,-1 1,1-1,0 0,0 0,0 0,0 0,0 1,0-2,0 1,0 0,0 0,0 0,1 0,-1 0,0-1,1 1,-1 0,1-1,0 1,-1 0,1-1,0 1,0-1,0 1,0 0,0-1,0 1,0-1,0 1,0 0,1-1,-3 4,1 0,0 0,0 0,0 0,0 0,0 0,1 1,-1-1,1 0,-1 1,1-1,0 0,0 1,0-1,0 1,0-1,1 0,-1 1,1-1,-1 0,1 0,0 1,0-1,0 0,0 0,0 0,0 0,1 0,-1 0,1 0,-1-1,1 1,0 0,0-1,0 1,79 31,-76-32,0-1,0 1,-1 0,1 1,0-1,0 1,-1 0,1 0,-1 0,0 0,1 1,-1 0,0 0,0 0,-1 0,1 1,-1-1,0 1,0 0,0 0,0 0,0 0,-1 1,0-1,0 1,0 0,-1-1,1 1,-1 0,0 0,-1 0,1 0,-1 0,0-1,0 1,-1 0,1 0,-1 2,-84 166,80-150,4-5</inkml:trace>
  <inkml:trace contextRef="#ctx0" brushRef="#br0" timeOffset="1551.663">2654 112,'-27'16,"1"1,1 1,0 1,1 1,2 1,0 1,1 1,1 1,2 0,0 2,-7 15,23-39,0 0,1 0,-1 0,1 0,0 1,-1-1,1 0,0 1,0-1,0 1,1-1,-1 1,1-1,-1 1,1-1,0 1,0 0,0-1,0 1,0-1,1 1,-1 0,1-1,0 1,0-1,-1 1,2-1,-1 0,0 1,0-1,1 0,-1 0,1 0,0 0,0 0,0 0,0-1,0 1,0 0,0-1,0 0,0 1,1-1,-1 0,1 0,-1 0,1-1,-1 1,1-1,-1 1,1-1,10-2,0-1,0 0,0-1,0-1,-1 0,1 0,-1-1,-1-1,1 0,-1-1,0 0,-1 0,0-1,1-2,216-204,-155 181,-70 33,0 0,0 1,0-1,0 1,0-1,0 1,0 0,1 0,-1 0,0 0,0 0,0 1,0-1,0 1,0-1,0 1,0 0,0-1,0 1,0 0,0 1,0-1,0 0,-1 0,1 1,-1-1,1 1,-1 0,1-1,-1 1,0 0,0 0,0-1,1 2,1 11,0 0,0 1,-2-1,1 0,-2 1,0-1,-1 0,0 1,-1 0,1-5,-14 99,-4-2,-24 70,25-105,6-20,6-19,-1 1,-1-1,-2 0,-2-1,-1 0,-1-1,-2 0,-1-2,-1 0,-2 0,17-25,0 0,0 0,0 0,0 0,-1 0,0-1,0 0,0 0,0 0,0 0,-1-1,1 1,-1-1,0 0,1-1,-1 1,0-1,0 0,0 0,0-1,0 1,0-1,0 0,0 0,-1-1,1 1,0-1,1-1,-1 1,0 0,0-1,0 0,1 0,-1-1,1 1,0-1,0 0,0 0,0-1,0 1,0-1,1 1,0-1,0 0,-1-2,-1-12,1 0,1 0,1-1,1 1,0 0,2-1,0 1,1 0,0-1,2 1,0 0,1 1,3-8,5-10,1 0,1 1,2 0,2 1,0 1,3 1,0 1,12-11,-9 13</inkml:trace>
  <inkml:trace contextRef="#ctx0" brushRef="#br0" timeOffset="2064.098">3274 56,'-16'20,"1"2,0 0,2 0,0 2,2-1,0 1,2 1,0 0,2 0,-3 23,9-45,1 0,0 0,0 0,0-1,1 1,-1 0,1 0,-1-1,1 1,0 0,0-1,0 1,0-1,1 1,-1-1,1 1,-1-1,1 0,0 0,0 0,0 0,0 0,0 0,0-1,1 1,-1-1,1 1,-1-1,1 0,-1 0,1 0,0 0,-1-1,1 1,0-1,0 1,0-1,-1 0,1 0,0 0,0-1,-1 1,1-1,0 1,0-1,-1 0,1 0,1-1,19-6,-1-1,0-1,-1-1,0-1,0 0,-1-2,-1 0,-1-2,0 0,7-9,46-50,63-53,-127 123,0-1,0 1,1 0,0 0,0 1,0 0,0 1,1 0,-1 0,1 0,0 1,0 1,0 0,0 0,0 0,0 1,0 1,3 0,-8 2,0 1,0 0,-1 0,0 0,0 0,0 0,0 1,-1 0,1-1,-1 1,-1 0,1 0,0 0,-1 0,0 0,-1 1,1-1,-1 0,0 0,0 1,0-1,-1 0,0 0,-1 4,2 9,-7 142,-7 1,-6-2,-8 0,-7-2,-36 96,62-222,-1 0,-2-1,-1 0,-1-1,-18 27,27-48,0 0,-1-1,0 0,0 0,-1 0,0-1,0 0,-1 0,1-1,-1 0,0 0,-1-1,1 0,-1-1,1 1,-1-2,0 1,-1-1,1 0,0-1,0 0,-8-1,11 0,0 0,1-1,-1 0,1 0,-1 0,1-1,-1 0,1 0,0 0,-1 0,1-1,1 0,-1 0,0 0,1-1,-1 0,1 0,0 0,1 0,-1 0,1-1,-1 0,1 0,1 1,-1-2,1 1,0 0,-1-4,-1-3,1 0,1 0,0 0,0 0,2-1,-1 1,1 0,1-1,1 1,-1 0,2-1,2-8,8-11,1 2,2 0,1 0,1 2,1 0,2 1,0 1,2 2,20-18,9-4,2 3,2 2,1 2,3 3,0 2,2 4,64-23,-67 31,1 3,1 2,29-3,-47 12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06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06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34 182,'-10'-34,"-3"-15,6 5,4 14,7 13,2 10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06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1,'-12'6,"-18"9,1 1,0 1,1 2,1 1,1 1,1 1,1 1,0 1,-10 17,31-38,0 1,1 0,0-1,0 1,0 0,0 1,0-1,1 0,0 0,0 1,0-1,0 1,1-1,-1 1,1-1,1 1,-1-1,0 1,1-1,0 0,0 1,0-1,1 0,0 0,-1 1,1-1,1-1,-1 1,1 0,-1 0,1-1,0 0,0 1,0-1,1 0,-1-1,1 1,0 0,0-1,9 5,1 0,0 0,1-2,-1 0,1-1,0 0,0-1,0 0,0-2,1 0,-1 0,1-2,-1 0,0 0,1-1,-1-1,0-1,-1 0,11-5,4-3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05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9 818,'-8'18,"15"-26,5-6,119-150,-52 55,-79 109,0 1,0-1,0 1,1-1,-1 1,0-1,0 1,1-1,-1 0,0 1,1-1,-1 1,0-1,1 0,-1 1,1-1,-1 0,0 1,1-1,-1 0,1 0,-1 1,1-1,-1 0,1 0,-1 0,1 0,-1 0,1 0,-1 0,1 0,-1 0,1 0,0 0,-1 0,1 0,-1 0,1 0,-1 0,1-1,-1 1,0 0,1 0,-1-1,1 1,-1 0,1-1,-1 1,0 0,1-1,-1 1,0-1,1 1,-1 0,0-1,1 1,-1-1,0 1,0-1,0 1,0-1,1 1,-1-1,0 1,0-1,0 0,-4 44,3-40,0 6,-8 116,9-122,0 0,0 0,1 0,-1 0,1 0,0 0,-1-1,1 1,1 0,-1 0,0-1,1 1,-1 0,1-1,0 0,0 1,0-1,0 0,0 0,1 0,-1 0,1 0,-1-1,1 1,-1-1,1 0,0 1,0-1,0-1,0 1,0 0,-1-1,1 1,0-1,0 0,1 0,2 0,2-1,0-1,1 1,-1-1,0-1,0 0,0 0,-1 0,1-1,-1 0,1-1,-1 1,-1-2,1 1,-1-1,0 1,0-2,4-4,79-126,-81 123,26-36,-25 36</inkml:trace>
  <inkml:trace contextRef="#ctx0" brushRef="#br0" timeOffset="343.783">743 818,'32'-27,"-5"6,0-2,-1 0,-2-2,0-1,-2-1,0-1,9-19,-29 45,-1 0,1 0,-1 0,0-1,0 1,0 0,0-1,0 1,0-1,-1 1,1-1,-1 0,0 1,0-1,0 1,0-1,0 0,0 1,-1-1,1 1,-1-1,0 1,0-1,0 1,0-1,0 1,0 0,-1-1,1 1,-1 0,1 0,-1 0,0 0,0 1,0-1,0 0,0 1,0-1,-1 1,1 0,0 0,-1 0,1 0,-1 0,1 0,-1 1,1-1,-1 1,0 0,1 0,-1 0,1 0,-1 0,0 0,0 1,-11 1,0 1,0 0,0 1,1 1,0 0,0 1,0 0,0 1,1 0,0 1,1 1,0-1,0 2,-2 3,7-8,0 1,0 0,0 0,1 1,0 0,0 0,1 0,0 0,0 1,1 0,0 0,0 0,0 0,1 0,1 0,0 0,0 1,0-1,1 1,0-1,1 1,-1-1,2 0,-1 1,1-1,1 0,-1 0,1 0,1-1,0 1,0-1,0 1,1-1,0-1,0 1,0-1,1 0,0 0,1 0,5 4,0-5,1-1,-1 0,1 0,0-1,0-1,0 0,0 0,0-2,0 0,0 0,0-1,0-1,0 0,0-1,0 0,-1-1,0 0,1-1,-1 0,-1-1,10-6,6-2,-3 3</inkml:trace>
  <inkml:trace contextRef="#ctx0" brushRef="#br0" timeOffset="585.005">1448 0,'-17'370,"12"-345,2 1,0-1,2 1,0-1,2 1,1-1,1 1,1-1,1 0,1 0,2-1,0 1,1-2,2 1,11 18,-8-24</inkml:trace>
  <inkml:trace contextRef="#ctx0" brushRef="#br0" timeOffset="793.95">1280 536,'28'-10,"15"-3,5 1,-2 2,-3 3,-4 3,-4 1,-3 7,-3 3,-1 4,0 1,-6-2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04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0 274,'25'-10,"0"-1,-1-1,0-1,-1-1,0-1,-2-1,0-1,0-1,-2-1,17-21,-32 35,-1-1,0 1,0-1,0 0,-1 0,0 0,0-1,-1 1,1 0,-1-1,-1 1,1-1,-1-3,-7 119,-4 139,-2-117,2-9,-5 0,-5 0,-21 60,36-159,-25 49,31-104,16-22,-8 28</inkml:trace>
  <inkml:trace contextRef="#ctx0" brushRef="#br0" timeOffset="367.372">677 104,'-58'58,"-32"30,3 3,5 4,-2 12,42-23,42-82,-1 0,1 1,-1-1,1 0,0 1,0-1,0 0,0 1,0-1,1 0,-1 1,1-1,-1 0,1 0,0 1,0-1,0 0,0 0,0 0,1 0,-1 0,0 0,1-1,0 1,-1 0,1-1,0 1,0-1,0 0,0 1,0-1,0 0,0 0,0-1,1 1,-1 0,1 0,14 2,0 0,-1-1,1 0,0-1,0-1,0-1,0-1,0 0,0 0,0 0,0 2,0 0,-1 0,1 2,0 0,0 1,2 1,-14-2,-2 0,1-1,0 1,0 1,-1-1,1 1,-1-1,0 1,1 0,-1 0,-1 0,1 1,0-1,-1 1,0 0,0-1,0 1,0 0,0 0,-1 0,0 0,0 1,0-1,0 0,-1 0,1 1,-1-1,0 0,-1 0,1 1,-1-1,0 0,0 0,0 1,0-1,-1 0,0 0,1-1,-2 1,1 0,0 0,-2 1,-12 25,11-23,0 1,0 0,1 1,0-1,1 1,0 0,1 0,-1 0,2 0,-1 0,1 6,3 3</inkml:trace>
  <inkml:trace contextRef="#ctx0" brushRef="#br0" timeOffset="605.376">875 810,'0'29,"4"9,3-6,4-9,0-13,-1-9</inkml:trace>
  <inkml:trace contextRef="#ctx0" brushRef="#br0" timeOffset="786.509">902 641,'-4'-39,"-2"-16,0-10,-4 2,0 7,2 8,1 7,3 6,7 9,7 9,7 12,6 7,-2 8,-4 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02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0,'0'881,"5"-832,1-32</inkml:trace>
  <inkml:trace contextRef="#ctx0" brushRef="#br0" timeOffset="251.224">0 593,'34'0,"15"0,5 0,-2 0,-1 5,-4 1,0 0,-3-1,-1-1,-1-2,-4 4,-3 1,-4-1,-1-1,4-2,-5 4,-2 0,-5-1</inkml:trace>
  <inkml:trace contextRef="#ctx0" brushRef="#br0" timeOffset="474.547">932 593,'-19'9,"0"1,1 1,0 0,1 2,1 0,0 0,1 2,0 0,1 0,1 1,0 1,-9 17,20-31,1 1,-1-1,1 0,0 1,0-1,0 1,1 0,-1-1,1 1,0-1,0 1,0 0,1-1,-1 1,1 0,0-1,0 1,0-1,0 0,1 1,-1-1,1 0,0 0,0 0,0 0,0 0,1 0,-1-1,1 1,0-1,-1 1,1-1,0 0,0 0,1 0,-1-1,0 1,1-1,-1 0,1 0,-1 0,1 0,-1-1,1 1,-1-1,1 0,12 2,0-1,0 0,0-1,0-1,0-1,-1 0,1-1,0 0,9-5,-20 7,0-1,0-1,0 1,0-1,0 0,0 0,-1 0,1-1,-1 1,0-1,0 0,-1 0,1-1,-1 1,0-1,0 0,0 0,-1 0,1 0,-1 0,-1 0,1-1,-1 1,0-1,0 1,0-1,-1 1,0-6,-1 4,0 0,0 0,-1 0,0 0,0 0,-1 0,0 1,0-1,-1 1,1 0,-1 0,-1 0,1 1,-1-1,0 1,0 0,-1 1,1-1,-1 1,0 0,0 0,0 1,-1 0,1 0,-1 0,0 1,0 0,0 1,0-1,0 1,0 1,0-1,-5 1,-14-1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0:48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417 537,'-34'0,"0"-1,-1 1,0 2,1 1,0 2,-5 3,29-6,1 1,0 0,0 1,0 0,1 0,-1 1,1 0,0 0,0 1,1 0,-1 0,1 1,1 0,-1 0,1 1,1 0,-1 0,1 0,1 1,-3 6,4-9,0 0,1 0,0 1,0-1,0 1,1-1,0 1,1 0,-1-1,1 1,1 0,-1-1,1 1,0 0,0-1,1 1,0-1,0 1,1-1,0 0,0 0,0 0,0-1,1 1,0-1,1 1,-1-1,1-1,0 1,0-1,0 0,1 0,-1 0,1-1,0 0,0 0,0 0,0-1,1 0,-1 0,1 0,4 0,44-11,-31 2</inkml:trace>
  <inkml:trace contextRef="#ctx0" brushRef="#br0" timeOffset="289.826">642 593,'-18'30,"-82"174,98-201,1-1,-1 1,1 0,0 0,0 0,0 0,0 0,0 0,1 0,0 0,-1 0,1 1,0-1,0 0,1 0,-1 0,1 0,-1 0,1 0,0 0,0 0,1 0,-1 0,1-1,-1 1,1 0,0-1,0 1,0-1,0 0,0 1,0-1,1 0,-1 0,1-1,0 1,-1-1,1 1,0-1,0 0,0 0,0 0,0 0,0 0,3 0,6-3,1-1,-1 0,1 0,-1-1,-1-1,1 0,0 0,-1-1,0-1,-1 0,0 0,0-1,0 0,-1-1,1-1,0 2,-1 0,0 0,0-1,-1 0,0-1,-1 0,0 0,0 0,-1-1,-1 0,0 0,0-1,-1 1,0-1,-1 0,-1 0,0 0,0-1,-1 1,-1 0,0-1,-1 1,0 0,-1 0,0 0,-1-3,1 13,1-1,0 1,-1 0,0 0,1 0,-1 1,0-1,0 0,0 1,0-1,0 1,0 0,0-1,0 1,-1 0,1 0,0 1,-1-1,1 0,-1 1,1-1,-1 1,1 0,-1 0,1 0,-1 0,1 0,-1 1,1-1,-1 1,1 0,-1-1,1 1,0 0,0 1,-1-1,1 0,0 0,0 1,0 0,0-1,0 1,1 0,-1 0,-13 9</inkml:trace>
  <inkml:trace contextRef="#ctx0" brushRef="#br0" timeOffset="768.163">1037 875,'6'-29,"1"1,2 0,0 0,2 1,1 1,1-1,2 2,0 0,5-4,-19 27,-1 1,0 0,0 0,1 0,-1 0,0 0,1 0,-1 0,1 0,-1 0,1 0,0 0,-1 1,1-1,0 0,0 0,0 0,-1 1,1-1,0 1,0-1,0 0,0 1,0 0,0-1,0 1,0 0,1-1,-1 1,0 0,0 0,0 0,0 0,0 0,0 0,0 0,0 0,1 0,-1 1,0-1,0 0,0 1,0-1,0 1,0-1,0 1,0 0,-1-1,1 1,0 0,0 0,0-1,-1 1,1 0,0 0,-1 0,1 0,0 0,15 184,-15-183,0 0,-1 0,2 1,-1-1,0 0,0 0,1 0,-1 0,1 0,-1 0,1-1,0 1,0 0,0-1,0 0,0 1,0-1,0 0,0 0,0 0,1 0,-1 0,0-1,1 1,-1-1,1 1,-1-1,1 0,-1 0,0 0,1-1,-1 1,1 0,-1-1,0 1,1-1,-1 0,0 0,1 0,-1 0,0-1,7-2,-2 0,1-1,0 0,-1 0,0-1,0 0,-1 0,1 0,-1-1,4-6,77-156,-79 152</inkml:trace>
  <inkml:trace contextRef="#ctx0" brushRef="#br0" timeOffset="3795.459">1771 565,'-6'5,"-1"0,1 0,0 1,1 0,-1 1,1-1,0 1,1 0,0 0,0 0,0 1,1-1,0 1,-1 3,-9 20,-55 162,68-183,9-22,12-23,15-41,-26 50,2 0,1 1,2 0,0 1,1 1,7-7,-23 29,0 1,0-1,0 1,0-1,0 1,0-1,1 1,-1-1,0 1,0-1,0 1,1-1,-1 1,0-1,0 1,1-1,-1 1,0-1,1 1,-1 0,1-1,-1 1,0 0,1-1,-1 1,1 0,-1 0,1-1,-1 1,1 0,-1 0,1 0,-1 0,1-1,-1 1,1 0,-1 0,1 0,-1 0,1 0,0 0,-1 1,1-1,-1 0,1 0,-1 0,1 0,-1 1,1-1,-1 0,0 0,1 1,-1-1,1 0,-1 1,0-1,1 1,-1-1,1 0,-1 1,-3 35,0-19,1 4,-1-12,2 1,-1-1,1 1,1 0,-1-1,2 1,-1 0,1-1,1 1,0-1,0 1,1-1,0 0,1 0,0 0,0 0,1-5,0-1,0 0,0 0,1-1,-1 0,1 0,-1 0,1-1,0 1,-1-1,1-1,0 1,0-1,0 0,0 0,0-1,-1 0,1 0,0 0,-1 0,1-1,0 0,-1 0,0-1,0 0,1 0,-1 0,-1 0,1-1,-1 0,1 0,-1 0,1-1,7-9,1 0,-2-1,0 0,-1-1,0 0,-1-1,-1 1,4-14,-4 5</inkml:trace>
  <inkml:trace contextRef="#ctx0" brushRef="#br0" timeOffset="11943.445">2392 734,'5'5,"-1"0,1-1,0 0,1 0,-1 0,1 0,0-1,0 0,0 0,0-1,0 0,1 0,-1 0,1-1,-1 1,1-2,-1 1,1-1,0 0,-1 0,1-1,0 0,-1 0,1-1,-1 0,1 0,-1 0,2-2,75-60,-81 63,0-1,-1 0,1 0,-1 0,0 0,1-1,-1 1,0 0,0 0,-1-1,1 1,0-1,-1 1,1 0,-1-1,0 1,0-1,0 1,0-1,0 1,-1-1,1 1,-1-1,1 1,-1-1,0 1,0 0,0 0,0-1,-1 1,1 0,0 0,-1 0,0 0,1 0,-1 1,0-1,0 0,0 1,0-1,-6-2,0 0,0 0,-1 1,1 0,-1 1,1 0,-1 0,0 1,0 0,0 0,0 1,0 0,1 1,-1 0,0 0,0 1,1 0,-1 1,1 0,-1 0,1 1,0-1,0 2,1-1,-1 1,1 1,0-1,-2 3,3-3,0 1,0-1,1 1,0 0,0 0,0 0,1 0,0 1,0 0,1 0,0 0,0 1,0-1,1 0,0 1,1 0,0-1,0 1,0 0,1 2,-1-1,0 1,1 0,-1 0,2-1,0 1,0 0,0-1,1 1,1-1,0 0,0 1,0-1,1-1,1 1,0 0,0-1,0 0,1 0,0-1,1 0,0 0,0 0,0-1,1 0,0 0,0-1,0 0,1 0,0-1,-1 0,2-1,-1 0,0 0,1-1,-1 0,6 0,77-33,-57 14,-17 10</inkml:trace>
  <inkml:trace contextRef="#ctx0" brushRef="#br0" timeOffset="12387.837">3181 565,'-19'2,"-1"2,1 0,-1 2,1 0,1 1,-1 0,1 2,1 0,-1 1,2 1,-1 1,2 0,-1 1,10-7,0 0,0 0,1 1,0-1,0 1,1 0,-1 1,2-1,-1 1,1-1,0 1,1 0,0 0,0 1,1-1,-1 0,2 1,0-1,0 0,0 1,1-1,0 0,0 0,3 8,-2-11,1 0,-1 0,1 0,0 0,0 0,0 0,0-1,1 0,0 1,0-1,0-1,1 1,-1-1,1 1,0-2,0 1,0 0,0-1,0 0,1 0,-1 0,1-1,-1 0,1 0,-1 0,1-1,0 1,-1-2,1 1,0 0,11-2,1 0,-1-1,0 0,-1-2,1 0,-1-1,0 0,0-1,6-5,79-60,-83 53</inkml:trace>
  <inkml:trace contextRef="#ctx0" brushRef="#br0" timeOffset="12746.145">3634 0,'-12'21,"1"0,2 0,0 0,1 2,1-1,1 1,1-1,1 2,1-1,1 0,1 1,2 2,19 252,-21-6,1-272</inkml:trace>
  <inkml:trace contextRef="#ctx0" brushRef="#br0" timeOffset="12998.242">3267 565,'38'0,"18"0,8 0,-1 0,-2-5,-7-1,-7 0,-2 1,-5 1,-3 2,-4 1,-2 1,-3 0,0 5,0 1,-6 0</inkml:trace>
  <inkml:trace contextRef="#ctx0" brushRef="#br0" timeOffset="13350.364">4057 734,'26'-6,"-1"-2,1-1,-2-1,1-1,-2-1,1-1,-2-1,0-2,13-10,-33 24,-1 1,1 0,0-1,-1 1,1-1,-1 1,1-1,-1 0,0 1,0-1,0 0,0 0,0 0,0 0,0 0,-1 0,1 0,-1 0,1 0,-1-1,0 1,0 0,0 0,0 0,0 0,-1 0,1-1,0 1,-1 0,0 0,1 0,-1 0,0 0,0 0,0 0,-1 1,1-1,0 0,-1 1,1-1,-1 1,1-1,-1 1,0-1,1 1,-1 0,0 0,0 0,0 0,0 0,0 1,0-1,0 0,-1 1,-7-3,0 0,1 1,-1 0,0 1,-1 0,1 0,0 1,0 1,0 0,0 0,0 1,0 0,0 0,0 2,1-1,-1 1,1 0,0 1,0 0,-5 4,-5 5,0 0,0 1,2 1,0 1,1 1,0 0,2 1,-4 7,14-22,0 0,1 0,-1 0,1 1,0-1,1 1,-1 0,1 0,0 0,0 0,0 0,1 0,0 1,0-1,0 0,1 1,-1-1,1 0,1 1,-1-1,1 1,0-1,0 0,0 0,1 1,0-1,0 0,0 0,1-1,-1 1,1 0,0-1,4 4,8-1,1-1,0-1,0-1,0 0,1-1,-1 0,1-1,-1-2,1 1,0-2,0 0,-1-1,1-1,-1 0,11-4,58-16,-46 13</inkml:trace>
  <inkml:trace contextRef="#ctx0" brushRef="#br0" timeOffset="13774.952">4734 593,'-33'9,"-109"41,136-47,1 0,-1 0,1 0,0 1,0-1,0 1,1 0,-1 1,1-1,0 1,0 0,1 0,0 0,-1 0,2 1,-1-1,1 1,-1 0,2 0,-1 0,1 0,-1 0,2-3,0 0,0 1,0-1,1 0,-1 0,1 0,-1 0,1 0,0 0,0 0,0 0,1 0,-1 0,1 0,0-1,-1 1,1-1,0 1,1-1,-1 0,0 1,1-1,-1-1,1 1,-1 0,1 0,0-1,0 0,0 1,0-1,0 0,0-1,2 1,106 12,-98-13,-1 0,0 0,1-1,-1-1,0 0,0-1,0 0,0-1,0 0,-1-1,0 0,0-1,0 0,0-1,-1 0,0-1,-1 0,0 0,1-2,29-33,-2-1,-2-2,-2-2,12-26,-35 56,-2 0,0-1,-1 0,-1 0,-1-1,-1 1,0-1,-2 0,0 0,-1 0,-1-1,-1 1,-1 0,-1 0,0 0,-2-3,3 18,0 0,0 0,0 0,-1 0,0 0,0 1,0-1,0 1,-1 0,0 0,0 0,0 0,0 0,0 1,-1 0,0 0,1 0,-1 1,0 0,0-1,-1 2,1-1,0 1,-1-1,1 1,-1 1,1-1,-1 1,1 0,-1 0,1 1,-1 0,1 0,-1 0,1 0,0 1,0 0,0 0,0 1,0-1,0 1,0 0,-2 2,-5 6,1 0,-1 1,2 0,0 1,0 0,1 0,1 1,0 1,1-1,1 1,0 0,1 1,0-1,2 1,-1 3,1-4,0 0,2 1,0-1,0 0,1 1,1-1,1 1,0-1,1 0,1 0,0 0,1-1,0 1,1-1,1 0,0-1,1 0,1 0,0 0,0-1,12 10,4 3,0-1,2-1,1-2,1 0,0-2,1-2,1 0,1-2,6 0,79 24,-84-32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08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26 383,'10'3,"0"0,-1 0,1-1,0 0,0-1,0 0,0 0,0-1,1 0,-1-1,0 0,0-1,-1 0,1-1,0 0,-1 0,1-1,-1 0,0-1,0 0,-1 0,7-5,75-88,-88 95,1-1,-1 1,-1-1,1 0,0 0,-1 1,0-1,0 0,0 0,0 0,-1 0,1 0,-1 0,0 0,0-1,-1 1,1 0,-1 0,0 0,0 0,0 1,0-1,-1 0,0 0,0 1,0-1,0 1,0-1,-1 1,-2-3,1 3,0-1,0 1,0 0,-1 1,1-1,-1 1,0 0,1 0,-1 0,0 1,0-1,0 1,-1 0,1 1,0-1,0 1,0 0,-1 1,1-1,0 1,0 0,0 0,0 1,0-1,0 1,-7 2,1 1,-1 0,1 0,1 1,-1 0,1 1,0 1,0-1,1 2,-2 1,2-2,1 0,0 1,0 0,1 0,1 0,-1 1,1 0,1 0,0 1,1 0,-1 0,2 0,0 0,0 0,1 1,1-1,0 1,0-1,1 1,0-1,1 1,2 7,0-14,0 0,0-1,1 1,-1-1,1 0,0 0,0 0,1-1,-1 1,1-1,0 0,-1 0,2-1,-1 0,0 0,0 0,1 0,-1-1,0 1,1-2,2 1,120 2,-3-32,-105 19</inkml:trace>
  <inkml:trace contextRef="#ctx0" brushRef="#br0" timeOffset="383.594">562 439,'51'-61,"147"-149,-197 209,-1 0,1-1,0 1,0 0,0 0,-1-1,1 1,0 0,1 0,-1 0,0 0,0 0,0 0,0 1,1-1,-1 0,0 1,1-1,-1 0,1 1,-1 0,0-1,1 1,-1 0,1 0,-1 0,1 0,-1 0,1 0,-1 0,1 0,-1 1,1-1,-1 1,0-1,1 1,-1-1,0 1,1 0,-1 0,0-1,0 1,1 0,-1 0,0 0,0 0,0 1,10 72,-11-67,0 0,0 0,0 0,1 0,1 1,-1-1,1 0,0-1,1 1,-1 0,1-1,1 1,-1-1,1 0,1 0,-3-2,1-1,-1-1,1 1,0 0,0-1,0 1,0-1,1 0,-1 0,0 0,1-1,0 1,-1-1,1 0,0 0,0 0,0 0,-1-1,1 0,0 1,0-2,0 1,0 0,0-1,0 1,0-1,-1 0,1 0,0-1,-1 1,1-1,-1 0,3-1,6-5,0-1,0 1,-1-2,0 0,0 0,-1-1,-1-1,3-3,26-35,-21 31</inkml:trace>
  <inkml:trace contextRef="#ctx0" brushRef="#br0" timeOffset="1030.856">1268 439,'22'-2,"0"-2,0 0,-1-1,0-1,0-1,0-1,-1-1,0-1,0-1,-2 0,1-1,-1-1,-1-1,0-1,-1 0,-1-1,5-7,-17 20,0 0,-1-1,0 1,1 0,-1-1,0 1,-1-1,1 0,-1 0,1 1,-1-1,0 0,0 0,-1 0,1 0,-1 0,0-1,0 1,-1 0,1 0,-1 0,0 0,0 0,0 0,0 1,-1-1,1 0,-1 1,0-1,0 1,-1-1,1 1,-1 0,1 0,-1 0,0 0,0 0,0 1,-1-1,1 1,0 0,-1 0,0 0,1 1,-4-1,-4 3,0 1,0 0,0 1,1 0,-1 1,1 0,-1 1,2 0,-1 0,0 1,1 0,0 1,0 0,1 1,0-1,0 2,1-1,0 1,1 0,0 0,0 1,-3 7,6-12,0 0,0 0,0 1,0-1,1 1,0 0,1-1,-1 1,1 0,0 0,0 0,1 0,0 0,0 0,0 0,1 0,-1 0,2 0,-1 0,1 0,0-1,0 1,0 0,1-1,0 0,0 1,0-1,0-1,1 1,0 0,0-1,1 0,-1 0,1 0,1 1,3 0,1-1,-1 0,1 0,0-1,0 0,0-1,1 0,-1-1,0 0,1 0,-1-1,1-1,-1 0,1 0,-1-1,0 0,0-1,0 0,0 0,0-1,-1-1,1 0,22-13,0-1,-1-1,-1-2,-2-1,15-16,-23 22,-5 5,0-1,-1 0,0-1,-2 0,1-1,-2-1,0 0,-1 0,4-9,-8 11,-2 9,-1 0,0-1,-1 1,1-1,-1 0,0 0,-1 0,1 0,-1 0,0 0,-1-1,1 1,-1 0,0 0,-1-1,0 1,0-3,-2 9,1-1,0 0,0 1,-1-1,1 1,-1 0,1 0,0 0,-1 0,1 0,0 0,-1 1,1-1,0 1,-1-1,1 1,0 0,0 0,0 0,0 0,0 1,0-1,0 1,0-1,0 1,0-1,1 1,-1 0,1 0,-1 0,1 0,0 0,0 0,-4 2,1 1,0-1,0 1,0 0,0 0,1 0,0 0,0 0,0 1,1-1,0 1,0 0,0 0,1 0,0 0,0 0,0 0,1 0,0 0,0 0,1 0,0 0,0 0,0 0,0 0,1 0,0 0,0-1,1 1,0-1,0 1,0-1,1 0,77 46,-74-49,-1 0,1 1,-1-1,1 2,-1-1,0 1,0 0,0 0,-1 0,0 1,1 0,-1 0,-1 0,1 1,-1-1,0 1,-1 0,1 1,-1-1,0 0,-1 1,2 5,-22 49,6-48</inkml:trace>
  <inkml:trace contextRef="#ctx0" brushRef="#br0" timeOffset="1560.552">2482 129,'-187'132,"181"-128,1 0,-1 1,1-1,0 1,0 0,1 0,0 0,-1 1,2-1,-1 1,1 0,0 0,0 1,1-1,-1 1,1-1,1 1,-1 0,1-1,1 1,-1 0,1 0,0 0,1 1,2-5,0 0,0 0,0 0,1-1,-1 1,1-1,0 0,-1 0,1 0,0 0,1-1,-1 1,0-1,0 0,0 0,1-1,-1 1,0-1,1 0,-1 0,0-1,1 1,-1-1,0 0,1 0,-1 0,0-1,0 0,0 1,0-1,-1 0,1-1,3-2,117-104,50-41,-173 148,0 1,0-1,0 1,0-1,0 1,0-1,0 1,1 0,-1 0,0 0,1 0,-1 0,1 0,-1 0,1 0,-1 0,1 1,0-1,-1 1,1-1,0 1,0 0,-1-1,1 1,0 0,0 0,-1 0,1 0,0 1,0-1,-1 0,1 1,0 0,-1-1,1 1,0 0,-1 0,1-1,-1 1,1 0,-1 1,0-1,1 0,-1 0,0 1,0-1,0 0,0 1,1 1,2 14,-1 0,0 1,-2-1,0 1,-1-1,0 1,-3 13,0 23,-10 189,8-210,3-6,-1 1,-1-1,-2 0,-1 0,0 0,-2-1,-2-1,0 1,-1-2,-2 1,0-2,-18 22,31-43,-1 0,1 0,-1 0,1 0,-1 0,0 0,0-1,0 1,0-1,0 1,0-1,0 0,0 0,-1 0,1 0,0 0,-1 0,1-1,-1 1,1-1,-1 0,1 1,-1-1,1 0,-1-1,1 1,-1 0,1-1,-1 1,1-1,0 0,-1 0,1 0,0 0,0 0,-1-1,1 1,0-1,0 1,1-1,-1 0,0 1,0-1,1 0,-1 0,1-1,-2-12,1 0,0 0,1 0,1 0,0 0,2 0,-1 0,2 0,0 0,0 1,2-1,0 1,0 0,1 0,1 1,1 0,5-9,14-34,-15 25</inkml:trace>
  <inkml:trace contextRef="#ctx0" brushRef="#br0" timeOffset="2053.617">2990 72,'-4'9,"-7"13,1 0,2 1,0 0,1 0,1 1,1 0,2 0,0 4,3-25,0 0,0 0,1 0,-1-1,1 1,-1 0,1-1,0 1,0 0,1-1,-1 1,0-1,1 1,-1-1,1 0,0 0,0 0,0 0,0 0,0 0,0 0,1-1,-1 1,0-1,1 0,-1 1,1-1,0 0,-1-1,1 1,0 0,0-1,-1 1,1-1,0 0,0 0,0 0,-1 0,1-1,0 1,0-1,-1 0,1 0,0 0,-1 0,1 0,-1 0,1-1,-1 1,0-1,1 1,-1-1,0 0,0 0,14-11,-1 0,0 0,0-2,-2 0,0 0,0-1,-2-1,0 0,0-2,28-39,-4 25,-34 33,0 0,0-1,0 1,0 0,0 0,0 0,0 0,0 0,0 0,0 0,0 1,0-1,0 0,0 0,0 1,0-1,0 1,-1-1,1 1,0-1,0 1,0-1,-1 1,1 0,0 0,-1-1,1 1,0 0,-1 0,1-1,-1 1,0 0,1 0,-1 0,0 0,1 0,-1 0,0 0,0 0,0 0,0 0,0 0,0 0,0 0,0 0,0 0,0 0,0 0,0 287,-5-139,-5 0,-8 2,10-98,-2 0,-3-1,-18 49,30-96,0 0,0 0,-1 0,1 0,-1-1,0 1,0 0,-1-1,0 0,1 1,-1-1,-1 0,1 0,-1-1,1 1,-1-1,0 1,0-1,-1-1,1 1,0 0,-1-1,0 0,1 0,-1-1,0 1,0-1,0 0,0 0,0-1,-1 1,1-1,0 0,0-1,0 1,0-1,0 0,0 0,0-1,0 1,-3-3,3 0,1 0,-1 0,1-1,0 1,0-1,0 0,1 0,0-1,0 1,0-1,1 0,-1 0,1 1,1-1,-1-1,1 1,0 0,1 0,-1 0,1-1,0 1,1 0,-1 0,1 0,2-5,0-7,2 0,0 1,1-1,0 1,2 0,0 1,1 0,3-5,22-24,1 2,2 2,2 1,2 2,1 1,43-27,-48 38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13.7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596 2,'-20'-1,"-1"1,0 1,0 1,0 0,1 2,0 1,-1 0,2 2,-1 0,1 1,0 1,0 0,1 2,1 0,0 1,-10 10,1 3,2 2,1 1,1 1,1 0,1 2,2 0,2 2,0-1,2 2,2 0,1 1,2 0,1 0,2 1,1 0,2 0,1 0,2 1,4 23,-3-43,2 0,0 0,0 0,2-1,0 0,1 1,0-2,2 1,-1-1,2 0,0 0,1-1,1-1,0 0,0 0,1-1,1 0,0-1,1-1,10 7,-6-5,-1-2,2 0,-1 0,1-2,1 0,0-2,0 0,0-1,0-1,1 0,0-2,15 0,-12-3</inkml:trace>
  <inkml:trace contextRef="#ctx0" brushRef="#br0" timeOffset="246.568">907 876,'-15'39,"-4"16,1 5,4-3,8-7,10-7,5-11</inkml:trace>
  <inkml:trace contextRef="#ctx0" brushRef="#br0" timeOffset="397.319">935 396,'-5'19,"-1"12,0 0</inkml:trace>
  <inkml:trace contextRef="#ctx0" brushRef="#br0" timeOffset="765.69">1188 1187,'207'-328,"-207"327,0 0,0 0,0-1,0 1,0 0,1 0,-1 0,0 0,1 0,-1 0,1 0,-1 0,1 0,-1 0,1 0,0 1,-1-1,1 0,0 0,0 1,-1-1,1 0,0 1,0-1,0 0,0 1,0 0,0-1,0 1,0-1,0 1,0 0,0 0,0 0,1 0,-1 0,0 0,0 0,0 0,0 0,0 0,0 0,0 1,0-1,0 0,0 1,0-1,0 1,0-1,0 1,0 0,0-1,0 1,-1 0,1 0,0-1,0 1,-1 0,1 0,-1 0,1 1,5 72,-7-67,1 0,-1 1,2-1,-1 0,1 1,0-1,0 0,1 0,0 0,0 0,1 0,0 0,0 0,1-1,-1 0,1 1,2 1,-1-3,-1-1,1 0,-1 1,1-1,1-1,-1 1,0-1,1 0,0 0,0-1,-1 1,2-1,-1-1,0 1,0-1,0 0,1 0,-1-1,0 0,1 0,-1 0,0-1,1 0,-1-1,0 1,0-1,0 0,0 0,0-1,0 0,-1 0,1 0,-1-1,3-2,2-4,-1-1,0-1,0 0,-1 0,-1 0,0-1,0 0,-2-1,1 1,-2-1,0 0,-1-1,2-9,-2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16.6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1 431,'5'-11,"0"0,1 0,0 1,1-1,0 2,1-1,0 1,1 0,-1 0,2 1,-1 1,1-1,0 2,1-1,-1 1,1 1,0 0,1 1,-1 0,1 0,0 1,0 1,0 0,0 1,9-1,-17 3,0-1,0 1,0 0,-1 0,1 0,0 1,-1-1,1 1,-1 0,1-1,-1 2,0-1,0 0,0 1,0-1,0 1,0 0,-1 0,0 0,1 0,-1 1,0-1,-1 1,1-1,0 1,-1-1,0 1,0 0,0 0,0 0,-1-1,0 1,1 0,-1 0,-1 0,1 0,-1 0,1 0,-1-1,0 1,0 0,-1 0,1-1,-1 1,0-1,0 1,-1 1,-32 61,-3-2,-3-2,-19 21,54-75,-7 10,0 2,1-1,1 1,1 1,1 0,-3 11,10-26,0 1,0 0,1-1,-1 1,2 0,-1 0,1 0,0 0,0-1,1 1,-1 0,2 0,-1 0,1-1,0 1,0-1,1 1,0-1,0 0,1 0,-1 0,1-1,3 4,2-4,0 1,1-2,-1 1,1-1,0-1,1 0,-1 0,0-1,1 0,-1-1,1 0,0-1,-1 0,1 0,0-1,-1-1,9-2,-5 2,0-2,-1 1,0-2,0 0,0 0,0-1,-1-1,6-4,8-4,-6 5</inkml:trace>
  <inkml:trace contextRef="#ctx0" brushRef="#br0" timeOffset="389.24">594 35,'-33'-35,"42"71,21 23,3 0,-2 3,-4 0,-2 2,12 52,-29-89,-1 0,-2 0,0 1,-2 0,-1-1,-2 1,0 0,-2 0,-1-1,-1 1,-1-1,-2 0,-4 9,-2-3,-2 0,-2 0,-1-2,-1 0,-1-1,-2-1,-1-1,-1-1,-19 15,-30 19,54-48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0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1 392,'15'2,"0"0,1 0,-1-2,0 0,1 0,-1-2,0 0,0 0,0-1,0-1,0-1,-1 0,0-1,0-1,0 0,-1 0,0-1,0-1,-1-1,0 1,-1-2,0 0,-1 0,0-1,-1 0,0 0,-1-1,0-1,4-10,19-76,-28 137,-25 97,-11 163,12-130,-35 126,14-131,23-130,31-68,20-52,-19 57</inkml:trace>
  <inkml:trace contextRef="#ctx0" brushRef="#br0" timeOffset="387.425">819 392,'-440'315,"402"-273,37-41,1 0,-1 0,1 0,-1 0,1-1,0 1,0 1,-1-1,1 0,0 0,0 0,0 0,0 0,0 0,0 0,0 0,1 0,-1 0,0 0,0 0,1 0,-1 0,1 0,-1 0,1-1,-1 1,1 0,0 0,-1 0,1 0,0-1,0 1,-1 0,1-1,0 1,0-1,0 1,0-1,0 1,0-1,0 0,0 1,0-1,0 0,0 0,0 0,0 0,0 0,1 0,121 6,-108-8,0 1,1 1,-1 0,1 2,-1-1,0 2,0 0,11 4,-20-3,0 0,0 1,-1 0,1 0,-1 1,-1-1,1 1,-1 0,0 1,0-1,0 1,-1-1,0 1,-1 0,0 0,0 0,0 1,-1-1,0 0,0 1,-1-1,1 1,-2-1,1 0,-1 1,-1-1,1 0,-1 1,0-1,-3 4,1 54,26-64,-6-9</inkml:trace>
  <inkml:trace contextRef="#ctx0" brushRef="#br0" timeOffset="586.279">1101 786,'-19'34,"-7"15,2 5,9-7,13-16,6-14</inkml:trace>
  <inkml:trace contextRef="#ctx0" brushRef="#br0" timeOffset="732.813">1045 335,'0'0</inkml:trace>
  <inkml:trace contextRef="#ctx0" brushRef="#br0" timeOffset="1103.289">1270 984,'196'-289,"-196"288,31-31,-31 31,0 1,1-1,-1 1,1-1,-1 1,1 0,-1-1,1 1,0-1,-1 1,1 0,0 0,-1-1,1 1,-1 0,1 0,0 0,0 0,-1-1,1 1,0 0,-1 0,1 1,0-1,-1 0,1 0,0 0,-1 0,1 1,0-1,-1 0,1 0,-1 1,1-1,0 0,-1 1,1-1,-1 1,1-1,-1 1,0-1,1 1,-1-1,1 1,-1 0,0-1,1 1,-1-1,0 1,0 0,1-1,-1 1,0 0,0-1,0 1,0 0,8 64,-9-58,1-1,0 1,1-1,0 1,0-1,0 1,0-1,1 1,0-1,1 0,-1 0,1 0,0-1,1 1,-1 0,1-1,0 0,2 1,-1-2,0-1,0 0,0 0,1 0,-1-1,1 0,-1 0,1 0,0-1,0 0,0 0,0 0,0-1,0 0,0 0,-1 0,1-1,0 0,0 0,0 0,0-1,-1 0,1 0,-1-1,1 1,-1-1,0 0,0-1,0 1,-1-1,1 0,-1 0,0 0,0-1,0 1,-1-1,1 0,-1 0,0-1,-1 1,3-5,20-42,-14 32</inkml:trace>
  <inkml:trace contextRef="#ctx0" brushRef="#br0" timeOffset="1717.348">1976 899,'38'-9,"-1"-2,-1-2,0-1,-1-2,-1-1,20-14,10-38,-62 66,-1 1,0-1,0 1,-1-1,1 1,0-1,-1 0,1 1,-1-1,0 0,0 1,0-1,0 0,-1 1,1-1,-1 0,1 1,-1-1,0 1,0-1,0 1,-1-1,1 1,0 0,-1 0,1-1,-1 1,0 0,0 0,0 1,0-1,0 0,0 1,-5-5,-1 1,1 1,-1 0,0 0,0 0,0 1,0 0,-1 1,1 0,-1 0,1 1,-1 0,0 0,1 1,-1 0,0 1,0 0,1 0,-1 1,1 0,-1 0,1 1,0 0,0 1,0-1,0 2,1-1,0 1,-1 0,2 1,-1-1,1 1,0 1,-3 2,0 1,0 1,0-1,1 1,1 1,0 0,0 0,1 0,1 0,0 1,0 0,1 0,1 1,1-1,0 1,0-1,1 1,1 0,0 0,1 1,1-9,0 0,1 0,-1 0,1 0,0 0,0-1,1 1,0-1,0 0,0 0,0-1,1 1,0-1,0 0,0 0,0 0,1-1,-1 0,1 0,0 0,0-1,0 0,5 1,8 2,1-1,-1 0,1-2,0 0,0-2,0 0,2-1,15-5,-1-1,1-2,-1-1,-1-2,0-1,-1-2,0-2,-1-1,24-18,-11 3,-2-3,-2-2,-1-1,-2-2,-2-2,-2-1,-2-2,-1-1,-3-2,6-17,-20 41,-1-1,-1 0,-1-1,-2 0,-1 0,-1-1,-1-1,-1 1,-2-1,1-18,-5 44,1-1,0 1,-1 0,1-1,-1 1,0-1,0 1,-1 0,1-1,-1 1,1 0,-1-1,0 1,0 0,-1 0,1 0,-1 0,1 0,-1 0,0 0,0 0,-1 1,1-1,0 1,-1 0,1-1,-1 1,0 0,0 0,0 1,0-1,0 1,0-1,0 1,0 0,-1 0,1 1,0-1,-1 1,1-1,0 1,-1 0,1 0,-1 1,1-1,0 1,-1-1,1 1,-1 1,-10 10,0 2,1 0,0 1,2 0,-1 1,2 0,0 1,1 0,1 0,1 1,0 0,1 1,1-1,1 1,-2 19,-7 24,2 0,3 0,3 1,2 0,6 49,0-89,0 0,2 0,1-1,1 1,1-1,0-1,2 0,6 11,-7 3,-11-21</inkml:trace>
  <inkml:trace contextRef="#ctx0" brushRef="#br0" timeOffset="1972.781">2512 448,'38'0,"33"0,8 0,0 0,-3 0,-10 0,-6 0,-5 0,-5 0,-8 0,-6 0,-4 5,-2 1,-3 0,0-1,-4-2</inkml:trace>
  <inkml:trace contextRef="#ctx0" brushRef="#br0" timeOffset="2222.297">3415 730,'10'24,"3"7</inkml:trace>
  <inkml:trace contextRef="#ctx0" brushRef="#br0" timeOffset="2387.863">3443 392,'0'0</inkml:trace>
  <inkml:trace contextRef="#ctx0" brushRef="#br0" timeOffset="2554.803">3952 419,'-40'29,"2"2,1 2,1 1,2 2,-24 32,55-66,0 1,1 0,-1 0,1 0,-1 0,1 0,0 0,0 0,0 1,1-1,-1 1,1-1,0 1,0 0,0-1,0 1,0 0,1 0,0 0,0-1,0 1,0 0,1 0,0 0,-1-1,1 1,0 0,1-1,-1 1,1-1,0 1,-1-1,3 3,11 1,-1 1,1-2,0 0,1-1,0-1,-1 0,1-1,1-1,-1 0,0-1,0-1,16-2,-26 2,19-1,0-1,0-1,-1-1,1-2,-1 0,6-4,-6 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1:15.8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542 1,'-35'-1,"0"3,0 0,1 2,-1 2,-28 9,50-12,1 2,0-1,0 2,1 0,-1 0,1 1,1 0,-1 1,1 0,1 1,-1 0,1 0,1 1,0 0,0 1,1-1,-2 6,-8 22,2 0,2 0,2 2,1-1,1 2,3-1,1 1,2 31,2-48,1 1,1-1,2 0,0 0,1 0,2 0,0 0,2-1,6 13,-9-24,1-1,0 1,0-1,1 0,1-1,0 0,0 0,1 0,1-1,-1-1,1 0,1 0,-1-1,1 0,1 0,-1-2,1 1,10 2,-13-6,0 0,0-1,-1 0,1 0,0-1,0 0,0-1,0 0,-1 0,1-1,0 0,-1-1,1 0,-1 0,0 0,0-1,0-1,-1 1,0-1,1-1,4-4,-1 0,1 0,-2-1,0 0,0-1,-1 0,0-1,-1 1,0-2,-1 1,-1-1,0 0,1-6,-6 14,1 1,-1-1,0 0,0 1,-1-1,0 0,0 0,0 1,-1-1,0 0,0 0,0 1,0-1,-1 1,0-1,-1 1,1 0,-1 0,0 0,0 0,0 0,-1 1,0-1,0 1,0 0,0 0,-4-3,-3 0,0 0,0 0,0 1,-1 1,0 0,0 0,0 1,0 1,-1 0,1 1,-1 0,-3 1,1-1,-1 0,1 2,-1 0,0 1,1 0,-1 1,1 1,-1 1,1 0,0 1,1 0,-1 1,1 1,0 0,1 1,0 1,0 0,1 1,0 0,0 1,1 0,-2 3,-14 62,25-53</inkml:trace>
  <inkml:trace contextRef="#ctx0" brushRef="#br0" timeOffset="425.402">824 706,'0'14,"0"10,0 6,-5 2,-1 1,0-6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1.7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63 565,'0'-1,"-1"0,1 0,-1 0,1 0,-1 0,1 1,-1-1,0 0,1 0,-1 1,0-1,1 0,-1 1,0-1,0 1,0-1,0 1,0-1,0 1,0 0,1-1,-1 1,0 0,0 0,0 0,0-1,0 1,0 0,0 1,0-1,0 0,0 0,0 0,0 0,0 1,0-1,0 0,0 1,0-1,0 1,0-1,1 1,-1 0,0-1,0 1,1 0,-1-1,0 1,1 0,-1 0,1 0,-1 0,1-1,-1 1,1 0,-1 0,1 0,0 0,0 0,0 0,-1 0,1 0,0 0,0 1,-5 16,1 0,1 0,1 0,0 1,1-1,1 1,1-1,1 7,0 21,-2-34,1 0,0 0,1-1,1 1,0-1,0 1,1-1,0 0,4 5,-7-13,0 0,1 0,0 0,0-1,-1 1,2 0,-1-1,0 1,0-1,1 0,-1 0,1 0,0 0,0 0,0-1,0 1,0-1,0 0,0 1,0-2,0 1,0 0,1-1,-1 1,0-1,1 0,-1 0,0 0,1 0,-1-1,0 0,0 1,1-1,-1 0,1-1,9-5,1 0,-2-1,1-1,-1 0,0 0,-1-1,0-1,-1 0,8-10,67-59,-83 78,0 1,0-1,0 1,0 0,0-1,1 1,-1 0,0 1,1-1,-1 0,1 1,-1-1,1 1,-1 0,1 0,-1 0,1 0,-1 0,1 0,-1 1,1-1,-1 1,0 0,1 0,-1-1,0 2,1-1,-1 0,0 0,2 2,45 64,-18-20,-29-44,0 0,0 0,0 0,1-1,-1 1,1-1,-1 1,1-1,0 0,0 0,0 0,0 0,0-1,0 1,0-1,1 0,-1 0,0 0,1 0,-1-1,1 1,-1-1,1 0,-1 0,1 0,-1-1,1 1,-1-1,1 0,-1 0,0 0,1 0,12-9,0-1,-1 0,0-1,-1-1,0 0,-1-1,-1-1,0 0,-1 0,0-1,-2 0,0-1,0 0,2-10,0 8,-1 4</inkml:trace>
  <inkml:trace contextRef="#ctx0" brushRef="#br0" timeOffset="431.589">1445 565,'-43'18,"0"3,2 1,0 2,-34 28,68-46,0 0,0 0,1 1,0 0,1 0,-1 1,1-1,1 1,-1 0,1 1,1-1,-3 9,5-14,0 0,1 0,-1 0,1 0,0 0,-1 0,1 1,1-1,-1 0,0 0,1 0,0 0,-1 0,1 0,0 0,1 0,-1 0,1 0,-1-1,1 1,0-1,0 1,0-1,0 1,0-1,0 0,1 0,-1 0,1 0,-1-1,1 1,0-1,0 1,0-1,0 0,0 0,0-1,0 1,4 1,0-1,1 0,-1-1,0 1,0-1,0-1,1 1,-1-1,0-1,0 1,0-1,0 0,-1-1,1 0,0 0,-1 0,0-1,0 0,6-4,101-97,40-58,-152 162,-1 1,0 0,0-1,1 1,-1-1,0 1,1 0,-1-1,0 1,1 0,-1 0,0-1,1 1,-1 0,1 0,-1-1,1 1,-1 0,1 0,-1 0,1 0,-1 0,0 0,1 0,-1 0,1 0,-1 0,1 0,-1 0,1 0,-1 0,1 0,-1 0,1 0,-1 1,0-1,1 0,-1 0,1 1,-1-1,0 0,1 1,-1-1,0 0,1 1,-1-1,0 0,1 1,-1-1,0 1,0-1,1 0,-1 1,0-1,0 1,0-1,0 1,0-1,0 1,0-1,0 1,0-1,0 1,0-1,0 1,6 45,-5-28,5 7</inkml:trace>
  <inkml:trace contextRef="#ctx0" brushRef="#br0" timeOffset="827.377">1756 903,'26'-60,"2"2,4 1,24-34,-56 92,0 0,0 0,1-1,-1 1,0 0,1-1,-1 1,0 0,1-1,-1 1,1-1,-1 1,1 0,0-1,-1 1,1-1,-1 0,1 1,0-1,-1 0,1 1,0-1,-1 0,1 1,0-1,0 0,-1 0,1 0,0 0,0 0,-1 0,1 0,0 0,0 0,-1 0,1 0,0-1,0 1,-1 0,1 0,0-1,-1 1,1-1,0 1,-1 0,1-1,-1 1,1-1,0 0,-1 1,0-1,1 1,-1-1,1 0,-1 1,0 3,-1 6,0-1,1 0,0 0,0 0,1 1,0-1,0 0,1 0,0 0,0 0,1-1,0 1,0 0,1-1,0 0,1 0,-1 0,1-1,0 1,1-1,0 0,0-1,0 1,0-1,1 0,2 0,0-4,0 0,0 0,0-1,0-1,0 1,-1-2,1 1,0-1,0 0,-1-1,1 0,-1-1,0 1,0-2,0 1,-1-1,1 0,-1 0,0-1,-1 0,1-1,-1 1,0-1,-1 0,4-6,88-139,-87 139</inkml:trace>
  <inkml:trace contextRef="#ctx0" brushRef="#br0" timeOffset="1063.046">2716 1,'-10'43,"-3"33,1 14,-2-4,0-7,4-7,3-11,3-7,1-7,3-7,0-6,5-3,2-3,-1-1,5 0,-1 0,-2-5</inkml:trace>
  <inkml:trace contextRef="#ctx0" brushRef="#br0" timeOffset="1231.61">2405 536,'58'-5,"28"-1,5 0,-4 6,-12 3,-14 1,-12-1,-15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27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508 227,'23'91,"-18"-20,-2 1,-4-1,-3 0,-7 31,-5 139,0-81,12-123,-15 43,13-75</inkml:trace>
  <inkml:trace contextRef="#ctx0" brushRef="#br0" timeOffset="436.559">0 339,'22'-17,"241"-79,-208 79,508-143,-397 112,-286 125,100-60</inkml:trace>
  <inkml:trace contextRef="#ctx0" brushRef="#br0" timeOffset="3619.756">0 1356,'39'-1,"-1"-1,0-2,0-2,0-1,0-2,30-13,403-155,-334 149,-113 27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8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299 368,'-19'-1,"1"2,0 0,0 1,-1 1,1 0,1 1,-1 1,1 1,0 1,0 0,0 1,1 1,1 1,-7 5,19-13,0 0,0 1,1 0,0-1,-1 1,1 0,0 0,0 1,1-1,-1 0,1 0,-1 1,1-1,0 1,1-1,-1 1,0 0,1-1,0 1,0 0,0-1,0 1,1-1,-1 1,1 0,0-1,0 1,0-1,1 0,-1 1,1-1,0 0,0 0,0 0,0 0,0 0,1 0,-1-1,1 1,0-1,0 0,2 2,168 97,-169-99,0 1,0 0,-1 0,1 0,-1 0,0 1,0-1,0 1,0 0,-1 0,1 0,-1 0,0 1,0-1,-1 0,1 1,-1-1,0 1,-1 0,1-1,-1 1,1 0,-1-1,-1 1,1 0,-1-1,1 1,-2 0,1-1,0 1,-1-1,0 0,0 1,0-1,0 0,-1 0,-1 1,-2 2,-1-1,1 0,-2-1,1 1,0-1,-1-1,0 1,0-1,-1-1,1 0,-1 0,1 0,-1-1,0-1,0 1,0-1,0-1,0 0,-5 0,-28-16,29 2</inkml:trace>
  <inkml:trace contextRef="#ctx0" brushRef="#br0" timeOffset="482.317">638 1,'-19'51,"3"1,2 0,2 1,3 0,2 1,1 9,4 214,2-273,0 0,0 0,0 0,0 0,0 0,1 0,0 0,0 0,0 0,0 0,0 0,1-1,0 1,0-1,0 1,0-1,0 0,1 1,-1-1,1 0,0-1,0 1,0 0,0-1,1 0,-1 0,1 0,-1 0,1 0,-1-1,1 0,0 1,0-1,0-1,0 1,1 0,6-3,0 0,0-1,-1 0,1-1,-1 0,0 0,0-1,0-1,0 0,-1 0,0 0,-1-1,1-1,-1 0,29-20,-36 26,1 0,-1 1,1-1,0 1,0-1,-1 1,1 0,0 0,0 0,0 0,1 0,-1 1,0-1,0 0,0 1,1 0,-1 0,0-1,0 1,1 0,-1 1,0-1,0 0,1 1,-1-1,0 1,0 0,0-1,0 1,0 0,0 0,0 1,0-1,0 0,-1 1,1-1,0 1,-1-1,1 1,-1 0,1 0,-1 0,0 0,0 0,0 0,0 0,0 0,24 80,-18-56</inkml:trace>
  <inkml:trace contextRef="#ctx0" brushRef="#br0" timeOffset="782.211">1343 452,'-22'23,"2"1,0 1,2 1,1 1,1 0,1 1,1 1,2 0,0 3,11-30,0 0,0 1,0-1,1 0,-1 0,1 0,-1 1,1-1,0 0,0 1,0-1,0 0,0 1,0-1,1 0,-1 1,1-1,0 0,0 0,0 0,0 1,0-1,0 0,0 0,0 0,1-1,-1 1,1 0,0-1,-1 1,1 0,0-1,0 0,0 1,0-1,0 0,0 0,0 0,1-1,-1 1,0 0,0-1,1 0,1 1,8-1,0-1,-1 0,1-1,-1 0,1-1,-1 0,0-1,0 0,0-1,0 0,-1 0,0-1,0-1,-1 0,1 0,-1-1,-1 0,0 0,0-1,-1 0,0-1,0 1,-1-1,0-1,-1 1,0-1,0-2,-3 9,0 0,-1 0,1 0,-1 0,0-1,0 1,-1 0,1-1,-1 1,0-1,0 1,0 0,-1-1,0 1,1-1,-1 1,-1 0,1 0,-1 0,0 0,0 0,0 0,0 0,-1 0,1 1,-1-1,0 1,0 0,0 0,-1 0,1 0,-1 1,1-1,-1 1,0 0,0 0,0 0,0 0,0 1,-1 0,1 0,0 0,-1 0,1 1,-1 0,-3 0,-11 6</inkml:trace>
  <inkml:trace contextRef="#ctx0" brushRef="#br0" timeOffset="932.896">1739 565,'0'0</inkml:trace>
  <inkml:trace contextRef="#ctx0" brushRef="#br0" timeOffset="1452.291">1739 565,'39'-49,"-38"49,0 1,0 0,1-1,-1 1,0 0,0-1,0 1,0 0,0 0,0 0,0 0,0 0,0 0,0 0,0 1,-1-1,1 0,0 0,-1 0,1 1,-1-1,0 0,1 1,-1-1,0 1,0-1,0 0,0 1,0-1,0 0,0 1,0-1,-1 1,1-1,0 0,-1 1,1 0,0 7,-1-3,0 0,1 1,-1-1,1 1,1-1,-1 0,1 1,0-1,1 0,-1 1,1-1,0 0,1 0,0 0,-1-1,2 1,-1-1,1 1,0-1,0 0,0 0,1-1,0 1,-1-1,2 0,-1-1,0 1,7 2,-5-4,0-1,0 0,0 0,0 0,0-1,0 0,0 0,0-1,1 0,-1 0,0-1,-1 0,1 0,0-1,-1 0,1 0,-1 0,0-1,0 0,0 0,3-3,105-111,-64 57,-49 61,0 0,0 1,0-1,-1 1,1-1,0 1,0-1,-1 1,1 0,0-1,-1 1,1 0,-1-1,1 1,-1 0,1 0,-1 0,1-1,-1 1,0 0,1 0,-1 0,0 0,0 0,0 0,0 0,1 0,-2-1,1 1,0 0,0 0,0 0,0 0,0 0,-1 0,1 0,0 0,-1-1,1 1,-1 0,1 0,-1 0,1-1,-1 1,1 0,-1-1,0 6,-1 0,1 0,-1-1,1 1,1 0,-1 0,1 0,0 0,0 0,1 0,0 0,0 0,0 0,1-1,0 1,0 0,0-1,0 1,1-1,0 0,1 0,-1 0,1 0,-1-1,2 1,-1-1,0 0,1 0,0-1,-1 1,5 1,1-2,0 1,0-2,0 1,0-1,1-1,-1 0,0 0,1-1,-1 0,1-1,-1 0,1-1,-1 0,0-1,0 0,0 0,0-1,-1-1,1 1,-1-1,0-1,-1 0,1 0,-1-1,0 0,-1 0,0-1,3-4,-1 2,0-1,-1-1,-1 1,0-2,-1 1,0 0,-1-1,0 0,-1-1,0-1,1-10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6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1,'-18'57,"-5"315,-11 10,23-175,19-180,-8-27,0 0,0-1,0 1,0 0,0-1,0 1,0 0,0-1,0 1,1 0,-1-1,0 1,0 0,0-1,0 1,0 0,1-1,-1 1,0 0,0 0,0-1,1 1,-1 0,0 0,0 0,1-1,-1 1,0 0,1 0,-1 0,0 0,1-1,-1 1,0 0,0 0,1 0,-1 0,0 0,1 0,-1 0,1 0,-1 0,0 0,1 0,-1 0,0 0,0 0,1 1,-1-1,0 0,1 0,-1 0,0 0,1 1,-1-1,0 0,0 0,1 0,-1 1,0-1,0 0,0 1,6-45,-4 20</inkml:trace>
  <inkml:trace contextRef="#ctx0" brushRef="#br0" timeOffset="234.157">0 593,'38'0,"28"-5,11-1,-2 0,-9 1,-11 1,-10 2,-8 1,-6 1,-2 0,-3 0,-4 0</inkml:trace>
  <inkml:trace contextRef="#ctx0" brushRef="#br0" timeOffset="580.659">988 565,'-2'1,"-19"5,2 2,-1 0,1 2,0 0,1 1,0 0,1 2,1 0,0 1,0 0,1 2,-10 13,23-24,-1-1,2 1,-1 0,0 0,1 0,0 0,0 0,0 0,1 0,0 0,0 0,0 0,1 0,-1 1,1-1,0 0,1 0,-1-1,1 1,0 0,0 0,1-1,-1 0,1 1,0-1,0 0,0 0,1 0,0-1,-1 1,1-1,0 0,1 0,-1 0,0-1,1 1,0-1,-1 0,1-1,0 1,0-1,0 0,0 0,5 0,8 2,0-1,0-1,0-1,0-1,0 0,0-1,0-1,4-2,-16 4,0 0,0-1,0 1,0-2,0 1,-1-1,1 0,-1 0,1 0,-1-1,0 0,-1 0,1 0,0 0,-1-1,0 0,0 0,-1 0,1 0,-1 0,0-1,-1 0,1 1,-1-1,0-2,-1 3,0-1,-1 1,0-1,0 1,0-1,-1 1,0-1,0 1,0 0,-1-1,1 1,-1 0,0 0,-1 0,1 0,-1 0,0 1,0-1,-1 1,1 0,-1 0,0 0,-4-3,-110-67,31 56,63 20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1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45,'-2'13,"0"0,1 0,0 0,1 1,0-1,2 0,-1 0,2 0,-1 0,2-1,0 1,0-1,1 0,1 0,0 0,0-1,1 0,1 0,0 0,0-1,3 1,-7-8,1 0,-1 0,1-1,-1 1,1-1,0 0,0-1,0 1,1-1,-1 0,0-1,0 1,0-1,1 0,-1 0,0 0,0-1,1 0,-1 0,0 0,0-1,0 0,0 1,0-2,-1 1,1-1,-1 1,1-1,-1-1,0 1,2-2,4-4,-1 0,0-1,0 0,-1 0,0-1,-1 1,0-2,-1 1,0-1,-1 0,0 0,0-4,-3 9,1 0,-1 0,-1-1,1 1,-1 0,-1 0,1-1,-1 1,0-1,-1 1,0 0,0 0,-1-1,1 1,-2 0,1 0,-1 0,0 1,-4-7,-5 5,2 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0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30 114,'-6'14,"1"2,0-1,1 0,1 1,0 0,1 0,1 0,1 0,0 0,1 0,0 0,1 0,1 0,1-1,0 1,1-1,5 11,-8-24,-1 1,1 0,-1-1,1 1,0-1,0 0,0 1,1-1,-1 0,0 0,1-1,-1 1,1 0,0-1,-1 1,1-1,0 0,0 0,0 0,0-1,0 1,0 0,0-1,0 0,0 0,0 0,0 0,0-1,1 1,-1-1,0 1,-1-1,1 0,0 0,0-1,0 1,0 0,-1-1,1 0,-1 0,1 0,-1 0,2-1,23-23,0-2,-2 0,-1-1,-2-1,-1-2,-1 0,-2-1,-1-1,-1 0,-2-2,11-36,-24 71,0 1,0 0,0 1,0-1,0 0,0 0,1 0,-1 1,0-1,0 0,0 1,0-1,0 1,-1-1,1 1,0-1,0 1,0 0,0 0,0-1,-1 1,1 0,0 0,-1 0,1 0,-1 0,1 0,-1 0,1 0,-1 0,0 0,1 0,-1 0,0 0,0 0,0 0,0 0,0 0,0 0,0 0,0 0,0 1,-1-1,1 0,0 0,1 5,63 324,-55-274,-3 0,-2 1,-2-1,-3 1,-2-1,-3 1,-3-1,-1 0,-4-1,-1-1,-23 51,35-95,-1 0,-1-1,0 0,0 0,-1 0,0 0,0-1,-1 0,0 0,-1-1,1 0,-1 0,-1-1,1 0,-3 0,9-5,0 0,0 0,0 0,0-1,0 1,0-1,0 1,-1-1,1 0,0 0,0 0,0 0,-1 0,1 0,0-1,0 1,0-1,0 0,0 1,0-1,0 0,0 0,0 0,0-1,0 1,1 0,-1-1,1 1,-1-1,1 1,-1-1,1 0,0 0,-1 1,1-1,0 0,1 0,-1 0,0 0,0-1,-16-88,19 45,2 0,2 0,2 1,2 0,2 1,2 0,2 1,16-33,-15 40</inkml:trace>
  <inkml:trace contextRef="#ctx0" brushRef="#br0" timeOffset="312.46">1075 0,'-42'34,"3"1,1 2,1 1,3 2,1 2,-3 7,-18 56,53-101,0-1,0 1,0 0,1-1,-1 1,1 0,0-1,0 1,0 0,1-1,-1 1,1 0,0-1,0 1,0-1,0 1,1-1,0 0,-1 0,1 1,0-1,1 0,-1 0,0-1,1 1,-1-1,1 1,0-1,0 0,1 1,6 1,0 0,0-1,1 0,-1 0,1-1,0-1,0 0,0 0,-1-1,1-1,0 1,0-2,0 1,-1-2,1 1,-1-2,1 1,-1-1,0-1,-1 0,1 0,-1-1,0 0,0-1,-1 1,0-2,0 1,-1-1,1-1,-2 1,1-1,-1 0,3-7,-5 8,0 0,0-1,0 1,-1-1,-1 1,1-1,-1 0,-1 0,0 0,0 0,-1 0,0 0,0-1,-1 1,0 0,-1 0,0 1,-1-1,1 0,-2 1,1-1,-1 1,0 0,-6-7,8 10,-1 1,0-1,0 1,-1 0,1 0,-1 0,0 1,0-1,0 1,0 0,-1 0,1 0,-1 1,0 0,0-1,-4 0,-12-1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283 162,'25'140,"-24"-99,-1 0,-2 0,-2-1,-6 25,0 10,-17 89,14-101,9-51,0 1,1 0,1-1,0 1,1 0,1 0,-1 0,2 1,0-1,1 3,-2-16,0 1,0 0,0-1,0 1,0 0,0-1,0 1,1 0,-1-1,0 1,0-1,0 1,1 0,-1-1,0 1,1-1,-1 1,0-1,1 1,-1-1,1 1,-1-1,1 1,-1-1,1 0,-1 1,1-1,-1 0,1 1,0-1,-1 0,1 0,-1 0,1 1,0-1,-1 0,1 0,0 0,-1 0,1 0,0 0,-1 0,1-1,0 1,-1 0,1 0,-1 0,1-1,0 1,-1 0,1 0,-1-1,1 1,-1-1,1 1,-1 0,1-1,-1 1,1-1,-1 1,23-32,-11 11</inkml:trace>
  <inkml:trace contextRef="#ctx0" brushRef="#br0" timeOffset="340.369">0 614,'38'-15,"18"-4,4 1,-3 3,-7 4,-7 5,-6 2,-4 3,-4 1,-1 1,-1-1,0-4,-5-1</inkml:trace>
  <inkml:trace contextRef="#ctx0" brushRef="#br0" timeOffset="951.852">819 49,'-7'11,"-1"0,2 1,0 0,0 1,1-1,0 1,2 0,-1 0,1 0,1 1,1-1,0 1,0-1,1 5,2 439,3-351,-4-105,0 0,0 0,0 0,0 0,1 0,-1 0,0 0,1 0,-1-1,1 1,-1-1,1 1,-1-1,1 1,-1-1,1 0,0 0,-1 1,1-1,-1 0,1-1,0 1,-1 0,1 0,-1-1,1 1,-1-1,1 1,-1-1,1 0,-1 1,1-1,-1 0,0 0,0 0,1 0,-1 0,0-1,0 1,0 0,0 0,0-1,-1 1,1 0,0-1,0 1,-1-1,1 1,-1-2,9-6,-1 2,5-7,1 1,1 0,0 1,0 0,2 2,-1 0,1 1,0 0,1 1,0 1,4 0,-20 6,0 1,0 0,0 0,0 0,0 0,1 0,-1 0,0 0,0 1,0-1,0 1,0 0,0-1,-1 1,1 0,0 0,0 0,0 0,-1 0,1 1,-1-1,1 1,-1-1,1 1,-1-1,0 1,0 0,1-1,-1 1,-1 0,1 0,0 0,0 0,-1 0,1 0,-1 0,1 0,-1 0,0 0,2 93,-3-77,1-10,-1-5,1 0,0 0,-1 0,1 0,0 0,1 0,-1 0,0 0,1 0,0 0,0 0,-1-1,2 1,-1 0,0 0,1-1,-1 1,1-1,1 3,9 1</inkml:trace>
  <inkml:trace contextRef="#ctx0" brushRef="#br0" timeOffset="1717.726">1637 614,'-18'6,"-1"0,1 2,0 0,1 1,-1 0,2 2,0 0,0 1,1 0,0 1,1 1,1 0,-11 16,22-28,1-1,0 1,-1 0,1 0,0 0,0 0,0 0,0 0,1 0,-1 0,0 0,1 0,0 0,-1 1,1-1,0 0,0 0,0 0,1 1,-1-1,0 0,1 0,-1 0,1 0,0 0,0 0,0 0,0 0,0 0,0 0,0 0,1-1,-1 1,1 0,-1-1,1 1,-1-1,1 0,0 1,0-1,0 0,0 0,0 0,0 0,0-1,0 1,0 0,0-1,0 0,1 1,-1-1,0 0,0 0,0 0,1 0,-1-1,0 1,2-1,10-3,0-1,-1 0,1-1,-1-1,0 0,-1-1,1 0,-2-1,1 0,-1-1,5-5,74-54,-89 68,0 0,0 1,0-1,0 0,0 0,0 1,1-1,-1 1,0-1,0 1,1-1,-1 1,0 0,0 0,1-1,-1 1,0 0,1 0,-1 0,0 1,0-1,1 0,-1 0,0 1,0-1,1 1,-1-1,0 1,0-1,0 1,0 0,0-1,0 1,0 0,0 0,0 0,0 0,0 0,0 0,0 0,-1 0,1 0,0 1,10 62,-7-30,-2-28,0 0,1-1,-1 1,2-1,-1 0,0 1,1-2,0 1,0 0,1-1,-1 0,1 0,0 0,0 0,0-1,0 0,1 0,0 0,-1-1,1 0,0 0,0 0,0-1,0 0,0 0,0 0,1-1,-1 0,0 0,0-1,0 1,0-2,0 1,0 0,0-1,0 0,0-1,0 1,-1-1,0 0,3-2,15-7,-1-1,0-1,-1-1,0-1,-1 0,-1-2,-1 0,0-1,-2-1,0 0,-1-1,-1-2,12-20,-1-2,-3 0,-1-1,-3-2,-1 0,-3-1,-2 0,-2-1,-2 0,-2-8,-5 51,0 0,-1 0,0 0,0 0,-1 0,0 0,0 1,0-1,-1 0,0 0,0 1,-1-1,0 1,0 0,-1-2,3 7,1 0,-1 1,0-1,0 0,1 0,-1 1,0-1,0 0,0 1,0-1,0 1,0-1,0 1,0-1,0 1,0 0,0-1,0 1,0 0,0 0,0 0,0 0,0 0,0 0,0 0,0 0,0 1,0-1,0 0,0 0,0 1,0-1,0 1,0-1,0 1,0-1,0 1,0 0,0-1,1 1,-1 0,0 0,0 0,1 0,-1-1,1 1,-1 0,1 0,-1 1,-23 51,24-51,-6 15,2 0,0 0,1 1,0-1,2 1,0 0,1-1,0 1,2 0,3 17,62 214,-43-180,-18-44,2 0,1 0,1-1,1 0,1 0,1-2,1 1,1-2,1 1,3-9,-20-22,-8 0</inkml:trace>
  <inkml:trace contextRef="#ctx0" brushRef="#br0" timeOffset="1951.115">2032 331,'43'0,"34"0,13 0,1 0,-1 0,-5 0,-14 0,-13 0,-16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1.7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63 565,'0'-1,"-1"0,1 0,-1 0,1 0,-1 0,1 1,-1-1,0 0,1 0,-1 1,0-1,1 0,-1 1,0-1,0 1,0-1,0 1,0-1,0 1,0 0,1-1,-1 1,0 0,0 0,0 0,0-1,0 1,0 0,0 1,0-1,0 0,0 0,0 0,0 0,0 1,0-1,0 0,0 1,0-1,0 1,0-1,1 1,-1 0,0-1,0 1,1 0,-1-1,0 1,1 0,-1 0,1 0,-1 0,1-1,-1 1,1 0,-1 0,1 0,0 0,0 0,0 0,-1 0,1 0,0 0,0 1,-5 16,1 0,1 0,1 0,0 1,1-1,1 1,1-1,1 7,0 21,-2-34,1 0,0 0,1-1,1 1,0-1,0 1,1-1,0 0,4 5,-7-13,0 0,1 0,0 0,0-1,-1 1,2 0,-1-1,0 1,0-1,1 0,-1 0,1 0,0 0,0 0,0-1,0 1,0-1,0 0,0 1,0-2,0 1,0 0,1-1,-1 1,0-1,1 0,-1 0,0 0,1 0,-1-1,0 0,0 1,1-1,-1 0,1-1,9-5,1 0,-2-1,1-1,-1 0,0 0,-1-1,0-1,-1 0,8-10,67-59,-83 78,0 1,0-1,0 1,0 0,0-1,1 1,-1 0,0 1,1-1,-1 0,1 1,-1-1,1 1,-1 0,1 0,-1 0,1 0,-1 0,1 0,-1 1,1-1,-1 1,0 0,1 0,-1-1,0 2,1-1,-1 0,0 0,2 2,45 64,-18-20,-29-44,0 0,0 0,0 0,1-1,-1 1,1-1,-1 1,1-1,0 0,0 0,0 0,0 0,0-1,0 1,0-1,1 0,-1 0,0 0,1 0,-1-1,1 1,-1-1,1 0,-1 0,1 0,-1-1,1 1,-1-1,1 0,-1 0,0 0,1 0,12-9,0-1,-1 0,0-1,-1-1,0 0,-1-1,-1-1,0 0,-1 0,0-1,-2 0,0-1,0 0,2-10,0 8,-1 4</inkml:trace>
  <inkml:trace contextRef="#ctx0" brushRef="#br0" timeOffset="431.589">1445 565,'-43'18,"0"3,2 1,0 2,-34 28,68-46,0 0,0 0,1 1,0 0,1 0,-1 1,1-1,1 1,-1 0,1 1,1-1,-3 9,5-14,0 0,1 0,-1 0,1 0,0 0,-1 0,1 1,1-1,-1 0,0 0,1 0,0 0,-1 0,1 0,0 0,1 0,-1 0,1 0,-1-1,1 1,0-1,0 1,0-1,0 1,0-1,0 0,1 0,-1 0,1 0,-1-1,1 1,0-1,0 1,0-1,0 0,0 0,0-1,0 1,4 1,0-1,1 0,-1-1,0 1,0-1,0-1,1 1,-1-1,0-1,0 1,0-1,0 0,-1-1,1 0,0 0,-1 0,0-1,0 0,6-4,101-97,40-58,-152 162,-1 1,0 0,0-1,1 1,-1-1,0 1,1 0,-1-1,0 1,1 0,-1 0,0-1,1 1,-1 0,1 0,-1-1,1 1,-1 0,1 0,-1 0,1 0,-1 0,0 0,1 0,-1 0,1 0,-1 0,1 0,-1 0,1 0,-1 0,1 0,-1 0,1 0,-1 1,0-1,1 0,-1 0,1 1,-1-1,0 0,1 1,-1-1,0 0,1 1,-1-1,0 0,1 1,-1-1,0 1,0-1,1 0,-1 1,0-1,0 1,0-1,0 1,0-1,0 1,0-1,0 1,0-1,0 1,0-1,0 1,6 45,-5-28,5 7</inkml:trace>
  <inkml:trace contextRef="#ctx0" brushRef="#br0" timeOffset="827.377">1756 903,'26'-60,"2"2,4 1,24-34,-56 92,0 0,0 0,1-1,-1 1,0 0,1-1,-1 1,0 0,1-1,-1 1,1-1,-1 1,1 0,0-1,-1 1,1-1,-1 0,1 1,0-1,-1 0,1 1,0-1,-1 0,1 1,0-1,0 0,-1 0,1 0,0 0,0 0,-1 0,1 0,0 0,0 0,-1 0,1 0,0-1,0 1,-1 0,1 0,0-1,-1 1,1-1,0 1,-1 0,1-1,-1 1,1-1,0 0,-1 1,0-1,1 1,-1-1,1 0,-1 1,0 3,-1 6,0-1,1 0,0 0,0 0,1 1,0-1,0 0,1 0,0 0,0 0,1-1,0 1,0 0,1-1,0 0,1 0,-1 0,1-1,0 1,1-1,0 0,0-1,0 1,0-1,1 0,2 0,0-4,0 0,0 0,0-1,0-1,0 1,-1-2,1 1,0-1,0 0,-1-1,1 0,-1-1,0 1,0-2,0 1,-1-1,1 0,-1 0,0-1,-1 0,1-1,-1 1,0-1,-1 0,4-6,88-139,-87 139</inkml:trace>
  <inkml:trace contextRef="#ctx0" brushRef="#br0" timeOffset="1063.046">2716 1,'-10'43,"-3"33,1 14,-2-4,0-7,4-7,3-11,3-7,1-7,3-7,0-6,5-3,2-3,-1-1,5 0,-1 0,-2-5</inkml:trace>
  <inkml:trace contextRef="#ctx0" brushRef="#br0" timeOffset="1231.61">2405 536,'58'-5,"28"-1,5 0,-4 6,-12 3,-14 1,-12-1,-15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27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508 227,'23'91,"-18"-20,-2 1,-4-1,-3 0,-7 31,-5 139,0-81,12-123,-15 43,13-75</inkml:trace>
  <inkml:trace contextRef="#ctx0" brushRef="#br0" timeOffset="436.559">0 339,'22'-17,"241"-79,-208 79,508-143,-397 112,-286 125,100-60</inkml:trace>
  <inkml:trace contextRef="#ctx0" brushRef="#br0" timeOffset="3619.756">0 1356,'39'-1,"-1"-1,0-2,0-2,0-1,0-2,30-13,403-155,-334 149,-113 27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2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314 866,'-31'18,"1"0,1 2,0 1,2 2,0 0,2 2,1 1,-18 24,-5 43,46-91,1 1,-1-1,1 0,-1 1,1-1,0 1,0-1,0 1,1-1,-1 1,0-1,1 1,0-1,0 0,-1 1,1-1,0 0,1 0,-1 0,0 1,1-1,-1 0,1-1,0 1,-1 0,1 0,0-1,0 1,0-1,0 0,0 1,1-1,-1 0,0 0,1-1,-1 1,0 0,1-1,1 1,9-1,0 0,0 0,0-2,0 1,0-2,-1 0,1 0,-1-1,1 0,-1-2,0 1,-1-1,0-1,0 0,9-7,210-187,-228 199,0 0,0 0,0 0,0 0,0 0,0 1,1-1,-1 1,1 0,-1 0,1 0,-1 0,1 0,0 0,-1 1,1-1,0 1,0 0,0 0,-1 0,1 0,0 0,0 0,-1 1,1 0,0-1,-1 1,1 0,-1 0,1 1,-1-1,1 0,-1 1,0-1,1 1,-1 0,1 2,2 5,-1 1,-1 0,1 0,-2 0,1 1,-2-1,1 1,-1-1,-1 1,0-1,0 2,16 99,-14-105,0 0,1 0,0-1,0 0,0 1,0-1,1 0,0 0,0-1,0 1,1-1,0 0,-1 0,2-1,-1 1,0-1,0 0,1 0,0-1,0 0,-1 0,1 0,0-1,0 0,1 0,-1 0,0-1,0 0,0 0,1 0,-1-1,0 0,0 0,0-1,0 0,0 0,-1 0,6-3,24-18,-1-1,-1-2,-2-1,0-1,-2-2,-1-1,-1-1,-2-2,-2 0,2-6,0 1,-1 0,-3-2,-1 0,-2-2,-2 0,-2 0,-2-2,-2 1,-1-2,1-40,-4 45,-2 0,-1 0,-3 0,-1 0,-2 0,-2 0,-1 0,-6-11,-31-19,42 70,0-1,-1 1,1 0,0 0,-1 0,1 0,-1 0,1 0,-1 0,0 0,0 1,1-1,-1 1,0-1,0 1,1-1,-1 1,0 0,0 0,0 0,0 0,1 0,-1 1,0-1,0 1,0-1,1 1,-1-1,0 1,1 0,-1 0,1 0,-1 0,0 0,1 0,0 0,-1 0,1 1,0-1,0 0,0 1,0-1,-1 2,-10 17,2 0,0 0,1 1,1 0,1 0,1 1,1 0,0 6,-6 44,3 0,3 1,3-1,4 21,-1-29,-1-8,3 0,1 0,4 0,1-1,4-1,1 1,3-2,2 0,3-1,-4-6,-34-41,1-10</inkml:trace>
  <inkml:trace contextRef="#ctx0" brushRef="#br0" timeOffset="254.256">879 669,'34'-5,"30"-1,13-1,4 2,-7 2,-7 1,-5 1,-3 0,-3 1,-5 0,-7 1,-11-1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8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299 368,'-19'-1,"1"2,0 0,0 1,-1 1,1 0,1 1,-1 1,1 1,0 1,0 0,0 1,1 1,1 1,-7 5,19-13,0 0,0 1,1 0,0-1,-1 1,1 0,0 0,0 1,1-1,-1 0,1 0,-1 1,1-1,0 1,1-1,-1 1,0 0,1-1,0 1,0 0,0-1,0 1,1-1,-1 1,1 0,0-1,0 1,0-1,1 0,-1 1,1-1,0 0,0 0,0 0,0 0,0 0,1 0,-1-1,1 1,0-1,0 0,2 2,168 97,-169-99,0 1,0 0,-1 0,1 0,-1 0,0 1,0-1,0 1,0 0,-1 0,1 0,-1 0,0 1,0-1,-1 0,1 1,-1-1,0 1,-1 0,1-1,-1 1,1 0,-1-1,-1 1,1 0,-1-1,1 1,-2 0,1-1,0 1,-1-1,0 0,0 1,0-1,0 0,-1 0,-1 1,-2 2,-1-1,1 0,-2-1,1 1,0-1,-1-1,0 1,0-1,-1-1,1 0,-1 0,1 0,-1-1,0-1,0 1,0-1,0-1,0 0,-5 0,-28-16,29 2</inkml:trace>
  <inkml:trace contextRef="#ctx0" brushRef="#br0" timeOffset="482.317">638 1,'-19'51,"3"1,2 0,2 1,3 0,2 1,1 9,4 214,2-273,0 0,0 0,0 0,0 0,0 0,1 0,0 0,0 0,0 0,0 0,0 0,1-1,0 1,0-1,0 1,0-1,0 0,1 1,-1-1,1 0,0-1,0 1,0 0,0-1,1 0,-1 0,1 0,-1 0,1 0,-1-1,1 0,0 1,0-1,0-1,0 1,1 0,6-3,0 0,0-1,-1 0,1-1,-1 0,0 0,0-1,0-1,0 0,-1 0,0 0,-1-1,1-1,-1 0,29-20,-36 26,1 0,-1 1,1-1,0 1,0-1,-1 1,1 0,0 0,0 0,0 0,1 0,-1 1,0-1,0 0,0 1,1 0,-1 0,0-1,0 1,1 0,-1 1,0-1,0 0,1 1,-1-1,0 1,0 0,0-1,0 1,0 0,0 0,0 1,0-1,0 0,-1 1,1-1,0 1,-1-1,1 1,-1 0,1 0,-1 0,0 0,0 0,0 0,0 0,0 0,24 80,-18-56</inkml:trace>
  <inkml:trace contextRef="#ctx0" brushRef="#br0" timeOffset="782.211">1343 452,'-22'23,"2"1,0 1,2 1,1 1,1 0,1 1,1 1,2 0,0 3,11-30,0 0,0 1,0-1,1 0,-1 0,1 0,-1 1,1-1,0 0,0 1,0-1,0 0,0 1,0-1,1 0,-1 1,1-1,0 0,0 0,0 0,0 1,0-1,0 0,0 0,0 0,1-1,-1 1,1 0,0-1,-1 1,1 0,0-1,0 0,0 1,0-1,0 0,0 0,0 0,1-1,-1 1,0 0,0-1,1 0,1 1,8-1,0-1,-1 0,1-1,-1 0,1-1,-1 0,0-1,0 0,0-1,0 0,-1 0,0-1,0-1,-1 0,1 0,-1-1,-1 0,0 0,0-1,-1 0,0-1,0 1,-1-1,0-1,-1 1,0-1,0-2,-3 9,0 0,-1 0,1 0,-1 0,0-1,0 1,-1 0,1-1,-1 1,0-1,0 1,0 0,-1-1,0 1,1-1,-1 1,-1 0,1 0,-1 0,0 0,0 0,0 0,0 0,-1 0,1 1,-1-1,0 1,0 0,0 0,-1 0,1 0,-1 1,1-1,-1 1,0 0,0 0,0 0,0 0,0 1,-1 0,1 0,0 0,-1 0,1 1,-1 0,-3 0,-11 6</inkml:trace>
  <inkml:trace contextRef="#ctx0" brushRef="#br0" timeOffset="932.896">1739 565,'0'0</inkml:trace>
  <inkml:trace contextRef="#ctx0" brushRef="#br0" timeOffset="1452.291">1739 565,'39'-49,"-38"49,0 1,0 0,1-1,-1 1,0 0,0-1,0 1,0 0,0 0,0 0,0 0,0 0,0 0,0 0,0 1,-1-1,1 0,0 0,-1 0,1 1,-1-1,0 0,1 1,-1-1,0 1,0-1,0 0,0 1,0-1,0 0,0 1,0-1,-1 1,1-1,0 0,-1 1,1 0,0 7,-1-3,0 0,1 1,-1-1,1 1,1-1,-1 0,1 1,0-1,1 0,-1 1,1-1,0 0,1 0,0 0,-1-1,2 1,-1-1,1 1,0-1,0 0,0 0,1-1,0 1,-1-1,2 0,-1-1,0 1,7 2,-5-4,0-1,0 0,0 0,0 0,0-1,0 0,0 0,0-1,1 0,-1 0,0-1,-1 0,1 0,0-1,-1 0,1 0,-1 0,0-1,0 0,0 0,3-3,105-111,-64 57,-49 61,0 0,0 1,0-1,-1 1,1-1,0 1,0-1,-1 1,1 0,0-1,-1 1,1 0,-1-1,1 1,-1 0,1 0,-1 0,1-1,-1 1,0 0,1 0,-1 0,0 0,0 0,0 0,0 0,1 0,-2-1,1 1,0 0,0 0,0 0,0 0,0 0,-1 0,1 0,0 0,-1-1,1 1,-1 0,1 0,-1 0,1-1,-1 1,1 0,-1-1,0 6,-1 0,1 0,-1-1,1 1,1 0,-1 0,1 0,0 0,0 0,1 0,0 0,0 0,0 0,1-1,0 1,0 0,0-1,0 1,1-1,0 0,1 0,-1 0,1 0,-1-1,2 1,-1-1,0 0,1 0,0-1,-1 1,5 1,1-2,0 1,0-2,0 1,0-1,1-1,-1 0,0 0,1-1,-1 0,1-1,-1 0,1-1,-1 0,0-1,0 0,0 0,0-1,-1-1,1 1,-1-1,0-1,-1 0,1 0,-1-1,0 0,-1 0,0-1,3-4,-1 2,0-1,-1-1,-1 1,0-2,-1 1,0 0,-1-1,0 0,-1-1,0-1,1-10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6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1,'-18'57,"-5"315,-11 10,23-175,19-180,-8-27,0 0,0-1,0 1,0 0,0-1,0 1,0 0,0-1,0 1,1 0,-1-1,0 1,0 0,0-1,0 1,0 0,1-1,-1 1,0 0,0 0,0-1,1 1,-1 0,0 0,0 0,1-1,-1 1,0 0,1 0,-1 0,0 0,1-1,-1 1,0 0,0 0,1 0,-1 0,0 0,1 0,-1 0,1 0,-1 0,0 0,1 0,-1 0,0 0,0 0,1 1,-1-1,0 0,1 0,-1 0,0 0,1 1,-1-1,0 0,0 0,1 0,-1 1,0-1,0 0,0 1,6-45,-4 20</inkml:trace>
  <inkml:trace contextRef="#ctx0" brushRef="#br0" timeOffset="234.157">0 593,'38'0,"28"-5,11-1,-2 0,-9 1,-11 1,-10 2,-8 1,-6 1,-2 0,-3 0,-4 0</inkml:trace>
  <inkml:trace contextRef="#ctx0" brushRef="#br0" timeOffset="580.659">988 565,'-2'1,"-19"5,2 2,-1 0,1 2,0 0,1 1,0 0,1 2,1 0,0 1,0 0,1 2,-10 13,23-24,-1-1,2 1,-1 0,0 0,1 0,0 0,0 0,0 0,1 0,0 0,0 0,0 0,1 0,-1 1,1-1,0 0,1 0,-1-1,1 1,0 0,0 0,1-1,-1 0,1 1,0-1,0 0,0 0,1 0,0-1,-1 1,1-1,0 0,1 0,-1 0,0-1,1 1,0-1,-1 0,1-1,0 1,0-1,0 0,0 0,5 0,8 2,0-1,0-1,0-1,0-1,0 0,0-1,0-1,4-2,-16 4,0 0,0-1,0 1,0-2,0 1,-1-1,1 0,-1 0,1 0,-1-1,0 0,-1 0,1 0,0 0,-1-1,0 0,0 0,-1 0,1 0,-1 0,0-1,-1 0,1 1,-1-1,0-2,-1 3,0-1,-1 1,0-1,0 1,0-1,-1 1,0-1,0 1,0 0,-1-1,1 1,-1 0,0 0,-1 0,1 0,-1 0,0 1,0-1,-1 1,1 0,-1 0,0 0,-4-3,-110-67,31 56,63 20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1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45,'-2'13,"0"0,1 0,0 0,1 1,0-1,2 0,-1 0,2 0,-1 0,2-1,0 1,0-1,1 0,1 0,0 0,0-1,1 0,1 0,0 0,0-1,3 1,-7-8,1 0,-1 0,1-1,-1 1,1-1,0 0,0-1,0 1,1-1,-1 0,0-1,0 1,0-1,1 0,-1 0,0 0,0-1,1 0,-1 0,0 0,0-1,0 0,0 1,0-2,-1 1,1-1,-1 1,1-1,-1-1,0 1,2-2,4-4,-1 0,0-1,0 0,-1 0,0-1,-1 1,0-2,-1 1,0-1,-1 0,0 0,0-4,-3 9,1 0,-1 0,-1-1,1 1,-1 0,-1 0,1-1,-1 1,0-1,-1 1,0 0,0 0,-1-1,1 1,-2 0,1 0,-1 0,0 1,-4-7,-5 5,2 6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0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30 114,'-6'14,"1"2,0-1,1 0,1 1,0 0,1 0,1 0,1 0,0 0,1 0,0 0,1 0,1 0,1-1,0 1,1-1,5 11,-8-24,-1 1,1 0,-1-1,1 1,0-1,0 0,0 1,1-1,-1 0,0 0,1-1,-1 1,1 0,0-1,-1 1,1-1,0 0,0 0,0 0,0-1,0 1,0 0,0-1,0 0,0 0,0 0,0 0,0-1,1 1,-1-1,0 1,-1-1,1 0,0 0,0-1,0 1,0 0,-1-1,1 0,-1 0,1 0,-1 0,2-1,23-23,0-2,-2 0,-1-1,-2-1,-1-2,-1 0,-2-1,-1-1,-1 0,-2-2,11-36,-24 71,0 1,0 0,0 1,0-1,0 0,0 0,1 0,-1 1,0-1,0 0,0 1,0-1,0 1,-1-1,1 1,0-1,0 1,0 0,0 0,0-1,-1 1,1 0,0 0,-1 0,1 0,-1 0,1 0,-1 0,1 0,-1 0,0 0,1 0,-1 0,0 0,0 0,0 0,0 0,0 0,0 0,0 0,0 0,0 1,-1-1,1 0,0 0,1 5,63 324,-55-274,-3 0,-2 1,-2-1,-3 1,-2-1,-3 1,-3-1,-1 0,-4-1,-1-1,-23 51,35-95,-1 0,-1-1,0 0,0 0,-1 0,0 0,0-1,-1 0,0 0,-1-1,1 0,-1 0,-1-1,1 0,-3 0,9-5,0 0,0 0,0 0,0-1,0 1,0-1,0 1,-1-1,1 0,0 0,0 0,0 0,-1 0,1 0,0-1,0 1,0-1,0 0,0 1,0-1,0 0,0 0,0 0,0-1,0 1,1 0,-1-1,1 1,-1-1,1 1,-1-1,1 0,0 0,-1 1,1-1,0 0,1 0,-1 0,0 0,0-1,-16-88,19 45,2 0,2 0,2 1,2 0,2 1,2 0,2 1,16-33,-15 40</inkml:trace>
  <inkml:trace contextRef="#ctx0" brushRef="#br0" timeOffset="312.46">1075 0,'-42'34,"3"1,1 2,1 1,3 2,1 2,-3 7,-18 56,53-101,0-1,0 1,0 0,1-1,-1 1,1 0,0-1,0 1,0 0,1-1,-1 1,1 0,0-1,0 1,0-1,0 1,1-1,0 0,-1 0,1 1,0-1,1 0,-1 0,0-1,1 1,-1-1,1 1,0-1,0 0,1 1,6 1,0 0,0-1,1 0,-1 0,1-1,0-1,0 0,0 0,-1-1,1-1,0 1,0-2,0 1,-1-2,1 1,-1-2,1 1,-1-1,0-1,-1 0,1 0,-1-1,0 0,0-1,-1 1,0-2,0 1,-1-1,1-1,-2 1,1-1,-1 0,3-7,-5 8,0 0,0-1,0 1,-1-1,-1 1,1-1,-1 0,-1 0,0 0,0 0,-1 0,0 0,0-1,-1 1,0 0,-1 0,0 1,-1-1,1 0,-2 1,1-1,-1 1,0 0,-6-7,8 10,-1 1,0-1,0 1,-1 0,1 0,-1 0,0 1,0-1,0 1,0 0,-1 0,1 0,-1 1,0 0,0-1,-4 0,-12-1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283 162,'25'140,"-24"-99,-1 0,-2 0,-2-1,-6 25,0 10,-17 89,14-101,9-51,0 1,1 0,1-1,0 1,1 0,1 0,-1 0,2 1,0-1,1 3,-2-16,0 1,0 0,0-1,0 1,0 0,0-1,0 1,1 0,-1-1,0 1,0-1,0 1,1 0,-1-1,0 1,1-1,-1 1,0-1,1 1,-1-1,1 1,-1-1,1 1,-1-1,1 0,-1 1,1-1,-1 0,1 1,0-1,-1 0,1 0,-1 0,1 1,0-1,-1 0,1 0,0 0,-1 0,1 0,0 0,-1 0,1-1,0 1,-1 0,1 0,-1 0,1-1,0 1,-1 0,1 0,-1-1,1 1,-1-1,1 1,-1 0,1-1,-1 1,1-1,-1 1,23-32,-11 11</inkml:trace>
  <inkml:trace contextRef="#ctx0" brushRef="#br0" timeOffset="340.369">0 614,'38'-15,"18"-4,4 1,-3 3,-7 4,-7 5,-6 2,-4 3,-4 1,-1 1,-1-1,0-4,-5-1</inkml:trace>
  <inkml:trace contextRef="#ctx0" brushRef="#br0" timeOffset="951.852">819 49,'-7'11,"-1"0,2 1,0 0,0 1,1-1,0 1,2 0,-1 0,1 0,1 1,1-1,0 1,0-1,1 5,2 439,3-351,-4-105,0 0,0 0,0 0,0 0,1 0,-1 0,0 0,1 0,-1-1,1 1,-1-1,1 1,-1-1,1 1,-1-1,1 0,0 0,-1 1,1-1,-1 0,1-1,0 1,-1 0,1 0,-1-1,1 1,-1-1,1 1,-1-1,1 0,-1 1,1-1,-1 0,0 0,0 0,1 0,-1 0,0-1,0 1,0 0,0 0,0-1,-1 1,1 0,0-1,0 1,-1-1,1 1,-1-2,9-6,-1 2,5-7,1 1,1 0,0 1,0 0,2 2,-1 0,1 1,0 0,1 1,0 1,4 0,-20 6,0 1,0 0,0 0,0 0,0 0,1 0,-1 0,0 0,0 1,0-1,0 1,0 0,0-1,-1 1,1 0,0 0,0 0,0 0,-1 0,1 1,-1-1,1 1,-1-1,1 1,-1-1,0 1,0 0,1-1,-1 1,-1 0,1 0,0 0,0 0,-1 0,1 0,-1 0,1 0,-1 0,0 0,2 93,-3-77,1-10,-1-5,1 0,0 0,-1 0,1 0,0 0,1 0,-1 0,0 0,1 0,0 0,0 0,-1-1,2 1,-1 0,0 0,1-1,-1 1,1-1,1 3,9 1</inkml:trace>
  <inkml:trace contextRef="#ctx0" brushRef="#br0" timeOffset="1717.726">1637 614,'-18'6,"-1"0,1 2,0 0,1 1,-1 0,2 2,0 0,0 1,1 0,0 1,1 1,1 0,-11 16,22-28,1-1,0 1,-1 0,1 0,0 0,0 0,0 0,0 0,1 0,-1 0,0 0,1 0,0 0,-1 1,1-1,0 0,0 0,0 0,1 1,-1-1,0 0,1 0,-1 0,1 0,0 0,0 0,0 0,0 0,0 0,0 0,0 0,1-1,-1 1,1 0,-1-1,1 1,-1-1,1 0,0 1,0-1,0 0,0 0,0 0,0 0,0-1,0 1,0 0,0-1,0 0,1 1,-1-1,0 0,0 0,0 0,1 0,-1-1,0 1,2-1,10-3,0-1,-1 0,1-1,-1-1,0 0,-1-1,1 0,-2-1,1 0,-1-1,5-5,74-54,-89 68,0 0,0 1,0-1,0 0,0 0,0 1,1-1,-1 1,0-1,0 1,1-1,-1 1,0 0,0 0,1-1,-1 1,0 0,1 0,-1 0,0 1,0-1,1 0,-1 0,0 1,0-1,1 1,-1-1,0 1,0-1,0 1,0 0,0-1,0 1,0 0,0 0,0 0,0 0,0 0,0 0,0 0,-1 0,1 0,0 1,10 62,-7-30,-2-28,0 0,1-1,-1 1,2-1,-1 0,0 1,1-2,0 1,0 0,1-1,-1 0,1 0,0 0,0 0,0-1,0 0,1 0,0 0,-1-1,1 0,0 0,0 0,0-1,0 0,0 0,0 0,1-1,-1 0,0 0,0-1,0 1,0-2,0 1,0 0,0-1,0 0,0-1,0 1,-1-1,0 0,3-2,15-7,-1-1,0-1,-1-1,0-1,-1 0,-1-2,-1 0,0-1,-2-1,0 0,-1-1,-1-2,12-20,-1-2,-3 0,-1-1,-3-2,-1 0,-3-1,-2 0,-2-1,-2 0,-2-8,-5 51,0 0,-1 0,0 0,0 0,-1 0,0 0,0 1,0-1,-1 0,0 0,0 1,-1-1,0 1,0 0,-1-2,3 7,1 0,-1 1,0-1,0 0,1 0,-1 1,0-1,0 0,0 1,0-1,0 1,0-1,0 1,0-1,0 1,0 0,0-1,0 1,0 0,0 0,0 0,0 0,0 0,0 0,0 0,0 0,0 1,0-1,0 0,0 0,0 1,0-1,0 1,0-1,0 1,0-1,0 1,0 0,0-1,1 1,-1 0,0 0,0 0,1 0,-1-1,1 1,-1 0,1 0,-1 1,-23 51,24-51,-6 15,2 0,0 0,1 1,0-1,2 1,0 0,1-1,0 1,2 0,3 17,62 214,-43-180,-18-44,2 0,1 0,1-1,1 0,1 0,1-2,1 1,1-2,1 1,3-9,-20-22,-8 0</inkml:trace>
  <inkml:trace contextRef="#ctx0" brushRef="#br0" timeOffset="1951.115">2032 331,'43'0,"34"0,13 0,1 0,-1 0,-5 0,-14 0,-13 0,-16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9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914 1,'-31'2,"0"2,1 1,0 2,0 0,0 3,-12 5,-402 143,335-121,110-37,0 0,-1 1,1-1,-1 0,1 0,-1 1,1-1,-1 0,1 1,-1-1,1 1,-1-1,0 1,1-1,-1 1,0-1,1 1,-1-1,0 1,1-1,-1 1,0 0,0-1,0 1,0-1,0 1,0 0,0-1,0 1,0-1,0 1,0 0,0-1,0 1,0-1,0 1,0 0,-1-1,1 1,0-1,-1 1,1-1,0 1,-1-1,1 1,0-1,-1 1,1-1,-1 1,1-1,-1 0,1 1,-1-1,1 0,-1 0,0 1,1-1,-1 0,1 0,-1 0,0 0,1 1,-1-1,1 0,-1 0,0 0,55 19,-49-17,30 5,-1-1,1-2,0-1,0-2,0-2,2-1,21 1,366 0,-342 18,-103 6,-213 79,-358 140,548-222,-54 36,97-55,0 0,0 0,0 0,0 0,1 0,-1 0,0 0,0 0,1 1,-1-1,1 0,-1 0,1 1,0-1,-1 0,1 0,0 1,0-1,0 0,0 1,0-1,0 0,0 1,0-1,1 0,-1 1,1-1,-1 0,1 0,-1 1,1-1,-1 0,1 0,0 0,0 0,0 0,-1 0,1 0,0 0,0 0,1 0,-1-1,0 1,0 0,0-1,0 1,1-1,-1 1,1 0,66 19,-36-18,0-2,0-1,0-1,0-2,0-1,7-4,42-5,477-62,-555 75,-2 1,-1-1,1 1,-1-1,1 1,-1 0,1-1,-1 1,1-1,-1 1,1 0,0-1,-1 1,1 0,0 0,-1 0,1 0,0-1,-1 1,1 0,0 0,-1 0,1 0,0 0,-1 1,1-1,0 0,-1 0,1 0,0 1,-1-1,1 0,0 0,-1 1,1-1,-1 1,1-1,-1 0,1 1,-1-1,1 1,-1-1,1 1,-1 0,0-1,1 1,-1-1,0 1,0 0,1-1,-1 1,0 0,0-1,0 1,0 0,0-1,0 1,0 0,0-1,0 1,0 0,0-1,0 1,-15 11,-4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85,'-3'48,"-3"0,-1 0,-3 0,-2-1,-3 5,2-4,-97 261,109-306,-8 60,38-93,-6-13,-13 23</inkml:trace>
  <inkml:trace contextRef="#ctx0" brushRef="#br0" timeOffset="295.958">102 0,'19'0,"26"0,14 0,3 0,-1 0,-5 0,-7 0,-8 0,-5 0,-5 0,-2 0,-2 0,-10 0,-12 0,-13 5,-4 1</inkml:trace>
  <inkml:trace contextRef="#ctx0" brushRef="#br0" timeOffset="526.939">16 367,'39'0,"27"0,6 0,2 0,-8-5,-10-1,-9 0,-9 1,-5 2,-4 1,-2 1,-6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1 253,'11'-8,"1"1,-1 0,2 1,-1 1,1 0,-1 0,1 1,0 1,1 0,-1 1,1 0,-1 1,1 1,3 0,186 29,-126-32,-76 2,0 0,0 0,0 0,0 0,-1 0,1 0,0 0,-1 0,1 0,-1-1,1 1,-1 0,0 0,1-1,-1 1,0 0,0-1,0 1,0 0,0-1,0 1,0 0,-1-1,1 1,0 0,-1 0,1-1,-1 1,1 0,-1 0,0 0,1 0,-1 0,0 0,0 0,0 0,0 0,0 0,0 0,0 0,0 1,0-1,0 0,0 1,-1-1,1 1,0-1,-2 1,-1-4,-106-112,108 114,1 1,-1 1,1-1,0 0,0 0,0 0,0-1,0 1,0 0,0 0,0-1,0 1,0 0,1-1,-1 1,1 0,-1-1,1 1,-1-1,1 1,0-1,0 0,0 1,0-1,0 1,0-1,0 1,0-1,0 1,1-1,7-6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1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57,'24'-5,"17"-1,8 0,-1 1,-4 1,-4 2,-4 1,-4 0,-2-3,-1-2,-2 0,1 1,-1 2,1 1,-6 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1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29,'34'-4,"20"-3,6 1,-2 2,-6 0,-8 2,-6 1,-5 1,-7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0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1236,'63'-23,"0"-3,-3-3,0-2,-2-3,-1-2,13-8,-3-2,-1-4,-2-2,-3-3,-2-2,-3-3,-3-3,-2-2,-1-4,-34 44,-1 0,-1-1,-1-1,-2-1,0 0,-2 0,-1-1,-1 0,-2 0,-1 0,1-26,-6 46,0 0,0 0,0 0,-1 0,-1 0,1 0,-1 0,-1 1,0 0,-3-6,6 11,-1 1,1 0,-1-1,1 1,-1 0,0 0,0 0,0 0,0 0,0 1,-1-1,1 0,0 1,-1 0,1 0,-1-1,0 2,1-1,-1 0,0 0,1 1,-1-1,0 1,0 0,1 0,-1 0,0 0,0 1,1-1,-1 1,0-1,0 1,1 0,-1 0,-2 2,-9 7,0 1,1 1,0 0,0 1,2 0,-1 1,2 0,0 1,1 0,0 1,1 0,1 0,-3 10,-7 10,-15 27,3 1,3 2,3 1,2 1,-7 54,25-106,2 1,0-1,0 1,2-1,0 1,1-1,0 0,2 0,0 0,2 3,-4-11,1-1,0 1,0-1,1 0,0 0,0-1,0 1,1-1,0 0,1 0,-1 0,1-1,0 0,1 0,-1 0,1-1,0 0,0 0,0-1,0 0,7 2,9-1,1-2,-1 0,1-1,0-1,0-1,-1-2,1 0,-1-1,0-2,0 0,-1-2,1 0,-2-1,1-2,-1 0,-1-1,0-1,-1-1,0 0,-7 5,0-1,0 0,-1 0,-1-1,0-1,0 0,-1 0,-1-1,0 0,0 0,-2-1,4-8,-10 21,1-1,0 1,-1-1,1 0,-1 1,0-1,1 1,-1-1,0 0,0 1,0-1,0 0,0 1,-1-1,1 0,0 1,-1-1,1 1,-1-1,0 1,1-1,-1 1,0-1,0 1,0 0,0-1,0 1,0 0,-1 0,1 0,0 0,0 0,-1 0,1 0,-1 0,1 0,-1 1,1-1,-1 1,1-1,-1 1,0-1,1 1,-1 0,0 0,1 0,-1 0,0 0,1 0,-1 0,1 1,-1-1,0 1,1-1,-1 1,1 0,-1-1,1 1,-1 0,1 0,0 0,-1 0,1 1,-13 5,2 2,-1 0,1 0,0 1,1 1,1 0,-1 0,2 1,-1 1,2-1,0 1,0 1,1-1,1 1,0 1,1-1,1 1,0 0,1 0,1 0,0 0,1 1,0-1,1 0,1 1,2 5,-3-16,1 1,0-1,1 1,-1-1,1 1,0-1,1 0,-1 0,1 0,0 0,0 0,1-1,-1 1,1-1,0 0,0 0,0 0,1-1,-1 1,1-1,0 0,0-1,0 1,0-1,1 0,-1 0,1-1,-1 1,1-1,-1 0,1-1,0 1,-1-1,1-1,0 1,-1-1,1 0,0 0,1-1,10-5,0-2,0 0,-1 0,-1-2,0 0,0-1,-1 0,-1-1,0-1,11-14,-22 25,9-7,-1-2,0 1,0-1,-2-1,1 1,-2-2,1 1,-2-1,0 0,-1 0,0-1,-1 1,-1-1,0 0,-1 0,0-1,-1-10,-3 19,0 0,0 0,-1 1,0-1,0 1,0 0,-1 0,1 0,-2 0,1 1,-1-1,1 1,-2 0,1 1,0-1,-1 1,0 0,0 0,0 1,0 0,-1 0,1 0,-1 1,0 0,0 0,1 1,-1 0,0 0,0 0,0 1,-1 0,1 1,0-1,0 2,1-1,-3 1,-48 21,32-9</inkml:trace>
  <inkml:trace contextRef="#ctx0" brushRef="#br0" timeOffset="374.481">1919 728,'-19'7,"0"1,0 1,1 0,0 1,1 2,0-1,0 2,2 0,-1 1,2 1,0 0,1 1,0 0,-2 6,13-19,0-1,1 1,0 0,-1 0,1 0,0 0,0 0,0 0,1 1,-1-1,1 0,0 0,0 1,0-1,0 0,0 0,1 0,0 1,-1-1,1 0,0 0,0 0,1 0,-1 0,1 0,0-1,-1 1,1 0,0-1,0 1,1-1,-1 0,0 0,1 0,0 0,-1 0,1 0,0-1,0 1,0-1,0 0,0 0,5 1,-1 1,1-2,0 1,0-1,0-1,0 1,0-1,0-1,0 1,-1-1,1-1,0 1,0-2,-1 1,1-1,-1 0,0 0,0-1,0 0,0 0,0-1,-1 1,0-2,0 1,-1-1,1 1,-1-2,0 1,-1 0,2-4,5-13,0 0,-2-1,-1 0,-1 0,-1-1,-1 0,0-13,-2 21,-1 14,-1 0,0 0,0 0,0 0,-1 0,1 0,-1 0,1 0,-1-1,0 1,0 0,0 0,-1 0,1 0,-1 0,0 0,0 0,0 0,0 0,0 0,-1 0,1 0,-1 1,0-1,1 1,-1-1,0 1,-1 0,1 0,0 0,-1 0,1 0,-1 0,0 0,1 1,-1 0,0-1,0 1,0 0,0 0,0 1,0-1,0 1,0-1,-1 1,1 0,0 0,0 1,0-1,0 0,0 1,0 0,-2 0,-37 27,26-12</inkml:trace>
  <inkml:trace contextRef="#ctx0" brushRef="#br0" timeOffset="970.971">2540 22,'-56'173,"-26"144,30 75,27-292,36-143,164-236,-143 228,-19 28,0 1,1 0,1 1,1 0,1 1,1 1,0 1,2 1,0 0,11-6,-31 23,0-1,0 1,0-1,0 1,1-1,-1 1,0 0,0-1,0 1,1-1,-1 1,0 0,0-1,1 1,-1 0,0-1,1 1,-1 0,0 0,1-1,-1 1,1 0,-1 0,0-1,1 1,-1 0,1 0,-1 0,1 0,-1 0,1 0,-1 0,0 0,1 0,-1 0,1 0,-1 0,1 0,-1 0,1 0,-1 1,0-1,1 0,-1 0,1 0,-1 1,0-1,1 0,-1 0,0 1,1-1,-1 0,0 1,1-1,-1 0,0 1,0-1,1 1,-1-1,0 0,0 1,0-1,0 1,0-1,0 1,1-1,-1 1,0-1,0 0,0 1,-20 29,-177 145,183-162,-66 74,78-83,-1-1,1 0,0 1,1-1,-1 1,1 0,-1-1,1 1,0 0,0 0,1 0,-1 0,1 0,0 0,0 0,0 0,1-1,-1 1,1 0,0 0,0 0,0 0,1-1,-1 1,1 0,0-1,1 1,9 11,1-1,0-1,1 0,0-1,1 0,1-1,0-1,0-1,1 0,0-1,7 1,82 18,-81-25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2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37 650,'-4'-5,"0"0,0-1,1 1,-1-1,1 0,1 0,-1 0,1-1,0 1,0-1,1 1,0-1,0 1,1-1,0 0,0 1,0-1,1 0,0 1,0-1,0 1,1-1,0 1,1 0,0-3,9-25,0 1,2 0,2 1,1 0,1 1,2 1,1 1,1 1,17-16,-18 20,1 1,2 0,0 2,2 1,0 1,1 1,-25 17,-1-1,1 1,0 0,0 0,0 0,0 0,1 1,-1-1,0 0,0 1,0 0,1-1,-1 1,0 0,0 0,1 0,-1 0,0 1,0-1,0 1,1-1,-1 1,0 0,0 0,0 0,0 0,0 0,0 0,-1 0,1 1,0-1,0 1,-1-1,1 1,-1 0,0 0,1-1,-1 1,0 0,0 0,0 0,0 0,-1 1,1-1,0 0,-1 0,0 0,1 1,-1-1,0 0,0 0,0 2,1 118,-2-103,0 0,0 0,2 0,0 0,2 0,0-1,3 12,-5-27,0-1,-1 0,1 0,0 0,0 0,0 0,1 0,-1-1,0 1,1 0,-1-1,1 1,-1-1,1 1,0-1,0 0,0 1,0-1,0 0,0 0,0 0,0-1,0 1,0-1,0 1,0-1,1 1,-1-1,0 0,0 0,0 0,1 0,-1-1,0 1,0-1,0 1,0-1,1 0,-1 0,0 0,0 0,-1 0,1 0,0 0,0-1,0 1,-1-1,2 0,124-119,-66 67,-35 29,2 1,0 1,2 1,0 2,10-4,-39 23,0 0,0 1,0-1,0 1,1 0,-1-1,0 1,0 0,0-1,0 1,0 0,0 0,1 0,-1 0,0 0,0 1,0-1,0 0,0 0,0 1,1-1,-1 0,0 1,0-1,0 1,0 0,0-1,-1 1,1 0,0 0,0-1,0 1,-1 0,1 0,0 0,-1 0,1 0,0 0,-1 0,0 0,1 0,-1 0,0 0,1 0,-1 1,0-1,0 0,0 0,0 1,2 61,-54 112,20-88,23-65,7-20,1 0,-1 0,1 0,-1 0,1 0,0 1,0-1,0 0,0 0,0 1,1-1,-1 1,1-1,0 1,-1-1,1 0,0 1,0-1,1 1,-1-1,0 1,1-1,-1 1,1-1,0 0,0 1,0-1,0 0,0 0,1 0,-1 0,1 0,-1 0,1 0,0 0,0-1,-1 1,2 0,14 3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3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0,'-33'9,"-5"-2,0 2,1 2,1 2,0 1,1 1,0 2,-27 18,51-25,0 1,1 0,0 0,1 1,0 0,1 1,1-1,-1 2,2-1,0 1,1 0,0 0,1 1,1-1,-1 5,2-15,1 1,-1-1,1 0,0 0,0 1,0-1,1 1,0-1,-1 1,1-1,1 0,-1 1,1-1,0 1,0-1,0 0,0 1,1-1,0 0,0 0,0 0,0 0,1-1,-1 1,1-1,0 1,0-1,0 0,1 0,-1 0,1-1,-1 1,1-1,0 0,0 0,0 0,0 0,0-1,4 1,4-2,0-1,0 0,0-1,-1 0,1-1,0-1,-1 1,0-2,0 0,0 0,-1-1,1 0,-2-1,1 0,-1-1,4-3,181-174,-83 72,-68 84,-42 28,0 1,0 0,1 0,-1 0,0 0,0 0,0 0,0 0,0 1,0-1,0 0,1 0,-1 1,0-1,0 1,0-1,0 1,0-1,-1 1,1 0,0 0,0-1,0 1,0 0,-1 0,1 0,0 0,-1 0,1 0,-1 0,1 0,-1 0,1 0,-1 0,0 0,0 0,1 0,-1 0,0 0,0 0,0 1,0-1,-1 1,6 79,-6-70,1 0,0 0,1-1,0 1,0 0,1 0,0-1,1 1,1-1,-1 0,2 0,-1 0,4 3,-6-7,1-1,0 0,1 1,-1-1,1-1,0 1,0-1,0 1,1-1,-1-1,1 1,0 0,0-1,1 0,-1 0,1-1,-1 0,1 0,0 0,0 0,-1-1,1 0,0 0,0-1,0 0,1 0,-1 0,0-1,0 1,0-2,-1 1,1-1,0 1,0-2,-1 1,4-2,4-8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3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1 260,'91'1,"203"-13,-66-6,-303-29,55 32,1-2,0 0,2-1,0-1,1 0,0-2,-10-19,15 23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5:18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62 584,'247'-11,"89"-24,-317 31,-1 1,0 1,1 1,0 0,-1 1,1 1,-1 1,1 1,-1 0,0 1,11 5,-21-5</inkml:trace>
  <inkml:trace contextRef="#ctx0" brushRef="#br0" timeOffset="766.455">569 161,'-2'0,"0"0,0 0,0 0,0 0,0 1,0-1,0 1,0-1,0 1,0 0,0 0,0 0,0 0,0 0,1 0,-1 0,0 1,1-1,-1 0,1 1,0 0,-1-1,1 1,0 0,0 0,0-1,0 1,0 0,0 0,1 0,-1 0,1 0,-1 0,1 0,0 0,0 1,0 0,10 89,-5-67,0 9,-1-1,-2 1,-1 0,-2 0,-1 0,-1-1,-6 17,-20 136,12-73,17-102</inkml:trace>
  <inkml:trace contextRef="#ctx0" brushRef="#br0" timeOffset="15453.766">626 132,'-92'-44,"82"41,-1 1,1 0,-1 0,1 2,-1-1,1 1,-1 1,1 0,-1 0,1 1,-1 0,-9 4,-3-1,1 1,-1 1,1 0,0 2,1 1,0 0,0 2,2 0,-1 1,1 1,-13 14,20-16,0 2,1-1,1 1,0 1,1 0,0 0,1 0,1 1,1 1,0-1,1 1,1 0,0 0,0 17,-1 90,6-110,-1-1,0 1,1-1,1 0,0 1,1-1,0 0,1 0,0 0,1-1,1 1,0-1,0 0,2-1,4 7,-1-6,0 0,1-1,1-1,0 1,0-2,1 0,0 0,0-2,12 5,177 55,73-63,-259-5,1-1,0 0,-1-2,1 0,-1-1,0-1,0 0,-1-1,0-1,0 0,-1-1,0-1,9-9,54-86,-60 74,29-119,-44 128,0 1,-2-1,-1 0,0 1,-2-1,0 0,-1 1,-2 0,0 0,-1 0,-1 0,-1 1,-1 0,-1 1,0 0,-1 0,-4-3,3 4,0 0,-1 0,-1 1,0 1,-1 1,-1 0,-1 0,0 2,-10-6,16 12,1 1,-1 1,0 0,0 1,0 0,-1 0,1 1,-1 1,-6-1,-63-10,57 8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1.7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63 565,'0'-1,"-1"0,1 0,-1 0,1 0,-1 0,1 1,-1-1,0 0,1 0,-1 1,0-1,1 0,-1 1,0-1,0 1,0-1,0 1,0-1,0 1,0 0,1-1,-1 1,0 0,0 0,0 0,0-1,0 1,0 0,0 1,0-1,0 0,0 0,0 0,0 0,0 1,0-1,0 0,0 1,0-1,0 1,0-1,1 1,-1 0,0-1,0 1,1 0,-1-1,0 1,1 0,-1 0,1 0,-1 0,1-1,-1 1,1 0,-1 0,1 0,0 0,0 0,0 0,-1 0,1 0,0 0,0 1,-5 16,1 0,1 0,1 0,0 1,1-1,1 1,1-1,1 7,0 21,-2-34,1 0,0 0,1-1,1 1,0-1,0 1,1-1,0 0,4 5,-7-13,0 0,1 0,0 0,0-1,-1 1,2 0,-1-1,0 1,0-1,1 0,-1 0,1 0,0 0,0 0,0-1,0 1,0-1,0 0,0 1,0-2,0 1,0 0,1-1,-1 1,0-1,1 0,-1 0,0 0,1 0,-1-1,0 0,0 1,1-1,-1 0,1-1,9-5,1 0,-2-1,1-1,-1 0,0 0,-1-1,0-1,-1 0,8-10,67-59,-83 78,0 1,0-1,0 1,0 0,0-1,1 1,-1 0,0 1,1-1,-1 0,1 1,-1-1,1 1,-1 0,1 0,-1 0,1 0,-1 0,1 0,-1 1,1-1,-1 1,0 0,1 0,-1-1,0 2,1-1,-1 0,0 0,2 2,45 64,-18-20,-29-44,0 0,0 0,0 0,1-1,-1 1,1-1,-1 1,1-1,0 0,0 0,0 0,0 0,0-1,0 1,0-1,1 0,-1 0,0 0,1 0,-1-1,1 1,-1-1,1 0,-1 0,1 0,-1-1,1 1,-1-1,1 0,-1 0,0 0,1 0,12-9,0-1,-1 0,0-1,-1-1,0 0,-1-1,-1-1,0 0,-1 0,0-1,-2 0,0-1,0 0,2-10,0 8,-1 4</inkml:trace>
  <inkml:trace contextRef="#ctx0" brushRef="#br0" timeOffset="431.589">1445 565,'-43'18,"0"3,2 1,0 2,-34 28,68-46,0 0,0 0,1 1,0 0,1 0,-1 1,1-1,1 1,-1 0,1 1,1-1,-3 9,5-14,0 0,1 0,-1 0,1 0,0 0,-1 0,1 1,1-1,-1 0,0 0,1 0,0 0,-1 0,1 0,0 0,1 0,-1 0,1 0,-1-1,1 1,0-1,0 1,0-1,0 1,0-1,0 0,1 0,-1 0,1 0,-1-1,1 1,0-1,0 1,0-1,0 0,0 0,0-1,0 1,4 1,0-1,1 0,-1-1,0 1,0-1,0-1,1 1,-1-1,0-1,0 1,0-1,0 0,-1-1,1 0,0 0,-1 0,0-1,0 0,6-4,101-97,40-58,-152 162,-1 1,0 0,0-1,1 1,-1-1,0 1,1 0,-1-1,0 1,1 0,-1 0,0-1,1 1,-1 0,1 0,-1-1,1 1,-1 0,1 0,-1 0,1 0,-1 0,0 0,1 0,-1 0,1 0,-1 0,1 0,-1 0,1 0,-1 0,1 0,-1 0,1 0,-1 1,0-1,1 0,-1 0,1 1,-1-1,0 0,1 1,-1-1,0 0,1 1,-1-1,0 0,1 1,-1-1,0 1,0-1,1 0,-1 1,0-1,0 1,0-1,0 1,0-1,0 1,0-1,0 1,0-1,0 1,0-1,0 1,6 45,-5-28,5 7</inkml:trace>
  <inkml:trace contextRef="#ctx0" brushRef="#br0" timeOffset="827.377">1756 903,'26'-60,"2"2,4 1,24-34,-56 92,0 0,0 0,1-1,-1 1,0 0,1-1,-1 1,0 0,1-1,-1 1,1-1,-1 1,1 0,0-1,-1 1,1-1,-1 0,1 1,0-1,-1 0,1 1,0-1,-1 0,1 1,0-1,0 0,-1 0,1 0,0 0,0 0,-1 0,1 0,0 0,0 0,-1 0,1 0,0-1,0 1,-1 0,1 0,0-1,-1 1,1-1,0 1,-1 0,1-1,-1 1,1-1,0 0,-1 1,0-1,1 1,-1-1,1 0,-1 1,0 3,-1 6,0-1,1 0,0 0,0 0,1 1,0-1,0 0,1 0,0 0,0 0,1-1,0 1,0 0,1-1,0 0,1 0,-1 0,1-1,0 1,1-1,0 0,0-1,0 1,0-1,1 0,2 0,0-4,0 0,0 0,0-1,0-1,0 1,-1-2,1 1,0-1,0 0,-1-1,1 0,-1-1,0 1,0-2,0 1,-1-1,1 0,-1 0,0-1,-1 0,1-1,-1 1,0-1,-1 0,4-6,88-139,-87 139</inkml:trace>
  <inkml:trace contextRef="#ctx0" brushRef="#br0" timeOffset="1063.046">2716 1,'-10'43,"-3"33,1 14,-2-4,0-7,4-7,3-11,3-7,1-7,3-7,0-6,5-3,2-3,-1-1,5 0,-1 0,-2-5</inkml:trace>
  <inkml:trace contextRef="#ctx0" brushRef="#br0" timeOffset="1231.61">2405 536,'58'-5,"28"-1,5 0,-4 6,-12 3,-14 1,-12-1,-15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27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508 227,'23'91,"-18"-20,-2 1,-4-1,-3 0,-7 31,-5 139,0-81,12-123,-15 43,13-75</inkml:trace>
  <inkml:trace contextRef="#ctx0" brushRef="#br0" timeOffset="436.559">0 339,'22'-17,"241"-79,-208 79,508-143,-397 112,-286 125,100-60</inkml:trace>
  <inkml:trace contextRef="#ctx0" brushRef="#br0" timeOffset="3619.756">0 1356,'39'-1,"-1"-1,0-2,0-2,0-1,0-2,30-13,403-155,-334 149,-113 27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8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299 368,'-19'-1,"1"2,0 0,0 1,-1 1,1 0,1 1,-1 1,1 1,0 1,0 0,0 1,1 1,1 1,-7 5,19-13,0 0,0 1,1 0,0-1,-1 1,1 0,0 0,0 1,1-1,-1 0,1 0,-1 1,1-1,0 1,1-1,-1 1,0 0,1-1,0 1,0 0,0-1,0 1,1-1,-1 1,1 0,0-1,0 1,0-1,1 0,-1 1,1-1,0 0,0 0,0 0,0 0,0 0,1 0,-1-1,1 1,0-1,0 0,2 2,168 97,-169-99,0 1,0 0,-1 0,1 0,-1 0,0 1,0-1,0 1,0 0,-1 0,1 0,-1 0,0 1,0-1,-1 0,1 1,-1-1,0 1,-1 0,1-1,-1 1,1 0,-1-1,-1 1,1 0,-1-1,1 1,-2 0,1-1,0 1,-1-1,0 0,0 1,0-1,0 0,-1 0,-1 1,-2 2,-1-1,1 0,-2-1,1 1,0-1,-1-1,0 1,0-1,-1-1,1 0,-1 0,1 0,-1-1,0-1,0 1,0-1,0-1,0 0,-5 0,-28-16,29 2</inkml:trace>
  <inkml:trace contextRef="#ctx0" brushRef="#br0" timeOffset="482.317">638 1,'-19'51,"3"1,2 0,2 1,3 0,2 1,1 9,4 214,2-273,0 0,0 0,0 0,0 0,0 0,1 0,0 0,0 0,0 0,0 0,0 0,1-1,0 1,0-1,0 1,0-1,0 0,1 1,-1-1,1 0,0-1,0 1,0 0,0-1,1 0,-1 0,1 0,-1 0,1 0,-1-1,1 0,0 1,0-1,0-1,0 1,1 0,6-3,0 0,0-1,-1 0,1-1,-1 0,0 0,0-1,0-1,0 0,-1 0,0 0,-1-1,1-1,-1 0,29-20,-36 26,1 0,-1 1,1-1,0 1,0-1,-1 1,1 0,0 0,0 0,0 0,1 0,-1 1,0-1,0 0,0 1,1 0,-1 0,0-1,0 1,1 0,-1 1,0-1,0 0,1 1,-1-1,0 1,0 0,0-1,0 1,0 0,0 0,0 1,0-1,0 0,-1 1,1-1,0 1,-1-1,1 1,-1 0,1 0,-1 0,0 0,0 0,0 0,0 0,0 0,24 80,-18-56</inkml:trace>
  <inkml:trace contextRef="#ctx0" brushRef="#br0" timeOffset="782.211">1343 452,'-22'23,"2"1,0 1,2 1,1 1,1 0,1 1,1 1,2 0,0 3,11-30,0 0,0 1,0-1,1 0,-1 0,1 0,-1 1,1-1,0 0,0 1,0-1,0 0,0 1,0-1,1 0,-1 1,1-1,0 0,0 0,0 0,0 1,0-1,0 0,0 0,0 0,1-1,-1 1,1 0,0-1,-1 1,1 0,0-1,0 0,0 1,0-1,0 0,0 0,0 0,1-1,-1 1,0 0,0-1,1 0,1 1,8-1,0-1,-1 0,1-1,-1 0,1-1,-1 0,0-1,0 0,0-1,0 0,-1 0,0-1,0-1,-1 0,1 0,-1-1,-1 0,0 0,0-1,-1 0,0-1,0 1,-1-1,0-1,-1 1,0-1,0-2,-3 9,0 0,-1 0,1 0,-1 0,0-1,0 1,-1 0,1-1,-1 1,0-1,0 1,0 0,-1-1,0 1,1-1,-1 1,-1 0,1 0,-1 0,0 0,0 0,0 0,0 0,-1 0,1 1,-1-1,0 1,0 0,0 0,-1 0,1 0,-1 1,1-1,-1 1,0 0,0 0,0 0,0 0,0 1,-1 0,1 0,0 0,-1 0,1 1,-1 0,-3 0,-11 6</inkml:trace>
  <inkml:trace contextRef="#ctx0" brushRef="#br0" timeOffset="932.896">1739 565,'0'0</inkml:trace>
  <inkml:trace contextRef="#ctx0" brushRef="#br0" timeOffset="1452.291">1739 565,'39'-49,"-38"49,0 1,0 0,1-1,-1 1,0 0,0-1,0 1,0 0,0 0,0 0,0 0,0 0,0 0,0 0,0 1,-1-1,1 0,0 0,-1 0,1 1,-1-1,0 0,1 1,-1-1,0 1,0-1,0 0,0 1,0-1,0 0,0 1,0-1,-1 1,1-1,0 0,-1 1,1 0,0 7,-1-3,0 0,1 1,-1-1,1 1,1-1,-1 0,1 1,0-1,1 0,-1 1,1-1,0 0,1 0,0 0,-1-1,2 1,-1-1,1 1,0-1,0 0,0 0,1-1,0 1,-1-1,2 0,-1-1,0 1,7 2,-5-4,0-1,0 0,0 0,0 0,0-1,0 0,0 0,0-1,1 0,-1 0,0-1,-1 0,1 0,0-1,-1 0,1 0,-1 0,0-1,0 0,0 0,3-3,105-111,-64 57,-49 61,0 0,0 1,0-1,-1 1,1-1,0 1,0-1,-1 1,1 0,0-1,-1 1,1 0,-1-1,1 1,-1 0,1 0,-1 0,1-1,-1 1,0 0,1 0,-1 0,0 0,0 0,0 0,0 0,1 0,-2-1,1 1,0 0,0 0,0 0,0 0,0 0,-1 0,1 0,0 0,-1-1,1 1,-1 0,1 0,-1 0,1-1,-1 1,1 0,-1-1,0 6,-1 0,1 0,-1-1,1 1,1 0,-1 0,1 0,0 0,0 0,1 0,0 0,0 0,0 0,1-1,0 1,0 0,0-1,0 1,1-1,0 0,1 0,-1 0,1 0,-1-1,2 1,-1-1,0 0,1 0,0-1,-1 1,5 1,1-2,0 1,0-2,0 1,0-1,1-1,-1 0,0 0,1-1,-1 0,1-1,-1 0,1-1,-1 0,0-1,0 0,0 0,0-1,-1-1,1 1,-1-1,0-1,-1 0,1 0,-1-1,0 0,-1 0,0-1,3-4,-1 2,0-1,-1-1,-1 1,0-2,-1 1,0 0,-1-1,0 0,-1-1,0-1,1-10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6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1,'-18'57,"-5"315,-11 10,23-175,19-180,-8-27,0 0,0-1,0 1,0 0,0-1,0 1,0 0,0-1,0 1,1 0,-1-1,0 1,0 0,0-1,0 1,0 0,1-1,-1 1,0 0,0 0,0-1,1 1,-1 0,0 0,0 0,1-1,-1 1,0 0,1 0,-1 0,0 0,1-1,-1 1,0 0,0 0,1 0,-1 0,0 0,1 0,-1 0,1 0,-1 0,0 0,1 0,-1 0,0 0,0 0,1 1,-1-1,0 0,1 0,-1 0,0 0,1 1,-1-1,0 0,0 0,1 0,-1 1,0-1,0 0,0 1,6-45,-4 20</inkml:trace>
  <inkml:trace contextRef="#ctx0" brushRef="#br0" timeOffset="234.157">0 593,'38'0,"28"-5,11-1,-2 0,-9 1,-11 1,-10 2,-8 1,-6 1,-2 0,-3 0,-4 0</inkml:trace>
  <inkml:trace contextRef="#ctx0" brushRef="#br0" timeOffset="580.659">988 565,'-2'1,"-19"5,2 2,-1 0,1 2,0 0,1 1,0 0,1 2,1 0,0 1,0 0,1 2,-10 13,23-24,-1-1,2 1,-1 0,0 0,1 0,0 0,0 0,0 0,1 0,0 0,0 0,0 0,1 0,-1 1,1-1,0 0,1 0,-1-1,1 1,0 0,0 0,1-1,-1 0,1 1,0-1,0 0,0 0,1 0,0-1,-1 1,1-1,0 0,1 0,-1 0,0-1,1 1,0-1,-1 0,1-1,0 1,0-1,0 0,0 0,5 0,8 2,0-1,0-1,0-1,0-1,0 0,0-1,0-1,4-2,-16 4,0 0,0-1,0 1,0-2,0 1,-1-1,1 0,-1 0,1 0,-1-1,0 0,-1 0,1 0,0 0,-1-1,0 0,0 0,-1 0,1 0,-1 0,0-1,-1 0,1 1,-1-1,0-2,-1 3,0-1,-1 1,0-1,0 1,0-1,-1 1,0-1,0 1,0 0,-1-1,1 1,-1 0,0 0,-1 0,1 0,-1 0,0 1,0-1,-1 1,1 0,-1 0,0 0,-4-3,-110-67,31 56,63 20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1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45,'-2'13,"0"0,1 0,0 0,1 1,0-1,2 0,-1 0,2 0,-1 0,2-1,0 1,0-1,1 0,1 0,0 0,0-1,1 0,1 0,0 0,0-1,3 1,-7-8,1 0,-1 0,1-1,-1 1,1-1,0 0,0-1,0 1,1-1,-1 0,0-1,0 1,0-1,1 0,-1 0,0 0,0-1,1 0,-1 0,0 0,0-1,0 0,0 1,0-2,-1 1,1-1,-1 1,1-1,-1-1,0 1,2-2,4-4,-1 0,0-1,0 0,-1 0,0-1,-1 1,0-2,-1 1,0-1,-1 0,0 0,0-4,-3 9,1 0,-1 0,-1-1,1 1,-1 0,-1 0,1-1,-1 1,0-1,-1 1,0 0,0 0,-1-1,1 1,-2 0,1 0,-1 0,0 1,-4-7,-5 5,2 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0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30 114,'-6'14,"1"2,0-1,1 0,1 1,0 0,1 0,1 0,1 0,0 0,1 0,0 0,1 0,1 0,1-1,0 1,1-1,5 11,-8-24,-1 1,1 0,-1-1,1 1,0-1,0 0,0 1,1-1,-1 0,0 0,1-1,-1 1,1 0,0-1,-1 1,1-1,0 0,0 0,0 0,0-1,0 1,0 0,0-1,0 0,0 0,0 0,0 0,0-1,1 1,-1-1,0 1,-1-1,1 0,0 0,0-1,0 1,0 0,-1-1,1 0,-1 0,1 0,-1 0,2-1,23-23,0-2,-2 0,-1-1,-2-1,-1-2,-1 0,-2-1,-1-1,-1 0,-2-2,11-36,-24 71,0 1,0 0,0 1,0-1,0 0,0 0,1 0,-1 1,0-1,0 0,0 1,0-1,0 1,-1-1,1 1,0-1,0 1,0 0,0 0,0-1,-1 1,1 0,0 0,-1 0,1 0,-1 0,1 0,-1 0,1 0,-1 0,0 0,1 0,-1 0,0 0,0 0,0 0,0 0,0 0,0 0,0 0,0 0,0 1,-1-1,1 0,0 0,1 5,63 324,-55-274,-3 0,-2 1,-2-1,-3 1,-2-1,-3 1,-3-1,-1 0,-4-1,-1-1,-23 51,35-95,-1 0,-1-1,0 0,0 0,-1 0,0 0,0-1,-1 0,0 0,-1-1,1 0,-1 0,-1-1,1 0,-3 0,9-5,0 0,0 0,0 0,0-1,0 1,0-1,0 1,-1-1,1 0,0 0,0 0,0 0,-1 0,1 0,0-1,0 1,0-1,0 0,0 1,0-1,0 0,0 0,0 0,0-1,0 1,1 0,-1-1,1 1,-1-1,1 1,-1-1,1 0,0 0,-1 1,1-1,0 0,1 0,-1 0,0 0,0-1,-16-88,19 45,2 0,2 0,2 1,2 0,2 1,2 0,2 1,16-33,-15 40</inkml:trace>
  <inkml:trace contextRef="#ctx0" brushRef="#br0" timeOffset="312.46">1075 0,'-42'34,"3"1,1 2,1 1,3 2,1 2,-3 7,-18 56,53-101,0-1,0 1,0 0,1-1,-1 1,1 0,0-1,0 1,0 0,1-1,-1 1,1 0,0-1,0 1,0-1,0 1,1-1,0 0,-1 0,1 1,0-1,1 0,-1 0,0-1,1 1,-1-1,1 1,0-1,0 0,1 1,6 1,0 0,0-1,1 0,-1 0,1-1,0-1,0 0,0 0,-1-1,1-1,0 1,0-2,0 1,-1-2,1 1,-1-2,1 1,-1-1,0-1,-1 0,1 0,-1-1,0 0,0-1,-1 1,0-2,0 1,-1-1,1-1,-2 1,1-1,-1 0,3-7,-5 8,0 0,0-1,0 1,-1-1,-1 1,1-1,-1 0,-1 0,0 0,0 0,-1 0,0 0,0-1,-1 1,0 0,-1 0,0 1,-1-1,1 0,-2 1,1-1,-1 1,0 0,-6-7,8 10,-1 1,0-1,0 1,-1 0,1 0,-1 0,0 1,0-1,0 1,0 0,-1 0,1 0,-1 1,0 0,0-1,-4 0,-12-1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7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38 877,'-5'17,"-2"7,0 0,1 0,2 0,0 0,2 1,0-1,2 1,1 0,0-1,2 1,2 6,-4-28,0 0,0 0,0-1,1 1,-1 0,1 0,-1 0,1-1,0 1,0-1,0 0,0 1,1-1,-1 0,0 0,1 0,0-1,-1 1,1 0,0-1,0 0,0 0,0 0,0 0,0 0,0-1,0 1,0-1,0 0,0 0,1 0,-1 0,0 0,0-1,0 0,0 1,0-1,0 0,0 0,0-1,0 1,-1-1,1 1,0-1,-1 0,1 0,-1 0,28-22,0-1,-2-1,-1-1,17-23,-43 48,105-135,-106 136,1 0,-1 0,0 1,0-1,1 0,-1 1,0-1,1 0,-1 1,1-1,-1 1,1-1,-1 1,1-1,-1 1,1-1,0 1,-1-1,1 1,0 0,-1 0,1-1,0 1,-1 0,1 0,0-1,0 1,-1 0,1 0,0 0,0 0,-1 0,1 0,0 0,-1 1,1-1,0 0,0 0,-1 0,1 1,0-1,-1 0,1 1,0-1,-1 1,1-1,-1 1,1-1,-1 1,1-1,-1 1,1-1,-1 1,1 0,-1-1,0 1,1 0,-1-1,0 1,0 0,0 0,1 0,5 55,-6-43,0-7,0 0,0 0,0 0,1 0,0 0,0 0,0 0,1 0,0 0,0 0,1-1,0 1,0-1,0 0,0 0,1 0,0 0,0 0,0-1,0 0,1 0,0 0,0 0,0-1,0 0,0 0,1 0,0-1,-1 0,1 0,0 0,0-1,0 1,0-2,5 1,-4-1,-1 0,1-1,-1 0,1-1,-1 1,0-1,1-1,-1 1,0-1,-1 0,1 0,0-1,-1 0,0 0,0 0,0 0,0-1,-1 0,0 0,0 0,0 0,3-6,57-133,-63 140,0-1,0 1,1-1,-1 1,1-1,-1 1,1-1,0 1,1 0,-1 0,1 0,0 0,0 1,0-1,0 1,1-1,3-1,3 2</inkml:trace>
  <inkml:trace contextRef="#ctx0" brushRef="#br0" timeOffset="259.319">1110 877,'-5'33,"-1"12</inkml:trace>
  <inkml:trace contextRef="#ctx0" brushRef="#br0" timeOffset="493.81">1449 171,'-9'43,"-9"38,-1 16,-2 0,3-7,4-9,5-13,-1-9,0-4,3-8,3-6,1-1,2-3,0-2,1-2,6-3,5-6,2-7</inkml:trace>
  <inkml:trace contextRef="#ctx0" brushRef="#br0" timeOffset="777.411">1900 1,'-36'80,"4"1,3 2,-15 72,27-90,2 2,3 0,-2 59,-14 168,28-269</inkml:trace>
  <inkml:trace contextRef="#ctx0" brushRef="#br0" timeOffset="1333.34">1110 453,'0'-5,"0"-6,5-1,1-4,-4 6,1 4,6 4,0 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283 162,'25'140,"-24"-99,-1 0,-2 0,-2-1,-6 25,0 10,-17 89,14-101,9-51,0 1,1 0,1-1,0 1,1 0,1 0,-1 0,2 1,0-1,1 3,-2-16,0 1,0 0,0-1,0 1,0 0,0-1,0 1,1 0,-1-1,0 1,0-1,0 1,1 0,-1-1,0 1,1-1,-1 1,0-1,1 1,-1-1,1 1,-1-1,1 1,-1-1,1 0,-1 1,1-1,-1 0,1 1,0-1,-1 0,1 0,-1 0,1 1,0-1,-1 0,1 0,0 0,-1 0,1 0,0 0,-1 0,1-1,0 1,-1 0,1 0,-1 0,1-1,0 1,-1 0,1 0,-1-1,1 1,-1-1,1 1,-1 0,1-1,-1 1,1-1,-1 1,23-32,-11 11</inkml:trace>
  <inkml:trace contextRef="#ctx0" brushRef="#br0" timeOffset="340.369">0 614,'38'-15,"18"-4,4 1,-3 3,-7 4,-7 5,-6 2,-4 3,-4 1,-1 1,-1-1,0-4,-5-1</inkml:trace>
  <inkml:trace contextRef="#ctx0" brushRef="#br0" timeOffset="951.852">819 49,'-7'11,"-1"0,2 1,0 0,0 1,1-1,0 1,2 0,-1 0,1 0,1 1,1-1,0 1,0-1,1 5,2 439,3-351,-4-105,0 0,0 0,0 0,0 0,1 0,-1 0,0 0,1 0,-1-1,1 1,-1-1,1 1,-1-1,1 1,-1-1,1 0,0 0,-1 1,1-1,-1 0,1-1,0 1,-1 0,1 0,-1-1,1 1,-1-1,1 1,-1-1,1 0,-1 1,1-1,-1 0,0 0,0 0,1 0,-1 0,0-1,0 1,0 0,0 0,0-1,-1 1,1 0,0-1,0 1,-1-1,1 1,-1-2,9-6,-1 2,5-7,1 1,1 0,0 1,0 0,2 2,-1 0,1 1,0 0,1 1,0 1,4 0,-20 6,0 1,0 0,0 0,0 0,0 0,1 0,-1 0,0 0,0 1,0-1,0 1,0 0,0-1,-1 1,1 0,0 0,0 0,0 0,-1 0,1 1,-1-1,1 1,-1-1,1 1,-1-1,0 1,0 0,1-1,-1 1,-1 0,1 0,0 0,0 0,-1 0,1 0,-1 0,1 0,-1 0,0 0,2 93,-3-77,1-10,-1-5,1 0,0 0,-1 0,1 0,0 0,1 0,-1 0,0 0,1 0,0 0,0 0,-1-1,2 1,-1 0,0 0,1-1,-1 1,1-1,1 3,9 1</inkml:trace>
  <inkml:trace contextRef="#ctx0" brushRef="#br0" timeOffset="1717.726">1637 614,'-18'6,"-1"0,1 2,0 0,1 1,-1 0,2 2,0 0,0 1,1 0,0 1,1 1,1 0,-11 16,22-28,1-1,0 1,-1 0,1 0,0 0,0 0,0 0,0 0,1 0,-1 0,0 0,1 0,0 0,-1 1,1-1,0 0,0 0,0 0,1 1,-1-1,0 0,1 0,-1 0,1 0,0 0,0 0,0 0,0 0,0 0,0 0,0 0,1-1,-1 1,1 0,-1-1,1 1,-1-1,1 0,0 1,0-1,0 0,0 0,0 0,0 0,0-1,0 1,0 0,0-1,0 0,1 1,-1-1,0 0,0 0,0 0,1 0,-1-1,0 1,2-1,10-3,0-1,-1 0,1-1,-1-1,0 0,-1-1,1 0,-2-1,1 0,-1-1,5-5,74-54,-89 68,0 0,0 1,0-1,0 0,0 0,0 1,1-1,-1 1,0-1,0 1,1-1,-1 1,0 0,0 0,1-1,-1 1,0 0,1 0,-1 0,0 1,0-1,1 0,-1 0,0 1,0-1,1 1,-1-1,0 1,0-1,0 1,0 0,0-1,0 1,0 0,0 0,0 0,0 0,0 0,0 0,0 0,-1 0,1 0,0 1,10 62,-7-30,-2-28,0 0,1-1,-1 1,2-1,-1 0,0 1,1-2,0 1,0 0,1-1,-1 0,1 0,0 0,0 0,0-1,0 0,1 0,0 0,-1-1,1 0,0 0,0 0,0-1,0 0,0 0,0 0,1-1,-1 0,0 0,0-1,0 1,0-2,0 1,0 0,0-1,0 0,0-1,0 1,-1-1,0 0,3-2,15-7,-1-1,0-1,-1-1,0-1,-1 0,-1-2,-1 0,0-1,-2-1,0 0,-1-1,-1-2,12-20,-1-2,-3 0,-1-1,-3-2,-1 0,-3-1,-2 0,-2-1,-2 0,-2-8,-5 51,0 0,-1 0,0 0,0 0,-1 0,0 0,0 1,0-1,-1 0,0 0,0 1,-1-1,0 1,0 0,-1-2,3 7,1 0,-1 1,0-1,0 0,1 0,-1 1,0-1,0 0,0 1,0-1,0 1,0-1,0 1,0-1,0 1,0 0,0-1,0 1,0 0,0 0,0 0,0 0,0 0,0 0,0 0,0 0,0 1,0-1,0 0,0 0,0 1,0-1,0 1,0-1,0 1,0-1,0 1,0 0,0-1,1 1,-1 0,0 0,0 0,1 0,-1-1,1 1,-1 0,1 0,-1 1,-23 51,24-51,-6 15,2 0,0 0,1 1,0-1,2 1,0 0,1-1,0 1,2 0,3 17,62 214,-43-180,-18-44,2 0,1 0,1-1,1 0,1 0,1-2,1 1,1-2,1 1,3-9,-20-22,-8 0</inkml:trace>
  <inkml:trace contextRef="#ctx0" brushRef="#br0" timeOffset="1951.115">2032 331,'43'0,"34"0,13 0,1 0,-1 0,-5 0,-14 0,-13 0,-16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9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914 1,'-31'2,"0"2,1 1,0 2,0 0,0 3,-12 5,-402 143,335-121,110-37,0 0,-1 1,1-1,-1 0,1 0,-1 1,1-1,-1 0,1 1,-1-1,1 1,-1-1,0 1,1-1,-1 1,0-1,1 1,-1-1,0 1,1-1,-1 1,0 0,0-1,0 1,0-1,0 1,0 0,0-1,0 1,0-1,0 1,0 0,0-1,0 1,0-1,0 1,0 0,-1-1,1 1,0-1,-1 1,1-1,0 1,-1-1,1 1,0-1,-1 1,1-1,-1 1,1-1,-1 0,1 1,-1-1,1 0,-1 0,0 1,1-1,-1 0,1 0,-1 0,0 0,1 1,-1-1,1 0,-1 0,0 0,55 19,-49-17,30 5,-1-1,1-2,0-1,0-2,0-2,2-1,21 1,366 0,-342 18,-103 6,-213 79,-358 140,548-222,-54 36,97-55,0 0,0 0,0 0,0 0,1 0,-1 0,0 0,0 0,1 1,-1-1,1 0,-1 0,1 1,0-1,-1 0,1 0,0 1,0-1,0 0,0 1,0-1,0 0,0 1,0-1,1 0,-1 1,1-1,-1 0,1 0,-1 1,1-1,-1 0,1 0,0 0,0 0,0 0,-1 0,1 0,0 0,0 0,1 0,-1-1,0 1,0 0,0-1,0 1,1-1,-1 1,1 0,66 19,-36-18,0-2,0-1,0-1,0-2,0-1,7-4,42-5,477-62,-555 75,-2 1,-1-1,1 1,-1-1,1 1,-1 0,1-1,-1 1,1-1,-1 1,1 0,0-1,-1 1,1 0,0 0,-1 0,1 0,0-1,-1 1,1 0,0 0,-1 0,1 0,0 0,-1 1,1-1,0 0,-1 0,1 0,0 1,-1-1,1 0,0 0,-1 1,1-1,-1 1,1-1,-1 0,1 1,-1-1,1 1,-1-1,1 1,-1 0,0-1,1 1,-1-1,0 1,0 0,1-1,-1 1,0 0,0-1,0 1,0 0,0-1,0 1,0 0,0-1,0 1,0 0,0-1,0 1,-15 11,-4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85,'-3'48,"-3"0,-1 0,-3 0,-2-1,-3 5,2-4,-97 261,109-306,-8 60,38-93,-6-13,-13 23</inkml:trace>
  <inkml:trace contextRef="#ctx0" brushRef="#br0" timeOffset="295.958">102 0,'19'0,"26"0,14 0,3 0,-1 0,-5 0,-7 0,-8 0,-5 0,-5 0,-2 0,-2 0,-10 0,-12 0,-13 5,-4 1</inkml:trace>
  <inkml:trace contextRef="#ctx0" brushRef="#br0" timeOffset="526.939">16 367,'39'0,"27"0,6 0,2 0,-8-5,-10-1,-9 0,-9 1,-5 2,-4 1,-2 1,-6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1 253,'11'-8,"1"1,-1 0,2 1,-1 1,1 0,-1 0,1 1,0 1,1 0,-1 1,1 0,-1 1,1 1,3 0,186 29,-126-32,-76 2,0 0,0 0,0 0,0 0,-1 0,1 0,0 0,-1 0,1 0,-1-1,1 1,-1 0,0 0,1-1,-1 1,0 0,0-1,0 1,0 0,0-1,0 1,0 0,-1-1,1 1,0 0,-1 0,1-1,-1 1,1 0,-1 0,0 0,1 0,-1 0,0 0,0 0,0 0,0 0,0 0,0 0,0 0,0 1,0-1,0 0,0 1,-1-1,1 1,0-1,-2 1,-1-4,-106-112,108 114,1 1,-1 1,1-1,0 0,0 0,0 0,0-1,0 1,0 0,0 0,0-1,0 1,0 0,1-1,-1 1,1 0,-1-1,1 1,-1-1,1 1,0-1,0 0,0 1,0-1,0 1,0-1,0 1,0-1,0 1,1-1,7-6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1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57,'24'-5,"17"-1,8 0,-1 1,-4 1,-4 2,-4 1,-4 0,-2-3,-1-2,-2 0,1 1,-1 2,1 1,-6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1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29,'34'-4,"20"-3,6 1,-2 2,-6 0,-8 2,-6 1,-5 1,-7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2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37 650,'-4'-5,"0"0,0-1,1 1,-1-1,1 0,1 0,-1 0,1-1,0 1,0-1,1 1,0-1,0 1,1-1,0 0,0 1,0-1,1 0,0 1,0-1,0 1,1-1,0 1,1 0,0-3,9-25,0 1,2 0,2 1,1 0,1 1,2 1,1 1,1 1,17-16,-18 20,1 1,2 0,0 2,2 1,0 1,1 1,-25 17,-1-1,1 1,0 0,0 0,0 0,0 0,1 1,-1-1,0 0,0 1,0 0,1-1,-1 1,0 0,0 0,1 0,-1 0,0 1,0-1,0 1,1-1,-1 1,0 0,0 0,0 0,0 0,0 0,0 0,-1 0,1 1,0-1,0 1,-1-1,1 1,-1 0,0 0,1-1,-1 1,0 0,0 0,0 0,0 0,-1 1,1-1,0 0,-1 0,0 0,1 1,-1-1,0 0,0 0,0 2,1 118,-2-103,0 0,0 0,2 0,0 0,2 0,0-1,3 12,-5-27,0-1,-1 0,1 0,0 0,0 0,0 0,1 0,-1-1,0 1,1 0,-1-1,1 1,-1-1,1 1,0-1,0 0,0 1,0-1,0 0,0 0,0 0,0-1,0 1,0-1,0 1,0-1,1 1,-1-1,0 0,0 0,0 0,1 0,-1-1,0 1,0-1,0 1,0-1,1 0,-1 0,0 0,0 0,-1 0,1 0,0 0,0-1,0 1,-1-1,2 0,124-119,-66 67,-35 29,2 1,0 1,2 1,0 2,10-4,-39 23,0 0,0 1,0-1,0 1,1 0,-1-1,0 1,0 0,0-1,0 1,0 0,0 0,1 0,-1 0,0 0,0 1,0-1,0 0,0 0,0 1,1-1,-1 0,0 1,0-1,0 1,0 0,0-1,-1 1,1 0,0 0,0-1,0 1,-1 0,1 0,0 0,-1 0,1 0,0 0,-1 0,0 0,1 0,-1 0,0 0,1 0,-1 1,0-1,0 0,0 0,0 1,2 61,-54 112,20-88,23-65,7-20,1 0,-1 0,1 0,-1 0,1 0,0 1,0-1,0 0,0 0,0 1,1-1,-1 1,1-1,0 1,-1-1,1 0,0 1,0-1,1 1,-1-1,0 1,1-1,-1 1,1-1,0 0,0 1,0-1,0 0,0 0,1 0,-1 0,1 0,-1 0,1 0,0 0,0-1,-1 1,2 0,14 3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3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0,'-33'9,"-5"-2,0 2,1 2,1 2,0 1,1 1,0 2,-27 18,51-25,0 1,1 0,0 0,1 1,0 0,1 1,1-1,-1 2,2-1,0 1,1 0,0 0,1 1,1-1,-1 5,2-15,1 1,-1-1,1 0,0 0,0 1,0-1,1 1,0-1,-1 1,1-1,1 0,-1 1,1-1,0 1,0-1,0 0,0 1,1-1,0 0,0 0,0 0,0 0,1-1,-1 1,1-1,0 1,0-1,0 0,1 0,-1 0,1-1,-1 1,1-1,0 0,0 0,0 0,0 0,0-1,4 1,4-2,0-1,0 0,0-1,-1 0,1-1,0-1,-1 1,0-2,0 0,0 0,-1-1,1 0,-2-1,1 0,-1-1,4-3,181-174,-83 72,-68 84,-42 28,0 1,0 0,1 0,-1 0,0 0,0 0,0 0,0 0,0 1,0-1,0 0,1 0,-1 1,0-1,0 1,0-1,0 1,0-1,-1 1,1 0,0 0,0-1,0 1,0 0,-1 0,1 0,0 0,-1 0,1 0,-1 0,1 0,-1 0,1 0,-1 0,0 0,0 0,1 0,-1 0,0 0,0 0,0 1,0-1,-1 1,6 79,-6-70,1 0,0 0,1-1,0 1,0 0,1 0,0-1,1 1,1-1,-1 0,2 0,-1 0,4 3,-6-7,1-1,0 0,1 1,-1-1,1-1,0 1,0-1,0 1,1-1,-1-1,1 1,0 0,0-1,1 0,-1 0,1-1,-1 0,1 0,0 0,0 0,-1-1,1 0,0 0,0-1,0 0,1 0,-1 0,0-1,0 1,0-2,-1 1,1-1,0 1,0-2,-1 1,4-2,4-8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3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1 260,'91'1,"203"-13,-66-6,-303-29,55 32,1-2,0 0,2-1,0-1,1 0,0-2,-10-19,15 23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5:18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62 584,'247'-11,"89"-24,-317 31,-1 1,0 1,1 1,0 0,-1 1,1 1,-1 1,1 1,-1 0,0 1,11 5,-21-5</inkml:trace>
  <inkml:trace contextRef="#ctx0" brushRef="#br0" timeOffset="766.455">569 161,'-2'0,"0"0,0 0,0 0,0 0,0 1,0-1,0 1,0-1,0 1,0 0,0 0,0 0,0 0,0 0,1 0,-1 0,0 1,1-1,-1 0,1 1,0 0,-1-1,1 1,0 0,0 0,0-1,0 1,0 0,0 0,1 0,-1 0,1 0,-1 0,1 0,0 0,0 1,0 0,10 89,-5-67,0 9,-1-1,-2 1,-1 0,-2 0,-1 0,-1-1,-6 17,-20 136,12-73,17-102</inkml:trace>
  <inkml:trace contextRef="#ctx0" brushRef="#br0" timeOffset="15453.766">626 132,'-92'-44,"82"41,-1 1,1 0,-1 0,1 2,-1-1,1 1,-1 1,1 0,-1 0,1 1,-1 0,-9 4,-3-1,1 1,-1 1,1 0,0 2,1 1,0 0,0 2,2 0,-1 1,1 1,-13 14,20-16,0 2,1-1,1 1,0 1,1 0,0 0,1 0,1 1,1 1,0-1,1 1,1 0,0 0,0 17,-1 90,6-110,-1-1,0 1,1-1,1 0,0 1,1-1,0 0,1 0,0 0,1-1,1 1,0-1,0 0,2-1,4 7,-1-6,0 0,1-1,1-1,0 1,0-2,1 0,0 0,0-2,12 5,177 55,73-63,-259-5,1-1,0 0,-1-2,1 0,-1-1,0-1,0 0,-1-1,0-1,0 0,-1-1,0-1,9-9,54-86,-60 74,29-119,-44 128,0 1,-2-1,-1 0,0 1,-2-1,0 0,-1 1,-2 0,0 0,-1 0,-1 0,-1 1,-1 0,-1 1,0 0,-1 0,-4-3,3 4,0 0,-1 0,-1 1,0 1,-1 1,-1 0,-1 0,0 2,-10-6,16 12,1 1,-1 1,0 0,0 1,0 0,-1 0,1 1,-1 1,-6-1,-63-10,57 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6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1,'-17'53,"-12"238,17-76,13 161,0-353,0 1,1-1,2 0,0-1,1 1,2-1,0 0,1 0,2 1,-8-20,-1 0,1 0,0 0,0 0,0-1,0 1,1 0,-1-1,1 0,0 1,0-1,-1 0,1-1,0 1,1 0,-1-1,0 0,0 0,1 0,-1 0,0 0,1-1,-1 1,1-1,-1 0,1 0,-1 0,1-1,-1 1,1-1,-1 0,0 0,1 0,-1 0,0 0,0-1,0 0,0 1,2-3,23-17,-2-2,0-1,-1-1,-2-1,-1-1,-1-1,-1-1,-2-1,4-8,-20 35,78-135,-5-4,-6-5,-24 44,-45 102,-1 1,1-1,0 0,0 1,0-1,0 0,0 1,0-1,0 0,1 1,-1-1,0 0,0 1,0-1,1 0,-1 1,0-1,1 0,-1 1,1-1,-1 1,0-1,1 1,-1-1,1 1,0-1,-1 1,1 0,-1-1,1 1,-1 0,1-1,0 1,-1 0,1 0,0-1,-1 1,1 0,0 0,0 0,-1 0,1 0,0 0,-1 0,1 0,0 1,-1-1,1 0,0 0,-1 0,1 1,0-1,-1 0,1 1,-1-1,1 0,-1 1,1-1,0 1,-1-1,0 1,1-1,-1 1,1 0,-1-1,1 1,16 47,-1 29,-10-43,1 0,1-1,2 0,1 0,2-1,1 0,1-1,15 21,-18-36,78 86,-86-99,0 0,0 0,0-1,0 1,0-1,0 0,1 0,-1-1,1 1,-1-1,1 0,0 0,-1-1,1 1,0-1,-1 0,1 0,0-1,-1 0,1 1,0-1,-1-1,1 1,-1-1,1 0,3-2,12-11,0-1,0-1,-2 0,0-2,-1 0,-1-1,0-1,-2 0,-1-1,0 0,-2-1,2-7,4-1,-16 28,17-26,-2-1,-1 0,-1-1,-2 0,-1-1,-2-1,-1 0,2-23,-8 41,0 2,-1 1,0-1,-1 1,0-1,-1 1,0-1,-1 1,-1 0,0-2,3 14,0 1,0-1,0 1,0-1,0 0,0 1,0-1,0 0,0 1,0-1,0 0,0 1,-1-1,1 0,0 1,0-1,0 0,0 1,-1-1,1 0,0 1,0-1,-1 0,1 0,0 1,-1-1,1 0,0 0,-1 0,1 0,0 1,-1-1,1 0,0 0,-1 0,1 0,0 0,-1 0,1 0,-1 0,1 0,0 0,-1 0,1 0,0 0,-1 0,1 0,0-1,-1 1,1 0,0 0,-1 0,1 0,0-1,-1 1,1 0,0 0,-1-1,1 1,0 0,0-1,0 1,-1 0,1-1,-7 33,4-8</inkml:trace>
  <inkml:trace contextRef="#ctx0" brushRef="#br0" timeOffset="335.937">1555 960,'30'-12,"-2"-1,0-2,0-1,-1 0,-1-2,-1-1,-1-2,0 0,14-18,-36 37,1-1,-1 1,1-1,-1 0,0 0,0 0,0-1,-1 1,1 0,-1 0,1-1,-1 1,0-1,-1 0,1 1,-1-1,1 1,-1-1,0 0,0 1,-1-1,1 0,-1 1,0-1,0 1,0-1,0 1,0-1,-1 1,0 0,0 0,0 0,0 0,0 0,0 0,-1 0,1 1,-1-1,0 1,0 0,0 0,0 0,0 0,0 0,-1 1,1-1,-1 1,1 0,-1 0,-1 0,0 0,-1 1,1 0,-1 0,0 0,1 1,0-1,-1 1,1 1,-1-1,1 1,0 0,0 0,0 0,0 1,0 0,1 0,-1 0,1 1,0-1,0 1,0 0,0 0,-1 2,-63 112,63-108,1 1,0 0,1 0,0 0,0 0,1 1,1-1,0 1,1-1,0 1,0-1,1 1,1-1,0 1,1-1,0 0,0 0,1 0,1-1,-1 1,2-1,0 0,0 0,1-1,0 0,0 0,1 0,0-1,6 4,-1-5,1 0,-1-1,1-1,0 0,0-1,1 0,-1-1,1-1,0 0,0-1,0-1,-1 0,1-1,0-1,13-3,0-2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5:52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736 104,'-3'-7,"-1"0,0 1,0-1,-1 1,0 0,0 0,0 0,-1 1,0 0,0 0,0 0,0 1,-1 0,0 0,0 1,0-1,0 2,-1-1,1 1,-1 0,1 0,-1 1,0 0,0 1,1 0,-1 0,0 0,0 1,-4 1,-5 7,0 1,0 1,1 0,0 1,1 1,1 0,0 1,1 0,0 1,1 1,1 0,0 1,1 0,1 0,1 1,0 1,-4 13,0 0,3 1,0 0,3 0,0 1,2 0,2 0,1 10,-2-4,-29 277,-18 24,-50 95,47-228,35-49,19-156,-1 1,1-1,0 1,1-1,-1 0,1 1,-1-1,1 0,0 0,0 0,0 0,1 0,-1-1,0 1,1-1,0 0,0 1,0-1,0 0,0-1,0 1,0 0,1-1,-1 0,0 0,1 0,1 0,99 13,160-33,-131 8,-108 10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5:42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679 738,'-2'-4,"-1"0,0 0,0 0,-1 0,1 0,-1 1,1 0,-1 0,0 0,-1 0,1 1,0-1,-1 1,1 0,-1 0,0 1,0-1,0 1,1 0,-1 1,0-1,0 1,-3 0,-115 15,89-4,1 2,1 2,0 1,1 1,0 1,2 2,0 1,-5 7,18-13,0 1,0 0,2 2,0-1,1 2,1 0,1 0,1 1,0 0,1 1,2 0,0 0,-3 16,9-26,0-1,0 0,1 1,0-1,0 1,2-1,-1 0,1 1,1-1,0 0,0-1,1 1,0 0,0-1,1 0,1 0,0 0,0-1,0 0,1 0,0 0,1-1,0 0,0-1,7 5,-3-3,2 0,-1 0,1-2,0 1,0-2,1 0,0-1,0 0,0-1,0-1,0 0,1-1,-1-1,1 0,-1-1,0-1,3-1,166-55,-184 58,-1 1,1-1,0 0,0 1,0-1,0 1,0-1,0 0,-1 1,1-1,0 1,0-1,0 0,0 1,0-1,1 1,-1-1,0 0,0 1,0-1,0 0,0 1,0-1,1 1,-1-1,0 0,0 1,1-1,-1 0,0 0,0 1,1-1,-1 0,0 0,1 1,-1-1,0 0,1 0,-1 0,0 1,1-1,-1 0,1 0,-1 0,0 0,1 0,-1 0,1 0,-1 0,0 0,1 0,-1 0,1 0,-1 0,0 0,1 0,-1-1,0 1,1 0,-1 0,1 0,-1-1,0 1,0 0,1-1,-8 11</inkml:trace>
  <inkml:trace contextRef="#ctx0" brushRef="#br0" timeOffset="819.611">1329 1161,'-6'-3,"0"-1,0 1,0 0,0 1,-1-1,1 1,-1 1,0-1,1 1,-1 0,0 1,0-1,0 1,1 1,-1-1,0 1,0 0,1 1,-1 0,0 0,1 0,0 1,-6 3,0 0,0 1,1 1,1-1,-1 2,1 0,0 0,1 0,0 1,1 1,0 0,-6 10,7-10,0 0,1 0,1 1,0 0,0 0,1 1,1-1,0 1,0 0,2 0,-1 0,2 0,0 0,0 0,1 2,0-13,-1 1,1-1,0 1,-1-1,1 0,0 1,0-1,1 0,-1 0,0 0,1 0,-1 0,1 0,0 0,0 0,-1-1,1 1,0-1,1 1,-1-1,0 0,0 0,0 0,1 0,-1 0,0 0,1-1,-1 1,1-1,-1 0,1 0,-1 0,1 0,-1 0,1 0,-1 0,1-1,-1 0,2 0,90-43,-62 20,0-1,-2-2,-1-1,-1-1,-1-1,3-8,38-36,-68 74,1-1,-1 1,0-1,1 1,-1-1,1 1,-1-1,1 1,-1 0,1-1,-1 1,1 0,-1-1,1 1,-1 0,1 0,0-1,-1 1,1 0,-1 0,1 0,0 0,-1 0,1 0,0 0,-1 0,1 0,-1 0,1 0,0 1,-1-1,1 0,-1 0,1 1,0-1,-1 0,1 1,-1-1,1 0,-1 1,1-1,-1 1,0-1,1 1,-1-1,0 1,1-1,-1 1,0-1,1 1,-1-1,0 1,0 0,0-1,1 1,-1-1,0 1,0 0,0-1,0 1,0 0,0-1,0 1,-1 0,-5 47,5-41,0-5,-1 4,-1 1,1-1,0 1,1 0,0 0,0-1,0 1,1 0,0 0,0 0,0 0,1 0,0 0,1 0,0-1,0 1,0-1,1 1,0-1,0 0,0 0,1 0,0 0,0-1,0 1,1-1,5 4,-3-5,0 0,0-1,1 0,-1-1,1 1,0-2,0 1,0-1,0 0,-1 0,1-1,0 0,0-1,0 0,0 0,0-1,0 0,-1 0,1 0,-1-1,1-1,-1 1,2-2,15-8,-1-2,0 0,0-2,-2 0,0-2,1-2,121-156,-129 156,-1 1,-1-2,-1 0,-1 0,0-1,-2 0,-1-1,-1 0,-1 0,0 0,-2 0,-1-1,-2 1,0-1,-1 0,-4-18,5 39,0-1,-1 1,0-1,0 1,0-1,0 1,-1 0,0 0,0-1,0 1,0 1,0-1,-1 0,0 0,0 1,0 0,0-1,0 1,-1 0,1 1,-1-1,0 1,0-1,0 1,0 0,0 0,0 1,-1 0,1-1,-1 1,1 1,-1-1,1 1,-1-1,1 1,-1 1,1-1,-1 1,1-1,-1 1,1 1,0-1,-1 0,0 2,-6 7,0 0,0 1,1 1,1 0,0 0,0 1,1 0,1 0,0 1,1 0,1 0,0 1,1-1,0 1,1 0,1 0,0 11,-1-1,1-1,1 1,1 0,2 0,0-1,2 1,0-1,2 1,1-2,0 1,2-1,1 0,1-1,0 0,2 0,6 6,71 89,-38-104,-36-18</inkml:trace>
  <inkml:trace contextRef="#ctx0" brushRef="#br0" timeOffset="4516.144">2684 1161,'-7'-3,"0"0,0 1,0 0,-1 0,1 0,0 1,-1 0,1 1,-1 0,1 0,-1 0,1 1,0 0,-1 0,1 1,0 0,0 0,0 1,0 0,0 0,0 1,1-1,0 1,0 1,0-1,-5 6,5-6,1 0,0 0,0 0,1 0,-1 1,1 0,0 0,0 0,0 0,1 1,0-1,0 1,1 0,-1 0,1 0,0 0,1 1,-1-1,1 0,1 1,-1-1,1 0,0 1,1-1,-1 1,1-1,1 0,-1 1,1-1,0 0,0 0,1 0,1 2,3-2,0 0,0-1,1 0,-1 0,1 0,0-1,1 0,-1-1,1 0,0 0,-1-1,1 0,0 0,0-1,1 0,-1-1,0 0,0 0,0-1,0-1,0 1,0-1,0-1,0 1,-1-2,1 1,-1-1,0 0,0-1,0 0,-1 0,5-5,4-3,-3 3</inkml:trace>
  <inkml:trace contextRef="#ctx0" brushRef="#br0" timeOffset="5255.926">3051 1189,'-5'9,"0"-1,1 1,0 0,0 0,1 1,1-1,-1 1,2 0,-1-1,1 1,1 0,0 0,0 0,1 0,0-1,1 1,0 0,0-1,3 8,-3-14,0-1,0 1,0-1,1 0,-1 1,0-1,1 0,-1 0,1-1,0 1,0 0,0-1,0 0,0 0,0 0,0 0,0 0,0 0,0-1,0 1,1-1,-1 0,0 0,0-1,0 1,1 0,1-2,84-27,-69 19,-1 0,0-2,0 0,-1-1,-1-1,0 0,-1-1,-1-1,0 0,6-12,-1-5,-10 72,-9-35,0 0,0 0,0-1,1 1,0-1,0 1,0-1,0 0,0 1,0-1,1 0,0 0,-1-1,1 1,0-1,0 1,1-1,-1 0,0 0,1 0,-1-1,1 1,0-1,-1 0,1 0,0 0,0 0,0-1,0 1,0-1,-1 0,1-1,0 1,0-1,1 1,10-3,1 0,-1 0,0-2,-1 1,1-2,-1 0,0-1,7-5,18-14,-2-1,0-2,-2-2,-2-1,-1-2,-1-1,-2-2,-2 0,-1-2,16-33,-29 48,0-1,-2 0,-1 0,-1-1,-1-1,-2 1,0-1,-2 0,-1-1,-1 1,-1-17,-2 37,1-1,-2 1,1 0,-1 0,0-1,0 2,-1-1,0 0,-1 0,1 1,-1 0,0 0,-4-5,6 9,0-1,-1 1,1 0,0 0,-1 0,1 0,-1 0,0 1,1-1,-1 1,0 0,0-1,0 1,0 1,0-1,0 0,0 1,0-1,0 1,-1 0,1 0,0 0,0 1,0-1,0 1,0 0,0 0,0 0,0 0,0 0,0 0,1 1,-2 0,-10 9,0 0,1 1,0 0,0 1,2 0,-1 1,2 1,0 0,1 0,0 1,-1 6,-3 7,1 1,2 1,1 0,1 0,2 1,1-1,1 1,2 1,2 24,4-13,2-1,1 0,2 0,3-1,8 20,36 105,-56-168,0 1,1-1,-1 0,1 1,-1-1,1 0,0 1,-1-1,1 1,-1-1,1 1,0-1,0 1,-1-1,1 1,0 0,0 0,-1-1,1 1,0 0,0 0,0 0,0 0,-1 0,1 0,0 0,0 0,0 0,0 0,-1 0,1 0,0 1,0-1,-1 0,1 1,0-1,0 1,-1-1,1 1,0-1,-1 1,1-1,-1 1,1-1,0 1,-1 0,0-1,1 1,-1 0,1 0,-1-1,0 1,1 0,-1 0,0-1,0 1,0 0,0 0,0 0,1 0,-2-1,1 1,0 0,0 0,0 0,9-14</inkml:trace>
  <inkml:trace contextRef="#ctx0" brushRef="#br0" timeOffset="5572.23">4292 1048,'-6'11,"-1"0,2 1,-1-1,2 1,-1 0,2 0,-1 1,2-1,0 1,0-1,1 1,1 0,0-1,1 1,0 0,1-1,0 1,1-1,1 1,3 9,-3-17,-1-1,0 0,1 0,0 0,0 0,0-1,0 1,0-1,1 0,-1 0,1-1,0 1,0-1,0 0,0-1,0 1,1-1,-1 0,0 0,1-1,-1 1,1-1,-1 0,0-1,1 1,3-2,0 1,0-1,0 0,0-1,0 0,0 0,-1-1,0 0,0-1,0 1,0-2,0 1,-1-1,0 0,0 0,0-2,2-3,-1 1,0-1,-1 0,0-1,0 0,-2 0,1 0,-1-1,-1 0,-1 0,0 0,0 0,-1 0,-1-1,0 0,-1-13,0 2</inkml:trace>
  <inkml:trace contextRef="#ctx0" brushRef="#br0" timeOffset="5952.34">5139 992,'-19'-1,"0"1,-1 1,1 0,0 2,0 0,0 1,1 1,-1 1,1 0,-6 4,21-9,1 1,-1-1,1 0,0 0,-1 1,1 0,0-1,0 1,0 0,0 0,1 0,-1 0,0 0,1 0,0 1,-1-1,1 0,0 1,0-1,0 1,0 0,1-1,-1 1,1-1,0 1,-1 0,1-1,1 1,-1 0,0-1,0 1,1 0,0-1,-1 1,1-1,0 1,0-1,1 1,-1-1,0 0,1 1,-1-1,1 0,0 0,0 0,0 0,2 1,81 55,-70-50,0 1,0 1,-1 0,0 1,-1 0,0 1,10 14,-21-23,0 0,-1 1,0-1,0 1,0 0,0-1,-1 1,1 0,-1-1,0 1,0 0,-1 0,1-1,-1 1,1 0,-1-1,0 1,-1 0,1-1,-1 0,1 1,-1-1,0 0,0 0,0 0,-1 0,1 0,-1 0,0-1,1 1,-1-1,0 0,0 0,-1 0,1 0,0 0,-1-1,1 0,-1 1,1-1,-1-1,0 1,1 0,-1-1,0 0,0 0,1 0,-1 0,-173 0,131-12,28 6</inkml:trace>
  <inkml:trace contextRef="#ctx0" brushRef="#br0" timeOffset="11004.104">5139 61,'20'-11,"1"2,0 1,0 1,1 0,0 2,0 0,1 2,-1 0,1 2,-1 0,23 3,-42-2,1 1,0 0,-1 0,1 0,-1 0,0 1,1-1,-1 1,0 0,0 0,0 0,0 1,-1-1,1 1,0-1,-1 1,0 0,0 0,1 0,-2 0,1 0,0 1,-1-1,1 0,-1 1,0-1,0 2,13 101,-14-105,-23 262,13-56,12 113,53 236,-53-235,-2-318,1 0,-1 0,1 0,-1 0,0 0,-1-1,1 1,0 0,-1 0,0 0,1 0,-1 0,0 0,-1-1,1 1,0 0,-1-1,1 1,-1-1,0 0,0 1,0-1,0 0,0 0,-1 0,1-1,-1 1,1 0,-1-1,1 0,-1 1,0-1,0 0,1 0,-1-1,-2 1,-307 8,260 7,33-6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05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0 504,'40'-17,"129"-1,-11 3,0 7,73 9,-107 0,243-30,-183 31,-184-2,1 0,0 1,-1-1,1 1,-1-1,1 1,-1-1,1 1,-1-1,1 1,-1-1,1 1,-1 0,0-1,1 1,-1-1,0 1,1 0,-1 0,0-1,0 1,0 0,0-1,0 1,0 0,0 0,0-1,0 1,0 0,0-1,0 1,-1 0,1 0,0-1,0 1,-1 0,1-1,0 1,-1-1,1 1,-1 0,1-1,-1 1,1-1,-1 1,1-1,-1 1,0-1,1 0,-1 1,1-1,-1 0,0 1,0-1,1 0,-1 0,0 0,1 0,-13 10</inkml:trace>
  <inkml:trace contextRef="#ctx0" brushRef="#br0" timeOffset="886.124">170 928,'237'16,"42"-34,-7-10,173 29,-456-1</inkml:trace>
  <inkml:trace contextRef="#ctx0" brushRef="#br0" timeOffset="1836.176">932 24,'0'-1,"0"0,0 0,0 0,0 0,0 0,0 0,1 0,-1 0,0 1,1-1,-1 0,1 0,-1 0,1 0,-1 0,1 1,0-1,-1 0,1 1,0-1,0 0,-1 1,1-1,0 1,0-1,0 1,0-1,0 1,-1 0,1-1,0 1,0 0,0 0,0 0,0 0,0 0,0 0,0 0,0 0,0 0,0 0,0 1,0-1,0 0,0 1,50 15,-46-14,33 17,-2 1,0 2,-2 1,0 2,7 8,20 14,137 123,-3 28,-192-197,-1 1,0 0,1 0,-1 0,0 0,0 0,0 0,0 1,-1-1,1 0,-1 1,1 0,-1-1,0 1,0 0,0 0,0 0,-1-1,1 1,-1 0,0 0,1 0,-1 0,-1 0,1 0,0 0,-1 0,1 0,-1 0,0-1,0 1,0 0,0-1,-1 1,1 0,-1-1,0 1,1-1,-1 0,0 1,-81 57,-130 99,159-124,2 3,2 1,1 3,2 1,-2 8,-42 82,59-103,39-34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26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2812 399,'0'0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1.7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63 565,'0'-1,"-1"0,1 0,-1 0,1 0,-1 0,1 1,-1-1,0 0,1 0,-1 1,0-1,1 0,-1 1,0-1,0 1,0-1,0 1,0-1,0 1,0 0,1-1,-1 1,0 0,0 0,0 0,0-1,0 1,0 0,0 1,0-1,0 0,0 0,0 0,0 0,0 1,0-1,0 0,0 1,0-1,0 1,0-1,1 1,-1 0,0-1,0 1,1 0,-1-1,0 1,1 0,-1 0,1 0,-1 0,1-1,-1 1,1 0,-1 0,1 0,0 0,0 0,0 0,-1 0,1 0,0 0,0 1,-5 16,1 0,1 0,1 0,0 1,1-1,1 1,1-1,1 7,0 21,-2-34,1 0,0 0,1-1,1 1,0-1,0 1,1-1,0 0,4 5,-7-13,0 0,1 0,0 0,0-1,-1 1,2 0,-1-1,0 1,0-1,1 0,-1 0,1 0,0 0,0 0,0-1,0 1,0-1,0 0,0 1,0-2,0 1,0 0,1-1,-1 1,0-1,1 0,-1 0,0 0,1 0,-1-1,0 0,0 1,1-1,-1 0,1-1,9-5,1 0,-2-1,1-1,-1 0,0 0,-1-1,0-1,-1 0,8-10,67-59,-83 78,0 1,0-1,0 1,0 0,0-1,1 1,-1 0,0 1,1-1,-1 0,1 1,-1-1,1 1,-1 0,1 0,-1 0,1 0,-1 0,1 0,-1 1,1-1,-1 1,0 0,1 0,-1-1,0 2,1-1,-1 0,0 0,2 2,45 64,-18-20,-29-44,0 0,0 0,0 0,1-1,-1 1,1-1,-1 1,1-1,0 0,0 0,0 0,0 0,0-1,0 1,0-1,1 0,-1 0,0 0,1 0,-1-1,1 1,-1-1,1 0,-1 0,1 0,-1-1,1 1,-1-1,1 0,-1 0,0 0,1 0,12-9,0-1,-1 0,0-1,-1-1,0 0,-1-1,-1-1,0 0,-1 0,0-1,-2 0,0-1,0 0,2-10,0 8,-1 4</inkml:trace>
  <inkml:trace contextRef="#ctx0" brushRef="#br0" timeOffset="431.589">1445 565,'-43'18,"0"3,2 1,0 2,-34 28,68-46,0 0,0 0,1 1,0 0,1 0,-1 1,1-1,1 1,-1 0,1 1,1-1,-3 9,5-14,0 0,1 0,-1 0,1 0,0 0,-1 0,1 1,1-1,-1 0,0 0,1 0,0 0,-1 0,1 0,0 0,1 0,-1 0,1 0,-1-1,1 1,0-1,0 1,0-1,0 1,0-1,0 0,1 0,-1 0,1 0,-1-1,1 1,0-1,0 1,0-1,0 0,0 0,0-1,0 1,4 1,0-1,1 0,-1-1,0 1,0-1,0-1,1 1,-1-1,0-1,0 1,0-1,0 0,-1-1,1 0,0 0,-1 0,0-1,0 0,6-4,101-97,40-58,-152 162,-1 1,0 0,0-1,1 1,-1-1,0 1,1 0,-1-1,0 1,1 0,-1 0,0-1,1 1,-1 0,1 0,-1-1,1 1,-1 0,1 0,-1 0,1 0,-1 0,0 0,1 0,-1 0,1 0,-1 0,1 0,-1 0,1 0,-1 0,1 0,-1 0,1 0,-1 1,0-1,1 0,-1 0,1 1,-1-1,0 0,1 1,-1-1,0 0,1 1,-1-1,0 0,1 1,-1-1,0 1,0-1,1 0,-1 1,0-1,0 1,0-1,0 1,0-1,0 1,0-1,0 1,0-1,0 1,0-1,0 1,6 45,-5-28,5 7</inkml:trace>
  <inkml:trace contextRef="#ctx0" brushRef="#br0" timeOffset="827.377">1756 903,'26'-60,"2"2,4 1,24-34,-56 92,0 0,0 0,1-1,-1 1,0 0,1-1,-1 1,0 0,1-1,-1 1,1-1,-1 1,1 0,0-1,-1 1,1-1,-1 0,1 1,0-1,-1 0,1 1,0-1,-1 0,1 1,0-1,0 0,-1 0,1 0,0 0,0 0,-1 0,1 0,0 0,0 0,-1 0,1 0,0-1,0 1,-1 0,1 0,0-1,-1 1,1-1,0 1,-1 0,1-1,-1 1,1-1,0 0,-1 1,0-1,1 1,-1-1,1 0,-1 1,0 3,-1 6,0-1,1 0,0 0,0 0,1 1,0-1,0 0,1 0,0 0,0 0,1-1,0 1,0 0,1-1,0 0,1 0,-1 0,1-1,0 1,1-1,0 0,0-1,0 1,0-1,1 0,2 0,0-4,0 0,0 0,0-1,0-1,0 1,-1-2,1 1,0-1,0 0,-1-1,1 0,-1-1,0 1,0-2,0 1,-1-1,1 0,-1 0,0-1,-1 0,1-1,-1 1,0-1,-1 0,4-6,88-139,-87 139</inkml:trace>
  <inkml:trace contextRef="#ctx0" brushRef="#br0" timeOffset="1063.046">2716 1,'-10'43,"-3"33,1 14,-2-4,0-7,4-7,3-11,3-7,1-7,3-7,0-6,5-3,2-3,-1-1,5 0,-1 0,-2-5</inkml:trace>
  <inkml:trace contextRef="#ctx0" brushRef="#br0" timeOffset="1231.61">2405 536,'58'-5,"28"-1,5 0,-4 6,-12 3,-14 1,-12-1,-15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27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508 227,'23'91,"-18"-20,-2 1,-4-1,-3 0,-7 31,-5 139,0-81,12-123,-15 43,13-75</inkml:trace>
  <inkml:trace contextRef="#ctx0" brushRef="#br0" timeOffset="436.559">0 339,'22'-17,"241"-79,-208 79,508-143,-397 112,-286 125,100-60</inkml:trace>
  <inkml:trace contextRef="#ctx0" brushRef="#br0" timeOffset="3619.756">0 1356,'39'-1,"-1"-1,0-2,0-2,0-1,0-2,30-13,403-155,-334 149,-113 27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8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299 368,'-19'-1,"1"2,0 0,0 1,-1 1,1 0,1 1,-1 1,1 1,0 1,0 0,0 1,1 1,1 1,-7 5,19-13,0 0,0 1,1 0,0-1,-1 1,1 0,0 0,0 1,1-1,-1 0,1 0,-1 1,1-1,0 1,1-1,-1 1,0 0,1-1,0 1,0 0,0-1,0 1,1-1,-1 1,1 0,0-1,0 1,0-1,1 0,-1 1,1-1,0 0,0 0,0 0,0 0,0 0,1 0,-1-1,1 1,0-1,0 0,2 2,168 97,-169-99,0 1,0 0,-1 0,1 0,-1 0,0 1,0-1,0 1,0 0,-1 0,1 0,-1 0,0 1,0-1,-1 0,1 1,-1-1,0 1,-1 0,1-1,-1 1,1 0,-1-1,-1 1,1 0,-1-1,1 1,-2 0,1-1,0 1,-1-1,0 0,0 1,0-1,0 0,-1 0,-1 1,-2 2,-1-1,1 0,-2-1,1 1,0-1,-1-1,0 1,0-1,-1-1,1 0,-1 0,1 0,-1-1,0-1,0 1,0-1,0-1,0 0,-5 0,-28-16,29 2</inkml:trace>
  <inkml:trace contextRef="#ctx0" brushRef="#br0" timeOffset="482.317">638 1,'-19'51,"3"1,2 0,2 1,3 0,2 1,1 9,4 214,2-273,0 0,0 0,0 0,0 0,0 0,1 0,0 0,0 0,0 0,0 0,0 0,1-1,0 1,0-1,0 1,0-1,0 0,1 1,-1-1,1 0,0-1,0 1,0 0,0-1,1 0,-1 0,1 0,-1 0,1 0,-1-1,1 0,0 1,0-1,0-1,0 1,1 0,6-3,0 0,0-1,-1 0,1-1,-1 0,0 0,0-1,0-1,0 0,-1 0,0 0,-1-1,1-1,-1 0,29-20,-36 26,1 0,-1 1,1-1,0 1,0-1,-1 1,1 0,0 0,0 0,0 0,1 0,-1 1,0-1,0 0,0 1,1 0,-1 0,0-1,0 1,1 0,-1 1,0-1,0 0,1 1,-1-1,0 1,0 0,0-1,0 1,0 0,0 0,0 1,0-1,0 0,-1 1,1-1,0 1,-1-1,1 1,-1 0,1 0,-1 0,0 0,0 0,0 0,0 0,0 0,24 80,-18-56</inkml:trace>
  <inkml:trace contextRef="#ctx0" brushRef="#br0" timeOffset="782.211">1343 452,'-22'23,"2"1,0 1,2 1,1 1,1 0,1 1,1 1,2 0,0 3,11-30,0 0,0 1,0-1,1 0,-1 0,1 0,-1 1,1-1,0 0,0 1,0-1,0 0,0 1,0-1,1 0,-1 1,1-1,0 0,0 0,0 0,0 1,0-1,0 0,0 0,0 0,1-1,-1 1,1 0,0-1,-1 1,1 0,0-1,0 0,0 1,0-1,0 0,0 0,0 0,1-1,-1 1,0 0,0-1,1 0,1 1,8-1,0-1,-1 0,1-1,-1 0,1-1,-1 0,0-1,0 0,0-1,0 0,-1 0,0-1,0-1,-1 0,1 0,-1-1,-1 0,0 0,0-1,-1 0,0-1,0 1,-1-1,0-1,-1 1,0-1,0-2,-3 9,0 0,-1 0,1 0,-1 0,0-1,0 1,-1 0,1-1,-1 1,0-1,0 1,0 0,-1-1,0 1,1-1,-1 1,-1 0,1 0,-1 0,0 0,0 0,0 0,0 0,-1 0,1 1,-1-1,0 1,0 0,0 0,-1 0,1 0,-1 1,1-1,-1 1,0 0,0 0,0 0,0 0,0 1,-1 0,1 0,0 0,-1 0,1 1,-1 0,-3 0,-11 6</inkml:trace>
  <inkml:trace contextRef="#ctx0" brushRef="#br0" timeOffset="932.896">1739 565,'0'0</inkml:trace>
  <inkml:trace contextRef="#ctx0" brushRef="#br0" timeOffset="1452.291">1739 565,'39'-49,"-38"49,0 1,0 0,1-1,-1 1,0 0,0-1,0 1,0 0,0 0,0 0,0 0,0 0,0 0,0 0,0 1,-1-1,1 0,0 0,-1 0,1 1,-1-1,0 0,1 1,-1-1,0 1,0-1,0 0,0 1,0-1,0 0,0 1,0-1,-1 1,1-1,0 0,-1 1,1 0,0 7,-1-3,0 0,1 1,-1-1,1 1,1-1,-1 0,1 1,0-1,1 0,-1 1,1-1,0 0,1 0,0 0,-1-1,2 1,-1-1,1 1,0-1,0 0,0 0,1-1,0 1,-1-1,2 0,-1-1,0 1,7 2,-5-4,0-1,0 0,0 0,0 0,0-1,0 0,0 0,0-1,1 0,-1 0,0-1,-1 0,1 0,0-1,-1 0,1 0,-1 0,0-1,0 0,0 0,3-3,105-111,-64 57,-49 61,0 0,0 1,0-1,-1 1,1-1,0 1,0-1,-1 1,1 0,0-1,-1 1,1 0,-1-1,1 1,-1 0,1 0,-1 0,1-1,-1 1,0 0,1 0,-1 0,0 0,0 0,0 0,0 0,1 0,-2-1,1 1,0 0,0 0,0 0,0 0,0 0,-1 0,1 0,0 0,-1-1,1 1,-1 0,1 0,-1 0,1-1,-1 1,1 0,-1-1,0 6,-1 0,1 0,-1-1,1 1,1 0,-1 0,1 0,0 0,0 0,1 0,0 0,0 0,0 0,1-1,0 1,0 0,0-1,0 1,1-1,0 0,1 0,-1 0,1 0,-1-1,2 1,-1-1,0 0,1 0,0-1,-1 1,5 1,1-2,0 1,0-2,0 1,0-1,1-1,-1 0,0 0,1-1,-1 0,1-1,-1 0,1-1,-1 0,0-1,0 0,0 0,0-1,-1-1,1 1,-1-1,0-1,-1 0,1 0,-1-1,0 0,-1 0,0-1,3-4,-1 2,0-1,-1-1,-1 1,0-2,-1 1,0 0,-1-1,0 0,-1-1,0-1,1-10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36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1,'-18'57,"-5"315,-11 10,23-175,19-180,-8-27,0 0,0-1,0 1,0 0,0-1,0 1,0 0,0-1,0 1,1 0,-1-1,0 1,0 0,0-1,0 1,0 0,1-1,-1 1,0 0,0 0,0-1,1 1,-1 0,0 0,0 0,1-1,-1 1,0 0,1 0,-1 0,0 0,1-1,-1 1,0 0,0 0,1 0,-1 0,0 0,1 0,-1 0,1 0,-1 0,0 0,1 0,-1 0,0 0,0 0,1 1,-1-1,0 0,1 0,-1 0,0 0,1 1,-1-1,0 0,0 0,1 0,-1 1,0-1,0 0,0 1,6-45,-4 20</inkml:trace>
  <inkml:trace contextRef="#ctx0" brushRef="#br0" timeOffset="234.157">0 593,'38'0,"28"-5,11-1,-2 0,-9 1,-11 1,-10 2,-8 1,-6 1,-2 0,-3 0,-4 0</inkml:trace>
  <inkml:trace contextRef="#ctx0" brushRef="#br0" timeOffset="580.659">988 565,'-2'1,"-19"5,2 2,-1 0,1 2,0 0,1 1,0 0,1 2,1 0,0 1,0 0,1 2,-10 13,23-24,-1-1,2 1,-1 0,0 0,1 0,0 0,0 0,0 0,1 0,0 0,0 0,0 0,1 0,-1 1,1-1,0 0,1 0,-1-1,1 1,0 0,0 0,1-1,-1 0,1 1,0-1,0 0,0 0,1 0,0-1,-1 1,1-1,0 0,1 0,-1 0,0-1,1 1,0-1,-1 0,1-1,0 1,0-1,0 0,0 0,5 0,8 2,0-1,0-1,0-1,0-1,0 0,0-1,0-1,4-2,-16 4,0 0,0-1,0 1,0-2,0 1,-1-1,1 0,-1 0,1 0,-1-1,0 0,-1 0,1 0,0 0,-1-1,0 0,0 0,-1 0,1 0,-1 0,0-1,-1 0,1 1,-1-1,0-2,-1 3,0-1,-1 1,0-1,0 1,0-1,-1 1,0-1,0 1,0 0,-1-1,1 1,-1 0,0 0,-1 0,1 0,-1 0,0 1,0-1,-1 1,1 0,-1 0,0 0,-4-3,-110-67,31 56,63 20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1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45,'-2'13,"0"0,1 0,0 0,1 1,0-1,2 0,-1 0,2 0,-1 0,2-1,0 1,0-1,1 0,1 0,0 0,0-1,1 0,1 0,0 0,0-1,3 1,-7-8,1 0,-1 0,1-1,-1 1,1-1,0 0,0-1,0 1,1-1,-1 0,0-1,0 1,0-1,1 0,-1 0,0 0,0-1,1 0,-1 0,0 0,0-1,0 0,0 1,0-2,-1 1,1-1,-1 1,1-1,-1-1,0 1,2-2,4-4,-1 0,0-1,0 0,-1 0,0-1,-1 1,0-2,-1 1,0-1,-1 0,0 0,0-4,-3 9,1 0,-1 0,-1-1,1 1,-1 0,-1 0,1-1,-1 1,0-1,-1 1,0 0,0 0,-1-1,1 1,-2 0,1 0,-1 0,0 1,-4-7,-5 5,2 6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0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30 114,'-6'14,"1"2,0-1,1 0,1 1,0 0,1 0,1 0,1 0,0 0,1 0,0 0,1 0,1 0,1-1,0 1,1-1,5 11,-8-24,-1 1,1 0,-1-1,1 1,0-1,0 0,0 1,1-1,-1 0,0 0,1-1,-1 1,1 0,0-1,-1 1,1-1,0 0,0 0,0 0,0-1,0 1,0 0,0-1,0 0,0 0,0 0,0 0,0-1,1 1,-1-1,0 1,-1-1,1 0,0 0,0-1,0 1,0 0,-1-1,1 0,-1 0,1 0,-1 0,2-1,23-23,0-2,-2 0,-1-1,-2-1,-1-2,-1 0,-2-1,-1-1,-1 0,-2-2,11-36,-24 71,0 1,0 0,0 1,0-1,0 0,0 0,1 0,-1 1,0-1,0 0,0 1,0-1,0 1,-1-1,1 1,0-1,0 1,0 0,0 0,0-1,-1 1,1 0,0 0,-1 0,1 0,-1 0,1 0,-1 0,1 0,-1 0,0 0,1 0,-1 0,0 0,0 0,0 0,0 0,0 0,0 0,0 0,0 0,0 1,-1-1,1 0,0 0,1 5,63 324,-55-274,-3 0,-2 1,-2-1,-3 1,-2-1,-3 1,-3-1,-1 0,-4-1,-1-1,-23 51,35-95,-1 0,-1-1,0 0,0 0,-1 0,0 0,0-1,-1 0,0 0,-1-1,1 0,-1 0,-1-1,1 0,-3 0,9-5,0 0,0 0,0 0,0-1,0 1,0-1,0 1,-1-1,1 0,0 0,0 0,0 0,-1 0,1 0,0-1,0 1,0-1,0 0,0 1,0-1,0 0,0 0,0 0,0-1,0 1,1 0,-1-1,1 1,-1-1,1 1,-1-1,1 0,0 0,-1 1,1-1,0 0,1 0,-1 0,0 0,0-1,-16-88,19 45,2 0,2 0,2 1,2 0,2 1,2 0,2 1,16-33,-15 40</inkml:trace>
  <inkml:trace contextRef="#ctx0" brushRef="#br0" timeOffset="312.46">1075 0,'-42'34,"3"1,1 2,1 1,3 2,1 2,-3 7,-18 56,53-101,0-1,0 1,0 0,1-1,-1 1,1 0,0-1,0 1,0 0,1-1,-1 1,1 0,0-1,0 1,0-1,0 1,1-1,0 0,-1 0,1 1,0-1,1 0,-1 0,0-1,1 1,-1-1,1 1,0-1,0 0,1 1,6 1,0 0,0-1,1 0,-1 0,1-1,0-1,0 0,0 0,-1-1,1-1,0 1,0-2,0 1,-1-2,1 1,-1-2,1 1,-1-1,0-1,-1 0,1 0,-1-1,0 0,0-1,-1 1,0-2,0 1,-1-1,1-1,-2 1,1-1,-1 0,3-7,-5 8,0 0,0-1,0 1,-1-1,-1 1,1-1,-1 0,-1 0,0 0,0 0,-1 0,0 0,0-1,-1 1,0 0,-1 0,0 1,-1-1,1 0,-2 1,1-1,-1 1,0 0,-6-7,8 10,-1 1,0-1,0 1,-1 0,1 0,-1 0,0 1,0-1,0 1,0 0,-1 0,1 0,-1 1,0 0,0-1,-4 0,-12-1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0,'-26'180,"12"18,-8-1,-9-1,-27 77,28-156,30-89,16-35,0-37,-11 20</inkml:trace>
  <inkml:trace contextRef="#ctx0" brushRef="#br0" timeOffset="249.951">0 734,'43'-5,"39"-6,14-6,-4-1,-12 4,-12 3,-11-1,-11 2,-8-2,-7 0,-2-2,-3 2,-5-3,-1 2,-5-3,-4 3</inkml:trace>
  <inkml:trace contextRef="#ctx0" brushRef="#br0" timeOffset="730.425">847 28,'-58'877,"58"-856,6 82,-5-100,-1 1,1-1,0 1,0-1,0 1,1-1,-1 0,1 1,-1-1,1 0,0 0,0 0,1 0,-1-1,1 1,-1-1,1 1,0-1,0 0,0 0,0 0,0 0,0-1,3 2,1-3,-1-1,0 1,1-1,-1 0,0-1,0 1,0-1,0-1,0 1,0-1,0 0,-1 0,1-1,-1 1,0-1,0 0,0-1,-1 1,0-1,0 0,1-1,13-11,119-108,-136 123,0 0,0 0,0 1,0-1,1 0,-1 0,1 1,0-1,-1 1,1-1,0 1,0 0,0-1,0 1,0 0,0 0,0 1,0-1,0 0,1 1,-1-1,0 1,0 0,0 0,1 0,-1 0,0 0,1 0,-1 0,0 1,0-1,0 1,0 0,1 0,-1 0,0 0,0 0,0 0,-1 0,1 0,0 1,0 0,2 10,-2 0,1 0,-1 0,-1 0,0 1,-1-1,0 0,-1 1,-1 5,0 17,5 46,3-62</inkml:trace>
  <inkml:trace contextRef="#ctx0" brushRef="#br0" timeOffset="985.329">1552 903,'-9'24,"-4"8</inkml:trace>
  <inkml:trace contextRef="#ctx0" brushRef="#br0" timeOffset="1134.504">1468 452,'0'-5,"0"-1</inkml:trace>
  <inkml:trace contextRef="#ctx0" brushRef="#br0" timeOffset="1399.907">1919 621,'-4'5,"0"1,1-1,0 1,0-1,0 1,0 0,1 0,0 0,0 1,1-1,0 0,0 1,0-1,1 1,0-1,0 1,1-1,-1 1,2-1,-1 0,1 1,-1-1,2 0,-1 0,1 0,0-1,0 1,0 0,5 4,27 20,-31-28,0-1,0 1,0 1,0-1,0 0,-1 1,1 0,-1 0,0 0,0 0,0 1,0-1,0 1,-1 0,0-1,1 1,-1 0,-1 1,1-1,-1 0,1 0,-1 1,-1-1,1 1,0-1,-1 0,0 1,0-1,-1 1,1-1,-1 1,0-1,0 1,0-1,-1 2,-4 3,0 0,-1-1,0 0,0 0,-1-1,0 0,0 0,-1 0,0-1,0-1,0 0,5-2,0-1,0 0,0 0,-1 0,1-1,-1 0,1 1,-1-2,1 1,-1 0,1-1,-1 0,0 0,1 0,-1-1,1 0,-1 1,1-2,-1 1,1 0,-1-1,1 0,0 0,0 0,0-1,-1 0,-8-9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283 162,'25'140,"-24"-99,-1 0,-2 0,-2-1,-6 25,0 10,-17 89,14-101,9-51,0 1,1 0,1-1,0 1,1 0,1 0,-1 0,2 1,0-1,1 3,-2-16,0 1,0 0,0-1,0 1,0 0,0-1,0 1,1 0,-1-1,0 1,0-1,0 1,1 0,-1-1,0 1,1-1,-1 1,0-1,1 1,-1-1,1 1,-1-1,1 1,-1-1,1 0,-1 1,1-1,-1 0,1 1,0-1,-1 0,1 0,-1 0,1 1,0-1,-1 0,1 0,0 0,-1 0,1 0,0 0,-1 0,1-1,0 1,-1 0,1 0,-1 0,1-1,0 1,-1 0,1 0,-1-1,1 1,-1-1,1 1,-1 0,1-1,-1 1,1-1,-1 1,23-32,-11 11</inkml:trace>
  <inkml:trace contextRef="#ctx0" brushRef="#br0" timeOffset="340.369">0 614,'38'-15,"18"-4,4 1,-3 3,-7 4,-7 5,-6 2,-4 3,-4 1,-1 1,-1-1,0-4,-5-1</inkml:trace>
  <inkml:trace contextRef="#ctx0" brushRef="#br0" timeOffset="951.852">819 49,'-7'11,"-1"0,2 1,0 0,0 1,1-1,0 1,2 0,-1 0,1 0,1 1,1-1,0 1,0-1,1 5,2 439,3-351,-4-105,0 0,0 0,0 0,0 0,1 0,-1 0,0 0,1 0,-1-1,1 1,-1-1,1 1,-1-1,1 1,-1-1,1 0,0 0,-1 1,1-1,-1 0,1-1,0 1,-1 0,1 0,-1-1,1 1,-1-1,1 1,-1-1,1 0,-1 1,1-1,-1 0,0 0,0 0,1 0,-1 0,0-1,0 1,0 0,0 0,0-1,-1 1,1 0,0-1,0 1,-1-1,1 1,-1-2,9-6,-1 2,5-7,1 1,1 0,0 1,0 0,2 2,-1 0,1 1,0 0,1 1,0 1,4 0,-20 6,0 1,0 0,0 0,0 0,0 0,1 0,-1 0,0 0,0 1,0-1,0 1,0 0,0-1,-1 1,1 0,0 0,0 0,0 0,-1 0,1 1,-1-1,1 1,-1-1,1 1,-1-1,0 1,0 0,1-1,-1 1,-1 0,1 0,0 0,0 0,-1 0,1 0,-1 0,1 0,-1 0,0 0,2 93,-3-77,1-10,-1-5,1 0,0 0,-1 0,1 0,0 0,1 0,-1 0,0 0,1 0,0 0,0 0,-1-1,2 1,-1 0,0 0,1-1,-1 1,1-1,1 3,9 1</inkml:trace>
  <inkml:trace contextRef="#ctx0" brushRef="#br0" timeOffset="1717.726">1637 614,'-18'6,"-1"0,1 2,0 0,1 1,-1 0,2 2,0 0,0 1,1 0,0 1,1 1,1 0,-11 16,22-28,1-1,0 1,-1 0,1 0,0 0,0 0,0 0,0 0,1 0,-1 0,0 0,1 0,0 0,-1 1,1-1,0 0,0 0,0 0,1 1,-1-1,0 0,1 0,-1 0,1 0,0 0,0 0,0 0,0 0,0 0,0 0,0 0,1-1,-1 1,1 0,-1-1,1 1,-1-1,1 0,0 1,0-1,0 0,0 0,0 0,0 0,0-1,0 1,0 0,0-1,0 0,1 1,-1-1,0 0,0 0,0 0,1 0,-1-1,0 1,2-1,10-3,0-1,-1 0,1-1,-1-1,0 0,-1-1,1 0,-2-1,1 0,-1-1,5-5,74-54,-89 68,0 0,0 1,0-1,0 0,0 0,0 1,1-1,-1 1,0-1,0 1,1-1,-1 1,0 0,0 0,1-1,-1 1,0 0,1 0,-1 0,0 1,0-1,1 0,-1 0,0 1,0-1,1 1,-1-1,0 1,0-1,0 1,0 0,0-1,0 1,0 0,0 0,0 0,0 0,0 0,0 0,0 0,-1 0,1 0,0 1,10 62,-7-30,-2-28,0 0,1-1,-1 1,2-1,-1 0,0 1,1-2,0 1,0 0,1-1,-1 0,1 0,0 0,0 0,0-1,0 0,1 0,0 0,-1-1,1 0,0 0,0 0,0-1,0 0,0 0,0 0,1-1,-1 0,0 0,0-1,0 1,0-2,0 1,0 0,0-1,0 0,0-1,0 1,-1-1,0 0,3-2,15-7,-1-1,0-1,-1-1,0-1,-1 0,-1-2,-1 0,0-1,-2-1,0 0,-1-1,-1-2,12-20,-1-2,-3 0,-1-1,-3-2,-1 0,-3-1,-2 0,-2-1,-2 0,-2-8,-5 51,0 0,-1 0,0 0,0 0,-1 0,0 0,0 1,0-1,-1 0,0 0,0 1,-1-1,0 1,0 0,-1-2,3 7,1 0,-1 1,0-1,0 0,1 0,-1 1,0-1,0 0,0 1,0-1,0 1,0-1,0 1,0-1,0 1,0 0,0-1,0 1,0 0,0 0,0 0,0 0,0 0,0 0,0 0,0 0,0 1,0-1,0 0,0 0,0 1,0-1,0 1,0-1,0 1,0-1,0 1,0 0,0-1,1 1,-1 0,0 0,0 0,1 0,-1-1,1 1,-1 0,1 0,-1 1,-23 51,24-51,-6 15,2 0,0 0,1 1,0-1,2 1,0 0,1-1,0 1,2 0,3 17,62 214,-43-180,-18-44,2 0,1 0,1-1,1 0,1 0,1-2,1 1,1-2,1 1,3-9,-20-22,-8 0</inkml:trace>
  <inkml:trace contextRef="#ctx0" brushRef="#br0" timeOffset="1951.115">2032 331,'43'0,"34"0,13 0,1 0,-1 0,-5 0,-14 0,-13 0,-16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9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914 1,'-31'2,"0"2,1 1,0 2,0 0,0 3,-12 5,-402 143,335-121,110-37,0 0,-1 1,1-1,-1 0,1 0,-1 1,1-1,-1 0,1 1,-1-1,1 1,-1-1,0 1,1-1,-1 1,0-1,1 1,-1-1,0 1,1-1,-1 1,0 0,0-1,0 1,0-1,0 1,0 0,0-1,0 1,0-1,0 1,0 0,0-1,0 1,0-1,0 1,0 0,-1-1,1 1,0-1,-1 1,1-1,0 1,-1-1,1 1,0-1,-1 1,1-1,-1 1,1-1,-1 0,1 1,-1-1,1 0,-1 0,0 1,1-1,-1 0,1 0,-1 0,0 0,1 1,-1-1,1 0,-1 0,0 0,55 19,-49-17,30 5,-1-1,1-2,0-1,0-2,0-2,2-1,21 1,366 0,-342 18,-103 6,-213 79,-358 140,548-222,-54 36,97-55,0 0,0 0,0 0,0 0,1 0,-1 0,0 0,0 0,1 1,-1-1,1 0,-1 0,1 1,0-1,-1 0,1 0,0 1,0-1,0 0,0 1,0-1,0 0,0 1,0-1,1 0,-1 1,1-1,-1 0,1 0,-1 1,1-1,-1 0,1 0,0 0,0 0,0 0,-1 0,1 0,0 0,0 0,1 0,-1-1,0 1,0 0,0-1,0 1,1-1,-1 1,1 0,66 19,-36-18,0-2,0-1,0-1,0-2,0-1,7-4,42-5,477-62,-555 75,-2 1,-1-1,1 1,-1-1,1 1,-1 0,1-1,-1 1,1-1,-1 1,1 0,0-1,-1 1,1 0,0 0,-1 0,1 0,0-1,-1 1,1 0,0 0,-1 0,1 0,0 0,-1 1,1-1,0 0,-1 0,1 0,0 1,-1-1,1 0,0 0,-1 1,1-1,-1 1,1-1,-1 0,1 1,-1-1,1 1,-1-1,1 1,-1 0,0-1,1 1,-1-1,0 1,0 0,1-1,-1 1,0 0,0-1,0 1,0 0,0-1,0 1,0 0,0-1,0 1,0 0,0-1,0 1,-15 11,-4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4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85,'-3'48,"-3"0,-1 0,-3 0,-2-1,-3 5,2-4,-97 261,109-306,-8 60,38-93,-6-13,-13 23</inkml:trace>
  <inkml:trace contextRef="#ctx0" brushRef="#br0" timeOffset="295.958">102 0,'19'0,"26"0,14 0,3 0,-1 0,-5 0,-7 0,-8 0,-5 0,-5 0,-2 0,-2 0,-10 0,-12 0,-13 5,-4 1</inkml:trace>
  <inkml:trace contextRef="#ctx0" brushRef="#br0" timeOffset="526.939">16 367,'39'0,"27"0,6 0,2 0,-8-5,-10-1,-9 0,-9 1,-5 2,-4 1,-2 1,-6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1 253,'11'-8,"1"1,-1 0,2 1,-1 1,1 0,-1 0,1 1,0 1,1 0,-1 1,1 0,-1 1,1 1,3 0,186 29,-126-32,-76 2,0 0,0 0,0 0,0 0,-1 0,1 0,0 0,-1 0,1 0,-1-1,1 1,-1 0,0 0,1-1,-1 1,0 0,0-1,0 1,0 0,0-1,0 1,0 0,-1-1,1 1,0 0,-1 0,1-1,-1 1,1 0,-1 0,0 0,1 0,-1 0,0 0,0 0,0 0,0 0,0 0,0 0,0 0,0 1,0-1,0 0,0 1,-1-1,1 1,0-1,-2 1,-1-4,-106-112,108 114,1 1,-1 1,1-1,0 0,0 0,0 0,0-1,0 1,0 0,0 0,0-1,0 1,0 0,1-1,-1 1,1 0,-1-1,1 1,-1-1,1 1,0-1,0 0,0 1,0-1,0 1,0-1,0 1,0-1,0 1,1-1,7-6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1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57,'24'-5,"17"-1,8 0,-1 1,-4 1,-4 2,-4 1,-4 0,-2-3,-1-2,-2 0,1 1,-1 2,1 1,-6 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1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29,'34'-4,"20"-3,6 1,-2 2,-6 0,-8 2,-6 1,-5 1,-7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2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37 650,'-4'-5,"0"0,0-1,1 1,-1-1,1 0,1 0,-1 0,1-1,0 1,0-1,1 1,0-1,0 1,1-1,0 0,0 1,0-1,1 0,0 1,0-1,0 1,1-1,0 1,1 0,0-3,9-25,0 1,2 0,2 1,1 0,1 1,2 1,1 1,1 1,17-16,-18 20,1 1,2 0,0 2,2 1,0 1,1 1,-25 17,-1-1,1 1,0 0,0 0,0 0,0 0,1 1,-1-1,0 0,0 1,0 0,1-1,-1 1,0 0,0 0,1 0,-1 0,0 1,0-1,0 1,1-1,-1 1,0 0,0 0,0 0,0 0,0 0,0 0,-1 0,1 1,0-1,0 1,-1-1,1 1,-1 0,0 0,1-1,-1 1,0 0,0 0,0 0,0 0,-1 1,1-1,0 0,-1 0,0 0,1 1,-1-1,0 0,0 0,0 2,1 118,-2-103,0 0,0 0,2 0,0 0,2 0,0-1,3 12,-5-27,0-1,-1 0,1 0,0 0,0 0,0 0,1 0,-1-1,0 1,1 0,-1-1,1 1,-1-1,1 1,0-1,0 0,0 1,0-1,0 0,0 0,0 0,0-1,0 1,0-1,0 1,0-1,1 1,-1-1,0 0,0 0,0 0,1 0,-1-1,0 1,0-1,0 1,0-1,1 0,-1 0,0 0,0 0,-1 0,1 0,0 0,0-1,0 1,-1-1,2 0,124-119,-66 67,-35 29,2 1,0 1,2 1,0 2,10-4,-39 23,0 0,0 1,0-1,0 1,1 0,-1-1,0 1,0 0,0-1,0 1,0 0,0 0,1 0,-1 0,0 0,0 1,0-1,0 0,0 0,0 1,1-1,-1 0,0 1,0-1,0 1,0 0,0-1,-1 1,1 0,0 0,0-1,0 1,-1 0,1 0,0 0,-1 0,1 0,0 0,-1 0,0 0,1 0,-1 0,0 0,1 0,-1 1,0-1,0 0,0 0,0 1,2 61,-54 112,20-88,23-65,7-20,1 0,-1 0,1 0,-1 0,1 0,0 1,0-1,0 0,0 0,0 1,1-1,-1 1,1-1,0 1,-1-1,1 0,0 1,0-1,1 1,-1-1,0 1,1-1,-1 1,1-1,0 0,0 1,0-1,0 0,0 0,1 0,-1 0,1 0,-1 0,1 0,0 0,0-1,-1 1,2 0,14 3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3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0,'-33'9,"-5"-2,0 2,1 2,1 2,0 1,1 1,0 2,-27 18,51-25,0 1,1 0,0 0,1 1,0 0,1 1,1-1,-1 2,2-1,0 1,1 0,0 0,1 1,1-1,-1 5,2-15,1 1,-1-1,1 0,0 0,0 1,0-1,1 1,0-1,-1 1,1-1,1 0,-1 1,1-1,0 1,0-1,0 0,0 1,1-1,0 0,0 0,0 0,0 0,1-1,-1 1,1-1,0 1,0-1,0 0,1 0,-1 0,1-1,-1 1,1-1,0 0,0 0,0 0,0 0,0-1,4 1,4-2,0-1,0 0,0-1,-1 0,1-1,0-1,-1 1,0-2,0 0,0 0,-1-1,1 0,-2-1,1 0,-1-1,4-3,181-174,-83 72,-68 84,-42 28,0 1,0 0,1 0,-1 0,0 0,0 0,0 0,0 0,0 1,0-1,0 0,1 0,-1 1,0-1,0 1,0-1,0 1,0-1,-1 1,1 0,0 0,0-1,0 1,0 0,-1 0,1 0,0 0,-1 0,1 0,-1 0,1 0,-1 0,1 0,-1 0,0 0,0 0,1 0,-1 0,0 0,0 0,0 1,0-1,-1 1,6 79,-6-70,1 0,0 0,1-1,0 1,0 0,1 0,0-1,1 1,1-1,-1 0,2 0,-1 0,4 3,-6-7,1-1,0 0,1 1,-1-1,1-1,0 1,0-1,0 1,1-1,-1-1,1 1,0 0,0-1,1 0,-1 0,1-1,-1 0,1 0,0 0,0 0,-1-1,1 0,0 0,0-1,0 0,1 0,-1 0,0-1,0 1,0-2,-1 1,1-1,0 1,0-2,-1 1,4-2,4-8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4:53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1 260,'91'1,"203"-13,-66-6,-303-29,55 32,1-2,0 0,2-1,0-1,1 0,0-2,-10-19,15 23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5:18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62 584,'247'-11,"89"-24,-317 31,-1 1,0 1,1 1,0 0,-1 1,1 1,-1 1,1 1,-1 0,0 1,11 5,-21-5</inkml:trace>
  <inkml:trace contextRef="#ctx0" brushRef="#br0" timeOffset="766.455">569 161,'-2'0,"0"0,0 0,0 0,0 0,0 1,0-1,0 1,0-1,0 1,0 0,0 0,0 0,0 0,0 0,1 0,-1 0,0 1,1-1,-1 0,1 1,0 0,-1-1,1 1,0 0,0 0,0-1,0 1,0 0,0 0,1 0,-1 0,1 0,-1 0,1 0,0 0,0 1,0 0,10 89,-5-67,0 9,-1-1,-2 1,-1 0,-2 0,-1 0,-1-1,-6 17,-20 136,12-73,17-102</inkml:trace>
  <inkml:trace contextRef="#ctx0" brushRef="#br0" timeOffset="15453.766">626 132,'-92'-44,"82"41,-1 1,1 0,-1 0,1 2,-1-1,1 1,-1 1,1 0,-1 0,1 1,-1 0,-9 4,-3-1,1 1,-1 1,1 0,0 2,1 1,0 0,0 2,2 0,-1 1,1 1,-13 14,20-16,0 2,1-1,1 1,0 1,1 0,0 0,1 0,1 1,1 1,0-1,1 1,1 0,0 0,0 17,-1 90,6-110,-1-1,0 1,1-1,1 0,0 1,1-1,0 0,1 0,0 0,1-1,1 1,0-1,0 0,2-1,4 7,-1-6,0 0,1-1,1-1,0 1,0-2,1 0,0 0,0-2,12 5,177 55,73-63,-259-5,1-1,0 0,-1-2,1 0,-1-1,0-1,0 0,-1-1,0-1,0 0,-1-1,0-1,9-9,54-86,-60 74,29-119,-44 128,0 1,-2-1,-1 0,0 1,-2-1,0 0,-1 1,-2 0,0 0,-1 0,-1 0,-1 1,-1 0,-1 1,0 0,-1 0,-4-3,3 4,0 0,-1 0,-1 1,0 1,-1 1,-1 0,-1 0,0 2,-10-6,16 12,1 1,-1 1,0 0,0 1,0 0,-1 0,1 1,-1 1,-6-1,-63-10,57 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6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383 649,'-24'0,"0"1,0 2,0 0,0 2,1 0,-1 2,-16 7,38-14,0 1,1 0,-1-1,0 1,1 0,-1 0,0 0,1 1,-1-1,1 0,0 0,-1 1,1-1,0 1,0-1,0 1,0 0,0-1,0 1,1 0,-1 0,0-1,1 1,0 0,-1 0,1 0,0 0,0 0,0 0,0-1,0 1,0 0,1 0,-1 0,1 0,-1 0,1-1,0 1,-1 0,1-1,0 1,0 0,0-1,1 1,-1-1,0 1,0-1,1 0,-1 0,1 1,-1-1,1 0,0 0,35 32,-28-28,0 0,-1 1,0 1,0-1,0 2,-1-1,0 1,-1 0,1 0,-2 0,1 1,-1 0,0 0,-1 1,0-1,-1 1,0 0,0 0,-1 0,0 0,-1 0,0 1,-1 8,-1-14,-1 0,0 0,0 0,0-1,-1 1,0-1,0 1,0-1,0 0,-1 0,1 0,-1-1,0 1,0-1,0 0,-1 0,1 0,-1-1,1 0,-1 1,0-2,0 1,0 0,0-1,0 0,-5 0,-3 1,0 0,0-1,0 0,0-2,0 1,0-1,0-1,1 0,-1-1,-6-3,14 5,1-1,-1 1,0-1,1 0,-1 0,1-1,0 1,0-1,0 0,0 0,0-1,1 1,-1-1,1 0,0 0,-3-4,4-3</inkml:trace>
  <inkml:trace contextRef="#ctx0" brushRef="#br0" timeOffset="836.992">694 734,'-3'8,"-4"8,2 0,-1 0,2 0,0 1,1-1,1 1,0 0,1 0,1-1,1 1,1 8,-1-23,-1 0,1 1,0-1,0 0,0 1,0-1,1 0,-1 0,1 0,-1 0,1 0,0 0,-1-1,1 1,0-1,0 1,0-1,0 1,1-1,-1 0,0 0,0 0,1 0,-1-1,1 1,-1-1,1 1,-1-1,1 0,-1 0,1 0,-1 0,1 0,-1-1,1 1,-1-1,0 0,2 0,87-41,21-63,-39-19,-61 95,-24 45,4-3,0 0,2 1,-1 0,2 0,0 0,0 0,1 1,1 0,1 0,0 0,1 0,0 0,1 0,2 13,0-23,-1 1,1-1,0 1,0-1,0 0,1 1,0-1,0 0,0-1,1 1,-1-1,1 1,0-1,0 0,1 0,-1-1,1 1,0-1,0 0,0-1,0 1,1-1,-1 0,1 0,-1-1,3 1,5-4,-1-1,1 0,-1-1,0 0,0-1,0-1,-1 0,1 0,-1-1,-1 0,0-1,0 0,0-1,-1 0,0-1,-1 0,0 0,-1 0,2-4,38-40,10-11,-4-2,-2-2,-4-3,-2-1,-4-3,0-7,-26 52,-2 0,0-1,-2 0,-2-1,6-33,-14 63,-1 1,1 0,0-1,-1 1,0 0,1-1,-1 1,0-1,0 1,0-1,-1 1,1 0,-1-1,1 1,-1 0,0-1,0 1,0 0,0 0,0-1,0 1,0 0,-1 0,1 1,-1-1,0 0,0 0,1 1,-1-1,0 1,0-1,0 1,0 0,-1 0,1 0,0 0,0 0,-1 1,1-1,-1 1,1-1,0 1,-1 0,1 0,-1 0,1 0,0 0,-1 1,1-1,-1 1,1 0,0-1,-1 1,1 0,0 0,0 1,-1 0,-9 9,1 0,1 1,0 1,1-1,0 2,1-1,0 1,0 4,-16 35,3 1,1 1,4 0,2 2,2 0,-3 43,13-82,0-1,1 1,1-1,0 1,1 0,1-1,1 1,1-1,0 0,1 0,2 4,-3-13,-1 0,1-1,0 1,1-1,0 0,0 0,0 0,1-1,0 0,0 0,1 0,0-1,0 0,0 0,0-1,1 0,-1 0,1-1,0 0,0 0,1-1,-1 0,9 1,-8-3,1 0,-1 0,0-1,1 0,-1-1,0 0,0 0,0-1,0 0,-1-1,1 0,-1 0,0-1,0 0,0-1,-1 1,0-1,0-1,0 1,-1-1,0 0,0-1,-1 0,0 0,0 0,-1 0,0 0,-1-1,1 0,-2 0,1 0,-1 0,-1 0,0-1,0 1,0 0,-2-8,0 10,0 0,0 0,-1 1,0-1,-1 1,1-1,-1 1,0 0,-1 0,1 0,-1 0,-1 1,1 0,-1 0,1 0,-2 0,1 1,0-1,-1 1,0 1,0-1,0 1,0 0,0 1,-1-1,1 1,-5-1,-2 0,0 1,0 0,-1 1,1 0,0 1,0 1,0 0,-12 3,-1 2</inkml:trace>
  <inkml:trace contextRef="#ctx0" brushRef="#br0" timeOffset="1468.962">1992 762,'20'-5,"0"-1,-1 0,1-2,-1 0,-1-1,0-1,0-1,-1-1,0 0,-1-1,-1 0,14-16,-22 21,-6 5,0 0,0 0,1 0,0 0,-1 1,1-1,0 1,0-1,1 1,-1-1,0 1,1 0,-1 0,1 1,0-1,0 0,0 1,0 0,0-1,0 1,0 0,0 1,0-1,0 0,0 1,1 0,-1 0,0 0,0 0,1 0,-1 1,0-1,0 1,0 0,0 0,2 1,2 9,0 0,-1 0,-1 0,0 1,-1 0,0 0,0 0,-2 0,1 1,-2-1,1 1,-2 0,0-1,0 1,-1-1,-1 3,2 9,-1 17,2 59,-4-1,-5 0,-12 51,11-103,7-27,-1 1,0-1,-2 0,-1 0,0 0,-2-1,0 0,-1 0,0-1,-2 0,0-1,-7 7,15-21,1 0,-1 0,0 0,-1 0,1 0,0-1,-1 0,0 1,1-1,-1-1,0 1,0 0,0-1,0 0,0 0,0 0,-1-1,1 1,0-1,0 0,0 0,-1 0,1-1,0 0,0 1,0-2,0 1,0 0,0-1,0 1,0-1,1 0,-1-1,0 1,1-1,0 1,0-1,0 0,0 0,0 0,0-1,1 1,0-1,-1 1,1-1,1 0,-1 0,0 0,1-1,-2-10,0 0,1 0,1 0,0-1,1 1,1 0,0 0,2-1,-1 1,2 0,1-4,-3 8,4-18</inkml:trace>
  <inkml:trace contextRef="#ctx0" brushRef="#br0" timeOffset="1716.524">2246 169,'5'0,"1"0</inkml:trace>
  <inkml:trace contextRef="#ctx0" brushRef="#br0" timeOffset="2068.24">2641 734,'22'-5,"0"-1,-1-2,0 0,-1-1,0-1,0-1,-1 0,0-2,-1 0,-1-1,7-7,-22 20,1-1,-1 0,0 0,1 0,-1 0,0 0,0 0,0 0,0-1,-1 1,1-1,-1 1,1-1,-1 0,0 1,0-1,0 0,0 0,-1 0,1 0,-1 0,0 0,0 0,0 0,0 0,0 1,-1-1,1 0,-1 0,0 0,0 0,0 0,0 1,0-1,-1 0,1 1,-1-1,1 1,-1-1,0 1,0 0,0 0,-1 0,1 0,0 0,-1 1,1-1,-1 1,-1-1,-7 2,0 0,0 1,1 0,-1 1,0 1,1-1,-1 2,1-1,0 2,0-1,1 1,-1 1,1-1,0 2,0-1,1 1,0 1,0-1,1 1,0 1,-2 3,1-6,0 2,1-1,0 1,1 0,-1 1,1 0,1 0,0 0,0 0,1 1,0 0,1 0,0 0,0 0,1 0,0 1,1-1,1 1,-1-1,2 1,-1-1,1 1,1-1,0 0,0 1,1-1,1 0,-1 0,2-1,-1 1,1-1,3 3,1-2,1 0,0-1,1 0,-1 0,2-1,-1-1,1 0,0-1,1 0,-1-1,1 0,1-1,-1 0,0-1,1-1,-1 0,1-1,0 0,0-1,-1 0,1-2,0 1,3-2,7-4</inkml:trace>
  <inkml:trace contextRef="#ctx0" brushRef="#br0" timeOffset="2416.278">3375 479,'-3'3,"-20"15,1 1,1 0,1 2,0 1,2 0,0 1,2 1,1 0,-7 16,20-35,0-1,0 1,1 0,-1 0,1 0,1 0,-1 0,1 0,0 0,0 0,0 0,1 0,-1 0,1 0,0 0,1 0,-1 0,1-1,0 1,1 0,-1-1,1 0,-1 1,1-1,1 0,-1 0,0-1,1 1,0-1,0 0,0 0,0 0,0 0,1-1,4 2,3 2,1 0,0-2,0 0,1 0,-1-1,1-1,-1 0,1-1,0 0,0-1,-1-1,1 0,0-1,0 0,-1-1,0-1,12-4,126-73,-132 65</inkml:trace>
  <inkml:trace contextRef="#ctx0" brushRef="#br0" timeOffset="2667.814">3967 0,'-9'44,"-4"27,1 13,3 0,2-3,3-7,1-5,3-6,-1-4,2-6,-1-9,6-6,0-5,5-3,1-2,-3-6</inkml:trace>
  <inkml:trace contextRef="#ctx0" brushRef="#br0" timeOffset="2820.774">3657 424,'43'-19,"34"-7,8-3,0 3,-6 5,-6 8,-10 0,-13 3,-13 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5:52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736 104,'-3'-7,"-1"0,0 1,0-1,-1 1,0 0,0 0,0 0,-1 1,0 0,0 0,0 0,0 1,-1 0,0 0,0 1,0-1,0 2,-1-1,1 1,-1 0,1 0,-1 1,0 0,0 1,1 0,-1 0,0 0,0 1,-4 1,-5 7,0 1,0 1,1 0,0 1,1 1,1 0,0 1,1 0,0 1,1 1,1 0,0 1,1 0,1 0,1 1,0 1,-4 13,0 0,3 1,0 0,3 0,0 1,2 0,2 0,1 10,-2-4,-29 277,-18 24,-50 95,47-228,35-49,19-156,-1 1,1-1,0 1,1-1,-1 0,1 1,-1-1,1 0,0 0,0 0,0 0,1 0,-1-1,0 1,1-1,0 0,0 1,0-1,0 0,0-1,0 1,0 0,1-1,-1 0,0 0,1 0,1 0,99 13,160-33,-131 8,-108 10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5:42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679 738,'-2'-4,"-1"0,0 0,0 0,-1 0,1 0,-1 1,1 0,-1 0,0 0,-1 0,1 1,0-1,-1 1,1 0,-1 0,0 1,0-1,0 1,1 0,-1 1,0-1,0 1,-3 0,-115 15,89-4,1 2,1 2,0 1,1 1,0 1,2 2,0 1,-5 7,18-13,0 1,0 0,2 2,0-1,1 2,1 0,1 0,1 1,0 0,1 1,2 0,0 0,-3 16,9-26,0-1,0 0,1 1,0-1,0 1,2-1,-1 0,1 1,1-1,0 0,0-1,1 1,0 0,0-1,1 0,1 0,0 0,0-1,0 0,1 0,0 0,1-1,0 0,0-1,7 5,-3-3,2 0,-1 0,1-2,0 1,0-2,1 0,0-1,0 0,0-1,0-1,0 0,1-1,-1-1,1 0,-1-1,0-1,3-1,166-55,-184 58,-1 1,1-1,0 0,0 1,0-1,0 1,0-1,0 0,-1 1,1-1,0 1,0-1,0 0,0 1,0-1,1 1,-1-1,0 0,0 1,0-1,0 0,0 1,0-1,1 1,-1-1,0 0,0 1,1-1,-1 0,0 0,0 1,1-1,-1 0,0 0,1 1,-1-1,0 0,1 0,-1 0,0 1,1-1,-1 0,1 0,-1 0,0 0,1 0,-1 0,1 0,-1 0,0 0,1 0,-1 0,1 0,-1 0,0 0,1 0,-1-1,0 1,1 0,-1 0,1 0,-1-1,0 1,0 0,1-1,-8 11</inkml:trace>
  <inkml:trace contextRef="#ctx0" brushRef="#br0" timeOffset="819.611">1329 1161,'-6'-3,"0"-1,0 1,0 0,0 1,-1-1,1 1,-1 1,0-1,1 1,-1 0,0 1,0-1,0 1,1 1,-1-1,0 1,0 0,1 1,-1 0,0 0,1 0,0 1,-6 3,0 0,0 1,1 1,1-1,-1 2,1 0,0 0,1 0,0 1,1 1,0 0,-6 10,7-10,0 0,1 0,1 1,0 0,0 0,1 1,1-1,0 1,0 0,2 0,-1 0,2 0,0 0,0 0,1 2,0-13,-1 1,1-1,0 1,-1-1,1 0,0 1,0-1,1 0,-1 0,0 0,1 0,-1 0,1 0,0 0,0 0,-1-1,1 1,0-1,1 1,-1-1,0 0,0 0,0 0,1 0,-1 0,0 0,1-1,-1 1,1-1,-1 0,1 0,-1 0,1 0,-1 0,1 0,-1 0,1-1,-1 0,2 0,90-43,-62 20,0-1,-2-2,-1-1,-1-1,-1-1,3-8,38-36,-68 74,1-1,-1 1,0-1,1 1,-1-1,1 1,-1-1,1 1,-1 0,1-1,-1 1,1 0,-1-1,1 1,-1 0,1 0,0-1,-1 1,1 0,-1 0,1 0,0 0,-1 0,1 0,0 0,-1 0,1 0,-1 0,1 0,0 1,-1-1,1 0,-1 0,1 1,0-1,-1 0,1 1,-1-1,1 0,-1 1,1-1,-1 1,0-1,1 1,-1-1,0 1,1-1,-1 1,0-1,1 1,-1-1,0 1,0 0,0-1,1 1,-1-1,0 1,0 0,0-1,0 1,0 0,0-1,0 1,-1 0,-5 47,5-41,0-5,-1 4,-1 1,1-1,0 1,1 0,0 0,0-1,0 1,1 0,0 0,0 0,0 0,1 0,0 0,1 0,0-1,0 1,0-1,1 1,0-1,0 0,0 0,1 0,0 0,0-1,0 1,1-1,5 4,-3-5,0 0,0-1,1 0,-1-1,1 1,0-2,0 1,0-1,0 0,-1 0,1-1,0 0,0-1,0 0,0 0,0-1,0 0,-1 0,1 0,-1-1,1-1,-1 1,2-2,15-8,-1-2,0 0,0-2,-2 0,0-2,1-2,121-156,-129 156,-1 1,-1-2,-1 0,-1 0,0-1,-2 0,-1-1,-1 0,-1 0,0 0,-2 0,-1-1,-2 1,0-1,-1 0,-4-18,5 39,0-1,-1 1,0-1,0 1,0-1,0 1,-1 0,0 0,0-1,0 1,0 1,0-1,-1 0,0 0,0 1,0 0,0-1,0 1,-1 0,1 1,-1-1,0 1,0-1,0 1,0 0,0 0,0 1,-1 0,1-1,-1 1,1 1,-1-1,1 1,-1-1,1 1,-1 1,1-1,-1 1,1-1,-1 1,1 1,0-1,-1 0,0 2,-6 7,0 0,0 1,1 1,1 0,0 0,0 1,1 0,1 0,0 1,1 0,1 0,0 1,1-1,0 1,1 0,1 0,0 11,-1-1,1-1,1 1,1 0,2 0,0-1,2 1,0-1,2 1,1-2,0 1,2-1,1 0,1-1,0 0,2 0,6 6,71 89,-38-104,-36-18</inkml:trace>
  <inkml:trace contextRef="#ctx0" brushRef="#br0" timeOffset="4516.144">2684 1161,'-7'-3,"0"0,0 1,0 0,-1 0,1 0,0 1,-1 0,1 1,-1 0,1 0,-1 0,1 1,0 0,-1 0,1 1,0 0,0 0,0 1,0 0,0 0,0 1,1-1,0 1,0 1,0-1,-5 6,5-6,1 0,0 0,0 0,1 0,-1 1,1 0,0 0,0 0,0 0,1 1,0-1,0 1,1 0,-1 0,1 0,0 0,1 1,-1-1,1 0,1 1,-1-1,1 0,0 1,1-1,-1 1,1-1,1 0,-1 1,1-1,0 0,0 0,1 0,1 2,3-2,0 0,0-1,1 0,-1 0,1 0,0-1,1 0,-1-1,1 0,0 0,-1-1,1 0,0 0,0-1,1 0,-1-1,0 0,0 0,0-1,0-1,0 1,0-1,0-1,0 1,-1-2,1 1,-1-1,0 0,0-1,0 0,-1 0,5-5,4-3,-3 3</inkml:trace>
  <inkml:trace contextRef="#ctx0" brushRef="#br0" timeOffset="5255.926">3051 1189,'-5'9,"0"-1,1 1,0 0,0 0,1 1,1-1,-1 1,2 0,-1-1,1 1,1 0,0 0,0 0,1 0,0-1,1 1,0 0,0-1,3 8,-3-14,0-1,0 1,0-1,1 0,-1 1,0-1,1 0,-1 0,1-1,0 1,0 0,0-1,0 0,0 0,0 0,0 0,0 0,0 0,0-1,0 1,1-1,-1 0,0 0,0-1,0 1,1 0,1-2,84-27,-69 19,-1 0,0-2,0 0,-1-1,-1-1,0 0,-1-1,-1-1,0 0,6-12,-1-5,-10 72,-9-35,0 0,0 0,0-1,1 1,0-1,0 1,0-1,0 0,0 1,0-1,1 0,0 0,-1-1,1 1,0-1,0 1,1-1,-1 0,0 0,1 0,-1-1,1 1,0-1,-1 0,1 0,0 0,0 0,0-1,0 1,0-1,-1 0,1-1,0 1,0-1,1 1,10-3,1 0,-1 0,0-2,-1 1,1-2,-1 0,0-1,7-5,18-14,-2-1,0-2,-2-2,-2-1,-1-2,-1-1,-2-2,-2 0,-1-2,16-33,-29 48,0-1,-2 0,-1 0,-1-1,-1-1,-2 1,0-1,-2 0,-1-1,-1 1,-1-17,-2 37,1-1,-2 1,1 0,-1 0,0-1,0 2,-1-1,0 0,-1 0,1 1,-1 0,0 0,-4-5,6 9,0-1,-1 1,1 0,0 0,-1 0,1 0,-1 0,0 1,1-1,-1 1,0 0,0-1,0 1,0 1,0-1,0 0,0 1,0-1,0 1,-1 0,1 0,0 0,0 1,0-1,0 1,0 0,0 0,0 0,0 0,0 0,0 0,1 1,-2 0,-10 9,0 0,1 1,0 0,0 1,2 0,-1 1,2 1,0 0,1 0,0 1,-1 6,-3 7,1 1,2 1,1 0,1 0,2 1,1-1,1 1,2 1,2 24,4-13,2-1,1 0,2 0,3-1,8 20,36 105,-56-168,0 1,1-1,-1 0,1 1,-1-1,1 0,0 1,-1-1,1 1,-1-1,1 1,0-1,0 1,-1-1,1 1,0 0,0 0,-1-1,1 1,0 0,0 0,0 0,0 0,-1 0,1 0,0 0,0 0,0 0,0 0,-1 0,1 0,0 1,0-1,-1 0,1 1,0-1,0 1,-1-1,1 1,0-1,-1 1,1-1,-1 1,1-1,0 1,-1 0,0-1,1 1,-1 0,1 0,-1-1,0 1,1 0,-1 0,0-1,0 1,0 0,0 0,0 0,1 0,-2-1,1 1,0 0,0 0,0 0,9-14</inkml:trace>
  <inkml:trace contextRef="#ctx0" brushRef="#br0" timeOffset="5572.23">4292 1048,'-6'11,"-1"0,2 1,-1-1,2 1,-1 0,2 0,-1 1,2-1,0 1,0-1,1 1,1 0,0-1,1 1,0 0,1-1,0 1,1-1,1 1,3 9,-3-17,-1-1,0 0,1 0,0 0,0 0,0-1,0 1,0-1,1 0,-1 0,1-1,0 1,0-1,0 0,0-1,0 1,1-1,-1 0,0 0,1-1,-1 1,1-1,-1 0,0-1,1 1,3-2,0 1,0-1,0 0,0-1,0 0,0 0,-1-1,0 0,0-1,0 1,0-2,0 1,-1-1,0 0,0 0,0-2,2-3,-1 1,0-1,-1 0,0-1,0 0,-2 0,1 0,-1-1,-1 0,-1 0,0 0,0 0,-1 0,-1-1,0 0,-1-13,0 2</inkml:trace>
  <inkml:trace contextRef="#ctx0" brushRef="#br0" timeOffset="5952.34">5139 992,'-19'-1,"0"1,-1 1,1 0,0 2,0 0,0 1,1 1,-1 1,1 0,-6 4,21-9,1 1,-1-1,1 0,0 0,-1 1,1 0,0-1,0 1,0 0,0 0,1 0,-1 0,0 0,1 0,0 1,-1-1,1 0,0 1,0-1,0 1,0 0,1-1,-1 1,1-1,0 1,-1 0,1-1,1 1,-1 0,0-1,0 1,1 0,0-1,-1 1,1-1,0 1,0-1,1 1,-1-1,0 0,1 1,-1-1,1 0,0 0,0 0,0 0,2 1,81 55,-70-50,0 1,0 1,-1 0,0 1,-1 0,0 1,10 14,-21-23,0 0,-1 1,0-1,0 1,0 0,0-1,-1 1,1 0,-1-1,0 1,0 0,-1 0,1-1,-1 1,1 0,-1-1,0 1,-1 0,1-1,-1 0,1 1,-1-1,0 0,0 0,0 0,-1 0,1 0,-1 0,0-1,1 1,-1-1,0 0,0 0,-1 0,1 0,0 0,-1-1,1 0,-1 1,1-1,-1-1,0 1,1 0,-1-1,0 0,0 0,1 0,-1 0,-173 0,131-12,28 6</inkml:trace>
  <inkml:trace contextRef="#ctx0" brushRef="#br0" timeOffset="11004.104">5139 61,'20'-11,"1"2,0 1,0 1,1 0,0 2,0 0,1 2,-1 0,1 2,-1 0,23 3,-42-2,1 1,0 0,-1 0,1 0,-1 0,0 1,1-1,-1 1,0 0,0 0,0 0,0 1,-1-1,1 1,0-1,-1 1,0 0,0 0,1 0,-2 0,1 0,0 1,-1-1,1 0,-1 1,0-1,0 2,13 101,-14-105,-23 262,13-56,12 113,53 236,-53-235,-2-318,1 0,-1 0,1 0,-1 0,0 0,-1-1,1 1,0 0,-1 0,0 0,1 0,-1 0,0 0,-1-1,1 1,0 0,-1-1,1 1,-1-1,0 0,0 1,0-1,0 0,0 0,-1 0,1-1,-1 1,1 0,-1-1,1 0,-1 1,0-1,0 0,1 0,-1-1,-2 1,-307 8,260 7,33-6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05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0 504,'40'-17,"129"-1,-11 3,0 7,73 9,-107 0,243-30,-183 31,-184-2,1 0,0 1,-1-1,1 1,-1-1,1 1,-1-1,1 1,-1-1,1 1,-1-1,1 1,-1 0,0-1,1 1,-1-1,0 1,1 0,-1 0,0-1,0 1,0 0,0-1,0 1,0 0,0 0,0-1,0 1,0 0,0-1,0 1,-1 0,1 0,0-1,0 1,-1 0,1-1,0 1,-1-1,1 1,-1 0,1-1,-1 1,1-1,-1 1,1-1,-1 1,0-1,1 0,-1 1,1-1,-1 0,0 1,0-1,1 0,-1 0,0 0,1 0,-13 10</inkml:trace>
  <inkml:trace contextRef="#ctx0" brushRef="#br0" timeOffset="886.124">170 928,'237'16,"42"-34,-7-10,173 29,-456-1</inkml:trace>
  <inkml:trace contextRef="#ctx0" brushRef="#br0" timeOffset="1836.176">932 24,'0'-1,"0"0,0 0,0 0,0 0,0 0,0 0,1 0,-1 0,0 1,1-1,-1 0,1 0,-1 0,1 0,-1 0,1 1,0-1,-1 0,1 1,0-1,0 0,-1 1,1-1,0 1,0-1,0 1,0-1,0 1,-1 0,1-1,0 1,0 0,0 0,0 0,0 0,0 0,0 0,0 0,0 0,0 0,0 0,0 1,0-1,0 0,0 1,50 15,-46-14,33 17,-2 1,0 2,-2 1,0 2,7 8,20 14,137 123,-3 28,-192-197,-1 1,0 0,1 0,-1 0,0 0,0 0,0 0,0 1,-1-1,1 0,-1 1,1 0,-1-1,0 1,0 0,0 0,0 0,-1-1,1 1,-1 0,0 0,1 0,-1 0,-1 0,1 0,0 0,-1 0,1 0,-1 0,0-1,0 1,0 0,0-1,-1 1,1 0,-1-1,0 1,1-1,-1 0,0 1,-81 57,-130 99,159-124,2 3,2 1,1 3,2 1,-2 8,-42 82,59-103,39-34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11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1,'17'358,"13"-87,-23-215,-3 1,-2-1,-5 46,-28 13,31-115,0-1,0 1,0-1,-1 1,1 0,0-1,0 1,0 0,0-1,-1 1,1 0,0 0,0-1,-1 1,1 0,0 0,-1-1,1 1,0 0,-1 0,1 0,0-1,-1 1,1 0,0 0,-1 0,1 0,0 0,-1 0,1 0,-1 0,1 0,0 0,-1 0,1 0,0 0,-1 0,1 0,-1 0,1 0,0 1,-1-1,1 0,0 0,-1 0,1 1,0-1,-1 0,1 0,0 1,0-1,-1 0,1 0,0 1,0-1,0 0,-1 1,1-1,0 0,0 1,0-1,-2-34,21-62,-9 67</inkml:trace>
  <inkml:trace contextRef="#ctx0" brushRef="#br0" timeOffset="534.579">479 254,'-44'39,"-6"3,1 3,2 2,-27 36,70-78,-1-1,1 0,1 1,-1 0,0 0,1 0,0 0,1 0,-1 1,1-1,0 1,0 0,0 0,1 0,0-1,0 1,1 0,0 0,0 0,0 0,0 0,1 0,0 0,1 0,-1 0,1 0,2 3,8 9,2-2,0 0,1 0,0-2,1 0,1 0,0-2,1 0,0-1,1-1,14 6,48 30,23 53,-93-85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10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2 181,'0'-14,"0"21,0 26,0-9,-1 50,3 0,3-1,3 1,4 0,-4-40,2-1,1 0,1-1,2 0,1-1,1-1,2 0,1-1,1-1,9 8,-19-24,-3-2,0 0,0-1,1 0,0 0,0-1,1 0,0 0,0-1,1 0,0-1,0 0,1-1,0 0,0 0,0-1,0-1,1 0,6 1,-12-3,-1 0,1 0,0-1,-1 0,1 0,0-1,-1 1,1-1,0 0,-1-1,1 1,-1-1,0 0,1-1,-1 1,0-1,-1 0,1 0,0-1,-1 1,0-1,1 0,-2 0,1 0,0-1,2-3,131-233,-72 113,-62 123,-1 0,1 0,-1 1,1-1,0 1,0-1,0 1,1 0,-1 0,1 0,0 1,0-1,1 1,-1 0,1 0,-3 4,1-1,-1 1,1 0,-1-1,1 1,-1 1,0-1,1 0,-1 0,0 1,0-1,0 1,0 0,0 0,0 0,-1-1,1 2,0-1,-1 0,0 0,1 0,-1 1,0-1,0 1,-1-1,1 1,0-1,-1 2,3 1,32 89,28 48,-52-125,1-2,0 1,1-2,0 0,2 0,-1-1,2-1,0 0,0-2,1 0,0 0,0-2,1 0,1-1,-1-1,12 3,-17-10,0 1,1-2,-1 0,0 0,0-1,0-1,0 0,-1-1,1 0,-1-1,0 0,-1-1,0 0,0-1,0-1,-1 1,0-2,8-9,3-2,0-1,-2 0,-1-2,0 0,-2-1,4-10,5-12,-3-2,-1-1,-3 0,12-52,-20 46,-2-1,-2 0,-3 0,-3 0,-3-23,1 11,-10-1,-3 103,17 31,4-31</inkml:trace>
  <inkml:trace contextRef="#ctx0" brushRef="#br0" timeOffset="385.609">2231 548,'-24'40,"2"1,1 1,3 1,1 0,2 2,-5 30,18-70,1 1,0 0,0 0,0 0,1 0,0 0,0 0,1 0,0 0,-1 0,2 0,-1-1,1 1,0 0,0-1,1 1,-1-1,1 0,1 0,-1 0,1 0,-1 0,1-1,1 0,-1 0,0 0,1 0,0 0,0-1,0 0,1 0,-1-1,0 1,5 0,-1-3,0 0,-1 0,1-1,-1 0,0 0,1-1,-1 0,0-1,0 0,0 0,0-1,-1 0,1 0,-1-1,0 0,0 0,-1 0,0-1,0 0,0 0,0-1,-1 0,0 0,-1 0,1 0,-2-1,1 0,2-6,-2 3,1-1,-1 0,-1-1,0 1,-1-1,0 1,-1-1,0 0,-1 0,0 1,-1-1,-1 0,0 1,-1-1,0 1,-1 0,0 0,-1 0,0 0,-1 1,0 0,-1 0,0 0,-6-6,11 16,1-1,-1 1,1-1,-1 1,0 0,0-1,1 1,-1 0,0 0,0 0,0 1,0-1,0 0,0 1,0 0,0-1,-1 1,1 0,0 0,0 0,0 0,0 0,0 1,0-1,-1 0,1 1,-1 0,-17 8</inkml:trace>
  <inkml:trace contextRef="#ctx0" brushRef="#br0" timeOffset="735.432">2739 1056,'23'-80,"-16"44,2 1,2 1,1 0,1 0,2 1,2 1,0 0,2 2,12-14,-30 43,-1 0,1-1,0 1,0 0,-1-1,1 1,0 0,0 0,1 0,-1 0,0 0,0 0,0 0,1 1,-1-1,0 0,1 1,-1-1,0 1,1-1,-1 1,1 0,-1-1,1 1,-1 0,1 0,-1 0,1 0,-1 0,1 1,-1-1,1 0,-1 1,2 0,4 9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13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40,'341'0,"-88"-29,-146 24,-89-1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13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40,'330'0,"-121"-29,-75 24,-116-1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15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739 118,'0'-4,"-1"-1,1 1,-1 0,0-1,0 1,-1 0,1-1,-1 1,0 0,0 0,0 0,-1 1,1-1,-1 0,0 1,0 0,0 0,-1 0,1 0,-1 0,1 1,-1-1,0 1,0 0,0 0,0 0,-1 1,-121-22,103 26,0 1,0 1,1 2,0 0,0 1,0 1,1 1,1 1,0 1,0 1,-11 10,17-14,-3 1,0 1,0 0,2 2,-1 0,2 0,0 2,0-1,1 2,1 0,1 0,0 1,1 1,-4 11,0 7,2 1,2-1,1 2,2-1,2 1,1 1,2-1,1 0,3 1,1-1,1 0,3 0,0-1,3 0,10 27,-15-51,-1 1,2-1,0 0,1 0,0 0,1-1,0 0,1-1,0 0,1 0,0-1,0 0,1-1,1 0,0-1,0 0,0-1,1 0,0-1,1 0,-1-1,1-1,13 3,7-6,-1-1,0-1,0-2,0-1,0-2,0-1,-1-1,-1-2,25-12,112-35,-143 47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16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0,'-6'5,"1"-1,-1 1,1-1,1 2,-1-1,1 0,0 1,0 0,0 0,1 0,0 0,0 1,1-1,-1 1,1-1,1 1,0 0,-1 2,-5 34,1 0,2 0,2 0,2 1,2-1,2 0,3 10,5 80,-8 497,-4-629,-1 1,0 1,0 0,1-1,-1 1,1 0,-1-1,1 1,0 0,0-1,0 1,0 0,1-1,-1 1,1 0,-1-1,1 1,0 0,0-1,0 1,1-1,-1 0,0 1,1-1,0 0,-1 0,1 0,0 0,0 0,0 0,0-1,1 1,-1-1,0 1,1-1,-1 0,1 0,-1 0,1 0,-1-1,1 1,0-1,-1 1,4-1,4-4,0-1,-1 0,1 0,-1-1,0 0,0-1,-1 0,0 0,0-1,-1 0,0-1,0 1,1-4,13-13,72-91,-62 75,2 1,1 1,38-33,-71 71,0-1,0 1,0-1,0 1,0-1,0 1,0 0,0-1,1 1,-1 0,1 0,-1 0,1 0,-1 0,1 0,-1 1,1-1,0 0,-1 1,1-1,0 1,-1 0,1-1,0 1,0 0,0 0,-1 0,1 0,0 1,0-1,-1 0,1 1,0-1,-1 1,1 0,0-1,-1 1,1 0,-1 0,1 0,-1 0,0 0,1 1,-1-1,0 0,0 1,0-1,0 0,0 1,0-1,0 1,0 0,-1-1,1 1,0 0,-1-1,0 2,2 15,-1 1,-1-1,0 1,-2 0,0-1,-1 1,-5 14,-7 64,18 39,3-119</inkml:trace>
  <inkml:trace contextRef="#ctx0" brushRef="#br0" timeOffset="429.662">1242 875,'-55'31,"2"2,2 3,1 2,2 2,1 2,-3 8,44-45,0 0,0 1,0-1,1 1,0 0,0 1,1-1,0 1,0 0,0 0,1 0,0 0,0 1,1-1,0 1,0 0,1 0,0 0,0-1,1 1,0 0,0 0,1 0,0 0,1 0,-1-1,3 5,-3-10,0-1,0 1,0 0,1-1,-1 1,1 0,-1-1,1 0,0 1,0-1,-1 0,1 0,0 0,0 0,0 0,0 0,0-1,0 1,0-1,1 1,-1-1,0 0,0 0,0 0,0 0,1 0,-1-1,0 1,0 0,0-1,0 0,0 1,0-1,2-1,66-41,-66 41,43-34,0-1,-3-2,35-40,39-32,-117 110,0 0,0 0,-1 0,1 0,0 0,0 0,0 1,0-1,1 0,-1 1,0-1,0 1,0 0,0-1,1 1,-1 0,0-1,0 1,0 0,1 0,-1 0,0 0,0 0,1 1,-1-1,0 0,0 0,0 1,1-1,-1 1,0-1,0 1,0-1,0 1,0 0,0 0,0-1,0 1,0 0,0 0,-1 0,1 0,0 0,0 0,-1 0,1 0,-1 0,1 1,-1-1,0 0,1 0,-1 0,0 1,0-1,0 0,0 0,0 1,0-1,0 1,-7 56,4-49,1 1,1-1,0 1,0-1,1 1,0 0,1-1,0 1,1-1,0 1,0 0,2 2,1-1,1 0,-1 0,2 0,-1-1,2 0,-1 0,1-1,0 0,5 3,5 3</inkml:trace>
  <inkml:trace contextRef="#ctx0" brushRef="#br0" timeOffset="794.6">1694 1157,'2'-5,"0"-5,1 0,1 1,-1-1,2 1,-1 0,1 0,1 0,-1 1,1-1,1 2,3-4,-10 10,1 0,0 0,0 1,0-1,0 0,-1 1,1-1,0 1,0-1,0 1,0-1,0 1,0 0,0-1,1 1,-1 0,0 0,0 0,0 0,0 0,0 0,0 0,0 0,0 0,0 1,0-1,1 0,-1 1,0-1,0 1,-1-1,1 1,0-1,0 1,0 0,0-1,0 1,-1 0,1 0,0 0,-1 0,1-1,0 1,-1 0,1 0,-1 0,0 0,1 0,-1 0,0 1,1-1,-1 0,0 0,0 0,10 63,-10-52,-1-1,1-1,-1 0,2 0,-1 1,1-1,1 0,0 0,0 0,1 0,1 0,-1-1,1 1,1-1,0 0,0 0,1-1,0 1,1-1,-1-1,8 7,-11-12,0-1,0 1,1-1,-1 1,1-1,-1 0,1 0,0 0,-1-1,1 0,0 1,0-1,-1 0,1-1,0 1,-1-1,1 1,0-1,-1 0,1-1,-1 1,0 0,1-1,-1 0,0 0,0 0,0 0,3-3,74-76,52-151,-116 205,0 4</inkml:trace>
  <inkml:trace contextRef="#ctx0" brushRef="#br0" timeOffset="1510.77">2710 819,'-36'20,"1"3,1 1,2 1,0 2,2 1,1 1,-13 18,36-41,-1 1,1-1,0 1,0 0,1 1,0-1,0 1,1 0,0 0,0 1,1-1,0 1,1 0,0 0,0 0,1 0,0 1,1-9,0 0,1 1,0-1,-1 1,1-1,0 0,0 1,0-1,0 0,0 0,0 0,0 0,0 0,0 0,0 0,0 0,1 0,-1 0,0-1,1 1,-1-1,1 1,-1-1,1 1,-1-1,1 0,-1 0,1 1,-1-1,1 0,-1-1,1 1,-1 0,1 0,-1-1,1 1,-1 0,1-1,0 0,58-26,175-189,-232 212,0 2,0-1,0 0,0 0,0 1,1 0,-1 0,1 0,-1 0,1 0,0 1,0 0,0-1,0 2,0-1,0 0,0 1,0-1,0 1,0 1,0-1,0 0,0 1,1 0,-2 0,1 0,0 0,0 1,0-1,0 1,-1 0,1 0,-1 1,0-1,0 1,1 0,0 1,2 8,-1 1,0 0,-1 0,0 0,-1 1,-1-1,0 1,0 0,-2 0,0 0,0-1,-2 10,1 6,-2 466,3-457,-1 1,-2-1,-2 0,-1-1,-2 1,-2-1,-1-1,-2 0,-2 0,-1-2,-18 31,26-54,0 0,0-1,-1 0,0 0,-1-1,0-1,0 1,-1-1,-11 5,18-10,-1 0,0-1,0 0,0 0,0 0,0 0,0-1,0 0,-1 0,1 0,0-1,-1 0,1 0,0 0,-1 0,1-1,0 0,-1 0,1-1,0 1,0-1,0 0,0-1,0 1,-2-3,2 0,1-1,0 0,0 1,1-2,0 1,0 0,0-1,1 1,0-1,0 0,1 0,-1 0,1 0,1 0,0 0,0 0,0 0,1 0,0 0,0 0,1 0,-1 0,2 1,-1-1,1 1,2-5,11-19,1 2,2 0,0 1,2 1,1 1,1 1,1 1,10-6,9-13,415-363,-367 333,-59 49,0-2,-2-1,-1-1,-1-1,-1-2,-1 0,16-27,-40 54,0 1,1-1,-1 0,0 1,0-1,0 0,-1 0,1 0,-1 0,1-1,-1 1,0 0,-1 0,1-1,0 1,-1-1,0 1,0 0,0-1,0 1,0-1,-1 1,1-1,-1 1,0 0,0 0,0-1,-1 1,1 0,-1 0,0 0,0 0,0 0,0 1,0-1,0 1,-2-2,-11 1,1 1,0 0,0 1,-1 0,1 2,0-1,-1 2,1 0,0 1,0 0,0 1,0 0,1 1,0 1,-4 2,-9 3,1 1,0 1,0 1,1 1,1 1,1 2,-1 1,16-12,0-1,0 1,0 1,1-1,1 1,-1 0,1 1,0-1,1 1,0 0,1 0,0 1,0-1,0 0,2 1,-1 0,1-1,1 1,-1 0,2 0,-1 0,1-1,5 8,0 0,1-1,1 1,0-2,1 1,1-1,0-1,1 0,1 0,0-1,1-1,0 0,1 0,0-2,8 5,22 15,2-1,1-3,1-2,37 13,-62-26,-6-1</inkml:trace>
  <inkml:trace contextRef="#ctx0" brushRef="#br0" timeOffset="2296.742">1778 1101,'-4'5,"-7"6,-2 6,-3 5,2 4,-3 1,2 2,-1 1,2-1,-1-4,2-2,2-1,4-3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2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1 578,'57'-64,"-2"-3,46-72,-31 40,62-110,-132 210,0-1,0 0,0 1,0-1,0 0,0 1,0-1,0 1,0-1,0 0,1 1,-1-1,0 0,0 0,0 1,1-1,-1 0,0 1,0-1,1 0,-1 0,0 1,0-1,1 0,-1 0,0 0,1 0,-1 1,0-1,1 0,-1 0,0 0,1 0,-1 0,0 0,1 0,-1 0,1 0,-1 0,0 0,1 0,-1 0,0 0,1 0,-1 54,-1-43,-12 493,1-320,5-31,-6 1,-8-2,-6-1,-16 38,2-49,129-360,0-57,-74 234</inkml:trace>
  <inkml:trace contextRef="#ctx0" brushRef="#br0" timeOffset="377.737">875 437,'-419'564,"417"-562,0-1,0 1,0 0,0-1,0 1,1 0,-1 0,0 0,1 1,0-1,-1 0,1 0,0 1,0-1,1 1,-1-1,0 1,1-1,-1 1,1-1,0 1,0-1,0 1,0-1,1 1,-1 0,1-1,-1 1,1-1,0 0,0 1,0-1,0 1,0-1,1 0,-1 0,1 0,-1 0,1 0,0 0,0 0,1 1,9 1,-1 1,1-2,0 1,0-2,0 0,1 0,-1-1,0 0,1-1,-1-1,0 0,4-1,-3 0,1 1,0 0,-1 2,1-1,0 1,-1 1,1 1,-1 0,1 0,-1 2,-6-2,0 1,0 0,0 0,-1 0,1 1,-1 0,-1 0,1 1,-1 0,0 0,0 0,0 0,-1 1,0 0,0 0,-1 0,0 0,0 1,-1-1,1 4,9 158,-9-118,3-33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0,'-14'48,"-5"26,1 9,3-4,5-11,3-12,9-11,7-8,4-11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22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74 229,'5'14,"2"10,-1 1</inkml:trace>
  <inkml:trace contextRef="#ctx0" brushRef="#br0" timeOffset="-246.059">18 850,'-5'38,"-1"23,0 5,6-3,3-13</inkml:trace>
  <inkml:trace contextRef="#ctx0" brushRef="#br0" timeOffset="320.066">328 1160,'12'-30,"9"-27,3 1,2 2,2 0,3 1,6-3,-37 55,0 0,0 0,1 0,-1 0,0 0,1 0,-1 1,0-1,1 0,-1 0,1 0,0 0,-1 1,1-1,-1 0,1 1,0-1,0 0,-1 1,1-1,0 1,0-1,0 1,0 0,0-1,-1 1,1 0,0-1,0 1,0 0,0 0,0 0,0 0,0 0,0 0,0 0,0 0,0 0,0 1,0-1,0 0,0 1,-1-1,1 0,0 1,0-1,0 1,-1-1,1 1,0 0,0-1,-1 1,1 0,0 0,-1-1,1 1,-1 0,1 0,-1 0,0 0,1-1,-1 2,-15 114,14-104,0 1,0-1,2 0,-1 1,1-1,1 1,0-1,1 0,1 3,-2-11,-1 0,0-1,1 1,0 0,0-1,0 1,0-1,1 0,-1 1,1-1,0 0,0-1,0 1,0 0,1-1,-1 0,0 0,1 0,0 0,-1 0,1-1,0 1,0-1,0 0,0-1,0 1,0-1,0 1,3-1,5-3,0 0,1 0,-1-2,-1 1,1-1,0-1,-1 0,0-1,-1 0,0 0,0-1,0-1,-1 0,0 0,-1-1,0 1,0-2,-1 1,3-8,1 2,-1 0,-1-1,0 0,-2-1,0 0,0 0,-2 0,0-1,-1 0,-1 0,-1-8,-1 3</inkml:trace>
  <inkml:trace contextRef="#ctx0" brushRef="#br0" timeOffset="2384.136">1232 1076,'13'1,"0"0,1-1,-1 0,0-1,0-1,0 0,1-1,-2 0,1-1,0 0,-1-1,0-1,0 0,0-1,-1 0,0 0,0-1,-1-1,0 1,-1-2,0 1,0-2,-7 9,28-58,-30 59,1-1,-1 1,1-1,-1 1,0-1,0 0,0 1,0-1,0 0,0 1,0-1,0 0,0 1,-1-1,1 1,-1-1,1 1,-1-1,0 1,0-1,1 1,-1-1,0 1,0 0,0 0,0-1,-1 1,1 0,0 0,0 0,-1 0,1 0,-1 1,1-1,-1 0,1 1,-2-1,-6 0,-1 0,1 0,-1 1,1 1,-1 0,1 0,-1 1,1 0,-1 0,1 1,0 1,1-1,-1 2,0-1,1 1,0 0,0 1,1-1,-1 2,1-1,1 1,-1 0,1 0,0 1,1 0,0 0,0 0,0 1,1 0,1-1,0 1,-2 9,2-10,0 1,1-1,0 1,1-1,0 1,0 0,1-1,0 1,0 0,1-1,0 1,1 0,0-1,0 1,1-1,0 0,1 0,-1 0,1 0,1-1,0 0,0 1,0-2,1 1,5 5,-1-5,1 1,-1-1,1-1,1 0,-1 0,1-1,0-1,1 0,-1-1,0 0,1-1,0 0,0-1,-1 0,1-1,0-1,0 0,0 0,-1-2,1 1,-1-2,0 1,0-2,0 0,11-6,41-24,-2-4,-1-2,-2-3,9-12,-32 23,-2-2,-1-1,-1-1,-2-2,-2 0,-2-3,-2 0,-1-1,-2-1,-3-1,-1-1,-2 0,-3-1,-1-1,-2 0,-3 0,-2-1,-2 0,-2-3,-22-69,21 117,0 1,0 0,0 0,-1 0,1 0,-1 0,0 0,0 0,0 1,0-1,0 1,0-1,-1 1,0 0,1 0,-1 0,0 0,0 0,0 1,0-1,0 1,0 0,0 0,-1 0,1 0,0 1,-1-1,1 1,0 0,-1 0,1 0,0 0,-1 1,1-1,-5 4,1 0,0 0,0 0,0 1,0 0,1 0,0 1,0 0,0 0,1 0,-1 1,2-1,-1 1,1 0,0 1,1-1,-1 1,1 0,0 3,-11 32,2 0,2 1,2 0,1 0,1 30,5-65,1 41,1 0,3 0,1 0,3 0,2-1,3 0,1-1,8 15,55 241,-63-276,-14-28,0-1,0 1,0 0,0-1,0 1,0-1,0 1,0 0,1-1,-1 1,0 0,0-1,0 1,0 0,0-1,1 1,-1 0,0-1,0 1,1 0,-1 0,0-1,0 1,1 0,-1 0,0-1,1 1,-1 0,0 0,1 0,-1 0,0 0,1 0,-1-1,0 1,1 0,-1 0,0 0,1 0,-1 0,1 0,-1 0,0 0,1 1,-1-1,0 0,1 0,-1 0,0 0,1 0,-1 0,0 1,1-1,-1 0,0 0,1 1,-1-1,0 0,0 0,0 1,1-1,-1 0,0 1,0-1,0 0,0-14,-4 0</inkml:trace>
  <inkml:trace contextRef="#ctx0" brushRef="#br0" timeOffset="2669.16">1796 680,'38'5,"33"2,13-6,-3-3,-6 0,-5-1,-10-4,-11-1,-9 1,-6 1,-4 3,-7-5,-3 1,0 0,1 2,3 2,-4 6,-5 3</inkml:trace>
  <inkml:trace contextRef="#ctx0" brushRef="#br0" timeOffset="2905.882">2756 878,'0'38,"0"18,5 4,6-8,1-18,-1-14</inkml:trace>
  <inkml:trace contextRef="#ctx0" brushRef="#br0" timeOffset="3068.139">2812 399,'0'0</inkml:trace>
  <inkml:trace contextRef="#ctx0" brushRef="#br0" timeOffset="3289.702">3348 624,'-43'29,"1"2,1 1,2 3,2 1,1 1,-6 12,38-46,0 0,1 0,-1 1,1-1,0 1,0 0,0 0,0 0,1 0,-1 0,1 1,0-1,1 1,-1-1,1 1,0 0,0-1,0 1,1 0,-1 0,1 0,1 0,-1 0,0-1,1 1,0 0,1 0,-1-1,1 1,0 1,9 3,1 0,-1-1,1 0,1-1,-1-1,1 0,0-1,1 0,-1-1,1 0,0-1,0-1,0 0,0-1,0-1,0 0,1-1,-1 0,0-1,4-1,23 1,-24 2,0 0,0-1,0-1,0 0,-1-1,1-1,-1-1,1-1,-1 0,-1 0,1-2,-1 0,-1-1,1 0,-1-2,-1-3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3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1104 137,'-6'-10,"0"0,0 1,-1 0,-1 0,1 1,-1 0,0 0,-1 1,0 0,0 0,-1 1,0 0,0 1,0 0,-1 1,1 0,-1 0,0 1,0 1,0 0,0 0,-1 1,1 0,0 1,-1 1,1 0,0 0,-1 1,1 0,0 1,-1 1,-213 148,199-133,2 2,0 1,1 2,1 0,2 0,0 2,2 1,1 0,-2 6,7-8,1 1,1 0,1 1,1 0,1 0,2 0,1 1,1 0,1 0,2 0,0 0,2 0,2-1,3 19,47 196,-35-181,-2 2,-3 0,-2 0,-4 1,-2 1,-2 16,-4-39,1 49,-3 1,-4-1,-14 59,16-125,-2 0,0 0,-2-1,-1 0,0 0,-2-1,-1-1,-1 0,0 0,-2-1,-1-1,0 0,-1-2,-1 0,-10 7,-172 108,218-141,1 0,0 1,0 1,1 1,0 0,0 2,0 0,1 1,-1 1,11 2,-26 1,1 0,-1 0,0 1,0 0,-1 0,1 1,-1-1,0 1,1 0,-2 0,1 0,0 1,-1 0,0-1,0 1,0 0,-1 0,1 0,-1 1,-1-1,1 1,-1-1,0 1,0-1,0 1,-1 0,0-1,0 1,0 0,-1-1,0 1,0 0,0-1,-1 1,-1 1,-175 627,163-587,1 1,3 0,1 1,3 1,2-1,3 1,1 0,2 0,3-1,2 1,2 0,0-19,2-1,1 0,1-1,1 0,2-1,1 0,1-1,1-1,1-1,2-1,7 7,-15-23,1 0,0-1,1-1,0 0,0-1,0-1,0 0,1-1,-1 0,1-2,0 1,0-2,0 0,0-1,-1-1,1 0,0-2,-1 1,390-79,-377 80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6:19.7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1016,'-5'38,"-2"23,6 0,3-9</inkml:trace>
  <inkml:trace contextRef="#ctx0" brushRef="#br0" timeOffset="251.733">258 283,'0'0</inkml:trace>
  <inkml:trace contextRef="#ctx0" brushRef="#br0" timeOffset="551.076">625 1185,'280'-383,"-280"381,1 0,0 1,-1-1,1 0,0 0,0 1,0-1,0 1,1-1,-1 1,0-1,1 1,-1 0,1 0,-1-1,1 1,-1 0,1 0,0 1,0-1,-1 0,1 1,0-1,0 1,0-1,0 1,0 0,0 0,-1 0,1 0,0 0,0 0,0 0,0 1,0-1,0 1,0-1,-1 1,1 0,0 0,0 0,-1 0,1 0,-1 0,1 0,-1 0,1 1,-1-1,0 1,0-1,1 1,-1-1,0 1,18 194,-18-189,1 0,-1 1,1-1,0-1,1 1,0 0,0 0,0-1,1 0,0 0,0 0,0 0,1 0,0-1,0 0,1 0,-1 0,1-1,0 0,0 0,0 0,1-1,-1 0,1 0,0-1,7 2,2-3,0 0,1-1,-1-1,0 0,0-1,1-1,-1-1,-1 0,1-1,-1 0,0-2,0 1,0-2,-1 0,0-1,-1 0,0-1,3-4,11-9,-1-2,-2-1,0 0,-2-2,0-1,-2-1,14-29,-34 59,6-9,0-1,-1 0,0 0,-1 0,0 0,-1-1,0 1,0-1,-1 0,-1 0,0 0,0-9,-5-3</inkml:trace>
  <inkml:trace contextRef="#ctx0" brushRef="#br0" timeOffset="8530.255">4 3528,'25'-3,"-1"-2,0 0,0-1,0-1,-1-2,0 0,0-1,-1-2,-1 0,0-1,10-9,-22 17,-1-1,0-1,0 0,-1 0,0 0,0-1,-1 0,1 0,-2 0,1-1,-1 0,-1 0,0-1,0 1,-1-1,0 0,0 0,-1 0,-1 0,1 0,-2 0,1-1,-2 1,0-7,-1 11,-1 1,0 0,0 0,-1 1,1-1,-1 1,0 0,0 0,0 0,0 0,-1 1,0-1,0 1,0 0,0 1,0-1,0 1,-1 0,1 0,-1 1,1 0,-1 0,0 0,0 1,1-1,-1 1,0 1,0-1,1 1,-1 0,0 0,1 1,-1 0,1 0,0 0,0 0,-1 1,1 0,1 0,-1 0,0 1,1 0,0-1,0 2,-4 3,-9 8,1 1,1 0,0 1,1 1,1 0,1 1,1 1,0-1,2 2,0-1,2 1,0 1,1-1,2 1,-1 13,4-29,1 0,-1-1,2 1,-1 0,1 0,0 0,1-1,-1 1,1-1,0 1,1-1,0 0,0 1,0-1,1-1,0 1,0-1,0 1,1-1,-1 0,1-1,1 1,-1-1,1 0,-1 0,1-1,0 0,0 0,1 0,-1 0,2-1,-1 0,9 4,0-1,1-1,-1 0,1-1,-1-1,1 0,0-2,0 0,0 0,0-2,13-2,15-8,-25 9</inkml:trace>
  <inkml:trace contextRef="#ctx0" brushRef="#br0" timeOffset="9136.713">484 3782,'238'-432,"-160"298,-62 115,-8 28,-6 41,-3-41,-1 199,2-203,1 0,0 0,0 0,0 0,0 0,1 0,0 0,0-1,0 1,1-1,-1 0,1 1,0-1,0 0,0-1,1 1,0 0,-1-1,1 0,0 0,1 0,-1 0,0-1,1 0,0 0,-1 0,1 0,0-1,0 0,0 0,0 0,0 0,0-1,0 0,0 0,0 0,0-1,0 0,0 0,0 0,0 0,0-1,-1 0,1 0,-1 0,1 0,-1-1,0 0,0 0,0 0,0 0,1-2,12-16,-1-1,0-1,-2 0,-1-1,-1 0,0-1,-1-3,67-172,-48 126,-25 63</inkml:trace>
  <inkml:trace contextRef="#ctx0" brushRef="#br0" timeOffset="9852.716">1302 3443,'209'-40,"-199"39,-1-1,1 0,-1-1,0 0,1-1,-2 0,1 0,0 0,-1-2,0 1,0-1,0 0,-1 0,0-1,0 0,-1 0,0-1,0 0,0 0,-1 0,-1-1,1 1,-1-1,-1 0,3-10,-6 15,0-1,-1 1,1 0,-1-1,0 1,0 0,-1 0,1-1,-1 1,0 0,0 0,0 1,-1-1,1 0,-1 1,0 0,0-1,0 1,0 0,-1 1,1-1,-1 0,0 1,0 0,0 0,0 0,0 0,0 1,0 0,0 0,-1 0,1 0,0 0,-1 1,1 0,-1 0,1 0,0 1,-1-1,1 1,0 0,-1 0,-2 2,-11 7,1 1,-1 1,2 0,0 2,0-1,2 2,-1 0,2 1,0 0,1 1,1 1,0 0,1 0,1 1,1 0,1 0,0 1,2 0,-1 7,4-22,0 1,1 0,0 0,0 0,0 0,1 0,0 0,0 0,1 0,-1 0,1 0,1 0,-1 0,1 0,0 0,0-1,1 1,-1-1,1 1,1-1,-1 0,1 0,-1-1,1 1,1-1,-1 0,1 0,-1 0,1 0,0-1,1 0,-1 0,0-1,1 1,0-1,-1 0,2 0,10 1,1-1,0 0,-1-2,1 0,-1 0,1-2,0 0,-1-1,0-1,0-1,0 0,0-1,-1-1,0 0,15-10,-1 1,0-1,-2-2,0 0,0-2,-2-1,-1-1,-1-1,7-11,-1-5,-2-2,-1 0,-3-2,12-31,-32 65,0 1,-1-1,-1 1,0-1,0 0,0 0,-2 0,1 0,-1 0,-1-6,1 14,0-1,-1 0,1 0,-1 1,0-1,0 1,0-1,0 0,0 1,-1 0,1-1,-1 1,1 0,-1 0,0 0,0 0,0 0,0 0,0 0,0 1,-1-1,1 1,-1 0,1-1,-1 1,1 0,-1 1,1-1,-1 0,0 1,1-1,-1 1,0 0,0 0,1 0,-1 0,0 1,0-1,-2 1,-2 1,0 0,0 0,0 0,0 1,0 0,0 0,1 1,-1 0,1 0,0 1,1 0,-1 0,1 0,0 0,-5 7,8-10,0 0,0 0,1 1,-1-1,1 1,-1 0,1-1,0 1,0 0,0 0,0-1,0 1,1 0,0 0,-1 0,1 0,0 0,0 0,0 0,1 0,-1 0,1 0,0 0,0 0,0-1,0 1,0 0,0-1,1 1,-1-1,1 1,0-1,0 1,0-1,0 0,0 0,0 0,1 0,-1-1,1 1,6 3,-1-1,1 0,0 0,0-1,1 0,-1-1,0 0,1-1,0 0,9 0,-11-1,0 0,0 1,0 0,0 0,0 1,0 0,0 0,0 1,-1 0,1 0,-1 1,0 0,0 0,0 0,5 6,-9-4,0 1,0 0,0 0,0 0,-1 0,-1 0,1 0,-1 0,0 1,-1-1,1 1,-2-1,1 0,-1 1,0-1,0 0,-1 0,0 1,0-1,-1 0,-3 5,2 1,-35 105,30-97</inkml:trace>
  <inkml:trace contextRef="#ctx0" brushRef="#br0" timeOffset="10448.024">2573 3104,'-46'45,"2"3,2 1,2 2,-5 13,41-59,0 0,0 0,0 0,1 1,0 0,0-1,1 1,0 0,0 1,0-1,1 0,0 0,0 1,0-1,1 1,0-1,0 1,1-1,-1 0,1 1,1-1,0 1,1-5,0 0,0 0,0-1,0 1,0-1,0 0,0 0,1 0,-1 0,0 0,1-1,-1 0,1 0,-1 0,0 0,1 0,-1-1,0 1,1-1,-1 0,0 0,1 0,-1 0,0-1,0 1,0-1,0 0,-1 0,1 0,0 0,-1-1,1 1,-1-1,0 1,0-1,0 0,3 0,195-189,-124 139,-73 53,-1-1,0 0,0 1,0-1,1 1,-1 0,0 0,1 0,-1 0,0 0,1 0,-1 0,0 1,0-1,1 1,-1 0,0 0,0 0,0 0,0 0,0 0,0 0,0 1,0-1,-1 1,1-1,-1 1,1 0,-1 0,1-1,-1 1,0 0,0 0,0 0,0 1,0-1,0 0,0 1,3 14,0-1,-1 1,-1 0,0 0,-1 0,-1 1,-1-1,0 0,-1 0,-1 0,-3 10,-3 27,-84 613,57-412,36-252,0 1,0-1,0 0,-1 0,0 1,1-1,-1 0,0 0,0 1,-1-1,1 0,-1 0,1-1,-1 1,0 0,0 0,0-1,0 1,-1-1,1 0,-1 0,1 0,-1 0,0 0,0 0,0-1,0 1,0-1,0 0,0 0,-1 0,1 0,0-1,0 1,-1-1,1 0,0 0,-1 0,1 0,0-1,-1 1,1-1,0 0,0 0,0 0,-1-1,-8-6,1-1,0-1,0 0,1-1,1 0,-1 0,2-1,0 0,0 0,1-1,1 0,0 0,0-1,2 0,-1 0,2 0,0 0,1-1,0 1,1-1,1-10,15-74,-9 73</inkml:trace>
  <inkml:trace contextRef="#ctx0" brushRef="#br0" timeOffset="11180.674">2996 3161,'1'285,"31"-186,-31-97,0 0,0 0,0 0,1 0,-1 0,1 0,0 0,-1 0,1-1,0 1,0-1,0 1,0-1,0 0,0 0,0 0,1 0,-1 0,0 0,1 0,-1-1,0 0,1 1,-1-1,1 0,-1 0,1 0,-1 0,0-1,1 1,-1-1,1 1,-1-1,0 0,0 0,1 0,-1 0,0 0,0-1,1 0,9-8,-1-1,0-1,0 0,-2 0,1-1,-1-1,-1 1,-1-1,0-1,0 1,1-10,12-19,39-117,-49 226,49 227,-45-238,-3 0,-3 1,-2 0,-2 1,-3-1,-2 1,-3-1,-8 45,5-61,-1 1,-2-1,-2-1,-1 0,-2-1,-2 0,-1-1,-2-1,-2-1,-1-1,-18 20,28-41,0 3,-2-1,1-1,-2-1,0 0,0-1,-1 0,-16 7,29-17,0 0,0 0,0 0,0-1,0 0,-1 1,1-2,0 1,-1 0,1-1,-1 0,1 0,-1 0,1 0,-1-1,1 0,0 0,-1 0,1 0,0-1,0 1,0-1,0 0,0-1,0 1,0-1,1 1,-1-1,1 0,0 0,0-1,0 1,0-1,1 1,-1-1,1 0,0 0,0 0,1 0,-1 0,1-1,0 1,-1-4,2-6,1 0,1 0,0 0,0 0,2 0,-1 1,2-1,0 1,1 0,0 0,5-7,10-24,8-19,2 0,4 3,2 1,2 1,18-16,-38 51</inkml:trace>
  <inkml:trace contextRef="#ctx0" brushRef="#br0" timeOffset="26289.126">3617 3980,'13'-3,"-1"0,1 0,-1-1,0-1,0 0,0-1,0 0,-1-1,0 0,-1 0,0-1,0-1,0 0,-1 0,-1-1,8-10,-16 20,6-9,0-1,0 0,-1 0,0-1,-1 0,0 0,0 0,-2 0,1 0,0-8,1-1,16-242,-15 247,-2-1,0 0,0 1,-1-1,-1 0,-1 0,0 0,-1 0,-1 0,0 1,-3-9,-12-135,14 81,-47-127,27 89,1-3,16 95,1 0,1 0,2-1,0 1,1-1,2 0,2-12,0 23,2 1,-1 0,2 0,0 0,0 0,1 1,1 0,0 1,1-1,0 2,0-1,8-5,3-7,-5 8,-13 13,1 1,-1 0,0-1,0 1,0-1,0 0,-1 1,1-1,0 0,-1 0,1 0,-1-1,0 1,1 0,-1 0,0-1,0 1,-1 0,1-1,-1 1,1-1,-1 1,0-1,1 0,-1 1,-1-1,1 1,0-1,-1 1,1-1,-1 1,0-1,1 1,-1 0,-1-1,1 1,0 0,0 0,-2-1,-8-8,0 1,-1 1,-1 0,1 1,-2 0,1 1,-1 0,-7-1,-74-45,78 39,-1 0,2-2,0 0,1 0,0-2,2 0,0 0,1-1,-7-16,-45-126,35 20,29-113,27 85,2 54,0-24,28-143,-57 268,1 0,-2-1,0 1,-1-1,0 1,-1 0,-1 0,0 0,-1 0,0 1,-1 0,0 0,-8-9,-14-19,20 28,0 0,-1 1,0 0,-1 0,0 1,-1 1,-1 0,1 0,-2 1,-184-105,118 81,58 30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0 454,'114'-334,"-79"265,-34 69,0-1,0 1,0 0,0-1,0 1,0 0,0 0,0 0,0 0,1 0,-1 0,0 0,0 1,0-1,0 0,0 0,0 1,0-1,0 1,0-1,0 1,0-1,0 1,-1 0,1-1,0 1,0 0,-1 0,1 0,0-1,-1 1,1 0,-1 0,1 0,-1 0,1 0,-1 0,0 0,1 0,-1 0,0 0,0 1,0-1,0 0,0 0,0 0,0 0,0 0,0 1,9 33,-6-19,0-1,2 1,-1-1,2 0,0 0,1-1,0 0,2 0,-1-1,6 7,-4-14,0-1,0 0,0 0,0-1,1 0,0-1,0 0,0-1,0 0,0-1,0 0,0-1,0 0,1-1,-1 0,0 0,0-1,0-1,0 0,7-3,-2 1,1-1,-1 0,0-1,-1 0,0-1,0-1,-1-1,0 0,0-1,-1 0,-1-1,0 0,0-1,-1 0,-1-1,-1-1,0 1,0-1,0-5,19-48,-23 48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1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0 194,'75'-39,"1"3,2 3,1 4,2 3,1 3,31 15,-110 8,0 1,0-1,0 1,0 0,0 0,0 0,-1 0,1 0,0 1,0-1,-1 1,1 0,-1-1,0 1,1 1,-1-1,0 0,0 0,0 1,-1-1,1 1,0 0,-1-1,0 1,0 0,0 0,0 0,0 0,0 0,-1 0,1 0,-1 0,0 0,0 3,-3 12,0 1,-2 0,0-1,-1 0,0 0,-2-1,0 0,-1 0,-1-1,0 0,-5 4,5-4,-125 169,92-132,3 1,3 1,-25 51,60-103,0-1,1 1,-1 0,1-1,0 1,0 0,0 0,0 0,0 0,1 0,-1 0,1 1,0-1,0 0,0 0,0 0,1 0,-1 0,1 0,0 0,-1 0,2 0,-1 0,0 0,0 0,1-1,0 1,-1 0,1-1,0 0,0 1,1-1,-1 0,0 0,1 0,-1 0,1-1,0 1,-1 0,1-1,0 0,0 0,0 0,0 0,3 0,22 3,0-1,1-2,-1 0,1-2,-1-1,1-2,-1 0,0-2,0-1,23-10,72-29,-99 34</inkml:trace>
  <inkml:trace contextRef="#ctx0" brushRef="#br0" timeOffset="246.304">1045 449,'38'-10,"27"-3,8 1,-4 2,-10 3,-8 3,-10 2,-6 1,-5 1,-7 0</inkml:trace>
  <inkml:trace contextRef="#ctx0" brushRef="#br0" timeOffset="687.028">1666 363,'-8'20,"2"-1,0 1,1 0,1 0,1 0,1 1,0-1,2 1,0 0,2-1,0 1,1-1,5 15,-7-31,0 0,0 0,0 0,1-1,-1 1,1-1,0 1,0-1,0 1,1-1,-1 0,1 0,-1 0,1 0,0-1,0 1,1-1,-1 0,0 0,1 0,0 0,-1 0,1-1,0 0,0 1,-1-2,1 1,0 0,0-1,0 1,0-1,0 0,0-1,0 1,0-1,0 0,0 0,0 0,0 0,-1 0,1-1,20-11,-1-2,-1 0,0-1,-1-1,-1-1,-1-1,0-1,-2-1,8-12,17-15,-42 47,0 1,0-1,0 0,1 1,-1-1,0 1,1-1,-1 0,0 1,1-1,-1 1,1-1,-1 1,1-1,-1 1,1-1,-1 1,1 0,-1-1,1 1,0 0,-1-1,1 1,0 0,-1 0,1 0,0-1,-1 1,1 0,0 0,-1 0,1 0,0 0,-1 0,1 0,0 1,-1-1,1 0,0 0,-1 0,1 1,0-1,-1 0,1 1,-1-1,1 1,-1-1,1 0,-1 1,1-1,-1 1,1 0,8 40,-6-21,-2-13,-1-1,1 1,1-1,-1 0,1 1,0-1,0 0,1 0,0-1,0 1,0 0,1-1,0 0,0 0,0 0,0 0,1-1,0 1,0-1,0 0,0-1,1 1,0-1,-1 0,1-1,0 1,0-1,1 0,-1-1,0 0,4 1,5-5,0-1,0 0,-1-2,1 1,-1-2,0 1,-1-2,1 0,-2-1,1 0,-1-1,-1 0,1-1,-2 0,0-1,0 0,-1 0,7-14,-7 15,74-84,-70 84</inkml:trace>
  <inkml:trace contextRef="#ctx0" brushRef="#br0" timeOffset="1899.944">3020 279,'-50'19,"1"2,1 2,2 2,0 2,1 2,1 3,-45 58,87-87,0-1,0 1,0 0,0 0,1-1,-1 2,1-1,0 0,0 0,0 0,0 0,0 1,1-1,-1 0,1 1,0-1,0 0,0 1,1-1,-1 0,1 1,0-1,0 0,0 0,0 1,0-1,1 0,-1 0,1 0,0-1,0 1,0 0,0-1,1 1,0 0,5 1,0-1,1 1,-1-2,0 1,1-1,0 0,-1-1,1 0,0-1,0 1,-1-2,1 1,0-1,0 0,-1-1,1 0,-1-1,1 0,-1 0,0 0,0-1,0-1,-1 1,5-4,35-23,-1-2,-2-2,-1-1,5-10,-47 45,-1 0,1 0,-1 0,1 0,-1 0,1 0,0 0,0 0,-1 0,1 0,0 0,0 1,0-1,0 0,0 0,0 1,0-1,0 1,0-1,1 1,-1 0,0-1,0 1,0 0,0 0,1-1,-1 1,0 0,0 0,1 1,-1-1,0 0,0 0,0 0,0 1,1-1,-1 1,0-1,0 1,0-1,0 1,0 0,0-1,0 1,0 0,0 0,-1 0,1 0,0 0,0 0,-1 0,1 0,8 186,-8-184,0 0,1 0,-1-1,0 1,1 0,0 0,-1-1,1 1,0-1,1 0,-1 1,0-1,1 0,-1 0,1 0,-1-1,1 1,0-1,0 1,0-1,0 0,0 0,0 0,0-1,0 1,0-1,0 1,0-1,0 0,1 0,-1-1,0 1,0-1,0 1,0-1,0 0,0 0,0 0,2-2,7-2,1 0,-1-1,0-1,0 0,-1-1,0 0,-1-1,7-6,153-217,-170 233,0-1,0 0,1 1,-1-1,0 0,0 1,1-1,-1 0,0 0,1 1,-1-1,0 0,1 0,-1 0,0 1,1-1,-1 0,0 0,1 0,-1 0,1 0,-1 0,0 0,1 0,-1 0,1 0,-1 0,0 0,1 0,-1 0,0 0,1 0,-1-1,1 1,-1 0,0 0,1 0,-1-1,0 1,1 0,-1 0,0-1,0 1,1 0,-1-1,0 1,0 0,1-1,-1 1,0 0,0-1,0 1,0 0,0-1,0 1,1 0,-1-1,0 1,0-1,0 1,0 0,0-1,-9 34,5-26,1 0,0 0,0 1,0-1,1 1,0-1,0 1,1 0,0 0,0 0,1 0,0 0,1 0,0 0,0 0,0 0,1 0,0-1,1 1,0-1,0 1,0-1,1 0,0 0,1-1,-1 1,1-1,1 0,-1 0,1 0,-2-3,-1 0,1 0,0-1,0 1,1-1,-1 0,0 0,1 0,-1-1,1 0,0 0,-1 0,1 0,0 0,-1-1,1 0,0 0,0-1,0 1,-1-1,1 0,0 0,-1-1,1 1,-1-1,0 0,4-2,3-2,0 0,-1-1,1-1,-2 0,1 0,-1-1,0 0,-1-1,8-10,-2-1,0-1,-1-1,-2 0,0-1,-1 0,-2-1,0 0,1-14,10-14,1 68,-2 97,-13-42,5-11,-2 0,-3 1,-3-1,-5 55,-23 80,-5-2,30-182,0 0,0-1,-1 0,0 1,-1-1,0 0,0 0,-1 0,-1-1,1 1,-1-1,0 0,-1 0,0-1,-5 6,9-12,0 1,-1 0,1-1,0 0,0 1,-1-1,1 0,0 0,-1 0,1 0,-1-1,0 1,1-1,-1 0,1 1,-1-1,0 0,1-1,-1 1,1 0,-1-1,1 1,-1-1,1 0,-1 0,1 0,-1 0,1 0,0-1,0 1,-1-1,1 1,0-1,1 0,-1 0,0 0,0 0,1 0,-2-2,-37-99,36 86,-4-21,1 0,1-1,3 0,0-25,4 53,-1 0,1 1,1-1,0 0,1 1,0-1,0 1,1 0,1 0,-1 0,2 0,-1 1,1 0,1 0,-1 1,2 0,-1 0,1 0,0 1,18-11,1 1,0 2,0 0,2 2,8-2,97-29,-109 40</inkml:trace>
  <inkml:trace contextRef="#ctx0" brushRef="#br0" timeOffset="2272.62">4572 166,'-204'67,"201"-67,0 1,0 0,1 0,-1 0,0 0,0 0,0 0,1 1,-1-1,1 1,-1 0,1 0,0 0,0 0,0 0,0 0,0 1,0-1,0 1,1-1,-1 1,1 0,0 0,0-1,0 1,0 0,0 0,1 0,-1 0,1 0,0 0,0 0,0 0,0 0,1 0,-1 0,1 0,-1 0,1 0,0 0,1 0,4 4,1-1,0 1,0-2,1 1,-1-1,1 0,1-1,-1 1,1-2,-1 1,1-1,1 0,-1-1,1 1,-1 1,-1 0,1 0,-1 1,1 0,-1 0,0 1,-1 0,0 0,5 6,-7-7,-1-1,-1 1,1 0,-1 0,0 0,0 1,0-1,-1 1,0 0,0-1,0 1,-1 0,0 0,0 0,0 0,-1 1,0-1,0 0,-1 0,0 0,0 0,0 0,0 0,-1 0,0-1,-1 1,1 0,-1-1,0 0,0 1,-1-1,1 0,-2 1,-3 3,0 0,0 0,0 0,-1-1,-1-1,1 1,-1-2,0 1,-1-1,1-1,-1 0,0 0,-1-1,1-1,-1 0,0 0,0-1,-9 0,2-6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5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57 367,'-22'121,"-11"165,31-69,2-216,0 1,1 0,-1 0,0 0,1 0,-1 0,1-1,-1 1,1 0,0 0,0-1,-1 1,2 0,-1-1,0 1,0-1,0 0,1 1,-1-1,0 0,1 0,-1 1,1-1,0 0,-1-1,1 1,0 0,-1 0,1-1,0 1,0-1,0 0,0 1,-1-1,1 0,0 0,0 0,0 0,0 0,0-1,0 1,-1-1,1 1,0-1,0 0,-1 1,1-1,0 0,-1 0,1 0,-1 0,1-1,-1 1,1 0,-1-1,0 1,0 0,0-1,0 0,0 1,0-1,21-23,-1-1,-1-1,-1 0,-2-2,0-1,47-73,-64 102,1 0,-1 0,1 0,-1 1,1-1,-1 0,1 0,0 0,0 1,-1-1,1 0,0 1,0-1,0 1,0-1,-1 1,1-1,0 1,0 0,0-1,0 1,0 0,0 0,0 0,0 0,0 0,0 0,0 0,0 0,0 0,0 0,0 0,0 1,0-1,0 0,0 1,0-1,0 1,0-1,0 1,-1-1,1 1,0 0,0-1,-1 1,1 0,0 0,-1-1,1 1,-1 0,1 1,24 51,-17-27,35 93,-41-116,0 0,0 1,0-1,0 0,1 0,-1-1,1 1,0 0,-1-1,1 0,0 1,1-1,-1-1,0 1,0 0,1-1,-1 1,1-1,0 0,-1 0,1-1,0 1,-1-1,1 0,0 1,0-2,-1 1,1 0,0-1,1 0,11-6,-1-2,0 1,0-2,-1 0,0 0,-1-2,0 1,0-2,-2 0,1 0,-2-1,0 0,0-1,-2 0,3-7,-9 19,24-41,-3-1,-1-1,-3 0,-1-2,-3 0,-1-1,-3-1,4-50,-14 95,-8-58,-19 83,17-6</inkml:trace>
  <inkml:trace contextRef="#ctx0" brushRef="#br0" timeOffset="430.665">960 762,'11'4,"1"-1,0 0,-1-1,1 0,0 0,0-1,0-1,1 0,-1-1,0 0,-1-1,1 0,4-2,-10 2,0 1,0-1,0 0,0-1,0 0,-1 0,1 0,-1 0,0-1,0 0,0 0,0 0,-1 0,0-1,0 0,0 0,0 0,-1-1,0 1,0-1,0 1,-1-1,0 0,0 0,0 0,-1-1,-1 3,0 1,0-1,0 0,-1 0,1 1,-1-1,0 0,0 0,0 1,-1-1,1 1,-1-1,0 1,0 0,0 0,0 0,0 0,-1 0,0 0,1 0,-1 1,0 0,0-1,-1 1,1 0,0 0,-1 1,1-1,-1 1,1 0,-1 0,0 0,1 0,-1 0,0 1,0 0,0 0,1 0,-1 0,0 1,0-1,1 1,-1 0,0 0,1 0,-1 1,1-1,-1 1,1 0,0 0,-2 1,-6 4,0 0,1 1,0 0,1 1,-1 0,2 0,-1 1,1 1,1-1,0 1,0 0,1 1,1-1,0 1,0 0,1 1,1-1,0 1,0 6,2-14,1 0,0 1,0-1,1 0,0 0,0 1,0-1,0 0,1 0,0 0,0 0,0 0,1-1,-1 1,1-1,0 1,1-1,-1 0,1 0,0-1,0 1,0-1,0 0,0 0,1 0,-1 0,1-1,0 0,0 0,2 1,4 1,0-1,0-1,-1 1,2-1,-1-1,0 0,0-1,0 0,0-1,1 0,-1-1,0 0,0 0,1-2,183-89,-169 77</inkml:trace>
  <inkml:trace contextRef="#ctx0" brushRef="#br0" timeOffset="828.26">1637 649,'-14'7,"0"1,0 1,1 1,0 0,0 0,1 1,1 1,0 0,0 0,1 1,1 1,0 0,1 0,1 0,0 1,0 1,7-12,-1 0,1 0,-1 0,1 0,0 0,1 0,-1 0,1-1,0 1,0 0,0 0,0 0,1-1,-1 1,1 0,0-1,0 0,0 1,1-1,-1 0,1 0,0 0,-1-1,2 1,-1 0,0-1,0 0,1 0,-1 0,1 0,-1-1,1 1,0-1,0 0,-1 0,1 0,0-1,0 0,0 1,0-1,0 0,0-1,0 1,0-1,0 0,0 0,0 0,10-2,-1 0,1-1,-1 0,0-1,-1-1,1 0,-1-1,0 0,-1-1,0 0,0-1,-1 0,0 0,0-1,5-9,5-6,-1-1,-1-1,-2-1,-1 0,-1-1,2-9,14-41,-3-1,-4-2,-3-4,-16 72,-1 0,0 0,-1 0,0-1,-1 1,0 0,-2-1,0 1,0-1,-1 1,-1 0,0 0,-1 0,-1 0,0 1,-1 0,0 0,-1 0,-2-2,6 12,0 0,0 1,0-1,0 1,0 0,-1 0,1 0,-1 0,0 0,1 1,-1 0,0 0,0 0,0 0,0 0,0 1,0 0,0 0,0 0,0 0,0 0,0 1,0 0,0 0,0 0,0 0,1 1,-1-1,0 1,1 0,-1 0,1 1,0-1,0 1,0-1,0 1,0 0,0 0,1 0,0 0,-1 1,1-1,0 1,1 0,-16 18,2 1,0 1,2 0,1 1,1 0,1 1,1 0,1 1,1 0,2 0,1 1,1-1,1 1,1-1,2 1,1 0,1-1,1 1,7 21,-7-37,0 1,2-1,-1 0,2 0,-1-1,1 0,1 0,0-1,1 0,0 0,0-1,1 0,0 0,1-1,0-1,0 0,1 0,0-1,0-1,0 0,0 0,1-1,0-1,0 0,44 4,-33-6</inkml:trace>
  <inkml:trace contextRef="#ctx0" brushRef="#br0" timeOffset="1263.296">2145 904,'199'-270,"-194"265,-6 15,-10 28,6-21,2-12,1 0,0 0,0 1,1-1,-1 1,1-1,0 1,1 0,0-1,-1 1,2 0,-1-1,1 1,0 0,0-1,0 1,1-1,0 0,0 1,0-1,1 0,0 0,0 0,0-1,0 1,1-1,0 1,0-1,0 0,0-1,1 1,-1-1,1 0,0 0,0 0,0-1,2 1,4-2,0-1,0 0,0-1,0 0,0-1,0 0,0-1,0 0,-1-1,0 0,1 0,-1-1,-1 0,1-1,-1 0,0-1,0 0,-1 0,0-1,0 0,-1 0,0-1,0 0,-1 0,0-1,-1 0,0 0,-1 0,0 0,0-1,1-6,-3-6,-4 4</inkml:trace>
  <inkml:trace contextRef="#ctx0" brushRef="#br0" timeOffset="1544.736">2682 818,'19'-2,"0"-2,0 0,0-1,0-1,-1-1,0-1,0 0,-1-1,0-1,0-1,-1-1,-13 11,0-1,0 0,-1 0,1 0,-1 0,0 0,0 0,0-1,0 1,0-1,0 1,0-1,-1 0,1 0,-1 0,0 0,0 0,0 0,-1 0,1 0,0 0,-1 0,0 0,0-1,0 1,0 0,-1 0,1 0,-1 0,0 0,1 0,-1 0,-1 0,1 0,0 0,-1 0,0 0,1 1,-1-1,0 1,0-1,-1 1,1 0,0 0,-1 0,1 0,-1 0,0 1,0-1,1 1,-1 0,-2-1,-1 1,0 0,-1 1,1 0,0 0,0 0,-1 1,1 0,0 0,0 0,0 1,0 0,0 0,1 1,-1 0,1 0,-1 0,1 0,0 1,0 0,0 0,1 0,0 1,-4 3,0 1,1 0,0 1,0-1,1 1,0 1,1-1,0 1,0 0,2 0,-1 0,1 1,0 2,2-9,1 1,-1-1,1 0,0 0,1 1,-1-1,1 0,0 0,0 0,1 0,-1 0,1 0,0 0,1-1,-1 1,1-1,0 1,0-1,0 0,2 2,14 12</inkml:trace>
  <inkml:trace contextRef="#ctx0" brushRef="#br0" timeOffset="1843.497">3443 564,'-1'1,"-20"5,1 1,0 1,0 1,1 0,0 2,1 0,0 1,1 0,0 2,-12 13,28-27,0 1,0 0,1 0,-1-1,0 1,1 0,-1 0,0 0,1-1,-1 1,1 0,0 0,-1 0,1 0,0 0,-1 0,1 0,0 0,0 0,0 0,0 0,0 0,0 0,0 0,0 0,1 0,-1 0,0 0,0 0,1 0,-1 0,1 0,-1 0,1 0,-1-1,1 1,0 0,-1 0,1 0,0-1,0 1,-1 0,1-1,0 1,0-1,1 1,53 14,-30-10,-22-3,0-1,0 0,-1 1,1 0,0 0,-1 0,1 0,-1 0,0 0,0 0,0 1,0-1,0 1,-1 0,1 0,-1-1,1 1,-1 0,0 0,0 0,0 0,-1 0,1 0,-1 1,0-1,0 0,0 0,0 0,0 0,-1 0,1 1,-1-1,0 0,0 0,0 0,0 0,0-1,-1 1,0 0,1-1,-1 1,0 0,0-1,0 0,-1 0,1 1,0-1,-1-1,0 1,1 0,-2 0,-46 36,32-31</inkml:trace>
  <inkml:trace contextRef="#ctx0" brushRef="#br0" timeOffset="2700.569">3867 734,'-10'-1,"0"1,1 0,-1 0,1 1,-1 0,1 1,-1 0,1 0,0 1,0 0,0 1,0 0,0 1,1-1,0 1,0 1,0 0,1 0,0 0,0 1,1 0,-1 1,1-1,1 1,0 0,0 1,0-1,-2 8,7-12,0 1,0 0,0-1,1 1,-1-1,1 1,0-1,1 1,-1-1,1 0,-1 1,1-1,1 0,-1 0,1 0,-1-1,1 1,0-1,0 1,1-1,-1 0,1 0,-1 0,1-1,0 1,0-1,0 0,0 0,1 0,-1-1,0 1,1-1,-1 0,1-1,-1 1,1-1,0 0,-1 0,2 0,8-2,-1-1,1-1,-1 0,0-1,0 0,-1-1,0-1,0 0,0 0,-1-1,0 0,0-1,-1-1,0 1,-1-2,0 1,4-8,8-11,-2-1,-1 0,-2-2,-1 1,-1-2,2-12,-6 17,-2 0,-1-1,-1 0,-1 0,-2 0,-1 0,-1 0,-2-1,0 1,-3-4,2 22,-1 0,0 1,-1-1,0 1,0 0,-1 0,-1 0,0 0,0 1,0 0,-1 0,-3-1,7 6,0 1,-1 0,1 0,-1 0,0 1,0-1,0 1,0 0,0 0,-1 0,1 1,0-1,-1 1,1 0,-1 0,0 1,1 0,-1-1,0 1,1 1,-1-1,1 1,-1 0,1 0,-1 0,1 0,-1 1,1 0,0 0,-3 2,-6 6,1 1,0 0,0 1,1 0,0 1,1 0,1 1,0 0,1 0,0 1,2 0,-1 1,0 5,-2 4,2-1,1 1,1 1,0-1,3 1,0-1,1 1,1 0,2-1,4 25,-3-39,0 0,1-1,0 1,1-1,0 0,1-1,0 1,0-1,1 0,0-1,0 1,1-1,1-1,-1 0,1 0,0 0,0-1,1-1,0 1,0-2,0 1,1-1,0-1,-1 0,1-1,0 0,10 1,1 0,1-1,0-1,0-1,0-1,0-2,0 0,-1-1,1-1,-1-1,0 0,0-2,2-3,8-3</inkml:trace>
  <inkml:trace contextRef="#ctx0" brushRef="#br0" timeOffset="3578.333">4657 508,'-61'29,"0"4,2 2,2 2,2 3,-36 33,88-71,0 0,0 0,0 0,1 0,-1 0,1 0,-1 1,1 0,0-1,0 1,0 0,0 0,0 0,1 0,-1 0,1 1,0-1,0 0,0 1,0-1,1 0,-1 1,1-1,0 1,0-1,0 1,1-1,-1 1,1-1,0 1,0-1,0 0,0 1,0-1,1 0,-1 0,1 0,0 0,0 0,0-1,1 1,-1 0,1-1,1 2,2-1,0-1,0 1,0-1,0 0,0-1,1 0,-1 0,0 0,1-1,-1 1,1-2,-1 1,1-1,-1 0,0 0,1 0,-1-1,0 0,0-1,0 1,0-1,-1 0,1 0,3-4,119-104,-127 111,78-65,-77 65,0 0,0 1,0-1,0 1,0-1,-1 1,1 0,0 0,0 0,0 0,-1 0,1 0,0 0,-1 1,1-1,-1 1,0-1,1 1,-1-1,0 1,0 0,0 0,0-1,0 1,0 0,-1 0,1 0,-1 0,1 0,-1 0,0 0,0 0,1 0,-1 0,-1 0,1 0,0 0,0 0,-1 0,0 1,4 17,-2-15,0-1,-1 0,2 0,-1 0,0 0,1 0,0 0,0-1,0 1,0 0,0-1,1 0,0 1,-1-1,1 0,0-1,1 1,-1 0,0-1,1 0,0 1,-1-2,1 1,0 0,0-1,0 1,0-1,0 0,0-1,1 1,-1-1,0 0,0 0,0 0,1 0,-1-1,0 1,0-1,3-1,10-9,-2-1,0-1,0 0,-1-1,-1 0,0-1,-1 0,-1-1,0-1,-1 0,-1 0,-1-1,0 0,3-13,-3 13,-11 27,0 2,1-1,0 0,0 0,1 1,0-1,1 1,0-1,1 0,0 1,1-1,0 0,0 1,1-1,1 0,-1-1,2 1,-1-1,1 0,1 0,1 2,-2-8,0 1,0-1,0-1,0 1,1-1,-1 0,1 0,-1-1,1 1,0-1,-1-1,1 1,0-1,0 0,0 0,0 0,-1-1,1 0,0 0,-1-1,1 0,0 0,-1 0,0 0,0-1,0 0,0 0,0 0,0-1,-1 1,1-1,-1-1,0 1,0 0,-1-1,1 0,-1 0,1-1,67-194,-28 112,-42 87,-1 1,0-1,1 1,-1-1,0 1,1-1,-1 1,1-1,-1 1,1-1,0 1,-1 0,1-1,-1 1,1 0,0-1,-1 1,1 0,0 0,-1 0,1 0,-1-1,1 1,0 0,0 0,-1 0,1 1,0-1,-1 0,1 0,-1 0,1 0,0 1,-1-1,1 0,0 0,-1 1,1-1,-1 1,1-1,-1 0,1 1,-1-1,1 1,-1-1,1 1,-1-1,0 1,1 0,-1-1,0 1,0-1,1 1,-1 0,0-1,0 1,0 0,0-1,0 1,0 0,0 0,9 50,-9-44,78 590,-76-568,-1 0,-2 0,-1 0,-1-1,-1 1,-1 0,-4 8,5-24,0-1,-1 0,0 0,-1 0,0-1,-1 0,0 0,-1-1,0 0,0 0,-1 0,-1-1,0-1,0 0,0 0,-1-1,-5 3,13-8,1 1,-1-1,-1 0,1 0,0 0,0 0,-1-1,1 1,-1-1,0 0,1 0,-1 0,0-1,0 1,1-1,-1 0,0 0,0 0,1 0,-1-1,0 1,0-1,1 0,-1 0,1-1,-1 1,1-1,-1 0,1 0,0 0,0 0,0 0,0-1,0 1,0-1,1 0,-1 0,1 0,0 0,0 0,0-1,-1-11,2 0,0 0,1 0,0 0,2 0,-1 0,2 1,0-1,0 0,2 1,0 0,0 0,2 0,-1 1,2 0,0 0,0 1,1 0,1-1,7-11,1 2,0-1,2 2,0 1,2 0,0 2,1 0,0 2,2 0,24-11,-25 16,-6 1</inkml:trace>
  <inkml:trace contextRef="#ctx0" brushRef="#br0" timeOffset="4467.972">113 1524,'613'-92,"-107"67,-209 16,846-7,-894 16,445-27,-145-3,-61 2,83 29,-345-29,-114 28,-88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0,'-17'39,"3"1,1 0,2 0,1 1,2 1,3 0,0 3,1 285,7-179,-4 58,-10-148,12-48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6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602 452,'-79'21,"-4"0,1 4,1 3,-2 5,77-32,0 1,0 1,0-1,1 1,-1 0,1 0,-1 1,1-1,0 1,1 0,-1 1,1-1,-1 1,1 0,1 0,-1 0,1 1,0-1,0 1,0 0,0 4,4-8,0 1,0-1,1 0,-1 1,1-1,0 0,0 0,0 0,0 0,0 0,0 0,0-1,1 1,-1-1,1 1,-1-1,1 0,-1 0,1 0,0-1,0 1,-1 0,1-1,0 0,0 0,2 0,7 3,109 16,-119-19,0 0,-1-1,1 1,0 0,0 1,-1-1,1 0,0 0,-1 1,1-1,0 1,-1-1,1 1,-1 0,1-1,-1 1,1 0,-1 0,1 0,-1 0,0 1,0-1,1 0,-1 0,0 1,0-1,0 1,-1-1,1 1,0-1,0 1,-1-1,1 1,-1 0,0-1,1 1,-1 0,0 0,0-1,0 1,0 0,0-1,0 1,-1 0,1 0,0-1,-1 1,0-1,1 1,-1 0,0-1,0 1,-105 83,63-56,-5 3,33-23,0 0,1 1,0 0,1 1,0 1,1 0,1 1,-6 7,16-18,0-1,0 1,0 0,0 0,0-1,1 1,-1 0,1 0,-1 0,1 0,0-1,0 1,0 0,0 0,0 0,0 0,0 0,1 0,-1 0,1-1,-1 1,1 0,0 0,0-1,0 1,0 0,0-1,0 1,0-1,0 1,1-1,-1 0,1 1,-1-1,1 0,-1 0,1 0,-1 0,1 0,0-1,1 2,79 27,-79-28,23 5,-1-1,1-2,0-1,0 0,1-2,22-3,-47 3,1-1,-1 1,1-1,-1 1,1-1,-1 0,1 0,-1 0,0 0,1 0,-1 0,0-1,0 1,0-1,0 1,0-1,0 0,0 0,-1 0,1 0,-1 0,1 0,0-3,5-12</inkml:trace>
  <inkml:trace contextRef="#ctx0" brushRef="#br0" timeOffset="284.567">347 1,'-32'90,"4"2,4 1,4 1,4 1,0 51,7-25,6 1,8 79,27 161,-32-281,-1-57</inkml:trace>
  <inkml:trace contextRef="#ctx0" brushRef="#br0" timeOffset="1435.004">1279 198,'-30'14,"1"1,0 1,1 2,0 1,2 1,0 1,1 1,-14 18,14-12,2 0,1 2,1 1,1 1,2 0,1 1,2 1,1 1,2 0,1 0,2 1,2 1,1 0,1 0,3 0,0 0,3 0,2 8,-3-34,1-1,0 0,1 0,0 0,1 0,0 0,0-1,1 1,0-1,1 0,0 0,0-1,1 1,0-1,1 0,0-1,0 1,0-1,1-1,0 0,0 0,1 0,0-1,0 0,0-1,0 0,1 0,0-1,0 0,-1-1,2 0,-1-1,0 0,0-1,0 1,6-2,-1-1,0-1,0-1,0 0,-1 0,1-2,-1 0,0 0,-1-1,0-1,0 0,0-1,-1-1,-1 0,2-1,-6 4,0 0,0 0,-1 0,0-1,0 0,-1 0,0-1,0 0,-1 0,0 0,-1 0,0 0,0-1,-1 1,0-1,-1 0,0 0,-1 0,0 1,0-1,-1 0,0-2,-1 4,-1 1,1 0,-1 0,-1 0,1 0,-1 0,0 1,-1-1,0 1,0 0,0 1,0-1,-1 1,0 0,0 1,-1-1,1 1,-1 0,0 1,0-1,0 2,0-1,-5 0,-6-3,0 2,0 0,-1 1,1 1,-1 0,0 2,1 0,-1 1,-6 2,14-2,0 1,-1 0,1 1,0 0,0 1,1 0,-1 0,1 1,0 1,0 0,0 0,1 1,0 0,0 1,1 0,0 0,1 1,-5 6,-5 9,2-5</inkml:trace>
  <inkml:trace contextRef="#ctx0" brushRef="#br0" timeOffset="1767.341">1590 932,'-10'14,"-3"10,6 1,8-4,5-11,0-6</inkml:trace>
  <inkml:trace contextRef="#ctx0" brushRef="#br0" timeOffset="2170.829">1815 368,'26'-27,"2"2,1 1,1 1,1 2,1 1,0 1,2 2,0 1,1 2,2 0,-33 12,1 0,0 0,-1 1,1-1,0 1,0 0,-1 0,1 1,0-1,0 1,0 0,0 1,0-1,0 1,0 0,-1 0,1 0,0 1,-1 0,1 0,-1 0,1 0,-1 1,0-1,0 1,0 0,-1 0,1 1,-1-1,1 1,-1 0,0 0,0 0,-1 0,0 0,1 1,-1-1,0 1,-1 0,1 0,-2 16,0 0,-1 0,-2 0,0 0,-1 0,0-1,-2 0,-1 0,0 0,-2-1,0 0,-1 0,-1-1,-1 0,0-1,-12 13,-225 285,243-309,0 1,1 0,0 0,1 1,-1-1,1 1,1 0,0 0,0 0,0 1,1 1,1-6,1-1,0 0,0 1,0-1,0 0,0 1,1-1,0 1,-1-1,1 0,0 0,1 0,-1 1,1-1,-1 0,1 0,0-1,0 1,0 0,0-1,1 1,-1-1,1 0,-1 0,1 0,0 0,0 0,0 0,2 0,9 3,1 0,-1-1,1-1,0 0,0-1,0-1,1 0,-1-1,0-1,13-2,7 1,30 2,117-14,-158 8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34,'-38'-9,"0"0,-1 3,1 1,-1 2,-10 2,35 1,1 1,0 0,0 1,0 0,0 1,0 1,0 0,1 1,0 0,0 0,0 2,0-1,1 2,0-1,1 2,0-1,-2 3,-13 18,2 1,1 1,1 1,2 1,1 0,1 1,3 1,0 1,2 0,2 1,2 0,1 0,1 1,3 0,0 31,2-55,1 0,0 0,0 0,2 0,0 0,0 0,1 0,1-1,0 0,1 1,0-1,1-1,1 1,0-1,1 0,0-1,0 0,1 0,1-1,0 0,0-1,1 0,0 0,1-1,-1-1,2 0,-1 0,1-2,6 3,4-2,1-1,-1 0,1-2,0-1,0-1,0-1,0-1,0-1,0-2,0 0,-1-1,1-1,-1-1,-1-2,3-1,-16 4,0 0,0 0,0-1,-1 0,1-1,-2 1,1-2,-1 1,-1-1,1 0,-2 0,1-1,-1 0,-1 0,1 0,0-7,-3 11,0 0,0-1,-1 1,0 0,-1-1,1 1,-1-1,0 1,-1-1,0 1,0-1,0 1,0 0,-1-1,0 1,-1 0,1 0,-1 1,0-1,-1 0,0 1,1 0,-1 0,-1 0,1 0,-1 1,0-1,-3-1,-8-4,0 2,-1-1,0 2,0 0,-1 1,0 1,0 1,0 0,0 2,0 0,-1 1,1 0,-1 2,1 0,-1 1,1 1,0 1,-13 4,20-5,0 1,0 1,0 0,1 0,0 1,0 0,1 0,-1 1,1 1,1 0,0 0,0 0,0 1,1 0,1 1,-1 0,1 0,1 0,0 0,1 1,0 0,0 0,1 0,0 0,1 1,0 8,2 5</inkml:trace>
  <inkml:trace contextRef="#ctx0" brushRef="#br0" timeOffset="234.174">1164 824,'-10'9,"2"4,7-1,4-2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4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88,'10'-9,"2"0,-1 0,1 1,0 1,1 0,-1 0,2 2,-1-1,0 2,1 0,0 0,0 1,0 1,0 0,1 1,-1 1,0 0,1 1,-1 0,0 1,0 1,6 2,27 5,-35-9,0 1,0 0,0 1,0 0,0 1,0 0,-1 1,0 0,0 1,0 0,0 1,-1 0,0 1,-1 0,0 0,0 1,7 9,-7-6,0 0,0 1,-1 0,0 0,-1 1,-1 0,0 0,-1 0,-1 1,0 0,-1 0,-1 0,0 0,-1 1,0-1,-2 0,1 1,-2-1,-1 2,-34 191,9-90,17-79,2 1,1 0,2 0,1 23,6 219,-1-270,0 0,1 0,0 0,1 0,0-1,0 1,2-1,-1 1,1-1,1 0,0-1,1 1,0-1,0 0,1 0,1-1,-1 0,1 0,1-1,0 0,0 0,0-1,2 0,81 30,-196-14,95-22,1 0,0 1,0 0,0 0,0 0,1 1,-1 1,1-1,-1 1,1 0,0 1,1 0,-1 0,1 0,0 1,0 0,1 0,0 0,0 1,0 0,1 0,0 0,0 0,1 1,0-1,0 1,0 0,1 1,3 189,27-28,-28 225,0-383,-1-1,0 0,-1 1,-1-1,0 0,0 0,-1 0,0-1,-1 1,-1-1,1 0,-1-1,-1 1,0-1,0 0,-1-1,0 0,0 0,-9 6,5-3,0 1,0-1,-1-1,0-1,-1 1,0-2,0 0,-1-1,0 0,-5 0,-144 25,111-26,53-7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8.1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405 368,'40'-46,"-41"45,1 0,-1 0,0 0,0 1,1-1,-1 0,0 1,0-1,0 1,0-1,0 1,0 0,0-1,0 1,0 0,0-1,0 1,0 0,0 0,0 0,0 0,0 0,0 0,-1 0,1 1,0-1,0 0,0 1,0-1,0 0,0 1,0-1,1 1,-1 0,0-1,0 1,-1 0,-328 125,252-82,78-43,0 0,1 0,-1 0,0 0,1 0,-1 0,1 0,-1 0,1 0,-1 0,1 0,0 0,-1 0,1-1,0 1,0 0,-1 0,1-1,0 1,0 0,0-1,0 1,0-1,0 1,0-1,0 0,0 1,0-1,0 0,0 0,1 0,-1 0,0 0,0 0,0 0,0 0,0 0,0-1,0 1,1 0,-1 0,168 2,-168-3,1 1,-1-1,1 1,0 0,-1 0,1 0,-1 0,1 0,0 0,-1 0,1 0,-1 1,1-1,-1 1,1-1,-1 1,1-1,-1 1,0 0,1 0,-1 0,0 0,1 0,-1 0,0 0,0 0,0 0,0 1,0-1,0 0,0 1,-1-1,1 0,0 1,-1-1,1 1,-1-1,0 1,1 0,-1-1,0 1,0-1,0 1,0-1,0 1,0 0,-1-1,1 1,0-1,-1 1,1-1,-1 1,0-1,1 1,-1-1,0 0,0 1,0-1,0 0,-1 1,-8 10,-1 0,0-1,-1-1,0 0,-1-1,0 0,-1-1,-7 4,-30 20,48-31,0 0,1-1,-1 1,0 0,1 1,-1-1,1 0,0 1,-1-1,1 1,0 0,0 0,0 0,0 0,1 0,-1 0,0 1,1-1,-1 0,1 1,0-1,0 1,0 0,0-1,1 1,-1 0,1-1,-1 1,1 0,0 0,0-1,0 1,0 0,1 0,-1-1,1 1,0 0,-1-1,1 1,1 0,-1-1,0 1,0-1,1 0,0 1,-1-1,3 2,6 2,1 1,1-2,-1 1,1-1,0-1,0 0,0-1,0-1,1 1,-1-2,1 0,-1 0,1-1,0-1,2 0,-11 0,0 1,0-1,0 0,-1 0,1 0,0-1,0 1,-1-1,1 0,-1 0,0 0,1-1,-1 1,0-1,0 1,-1-1,1 0,0 0,-1 0,0-1,0 1,0-1,0 1,0-2,6-16</inkml:trace>
  <inkml:trace contextRef="#ctx0" brushRef="#br0" timeOffset="303.666">264 1,'-19'199,"8"0,12 101,-1-159,0-122,1 0,1 0,0 0,1 0,1-1,1 1,1-1,0 0,1 0,1-1,1 0,0-1,7 8,-3-8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0,'-22'298,"15"156,8-474,0 0,2 0,0 1,1-1,1 1,1 0,1 0,0 0,4-4,2-1</inkml:trace>
  <inkml:trace contextRef="#ctx0" brushRef="#br0" timeOffset="265.895">311 254,'-225'155,"164"-93,60-60,0 0,0-1,0 1,0 0,0 0,1-1,-1 1,1 0,-1 0,1 0,0 0,-1 0,1 0,0 0,0 0,0 0,1 0,-1 0,0 0,1-1,0 1,-1 0,1 0,0 0,0-1,0 1,0 0,0-1,0 1,0 0,1-1,-1 0,0 1,1-1,-1 0,1 0,0 0,-1 0,1 0,2 1,63 28,-58-28,0 1,0 0,-1 0,0 1,1 1,-1-1,0 1,-1 0,0 1,1 0,-2 0,1 0,-1 1,0 0,4 6,-3 2,-6-12,0-1,0 1,0 0,0-1,1 1,-1-1,1 0,-1 0,1 1,0-1,0 0,0 0,0 0,0-1,0 1,1-1,-1 1,1-1,-1 1,1-1,-1 0,1 0,2 0,12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6.0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0,'0'102,"26"156,-19-163,3-1,4-1,18 58,-4-80,-27-69,0-1,-1 1,1-1,0 1,-1-1,1 0,0 1,0-1,0 0,1 0,-1 1,0-1,0 0,0 0,1 0,-1 0,1-1,-1 1,1 0,-1-1,1 1,-1-1,1 1,-1-1,1 1,0-1,-1 0,1 0,0 0,-1 0,1 0,-1-1,1 1,0 0,-1-1,1 1,-1-1,1 1,-1-1,1 0,-1 0,1 0,-1 0,12-11,-2 0,1-1,-2-1,0 1,0-2,-1 0,-1 0,1-3,18-31,103-151,-130 199,0-1,1 1,-1-1,0 1,1 0,-1-1,1 1,-1 0,1 0,0-1,0 1,0 0,-1 0,1 0,0 0,0 0,0 0,1 0,-1 0,0 0,0 1,0-1,1 0,-1 1,0-1,1 1,-1-1,0 1,1 0,-1-1,1 1,-1 0,0 0,1 0,-1 0,1 0,-1 1,0-1,1 0,-1 1,1-1,-1 1,0-1,0 1,1-1,-1 1,1 1,8 161,-3-114,-7-33,0-1,2 1,0-1,0 0,2 1,0-1,0 0,2-1,0 1,0-1,1-1,1 1,1-1,-1 0,2-1,0 0,0 0,6 3,-15-14,1 0,0 0,-1 0,1 0,0-1,0 1,0 0,-1-1,1 0,0 1,0-1,0 0,0 0,0 0,0 0,0 0,0 0,0-1,0 1,0-1,0 1,-1-1,1 0,0 1,0-1,-1 0,1 0,0 0,-1-1,1 1,-1 0,0-1,1 1,-1-1,1 1,37-65,-34 56,120-325,-70 126,-51 172,-5 32,1-1,0 1,1-1,-1 1,1-1,0 1,0-1,1 1,0 0,0-1,0 1,0 0,1 0,0 1,1-3,12 0,1 7</inkml:trace>
  <inkml:trace contextRef="#ctx0" brushRef="#br0" timeOffset="339.675">1159 536,'-7'10,"-9"14,0 1,2 0,1 1,1 0,1 1,1 0,1 1,1 2,8-28,-1 0,1 1,-1-1,1 0,0 1,0-1,0 1,0-1,1 0,-1 1,0-1,1 0,0 0,-1 1,1-1,0 0,0 0,1 0,-1 0,0 0,0 0,1 0,0 0,-1-1,1 1,0 0,0-1,-1 0,1 1,0-1,1 0,-1 0,0 0,0 0,0 0,1-1,-1 1,2 0,3-1,0 1,-1-1,1 0,0-1,0 1,-1-1,1-1,-1 1,1-1,-1 0,1-1,-1 1,2-3,1 1,-1 0,0-1,0 0,-1-1,0 0,0 0,0-1,-1 1,1-2,-2 1,1 0,-1-1,0 0,-1 0,0-1,0 1,-1-1,0 0,0 0,-1 0,0 0,-1-1,0 1,0 0,-1-1,-1 1,1 0,-1-1,-1 1,0-3,1 9,-1 0,1 0,-1 0,0 0,0 0,0 0,0 0,0 1,0-1,-1 1,1 0,-1-1,0 1,0 0,1 1,-1-1,0 0,-1 1,1 0,0 0,0 0,-1 0,1 0,0 0,-1 1,1 0,-1 0,1 0,-1 0,1 0,0 1,-1-1,1 1,0 0,-1 0,1 0,0 1,0-1,0 1,0-1,0 1,0 0,1 0,-1 1,-1 1,-16 14</inkml:trace>
  <inkml:trace contextRef="#ctx0" brushRef="#br0" timeOffset="623.078">1469 791,'0'0,"0"-5,5-6,1-7,5-4,0-4,-1-1,2-3,-1 1,2 4,0 2,1 1,0-2,1 4,3 5,-1 10,-4 10,-4 5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3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1 395,'40'-6,"-1"-1,0-3,0 0,-1-3,0-1,-1-2,9-7,26-33,-71 54,1 1,-1-1,1 0,-1 0,0 0,0 0,0 0,0 0,0 0,0 0,-1 0,1 0,-1 0,1-1,-1 1,0 0,0 0,0-1,0 1,0 0,0 0,-1-1,1 1,-1 0,0 0,1 0,-1 0,0 0,0 0,0 0,-1 0,1 0,0 0,-1 1,1-1,-1 0,0 1,0-1,-5-1,0-1,0 1,0 0,-1 0,1 1,-1 0,1 1,-1 0,0 0,0 0,0 1,0 0,0 1,1 0,-1 0,0 0,1 1,-1 0,1 1,-1 0,1 0,0 0,0 1,0 0,1 1,-1-1,-3 5,3-2,1 0,-1 0,1 1,1 0,-1 0,2 1,-1-1,1 1,0 0,1 0,0 1,0-1,1 1,0-1,1 1,0 0,1 0,0-1,0 1,1 0,0 0,2 4,-2-8,0-1,0 0,1 0,0 0,0-1,0 1,1 0,-1-1,1 1,0-1,0 0,1 0,-1 0,1-1,0 1,0-1,0 0,0 0,1 0,-1 0,1-1,0 0,0 0,0 0,4 0,130 17,-110-19,-4-1</inkml:trace>
  <inkml:trace contextRef="#ctx0" brushRef="#br0" timeOffset="384.19">593 479,'89'-95,"78"-72,-160 161,-6 5,-1 0,1 0,0 0,-1 0,1 0,0 0,-1 0,1 0,0 0,0 0,0 0,0 1,0-1,0 0,0 1,0-1,0 1,1-1,-1 1,0-1,0 1,0 0,1 0,-1-1,0 1,0 0,1 0,-1 0,0 0,0 1,0-1,1 0,-1 0,0 1,0-1,0 1,0-1,1 1,-1-1,0 1,0 0,0 0,0-1,-1 1,1 0,0 0,0 0,-8 74,6-73,-1 1,1 0,-1 1,1-1,0 0,0 0,0 0,0 1,1-1,0 0,-1 1,1-1,0 0,1 1,-1-1,0 0,1 1,0-1,0 0,0 0,0 0,0 1,1-1,0-1,-1 1,1 0,0 0,0-1,0 1,1-1,-1 1,1-1,-1 0,1 0,0 0,0 0,3 1,5-2,0 0,0-1,0-1,0 1,0-2,0 1,0-2,0 1,0-2,-1 1,1-1,-1-1,0 0,-1 0,1-1,-1 0,0-1,0 0,-1-1,4-3,100-98,-95 91</inkml:trace>
  <inkml:trace contextRef="#ctx0" brushRef="#br0" timeOffset="1032.05">1327 366,'48'-8,"-1"-2,0-3,-1-1,0-3,0-2,-38 17,0 0,-1-1,1 0,-1 0,0 0,0-1,0 0,-1-1,1 1,-1-1,0-1,0 1,-1-1,0 0,0 0,0 0,0-1,-1 0,-1 0,1 0,-1 0,0-1,0 1,-1-1,0 0,-1 1,0-1,0 0,0-2,-3 7,0-1,0 0,0 1,0 0,-1-1,0 1,1 0,-1 1,0-1,0 0,-1 1,1-1,-1 1,1 0,-1 0,1 1,-1-1,0 1,0 0,0 0,0 0,0 0,0 1,0-1,0 1,0 0,0 0,0 1,0-1,0 1,0 0,0 0,0 0,0 1,0-1,1 1,-1 0,1 0,-1 0,1 1,0-1,0 1,0-1,-3 4,-12 10,1 0,1 1,0 1,1 0,1 1,1 1,1 0,-2 6,12-22,-1 0,1 0,1 0,-1 1,0-1,1 1,0-1,0 1,1-1,-1 1,1 0,0-1,0 1,0 0,1-1,0 1,0-1,0 1,0-1,1 1,0-1,0 0,0 0,0 0,0 0,1 0,0 0,0 0,0-1,0 0,1 0,-1 0,1 0,0 0,-1 0,1-1,1 0,-1 0,0 0,0 0,1-1,9 2,-1 0,1 0,0-2,1 0,-1 0,0-2,0 1,0-2,0 0,0-1,0 0,-1-1,1 0,-1-1,0-1,0 0,1-2,30-17,-2-2,-1-2,-1-2,3-6,-30 27,-1-1,-1 0,0-1,0 0,-1-1,-1 0,0-1,-1 0,0 0,-1-1,-1 1,0-2,-2 1,3-10,-8 26,1 0,-1 1,0-1,0 0,0 0,1 0,-1 0,0 0,-1 0,1 0,0 0,0-1,0 1,0 0,-1-1,1 1,0-1,-1 1,1-1,0 1,-1-1,1 0,-1 0,1 0,0 0,-1 0,1 0,-1 0,1 0,0-1,-1 1,1 0,0-1,-1 1,1-1,0 0,-1 1,1-1,0 0,0 0,0 0,0 0,0 1,0-2,0 1,0 0,0 0,0 0,1 0,-1 0,0-1,1 1,-1 0,1-1,0 1,-1 0,1-1,0 1,0-1,0 1,0 0,0-1,0 1,0-1,0 1,0 0,1-1,-3 4,1 0,0 0,0 0,0 0,0 0,0 0,1 1,-1-1,1 0,-1 1,1-1,0 0,0 1,0-1,0 1,0-1,1 0,-1 1,1-1,-1 0,1 0,0 1,0-1,0 0,0 0,0 0,0 0,1 0,-1 0,1 0,-1-1,1 1,0 0,0-1,0 1,79 31,-76-32,0-1,0 1,-1 0,1 1,0-1,0 1,-1 0,1 0,-1 0,0 0,1 1,-1 0,0 0,0 0,-1 0,1 1,-1-1,0 1,0 0,0 0,0 0,0 0,-1 1,0-1,0 1,0 0,-1-1,1 1,-1 0,0 0,-1 0,1 0,-1 0,0-1,0 1,-1 0,1 0,-1 2,-84 166,80-150,4-5</inkml:trace>
  <inkml:trace contextRef="#ctx0" brushRef="#br0" timeOffset="1551.663">2654 112,'-27'16,"1"1,1 1,0 1,1 1,2 1,0 1,1 1,1 1,2 0,0 2,-7 15,23-39,0 0,1 0,-1 0,1 0,0 1,-1-1,1 0,0 1,0-1,0 1,1-1,-1 1,1-1,-1 1,1-1,0 1,0 0,0-1,0 1,0-1,1 1,-1 0,1-1,0 1,0-1,-1 1,2-1,-1 0,0 1,0-1,1 0,-1 0,1 0,0 0,0 0,0 0,0-1,0 1,0 0,0-1,0 0,0 1,1-1,-1 0,1 0,-1 0,1-1,-1 1,1-1,-1 1,1-1,10-2,0-1,0 0,0-1,0-1,-1 0,1 0,-1-1,-1-1,1 0,-1-1,0 0,-1 0,0-1,1-2,216-204,-155 181,-70 33,0 0,0 1,0-1,0 1,0-1,0 1,0 0,1 0,-1 0,0 0,0 0,0 1,0-1,0 1,0-1,0 1,0 0,0-1,0 1,0 0,0 1,0-1,0 0,-1 0,1 1,-1-1,1 1,-1 0,1-1,-1 1,0 0,0 0,0-1,1 2,1 11,0 0,0 1,-2-1,1 0,-2 1,0-1,-1 0,0 1,-1 0,1-5,-14 99,-4-2,-24 70,25-105,6-20,6-19,-1 1,-1-1,-2 0,-2-1,-1 0,-1-1,-2 0,-1-2,-1 0,-2 0,17-25,0 0,0 0,0 0,0 0,-1 0,0-1,0 0,0 0,0 0,0 0,-1-1,1 1,-1-1,0 0,1-1,-1 1,0-1,0 0,0 0,0-1,0 1,0-1,0 0,0 0,-1-1,1 1,0-1,1-1,-1 1,0 0,0-1,0 0,1 0,-1-1,1 1,0-1,0 0,0 0,0-1,0 1,0-1,1 1,0-1,0 0,-1-2,-1-12,1 0,1 0,1-1,1 1,0 0,2-1,0 1,1 0,0-1,2 1,0 0,1 1,3-8,5-10,1 0,1 1,2 0,2 1,0 1,3 1,0 1,12-11,-9 13</inkml:trace>
  <inkml:trace contextRef="#ctx0" brushRef="#br0" timeOffset="2064.098">3274 56,'-16'20,"1"2,0 0,2 0,0 2,2-1,0 1,2 1,0 0,2 0,-3 23,9-45,1 0,0 0,0 0,0-1,1 1,-1 0,1 0,-1-1,1 1,0 0,0-1,0 1,0-1,1 1,-1-1,1 1,-1-1,1 0,0 0,0 0,0 0,0 0,0 0,0-1,1 1,-1-1,1 1,-1-1,1 0,-1 0,1 0,0 0,-1-1,1 1,0-1,0 1,0-1,-1 0,1 0,0 0,0-1,-1 1,1-1,0 1,0-1,-1 0,1 0,1-1,19-6,-1-1,0-1,-1-1,0-1,0 0,-1-2,-1 0,-1-2,0 0,7-9,46-50,63-53,-127 123,0-1,0 1,1 0,0 0,0 1,0 0,0 1,1 0,-1 0,1 0,0 1,0 1,0 0,0 0,0 0,0 1,0 1,3 0,-8 2,0 1,0 0,-1 0,0 0,0 0,0 0,0 1,-1 0,1-1,-1 1,-1 0,1 0,0 0,-1 0,0 0,-1 1,1-1,-1 0,0 0,0 1,0-1,-1 0,0 0,-1 4,2 9,-7 142,-7 1,-6-2,-8 0,-7-2,-36 96,62-222,-1 0,-2-1,-1 0,-1-1,-18 27,27-48,0 0,-1-1,0 0,0 0,-1 0,0-1,0 0,-1 0,1-1,-1 0,0 0,-1-1,1 0,-1-1,1 1,-1-2,0 1,-1-1,1 0,0-1,0 0,-8-1,11 0,0 0,1-1,-1 0,1 0,-1 0,1-1,-1 0,1 0,0 0,-1 0,1-1,1 0,-1 0,0 0,1-1,-1 0,1 0,0 0,1 0,-1 0,1-1,-1 0,1 0,1 1,-1-2,1 1,0 0,-1-4,-1-3,1 0,1 0,0 0,0 0,2-1,-1 1,1 0,1-1,1 1,-1 0,2-1,2-8,8-11,1 2,2 0,1 0,1 2,1 0,2 1,0 1,2 2,20-18,9-4,2 3,2 2,1 2,3 3,0 2,2 4,64-23,-67 31,1 3,1 2,29-3,-47 12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0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1 392,'15'2,"0"0,1 0,-1-2,0 0,1 0,-1-2,0 0,0 0,0-1,0-1,0-1,-1 0,0-1,0-1,0 0,-1 0,0-1,0-1,-1-1,0 1,-1-2,0 0,-1 0,0-1,-1 0,0 0,-1-1,0-1,4-10,19-76,-28 137,-25 97,-11 163,12-130,-35 126,14-131,23-130,31-68,20-52,-19 57</inkml:trace>
  <inkml:trace contextRef="#ctx0" brushRef="#br0" timeOffset="387.425">819 392,'-440'315,"402"-273,37-41,1 0,-1 0,1 0,-1 0,1-1,0 1,0 1,-1-1,1 0,0 0,0 0,0 0,0 0,0 0,0 0,0 0,1 0,-1 0,0 0,0 0,1 0,-1 0,1 0,-1 0,1-1,-1 1,1 0,0 0,-1 0,1 0,0-1,0 1,-1 0,1-1,0 1,0-1,0 1,0-1,0 1,0-1,0 0,0 1,0-1,0 0,0 0,0 0,0 0,0 0,1 0,121 6,-108-8,0 1,1 1,-1 0,1 2,-1-1,0 2,0 0,11 4,-20-3,0 0,0 1,-1 0,1 0,-1 1,-1-1,1 1,-1 0,0 1,0-1,0 1,-1-1,0 1,-1 0,0 0,0 0,0 1,-1-1,0 0,0 1,-1-1,1 1,-2-1,1 0,-1 1,-1-1,1 0,-1 1,0-1,-3 4,1 54,26-64,-6-9</inkml:trace>
  <inkml:trace contextRef="#ctx0" brushRef="#br0" timeOffset="586.279">1101 786,'-19'34,"-7"15,2 5,9-7,13-16,6-14</inkml:trace>
  <inkml:trace contextRef="#ctx0" brushRef="#br0" timeOffset="732.813">1045 335,'0'0</inkml:trace>
  <inkml:trace contextRef="#ctx0" brushRef="#br0" timeOffset="1103.289">1270 984,'196'-289,"-196"288,31-31,-31 31,0 1,1-1,-1 1,1-1,-1 1,1 0,-1-1,1 1,0-1,-1 1,1 0,0 0,-1-1,1 1,-1 0,1 0,0 0,0 0,-1-1,1 1,0 0,-1 0,1 1,0-1,-1 0,1 0,0 0,-1 0,1 1,0-1,-1 0,1 0,-1 1,1-1,0 0,-1 1,1-1,-1 1,1-1,-1 1,0-1,1 1,-1-1,1 1,-1 0,0-1,1 1,-1-1,0 1,0 0,1-1,-1 1,0 0,0-1,0 1,0 0,8 64,-9-58,1-1,0 1,1-1,0 1,0-1,0 1,0-1,1 1,0-1,1 0,-1 0,1 0,0-1,1 1,-1 0,1-1,0 0,2 1,-1-2,0-1,0 0,0 0,1 0,-1-1,1 0,-1 0,1 0,0-1,0 0,0 0,0 0,0-1,0 0,0 0,-1 0,1-1,0 0,0 0,0 0,0-1,-1 0,1 0,-1-1,1 1,-1-1,0 0,0-1,0 1,-1-1,1 0,-1 0,0 0,0-1,0 1,-1-1,1 0,-1 0,0-1,-1 1,3-5,20-42,-14 32</inkml:trace>
  <inkml:trace contextRef="#ctx0" brushRef="#br0" timeOffset="1717.348">1976 899,'38'-9,"-1"-2,-1-2,0-1,-1-2,-1-1,20-14,10-38,-62 66,-1 1,0-1,0 1,-1-1,1 1,0-1,-1 0,1 1,-1-1,0 0,0 1,0-1,0 0,-1 1,1-1,-1 0,1 1,-1-1,0 1,0-1,0 1,-1-1,1 1,0 0,-1 0,1-1,-1 1,0 0,0 0,0 1,0-1,0 0,0 1,-5-5,-1 1,1 1,-1 0,0 0,0 0,0 1,0 0,-1 1,1 0,-1 0,1 1,-1 0,0 0,1 1,-1 0,0 1,0 0,1 0,-1 1,1 0,-1 0,1 1,0 0,0 1,0-1,0 2,1-1,0 1,-1 0,2 1,-1-1,1 1,0 1,-3 2,0 1,0 1,0-1,1 1,1 1,0 0,0 0,1 0,1 0,0 1,0 0,1 0,1 1,1-1,0 1,0-1,1 1,1 0,0 0,1 1,1-9,0 0,1 0,-1 0,1 0,0 0,0-1,1 1,0-1,0 0,0 0,0-1,1 1,0-1,0 0,0 0,0 0,1-1,-1 0,1 0,0 0,0-1,0 0,5 1,8 2,1-1,-1 0,1-2,0 0,0-2,0 0,2-1,15-5,-1-1,1-2,-1-1,-1-2,0-1,-1-2,0-2,-1-1,24-18,-11 3,-2-3,-2-2,-1-1,-2-2,-2-2,-2-1,-2-2,-1-1,-3-2,6-17,-20 41,-1-1,-1 0,-1-1,-2 0,-1 0,-1-1,-1-1,-1 1,-2-1,1-18,-5 44,1-1,0 1,-1 0,1-1,-1 1,0-1,0 1,-1 0,1-1,-1 1,1 0,-1-1,0 1,0 0,-1 0,1 0,-1 0,1 0,-1 0,0 0,0 0,-1 1,1-1,0 1,-1 0,1-1,-1 1,0 0,0 0,0 1,0-1,0 1,0-1,0 1,0 0,-1 0,1 1,0-1,-1 1,1-1,0 1,-1 0,1 0,-1 1,1-1,0 1,-1-1,1 1,-1 1,-10 10,0 2,1 0,0 1,2 0,-1 1,2 0,0 1,1 0,1 0,1 1,0 0,1 1,1-1,1 1,-2 19,-7 24,2 0,3 0,3 1,2 0,6 49,0-89,0 0,2 0,1-1,1 1,1-1,0-1,2 0,6 11,-7 3,-11-21</inkml:trace>
  <inkml:trace contextRef="#ctx0" brushRef="#br0" timeOffset="1972.781">2512 448,'38'0,"33"0,8 0,0 0,-3 0,-10 0,-6 0,-5 0,-5 0,-8 0,-6 0,-4 5,-2 1,-3 0,0-1,-4-2</inkml:trace>
  <inkml:trace contextRef="#ctx0" brushRef="#br0" timeOffset="2222.297">3415 730,'10'24,"3"7</inkml:trace>
  <inkml:trace contextRef="#ctx0" brushRef="#br0" timeOffset="2387.863">3443 392,'0'0</inkml:trace>
  <inkml:trace contextRef="#ctx0" brushRef="#br0" timeOffset="2554.803">3952 419,'-40'29,"2"2,1 2,1 1,2 2,-24 32,55-66,0 1,1 0,-1 0,1 0,-1 0,1 0,0 0,0 0,0 1,1-1,-1 1,1-1,0 1,0 0,0-1,0 1,0 0,1 0,0 0,0-1,0 1,0 0,1 0,0 0,-1-1,1 1,0 0,1-1,-1 1,1-1,0 1,-1-1,3 3,11 1,-1 1,1-2,0 0,1-1,0-1,-1 0,1-1,1-1,-1 0,0-1,0-1,16-2,-26 2,19-1,0-1,0-1,-1-1,1-2,-1 0,6-4,-6 2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5865 0 0,'0'0'2510'0'0,"0"0"-227"0"0,0 0-30 0 0,0 0-51 0 0,0 0-233 0 0,0 0-335 0 0,0 0-359 0 0,0 0-271 0 0,0 0-162 0 0,0 0-104 0 0,0 0-71 0 0,0 0-32 0 0,3 11 4798 0 0,-26 3-4308 0 0,34-22-914 0 0,-17 5-4105 0 0,1 11-5573 0 0,5-5-2385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12619 0 0,'0'0'4459'0'0,"0"0"-2536"0"0,0 0-789 0 0,0 0 112 0 0,0 0 123 0 0,0 0-43 0 0,0 0-231 0 0,0 0-318 0 0,0 0-242 0 0,0 0-116 0 0,0 0-33 0 0,0 0-52 0 0,-6 15 914 0 0,-48 22-909 0 0,66-38-134 0 0,48-42 230 0 0,-65 49 425 0 0,-2 11-3715 0 0,7-16 1609 0 0,0 0-3720 0 0,0-1-7506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476 125 9394 0 0,'0'0'2003'0'0,"0"0"-404"0"0,0 0-215 0 0,0 0-7 0 0,0 0 100 0 0,0 0 120 0 0,0 0-98 0 0,0 0-243 0 0,0 0-289 0 0,0 0-251 0 0,0 0-157 0 0,-5-11-98 0 0,-15-34-37 0 0,14 40 3148 0 0,3 22-3013 0 0,4 28-864 0 0,7 145 517 0 0,-8 0 1 0 0,-8-1-1 0 0,-10 10-212 0 0,-1 82 80 0 0,15-241-174 0 0,19-44-104 0 0,180-177 214 0 0,-113 109-135 0 0,-79 73 108 0 0,0 0 1 0 0,0 1-1 0 0,0-1 1 0 0,0 1-1 0 0,0 0 0 0 0,0 0 1 0 0,-1 0-1 0 0,1 0 1 0 0,-1 0-1 0 0,1 1 1 0 0,-1-1-1 0 0,0 1 1 0 0,0 0-1 0 0,0-1 0 0 0,0 1 1 0 0,-1 0-1 0 0,1 0 1 0 0,-1 0-1 0 0,1 0 1 0 0,-1 0-1 0 0,0 1 0 0 0,0-1 1 0 0,-1 0-1 0 0,1 0 1 0 0,-1 1-1 0 0,0-1 1 0 0,1 0-1 0 0,-1 1 1 0 0,-1 1 10 0 0,2-1-4 0 0,2 12 6 0 0,0 0 0 0 0,1 0-1 0 0,0-1 1 0 0,1 1 0 0 0,1-1-1 0 0,1 0 1 0 0,0-1 0 0 0,1 0-1 0 0,0 0 1 0 0,1 0-1 0 0,1-1 1 0 0,0-1 0 0 0,4 4-2 0 0,-3-5-2 0 0,-7-6 4 0 0,1 0 1 0 0,-1-1-1 0 0,1 1 1 0 0,-1-1-1 0 0,1 0 1 0 0,0 0-1 0 0,1-1 1 0 0,-1 0-1 0 0,1 0 1 0 0,-1 0-1 0 0,1-1 0 0 0,0 1 1 0 0,0-1-1 0 0,0-1 1 0 0,0 1-1 0 0,0-1 1 0 0,5 0-3 0 0,-7 0 13 0 0,1-1 0 0 0,-1 1 0 0 0,0-1 0 0 0,1-1 0 0 0,-1 1 0 0 0,0-1 1 0 0,0 1-1 0 0,1-1 0 0 0,-1 0 0 0 0,0-1 0 0 0,0 1 0 0 0,0-1 0 0 0,0 0 0 0 0,0 0 0 0 0,-1 0 1 0 0,1 0-1 0 0,-1-1 0 0 0,3-1-13 0 0,10-11 50 0 0,-1-1 1 0 0,0 0-1 0 0,-1 0 1 0 0,-1-2-1 0 0,-1 0 0 0 0,0 0 1 0 0,-1-1-1 0 0,-1-1 1 0 0,-1 1-1 0 0,-1-1 1 0 0,-1-1-1 0 0,0 0 0 0 0,-2 0 1 0 0,0 0-1 0 0,-2-1 1 0 0,1-9-51 0 0,5-30 34 0 0,-3-1 0 0 0,-2 0 1 0 0,-3 0-1 0 0,-3 0 1 0 0,-3-8-35 0 0,0 36-1 0 0,-2-1-1 0 0,-1 2 1 0 0,-2-1 0 0 0,-1 1 0 0 0,-2 0 0 0 0,-1 1 0 0 0,-1 1 0 0 0,-2 0 0 0 0,-1 2-1 0 0,-1-1 1 0 0,-1 2 0 0 0,-2 1 0 0 0,-1 0 1 0 0,11 14-31 0 0,-1 0 1 0 0,0 0-1 0 0,-1 1 0 0 0,0 1 1 0 0,-1 1-1 0 0,0 0 0 0 0,0 0 1 0 0,-1 2-1 0 0,0 0 0 0 0,-1 1 1 0 0,0 0-1 0 0,0 1 0 0 0,0 1 1 0 0,-12-1 30 0 0,17 4-147 0 0,0 1 0 0 0,0 0-1 0 0,0 1 1 0 0,0 0 0 0 0,0 1 0 0 0,0 1 0 0 0,0-1 0 0 0,0 2 0 0 0,0 0 0 0 0,1 0 0 0 0,-1 1 0 0 0,1 1 0 0 0,0-1 0 0 0,0 2 0 0 0,1 0 0 0 0,0 0 0 0 0,0 1 0 0 0,0 0 0 0 0,1 1 0 0 0,0 0-1 0 0,0 0 1 0 0,1 1 0 0 0,0 0 0 0 0,0 0 0 0 0,1 1 0 0 0,0 0 0 0 0,1 0 0 0 0,0 1 0 0 0,1 0 0 0 0,0 1 147 0 0,-20 60-3436 0 0,15-22-6320 0 0,6-26-2024 0 0</inkml:trace>
  <inkml:trace contextRef="#ctx0" brushRef="#br0" timeOffset="2104.062">1328 895 9386 0 0,'0'0'2898'0'0,"0"0"-1390"0"0,0 0-508 0 0,0 0 106 0 0,0 0 196 0 0,0 0 59 0 0,0 0-135 0 0,0 0-231 0 0,0 0-216 0 0,0 0-146 0 0,0 0-143 0 0,0 0-104 0 0,0 0-47 0 0,19-3-16 0 0,58-11 15 0 0,-68 12-221 0 0,-1 0-1 0 0,0 0 0 0 0,1-1 0 0 0,-1 0 0 0 0,0-1 0 0 0,-1 0 0 0 0,1 0 0 0 0,-1-1 0 0 0,0 1 0 0 0,0-2 0 0 0,0 1 0 0 0,5-6-116 0 0,17-13 337 0 0,-24 20-274 0 0,1 0 0 0 0,-1-1-1 0 0,0 1 1 0 0,-1-1 0 0 0,1 0-1 0 0,-1 0 1 0 0,0-1 0 0 0,0 0-1 0 0,-1 1 1 0 0,1-1 0 0 0,-1 0-1 0 0,-1 0 1 0 0,1-1 0 0 0,-1 1-1 0 0,0-1 1 0 0,0 1 0 0 0,-1-1-1 0 0,0 1 1 0 0,0-1 0 0 0,-1 0-1 0 0,0 0 1 0 0,0-5-63 0 0,-2 8-6 0 0,-1 1 1 0 0,0 0-1 0 0,1-1 0 0 0,-1 1 1 0 0,0 1-1 0 0,-1-1 0 0 0,1 0 0 0 0,0 1 1 0 0,-1 0-1 0 0,1-1 0 0 0,-1 1 1 0 0,0 1-1 0 0,0-1 0 0 0,0 0 0 0 0,0 1 1 0 0,0 0-1 0 0,0 0 0 0 0,0 0 1 0 0,0 1-1 0 0,0-1 0 0 0,0 1 0 0 0,-1 0 1 0 0,1 0-1 0 0,0 0 0 0 0,0 1 1 0 0,0 0-1 0 0,0-1 0 0 0,-2 2 6 0 0,-1 2-23 0 0,0 0 0 0 0,0 0-1 0 0,0 1 1 0 0,1 0 0 0 0,0 1-1 0 0,0-1 1 0 0,0 1 0 0 0,1 0 0 0 0,0 1-1 0 0,0-1 1 0 0,0 1 0 0 0,1 0-1 0 0,-4 7 24 0 0,2-5-4 0 0,0 0-1 0 0,1 0 0 0 0,0 1 0 0 0,0-1 0 0 0,1 1 1 0 0,0 0-1 0 0,1 0 0 0 0,0 1 0 0 0,1-1 0 0 0,0 1 0 0 0,0-1 1 0 0,1 1-1 0 0,1-1 0 0 0,0 1 0 0 0,0 0 0 0 0,1-1 1 0 0,0 1-1 0 0,1-1 0 0 0,0 1 0 0 0,1-1 0 0 0,0 0 1 0 0,1 1-1 0 0,0-2 0 0 0,0 1 0 0 0,1 0 0 0 0,0-1 0 0 0,1 0 1 0 0,2 2 4 0 0,0-3 19 0 0,0 0 0 0 0,1-1 0 0 0,0 0 0 0 0,0 0 0 0 0,1-1 0 0 0,0 0 0 0 0,0 0 0 0 0,0-1 0 0 0,1-1 0 0 0,0 0 0 0 0,-1 0 0 0 0,2-1 0 0 0,-1-1 0 0 0,0 0 0 0 0,0 0 1 0 0,1-1-1 0 0,-1 0 0 0 0,1-1 0 0 0,-1-1 0 0 0,1 1 0 0 0,3-2-19 0 0,0-2 42 0 0,-1-1 1 0 0,0 0-1 0 0,0 0 1 0 0,0-1-1 0 0,0-1 1 0 0,-1-1-1 0 0,0 0 1 0 0,3-3-43 0 0,17-17 50 0 0,-1-1 1 0 0,-1-1-1 0 0,-2-2 1 0 0,-1 0-1 0 0,-2-3 0 0 0,-1 0 1 0 0,-2-1-1 0 0,-1-1 1 0 0,-2-1-1 0 0,-2-1 1 0 0,-1-1-1 0 0,-2 0 0 0 0,-2-1 1 0 0,-2 0-1 0 0,-1-1 1 0 0,-1-12-51 0 0,-5 40 0 0 0,0-1 0 0 0,0 1-1 0 0,-2-1 1 0 0,0 0 0 0 0,0 0 0 0 0,-2-1 0 0 0,1 1 0 0 0,-2 0 0 0 0,0 0 0 0 0,-1 0 0 0 0,-1 0 0 0 0,0 0 0 0 0,-1 1 0 0 0,0-1 0 0 0,-2 1 0 0 0,1 0-1 0 0,-2 0 1 0 0,0 1 0 0 0,-4-6 0 0 0,10 18-4 0 0,-1-1 0 0 0,1 0 0 0 0,-1 1 0 0 0,0-1 0 0 0,0 1 0 0 0,1 0 0 0 0,-1-1 1 0 0,0 1-1 0 0,0 0 0 0 0,0 0 0 0 0,-1 0 0 0 0,1 1 0 0 0,0-1 0 0 0,0 0 0 0 0,0 1 0 0 0,-1-1 0 0 0,1 1 0 0 0,0 0 0 0 0,-1 0 0 0 0,1 0 0 0 0,0 0 0 0 0,0 0 0 0 0,-1 1 0 0 0,1-1 0 0 0,0 0 0 0 0,0 1 0 0 0,-1 0 0 0 0,1 0 0 0 0,0-1 0 0 0,0 1 0 0 0,0 1 0 0 0,0-1 0 0 0,0 0 0 0 0,0 0 0 0 0,0 1 0 0 0,1-1 0 0 0,-1 1 0 0 0,0-1 0 0 0,1 1 0 0 0,-1 0 0 0 0,1 0 0 0 0,0 0 0 0 0,-1 0 4 0 0,-51 89-121 0 0,47-67 131 0 0,2 0-1 0 0,1 0 0 0 0,1 0 1 0 0,0 0-1 0 0,2 0 0 0 0,1 0 1 0 0,1 0-1 0 0,1 0 0 0 0,1 0 1 0 0,1-1-1 0 0,2 1 0 0 0,0-1 1 0 0,1-1-1 0 0,2 2-9 0 0,20 84 83 0 0,26 170 65 0 0,-51-235-157 0 0,4 29 38 0 0,-4 0 0 0 0,-2 1 0 0 0,-4-1 1 0 0,-6 33-30 0 0,2-76 12 0 0,-1 1 1 0 0,-1-1 0 0 0,-2 0-1 0 0,-1-1 1 0 0,-1 0 0 0 0,-3 4-13 0 0,-19 12 148 0 0,2-72 767 0 0,26 17-923 0 0,-1 1-1 0 0,2-1 1 0 0,-1 1 0 0 0,2-1 0 0 0,-1-1 0 0 0,1 1 0 0 0,1 0 0 0 0,0-1 0 0 0,1 1 0 0 0,0-1 0 0 0,1 1 0 0 0,0-1-1 0 0,1 0 1 0 0,0 1 0 0 0,1-1 0 0 0,0 1 0 0 0,1 0 0 0 0,0-1 0 0 0,0 1 0 0 0,2 1 0 0 0,-1-1 0 0 0,1 0 0 0 0,1 1-1 0 0,0 0 1 0 0,0 1 0 0 0,1-1 0 0 0,0 1 0 0 0,1 0 0 0 0,0 1 0 0 0,3-2 8 0 0,40-56-12 0 0,-2-1 1 0 0,-3-3-1 0 0,30-62 12 0 0,-35 11 6 0 0,-40 119-2 0 0,0 1 1 0 0,-1-1-1 0 0,1 0 0 0 0,-1 0 1 0 0,0 0-1 0 0,1 0 1 0 0,-1 0-1 0 0,0 0 1 0 0,0 0-1 0 0,0 0 1 0 0,0 0-1 0 0,-1 0 1 0 0,1 0-1 0 0,-1 0 1 0 0,1 0-1 0 0,-1 0 1 0 0,1 0-1 0 0,-1 1 1 0 0,0-1-1 0 0,0 0 1 0 0,0 0-1 0 0,0 1 1 0 0,0-1-1 0 0,-1 1 1 0 0,1-1-5 0 0,1 24-132 0 0,-2 147 202 0 0,4-163-71 0 0,-1 0 0 0 0,1-1 0 0 0,0 1 0 0 0,0-1-1 0 0,0 0 1 0 0,1 1 0 0 0,0-1 0 0 0,0 0 0 0 0,0-1 0 0 0,1 1 0 0 0,-1-1-1 0 0,1 1 1 0 0,0-1 0 0 0,1 0 0 0 0,2 2 1 0 0,-4-7 17 0 0,0 0 0 0 0,1 0 1 0 0,-1 0-1 0 0,0-1 0 0 0,1 1 0 0 0,-1-1 1 0 0,0 0-1 0 0,0 0 0 0 0,0 0 1 0 0,0 0-1 0 0,-1 0 0 0 0,1-1 0 0 0,-1 1 1 0 0,1-1-1 0 0,-1 0 0 0 0,0 0 0 0 0,0 0 1 0 0,0 0-1 0 0,0 0 0 0 0,0 0 0 0 0,-1-1-17 0 0,10-9 34 0 0,125-156 63 0 0,-67 112-158 0 0,-68 58 56 0 0,1 0 1 0 0,-1-1-1 0 0,0 1 0 0 0,0 0 1 0 0,1-1-1 0 0,-1 1 0 0 0,0 0 1 0 0,0 0-1 0 0,0 0 0 0 0,0 0 1 0 0,0 0-1 0 0,0 0 0 0 0,0 1 1 0 0,0-1-1 0 0,-1 0 0 0 0,1 0 1 0 0,0 1-1 0 0,-1-1 0 0 0,1 0 1 0 0,-1 1-1 0 0,1-1 0 0 0,-1 0 1 0 0,0 1-1 0 0,0-1 1 0 0,1 1-1 0 0,-1-1 0 0 0,0 1 1 0 0,0-1-1 0 0,0 0 0 0 0,-1 2 5 0 0,2 2-24 0 0,7 189 79 0 0,-8-193-57 0 0,0-1 0 0 0,0 0-33 0 0,0 0 30 0 0,0 0-7 0 0,0 0-10 0 0,0 0 60 0 0,22-27-157 0 0,46-54 146 0 0,3 8-23 0 0,15 0-114 0 0,-83 114 25 0 0,-13 105 301 0 0,41-87-268 0 0,-29-59-2750 0 0,-7-7-5717 0 0,4 3-3832 0 0</inkml:trace>
  <inkml:trace contextRef="#ctx0" brushRef="#br0" timeOffset="2506.127">3044 968 12851 0 0,'0'0'1697'0'0,"0"0"-167"0"0,0 0 192 0 0,0 0 182 0 0,0 0-181 0 0,0 0-292 0 0,0 0-292 0 0,0 0-240 0 0,0 0-176 0 0,0 0-116 0 0,33 0-82 0 0,103-3-76 0 0,-62-9 431 0 0,-61 5-679 0 0,2 0-58 0 0,0-1 1 0 0,0-1 0 0 0,-1 0 0 0 0,0 0 0 0 0,-1-1-1 0 0,0-1 1 0 0,0-1 0 0 0,-1 1 0 0 0,-1-2-1 0 0,2-2-143 0 0,26-50 230 0 0,-38 63-228 0 0,0 0 0 0 0,0 0-1 0 0,0 0 1 0 0,-1 0 0 0 0,1 0-1 0 0,0-1 1 0 0,-1 1 0 0 0,0 0-1 0 0,1 0 1 0 0,-1-1 0 0 0,0 1 0 0 0,0 0-1 0 0,-1 0 1 0 0,1-1 0 0 0,0 1-1 0 0,-1 0 1 0 0,1 0 0 0 0,-1 0 0 0 0,0-1-1 0 0,1 1 1 0 0,-1 0 0 0 0,0 0-1 0 0,-1 0 1 0 0,1 0 0 0 0,0 0 0 0 0,0 1-1 0 0,-1-1 1 0 0,1 0 0 0 0,-1 1-1 0 0,0-1 1 0 0,0 0-2 0 0,-1 0-17 0 0,0 1-1 0 0,1 0 1 0 0,-1-1 0 0 0,0 1 0 0 0,0 1-1 0 0,0-1 1 0 0,0 0 0 0 0,0 1-1 0 0,0-1 1 0 0,0 1 0 0 0,0 0 0 0 0,0 0-1 0 0,0 0 1 0 0,0 0 0 0 0,0 1-1 0 0,0-1 1 0 0,0 1 0 0 0,0 0-1 0 0,0-1 1 0 0,0 2 0 0 0,1-1 0 0 0,-1 0-1 0 0,0 0 1 0 0,0 1 0 0 0,1 0-1 0 0,-1-1 1 0 0,-1 3 17 0 0,-61 58-105 0 0,58-54 95 0 0,-1 1 0 0 0,1 0 0 0 0,1 1 0 0 0,-1 0 1 0 0,2 0-1 0 0,-1 0 0 0 0,1 1 0 0 0,1 0 0 0 0,0 0 0 0 0,1 0 0 0 0,0 0 0 0 0,0 1 0 0 0,1-1 1 0 0,1 1-1 0 0,0-1 0 0 0,1 1 0 0 0,0 10 10 0 0,5-14 4 0 0,-1 0-1 0 0,1-1 1 0 0,0 1-1 0 0,1-1 1 0 0,0-1 0 0 0,0 1-1 0 0,0-1 1 0 0,1 0 0 0 0,0 0-1 0 0,0-1 1 0 0,0 0 0 0 0,1 0-1 0 0,0-1 1 0 0,0 0-1 0 0,0 0 1 0 0,0-1 0 0 0,1 0-1 0 0,-1-1 1 0 0,1 1 0 0 0,-1-2-1 0 0,1 1 1 0 0,8-1-4 0 0,97 6-1134 0 0,-107-16-995 0 0,-5 4-2912 0 0,1 1-7106 0 0</inkml:trace>
  <inkml:trace contextRef="#ctx0" brushRef="#br0" timeOffset="2934.061">2433 228 11586 0 0,'0'0'2870'0'0,"0"0"-668"0"0,0 0-371 0 0,0 0-156 0 0,0 0-172 0 0,0 0-188 0 0,0 0-283 0 0,0 0-241 0 0,0 0-193 0 0,0 0-166 0 0,0 0-156 0 0,0 0-123 0 0,-8 0-49 0 0,-22 1-24 0 0,12 4 198 0 0,33-7-169 0 0,85-45 639 0 0,-110 50-3916 0 0,-2 4-6465 0 0,6-3-3149 0 0</inkml:trace>
  <inkml:trace contextRef="#ctx0" brushRef="#br0" timeOffset="3638.12">1 1620 10906 0 0,'0'0'2167'0'0,"0"0"-161"0"0,38-6-20 0 0,124-20 2 0 0,169-15 4239 0 0,-217 35-4393 0 0,1 5 0 0 0,108 14-1834 0 0,-16-1 1402 0 0,124-13-1402 0 0,413-54 635 0 0,-3 7-403 0 0,-409 19-174 0 0,-97 15-12 0 0,-235 14-39 0 0,0 0 4 0 0,20 0 25 0 0,-18 0-38 0 0,-2 0-6 0 0,0 0-2 0 0,0 0 14 0 0,0 0 6 0 0,0 0 9 0 0,0 0-8 0 0,0 0-7 0 0,0 0-15 0 0,0 0-1 0 0,0 0-8 0 0,-1 3 3 0 0,-18 5-2149 0 0,9-2-232 0 0,4-2-4763 0 0,4-3-5544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0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936 774 15843 0 0,'0'0'1886'0'0,"0"0"-394"0"0,0 0-210 0 0,0 0-14 0 0,0 0 13 0 0,0 0-100 0 0,0 0-207 0 0,0 0-258 0 0,0 0-211 0 0,0 0-147 0 0,0 0-73 0 0,0 0-9 0 0,0 0-13 0 0,-3-7 782 0 0,1 54-788 0 0,-1 0 0 0 0,-2 0 0 0 0,-3 0 0 0 0,-1-1 0 0 0,-5 6-257 0 0,-8 62-1159 0 0,47-141-2533 0 0,-15 19-2601 0 0,-3 3-5830 0 0</inkml:trace>
  <inkml:trace contextRef="#ctx0" brushRef="#br0" timeOffset="750.253">1148 987 17660 0 0,'0'0'1677'0'0,"0"0"-288"0"0,0 0-164 0 0,0 0-62 0 0,0 0-119 0 0,0 0-221 0 0,0 0-265 0 0,0 0-209 0 0,0 0-117 0 0,0 0-14 0 0,0 0-14 0 0,0 0-6 0 0,11-5-7 0 0,94-30 369 0 0,39 31-214 0 0,-55 11-313 0 0,-37-3 24 0 0,-52-4-57 0 0,0 0 42 0 0,0 0 26 0 0,0 0 38 0 0,0 0 50 0 0,0 0 30 0 0,0 0 11 0 0,-19-10 587 0 0,-124-46-717 0 0,143 56-68 0 0,1 1 0 0 0,-1-1 1 0 0,0 1-1 0 0,0-1 0 0 0,1 1 0 0 0,-1-1 1 0 0,0 1-1 0 0,0 0 0 0 0,0-1 0 0 0,0 1 0 0 0,0-1 1 0 0,0 1-1 0 0,0-1 0 0 0,0 1 0 0 0,0 0 1 0 0,0-1-1 0 0,0 1 0 0 0,0-1 0 0 0,0 1 0 0 0,0-1 1 0 0,-1 1-1 0 0,1-1 0 0 0,0 1 0 0 0,0-1 1 0 0,-1 1-1 0 0,1-1 0 0 0,0 1 0 0 0,-1-1 0 0 0,1 1 1 0 0,0-1-1 0 0,-1 1 0 0 0,1-1 0 0 0,-1 0 1 0 0,1 1-1 0 0,0-1 0 0 0,-1 0 0 0 0,1 1 0 0 0,-1-1 1 0 0,1 0-1 0 0,-1 0 0 0 0,1 1 0 0 0,-1-1 1 0 0,0 0-1 0 0,1 0 0 0 0,-1 0 0 0 0,1 0 0 0 0,-1 0 1 0 0,1 0-1 0 0,-1 0 0 0 0,0 0 0 0 0,1 0 1 0 0,-1 0-1 0 0,1 0 0 0 0,-1 0 0 0 0,1 0 0 0 0,-1 0 1 0 0,1-1-1 0 0,-1 1 0 0 0,1 0 0 0 0,-1 0 1 0 0,1-1-1 0 0,-1 1 0 0 0,1 0 0 0 0,-1-1 0 0 0,1 1 1 0 0,-1 0-1 0 0,1-1 0 0 0,-1 1 1 0 0,2 16 29 0 0,-37 243-73 0 0,35-213 55 0 0,22-49-37 0 0,-7-10 68 0 0,1-1-1 0 0,-2-1 1 0 0,0 0 0 0 0,-1-1-1 0 0,0 0 1 0 0,-1-1-1 0 0,-1 0 1 0 0,-1-1 0 0 0,0 0-1 0 0,-1-1 1 0 0,1-8-42 0 0,-7 15 17 0 0,0-5-3270 0 0,6 13-6818 0 0,-4 4-2041 0 0</inkml:trace>
  <inkml:trace contextRef="#ctx0" brushRef="#br0" timeOffset="1202.273">1721 892 16131 0 0,'0'0'2142'0'0,"0"0"-548"0"0,0 0-238 0 0,0 0-56 0 0,0 0-74 0 0,0 0-194 0 0,0 0-286 0 0,0 0-201 0 0,0 0-135 0 0,0 0-93 0 0,0 0 10 0 0,0 0-28 0 0,0 0-29 0 0,15-13-11 0 0,50-36-52 0 0,-62 46-181 0 0,1 0 1 0 0,-1 1-1 0 0,0 0 0 0 0,1 0 1 0 0,-1 0-1 0 0,1 0 1 0 0,0 0-1 0 0,0 1 1 0 0,-1 0-1 0 0,1 0 1 0 0,0 0-1 0 0,0 0 0 0 0,0 0 1 0 0,0 1-1 0 0,0 0 1 0 0,0 0-1 0 0,0 0 1 0 0,3 0-27 0 0,8 1 22 0 0,-6 47 37 0 0,-10-39-47 0 0,-1 0-1 0 0,0 0 0 0 0,0-1 1 0 0,-1 1-1 0 0,0-1 1 0 0,0 0-1 0 0,-1 0 0 0 0,0 0 1 0 0,-1 0-1 0 0,1-1 1 0 0,-2 1-1 0 0,-3 3-11 0 0,-19 32 23 0 0,13-16 11 0 0,10-19-30 0 0,0 0 0 0 0,0 0 0 0 0,1 0 0 0 0,0 1-1 0 0,1-1 1 0 0,0 1 0 0 0,0 0 0 0 0,1 0 0 0 0,0 0-1 0 0,0 0 1 0 0,0 7-4 0 0,4-13 17 0 0,0-1 1 0 0,-1 1-1 0 0,1-1 0 0 0,0 0 0 0 0,0 0 0 0 0,0 1 1 0 0,0-1-1 0 0,0 0 0 0 0,1-1 0 0 0,-1 1 0 0 0,1 0 1 0 0,-1-1-1 0 0,1 1 0 0 0,0-1 0 0 0,-1 0 0 0 0,1 0 1 0 0,0 0-1 0 0,0 0 0 0 0,0-1 0 0 0,0 1 0 0 0,0-1 1 0 0,0 1-1 0 0,0-1 0 0 0,0 0 0 0 0,0 0 0 0 0,0 0 1 0 0,0-1-1 0 0,0 1 0 0 0,0-1-17 0 0,101-13 672 0 0,-98 10-830 0 0,30-11 553 0 0,-16 11-3060 0 0,-20 4 1162 0 0,0 0-2284 0 0,0 0-5641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14595 0 0,'0'0'1351'0'0,"0"0"-584"0"0,0 0-348 0 0,0 0 179 0 0,0 0 313 0 0,0 0 244 0 0,0 0 43 0 0,0 0-175 0 0,0 0-247 0 0,0 0-197 0 0,0 0-86 0 0,30 1-58 0 0,93 4-18 0 0,14-3 1125 0 0,50-33 196 0 0,-99 25-1669 0 0,-92 28-1585 0 0,-17 4-1691 0 0,9-17-1149 0 0,3-1-3469 0 0,2-3-3337 0 0</inkml:trace>
  <inkml:trace contextRef="#ctx0" brushRef="#br0" timeOffset="321.686">141 486 15003 0 0,'0'0'1727'0'0,"0"0"-461"0"0,0 0-253 0 0,0 0 22 0 0,0 0 15 0 0,0 0-153 0 0,0 0-198 0 0,0 0-123 0 0,0 0-60 0 0,0 0 2 0 0,0 0 17 0 0,0 0-38 0 0,0 0-18 0 0,15 4-20 0 0,110 14 662 0 0,136-63 282 0 0,-254 45-2278 0 0,38-5 2455 0 0,-30 4-4992 0 0,1 1-5667 0 0,-18 0-2592 0 0</inkml:trace>
  <inkml:trace contextRef="#ctx0" brushRef="#br0" timeOffset="600.406">49 869 12379 0 0,'0'0'3684'0'0,"0"0"-1730"0"0,0 0-747 0 0,0 0-85 0 0,0 0 47 0 0,0 0-28 0 0,0 0-199 0 0,0 0-248 0 0,0 0-162 0 0,0 0-77 0 0,0 0-10 0 0,0 0-15 0 0,4 8-50 0 0,-2-3-281 0 0,-2-3-76 0 0,1 0 0 0 0,-1 0 1 0 0,1 0-1 0 0,0-1 0 0 0,-1 1 0 0 0,1 0 1 0 0,0-1-1 0 0,0 1 0 0 0,0-1 0 0 0,0 1 1 0 0,0-1-1 0 0,1 1 0 0 0,-1-1 1 0 0,0 0-1 0 0,1 0 0 0 0,-1 1 0 0 0,1-1 1 0 0,-1 0-1 0 0,1 0 0 0 0,-1 0 1 0 0,1-1-1 0 0,0 1 0 0 0,-1 0 0 0 0,1-1 1 0 0,0 1-1 0 0,0-1 0 0 0,-1 1 1 0 0,2-1-25 0 0,20 1 230 0 0,0-2-1 0 0,-1 0 1 0 0,1-2-1 0 0,0 0 1 0 0,-1-1-1 0 0,1-2 1 0 0,19-7-229 0 0,118-41-269 0 0,-110 40-2050 0 0,-30 9-8530 0 0,-16 5-1925 0 0</inkml:trace>
  <inkml:trace contextRef="#ctx0" brushRef="#br0" timeOffset="1453.404">846 85 11202 0 0,'0'0'1997'0'0,"0"0"-323"0"0,0 0-133 0 0,0 0 49 0 0,0 0-40 0 0,0 0-174 0 0,0 0-335 0 0,0 0-402 0 0,0 0-288 0 0,0 0-84 0 0,0 0 57 0 0,0 0 76 0 0,0 0 85 0 0,8 9 2 0 0,54 75 655 0 0,-52-60-961 0 0,-1 0 1 0 0,-1 1 0 0 0,-2 0-1 0 0,0 0 1 0 0,-2 1 0 0 0,0-1-1 0 0,-2 1 1 0 0,-1 0 0 0 0,-1 6-182 0 0,7 73 124 0 0,-4-72-97 0 0,-2-20-27 0 0,-1 1 0 0 0,2-1 0 0 0,0 1 0 0 0,0-1 0 0 0,1 0 0 0 0,1 0 0 0 0,0 0 0 0 0,1 0 0 0 0,0-1 0 0 0,1 0 0 0 0,0 0 1 0 0,1 0-1 0 0,3 2 0 0 0,-9-13 4 0 0,0 0-1 0 0,1 1 1 0 0,-1-1 0 0 0,0 0 0 0 0,1 0 0 0 0,-1 0 0 0 0,1-1 0 0 0,0 1 0 0 0,-1 0 0 0 0,1-1-1 0 0,0 1 1 0 0,-1-1 0 0 0,1 1 0 0 0,0-1 0 0 0,-1 0 0 0 0,1 1 0 0 0,0-1 0 0 0,0 0 0 0 0,-1 0-1 0 0,1 0 1 0 0,0-1 0 0 0,0 1 0 0 0,-1 0 0 0 0,1-1 0 0 0,0 1 0 0 0,0-1 0 0 0,-1 0 0 0 0,1 1-1 0 0,-1-1 1 0 0,1 0 0 0 0,-1 0 0 0 0,1 0 0 0 0,-1 0 0 0 0,1 0 0 0 0,-1 0-4 0 0,48-46 210 0 0,-23 14-142 0 0,-2-2-1 0 0,-1-1 0 0 0,-1-1 0 0 0,-3 0 0 0 0,5-15-67 0 0,18-49-1 0 0,-42 307-792 0 0,2-199 780 0 0,0-1 1 0 0,0 1 0 0 0,1-1-1 0 0,0 0 1 0 0,0 0-1 0 0,1 0 1 0 0,-1 0 0 0 0,1 0-1 0 0,1-1 1 0 0,-1 1 0 0 0,1-1-1 0 0,0 0 1 0 0,0-1 0 0 0,0 1-1 0 0,1-1 1 0 0,-1 0 0 0 0,1-1-1 0 0,0 1 1 0 0,6 2 12 0 0,-7-5 20 0 0,0 1 1 0 0,0-1-1 0 0,0 0 1 0 0,0 0 0 0 0,0 0-1 0 0,0-1 1 0 0,0 0-1 0 0,1 0 1 0 0,-1 0-1 0 0,0-1 1 0 0,0 1-1 0 0,0-1 1 0 0,0 0-1 0 0,0-1 1 0 0,0 1 0 0 0,0-1-1 0 0,-1 0 1 0 0,1 0-1 0 0,-1-1 1 0 0,1 1-1 0 0,-1-1 1 0 0,0 0-1 0 0,0 0 1 0 0,0-1-1 0 0,0 1 1 0 0,0-1-1 0 0,0-1-20 0 0,81-118 1070 0 0,-52 49-676 0 0,-4-2 0 0 0,-3-1 0 0 0,5-37-394 0 0,-13-34-483 0 0,-28 154-7131 0 0,5-2-4663 0 0</inkml:trace>
  <inkml:trace contextRef="#ctx0" brushRef="#br0" timeOffset="1847.961">1934 519 17748 0 0,'0'0'1333'0'0,"0"0"-391"0"0,0 0-210 0 0,0 0-30 0 0,0 0-6 0 0,0 0-103 0 0,0 0-157 0 0,0 0-170 0 0,0 0-132 0 0,0 0-82 0 0,0 0-26 0 0,0 0-16 0 0,0 0-22 0 0,-19 32 10 0 0,-55 99-14 0 0,73-129 15 0 0,-1-1 1 0 0,1 0-1 0 0,0 0 1 0 0,0 0 0 0 0,0 1-1 0 0,-1-1 1 0 0,1 0-1 0 0,0 1 1 0 0,1-1 0 0 0,-1 1-1 0 0,0-1 1 0 0,0 1-1 0 0,1-1 1 0 0,-1 1 0 0 0,1 0-1 0 0,-1-1 1 0 0,1 1-1 0 0,0 0 1 0 0,-1 0-1 0 0,1-1 1 0 0,0 1 0 0 0,0 0-1 0 0,0 0 1 0 0,1-1-1 0 0,-1 1 1 0 0,0 0 0 0 0,1-1-1 0 0,-1 1 1 0 0,1 0-1 0 0,-1-1 1 0 0,1 1 0 0 0,0-1-1 0 0,0 1 1 0 0,-1-1-1 0 0,1 1 1 0 0,0-1-1 0 0,1 1 1 0 0,-1 0 0 0 0,6 4-4 0 0,-4-1 12 0 0,1 0 1 0 0,0-1 0 0 0,0 1-1 0 0,1-1 1 0 0,-1 0 0 0 0,1 0-1 0 0,0 0 1 0 0,0-1-1 0 0,0 0 1 0 0,0 0 0 0 0,1 0-1 0 0,-1 0 1 0 0,1-1 0 0 0,0 0-1 0 0,0 0 1 0 0,-1-1 0 0 0,1 1-1 0 0,1-1 1 0 0,-1-1-1 0 0,0 1 1 0 0,2-1-9 0 0,2 0 178 0 0,-1 0-1 0 0,0-1 1 0 0,1 0-1 0 0,-1 0 1 0 0,0-1 0 0 0,0 0-1 0 0,0-1 1 0 0,0 0-1 0 0,0 0 1 0 0,-1-1-1 0 0,1 0 1 0 0,-1-1 0 0 0,0 0-1 0 0,-1 0 1 0 0,1-1-1 0 0,-1 0 1 0 0,0 0 0 0 0,0 0-1 0 0,0-1-177 0 0,-3 1 56 0 0,0 0-1 0 0,0-1 1 0 0,0 1-1 0 0,-1-1 1 0 0,0 0-1 0 0,0 1 0 0 0,0-1 1 0 0,-1-1-1 0 0,0 1 1 0 0,-1 0-1 0 0,0 0 1 0 0,0-1-1 0 0,0 1 1 0 0,-1 0-1 0 0,0-1 1 0 0,0 1-1 0 0,-1-1 1 0 0,0 1-1 0 0,0 0 1 0 0,-1 0-1 0 0,0-1 1 0 0,0 1-1 0 0,-1 0 1 0 0,0 1-1 0 0,0-1 1 0 0,-1 0-1 0 0,1 1 1 0 0,-1 0-1 0 0,-1 0 1 0 0,1 0-1 0 0,-1 0 0 0 0,0 1 1 0 0,0 0-1 0 0,-1 0 1 0 0,0 0-56 0 0,2 2-75 0 0,0 0 1 0 0,0 1-1 0 0,-1 0 0 0 0,1 0 1 0 0,-1 0-1 0 0,1 0 0 0 0,-1 1 1 0 0,0-1-1 0 0,0 1 0 0 0,1 0 1 0 0,-1 1-1 0 0,0-1 0 0 0,0 1 1 0 0,0 0-1 0 0,0 0 0 0 0,0 1 1 0 0,-1 0 74 0 0,-21 8-3970 0 0,3 9-5130 0 0,17-10-3382 0 0</inkml:trace>
  <inkml:trace contextRef="#ctx0" brushRef="#br0" timeOffset="2131.676">2343 814 13787 0 0,'0'0'4950'0'0,"0"0"-3092"0"0,0 0-911 0 0,0 0 33 0 0,0 0 44 0 0,0 0 22 0 0,0 0-49 0 0,0 0-167 0 0,0 0-187 0 0,0 0-116 0 0,0 0-99 0 0,0 0-79 0 0,0 0-57 0 0,-11-22-70 0 0,-29-66-76 0 0,38 85-132 0 0,1 1 0 0 0,-1-1 0 0 0,1 0 0 0 0,0 0-1 0 0,0 1 1 0 0,0-1 0 0 0,0 0 0 0 0,0 0 0 0 0,1 0 0 0 0,-1 0 0 0 0,1 0 0 0 0,0 0-1 0 0,0 0 1 0 0,0 0 0 0 0,0-1 0 0 0,1 1 0 0 0,-1 0 0 0 0,1 0 0 0 0,-1 0-1 0 0,1 1 1 0 0,0-1 0 0 0,1 0 0 0 0,-1 0 0 0 0,0 0 0 0 0,1 1-14 0 0,4-11 75 0 0,-3 5-57 0 0,0 0 0 0 0,1 0 1 0 0,-1 1-1 0 0,2 0 0 0 0,-1 0 1 0 0,1 0-1 0 0,0 0 1 0 0,0 1-1 0 0,1 0 0 0 0,-1 0 1 0 0,2 0-1 0 0,-1 1 0 0 0,0-1 1 0 0,6-2-19 0 0,13-2-3231 0 0,4 7-3381 0 0,-27 3-5600 0 0</inkml:trace>
  <inkml:trace contextRef="#ctx0" brushRef="#br0" timeOffset="2455.552">2641 0 13307 0 0,'0'0'4970'0'0,"0"0"-3169"0"0,0 0-1060 0 0,0 0-63 0 0,0 0 60 0 0,0 0 83 0 0,0 0 43 0 0,0 0-57 0 0,0 0-81 0 0,0 0-67 0 0,0 0-107 0 0,0 0-85 0 0,0 0-61 0 0,4 27-41 0 0,15 87-52 0 0,-13 73 405 0 0,-4 232-1322 0 0,-2-418 241 0 0,11-6-6384 0 0,-8-1 946 0 0,0 2-5880 0 0</inkml:trace>
  <inkml:trace contextRef="#ctx0" brushRef="#br0" timeOffset="2767.912">2928 254 11418 0 0,'0'0'2057'0'0,"0"0"-726"0"0,0 0-260 0 0,0 0-10 0 0,0 0 18 0 0,0 0-55 0 0,0 0-103 0 0,-33 22-124 0 0,-102 69-146 0 0,75-42 386 0 0,59-49-990 0 0,-1 1-1 0 0,1 0 0 0 0,0 0 0 0 0,0 0 0 0 0,0 1 0 0 0,0-1 0 0 0,0 0 0 0 0,0 0 0 0 0,0 1 1 0 0,0-1-1 0 0,0 0 0 0 0,1 1 0 0 0,-1-1 0 0 0,1 1 0 0 0,-1-1 0 0 0,1 1 0 0 0,-1-1 1 0 0,1 1-1 0 0,0-1 0 0 0,0 1 0 0 0,-1-1 0 0 0,1 1 0 0 0,0 0 0 0 0,1-1 0 0 0,-1 1 0 0 0,0-1 1 0 0,0 1-1 0 0,1-1 0 0 0,-1 1 0 0 0,1-1 0 0 0,-1 1 0 0 0,1-1 0 0 0,-1 1 0 0 0,1-1 0 0 0,0 0 1 0 0,0 1-1 0 0,0-1 0 0 0,0 0 0 0 0,0 0 0 0 0,0 0 0 0 0,0 0 0 0 0,0 0 0 0 0,1 0 0 0 0,0 1-46 0 0,70 29 1563 0 0,-57-25-1288 0 0,-1-3-120 0 0,1 1 1 0 0,-1 1-1 0 0,-1 0 1 0 0,1 1-1 0 0,-1 0 0 0 0,0 1 1 0 0,0 1-1 0 0,-1 0 1 0 0,0 0-1 0 0,-1 1 1 0 0,1 1-1 0 0,-2 0 1 0 0,0 1-1 0 0,0 0 1 0 0,0 0-1 0 0,-2 1 1 0 0,1 0-1 0 0,-2 1 1 0 0,1 1-156 0 0,23 78 330 0 0,-20-90-1578 0 0,-6-9-6962 0 0,-5 4-4168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17676 0 0,'0'0'3360'0'0,"0"0"-2185"0"0,0 0-783 0 0,0 0 122 0 0,0 0 211 0 0,0 0 85 0 0,0 0-65 0 0,0 0-204 0 0,0 0-199 0 0,0 0-102 0 0,0 0-76 0 0,0 0-57 0 0,0 0-50 0 0,-7 23-59 0 0,-29 101-98 0 0,34-109-336 0 0,2-12-3353 0 0,0-2-3825 0 0,0-1-4196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12627 0 0,'0'0'4657'0'0,"0"0"-3001"0"0,0 0-464 0 0,0 0-199 0 0,0 0-201 0 0,0 0-256 0 0,0 0-320 0 0,0 0-304 0 0,0 0-240 0 0,0 0 8 0 0,0 0 8 0 0,0 0-72 0 0,0 0-193 0 0,0 0-1063 0 0,17 18-3873 0 0,-13-10-6858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2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314 866,'-31'18,"1"0,1 2,0 1,2 2,0 0,2 2,1 1,-18 24,-5 43,46-91,1 1,-1-1,1 0,-1 1,1-1,0 1,0-1,0 1,1-1,-1 1,0-1,1 1,0-1,0 0,-1 1,1-1,0 0,1 0,-1 0,0 1,1-1,-1 0,1-1,0 1,-1 0,1 0,0-1,0 1,0-1,0 0,0 1,1-1,-1 0,0 0,1-1,-1 1,0 0,1-1,1 1,9-1,0 0,0 0,0-2,0 1,0-2,-1 0,1 0,-1-1,1 0,-1-2,0 1,-1-1,0-1,0 0,9-7,210-187,-228 199,0 0,0 0,0 0,0 0,0 0,0 1,1-1,-1 1,1 0,-1 0,1 0,-1 0,1 0,0 0,-1 1,1-1,0 1,0 0,0 0,-1 0,1 0,0 0,0 0,-1 1,1 0,0-1,-1 1,1 0,-1 0,1 1,-1-1,1 0,-1 1,0-1,1 1,-1 0,1 2,2 5,-1 1,-1 0,1 0,-2 0,1 1,-2-1,1 1,-1-1,-1 1,0-1,0 2,16 99,-14-105,0 0,1 0,0-1,0 0,0 1,0-1,1 0,0 0,0-1,0 1,1-1,0 0,-1 0,2-1,-1 1,0-1,0 0,1 0,0-1,0 0,-1 0,1 0,0-1,0 0,1 0,-1 0,0-1,0 0,0 0,1 0,-1-1,0 0,0 0,0-1,0 0,0 0,-1 0,6-3,24-18,-1-1,-1-2,-2-1,0-1,-2-2,-1-1,-1-1,-2-2,-2 0,2-6,0 1,-1 0,-3-2,-1 0,-2-2,-2 0,-2 0,-2-2,-2 1,-1-2,1-40,-4 45,-2 0,-1 0,-3 0,-1 0,-2 0,-2 0,-1 0,-6-11,-31-19,42 70,0-1,-1 1,1 0,0 0,-1 0,1 0,-1 0,1 0,-1 0,0 0,0 1,1-1,-1 1,0-1,0 1,1-1,-1 1,0 0,0 0,0 0,0 0,1 0,-1 1,0-1,0 1,0-1,1 1,-1-1,0 1,1 0,-1 0,1 0,-1 0,0 0,1 0,0 0,-1 0,1 1,0-1,0 0,0 1,0-1,-1 2,-10 17,2 0,0 0,1 1,1 0,1 0,1 1,1 0,0 6,-6 44,3 0,3 1,3-1,4 21,-1-29,-1-8,3 0,1 0,4 0,1-1,4-1,1 1,3-2,2 0,3-1,-4-6,-34-41,1-10</inkml:trace>
  <inkml:trace contextRef="#ctx0" brushRef="#br0" timeOffset="254.256">879 669,'34'-5,"30"-1,13-1,4 2,-7 2,-7 1,-5 1,-3 0,-3 1,-5 0,-7 1,-11-1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15179 0 0,'0'0'2103'0'0,"0"0"-636"0"0,0 0-253 0 0,0 0-76 0 0,0 0-94 0 0,0 0-120 0 0,0 0-145 0 0,0 0-162 0 0,0 0-126 0 0,0 0-111 0 0,-31 28-108 0 0,-95 89-54 0 0,81-53-6 0 0,43-52-178 0 0,0-8-30 0 0,0 1 0 0 0,1-1 0 0 0,0 1 0 0 0,0 0 0 0 0,0-1-1 0 0,0 1 1 0 0,1 0 0 0 0,-1 0 0 0 0,1-1 0 0 0,0 1 0 0 0,1 0 0 0 0,-1 0 0 0 0,1-1 0 0 0,0 1-1 0 0,0 0 1 0 0,1-1 0 0 0,-1 1 0 0 0,1-1 0 0 0,0 1 0 0 0,0-1 0 0 0,1 0 0 0 0,-1 0-1 0 0,1 0 1 0 0,0 0 0 0 0,0 0 0 0 0,0-1 0 0 0,0 1 0 0 0,1-1 0 0 0,0 0 0 0 0,-1 0-1 0 0,1 0 1 0 0,2 1-4 0 0,4 0 85 0 0,0-1-1 0 0,0 0 1 0 0,0 0-1 0 0,0-1 1 0 0,0 0-1 0 0,0-1 1 0 0,1 0-1 0 0,-1-1 1 0 0,0 0-1 0 0,1 0 1 0 0,-1-1-1 0 0,0-1 1 0 0,0 0-1 0 0,0 0 1 0 0,0-1-1 0 0,0 0 1 0 0,0 0-1 0 0,-1-1 1 0 0,1-1 0 0 0,-1 0-1 0 0,0 0 1 0 0,-1 0-1 0 0,1-1 1 0 0,-1-1-1 0 0,0 1 1 0 0,-1-1-1 0 0,1-1 1 0 0,-1 1-1 0 0,-1-1 1 0 0,0-1-1 0 0,0 1 1 0 0,0-1-1 0 0,-1 0 1 0 0,0 0-1 0 0,3-9-84 0 0,-7 12-57 0 0,1 1-1 0 0,-1-1 0 0 0,0 1 1 0 0,0-1-1 0 0,-1 0 0 0 0,1 1 1 0 0,-1-1-1 0 0,0 0 0 0 0,-1 0 1 0 0,0 1-1 0 0,0-1 0 0 0,0 0 1 0 0,0 1-1 0 0,-1-1 0 0 0,0 1 1 0 0,0 0-1 0 0,0-1 0 0 0,-1 1 1 0 0,0 0-1 0 0,0 1 1 0 0,0-1-1 0 0,-1 0 0 0 0,1 1 1 0 0,-1 0-1 0 0,0 0 0 0 0,0 0 1 0 0,-1 0-1 0 0,1 0 0 0 0,-1 1 1 0 0,0 0-1 0 0,0 0 0 0 0,0 0 1 0 0,0 1-1 0 0,0 0 0 0 0,-1 0 1 0 0,1 0-1 0 0,0 0 0 0 0,-1 1 1 0 0,-2 0 57 0 0,-25 0-5247 0 0,24 1 857 0 0,-6 0-8310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94 7554 0 0,'0'0'2569'0'0,"0"0"-432"0"0,0 0-226 0 0,0 0-163 0 0,0 0-103 0 0,0 0-136 0 0,0 0-159 0 0,0 0-172 0 0,0 0-158 0 0,0 0-119 0 0,0 0-134 0 0,0 0-101 0 0,-3-5-138 0 0,-9-17-115 0 0,32 1 489 0 0,0 13-754 0 0,1 0 1 0 0,0 1 0 0 0,1 1 0 0 0,0 0 0 0 0,0 2-1 0 0,0 1 1 0 0,0 1 0 0 0,0 1 0 0 0,1 0-1 0 0,18 3-148 0 0,-36-2 16 0 0,-1 0-6 0 0,0-1 0 0 0,1 1 0 0 0,-1 0-1 0 0,1 1 1 0 0,-1-1 0 0 0,1 1 0 0 0,-1 0 0 0 0,0 0 0 0 0,1 0 0 0 0,-1 0 0 0 0,0 1 0 0 0,0 0 0 0 0,0 0 0 0 0,0 0 0 0 0,0 0 0 0 0,-1 1 0 0 0,1-1 0 0 0,-1 1 0 0 0,1 0-1 0 0,-1 0 1 0 0,0 0 0 0 0,0 1 0 0 0,0-1 0 0 0,0 1 0 0 0,-1-1 0 0 0,0 1 0 0 0,0 0 0 0 0,0 0 0 0 0,0 0 0 0 0,0 0 0 0 0,0 4-10 0 0,-3 7 41 0 0,-1 0 1 0 0,0 0 0 0 0,-1 0 0 0 0,-1-1-1 0 0,-1 1 1 0 0,0-1 0 0 0,-1 0-1 0 0,0 0 1 0 0,-1-1 0 0 0,0 1 0 0 0,-1-2-1 0 0,-8 10-41 0 0,4-1 11 0 0,-42 58 46 0 0,42-64-50 0 0,0 0-1 0 0,0 1 1 0 0,2 1-1 0 0,0 0 0 0 0,1 0 1 0 0,0 0-1 0 0,2 1 1 0 0,0 1-1 0 0,1-1 1 0 0,1 1-1 0 0,0 0 0 0 0,2 1 1 0 0,0 1-7 0 0,3-18 6 0 0,-1-1 0 0 0,1 1 0 0 0,0 0 1 0 0,0 0-1 0 0,1 0 0 0 0,-1-1 0 0 0,0 1 0 0 0,1 0 0 0 0,0-1 0 0 0,-1 1 1 0 0,1 0-1 0 0,0-1 0 0 0,0 1 0 0 0,1-1 0 0 0,-1 1 0 0 0,1-1 1 0 0,-1 0-1 0 0,1 1 0 0 0,0-1 0 0 0,-1 0 0 0 0,1 0 0 0 0,0 0 0 0 0,1 0 1 0 0,-1-1-1 0 0,0 1 0 0 0,0 0 0 0 0,1-1 0 0 0,-1 0 0 0 0,1 0 1 0 0,-1 1-1 0 0,1-1 0 0 0,-1-1 0 0 0,1 1 0 0 0,0 0 0 0 0,0-1 0 0 0,-1 1 1 0 0,1-1-1 0 0,0 0 0 0 0,1 0-6 0 0,17 0 21 0 0,1-2 0 0 0,-1 0 0 0 0,0-2-1 0 0,0 0 1 0 0,0-1 0 0 0,-1-1 0 0 0,0-1 0 0 0,0-1 0 0 0,0-1 0 0 0,-1-1-1 0 0,-1 0 1 0 0,10-7-21 0 0,-8 6-349 0 0,9-8-2451 0 0,-17 8-5876 0 0,-7 4-4057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99 633 18988 0 0,'0'0'1546'0'0,"0"0"-678"0"0,0 0-313 0 0,0 0 27 0 0,0 0 36 0 0,0 0-55 0 0,0 0-145 0 0,0 0-124 0 0,0 0-115 0 0,0 0-65 0 0,0 0-34 0 0,-16 22-109 0 0,-48 68-96 0 0,45-57-556 0 0,21-27-8107 0 0,-2-6-2865 0 0</inkml:trace>
  <inkml:trace contextRef="#ctx0" brushRef="#br0" timeOffset="251.102">94 176 11578 0 0,'0'0'4313'0'0,"0"0"-2588"0"0,0 0-1009 0 0,0 0-189 0 0,0 0-203 0 0,0 0-254 0 0,0 0-92 0 0,0 0-58 0 0,0 0 18 0 0,0 0 77 0 0,0 0-38 0 0,0 0-70 0 0,0 0-95 0 0,3 29-145 0 0,11 90-337 0 0,-8-66-511 0 0,0-10-2000 0 0,-2-12-2111 0 0,0-11-2851 0 0</inkml:trace>
  <inkml:trace contextRef="#ctx0" brushRef="#br0" timeOffset="464.224">182 777 688 0 0,'0'0'4453'0'0,"0"0"-723"0"0,0 0-397 0 0,0 0-488 0 0,0 0-613 0 0,0 0-564 0 0,0 0-389 0 0,0 0-250 0 0,0 0-176 0 0,0 0-139 0 0,0 0-128 0 0,27-32-107 0 0,82-100-88 0 0,-59 54 119 0 0,-42 55-328 0 0,23-39 326 0 0,-26 116-960 0 0,-6-45 448 0 0,1 0 0 0 0,0-1 0 0 0,0 1 0 0 0,1 0 0 0 0,0-1 0 0 0,0 1 0 0 0,1 0 0 0 0,0-1 0 0 0,1 0 0 0 0,0 1 0 0 0,0-1 0 0 0,1 0 0 0 0,0 0 0 0 0,0-1 0 0 0,1 1 0 0 0,0-1 0 0 0,0 0 0 0 0,1 0 0 0 0,0-1 0 0 0,5 6 4 0 0,-7-11 41 0 0,0 0-1 0 0,1 0 1 0 0,-1 0 0 0 0,0 0 0 0 0,0 0-1 0 0,0-1 1 0 0,0 0 0 0 0,1 0-1 0 0,-1 0 1 0 0,0 0 0 0 0,0-1-1 0 0,1 1 1 0 0,-1-1 0 0 0,0 0 0 0 0,0-1-1 0 0,0 1 1 0 0,0-1 0 0 0,0 1-1 0 0,0-1 1 0 0,-1 0 0 0 0,1-1-1 0 0,-1 1 1 0 0,1-1-41 0 0,10-13 87 0 0,-2-1 1 0 0,0 0-1 0 0,-1-1 0 0 0,-1 0 0 0 0,0-1 0 0 0,-1 1 0 0 0,-1-2 1 0 0,2-9-88 0 0,1 0-1131 0 0,-1 12-3134 0 0,-4 11-5013 0 0,-2 2-2630 0 0</inkml:trace>
  <inkml:trace contextRef="#ctx0" brushRef="#br0" timeOffset="849.025">970 3 12211 0 0,'0'0'3243'0'0,"0"0"-1443"0"0,0 0-522 0 0,0 0-28 0 0,0 0-72 0 0,0 0-117 0 0,0 0-161 0 0,0 0-213 0 0,0 0-104 0 0,0 0-57 0 0,0 0-72 0 0,0 0-32 0 0,0 0-27 0 0,4-3 1263 0 0,14 117-376 0 0,-40 168-870 0 0,14-226-392 0 0,-10 186-471 0 0,18-240 285 0 0,0-3-3004 0 0,-1-11-294 0 0,-1 6-3018 0 0,0-1-5216 0 0</inkml:trace>
  <inkml:trace contextRef="#ctx0" brushRef="#br0" timeOffset="1081.955">676 324 13867 0 0,'0'0'1486'0'0,"0"0"-383"0"0,0 0-9 0 0,0 0 207 0 0,0 0 107 0 0,0 0-126 0 0,0 0-265 0 0,0 0-269 0 0,0 0-209 0 0,0 0-148 0 0,31-4-106 0 0,98-11-78 0 0,79-10-1106 0 0,-173 24-3220 0 0,-25 1 288 0 0,4 0-8023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4345 0 0,'0'0'1338'0'0,"0"0"-254"0"0,0 0 113 0 0,0 0 349 0 0,0 0 250 0 0,0 0-75 0 0,0 0-178 0 0,0 0-156 0 0,0 0-138 0 0,0 0-116 0 0,0 0-76 0 0,0 0-91 0 0,0 0-102 0 0,12-2-79 0 0,41-10-96 0 0,-51 12-607 0 0,1-1 0 0 0,0-1 0 0 0,0 1 0 0 0,0 0 1 0 0,0-1-1 0 0,-1 1 0 0 0,1-1 0 0 0,-1 0 1 0 0,1 0-1 0 0,-1 0 0 0 0,0 0 0 0 0,0 0 0 0 0,0-1 1 0 0,0 1-1 0 0,0-1 0 0 0,0 1 0 0 0,-1-1 1 0 0,1 0-1 0 0,-1 1 0 0 0,1-4-82 0 0,5-6 247 0 0,74-138 1446 0 0,-81 149-1690 0 0,0 0-1 0 0,1 1 0 0 0,-1-1 1 0 0,0 1-1 0 0,1-1 1 0 0,-1 1-1 0 0,1-1 0 0 0,-1 1 1 0 0,1-1-1 0 0,-1 1 0 0 0,1-1 1 0 0,-1 1-1 0 0,1 0 1 0 0,-1-1-1 0 0,1 1 0 0 0,-1 0 1 0 0,1-1-1 0 0,0 1 0 0 0,-1 0 1 0 0,1 0-1 0 0,0 0 1 0 0,-1 0-1 0 0,1-1 0 0 0,0 1 1 0 0,-1 0-1 0 0,1 0 0 0 0,-1 0 1 0 0,1 0-1 0 0,0 0 1 0 0,-1 1-1 0 0,1-1 0 0 0,0 0 1 0 0,-1 0-1 0 0,1 0 0 0 0,0 0 1 0 0,-1 1-1 0 0,1-1 1 0 0,-1 0-1 0 0,1 1 0 0 0,0-1 1 0 0,-1 0-1 0 0,1 1 0 0 0,-1-1 1 0 0,1 1-1 0 0,-1-1 1 0 0,0 1-1 0 0,1-1 0 0 0,-1 1 1 0 0,1-1-1 0 0,-1 1 0 0 0,0-1 1 0 0,1 1-1 0 0,-1 0 1 0 0,0-1-1 0 0,0 1-2 0 0,18 35 33 0 0,-7 9 74 0 0,-2 1 0 0 0,-1-1-1 0 0,-3 2 1 0 0,-1-1 0 0 0,-3 0 0 0 0,-3 31-107 0 0,1-26 13 0 0,1-16 5 0 0,-1-1 1 0 0,-2 0 0 0 0,-1 1-1 0 0,-2-2 1 0 0,-2 1 0 0 0,-1-1-1 0 0,-1 0 1 0 0,-2 0 0 0 0,-1-2 0 0 0,-1 1-1 0 0,-2-2 1 0 0,-1 0-19 0 0,16-29 8 0 0,1 1 0 0 0,0-1 0 0 0,-1 0 0 0 0,1 0 0 0 0,0 0 0 0 0,-1 0 0 0 0,0 0 0 0 0,1 0 0 0 0,-1 0 0 0 0,1 0 0 0 0,-1 0 0 0 0,0-1 0 0 0,0 1 0 0 0,0 0 0 0 0,1 0-1 0 0,-1-1 1 0 0,0 1 0 0 0,0 0 0 0 0,0-1 0 0 0,0 1 0 0 0,0-1 0 0 0,0 1 0 0 0,0-1 0 0 0,0 0 0 0 0,0 1 0 0 0,-1-1 0 0 0,1 0 0 0 0,0 0 0 0 0,0 1 0 0 0,0-1 0 0 0,0 0 0 0 0,0 0 0 0 0,0-1 0 0 0,-1 1 0 0 0,1 0 0 0 0,0 0 0 0 0,0 0 0 0 0,0-1 0 0 0,0 1 0 0 0,0-1 0 0 0,0 1 0 0 0,0 0 0 0 0,0-1 0 0 0,0 0 0 0 0,0 1 0 0 0,0-1 0 0 0,0 0 0 0 0,0 1 0 0 0,0-1 0 0 0,1 0 0 0 0,-1 0 0 0 0,0 0 0 0 0,1 0 0 0 0,-1 0 0 0 0,0 0 0 0 0,1 0 0 0 0,-1 0 0 0 0,1 0 0 0 0,-1-1-8 0 0,-1-15 11 0 0,0-1 0 0 0,2 0 0 0 0,0 0 0 0 0,1 0 0 0 0,0 1 0 0 0,1-1 0 0 0,2 0 0 0 0,-1 1 0 0 0,2 0 0 0 0,0 0 0 0 0,2 0 0 0 0,-1 1 0 0 0,2-1 0 0 0,6-9-11 0 0,-6 9 10 0 0,18-46-5 0 0,3 1 0 0 0,2 1 1 0 0,4 2-1 0 0,1 1 0 0 0,4 2 1 0 0,2 1-1 0 0,2 3 0 0 0,6-3-5 0 0,-32 38 2 0 0,0 1-1 0 0,2 1 0 0 0,0 1 0 0 0,0 1 0 0 0,1 0 1 0 0,1 2-1 0 0,0 0 0 0 0,1 1 0 0 0,-1 2 0 0 0,2 0 1 0 0,2 1-2 0 0,-25 6-2 0 0,1 0 1 0 0,-1 0 0 0 0,0 1 0 0 0,1-1 0 0 0,-1 1 0 0 0,1-1-1 0 0,-1 1 1 0 0,1-1 0 0 0,-1 1 0 0 0,1 0 0 0 0,-1-1 0 0 0,1 1-1 0 0,-1 0 1 0 0,1 0 0 0 0,-1 0 0 0 0,1 0 0 0 0,-1 1 0 0 0,1-1-1 0 0,0 0 1 0 0,-1 1 0 0 0,0-1 0 0 0,1 1 0 0 0,-1-1 0 0 0,1 1-1 0 0,-1 0 1 0 0,1 0 0 0 0,-1-1 0 0 0,0 1 0 0 0,0 0 0 0 0,0 0-1 0 0,1 0 1 0 0,-1 0 0 0 0,0 1 0 0 0,0-1 0 0 0,0 0 0 0 0,0 0-1 0 0,-1 1 1 0 0,1-1 0 0 0,0 0 0 0 0,-1 1 0 0 0,1-1 0 0 0,0 1-1 0 0,-1-1 1 0 0,0 1 0 0 0,1-1 0 0 0,-1 1 0 0 0,0-1 0 0 0,0 2 1 0 0,-2 16 11 0 0,-1-1 0 0 0,0 0 0 0 0,-2 1 0 0 0,0-2 0 0 0,-1 1 0 0 0,-1 0 0 0 0,-1-1 0 0 0,0-1 0 0 0,-1 1 0 0 0,-1-1 0 0 0,-1-1 0 0 0,0 0 0 0 0,-1 0 0 0 0,0-1 0 0 0,-1-1 0 0 0,-2 1-11 0 0,-3 7-86 0 0,-1 0 1 0 0,-1-2 0 0 0,-1 0-1 0 0,0-1 1 0 0,-2-1 0 0 0,0-1-1 0 0,-1-1 1 0 0,0-1 0 0 0,-18 6 85 0 0,16-16-2125 0 0,21-9-1575 0 0,3-4-3349 0 0,2 1-4725 0 0</inkml:trace>
  <inkml:trace contextRef="#ctx0" brushRef="#br0" timeOffset="312.006">1111 104 11066 0 0,'0'0'3518'0'0,"0"0"-1751"0"0,0 0-593 0 0,0 0-14 0 0,0 0-27 0 0,0 0-81 0 0,0 0-169 0 0,0 0-197 0 0,0 0-143 0 0,0 0-125 0 0,0 0-84 0 0,0 0-48 0 0,0 0-54 0 0,-32 27-49 0 0,-98 82-27 0 0,87-54 19 0 0,41-47-137 0 0,1-5-21 0 0,0-1 0 0 0,0 1-1 0 0,0-1 1 0 0,0 1 0 0 0,0-1 0 0 0,1 1-1 0 0,-1-1 1 0 0,1 1 0 0 0,0 0 0 0 0,0-1-1 0 0,0 1 1 0 0,0 0 0 0 0,0-1 0 0 0,0 1 0 0 0,1 0-1 0 0,-1-1 1 0 0,1 1 0 0 0,0-1 0 0 0,0 1-1 0 0,0-1 1 0 0,0 1 0 0 0,0-1 0 0 0,1 0-1 0 0,-1 1 1 0 0,1-1 0 0 0,-1 0 0 0 0,1 0 0 0 0,0 0-1 0 0,0 0 1 0 0,0 0 0 0 0,0-1 0 0 0,0 1-1 0 0,0-1 1 0 0,0 1 0 0 0,0-1 0 0 0,1 0-1 0 0,-1 1 1 0 0,1-1 0 0 0,-1 0 0 0 0,2 0-17 0 0,6-1 70 0 0,0 1 1 0 0,0-2 0 0 0,0 1 0 0 0,0-1-1 0 0,0-1 1 0 0,0 0 0 0 0,0 0-1 0 0,-1-1 1 0 0,1 0 0 0 0,-1-1-1 0 0,0 0 1 0 0,0 0 0 0 0,0-1-1 0 0,0 0 1 0 0,-1 0 0 0 0,0-1-1 0 0,0-1 1 0 0,0 1 0 0 0,-1-1-1 0 0,0 0 1 0 0,0-1 0 0 0,-1 0-1 0 0,0 0 1 0 0,0 0 0 0 0,-1-1-1 0 0,0 1 1 0 0,-1-1 0 0 0,0-1 0 0 0,0 1-1 0 0,-1 0 1 0 0,0-1 0 0 0,-1 0-1 0 0,0 0 1 0 0,1-4-71 0 0,-3 9-13 0 0,0 0 0 0 0,0 0 0 0 0,0 0 0 0 0,0 0 0 0 0,-1 0 1 0 0,1 0-1 0 0,-1 0 0 0 0,-1 0 0 0 0,1 1 0 0 0,-1-1 0 0 0,1 0 0 0 0,-1 1 0 0 0,-1-1 0 0 0,1 1 0 0 0,-1 0 0 0 0,1 0 1 0 0,-1 0-1 0 0,-1 0 0 0 0,1 0 0 0 0,0 1 0 0 0,-1-1 0 0 0,0 1 0 0 0,0 0 0 0 0,0 0 0 0 0,0 0 0 0 0,0 1 1 0 0,0-1-1 0 0,-1 1 0 0 0,1 0 0 0 0,-1 0 0 0 0,-2 0 13 0 0,1 0-139 0 0,-1 0 1 0 0,1 1-1 0 0,-1 0 0 0 0,1 0 1 0 0,-1 0-1 0 0,1 1 1 0 0,-1 0-1 0 0,0 0 0 0 0,1 1 1 0 0,-1-1-1 0 0,1 2 0 0 0,-5 0 139 0 0,-16 10-3209 0 0,4 7-3886 0 0,17-11-4622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15323 0 0,'0'0'1581'0'0,"0"0"-449"0"0,0 0-160 0 0,0 0 46 0 0,0 0 53 0 0,0 0-75 0 0,0 0-205 0 0,0 0-187 0 0,0 0-92 0 0,0 0-28 0 0,0 0 15 0 0,0 0-33 0 0,0 0-52 0 0,4 23-14 0 0,28 150 587 0 0,-23-127-781 0 0,-1 0-1 0 0,-2 1 1 0 0,-2 0 0 0 0,-2 0 0 0 0,-3 0 0 0 0,-3 24-206 0 0,-4-15 49 0 0,-2 37-2529 0 0,3-99-8055 0 0,5 5-999 0 0</inkml:trace>
  <inkml:trace contextRef="#ctx0" brushRef="#br0" timeOffset="244.038">1 383 9754 0 0,'0'0'4209'0'0,"0"0"-3273"0"0,0 0-656 0 0,0 0-72 0 0,0 0 168 0 0,0 0 249 0 0,0 0 127 0 0,0 0-56 0 0,0 0-216 0 0,0 0-240 0 0,0 0-200 0 0,0 0-144 0 0,0 0-176 0 0,0 0-480 0 0,210 4-937 0 0,-183-4-2247 0 0,-7 0-7595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15 4233 0 0,'0'0'1970'0'0,"0"0"-229"0"0,0 0-71 0 0,0 0 57 0 0,0 0-67 0 0,0 0-174 0 0,0 0-195 0 0,0 0-261 0 0,0 0-208 0 0,0 0-105 0 0,0 0-95 0 0,0 0-61 0 0,0 0-32 0 0,0-2-58 0 0,-5-8 908 0 0,5 11-1030 0 0,-8 8 855 0 0,-102 114-267 0 0,75-94-904 0 0,74-75 466 0 0,74-51-162 0 0,-79 75-204 0 0,-34 22-145 0 0,0 0 2 0 0,0 0 14 0 0,0 13 50 0 0,-9 211 1697 0 0,-16 77-1597 0 0,-11-192-356 0 0,14-64-2400 0 0,13-26 166 0 0,7-17 994 0 0,0 0-4648 0 0,2 1-5055 0 0</inkml:trace>
  <inkml:trace contextRef="#ctx0" brushRef="#br0" timeOffset="251.67">1 781 11843 0 0,'0'0'2879'0'0,"0"0"-1220"0"0,0 0-528 0 0,0 0-10 0 0,0 0 52 0 0,0 0 52 0 0,0 0-98 0 0,0 0-161 0 0,0 0-136 0 0,0 0-177 0 0,0 0-147 0 0,0 0-114 0 0,0 0-74 0 0,31-3-46 0 0,100-8-41 0 0,47-19 59 0 0,-140 24-509 0 0,7-1-986 0 0,-16 5-3889 0 0,-17 2-6674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0 743 18252 0 0,'0'0'1640'0'0,"0"0"-529"0"0,0 0-184 0 0,0 0 32 0 0,0 0-26 0 0,0 0-119 0 0,0 0-149 0 0,0 0-132 0 0,0 0-87 0 0,0 0-74 0 0,0 0-62 0 0,0 0-69 0 0,0 0-66 0 0,12-30-63 0 0,36-93-35 0 0,1 38-2 0 0,-48 84-87 0 0,1 1 0 0 0,-1-1 0 0 0,1 1 0 0 0,0 0 0 0 0,-1-1 0 0 0,1 1 0 0 0,-1 0 0 0 0,1 0 0 0 0,0 0 0 0 0,-1 0 0 0 0,1 1 0 0 0,0-1 0 0 0,-1 0 0 0 0,1 1 0 0 0,-1-1 0 0 0,1 1 0 0 0,-1-1 0 0 0,1 1 0 0 0,-1 0 0 0 0,1 0 0 0 0,-1 0 0 0 0,0 0 0 0 0,1 0 0 0 0,-1 0 0 0 0,0 0 0 0 0,0 0 0 0 0,0 0 1 0 0,0 0-1 0 0,0 1 0 0 0,0-1 0 0 0,0 0 0 0 0,0 1 0 0 0,0-1 0 0 0,-1 1 0 0 0,1-1 0 0 0,0 1 0 0 0,-1-1 0 0 0,0 1 0 0 0,1 0 0 0 0,-1-1 0 0 0,0 1 0 0 0,0-1 0 0 0,0 1 0 0 0,0 0 0 0 0,0-1 0 0 0,0 1 0 0 0,0 0 12 0 0,2 3-7 0 0,-1 1 8 0 0,0-1-1 0 0,0 1 0 0 0,1-1 1 0 0,0 1-1 0 0,0-1 0 0 0,0 0 1 0 0,1 0-1 0 0,0 0 0 0 0,0 0 1 0 0,0-1-1 0 0,0 1 0 0 0,1-1 0 0 0,0 0 1 0 0,0 0-1 0 0,0 0 0 0 0,0 0 1 0 0,1-1-1 0 0,-1 1 0 0 0,1-1 1 0 0,0-1-1 0 0,0 1 0 0 0,0-1 1 0 0,0 1-1 0 0,0-1 0 0 0,1-1 0 0 0,3 2 0 0 0,-5-3 31 0 0,0-1-1 0 0,1 1 0 0 0,-1-1 0 0 0,0 1 0 0 0,0-1 0 0 0,0-1 0 0 0,0 1 0 0 0,0 0 0 0 0,0-1 1 0 0,0 0-1 0 0,0 0 0 0 0,-1 0 0 0 0,1 0 0 0 0,-1-1 0 0 0,1 0 0 0 0,-1 1 0 0 0,0-1 0 0 0,0 0 0 0 0,0 0 1 0 0,0-1-1 0 0,-1 1 0 0 0,1-1 0 0 0,-1 1 0 0 0,0-1 0 0 0,0 0 0 0 0,0 0 0 0 0,-1 0 0 0 0,1 0 1 0 0,-1 0-1 0 0,0 0 0 0 0,0 0 0 0 0,-1 0 0 0 0,1-1-30 0 0,4-32-696 0 0,-3 22-3193 0 0,0 1-6261 0 0,-2 7-2125 0 0</inkml:trace>
  <inkml:trace contextRef="#ctx0" brushRef="#br0" timeOffset="328.202">716 3 11955 0 0,'0'0'2419'0'0,"0"0"-503"0"0,0 0-133 0 0,0 0-29 0 0,0 0-102 0 0,0 0-182 0 0,0 0-265 0 0,0 0-248 0 0,0 0-182 0 0,0 0-117 0 0,0 0-119 0 0,0 0-100 0 0,4-2-52 0 0,-4 2-360 0 0,0 1 0 0 0,0-1 0 0 0,-1 1 0 0 0,1-1 0 0 0,0 1 0 0 0,0-1 0 0 0,0 0 0 0 0,0 1 1 0 0,0-1-1 0 0,0 1 0 0 0,0-1 0 0 0,0 1 0 0 0,0-1 0 0 0,0 1 0 0 0,0-1 0 0 0,0 1 0 0 0,1-1 0 0 0,-1 1 0 0 0,0-1 1 0 0,0 0-1 0 0,0 1 0 0 0,1-1 0 0 0,-1 1 0 0 0,0-1 0 0 0,0 0 0 0 0,1 1 0 0 0,-1-1 0 0 0,0 0 0 0 0,1 1 1 0 0,-1-1-1 0 0,0 0 0 0 0,1 1 0 0 0,-1-1 0 0 0,1 0 0 0 0,-1 0 0 0 0,0 1 0 0 0,1-1 0 0 0,-1 0 0 0 0,1 0 1 0 0,-1 0-1 0 0,1 0 0 0 0,-1 0 0 0 0,1 0 0 0 0,-1 0 0 0 0,1 0 0 0 0,-1 0 0 0 0,0 0 0 0 0,1 0-27 0 0,-5 14 41 0 0,-19 88 329 0 0,5 1-1 0 0,-3 71-369 0 0,-8 49-11 0 0,23-137-918 0 0,20-83-4004 0 0,-10-3 1100 0 0,-2 0-8272 0 0</inkml:trace>
  <inkml:trace contextRef="#ctx0" brushRef="#br0" timeOffset="1345.039">405 353 2200 0 0,'0'0'1403'0'0,"0"0"-65"0"0,0 0 112 0 0,0 0 263 0 0,0 0 189 0 0,0 0 71 0 0,0 0-54 0 0,0 0-171 0 0,0 0-181 0 0,0 0-183 0 0,0 0-189 0 0,-3 0-203 0 0,-11 0-173 0 0,11 0-148 0 0,3 0-117 0 0,0 0-100 0 0,0 0-74 0 0,0 0-82 0 0,13 0 523 0 0,114-2 1343 0 0,0 0-3936 0 0,-121 4-1212 0 0,-3-1-2425 0 0,-3 0-6722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2312 0 0,'0'0'1530'0'0,"0"0"-178"0"0,0 0-82 0 0,0 0 186 0 0,0 0 125 0 0,0 0-45 0 0,0 0-98 0 0,0 0-181 0 0,0 0-214 0 0,0 0-163 0 0,0 0-73 0 0,8-3 6138 0 0,29-13-5503 0 0,61-32 308 0 0,15-28-602 0 0,-97 127-906 0 0,-7 66-12 0 0,-6 0 0 0 0,-6 49-230 0 0,3-166 0 0 0,-2 42 18 0 0,-1 0 1 0 0,-3 0 0 0 0,-1 0-1 0 0,-2-1 1 0 0,-13 38-19 0 0,21-76 16 0 0,1 0 0 0 0,-1 1 0 0 0,0-1 0 0 0,-1 0-1 0 0,1 0 1 0 0,0 0 0 0 0,-1-1 0 0 0,0 1 0 0 0,1 0 0 0 0,-1-1 0 0 0,0 1 0 0 0,0-1-1 0 0,-1 1 1 0 0,1-1 0 0 0,-1 0 0 0 0,1 0 0 0 0,-1 0 0 0 0,1 0 0 0 0,-1 0-1 0 0,0-1 1 0 0,0 1 0 0 0,0-1 0 0 0,0 0 0 0 0,0 0 0 0 0,0 0 0 0 0,0 0 0 0 0,0-1-1 0 0,-1 1 1 0 0,1-1 0 0 0,-1 0-16 0 0,0-4 12 0 0,2 0-1 0 0,-1-1 0 0 0,0 1 1 0 0,1-1-1 0 0,0 0 1 0 0,0 0-1 0 0,0 1 1 0 0,1-1-1 0 0,0-1 0 0 0,0 1 1 0 0,0 0-1 0 0,0 0 1 0 0,1 0-1 0 0,0-1 0 0 0,0 1 1 0 0,0 0-1 0 0,1 0 1 0 0,0-2-12 0 0,-1-4 10 0 0,4-30-8 0 0,2 1-1 0 0,1 0 0 0 0,3 1 1 0 0,1 0-1 0 0,1 0 0 0 0,3 1 1 0 0,17-34-2 0 0,-24 49 1 0 0,0 1 1 0 0,2 0 0 0 0,1 0 0 0 0,0 1 0 0 0,2 0-1 0 0,0 1 1 0 0,1 0 0 0 0,1 1 0 0 0,1 1 0 0 0,1 1-1 0 0,0 0 1 0 0,1 1 0 0 0,1 0 0 0 0,1 2 0 0 0,0 1-1 0 0,0 0 1 0 0,11-4-2 0 0,-29 16 0 0 0,0 0-1 0 0,0 0 0 0 0,0 0 0 0 0,0 0 1 0 0,1 0-1 0 0,-1 0 0 0 0,0 0 1 0 0,0 1-1 0 0,0 0 0 0 0,1-1 0 0 0,-1 1 1 0 0,0 0-1 0 0,1 0 0 0 0,-1 0 1 0 0,0 0-1 0 0,0 0 0 0 0,1 1 0 0 0,-1-1 1 0 0,0 1-1 0 0,0-1 0 0 0,0 1 1 0 0,1 0-1 0 0,-1 0 0 0 0,0 0 0 0 0,0 0 1 0 0,0 0-1 0 0,0 1 0 0 0,-1-1 1 0 0,1 0-1 0 0,0 1 0 0 0,0-1 1 0 0,-1 1-1 0 0,1 0 0 0 0,-1 0 0 0 0,0-1 1 0 0,1 1-1 0 0,-1 0 0 0 0,0 0 1 0 0,0 0-1 0 0,0 1 0 0 0,0-1 0 0 0,-1 0 1 0 0,1 0-1 0 0,-1 0 0 0 0,1 2 1 0 0,1 8-4 0 0,-1 0 0 0 0,-1 0 0 0 0,0 0-1 0 0,-1 0 1 0 0,0 1 0 0 0,-1-1 0 0 0,0 0 0 0 0,0 0 0 0 0,-2-1-1 0 0,1 1 1 0 0,-2-1 0 0 0,1 1 0 0 0,-2-1 0 0 0,1-1-1 0 0,-1 1 1 0 0,-1-1 0 0 0,0 0 0 0 0,-1 0 0 0 0,0-1-1 0 0,0 0 1 0 0,-1 0 0 0 0,0-1 0 0 0,0 0 0 0 0,-1-1-1 0 0,0 0 1 0 0,0-1 0 0 0,-1 0 0 0 0,-3 2 4 0 0,-66 11-1969 0 0,75-34-3282 0 0,9 4-2474 0 0,2 7-3830 0 0</inkml:trace>
  <inkml:trace contextRef="#ctx0" brushRef="#br0" timeOffset="318.353">937 33 8938 0 0,'0'0'3538'0'0,"0"0"-1180"0"0,0 0-535 0 0,0 0-80 0 0,0 0-169 0 0,0 0-217 0 0,0 0-314 0 0,0 0-285 0 0,0 0-100 0 0,0 0-51 0 0,0 0-88 0 0,0 0-95 0 0,-21 16-71 0 0,-65 47-79 0 0,78-58-220 0 0,0 0 0 0 0,1 0-1 0 0,0 1 1 0 0,0 0 0 0 0,1 0 0 0 0,-1 1 0 0 0,1 0 0 0 0,1 0-1 0 0,-1 0 1 0 0,1 1 0 0 0,1-1 0 0 0,-1 1 0 0 0,1 0 0 0 0,1 1 0 0 0,-1-1-1 0 0,0 7-53 0 0,2-13 5 0 0,1 1 0 0 0,0 0-1 0 0,0 0 1 0 0,0-1 0 0 0,0 1-1 0 0,1 0 1 0 0,-1 0 0 0 0,1 0-1 0 0,0 0 1 0 0,-1 0 0 0 0,1 0-1 0 0,1 0 1 0 0,-1 0 0 0 0,0 0-1 0 0,1-1 1 0 0,-1 1-1 0 0,1 0 1 0 0,0 0 0 0 0,0 0-1 0 0,0-1 1 0 0,0 1 0 0 0,1 0-1 0 0,-1-1 1 0 0,1 1 0 0 0,0-1-1 0 0,-1 1 1 0 0,1-1 0 0 0,0 0-1 0 0,0 0 1 0 0,1 0 0 0 0,-1 0-1 0 0,0 0 1 0 0,1-1 0 0 0,-1 1-1 0 0,1-1 1 0 0,-1 1 0 0 0,1-1-1 0 0,0 0 1 0 0,-1 0-1 0 0,1 0 1 0 0,0 0 0 0 0,0-1-1 0 0,1 1-4 0 0,4 0 41 0 0,1-1 0 0 0,-1 0-1 0 0,1 0 1 0 0,-1-1 0 0 0,1 0-1 0 0,-1 0 1 0 0,0-1 0 0 0,1 0-1 0 0,-1-1 1 0 0,0 0 0 0 0,0 0-1 0 0,-1-1 1 0 0,1 0 0 0 0,-1 0-1 0 0,0 0 1 0 0,0-1 0 0 0,0 0-1 0 0,-1-1 1 0 0,1 0 0 0 0,-1 0-1 0 0,-1 0 1 0 0,1 0 0 0 0,-1-1-1 0 0,0 0 1 0 0,0 0 0 0 0,-1-1-1 0 0,0 1 1 0 0,-1-1 0 0 0,1 0-1 0 0,-2 0 1 0 0,1 0 0 0 0,-1 0-1 0 0,0 0 1 0 0,0 0 0 0 0,-1-1-1 0 0,-1 1 1 0 0,1-1-1 0 0,-1 1 1 0 0,-1-2-41 0 0,1 7-34 0 0,-1 0 0 0 0,1 0-1 0 0,-1-1 1 0 0,0 1 0 0 0,0 0 0 0 0,-1 0-1 0 0,1 0 1 0 0,-1 0 0 0 0,1 1 0 0 0,-1-1 0 0 0,0 0-1 0 0,0 1 1 0 0,0-1 0 0 0,0 1 0 0 0,-1-1-1 0 0,1 1 1 0 0,-1 0 0 0 0,1 0 0 0 0,-1 0-1 0 0,0 0 1 0 0,0 1 0 0 0,0-1 0 0 0,0 1 0 0 0,0 0-1 0 0,0 0 1 0 0,0 0 0 0 0,0 0 0 0 0,0 0-1 0 0,0 1 1 0 0,-1-1 0 0 0,1 1 0 0 0,0 0-1 0 0,-1 0 35 0 0,-45-3-7237 0 0,39 3-4640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9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1904 0 0,'0'0'2156'0'0,"0"0"-448"0"0,0 0 19 0 0,0 0 232 0 0,0 0 141 0 0,0 0-110 0 0,0 0-415 0 0,0 0-548 0 0,0 0-412 0 0,0 0-142 0 0,0 0 31 0 0,3 2 125 0 0,8 4-257 0 0,0 0 0 0 0,1-2 0 0 0,-1 1-1 0 0,1-1 1 0 0,0-1 0 0 0,0 0 0 0 0,1-1 0 0 0,-1 0 0 0 0,1-1 0 0 0,-1-1 0 0 0,0 0 0 0 0,1 0 0 0 0,0-1-372 0 0,9 1 282 0 0,-1-1 0 0 0,0 0 0 0 0,0-2 0 0 0,-1 0-1 0 0,1-2 1 0 0,12-4-282 0 0,-28 8 34 0 0,0 0 21 0 0,0 1-1 0 0,0-1 1 0 0,0-1 0 0 0,1 1-1 0 0,-1-1 1 0 0,0 0 0 0 0,-1 0-1 0 0,1 0 1 0 0,0 0 0 0 0,-1-1-1 0 0,1 0 1 0 0,-1 0 0 0 0,0 0-1 0 0,0-1 1 0 0,0 1 0 0 0,0-1-1 0 0,-1 0 1 0 0,1 0 0 0 0,-1-1-1 0 0,0 1 1 0 0,0 0 0 0 0,-1-1-1 0 0,0 0 1 0 0,1 0 0 0 0,-1 1-1 0 0,-1-1 1 0 0,1 0 0 0 0,0-6-55 0 0,-1 9 14 0 0,0-1 1 0 0,0 1 0 0 0,-1-1-1 0 0,0 1 1 0 0,1-1 0 0 0,-1 0-1 0 0,0 1 1 0 0,0-1-1 0 0,0 1 1 0 0,0-1 0 0 0,-1 0-1 0 0,1 1 1 0 0,-1-1 0 0 0,0 1-1 0 0,1-1 1 0 0,-1 1 0 0 0,0-1-1 0 0,0 1 1 0 0,-1 0-1 0 0,1-1 1 0 0,0 1 0 0 0,-1 0-1 0 0,0 0 1 0 0,1 0 0 0 0,-1 0-1 0 0,0 0 1 0 0,0 1 0 0 0,0-1-1 0 0,0 0 1 0 0,0 1 0 0 0,0 0-1 0 0,-1-1 1 0 0,1 1-1 0 0,0 0 1 0 0,-1 0 0 0 0,1 0-1 0 0,-1 0 1 0 0,1 1 0 0 0,-1-1-1 0 0,1 1 1 0 0,-1-1 0 0 0,0 1-1 0 0,1 0 1 0 0,-2 0-15 0 0,0 1-6 0 0,0-1 0 0 0,-1 1 0 0 0,1 0 0 0 0,0 0 0 0 0,-1 0 0 0 0,1 1 0 0 0,0 0 0 0 0,0-1 0 0 0,0 2 0 0 0,0-1 0 0 0,0 0 0 0 0,1 1 1 0 0,-1-1-1 0 0,1 1 0 0 0,0 0 0 0 0,-1 0 0 0 0,1 1 0 0 0,1-1 0 0 0,-1 1 0 0 0,0-1 0 0 0,1 1 0 0 0,0 0 0 0 0,-1 2 6 0 0,-37 102-141 0 0,30-39 102 0 0,3 0-1 0 0,3 0 1 0 0,3 1-1 0 0,5 43 40 0 0,-3-106 0 0 0,6 106-51 0 0,-2-51-17 0 0,-3 1 1 0 0,-2-1-1 0 0,-6 46 68 0 0,4-91-33 0 0,-1 1 0 0 0,-1-1 0 0 0,0 0 0 0 0,-1 0 0 0 0,-1 0-1 0 0,-1-1 1 0 0,0 0 0 0 0,-1 0 0 0 0,-1 0 0 0 0,0-1 0 0 0,-1-1-1 0 0,-1 0 1 0 0,0 0 0 0 0,-1-1 0 0 0,-4 4 33 0 0,10-11-6 0 0,-1 1 1 0 0,-1-1-1 0 0,1 0 0 0 0,-1-1 0 0 0,0 0 1 0 0,0 0-1 0 0,0-1 0 0 0,-1 0 1 0 0,1 0-1 0 0,-1-1 0 0 0,0 0 1 0 0,0-1-1 0 0,-1 0 0 0 0,1 0 1 0 0,0-1-1 0 0,-1 0 0 0 0,1-1 1 0 0,0 0-1 0 0,-7-1 6 0 0,12-1 8 0 0,0-2-1 0 0,0 1 1 0 0,0 0 0 0 0,0-1-1 0 0,0 0 1 0 0,0 1 0 0 0,1-1-1 0 0,0-1 1 0 0,0 1 0 0 0,0 0-1 0 0,1-1 1 0 0,-1 0 0 0 0,1 0-1 0 0,0 1 1 0 0,0-1 0 0 0,1 0-1 0 0,-1 0 1 0 0,1-1 0 0 0,0 1-1 0 0,1 0 1 0 0,-1 0 0 0 0,1-1-1 0 0,0 1 1 0 0,0 0 0 0 0,1 0 0 0 0,-1-1-1 0 0,1 1 1 0 0,1 0 0 0 0,1-5-8 0 0,2-15 48 0 0,2 0 1 0 0,1 0 0 0 0,1 1 0 0 0,0 0 0 0 0,2 0-1 0 0,1 1 1 0 0,1 1 0 0 0,1 0 0 0 0,1 1 0 0 0,5-5-49 0 0,-8 7 35 0 0,1 1 1 0 0,1 1-1 0 0,0 0 1 0 0,1 0 0 0 0,1 2-1 0 0,1 0 1 0 0,0 0-1 0 0,1 2 1 0 0,0 0 0 0 0,1 1-1 0 0,1 1 1 0 0,-1 1-1 0 0,2 1 1 0 0,-1 0 0 0 0,2 2-1 0 0,1 0-35 0 0,27 9-1056 0 0,-31 4-1742 0 0,1-1-3747 0 0,-13-4-12 0 0,-1-1-3574 0 0</inkml:trace>
  <inkml:trace contextRef="#ctx0" brushRef="#br0" timeOffset="284.472">561 810 2521 0 0,'0'0'1400'0'0,"0"0"20"0"0,0 0 258 0 0,0 0 306 0 0,0 0 146 0 0,0 0-83 0 0,0 0-286 0 0,0 0-310 0 0,0 0-241 0 0,0 0-228 0 0,0 0-170 0 0,0 0-113 0 0,0 0-111 0 0,-9 30-58 0 0,-24 88-13 0 0,25-89 0 0 0,8-29 52 0 0,0 0 60 0 0,0 0 44 0 0,15-59 2081 0 0,4 11-2521 0 0,3 1 0 0 0,1 2 0 0 0,3 0 0 0 0,2 1 0 0 0,32-39-233 0 0,-16 46-1409 0 0,-20 33-8155 0 0,-20 4-2163 0 0</inkml:trace>
  <inkml:trace contextRef="#ctx0" brushRef="#br0" timeOffset="582.319">914 622 8322 0 0,'0'0'4931'0'0,"0"0"-2373"0"0,0 0-893 0 0,0 0-93 0 0,0 0-73 0 0,0 0-161 0 0,0 0-279 0 0,0 0-339 0 0,0 0-274 0 0,0 0-184 0 0,0 0-107 0 0,0 0-46 0 0,0 0-18 0 0,-18 16-30 0 0,-58 53-17 0 0,70-65-44 0 0,1 1 1 0 0,0 0-1 0 0,1 0 0 0 0,-1 0 0 0 0,1 1 1 0 0,0-1-1 0 0,0 1 0 0 0,1 0 1 0 0,-1 0-1 0 0,1 1 0 0 0,1-1 1 0 0,-1 1-1 0 0,1-1 0 0 0,0 1 0 0 0,1 0 1 0 0,0 0-1 0 0,0 0 0 0 0,0 3 0 0 0,1-7 7 0 0,0 0 0 0 0,0 0 0 0 0,0-1 0 0 0,0 1-1 0 0,1 0 1 0 0,-1-1 0 0 0,1 1 0 0 0,0 0 0 0 0,0-1-1 0 0,0 1 1 0 0,0-1 0 0 0,0 1 0 0 0,1-1 0 0 0,-1 0-1 0 0,1 0 1 0 0,-1 1 0 0 0,1-1 0 0 0,0 0 0 0 0,0 0 0 0 0,0 0-1 0 0,0-1 1 0 0,0 1 0 0 0,0 0 0 0 0,1-1 0 0 0,-1 0-1 0 0,0 1 1 0 0,1-1 0 0 0,-1 0 0 0 0,1 0 0 0 0,-1 0-1 0 0,1-1 1 0 0,0 1 0 0 0,-1-1 0 0 0,1 1 0 0 0,0-1 0 0 0,-1 0-1 0 0,3 0-6 0 0,2 1 30 0 0,1-1-1 0 0,0 0 0 0 0,-1 0 0 0 0,1-1 1 0 0,-1 0-1 0 0,1-1 0 0 0,-1 1 0 0 0,1-1 1 0 0,-1-1-1 0 0,0 1 0 0 0,0-1 0 0 0,0-1 0 0 0,3-1-29 0 0,-5 1 86 0 0,0 0 0 0 0,0 0 0 0 0,0-1 0 0 0,0 0 0 0 0,-1 1 0 0 0,0-2 0 0 0,0 1 0 0 0,0 0 0 0 0,-1-1 0 0 0,1 0 0 0 0,-1 0 0 0 0,-1 0 0 0 0,1 0 0 0 0,-1 0 0 0 0,0 0-1 0 0,0-1 1 0 0,-1 1 0 0 0,0-1 0 0 0,0 1 0 0 0,-1-1 0 0 0,0 1 0 0 0,0-1 0 0 0,0 0 0 0 0,-1 1 0 0 0,0-3-86 0 0,0 5-63 0 0,-1 0 1 0 0,0 1-1 0 0,0-1 1 0 0,0 1-1 0 0,0 0 1 0 0,0 0-1 0 0,-1-1 0 0 0,1 1 1 0 0,-1 1-1 0 0,0-1 1 0 0,0 0-1 0 0,0 1 1 0 0,0-1-1 0 0,-1 1 0 0 0,1 0 1 0 0,0 0-1 0 0,-1 0 1 0 0,0 1-1 0 0,1-1 1 0 0,-1 1-1 0 0,0 0 0 0 0,0 0 1 0 0,0 0-1 0 0,0 1 63 0 0,-17-3-4036 0 0,2 5-3444 0 0,13 1-4631 0 0</inkml:trace>
  <inkml:trace contextRef="#ctx0" brushRef="#br0" timeOffset="1046.268">1038 858 17996 0 0,'0'0'1620'0'0,"0"0"-736"0"0,0 0-198 0 0,0 0 195 0 0,0 0 172 0 0,0 0 3 0 0,0 0-192 0 0,0 0-243 0 0,0 0-155 0 0,0 0-97 0 0,0 0-66 0 0,0 0-24 0 0,7-22-64 0 0,25-68-25 0 0,5 28 178 0 0,-25 52-322 0 0,-10 8-51 0 0,0 0 1 0 0,0 0 0 0 0,0 1 0 0 0,0-1-1 0 0,1 1 1 0 0,-1-1 0 0 0,1 1 0 0 0,-1 0 0 0 0,1 0-1 0 0,0 0 1 0 0,-1 0 0 0 0,1 0 0 0 0,0 1-1 0 0,-1-1 1 0 0,1 1 0 0 0,0 0 0 0 0,0 0 0 0 0,0 0-1 0 0,-1 0 1 0 0,1 0 0 0 0,0 1 0 0 0,0-1-1 0 0,0 1 1 0 0,-1-1 0 0 0,1 1 0 0 0,0 0-1 0 0,-1 0 1 0 0,1 1 0 0 0,-1-1 0 0 0,1 0 0 0 0,-1 1-1 0 0,0-1 1 0 0,0 1 0 0 0,1 0 0 0 0,0 2 4 0 0,8 109 88 0 0,25-121-32 0 0,102-101 45 0 0,-137 108-103 0 0,-1 1 0 0 0,1-1 1 0 0,0 0-1 0 0,0 1 0 0 0,0-1 0 0 0,0 1 1 0 0,0-1-1 0 0,-1 1 0 0 0,1 0 0 0 0,0-1 1 0 0,0 1-1 0 0,0 0 0 0 0,0 0 0 0 0,0 0 0 0 0,0 0 1 0 0,0-1-1 0 0,0 1 0 0 0,0 0 0 0 0,0 1 1 0 0,0-1-1 0 0,0 0 0 0 0,0 0 0 0 0,0 0 1 0 0,0 1-1 0 0,0-1 0 0 0,0 0 0 0 0,0 1 0 0 0,0-1 1 0 0,0 1-1 0 0,0-1 0 0 0,-1 1 0 0 0,1-1 1 0 0,0 1-1 0 0,0 0 0 0 0,-1-1 0 0 0,1 1 1 0 0,0 0-1 0 0,-1 0 0 0 0,1-1 0 0 0,-1 1 1 0 0,1 0-1 0 0,-1 0 0 0 0,1 0 0 0 0,-1 0 0 0 0,1 0 1 0 0,-1 0-1 0 0,0 0 0 0 0,0 0 0 0 0,1 0 1 0 0,-1 0 1 0 0,3 59 35 0 0,-4-45 14 0 0,1-12-124 0 0,0 2 63 0 0,-1 0 1 0 0,1-1 0 0 0,0 1-1 0 0,0 0 1 0 0,1 0 0 0 0,-1-1-1 0 0,1 1 1 0 0,0 0 0 0 0,0-1-1 0 0,1 1 1 0 0,0-1 0 0 0,-1 1-1 0 0,1-1 1 0 0,1 0 0 0 0,-1 0-1 0 0,2 3 12 0 0,32 4-3242 0 0,-30-11-2080 0 0,-2 0-6862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6.7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0 195,'17'56,"7"114,-3-64,59 213,-56-269,-23-49,-1 0,1 0,0-1,0 1,-1 0,1-1,0 1,0-1,0 1,0-1,0 1,0-1,0 1,0-1,0 0,0 0,0 1,0-1,0 0,0 0,0 0,0 0,0 0,0 0,0-1,0 1,0 0,0 0,0-1,0 1,0-1,0 1,0-1,0 1,0-1,0 1,-1-1,1 0,0 0,0 1,-1-1,1 0,0 0,-1 0,1 0,-1 0,1 0,-1 0,0 0,1 0,19-31,0-2,-3-1,-1 0,8-26,-2 7,8-13,-14 107,29 174,6-70,-51-143,0 0,0 1,1-1,-1 1,0-1,1 0,-1 1,1-1,-1 0,1 0,-1 1,1-1,0 0,0 0,-1 0,1 0,0 0,0 0,0 0,0 0,1 0,-1 0,0-1,0 1,0 0,1-1,-1 1,0-1,1 1,-1-1,0 0,1 0,-1 1,0-1,1 0,-1 0,1 0,-1 0,0-1,1 1,-1 0,0-1,1 1,-1-1,0 1,1-1,-1 1,0-1,0 0,0 0,0 1,0-1,0 0,0 0,0 0,0 0,0-1,0 1,0 0,-1 0,59-178,-32 77,29-64,7 2,11-7,-8-24,-59 190,0 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0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1236,'63'-23,"0"-3,-3-3,0-2,-2-3,-1-2,13-8,-3-2,-1-4,-2-2,-3-3,-2-2,-3-3,-3-3,-2-2,-1-4,-34 44,-1 0,-1-1,-1-1,-2-1,0 0,-2 0,-1-1,-1 0,-2 0,-1 0,1-26,-6 46,0 0,0 0,0 0,-1 0,-1 0,1 0,-1 0,-1 1,0 0,-3-6,6 11,-1 1,1 0,-1-1,1 1,-1 0,0 0,0 0,0 0,0 0,0 1,-1-1,1 0,0 1,-1 0,1 0,-1-1,0 2,1-1,-1 0,0 0,1 1,-1-1,0 1,0 0,1 0,-1 0,0 0,0 1,1-1,-1 1,0-1,0 1,1 0,-1 0,-2 2,-9 7,0 1,1 1,0 0,0 1,2 0,-1 1,2 0,0 1,1 0,0 1,1 0,1 0,-3 10,-7 10,-15 27,3 1,3 2,3 1,2 1,-7 54,25-106,2 1,0-1,0 1,2-1,0 1,1-1,0 0,2 0,0 0,2 3,-4-11,1-1,0 1,0-1,1 0,0 0,0-1,0 1,1-1,0 0,1 0,-1 0,1-1,0 0,1 0,-1 0,1-1,0 0,0 0,0-1,0 0,7 2,9-1,1-2,-1 0,1-1,0-1,0-1,-1-2,1 0,-1-1,0-2,0 0,-1-2,1 0,-2-1,1-2,-1 0,-1-1,0-1,-1-1,0 0,-7 5,0-1,0 0,-1 0,-1-1,0-1,0 0,-1 0,-1-1,0 0,0 0,-2-1,4-8,-10 21,1-1,0 1,-1-1,1 0,-1 1,0-1,1 1,-1-1,0 0,0 1,0-1,0 0,0 1,-1-1,1 0,0 1,-1-1,1 1,-1-1,0 1,1-1,-1 1,0-1,0 1,0 0,0-1,0 1,0 0,-1 0,1 0,0 0,0 0,-1 0,1 0,-1 0,1 0,-1 1,1-1,-1 1,1-1,-1 1,0-1,1 1,-1 0,0 0,1 0,-1 0,0 0,1 0,-1 0,1 1,-1-1,0 1,1-1,-1 1,1 0,-1-1,1 1,-1 0,1 0,0 0,-1 0,1 1,-13 5,2 2,-1 0,1 0,0 1,1 1,1 0,-1 0,2 1,-1 1,2-1,0 1,0 1,1-1,1 1,0 1,1-1,1 1,0 0,1 0,1 0,0 0,1 1,0-1,1 0,1 1,2 5,-3-16,1 1,0-1,1 1,-1-1,1 1,0-1,1 0,-1 0,1 0,0 0,0 0,1-1,-1 1,1-1,0 0,0 0,0 0,1-1,-1 1,1-1,0 0,0-1,0 1,0-1,1 0,-1 0,1-1,-1 1,1-1,-1 0,1-1,0 1,-1-1,1-1,0 1,-1-1,1 0,0 0,1-1,10-5,0-2,0 0,-1 0,-1-2,0 0,0-1,-1 0,-1-1,0-1,11-14,-22 25,9-7,-1-2,0 1,0-1,-2-1,1 1,-2-2,1 1,-2-1,0 0,-1 0,0-1,-1 1,-1-1,0 0,-1 0,0-1,-1-10,-3 19,0 0,0 0,-1 1,0-1,0 1,0 0,-1 0,1 0,-2 0,1 1,-1-1,1 1,-2 0,1 1,0-1,-1 1,0 0,0 0,0 1,0 0,-1 0,1 0,-1 1,0 0,0 0,1 1,-1 0,0 0,0 0,0 1,-1 0,1 1,0-1,0 2,1-1,-3 1,-48 21,32-9</inkml:trace>
  <inkml:trace contextRef="#ctx0" brushRef="#br0" timeOffset="374.481">1919 728,'-19'7,"0"1,0 1,1 0,0 1,1 2,0-1,0 2,2 0,-1 1,2 1,0 0,1 1,0 0,-2 6,13-19,0-1,1 1,0 0,-1 0,1 0,0 0,0 0,0 0,1 1,-1-1,1 0,0 0,0 1,0-1,0 0,0 0,1 0,0 1,-1-1,1 0,0 0,0 0,1 0,-1 0,1 0,0-1,-1 1,1 0,0-1,0 1,1-1,-1 0,0 0,1 0,0 0,-1 0,1 0,0-1,0 1,0-1,0 0,0 0,5 1,-1 1,1-2,0 1,0-1,0-1,0 1,0-1,0-1,0 1,-1-1,1-1,0 1,0-2,-1 1,1-1,-1 0,0 0,0-1,0 0,0 0,0-1,-1 1,0-2,0 1,-1-1,1 1,-1-2,0 1,-1 0,2-4,5-13,0 0,-2-1,-1 0,-1 0,-1-1,-1 0,0-13,-2 21,-1 14,-1 0,0 0,0 0,0 0,-1 0,1 0,-1 0,1 0,-1-1,0 1,0 0,0 0,-1 0,1 0,-1 0,0 0,0 0,0 0,0 0,0 0,-1 0,1 0,-1 1,0-1,1 1,-1-1,0 1,-1 0,1 0,0 0,-1 0,1 0,-1 0,0 0,1 1,-1 0,0-1,0 1,0 0,0 0,0 1,0-1,0 1,0-1,-1 1,1 0,0 0,0 1,0-1,0 0,0 1,0 0,-2 0,-37 27,26-12</inkml:trace>
  <inkml:trace contextRef="#ctx0" brushRef="#br0" timeOffset="970.971">2540 22,'-56'173,"-26"144,30 75,27-292,36-143,164-236,-143 228,-19 28,0 1,1 0,1 1,1 0,1 1,1 1,0 1,2 1,0 0,11-6,-31 23,0-1,0 1,0-1,0 1,1-1,-1 1,0 0,0-1,0 1,1-1,-1 1,0 0,0-1,1 1,-1 0,0-1,1 1,-1 0,0 0,1-1,-1 1,1 0,-1 0,0-1,1 1,-1 0,1 0,-1 0,1 0,-1 0,1 0,-1 0,0 0,1 0,-1 0,1 0,-1 0,1 0,-1 0,1 0,-1 1,0-1,1 0,-1 0,1 0,-1 1,0-1,1 0,-1 0,0 1,1-1,-1 0,0 1,1-1,-1 0,0 1,0-1,1 1,-1-1,0 0,0 1,0-1,0 1,0-1,0 1,1-1,-1 1,0-1,0 0,0 1,-20 29,-177 145,183-162,-66 74,78-83,-1-1,1 0,0 1,1-1,-1 1,1 0,-1-1,1 1,0 0,0 0,1 0,-1 0,1 0,0 0,0 0,0 0,1-1,-1 1,1 0,0 0,0 0,0 0,1-1,-1 1,1 0,0-1,1 1,9 11,1-1,0-1,1 0,0-1,1 0,1-1,0-1,0-1,1 0,0-1,7 1,82 18,-81-25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7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38 877,'-5'17,"-2"7,0 0,1 0,2 0,0 0,2 1,0-1,2 1,1 0,0-1,2 1,2 6,-4-28,0 0,0 0,0-1,1 1,-1 0,1 0,-1 0,1-1,0 1,0-1,0 0,0 1,1-1,-1 0,0 0,1 0,0-1,-1 1,1 0,0-1,0 0,0 0,0 0,0 0,0 0,0-1,0 1,0-1,0 0,0 0,1 0,-1 0,0 0,0-1,0 0,0 1,0-1,0 0,0 0,0-1,0 1,-1-1,1 1,0-1,-1 0,1 0,-1 0,28-22,0-1,-2-1,-1-1,17-23,-43 48,105-135,-106 136,1 0,-1 0,0 1,0-1,1 0,-1 1,0-1,1 0,-1 1,1-1,-1 1,1-1,-1 1,1-1,-1 1,1-1,0 1,-1-1,1 1,0 0,-1 0,1-1,0 1,-1 0,1 0,0-1,0 1,-1 0,1 0,0 0,0 0,-1 0,1 0,0 0,-1 1,1-1,0 0,0 0,-1 0,1 1,0-1,-1 0,1 1,0-1,-1 1,1-1,-1 1,1-1,-1 1,1-1,-1 1,1-1,-1 1,1 0,-1-1,0 1,1 0,-1-1,0 1,0 0,0 0,1 0,5 55,-6-43,0-7,0 0,0 0,0 0,1 0,0 0,0 0,0 0,1 0,0 0,0 0,1-1,0 1,0-1,0 0,0 0,1 0,0 0,0 0,0-1,0 0,1 0,0 0,0 0,0-1,0 0,0 0,1 0,0-1,-1 0,1 0,0 0,0-1,0 1,0-2,5 1,-4-1,-1 0,1-1,-1 0,1-1,-1 1,0-1,1-1,-1 1,0-1,-1 0,1 0,0-1,-1 0,0 0,0 0,0 0,0-1,-1 0,0 0,0 0,0 0,3-6,57-133,-63 140,0-1,0 1,1-1,-1 1,1-1,-1 1,1-1,0 1,1 0,-1 0,1 0,0 0,0 1,0-1,0 1,1-1,3-1,3 2</inkml:trace>
  <inkml:trace contextRef="#ctx0" brushRef="#br0" timeOffset="259.319">1110 877,'-5'33,"-1"12</inkml:trace>
  <inkml:trace contextRef="#ctx0" brushRef="#br0" timeOffset="493.81">1449 171,'-9'43,"-9"38,-1 16,-2 0,3-7,4-9,5-13,-1-9,0-4,3-8,3-6,1-1,2-3,0-2,1-2,6-3,5-6,2-7</inkml:trace>
  <inkml:trace contextRef="#ctx0" brushRef="#br0" timeOffset="777.411">1900 1,'-36'80,"4"1,3 2,-15 72,27-90,2 2,3 0,-2 59,-14 168,28-269</inkml:trace>
  <inkml:trace contextRef="#ctx0" brushRef="#br0" timeOffset="1333.34">1110 453,'0'-5,"0"-6,5-1,1-4,-4 6,1 4,6 4,0 2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6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1,'-17'53,"-12"238,17-76,13 161,0-353,0 1,1-1,2 0,0-1,1 1,2-1,0 0,1 0,2 1,-8-20,-1 0,1 0,0 0,0 0,0-1,0 1,1 0,-1-1,1 0,0 1,0-1,-1 0,1-1,0 1,1 0,-1-1,0 0,0 0,1 0,-1 0,0 0,1-1,-1 1,1-1,-1 0,1 0,-1 0,1-1,-1 1,1-1,-1 0,0 0,1 0,-1 0,0 0,0-1,0 0,0 1,2-3,23-17,-2-2,0-1,-1-1,-2-1,-1-1,-1-1,-1-1,-2-1,4-8,-20 35,78-135,-5-4,-6-5,-24 44,-45 102,-1 1,1-1,0 0,0 1,0-1,0 0,0 1,0-1,0 0,1 1,-1-1,0 0,0 1,0-1,1 0,-1 1,0-1,1 0,-1 1,1-1,-1 1,0-1,1 1,-1-1,1 1,0-1,-1 1,1 0,-1-1,1 1,-1 0,1-1,0 1,-1 0,1 0,0-1,-1 1,1 0,0 0,0 0,-1 0,1 0,0 0,-1 0,1 0,0 1,-1-1,1 0,0 0,-1 0,1 1,0-1,-1 0,1 1,-1-1,1 0,-1 1,1-1,0 1,-1-1,0 1,1-1,-1 1,1 0,-1-1,1 1,16 47,-1 29,-10-43,1 0,1-1,2 0,1 0,2-1,1 0,1-1,15 21,-18-36,78 86,-86-99,0 0,0 0,0-1,0 1,0-1,0 0,1 0,-1-1,1 1,-1-1,1 0,0 0,-1-1,1 1,0-1,-1 0,1 0,0-1,-1 0,1 1,0-1,-1-1,1 1,-1-1,1 0,3-2,12-11,0-1,0-1,-2 0,0-2,-1 0,-1-1,0-1,-2 0,-1-1,0 0,-2-1,2-7,4-1,-16 28,17-26,-2-1,-1 0,-1-1,-2 0,-1-1,-2-1,-1 0,2-23,-8 41,0 2,-1 1,0-1,-1 1,0-1,-1 1,0-1,-1 1,-1 0,0-2,3 14,0 1,0-1,0 1,0-1,0 0,0 1,0-1,0 0,0 1,0-1,0 0,0 1,-1-1,1 0,0 1,0-1,0 0,0 1,-1-1,1 0,0 1,0-1,-1 0,1 0,0 1,-1-1,1 0,0 0,-1 0,1 0,0 1,-1-1,1 0,0 0,-1 0,1 0,0 0,-1 0,1 0,-1 0,1 0,0 0,-1 0,1 0,0 0,-1 0,1 0,0-1,-1 1,1 0,0 0,-1 0,1 0,0-1,-1 1,1 0,0 0,-1-1,1 1,0 0,0-1,0 1,-1 0,1-1,-7 33,4-8</inkml:trace>
  <inkml:trace contextRef="#ctx0" brushRef="#br0" timeOffset="335.937">1555 960,'30'-12,"-2"-1,0-2,0-1,-1 0,-1-2,-1-1,-1-2,0 0,14-18,-36 37,1-1,-1 1,1-1,-1 0,0 0,0 0,0-1,-1 1,1 0,-1 0,1-1,-1 1,0-1,-1 0,1 1,-1-1,1 1,-1-1,0 0,0 1,-1-1,1 0,-1 1,0-1,0 1,0-1,0 1,0-1,-1 1,0 0,0 0,0 0,0 0,0 0,0 0,-1 0,1 1,-1-1,0 1,0 0,0 0,0 0,0 0,0 0,-1 1,1-1,-1 1,1 0,-1 0,-1 0,0 0,-1 1,1 0,-1 0,0 0,1 1,0-1,-1 1,1 1,-1-1,1 1,0 0,0 0,0 0,0 1,0 0,1 0,-1 0,1 1,0-1,0 1,0 0,0 0,-1 2,-63 112,63-108,1 1,0 0,1 0,0 0,0 0,1 1,1-1,0 1,1-1,0 1,0-1,1 1,1-1,0 1,1-1,0 0,0 0,1 0,1-1,-1 1,2-1,0 0,0 0,1-1,0 0,0 0,1 0,0-1,6 4,-1-5,1 0,-1-1,1-1,0 0,0-1,1 0,-1-1,1-1,0 0,0-1,0-1,-1 0,1-1,0-1,13-3,0-2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0,'-26'180,"12"18,-8-1,-9-1,-27 77,28-156,30-89,16-35,0-37,-11 20</inkml:trace>
  <inkml:trace contextRef="#ctx0" brushRef="#br0" timeOffset="249.951">0 734,'43'-5,"39"-6,14-6,-4-1,-12 4,-12 3,-11-1,-11 2,-8-2,-7 0,-2-2,-3 2,-5-3,-1 2,-5-3,-4 3</inkml:trace>
  <inkml:trace contextRef="#ctx0" brushRef="#br0" timeOffset="730.425">847 28,'-58'877,"58"-856,6 82,-5-100,-1 1,1-1,0 1,0-1,0 1,1-1,-1 0,1 1,-1-1,1 0,0 0,0 0,1 0,-1-1,1 1,-1-1,1 1,0-1,0 0,0 0,0 0,0 0,0-1,3 2,1-3,-1-1,0 1,1-1,-1 0,0-1,0 1,0-1,0-1,0 1,0-1,0 0,-1 0,1-1,-1 1,0-1,0 0,0-1,-1 1,0-1,0 0,1-1,13-11,119-108,-136 123,0 0,0 0,0 1,0-1,1 0,-1 0,1 1,0-1,-1 1,1-1,0 1,0 0,0-1,0 1,0 0,0 0,0 1,0-1,0 0,1 1,-1-1,0 1,0 0,0 0,1 0,-1 0,0 0,1 0,-1 0,0 1,0-1,0 1,0 0,1 0,-1 0,0 0,0 0,0 0,-1 0,1 0,0 1,0 0,2 10,-2 0,1 0,-1 0,-1 0,0 1,-1-1,0 0,-1 1,-1 5,0 17,5 46,3-62</inkml:trace>
  <inkml:trace contextRef="#ctx0" brushRef="#br0" timeOffset="985.329">1552 903,'-9'24,"-4"8</inkml:trace>
  <inkml:trace contextRef="#ctx0" brushRef="#br0" timeOffset="1134.504">1468 452,'0'-5,"0"-1</inkml:trace>
  <inkml:trace contextRef="#ctx0" brushRef="#br0" timeOffset="1399.907">1919 621,'-4'5,"0"1,1-1,0 1,0-1,0 1,0 0,1 0,0 0,0 1,1-1,0 0,0 1,0-1,1 1,0-1,0 1,1-1,-1 1,2-1,-1 0,1 1,-1-1,2 0,-1 0,1 0,0-1,0 1,0 0,5 4,27 20,-31-28,0-1,0 1,0 1,0-1,0 0,-1 1,1 0,-1 0,0 0,0 0,0 1,0-1,0 1,-1 0,0-1,1 1,-1 0,-1 1,1-1,-1 0,1 0,-1 1,-1-1,1 1,0-1,-1 0,0 1,0-1,-1 1,1-1,-1 1,0-1,0 1,0-1,-1 2,-4 3,0 0,-1-1,0 0,0 0,-1-1,0 0,0 0,-1 0,0-1,0-1,0 0,5-2,0-1,0 0,0 0,-1 0,1-1,-1 0,1 1,-1-2,1 1,-1 0,1-1,-1 0,0 0,1 0,-1-1,1 0,-1 1,1-2,-1 1,1 0,-1-1,1 0,0 0,0 0,0-1,-1 0,-8-9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6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383 649,'-24'0,"0"1,0 2,0 0,0 2,1 0,-1 2,-16 7,38-14,0 1,1 0,-1-1,0 1,1 0,-1 0,0 0,1 1,-1-1,1 0,0 0,-1 1,1-1,0 1,0-1,0 1,0 0,0-1,0 1,1 0,-1 0,0-1,1 1,0 0,-1 0,1 0,0 0,0 0,0 0,0-1,0 1,0 0,1 0,-1 0,1 0,-1 0,1-1,0 1,-1 0,1-1,0 1,0 0,0-1,1 1,-1-1,0 1,0-1,1 0,-1 0,1 1,-1-1,1 0,0 0,35 32,-28-28,0 0,-1 1,0 1,0-1,0 2,-1-1,0 1,-1 0,1 0,-2 0,1 1,-1 0,0 0,-1 1,0-1,-1 1,0 0,0 0,-1 0,0 0,-1 0,0 1,-1 8,-1-14,-1 0,0 0,0 0,0-1,-1 1,0-1,0 1,0-1,0 0,-1 0,1 0,-1-1,0 1,0-1,0 0,-1 0,1 0,-1-1,1 0,-1 1,0-2,0 1,0 0,0-1,0 0,-5 0,-3 1,0 0,0-1,0 0,0-2,0 1,0-1,0-1,1 0,-1-1,-6-3,14 5,1-1,-1 1,0-1,1 0,-1 0,1-1,0 1,0-1,0 0,0 0,0-1,1 1,-1-1,1 0,0 0,-3-4,4-3</inkml:trace>
  <inkml:trace contextRef="#ctx0" brushRef="#br0" timeOffset="836.992">694 734,'-3'8,"-4"8,2 0,-1 0,2 0,0 1,1-1,1 1,0 0,1 0,1-1,1 1,1 8,-1-23,-1 0,1 1,0-1,0 0,0 1,0-1,1 0,-1 0,1 0,-1 0,1 0,0 0,-1-1,1 1,0-1,0 1,0-1,0 1,1-1,-1 0,0 0,0 0,1 0,-1-1,1 1,-1-1,1 1,-1-1,1 0,-1 0,1 0,-1 0,1 0,-1-1,1 1,-1-1,0 0,2 0,87-41,21-63,-39-19,-61 95,-24 45,4-3,0 0,2 1,-1 0,2 0,0 0,0 0,1 1,1 0,1 0,0 0,1 0,0 0,1 0,2 13,0-23,-1 1,1-1,0 1,0-1,0 0,1 1,0-1,0 0,0-1,1 1,-1-1,1 1,0-1,0 0,1 0,-1-1,1 1,0-1,0 0,0-1,0 1,1-1,-1 0,1 0,-1-1,3 1,5-4,-1-1,1 0,-1-1,0 0,0-1,0-1,-1 0,1 0,-1-1,-1 0,0-1,0 0,0-1,-1 0,0-1,-1 0,0 0,-1 0,2-4,38-40,10-11,-4-2,-2-2,-4-3,-2-1,-4-3,0-7,-26 52,-2 0,0-1,-2 0,-2-1,6-33,-14 63,-1 1,1 0,0-1,-1 1,0 0,1-1,-1 1,0-1,0 1,0-1,-1 1,1 0,-1-1,1 1,-1 0,0-1,0 1,0 0,0 0,0-1,0 1,0 0,-1 0,1 1,-1-1,0 0,0 0,1 1,-1-1,0 1,0-1,0 1,0 0,-1 0,1 0,0 0,0 0,-1 1,1-1,-1 1,1-1,0 1,-1 0,1 0,-1 0,1 0,0 0,-1 1,1-1,-1 1,1 0,0-1,-1 1,1 0,0 0,0 1,-1 0,-9 9,1 0,1 1,0 1,1-1,0 2,1-1,0 1,0 4,-16 35,3 1,1 1,4 0,2 2,2 0,-3 43,13-82,0-1,1 1,1-1,0 1,1 0,1-1,1 1,1-1,0 0,1 0,2 4,-3-13,-1 0,1-1,0 1,1-1,0 0,0 0,0 0,1-1,0 0,0 0,1 0,0-1,0 0,0 0,0-1,1 0,-1 0,1-1,0 0,0 0,1-1,-1 0,9 1,-8-3,1 0,-1 0,0-1,1 0,-1-1,0 0,0 0,0-1,0 0,-1-1,1 0,-1 0,0-1,0 0,0-1,-1 1,0-1,0-1,0 1,-1-1,0 0,0-1,-1 0,0 0,0 0,-1 0,0 0,-1-1,1 0,-2 0,1 0,-1 0,-1 0,0-1,0 1,0 0,-2-8,0 10,0 0,0 0,-1 1,0-1,-1 1,1-1,-1 1,0 0,-1 0,1 0,-1 0,-1 1,1 0,-1 0,1 0,-2 0,1 1,0-1,-1 1,0 1,0-1,0 1,0 0,0 1,-1-1,1 1,-5-1,-2 0,0 1,0 0,-1 1,1 0,0 1,0 1,0 0,-12 3,-1 2</inkml:trace>
  <inkml:trace contextRef="#ctx0" brushRef="#br0" timeOffset="1468.962">1992 762,'20'-5,"0"-1,-1 0,1-2,-1 0,-1-1,0-1,0-1,-1-1,0 0,-1-1,-1 0,14-16,-22 21,-6 5,0 0,0 0,1 0,0 0,-1 1,1-1,0 1,0-1,1 1,-1-1,0 1,1 0,-1 0,1 1,0-1,0 0,0 1,0 0,0-1,0 1,0 0,0 1,0-1,0 0,0 1,1 0,-1 0,0 0,0 0,1 0,-1 1,0-1,0 1,0 0,0 0,2 1,2 9,0 0,-1 0,-1 0,0 1,-1 0,0 0,0 0,-2 0,1 1,-2-1,1 1,-2 0,0-1,0 1,-1-1,-1 3,2 9,-1 17,2 59,-4-1,-5 0,-12 51,11-103,7-27,-1 1,0-1,-2 0,-1 0,0 0,-2-1,0 0,-1 0,0-1,-2 0,0-1,-7 7,15-21,1 0,-1 0,0 0,-1 0,1 0,0-1,-1 0,0 1,1-1,-1-1,0 1,0 0,0-1,0 0,0 0,0 0,-1-1,1 1,0-1,0 0,0 0,-1 0,1-1,0 0,0 1,0-2,0 1,0 0,0-1,0 1,0-1,1 0,-1-1,0 1,1-1,0 1,0-1,0 0,0 0,0 0,0-1,1 1,0-1,-1 1,1-1,1 0,-1 0,0 0,1-1,-2-10,0 0,1 0,1 0,0-1,1 1,1 0,0 0,2-1,-1 1,2 0,1-4,-3 8,4-18</inkml:trace>
  <inkml:trace contextRef="#ctx0" brushRef="#br0" timeOffset="1716.524">2246 169,'5'0,"1"0</inkml:trace>
  <inkml:trace contextRef="#ctx0" brushRef="#br0" timeOffset="2068.24">2641 734,'22'-5,"0"-1,-1-2,0 0,-1-1,0-1,0-1,-1 0,0-2,-1 0,-1-1,7-7,-22 20,1-1,-1 0,0 0,1 0,-1 0,0 0,0 0,0 0,0-1,-1 1,1-1,-1 1,1-1,-1 0,0 1,0-1,0 0,0 0,-1 0,1 0,-1 0,0 0,0 0,0 0,0 0,0 1,-1-1,1 0,-1 0,0 0,0 0,0 0,0 1,0-1,-1 0,1 1,-1-1,1 1,-1-1,0 1,0 0,0 0,-1 0,1 0,0 0,-1 1,1-1,-1 1,-1-1,-7 2,0 0,0 1,1 0,-1 1,0 1,1-1,-1 2,1-1,0 2,0-1,1 1,-1 1,1-1,0 2,0-1,1 1,0 1,0-1,1 1,0 1,-2 3,1-6,0 2,1-1,0 1,1 0,-1 1,1 0,1 0,0 0,0 0,1 1,0 0,1 0,0 0,0 0,1 0,0 1,1-1,1 1,-1-1,2 1,-1-1,1 1,1-1,0 0,0 1,1-1,1 0,-1 0,2-1,-1 1,1-1,3 3,1-2,1 0,0-1,1 0,-1 0,2-1,-1-1,1 0,0-1,1 0,-1-1,1 0,1-1,-1 0,0-1,1-1,-1 0,1-1,0 0,0-1,-1 0,1-2,0 1,3-2,7-4</inkml:trace>
  <inkml:trace contextRef="#ctx0" brushRef="#br0" timeOffset="2416.278">3375 479,'-3'3,"-20"15,1 1,1 0,1 2,0 1,2 0,0 1,2 1,1 0,-7 16,20-35,0-1,0 1,1 0,-1 0,1 0,1 0,-1 0,1 0,0 0,0 0,0 0,1 0,-1 0,1 0,0 0,1 0,-1 0,1-1,0 1,1 0,-1-1,1 0,-1 1,1-1,1 0,-1 0,0-1,1 1,0-1,0 0,0 0,0 0,0 0,1-1,4 2,3 2,1 0,0-2,0 0,1 0,-1-1,1-1,-1 0,1-1,0 0,0-1,-1-1,1 0,0-1,0 0,-1-1,0-1,12-4,126-73,-132 65</inkml:trace>
  <inkml:trace contextRef="#ctx0" brushRef="#br0" timeOffset="2667.814">3967 0,'-9'44,"-4"27,1 13,3 0,2-3,3-7,1-5,3-6,-1-4,2-6,-1-9,6-6,0-5,5-3,1-2,-3-6</inkml:trace>
  <inkml:trace contextRef="#ctx0" brushRef="#br0" timeOffset="2820.774">3657 424,'43'-19,"34"-7,8-3,0 3,-6 5,-6 8,-10 0,-13 3,-13 2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5865 0 0,'0'0'2510'0'0,"0"0"-227"0"0,0 0-30 0 0,0 0-51 0 0,0 0-233 0 0,0 0-335 0 0,0 0-359 0 0,0 0-271 0 0,0 0-162 0 0,0 0-104 0 0,0 0-71 0 0,0 0-32 0 0,3 11 4798 0 0,-26 3-4308 0 0,34-22-914 0 0,-17 5-4105 0 0,1 11-5573 0 0,5-5-2385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12619 0 0,'0'0'4459'0'0,"0"0"-2536"0"0,0 0-789 0 0,0 0 112 0 0,0 0 123 0 0,0 0-43 0 0,0 0-231 0 0,0 0-318 0 0,0 0-242 0 0,0 0-116 0 0,0 0-33 0 0,0 0-52 0 0,-6 15 914 0 0,-48 22-909 0 0,66-38-134 0 0,48-42 230 0 0,-65 49 425 0 0,-2 11-3715 0 0,7-16 1609 0 0,0 0-3720 0 0,0-1-7506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476 125 9394 0 0,'0'0'2003'0'0,"0"0"-404"0"0,0 0-215 0 0,0 0-7 0 0,0 0 100 0 0,0 0 120 0 0,0 0-98 0 0,0 0-243 0 0,0 0-289 0 0,0 0-251 0 0,0 0-157 0 0,-5-11-98 0 0,-15-34-37 0 0,14 40 3148 0 0,3 22-3013 0 0,4 28-864 0 0,7 145 517 0 0,-8 0 1 0 0,-8-1-1 0 0,-10 10-212 0 0,-1 82 80 0 0,15-241-174 0 0,19-44-104 0 0,180-177 214 0 0,-113 109-135 0 0,-79 73 108 0 0,0 0 1 0 0,0 1-1 0 0,0-1 1 0 0,0 1-1 0 0,0 0 0 0 0,0 0 1 0 0,-1 0-1 0 0,1 0 1 0 0,-1 0-1 0 0,1 1 1 0 0,-1-1-1 0 0,0 1 1 0 0,0 0-1 0 0,0-1 0 0 0,0 1 1 0 0,-1 0-1 0 0,1 0 1 0 0,-1 0-1 0 0,1 0 1 0 0,-1 0-1 0 0,0 1 0 0 0,0-1 1 0 0,-1 0-1 0 0,1 0 1 0 0,-1 1-1 0 0,0-1 1 0 0,1 0-1 0 0,-1 1 1 0 0,-1 1 10 0 0,2-1-4 0 0,2 12 6 0 0,0 0 0 0 0,1 0-1 0 0,0-1 1 0 0,1 1 0 0 0,1-1-1 0 0,1 0 1 0 0,0-1 0 0 0,1 0-1 0 0,0 0 1 0 0,1 0-1 0 0,1-1 1 0 0,0-1 0 0 0,4 4-2 0 0,-3-5-2 0 0,-7-6 4 0 0,1 0 1 0 0,-1-1-1 0 0,1 1 1 0 0,-1-1-1 0 0,1 0 1 0 0,0 0-1 0 0,1-1 1 0 0,-1 0-1 0 0,1 0 1 0 0,-1 0-1 0 0,1-1 0 0 0,0 1 1 0 0,0-1-1 0 0,0-1 1 0 0,0 1-1 0 0,0-1 1 0 0,5 0-3 0 0,-7 0 13 0 0,1-1 0 0 0,-1 1 0 0 0,0-1 0 0 0,1-1 0 0 0,-1 1 0 0 0,0-1 1 0 0,0 1-1 0 0,1-1 0 0 0,-1 0 0 0 0,0-1 0 0 0,0 1 0 0 0,0-1 0 0 0,0 0 0 0 0,0 0 0 0 0,-1 0 1 0 0,1 0-1 0 0,-1-1 0 0 0,3-1-13 0 0,10-11 50 0 0,-1-1 1 0 0,0 0-1 0 0,-1 0 1 0 0,-1-2-1 0 0,-1 0 0 0 0,0 0 1 0 0,-1-1-1 0 0,-1-1 1 0 0,-1 1-1 0 0,-1-1 1 0 0,-1-1-1 0 0,0 0 0 0 0,-2 0 1 0 0,0 0-1 0 0,-2-1 1 0 0,1-9-51 0 0,5-30 34 0 0,-3-1 0 0 0,-2 0 1 0 0,-3 0-1 0 0,-3 0 1 0 0,-3-8-35 0 0,0 36-1 0 0,-2-1-1 0 0,-1 2 1 0 0,-2-1 0 0 0,-1 1 0 0 0,-2 0 0 0 0,-1 1 0 0 0,-1 1 0 0 0,-2 0 0 0 0,-1 2-1 0 0,-1-1 1 0 0,-1 2 0 0 0,-2 1 0 0 0,-1 0 1 0 0,11 14-31 0 0,-1 0 1 0 0,0 0-1 0 0,-1 1 0 0 0,0 1 1 0 0,-1 1-1 0 0,0 0 0 0 0,0 0 1 0 0,-1 2-1 0 0,0 0 0 0 0,-1 1 1 0 0,0 0-1 0 0,0 1 0 0 0,0 1 1 0 0,-12-1 30 0 0,17 4-147 0 0,0 1 0 0 0,0 0-1 0 0,0 1 1 0 0,0 0 0 0 0,0 1 0 0 0,0 1 0 0 0,0-1 0 0 0,0 2 0 0 0,0 0 0 0 0,1 0 0 0 0,-1 1 0 0 0,1 1 0 0 0,0-1 0 0 0,0 2 0 0 0,1 0 0 0 0,0 0 0 0 0,0 1 0 0 0,0 0 0 0 0,1 1 0 0 0,0 0-1 0 0,0 0 1 0 0,1 1 0 0 0,0 0 0 0 0,0 0 0 0 0,1 1 0 0 0,0 0 0 0 0,1 0 0 0 0,0 1 0 0 0,1 0 0 0 0,0 1 147 0 0,-20 60-3436 0 0,15-22-6320 0 0,6-26-2024 0 0</inkml:trace>
  <inkml:trace contextRef="#ctx0" brushRef="#br0" timeOffset="2104.062">1328 895 9386 0 0,'0'0'2898'0'0,"0"0"-1390"0"0,0 0-508 0 0,0 0 106 0 0,0 0 196 0 0,0 0 59 0 0,0 0-135 0 0,0 0-231 0 0,0 0-216 0 0,0 0-146 0 0,0 0-143 0 0,0 0-104 0 0,0 0-47 0 0,19-3-16 0 0,58-11 15 0 0,-68 12-221 0 0,-1 0-1 0 0,0 0 0 0 0,1-1 0 0 0,-1 0 0 0 0,0-1 0 0 0,-1 0 0 0 0,1 0 0 0 0,-1-1 0 0 0,0 1 0 0 0,0-2 0 0 0,0 1 0 0 0,5-6-116 0 0,17-13 337 0 0,-24 20-274 0 0,1 0 0 0 0,-1-1-1 0 0,0 1 1 0 0,-1-1 0 0 0,1 0-1 0 0,-1 0 1 0 0,0-1 0 0 0,0 0-1 0 0,-1 1 1 0 0,1-1 0 0 0,-1 0-1 0 0,-1 0 1 0 0,1-1 0 0 0,-1 1-1 0 0,0-1 1 0 0,0 1 0 0 0,-1-1-1 0 0,0 1 1 0 0,0-1 0 0 0,-1 0-1 0 0,0 0 1 0 0,0-5-63 0 0,-2 8-6 0 0,-1 1 1 0 0,0 0-1 0 0,1-1 0 0 0,-1 1 1 0 0,0 1-1 0 0,-1-1 0 0 0,1 0 0 0 0,0 1 1 0 0,-1 0-1 0 0,1-1 0 0 0,-1 1 1 0 0,0 1-1 0 0,0-1 0 0 0,0 0 0 0 0,0 1 1 0 0,0 0-1 0 0,0 0 0 0 0,0 0 1 0 0,0 1-1 0 0,0-1 0 0 0,0 1 0 0 0,-1 0 1 0 0,1 0-1 0 0,0 0 0 0 0,0 1 1 0 0,0 0-1 0 0,0-1 0 0 0,-2 2 6 0 0,-1 2-23 0 0,0 0 0 0 0,0 0-1 0 0,0 1 1 0 0,1 0 0 0 0,0 1-1 0 0,0-1 1 0 0,0 1 0 0 0,1 0 0 0 0,0 1-1 0 0,0-1 1 0 0,0 1 0 0 0,1 0-1 0 0,-4 7 24 0 0,2-5-4 0 0,0 0-1 0 0,1 0 0 0 0,0 1 0 0 0,0-1 0 0 0,1 1 1 0 0,0 0-1 0 0,1 0 0 0 0,0 1 0 0 0,1-1 0 0 0,0 1 0 0 0,0-1 1 0 0,1 1-1 0 0,1-1 0 0 0,0 1 0 0 0,0 0 0 0 0,1-1 1 0 0,0 1-1 0 0,1-1 0 0 0,0 1 0 0 0,1-1 0 0 0,0 0 1 0 0,1 1-1 0 0,0-2 0 0 0,0 1 0 0 0,1 0 0 0 0,0-1 0 0 0,1 0 1 0 0,2 2 4 0 0,0-3 19 0 0,0 0 0 0 0,1-1 0 0 0,0 0 0 0 0,0 0 0 0 0,1-1 0 0 0,0 0 0 0 0,0 0 0 0 0,0-1 0 0 0,1-1 0 0 0,0 0 0 0 0,-1 0 0 0 0,2-1 0 0 0,-1-1 0 0 0,0 0 0 0 0,0 0 1 0 0,1-1-1 0 0,-1 0 0 0 0,1-1 0 0 0,-1-1 0 0 0,1 1 0 0 0,3-2-19 0 0,0-2 42 0 0,-1-1 1 0 0,0 0-1 0 0,0 0 1 0 0,0-1-1 0 0,0-1 1 0 0,-1-1-1 0 0,0 0 1 0 0,3-3-43 0 0,17-17 50 0 0,-1-1 1 0 0,-1-1-1 0 0,-2-2 1 0 0,-1 0-1 0 0,-2-3 0 0 0,-1 0 1 0 0,-2-1-1 0 0,-1-1 1 0 0,-2-1-1 0 0,-2-1 1 0 0,-1-1-1 0 0,-2 0 0 0 0,-2-1 1 0 0,-2 0-1 0 0,-1-1 1 0 0,-1-12-51 0 0,-5 40 0 0 0,0-1 0 0 0,0 1-1 0 0,-2-1 1 0 0,0 0 0 0 0,0 0 0 0 0,-2-1 0 0 0,1 1 0 0 0,-2 0 0 0 0,0 0 0 0 0,-1 0 0 0 0,-1 0 0 0 0,0 0 0 0 0,-1 1 0 0 0,0-1 0 0 0,-2 1 0 0 0,1 0-1 0 0,-2 0 1 0 0,0 1 0 0 0,-4-6 0 0 0,10 18-4 0 0,-1-1 0 0 0,1 0 0 0 0,-1 1 0 0 0,0-1 0 0 0,0 1 0 0 0,1 0 0 0 0,-1-1 1 0 0,0 1-1 0 0,0 0 0 0 0,0 0 0 0 0,-1 0 0 0 0,1 1 0 0 0,0-1 0 0 0,0 0 0 0 0,0 1 0 0 0,-1-1 0 0 0,1 1 0 0 0,0 0 0 0 0,-1 0 0 0 0,1 0 0 0 0,0 0 0 0 0,0 0 0 0 0,-1 1 0 0 0,1-1 0 0 0,0 0 0 0 0,0 1 0 0 0,-1 0 0 0 0,1 0 0 0 0,0-1 0 0 0,0 1 0 0 0,0 1 0 0 0,0-1 0 0 0,0 0 0 0 0,0 0 0 0 0,0 1 0 0 0,1-1 0 0 0,-1 1 0 0 0,0-1 0 0 0,1 1 0 0 0,-1 0 0 0 0,1 0 0 0 0,0 0 0 0 0,-1 0 4 0 0,-51 89-121 0 0,47-67 131 0 0,2 0-1 0 0,1 0 0 0 0,1 0 1 0 0,0 0-1 0 0,2 0 0 0 0,1 0 1 0 0,1 0-1 0 0,1 0 0 0 0,1 0 1 0 0,1-1-1 0 0,2 1 0 0 0,0-1 1 0 0,1-1-1 0 0,2 2-9 0 0,20 84 83 0 0,26 170 65 0 0,-51-235-157 0 0,4 29 38 0 0,-4 0 0 0 0,-2 1 0 0 0,-4-1 1 0 0,-6 33-30 0 0,2-76 12 0 0,-1 1 1 0 0,-1-1 0 0 0,-2 0-1 0 0,-1-1 1 0 0,-1 0 0 0 0,-3 4-13 0 0,-19 12 148 0 0,2-72 767 0 0,26 17-923 0 0,-1 1-1 0 0,2-1 1 0 0,-1 1 0 0 0,2-1 0 0 0,-1-1 0 0 0,1 1 0 0 0,1 0 0 0 0,0-1 0 0 0,1 1 0 0 0,0-1 0 0 0,1 1 0 0 0,0-1-1 0 0,1 0 1 0 0,0 1 0 0 0,1-1 0 0 0,0 1 0 0 0,1 0 0 0 0,0-1 0 0 0,0 1 0 0 0,2 1 0 0 0,-1-1 0 0 0,1 0 0 0 0,1 1-1 0 0,0 0 1 0 0,0 1 0 0 0,1-1 0 0 0,0 1 0 0 0,1 0 0 0 0,0 1 0 0 0,3-2 8 0 0,40-56-12 0 0,-2-1 1 0 0,-3-3-1 0 0,30-62 12 0 0,-35 11 6 0 0,-40 119-2 0 0,0 1 1 0 0,-1-1-1 0 0,1 0 0 0 0,-1 0 1 0 0,0 0-1 0 0,1 0 1 0 0,-1 0-1 0 0,0 0 1 0 0,0 0-1 0 0,0 0 1 0 0,0 0-1 0 0,-1 0 1 0 0,1 0-1 0 0,-1 0 1 0 0,1 0-1 0 0,-1 0 1 0 0,1 0-1 0 0,-1 1 1 0 0,0-1-1 0 0,0 0 1 0 0,0 0-1 0 0,0 1 1 0 0,0-1-1 0 0,-1 1 1 0 0,1-1-5 0 0,1 24-132 0 0,-2 147 202 0 0,4-163-71 0 0,-1 0 0 0 0,1-1 0 0 0,0 1 0 0 0,0-1-1 0 0,0 0 1 0 0,1 1 0 0 0,0-1 0 0 0,0 0 0 0 0,0-1 0 0 0,1 1 0 0 0,-1-1-1 0 0,1 1 1 0 0,0-1 0 0 0,1 0 0 0 0,2 2 1 0 0,-4-7 17 0 0,0 0 0 0 0,1 0 1 0 0,-1 0-1 0 0,0-1 0 0 0,1 1 0 0 0,-1-1 1 0 0,0 0-1 0 0,0 0 0 0 0,0 0 1 0 0,0 0-1 0 0,-1 0 0 0 0,1-1 0 0 0,-1 1 1 0 0,1-1-1 0 0,-1 0 0 0 0,0 0 0 0 0,0 0 1 0 0,0 0-1 0 0,0 0 0 0 0,0 0 0 0 0,-1-1-17 0 0,10-9 34 0 0,125-156 63 0 0,-67 112-158 0 0,-68 58 56 0 0,1 0 1 0 0,-1-1-1 0 0,0 1 0 0 0,0 0 1 0 0,1-1-1 0 0,-1 1 0 0 0,0 0 1 0 0,0 0-1 0 0,0 0 0 0 0,0 0 1 0 0,0 0-1 0 0,0 0 0 0 0,0 1 1 0 0,0-1-1 0 0,-1 0 0 0 0,1 0 1 0 0,0 1-1 0 0,-1-1 0 0 0,1 0 1 0 0,-1 1-1 0 0,1-1 0 0 0,-1 0 1 0 0,0 1-1 0 0,0-1 1 0 0,1 1-1 0 0,-1-1 0 0 0,0 1 1 0 0,0-1-1 0 0,0 0 0 0 0,-1 2 5 0 0,2 2-24 0 0,7 189 79 0 0,-8-193-57 0 0,0-1 0 0 0,0 0-33 0 0,0 0 30 0 0,0 0-7 0 0,0 0-10 0 0,0 0 60 0 0,22-27-157 0 0,46-54 146 0 0,3 8-23 0 0,15 0-114 0 0,-83 114 25 0 0,-13 105 301 0 0,41-87-268 0 0,-29-59-2750 0 0,-7-7-5717 0 0,4 3-3832 0 0</inkml:trace>
  <inkml:trace contextRef="#ctx0" brushRef="#br0" timeOffset="2506.127">3044 968 12851 0 0,'0'0'1697'0'0,"0"0"-167"0"0,0 0 192 0 0,0 0 182 0 0,0 0-181 0 0,0 0-292 0 0,0 0-292 0 0,0 0-240 0 0,0 0-176 0 0,0 0-116 0 0,33 0-82 0 0,103-3-76 0 0,-62-9 431 0 0,-61 5-679 0 0,2 0-58 0 0,0-1 1 0 0,0-1 0 0 0,-1 0 0 0 0,0 0 0 0 0,-1-1-1 0 0,0-1 1 0 0,0-1 0 0 0,-1 1 0 0 0,-1-2-1 0 0,2-2-143 0 0,26-50 230 0 0,-38 63-228 0 0,0 0 0 0 0,0 0-1 0 0,0 0 1 0 0,-1 0 0 0 0,1 0-1 0 0,0-1 1 0 0,-1 1 0 0 0,0 0-1 0 0,1 0 1 0 0,-1-1 0 0 0,0 1 0 0 0,0 0-1 0 0,-1 0 1 0 0,1-1 0 0 0,0 1-1 0 0,-1 0 1 0 0,1 0 0 0 0,-1 0 0 0 0,0-1-1 0 0,1 1 1 0 0,-1 0 0 0 0,0 0-1 0 0,-1 0 1 0 0,1 0 0 0 0,0 0 0 0 0,0 1-1 0 0,-1-1 1 0 0,1 0 0 0 0,-1 1-1 0 0,0-1 1 0 0,0 0-2 0 0,-1 0-17 0 0,0 1-1 0 0,1 0 1 0 0,-1-1 0 0 0,0 1 0 0 0,0 1-1 0 0,0-1 1 0 0,0 0 0 0 0,0 1-1 0 0,0-1 1 0 0,0 1 0 0 0,0 0 0 0 0,0 0-1 0 0,0 0 1 0 0,0 0 0 0 0,0 1-1 0 0,0-1 1 0 0,0 1 0 0 0,0 0-1 0 0,0-1 1 0 0,0 2 0 0 0,1-1 0 0 0,-1 0-1 0 0,0 0 1 0 0,0 1 0 0 0,1 0-1 0 0,-1-1 1 0 0,-1 3 17 0 0,-61 58-105 0 0,58-54 95 0 0,-1 1 0 0 0,1 0 0 0 0,1 1 0 0 0,-1 0 1 0 0,2 0-1 0 0,-1 0 0 0 0,1 1 0 0 0,1 0 0 0 0,0 0 0 0 0,1 0 0 0 0,0 0 0 0 0,0 1 0 0 0,1-1 1 0 0,1 1-1 0 0,0-1 0 0 0,1 1 0 0 0,0 10 10 0 0,5-14 4 0 0,-1 0-1 0 0,1-1 1 0 0,0 1-1 0 0,1-1 1 0 0,0-1 0 0 0,0 1-1 0 0,0-1 1 0 0,1 0 0 0 0,0 0-1 0 0,0-1 1 0 0,0 0 0 0 0,1 0-1 0 0,0-1 1 0 0,0 0-1 0 0,0 0 1 0 0,0-1 0 0 0,1 0-1 0 0,-1-1 1 0 0,1 1 0 0 0,-1-2-1 0 0,1 1 1 0 0,8-1-4 0 0,97 6-1134 0 0,-107-16-995 0 0,-5 4-2912 0 0,1 1-7106 0 0</inkml:trace>
  <inkml:trace contextRef="#ctx0" brushRef="#br0" timeOffset="2934.061">2433 228 11586 0 0,'0'0'2870'0'0,"0"0"-668"0"0,0 0-371 0 0,0 0-156 0 0,0 0-172 0 0,0 0-188 0 0,0 0-283 0 0,0 0-241 0 0,0 0-193 0 0,0 0-166 0 0,0 0-156 0 0,0 0-123 0 0,-8 0-49 0 0,-22 1-24 0 0,12 4 198 0 0,33-7-169 0 0,85-45 639 0 0,-110 50-3916 0 0,-2 4-6465 0 0,6-3-3149 0 0</inkml:trace>
  <inkml:trace contextRef="#ctx0" brushRef="#br0" timeOffset="3638.12">1 1620 10906 0 0,'0'0'2167'0'0,"0"0"-161"0"0,38-6-20 0 0,124-20 2 0 0,169-15 4239 0 0,-217 35-4393 0 0,1 5 0 0 0,108 14-1834 0 0,-16-1 1402 0 0,124-13-1402 0 0,413-54 635 0 0,-3 7-403 0 0,-409 19-174 0 0,-97 15-12 0 0,-235 14-39 0 0,0 0 4 0 0,20 0 25 0 0,-18 0-38 0 0,-2 0-6 0 0,0 0-2 0 0,0 0 14 0 0,0 0 6 0 0,0 0 9 0 0,0 0-8 0 0,0 0-7 0 0,0 0-15 0 0,0 0-1 0 0,0 0-8 0 0,-1 3 3 0 0,-18 5-2149 0 0,9-2-232 0 0,4-2-4763 0 0,4-3-5544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0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936 774 15843 0 0,'0'0'1886'0'0,"0"0"-394"0"0,0 0-210 0 0,0 0-14 0 0,0 0 13 0 0,0 0-100 0 0,0 0-207 0 0,0 0-258 0 0,0 0-211 0 0,0 0-147 0 0,0 0-73 0 0,0 0-9 0 0,0 0-13 0 0,-3-7 782 0 0,1 54-788 0 0,-1 0 0 0 0,-2 0 0 0 0,-3 0 0 0 0,-1-1 0 0 0,-5 6-257 0 0,-8 62-1159 0 0,47-141-2533 0 0,-15 19-2601 0 0,-3 3-5830 0 0</inkml:trace>
  <inkml:trace contextRef="#ctx0" brushRef="#br0" timeOffset="750.253">1148 987 17660 0 0,'0'0'1677'0'0,"0"0"-288"0"0,0 0-164 0 0,0 0-62 0 0,0 0-119 0 0,0 0-221 0 0,0 0-265 0 0,0 0-209 0 0,0 0-117 0 0,0 0-14 0 0,0 0-14 0 0,0 0-6 0 0,11-5-7 0 0,94-30 369 0 0,39 31-214 0 0,-55 11-313 0 0,-37-3 24 0 0,-52-4-57 0 0,0 0 42 0 0,0 0 26 0 0,0 0 38 0 0,0 0 50 0 0,0 0 30 0 0,0 0 11 0 0,-19-10 587 0 0,-124-46-717 0 0,143 56-68 0 0,1 1 0 0 0,-1-1 1 0 0,0 1-1 0 0,0-1 0 0 0,1 1 0 0 0,-1-1 1 0 0,0 1-1 0 0,0 0 0 0 0,0-1 0 0 0,0 1 0 0 0,0-1 1 0 0,0 1-1 0 0,0-1 0 0 0,0 1 0 0 0,0 0 1 0 0,0-1-1 0 0,0 1 0 0 0,0-1 0 0 0,0 1 0 0 0,0-1 1 0 0,-1 1-1 0 0,1-1 0 0 0,0 1 0 0 0,0-1 1 0 0,-1 1-1 0 0,1-1 0 0 0,0 1 0 0 0,-1-1 0 0 0,1 1 1 0 0,0-1-1 0 0,-1 1 0 0 0,1-1 0 0 0,-1 0 1 0 0,1 1-1 0 0,0-1 0 0 0,-1 0 0 0 0,1 1 0 0 0,-1-1 1 0 0,1 0-1 0 0,-1 0 0 0 0,1 1 0 0 0,-1-1 1 0 0,0 0-1 0 0,1 0 0 0 0,-1 0 0 0 0,1 0 0 0 0,-1 0 1 0 0,1 0-1 0 0,-1 0 0 0 0,0 0 0 0 0,1 0 1 0 0,-1 0-1 0 0,1 0 0 0 0,-1 0 0 0 0,1 0 0 0 0,-1 0 1 0 0,1-1-1 0 0,-1 1 0 0 0,1 0 0 0 0,-1 0 1 0 0,1-1-1 0 0,-1 1 0 0 0,1 0 0 0 0,-1-1 0 0 0,1 1 1 0 0,-1 0-1 0 0,1-1 0 0 0,-1 1 1 0 0,2 16 29 0 0,-37 243-73 0 0,35-213 55 0 0,22-49-37 0 0,-7-10 68 0 0,1-1-1 0 0,-2-1 1 0 0,0 0 0 0 0,-1-1-1 0 0,0 0 1 0 0,-1-1-1 0 0,-1 0 1 0 0,-1-1 0 0 0,0 0-1 0 0,-1-1 1 0 0,1-8-42 0 0,-7 15 17 0 0,0-5-3270 0 0,6 13-6818 0 0,-4 4-2041 0 0</inkml:trace>
  <inkml:trace contextRef="#ctx0" brushRef="#br0" timeOffset="1202.273">1721 892 16131 0 0,'0'0'2142'0'0,"0"0"-548"0"0,0 0-238 0 0,0 0-56 0 0,0 0-74 0 0,0 0-194 0 0,0 0-286 0 0,0 0-201 0 0,0 0-135 0 0,0 0-93 0 0,0 0 10 0 0,0 0-28 0 0,0 0-29 0 0,15-13-11 0 0,50-36-52 0 0,-62 46-181 0 0,1 0 1 0 0,-1 1-1 0 0,0 0 0 0 0,1 0 1 0 0,-1 0-1 0 0,1 0 1 0 0,0 0-1 0 0,0 1 1 0 0,-1 0-1 0 0,1 0 1 0 0,0 0-1 0 0,0 0 0 0 0,0 0 1 0 0,0 1-1 0 0,0 0 1 0 0,0 0-1 0 0,0 0 1 0 0,3 0-27 0 0,8 1 22 0 0,-6 47 37 0 0,-10-39-47 0 0,-1 0-1 0 0,0 0 0 0 0,0-1 1 0 0,-1 1-1 0 0,0-1 1 0 0,0 0-1 0 0,-1 0 0 0 0,0 0 1 0 0,-1 0-1 0 0,1-1 1 0 0,-2 1-1 0 0,-3 3-11 0 0,-19 32 23 0 0,13-16 11 0 0,10-19-30 0 0,0 0 0 0 0,0 0 0 0 0,1 0 0 0 0,0 1-1 0 0,1-1 1 0 0,0 1 0 0 0,0 0 0 0 0,1 0 0 0 0,0 0-1 0 0,0 0 1 0 0,0 7-4 0 0,4-13 17 0 0,0-1 1 0 0,-1 1-1 0 0,1-1 0 0 0,0 0 0 0 0,0 0 0 0 0,0 1 1 0 0,0-1-1 0 0,0 0 0 0 0,1-1 0 0 0,-1 1 0 0 0,1 0 1 0 0,-1-1-1 0 0,1 1 0 0 0,0-1 0 0 0,-1 0 0 0 0,1 0 1 0 0,0 0-1 0 0,0 0 0 0 0,0-1 0 0 0,0 1 0 0 0,0-1 1 0 0,0 1-1 0 0,0-1 0 0 0,0 0 0 0 0,0 0 0 0 0,0 0 1 0 0,0-1-1 0 0,0 1 0 0 0,0-1-17 0 0,101-13 672 0 0,-98 10-830 0 0,30-11 553 0 0,-16 11-3060 0 0,-20 4 1162 0 0,0 0-2284 0 0,0 0-5641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14595 0 0,'0'0'1351'0'0,"0"0"-584"0"0,0 0-348 0 0,0 0 179 0 0,0 0 313 0 0,0 0 244 0 0,0 0 43 0 0,0 0-175 0 0,0 0-247 0 0,0 0-197 0 0,0 0-86 0 0,30 1-58 0 0,93 4-18 0 0,14-3 1125 0 0,50-33 196 0 0,-99 25-1669 0 0,-92 28-1585 0 0,-17 4-1691 0 0,9-17-1149 0 0,3-1-3469 0 0,2-3-3337 0 0</inkml:trace>
  <inkml:trace contextRef="#ctx0" brushRef="#br0" timeOffset="321.686">141 486 15003 0 0,'0'0'1727'0'0,"0"0"-461"0"0,0 0-253 0 0,0 0 22 0 0,0 0 15 0 0,0 0-153 0 0,0 0-198 0 0,0 0-123 0 0,0 0-60 0 0,0 0 2 0 0,0 0 17 0 0,0 0-38 0 0,0 0-18 0 0,15 4-20 0 0,110 14 662 0 0,136-63 282 0 0,-254 45-2278 0 0,38-5 2455 0 0,-30 4-4992 0 0,1 1-5667 0 0,-18 0-2592 0 0</inkml:trace>
  <inkml:trace contextRef="#ctx0" brushRef="#br0" timeOffset="600.406">49 869 12379 0 0,'0'0'3684'0'0,"0"0"-1730"0"0,0 0-747 0 0,0 0-85 0 0,0 0 47 0 0,0 0-28 0 0,0 0-199 0 0,0 0-248 0 0,0 0-162 0 0,0 0-77 0 0,0 0-10 0 0,0 0-15 0 0,4 8-50 0 0,-2-3-281 0 0,-2-3-76 0 0,1 0 0 0 0,-1 0 1 0 0,1 0-1 0 0,0-1 0 0 0,-1 1 0 0 0,1 0 1 0 0,0-1-1 0 0,0 1 0 0 0,0-1 0 0 0,0 1 1 0 0,0-1-1 0 0,1 1 0 0 0,-1-1 1 0 0,0 0-1 0 0,1 0 0 0 0,-1 1 0 0 0,1-1 1 0 0,-1 0-1 0 0,1 0 0 0 0,-1 0 1 0 0,1-1-1 0 0,0 1 0 0 0,-1 0 0 0 0,1-1 1 0 0,0 1-1 0 0,0-1 0 0 0,-1 1 1 0 0,2-1-25 0 0,20 1 230 0 0,0-2-1 0 0,-1 0 1 0 0,1-2-1 0 0,0 0 1 0 0,-1-1-1 0 0,1-2 1 0 0,19-7-229 0 0,118-41-269 0 0,-110 40-2050 0 0,-30 9-8530 0 0,-16 5-1925 0 0</inkml:trace>
  <inkml:trace contextRef="#ctx0" brushRef="#br0" timeOffset="1453.404">846 85 11202 0 0,'0'0'1997'0'0,"0"0"-323"0"0,0 0-133 0 0,0 0 49 0 0,0 0-40 0 0,0 0-174 0 0,0 0-335 0 0,0 0-402 0 0,0 0-288 0 0,0 0-84 0 0,0 0 57 0 0,0 0 76 0 0,0 0 85 0 0,8 9 2 0 0,54 75 655 0 0,-52-60-961 0 0,-1 0 1 0 0,-1 1 0 0 0,-2 0-1 0 0,0 0 1 0 0,-2 1 0 0 0,0-1-1 0 0,-2 1 1 0 0,-1 0 0 0 0,-1 6-182 0 0,7 73 124 0 0,-4-72-97 0 0,-2-20-27 0 0,-1 1 0 0 0,2-1 0 0 0,0 1 0 0 0,0-1 0 0 0,1 0 0 0 0,1 0 0 0 0,0 0 0 0 0,1 0 0 0 0,0-1 0 0 0,1 0 0 0 0,0 0 1 0 0,1 0-1 0 0,3 2 0 0 0,-9-13 4 0 0,0 0-1 0 0,1 1 1 0 0,-1-1 0 0 0,0 0 0 0 0,1 0 0 0 0,-1 0 0 0 0,1-1 0 0 0,0 1 0 0 0,-1 0 0 0 0,1-1-1 0 0,0 1 1 0 0,-1-1 0 0 0,1 1 0 0 0,0-1 0 0 0,-1 0 0 0 0,1 1 0 0 0,0-1 0 0 0,0 0 0 0 0,-1 0-1 0 0,1 0 1 0 0,0-1 0 0 0,0 1 0 0 0,-1 0 0 0 0,1-1 0 0 0,0 1 0 0 0,0-1 0 0 0,-1 0 0 0 0,1 1-1 0 0,-1-1 1 0 0,1 0 0 0 0,-1 0 0 0 0,1 0 0 0 0,-1 0 0 0 0,1 0 0 0 0,-1 0-4 0 0,48-46 210 0 0,-23 14-142 0 0,-2-2-1 0 0,-1-1 0 0 0,-1-1 0 0 0,-3 0 0 0 0,5-15-67 0 0,18-49-1 0 0,-42 307-792 0 0,2-199 780 0 0,0-1 1 0 0,0 1 0 0 0,1-1-1 0 0,0 0 1 0 0,0 0-1 0 0,1 0 1 0 0,-1 0 0 0 0,1 0-1 0 0,1-1 1 0 0,-1 1 0 0 0,1-1-1 0 0,0 0 1 0 0,0-1 0 0 0,0 1-1 0 0,1-1 1 0 0,-1 0 0 0 0,1-1-1 0 0,0 1 1 0 0,6 2 12 0 0,-7-5 20 0 0,0 1 1 0 0,0-1-1 0 0,0 0 1 0 0,0 0 0 0 0,0 0-1 0 0,0-1 1 0 0,0 0-1 0 0,1 0 1 0 0,-1 0-1 0 0,0-1 1 0 0,0 1-1 0 0,0-1 1 0 0,0 0-1 0 0,0-1 1 0 0,0 1 0 0 0,0-1-1 0 0,-1 0 1 0 0,1 0-1 0 0,-1-1 1 0 0,1 1-1 0 0,-1-1 1 0 0,0 0-1 0 0,0 0 1 0 0,0-1-1 0 0,0 1 1 0 0,0-1-1 0 0,0-1-20 0 0,81-118 1070 0 0,-52 49-676 0 0,-4-2 0 0 0,-3-1 0 0 0,5-37-394 0 0,-13-34-483 0 0,-28 154-7131 0 0,5-2-4663 0 0</inkml:trace>
  <inkml:trace contextRef="#ctx0" brushRef="#br0" timeOffset="1847.961">1934 519 17748 0 0,'0'0'1333'0'0,"0"0"-391"0"0,0 0-210 0 0,0 0-30 0 0,0 0-6 0 0,0 0-103 0 0,0 0-157 0 0,0 0-170 0 0,0 0-132 0 0,0 0-82 0 0,0 0-26 0 0,0 0-16 0 0,0 0-22 0 0,-19 32 10 0 0,-55 99-14 0 0,73-129 15 0 0,-1-1 1 0 0,1 0-1 0 0,0 0 1 0 0,0 0 0 0 0,0 1-1 0 0,-1-1 1 0 0,1 0-1 0 0,0 1 1 0 0,1-1 0 0 0,-1 1-1 0 0,0-1 1 0 0,0 1-1 0 0,1-1 1 0 0,-1 1 0 0 0,1 0-1 0 0,-1-1 1 0 0,1 1-1 0 0,0 0 1 0 0,-1 0-1 0 0,1-1 1 0 0,0 1 0 0 0,0 0-1 0 0,0 0 1 0 0,1-1-1 0 0,-1 1 1 0 0,0 0 0 0 0,1-1-1 0 0,-1 1 1 0 0,1 0-1 0 0,-1-1 1 0 0,1 1 0 0 0,0-1-1 0 0,0 1 1 0 0,-1-1-1 0 0,1 1 1 0 0,0-1-1 0 0,1 1 1 0 0,-1 0 0 0 0,6 4-4 0 0,-4-1 12 0 0,1 0 1 0 0,0-1 0 0 0,0 1-1 0 0,1-1 1 0 0,-1 0 0 0 0,1 0-1 0 0,0 0 1 0 0,0-1-1 0 0,0 0 1 0 0,0 0 0 0 0,1 0-1 0 0,-1 0 1 0 0,1-1 0 0 0,0 0-1 0 0,0 0 1 0 0,-1-1 0 0 0,1 1-1 0 0,1-1 1 0 0,-1-1-1 0 0,0 1 1 0 0,2-1-9 0 0,2 0 178 0 0,-1 0-1 0 0,0-1 1 0 0,1 0-1 0 0,-1 0 1 0 0,0-1 0 0 0,0 0-1 0 0,0-1 1 0 0,0 0-1 0 0,0 0 1 0 0,-1-1-1 0 0,1 0 1 0 0,-1-1 0 0 0,0 0-1 0 0,-1 0 1 0 0,1-1-1 0 0,-1 0 1 0 0,0 0 0 0 0,0 0-1 0 0,0-1-177 0 0,-3 1 56 0 0,0 0-1 0 0,0-1 1 0 0,0 1-1 0 0,-1-1 1 0 0,0 0-1 0 0,0 1 0 0 0,0-1 1 0 0,-1-1-1 0 0,0 1 1 0 0,-1 0-1 0 0,0 0 1 0 0,0-1-1 0 0,0 1 1 0 0,-1 0-1 0 0,0-1 1 0 0,0 1-1 0 0,-1-1 1 0 0,0 1-1 0 0,0 0 1 0 0,-1 0-1 0 0,0-1 1 0 0,0 1-1 0 0,-1 0 1 0 0,0 1-1 0 0,0-1 1 0 0,-1 0-1 0 0,1 1 1 0 0,-1 0-1 0 0,-1 0 1 0 0,1 0-1 0 0,-1 0 0 0 0,0 1 1 0 0,0 0-1 0 0,-1 0 1 0 0,0 0-56 0 0,2 2-75 0 0,0 0 1 0 0,0 1-1 0 0,-1 0 0 0 0,1 0 1 0 0,-1 0-1 0 0,1 0 0 0 0,-1 1 1 0 0,0-1-1 0 0,0 1 0 0 0,1 0 1 0 0,-1 1-1 0 0,0-1 0 0 0,0 1 1 0 0,0 0-1 0 0,0 0 0 0 0,0 1 1 0 0,-1 0 74 0 0,-21 8-3970 0 0,3 9-5130 0 0,17-10-3382 0 0</inkml:trace>
  <inkml:trace contextRef="#ctx0" brushRef="#br0" timeOffset="2131.676">2343 814 13787 0 0,'0'0'4950'0'0,"0"0"-3092"0"0,0 0-911 0 0,0 0 33 0 0,0 0 44 0 0,0 0 22 0 0,0 0-49 0 0,0 0-167 0 0,0 0-187 0 0,0 0-116 0 0,0 0-99 0 0,0 0-79 0 0,0 0-57 0 0,-11-22-70 0 0,-29-66-76 0 0,38 85-132 0 0,1 1 0 0 0,-1-1 0 0 0,1 0 0 0 0,0 0-1 0 0,0 1 1 0 0,0-1 0 0 0,0 0 0 0 0,0 0 0 0 0,1 0 0 0 0,-1 0 0 0 0,1 0 0 0 0,0 0-1 0 0,0 0 1 0 0,0 0 0 0 0,0-1 0 0 0,1 1 0 0 0,-1 0 0 0 0,1 0 0 0 0,-1 0-1 0 0,1 1 1 0 0,0-1 0 0 0,1 0 0 0 0,-1 0 0 0 0,0 0 0 0 0,1 1-14 0 0,4-11 75 0 0,-3 5-57 0 0,0 0 0 0 0,1 0 1 0 0,-1 1-1 0 0,2 0 0 0 0,-1 0 1 0 0,1 0-1 0 0,0 0 1 0 0,0 1-1 0 0,1 0 0 0 0,-1 0 1 0 0,2 0-1 0 0,-1 1 0 0 0,0-1 1 0 0,6-2-19 0 0,13-2-3231 0 0,4 7-3381 0 0,-27 3-5600 0 0</inkml:trace>
  <inkml:trace contextRef="#ctx0" brushRef="#br0" timeOffset="2455.552">2641 0 13307 0 0,'0'0'4970'0'0,"0"0"-3169"0"0,0 0-1060 0 0,0 0-63 0 0,0 0 60 0 0,0 0 83 0 0,0 0 43 0 0,0 0-57 0 0,0 0-81 0 0,0 0-67 0 0,0 0-107 0 0,0 0-85 0 0,0 0-61 0 0,4 27-41 0 0,15 87-52 0 0,-13 73 405 0 0,-4 232-1322 0 0,-2-418 241 0 0,11-6-6384 0 0,-8-1 946 0 0,0 2-5880 0 0</inkml:trace>
  <inkml:trace contextRef="#ctx0" brushRef="#br0" timeOffset="2767.912">2928 254 11418 0 0,'0'0'2057'0'0,"0"0"-726"0"0,0 0-260 0 0,0 0-10 0 0,0 0 18 0 0,0 0-55 0 0,0 0-103 0 0,-33 22-124 0 0,-102 69-146 0 0,75-42 386 0 0,59-49-990 0 0,-1 1-1 0 0,1 0 0 0 0,0 0 0 0 0,0 0 0 0 0,0 1 0 0 0,0-1 0 0 0,0 0 0 0 0,0 0 0 0 0,0 1 1 0 0,0-1-1 0 0,0 0 0 0 0,1 1 0 0 0,-1-1 0 0 0,1 1 0 0 0,-1-1 0 0 0,1 1 0 0 0,-1-1 1 0 0,1 1-1 0 0,0-1 0 0 0,0 1 0 0 0,-1-1 0 0 0,1 1 0 0 0,0 0 0 0 0,1-1 0 0 0,-1 1 0 0 0,0-1 1 0 0,0 1-1 0 0,1-1 0 0 0,-1 1 0 0 0,1-1 0 0 0,-1 1 0 0 0,1-1 0 0 0,-1 1 0 0 0,1-1 0 0 0,0 0 1 0 0,0 1-1 0 0,0-1 0 0 0,0 0 0 0 0,0 0 0 0 0,0 0 0 0 0,0 0 0 0 0,0 0 0 0 0,1 0 0 0 0,0 1-46 0 0,70 29 1563 0 0,-57-25-1288 0 0,-1-3-120 0 0,1 1 1 0 0,-1 1-1 0 0,-1 0 1 0 0,1 1-1 0 0,-1 0 0 0 0,0 1 1 0 0,0 1-1 0 0,-1 0 1 0 0,0 0-1 0 0,-1 1 1 0 0,1 1-1 0 0,-2 0 1 0 0,0 1-1 0 0,0 0 1 0 0,0 0-1 0 0,-2 1 1 0 0,1 0-1 0 0,-2 1 1 0 0,1 1-156 0 0,23 78 330 0 0,-20-90-1578 0 0,-6-9-6962 0 0,-5 4-4168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17676 0 0,'0'0'3360'0'0,"0"0"-2185"0"0,0 0-783 0 0,0 0 122 0 0,0 0 211 0 0,0 0 85 0 0,0 0-65 0 0,0 0-204 0 0,0 0-199 0 0,0 0-102 0 0,0 0-76 0 0,0 0-57 0 0,0 0-50 0 0,-7 23-59 0 0,-29 101-98 0 0,34-109-336 0 0,2-12-3353 0 0,0-2-3825 0 0,0-1-4196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12627 0 0,'0'0'4657'0'0,"0"0"-3001"0"0,0 0-464 0 0,0 0-199 0 0,0 0-201 0 0,0 0-256 0 0,0 0-320 0 0,0 0-304 0 0,0 0-240 0 0,0 0 8 0 0,0 0 8 0 0,0 0-72 0 0,0 0-193 0 0,0 0-1063 0 0,17 18-3873 0 0,-13-10-6858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15179 0 0,'0'0'2103'0'0,"0"0"-636"0"0,0 0-253 0 0,0 0-76 0 0,0 0-94 0 0,0 0-120 0 0,0 0-145 0 0,0 0-162 0 0,0 0-126 0 0,0 0-111 0 0,-31 28-108 0 0,-95 89-54 0 0,81-53-6 0 0,43-52-178 0 0,0-8-30 0 0,0 1 0 0 0,1-1 0 0 0,0 1 0 0 0,0 0 0 0 0,0-1-1 0 0,0 1 1 0 0,1 0 0 0 0,-1 0 0 0 0,1-1 0 0 0,0 1 0 0 0,1 0 0 0 0,-1 0 0 0 0,1-1 0 0 0,0 1-1 0 0,0 0 1 0 0,1-1 0 0 0,-1 1 0 0 0,1-1 0 0 0,0 1 0 0 0,0-1 0 0 0,1 0 0 0 0,-1 0-1 0 0,1 0 1 0 0,0 0 0 0 0,0 0 0 0 0,0-1 0 0 0,0 1 0 0 0,1-1 0 0 0,0 0 0 0 0,-1 0-1 0 0,1 0 1 0 0,2 1-4 0 0,4 0 85 0 0,0-1-1 0 0,0 0 1 0 0,0 0-1 0 0,0-1 1 0 0,0 0-1 0 0,0-1 1 0 0,1 0-1 0 0,-1-1 1 0 0,0 0-1 0 0,1 0 1 0 0,-1-1-1 0 0,0-1 1 0 0,0 0-1 0 0,0 0 1 0 0,0-1-1 0 0,0 0 1 0 0,0 0-1 0 0,-1-1 1 0 0,1-1 0 0 0,-1 0-1 0 0,0 0 1 0 0,-1 0-1 0 0,1-1 1 0 0,-1-1-1 0 0,0 1 1 0 0,-1-1-1 0 0,1-1 1 0 0,-1 1-1 0 0,-1-1 1 0 0,0-1-1 0 0,0 1 1 0 0,0-1-1 0 0,-1 0 1 0 0,0 0-1 0 0,3-9-84 0 0,-7 12-57 0 0,1 1-1 0 0,-1-1 0 0 0,0 1 1 0 0,0-1-1 0 0,-1 0 0 0 0,1 1 1 0 0,-1-1-1 0 0,0 0 0 0 0,-1 0 1 0 0,0 1-1 0 0,0-1 0 0 0,0 0 1 0 0,0 1-1 0 0,-1-1 0 0 0,0 1 1 0 0,0 0-1 0 0,0-1 0 0 0,-1 1 1 0 0,0 0-1 0 0,0 1 1 0 0,0-1-1 0 0,-1 0 0 0 0,1 1 1 0 0,-1 0-1 0 0,0 0 0 0 0,0 0 1 0 0,-1 0-1 0 0,1 0 0 0 0,-1 1 1 0 0,0 0-1 0 0,0 0 0 0 0,0 0 1 0 0,0 1-1 0 0,0 0 0 0 0,-1 0 1 0 0,1 0-1 0 0,0 0 0 0 0,-1 1 1 0 0,-2 0 57 0 0,-25 0-5247 0 0,24 1 857 0 0,-6 0-8310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94 7554 0 0,'0'0'2569'0'0,"0"0"-432"0"0,0 0-226 0 0,0 0-163 0 0,0 0-103 0 0,0 0-136 0 0,0 0-159 0 0,0 0-172 0 0,0 0-158 0 0,0 0-119 0 0,0 0-134 0 0,0 0-101 0 0,-3-5-138 0 0,-9-17-115 0 0,32 1 489 0 0,0 13-754 0 0,1 0 1 0 0,0 1 0 0 0,1 1 0 0 0,0 0 0 0 0,0 2-1 0 0,0 1 1 0 0,0 1 0 0 0,0 1 0 0 0,1 0-1 0 0,18 3-148 0 0,-36-2 16 0 0,-1 0-6 0 0,0-1 0 0 0,1 1 0 0 0,-1 0-1 0 0,1 1 1 0 0,-1-1 0 0 0,1 1 0 0 0,-1 0 0 0 0,0 0 0 0 0,1 0 0 0 0,-1 0 0 0 0,0 1 0 0 0,0 0 0 0 0,0 0 0 0 0,0 0 0 0 0,0 0 0 0 0,-1 1 0 0 0,1-1 0 0 0,-1 1 0 0 0,1 0-1 0 0,-1 0 1 0 0,0 0 0 0 0,0 1 0 0 0,0-1 0 0 0,0 1 0 0 0,-1-1 0 0 0,0 1 0 0 0,0 0 0 0 0,0 0 0 0 0,0 0 0 0 0,0 0 0 0 0,0 4-10 0 0,-3 7 41 0 0,-1 0 1 0 0,0 0 0 0 0,-1 0 0 0 0,-1-1-1 0 0,-1 1 1 0 0,0-1 0 0 0,-1 0-1 0 0,0 0 1 0 0,-1-1 0 0 0,0 1 0 0 0,-1-2-1 0 0,-8 10-41 0 0,4-1 11 0 0,-42 58 46 0 0,42-64-50 0 0,0 0-1 0 0,0 1 1 0 0,2 1-1 0 0,0 0 0 0 0,1 0 1 0 0,0 0-1 0 0,2 1 1 0 0,0 1-1 0 0,1-1 1 0 0,1 1-1 0 0,0 0 0 0 0,2 1 1 0 0,0 1-7 0 0,3-18 6 0 0,-1-1 0 0 0,1 1 0 0 0,0 0 1 0 0,0 0-1 0 0,1 0 0 0 0,-1-1 0 0 0,0 1 0 0 0,1 0 0 0 0,0-1 0 0 0,-1 1 1 0 0,1 0-1 0 0,0-1 0 0 0,0 1 0 0 0,1-1 0 0 0,-1 1 0 0 0,1-1 1 0 0,-1 0-1 0 0,1 1 0 0 0,0-1 0 0 0,-1 0 0 0 0,1 0 0 0 0,0 0 0 0 0,1 0 1 0 0,-1-1-1 0 0,0 1 0 0 0,0 0 0 0 0,1-1 0 0 0,-1 0 0 0 0,1 0 1 0 0,-1 1-1 0 0,1-1 0 0 0,-1-1 0 0 0,1 1 0 0 0,0 0 0 0 0,0-1 0 0 0,-1 1 1 0 0,1-1-1 0 0,0 0 0 0 0,1 0-6 0 0,17 0 21 0 0,1-2 0 0 0,-1 0 0 0 0,0-2-1 0 0,0 0 1 0 0,0-1 0 0 0,-1-1 0 0 0,0-1 0 0 0,0-1 0 0 0,0-1 0 0 0,-1-1-1 0 0,-1 0 1 0 0,10-7-21 0 0,-8 6-349 0 0,9-8-2451 0 0,-17 8-5876 0 0,-7 4-4057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99 633 18988 0 0,'0'0'1546'0'0,"0"0"-678"0"0,0 0-313 0 0,0 0 27 0 0,0 0 36 0 0,0 0-55 0 0,0 0-145 0 0,0 0-124 0 0,0 0-115 0 0,0 0-65 0 0,0 0-34 0 0,-16 22-109 0 0,-48 68-96 0 0,45-57-556 0 0,21-27-8107 0 0,-2-6-2865 0 0</inkml:trace>
  <inkml:trace contextRef="#ctx0" brushRef="#br0" timeOffset="251.102">94 176 11578 0 0,'0'0'4313'0'0,"0"0"-2588"0"0,0 0-1009 0 0,0 0-189 0 0,0 0-203 0 0,0 0-254 0 0,0 0-92 0 0,0 0-58 0 0,0 0 18 0 0,0 0 77 0 0,0 0-38 0 0,0 0-70 0 0,0 0-95 0 0,3 29-145 0 0,11 90-337 0 0,-8-66-511 0 0,0-10-2000 0 0,-2-12-2111 0 0,0-11-2851 0 0</inkml:trace>
  <inkml:trace contextRef="#ctx0" brushRef="#br0" timeOffset="464.224">182 777 688 0 0,'0'0'4453'0'0,"0"0"-723"0"0,0 0-397 0 0,0 0-488 0 0,0 0-613 0 0,0 0-564 0 0,0 0-389 0 0,0 0-250 0 0,0 0-176 0 0,0 0-139 0 0,0 0-128 0 0,27-32-107 0 0,82-100-88 0 0,-59 54 119 0 0,-42 55-328 0 0,23-39 326 0 0,-26 116-960 0 0,-6-45 448 0 0,1 0 0 0 0,0-1 0 0 0,0 1 0 0 0,1 0 0 0 0,0-1 0 0 0,0 1 0 0 0,1 0 0 0 0,0-1 0 0 0,1 0 0 0 0,0 1 0 0 0,0-1 0 0 0,1 0 0 0 0,0 0 0 0 0,0-1 0 0 0,1 1 0 0 0,0-1 0 0 0,0 0 0 0 0,1 0 0 0 0,0-1 0 0 0,5 6 4 0 0,-7-11 41 0 0,0 0-1 0 0,1 0 1 0 0,-1 0 0 0 0,0 0 0 0 0,0 0-1 0 0,0-1 1 0 0,0 0 0 0 0,1 0-1 0 0,-1 0 1 0 0,0 0 0 0 0,0-1-1 0 0,1 1 1 0 0,-1-1 0 0 0,0 0 0 0 0,0-1-1 0 0,0 1 1 0 0,0-1 0 0 0,0 1-1 0 0,0-1 1 0 0,-1 0 0 0 0,1-1-1 0 0,-1 1 1 0 0,1-1-41 0 0,10-13 87 0 0,-2-1 1 0 0,0 0-1 0 0,-1-1 0 0 0,-1 0 0 0 0,0-1 0 0 0,-1 1 0 0 0,-1-2 1 0 0,2-9-88 0 0,1 0-1131 0 0,-1 12-3134 0 0,-4 11-5013 0 0,-2 2-2630 0 0</inkml:trace>
  <inkml:trace contextRef="#ctx0" brushRef="#br0" timeOffset="849.025">970 3 12211 0 0,'0'0'3243'0'0,"0"0"-1443"0"0,0 0-522 0 0,0 0-28 0 0,0 0-72 0 0,0 0-117 0 0,0 0-161 0 0,0 0-213 0 0,0 0-104 0 0,0 0-57 0 0,0 0-72 0 0,0 0-32 0 0,0 0-27 0 0,4-3 1263 0 0,14 117-376 0 0,-40 168-870 0 0,14-226-392 0 0,-10 186-471 0 0,18-240 285 0 0,0-3-3004 0 0,-1-11-294 0 0,-1 6-3018 0 0,0-1-5216 0 0</inkml:trace>
  <inkml:trace contextRef="#ctx0" brushRef="#br0" timeOffset="1081.955">676 324 13867 0 0,'0'0'1486'0'0,"0"0"-383"0"0,0 0-9 0 0,0 0 207 0 0,0 0 107 0 0,0 0-126 0 0,0 0-265 0 0,0 0-269 0 0,0 0-209 0 0,0 0-148 0 0,31-4-106 0 0,98-11-78 0 0,79-10-1106 0 0,-173 24-3220 0 0,-25 1 288 0 0,4 0-8023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0,'-14'48,"-5"26,1 9,3-4,5-11,3-12,9-11,7-8,4-11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4345 0 0,'0'0'1338'0'0,"0"0"-254"0"0,0 0 113 0 0,0 0 349 0 0,0 0 250 0 0,0 0-75 0 0,0 0-178 0 0,0 0-156 0 0,0 0-138 0 0,0 0-116 0 0,0 0-76 0 0,0 0-91 0 0,0 0-102 0 0,12-2-79 0 0,41-10-96 0 0,-51 12-607 0 0,1-1 0 0 0,0-1 0 0 0,0 1 0 0 0,0 0 1 0 0,0-1-1 0 0,-1 1 0 0 0,1-1 0 0 0,-1 0 1 0 0,1 0-1 0 0,-1 0 0 0 0,0 0 0 0 0,0 0 0 0 0,0-1 1 0 0,0 1-1 0 0,0-1 0 0 0,0 1 0 0 0,-1-1 1 0 0,1 0-1 0 0,-1 1 0 0 0,1-4-82 0 0,5-6 247 0 0,74-138 1446 0 0,-81 149-1690 0 0,0 0-1 0 0,1 1 0 0 0,-1-1 1 0 0,0 1-1 0 0,1-1 1 0 0,-1 1-1 0 0,1-1 0 0 0,-1 1 1 0 0,1-1-1 0 0,-1 1 0 0 0,1-1 1 0 0,-1 1-1 0 0,1 0 1 0 0,-1-1-1 0 0,1 1 0 0 0,-1 0 1 0 0,1-1-1 0 0,0 1 0 0 0,-1 0 1 0 0,1 0-1 0 0,0 0 1 0 0,-1 0-1 0 0,1-1 0 0 0,0 1 1 0 0,-1 0-1 0 0,1 0 0 0 0,-1 0 1 0 0,1 0-1 0 0,0 0 1 0 0,-1 1-1 0 0,1-1 0 0 0,0 0 1 0 0,-1 0-1 0 0,1 0 0 0 0,0 0 1 0 0,-1 1-1 0 0,1-1 1 0 0,-1 0-1 0 0,1 1 0 0 0,0-1 1 0 0,-1 0-1 0 0,1 1 0 0 0,-1-1 1 0 0,1 1-1 0 0,-1-1 1 0 0,0 1-1 0 0,1-1 0 0 0,-1 1 1 0 0,1-1-1 0 0,-1 1 0 0 0,0-1 1 0 0,1 1-1 0 0,-1 0 1 0 0,0-1-1 0 0,0 1-2 0 0,18 35 33 0 0,-7 9 74 0 0,-2 1 0 0 0,-1-1-1 0 0,-3 2 1 0 0,-1-1 0 0 0,-3 0 0 0 0,-3 31-107 0 0,1-26 13 0 0,1-16 5 0 0,-1-1 1 0 0,-2 0 0 0 0,-1 1-1 0 0,-2-2 1 0 0,-2 1 0 0 0,-1-1-1 0 0,-1 0 1 0 0,-2 0 0 0 0,-1-2 0 0 0,-1 1-1 0 0,-2-2 1 0 0,-1 0-19 0 0,16-29 8 0 0,1 1 0 0 0,0-1 0 0 0,-1 0 0 0 0,1 0 0 0 0,0 0 0 0 0,-1 0 0 0 0,0 0 0 0 0,1 0 0 0 0,-1 0 0 0 0,1 0 0 0 0,-1 0 0 0 0,0-1 0 0 0,0 1 0 0 0,0 0 0 0 0,1 0-1 0 0,-1-1 1 0 0,0 1 0 0 0,0 0 0 0 0,0-1 0 0 0,0 1 0 0 0,0-1 0 0 0,0 1 0 0 0,0-1 0 0 0,0 0 0 0 0,0 1 0 0 0,-1-1 0 0 0,1 0 0 0 0,0 0 0 0 0,0 1 0 0 0,0-1 0 0 0,0 0 0 0 0,0 0 0 0 0,0-1 0 0 0,-1 1 0 0 0,1 0 0 0 0,0 0 0 0 0,0 0 0 0 0,0-1 0 0 0,0 1 0 0 0,0-1 0 0 0,0 1 0 0 0,0 0 0 0 0,0-1 0 0 0,0 0 0 0 0,0 1 0 0 0,0-1 0 0 0,0 0 0 0 0,0 1 0 0 0,0-1 0 0 0,1 0 0 0 0,-1 0 0 0 0,0 0 0 0 0,1 0 0 0 0,-1 0 0 0 0,0 0 0 0 0,1 0 0 0 0,-1 0 0 0 0,1 0 0 0 0,-1-1-8 0 0,-1-15 11 0 0,0-1 0 0 0,2 0 0 0 0,0 0 0 0 0,1 0 0 0 0,0 1 0 0 0,1-1 0 0 0,2 0 0 0 0,-1 1 0 0 0,2 0 0 0 0,0 0 0 0 0,2 0 0 0 0,-1 1 0 0 0,2-1 0 0 0,6-9-11 0 0,-6 9 10 0 0,18-46-5 0 0,3 1 0 0 0,2 1 1 0 0,4 2-1 0 0,1 1 0 0 0,4 2 1 0 0,2 1-1 0 0,2 3 0 0 0,6-3-5 0 0,-32 38 2 0 0,0 1-1 0 0,2 1 0 0 0,0 1 0 0 0,0 1 0 0 0,1 0 1 0 0,1 2-1 0 0,0 0 0 0 0,1 1 0 0 0,-1 2 0 0 0,2 0 1 0 0,2 1-2 0 0,-25 6-2 0 0,1 0 1 0 0,-1 0 0 0 0,0 1 0 0 0,1-1 0 0 0,-1 1 0 0 0,1-1-1 0 0,-1 1 1 0 0,1-1 0 0 0,-1 1 0 0 0,1 0 0 0 0,-1-1 0 0 0,1 1-1 0 0,-1 0 1 0 0,1 0 0 0 0,-1 0 0 0 0,1 0 0 0 0,-1 1 0 0 0,1-1-1 0 0,0 0 1 0 0,-1 1 0 0 0,0-1 0 0 0,1 1 0 0 0,-1-1 0 0 0,1 1-1 0 0,-1 0 1 0 0,1 0 0 0 0,-1-1 0 0 0,0 1 0 0 0,0 0 0 0 0,0 0-1 0 0,1 0 1 0 0,-1 0 0 0 0,0 1 0 0 0,0-1 0 0 0,0 0 0 0 0,0 0-1 0 0,-1 1 1 0 0,1-1 0 0 0,0 0 0 0 0,-1 1 0 0 0,1-1 0 0 0,0 1-1 0 0,-1-1 1 0 0,0 1 0 0 0,1-1 0 0 0,-1 1 0 0 0,0-1 0 0 0,0 2 1 0 0,-2 16 11 0 0,-1-1 0 0 0,0 0 0 0 0,-2 1 0 0 0,0-2 0 0 0,-1 1 0 0 0,-1 0 0 0 0,-1-1 0 0 0,0-1 0 0 0,-1 1 0 0 0,-1-1 0 0 0,-1-1 0 0 0,0 0 0 0 0,-1 0 0 0 0,0-1 0 0 0,-1-1 0 0 0,-2 1-11 0 0,-3 7-86 0 0,-1 0 1 0 0,-1-2 0 0 0,-1 0-1 0 0,0-1 1 0 0,-2-1 0 0 0,0-1-1 0 0,-1-1 1 0 0,0-1 0 0 0,-18 6 85 0 0,16-16-2125 0 0,21-9-1575 0 0,3-4-3349 0 0,2 1-4725 0 0</inkml:trace>
  <inkml:trace contextRef="#ctx0" brushRef="#br0" timeOffset="312.006">1111 104 11066 0 0,'0'0'3518'0'0,"0"0"-1751"0"0,0 0-593 0 0,0 0-14 0 0,0 0-27 0 0,0 0-81 0 0,0 0-169 0 0,0 0-197 0 0,0 0-143 0 0,0 0-125 0 0,0 0-84 0 0,0 0-48 0 0,0 0-54 0 0,-32 27-49 0 0,-98 82-27 0 0,87-54 19 0 0,41-47-137 0 0,1-5-21 0 0,0-1 0 0 0,0 1-1 0 0,0-1 1 0 0,0 1 0 0 0,0-1 0 0 0,1 1-1 0 0,-1-1 1 0 0,1 1 0 0 0,0 0 0 0 0,0-1-1 0 0,0 1 1 0 0,0 0 0 0 0,0-1 0 0 0,0 1 0 0 0,1 0-1 0 0,-1-1 1 0 0,1 1 0 0 0,0-1 0 0 0,0 1-1 0 0,0-1 1 0 0,0 1 0 0 0,0-1 0 0 0,1 0-1 0 0,-1 1 1 0 0,1-1 0 0 0,-1 0 0 0 0,1 0 0 0 0,0 0-1 0 0,0 0 1 0 0,0 0 0 0 0,0-1 0 0 0,0 1-1 0 0,0-1 1 0 0,0 1 0 0 0,0-1 0 0 0,1 0-1 0 0,-1 1 1 0 0,1-1 0 0 0,-1 0 0 0 0,2 0-17 0 0,6-1 70 0 0,0 1 1 0 0,0-2 0 0 0,0 1 0 0 0,0-1-1 0 0,0-1 1 0 0,0 0 0 0 0,0 0-1 0 0,-1-1 1 0 0,1 0 0 0 0,-1-1-1 0 0,0 0 1 0 0,0 0 0 0 0,0-1-1 0 0,0 0 1 0 0,-1 0 0 0 0,0-1-1 0 0,0-1 1 0 0,0 1 0 0 0,-1-1-1 0 0,0 0 1 0 0,0-1 0 0 0,-1 0-1 0 0,0 0 1 0 0,0 0 0 0 0,-1-1-1 0 0,0 1 1 0 0,-1-1 0 0 0,0-1 0 0 0,0 1-1 0 0,-1 0 1 0 0,0-1 0 0 0,-1 0-1 0 0,0 0 1 0 0,1-4-71 0 0,-3 9-13 0 0,0 0 0 0 0,0 0 0 0 0,0 0 0 0 0,0 0 0 0 0,-1 0 1 0 0,1 0-1 0 0,-1 0 0 0 0,-1 0 0 0 0,1 1 0 0 0,-1-1 0 0 0,1 0 0 0 0,-1 1 0 0 0,-1-1 0 0 0,1 1 0 0 0,-1 0 0 0 0,1 0 1 0 0,-1 0-1 0 0,-1 0 0 0 0,1 0 0 0 0,0 1 0 0 0,-1-1 0 0 0,0 1 0 0 0,0 0 0 0 0,0 0 0 0 0,0 0 0 0 0,0 1 1 0 0,0-1-1 0 0,-1 1 0 0 0,1 0 0 0 0,-1 0 0 0 0,-2 0 13 0 0,1 0-139 0 0,-1 0 1 0 0,1 1-1 0 0,-1 0 0 0 0,1 0 1 0 0,-1 0-1 0 0,1 1 1 0 0,-1 0-1 0 0,0 0 0 0 0,1 1 1 0 0,-1-1-1 0 0,1 2 0 0 0,-5 0 139 0 0,-16 10-3209 0 0,4 7-3886 0 0,17-11-4622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15323 0 0,'0'0'1581'0'0,"0"0"-449"0"0,0 0-160 0 0,0 0 46 0 0,0 0 53 0 0,0 0-75 0 0,0 0-205 0 0,0 0-187 0 0,0 0-92 0 0,0 0-28 0 0,0 0 15 0 0,0 0-33 0 0,0 0-52 0 0,4 23-14 0 0,28 150 587 0 0,-23-127-781 0 0,-1 0-1 0 0,-2 1 1 0 0,-2 0 0 0 0,-2 0 0 0 0,-3 0 0 0 0,-3 24-206 0 0,-4-15 49 0 0,-2 37-2529 0 0,3-99-8055 0 0,5 5-999 0 0</inkml:trace>
  <inkml:trace contextRef="#ctx0" brushRef="#br0" timeOffset="244.038">1 383 9754 0 0,'0'0'4209'0'0,"0"0"-3273"0"0,0 0-656 0 0,0 0-72 0 0,0 0 168 0 0,0 0 249 0 0,0 0 127 0 0,0 0-56 0 0,0 0-216 0 0,0 0-240 0 0,0 0-200 0 0,0 0-144 0 0,0 0-176 0 0,0 0-480 0 0,210 4-937 0 0,-183-4-2247 0 0,-7 0-7595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15 4233 0 0,'0'0'1970'0'0,"0"0"-229"0"0,0 0-71 0 0,0 0 57 0 0,0 0-67 0 0,0 0-174 0 0,0 0-195 0 0,0 0-261 0 0,0 0-208 0 0,0 0-105 0 0,0 0-95 0 0,0 0-61 0 0,0 0-32 0 0,0-2-58 0 0,-5-8 908 0 0,5 11-1030 0 0,-8 8 855 0 0,-102 114-267 0 0,75-94-904 0 0,74-75 466 0 0,74-51-162 0 0,-79 75-204 0 0,-34 22-145 0 0,0 0 2 0 0,0 0 14 0 0,0 13 50 0 0,-9 211 1697 0 0,-16 77-1597 0 0,-11-192-356 0 0,14-64-2400 0 0,13-26 166 0 0,7-17 994 0 0,0 0-4648 0 0,2 1-5055 0 0</inkml:trace>
  <inkml:trace contextRef="#ctx0" brushRef="#br0" timeOffset="251.67">1 781 11843 0 0,'0'0'2879'0'0,"0"0"-1220"0"0,0 0-528 0 0,0 0-10 0 0,0 0 52 0 0,0 0 52 0 0,0 0-98 0 0,0 0-161 0 0,0 0-136 0 0,0 0-177 0 0,0 0-147 0 0,0 0-114 0 0,0 0-74 0 0,31-3-46 0 0,100-8-41 0 0,47-19 59 0 0,-140 24-509 0 0,7-1-986 0 0,-16 5-3889 0 0,-17 2-6674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0 743 18252 0 0,'0'0'1640'0'0,"0"0"-529"0"0,0 0-184 0 0,0 0 32 0 0,0 0-26 0 0,0 0-119 0 0,0 0-149 0 0,0 0-132 0 0,0 0-87 0 0,0 0-74 0 0,0 0-62 0 0,0 0-69 0 0,0 0-66 0 0,12-30-63 0 0,36-93-35 0 0,1 38-2 0 0,-48 84-87 0 0,1 1 0 0 0,-1-1 0 0 0,1 1 0 0 0,0 0 0 0 0,-1-1 0 0 0,1 1 0 0 0,-1 0 0 0 0,1 0 0 0 0,0 0 0 0 0,-1 0 0 0 0,1 1 0 0 0,0-1 0 0 0,-1 0 0 0 0,1 1 0 0 0,-1-1 0 0 0,1 1 0 0 0,-1-1 0 0 0,1 1 0 0 0,-1 0 0 0 0,1 0 0 0 0,-1 0 0 0 0,0 0 0 0 0,1 0 0 0 0,-1 0 0 0 0,0 0 0 0 0,0 0 0 0 0,0 0 1 0 0,0 0-1 0 0,0 1 0 0 0,0-1 0 0 0,0 0 0 0 0,0 1 0 0 0,0-1 0 0 0,-1 1 0 0 0,1-1 0 0 0,0 1 0 0 0,-1-1 0 0 0,0 1 0 0 0,1 0 0 0 0,-1-1 0 0 0,0 1 0 0 0,0-1 0 0 0,0 1 0 0 0,0 0 0 0 0,0-1 0 0 0,0 1 0 0 0,0 0 12 0 0,2 3-7 0 0,-1 1 8 0 0,0-1-1 0 0,0 1 0 0 0,1-1 1 0 0,0 1-1 0 0,0-1 0 0 0,0 0 1 0 0,1 0-1 0 0,0 0 0 0 0,0 0 1 0 0,0-1-1 0 0,0 1 0 0 0,1-1 0 0 0,0 0 1 0 0,0 0-1 0 0,0 0 0 0 0,0 0 1 0 0,1-1-1 0 0,-1 1 0 0 0,1-1 1 0 0,0-1-1 0 0,0 1 0 0 0,0-1 1 0 0,0 1-1 0 0,0-1 0 0 0,1-1 0 0 0,3 2 0 0 0,-5-3 31 0 0,0-1-1 0 0,1 1 0 0 0,-1-1 0 0 0,0 1 0 0 0,0-1 0 0 0,0-1 0 0 0,0 1 0 0 0,0 0 0 0 0,0-1 1 0 0,0 0-1 0 0,0 0 0 0 0,-1 0 0 0 0,1 0 0 0 0,-1-1 0 0 0,1 0 0 0 0,-1 1 0 0 0,0-1 0 0 0,0 0 0 0 0,0 0 1 0 0,0-1-1 0 0,-1 1 0 0 0,1-1 0 0 0,-1 1 0 0 0,0-1 0 0 0,0 0 0 0 0,0 0 0 0 0,-1 0 0 0 0,1 0 1 0 0,-1 0-1 0 0,0 0 0 0 0,0 0 0 0 0,-1 0 0 0 0,1-1-30 0 0,4-32-696 0 0,-3 22-3193 0 0,0 1-6261 0 0,-2 7-2125 0 0</inkml:trace>
  <inkml:trace contextRef="#ctx0" brushRef="#br0" timeOffset="328.202">716 3 11955 0 0,'0'0'2419'0'0,"0"0"-503"0"0,0 0-133 0 0,0 0-29 0 0,0 0-102 0 0,0 0-182 0 0,0 0-265 0 0,0 0-248 0 0,0 0-182 0 0,0 0-117 0 0,0 0-119 0 0,0 0-100 0 0,4-2-52 0 0,-4 2-360 0 0,0 1 0 0 0,0-1 0 0 0,-1 1 0 0 0,1-1 0 0 0,0 1 0 0 0,0-1 0 0 0,0 0 0 0 0,0 1 1 0 0,0-1-1 0 0,0 1 0 0 0,0-1 0 0 0,0 1 0 0 0,0-1 0 0 0,0 1 0 0 0,0-1 0 0 0,0 1 0 0 0,1-1 0 0 0,-1 1 0 0 0,0-1 1 0 0,0 0-1 0 0,0 1 0 0 0,1-1 0 0 0,-1 1 0 0 0,0-1 0 0 0,0 0 0 0 0,1 1 0 0 0,-1-1 0 0 0,0 0 0 0 0,1 1 1 0 0,-1-1-1 0 0,0 0 0 0 0,1 1 0 0 0,-1-1 0 0 0,1 0 0 0 0,-1 0 0 0 0,0 1 0 0 0,1-1 0 0 0,-1 0 0 0 0,1 0 1 0 0,-1 0-1 0 0,1 0 0 0 0,-1 0 0 0 0,1 0 0 0 0,-1 0 0 0 0,1 0 0 0 0,-1 0 0 0 0,0 0 0 0 0,1 0-27 0 0,-5 14 41 0 0,-19 88 329 0 0,5 1-1 0 0,-3 71-369 0 0,-8 49-11 0 0,23-137-918 0 0,20-83-4004 0 0,-10-3 1100 0 0,-2 0-8272 0 0</inkml:trace>
  <inkml:trace contextRef="#ctx0" brushRef="#br0" timeOffset="1345.039">405 353 2200 0 0,'0'0'1403'0'0,"0"0"-65"0"0,0 0 112 0 0,0 0 263 0 0,0 0 189 0 0,0 0 71 0 0,0 0-54 0 0,0 0-171 0 0,0 0-181 0 0,0 0-183 0 0,0 0-189 0 0,-3 0-203 0 0,-11 0-173 0 0,11 0-148 0 0,3 0-117 0 0,0 0-100 0 0,0 0-74 0 0,0 0-82 0 0,13 0 523 0 0,114-2 1343 0 0,0 0-3936 0 0,-121 4-1212 0 0,-3-1-2425 0 0,-3 0-6722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2312 0 0,'0'0'1530'0'0,"0"0"-178"0"0,0 0-82 0 0,0 0 186 0 0,0 0 125 0 0,0 0-45 0 0,0 0-98 0 0,0 0-181 0 0,0 0-214 0 0,0 0-163 0 0,0 0-73 0 0,8-3 6138 0 0,29-13-5503 0 0,61-32 308 0 0,15-28-602 0 0,-97 127-906 0 0,-7 66-12 0 0,-6 0 0 0 0,-6 49-230 0 0,3-166 0 0 0,-2 42 18 0 0,-1 0 1 0 0,-3 0 0 0 0,-1 0-1 0 0,-2-1 1 0 0,-13 38-19 0 0,21-76 16 0 0,1 0 0 0 0,-1 1 0 0 0,0-1 0 0 0,-1 0-1 0 0,1 0 1 0 0,0 0 0 0 0,-1-1 0 0 0,0 1 0 0 0,1 0 0 0 0,-1-1 0 0 0,0 1 0 0 0,0-1-1 0 0,-1 1 1 0 0,1-1 0 0 0,-1 0 0 0 0,1 0 0 0 0,-1 0 0 0 0,1 0 0 0 0,-1 0-1 0 0,0-1 1 0 0,0 1 0 0 0,0-1 0 0 0,0 0 0 0 0,0 0 0 0 0,0 0 0 0 0,0 0 0 0 0,0-1-1 0 0,-1 1 1 0 0,1-1 0 0 0,-1 0-16 0 0,0-4 12 0 0,2 0-1 0 0,-1-1 0 0 0,0 1 1 0 0,1-1-1 0 0,0 0 1 0 0,0 0-1 0 0,0 1 1 0 0,1-1-1 0 0,0-1 0 0 0,0 1 1 0 0,0 0-1 0 0,0 0 1 0 0,1 0-1 0 0,0-1 0 0 0,0 1 1 0 0,0 0-1 0 0,1 0 1 0 0,0-2-12 0 0,-1-4 10 0 0,4-30-8 0 0,2 1-1 0 0,1 0 0 0 0,3 1 1 0 0,1 0-1 0 0,1 0 0 0 0,3 1 1 0 0,17-34-2 0 0,-24 49 1 0 0,0 1 1 0 0,2 0 0 0 0,1 0 0 0 0,0 1 0 0 0,2 0-1 0 0,0 1 1 0 0,1 0 0 0 0,1 1 0 0 0,1 1 0 0 0,1 1-1 0 0,0 0 1 0 0,1 1 0 0 0,1 0 0 0 0,1 2 0 0 0,0 1-1 0 0,0 0 1 0 0,11-4-2 0 0,-29 16 0 0 0,0 0-1 0 0,0 0 0 0 0,0 0 0 0 0,0 0 1 0 0,1 0-1 0 0,-1 0 0 0 0,0 0 1 0 0,0 1-1 0 0,0 0 0 0 0,1-1 0 0 0,-1 1 1 0 0,0 0-1 0 0,1 0 0 0 0,-1 0 1 0 0,0 0-1 0 0,0 0 0 0 0,1 1 0 0 0,-1-1 1 0 0,0 1-1 0 0,0-1 0 0 0,0 1 1 0 0,1 0-1 0 0,-1 0 0 0 0,0 0 0 0 0,0 0 1 0 0,0 0-1 0 0,0 1 0 0 0,-1-1 1 0 0,1 0-1 0 0,0 1 0 0 0,0-1 1 0 0,-1 1-1 0 0,1 0 0 0 0,-1 0 0 0 0,0-1 1 0 0,1 1-1 0 0,-1 0 0 0 0,0 0 1 0 0,0 0-1 0 0,0 1 0 0 0,0-1 0 0 0,-1 0 1 0 0,1 0-1 0 0,-1 0 0 0 0,1 2 1 0 0,1 8-4 0 0,-1 0 0 0 0,-1 0 0 0 0,0 0-1 0 0,-1 0 1 0 0,0 1 0 0 0,-1-1 0 0 0,0 0 0 0 0,0 0 0 0 0,-2-1-1 0 0,1 1 1 0 0,-2-1 0 0 0,1 1 0 0 0,-2-1 0 0 0,1-1-1 0 0,-1 1 1 0 0,-1-1 0 0 0,0 0 0 0 0,-1 0 0 0 0,0-1-1 0 0,0 0 1 0 0,-1 0 0 0 0,0-1 0 0 0,0 0 0 0 0,-1-1-1 0 0,0 0 1 0 0,0-1 0 0 0,-1 0 0 0 0,-3 2 4 0 0,-66 11-1969 0 0,75-34-3282 0 0,9 4-2474 0 0,2 7-3830 0 0</inkml:trace>
  <inkml:trace contextRef="#ctx0" brushRef="#br0" timeOffset="318.353">937 33 8938 0 0,'0'0'3538'0'0,"0"0"-1180"0"0,0 0-535 0 0,0 0-80 0 0,0 0-169 0 0,0 0-217 0 0,0 0-314 0 0,0 0-285 0 0,0 0-100 0 0,0 0-51 0 0,0 0-88 0 0,0 0-95 0 0,-21 16-71 0 0,-65 47-79 0 0,78-58-220 0 0,0 0 0 0 0,1 0-1 0 0,0 1 1 0 0,0 0 0 0 0,1 0 0 0 0,-1 1 0 0 0,1 0 0 0 0,1 0-1 0 0,-1 0 1 0 0,1 1 0 0 0,1-1 0 0 0,-1 1 0 0 0,1 0 0 0 0,1 1 0 0 0,-1-1-1 0 0,0 7-53 0 0,2-13 5 0 0,1 1 0 0 0,0 0-1 0 0,0 0 1 0 0,0-1 0 0 0,0 1-1 0 0,1 0 1 0 0,-1 0 0 0 0,1 0-1 0 0,0 0 1 0 0,-1 0 0 0 0,1 0-1 0 0,1 0 1 0 0,-1 0 0 0 0,0 0-1 0 0,1-1 1 0 0,-1 1-1 0 0,1 0 1 0 0,0 0 0 0 0,0 0-1 0 0,0-1 1 0 0,0 1 0 0 0,1 0-1 0 0,-1-1 1 0 0,1 1 0 0 0,0-1-1 0 0,-1 1 1 0 0,1-1 0 0 0,0 0-1 0 0,0 0 1 0 0,1 0 0 0 0,-1 0-1 0 0,0 0 1 0 0,1-1 0 0 0,-1 1-1 0 0,1-1 1 0 0,-1 1 0 0 0,1-1-1 0 0,0 0 1 0 0,-1 0-1 0 0,1 0 1 0 0,0 0 0 0 0,0-1-1 0 0,1 1-4 0 0,4 0 41 0 0,1-1 0 0 0,-1 0-1 0 0,1 0 1 0 0,-1-1 0 0 0,1 0-1 0 0,-1 0 1 0 0,0-1 0 0 0,1 0-1 0 0,-1-1 1 0 0,0 0 0 0 0,0 0-1 0 0,-1-1 1 0 0,1 0 0 0 0,-1 0-1 0 0,0 0 1 0 0,0-1 0 0 0,0 0-1 0 0,-1-1 1 0 0,1 0 0 0 0,-1 0-1 0 0,-1 0 1 0 0,1 0 0 0 0,-1-1-1 0 0,0 0 1 0 0,0 0 0 0 0,-1-1-1 0 0,0 1 1 0 0,-1-1 0 0 0,1 0-1 0 0,-2 0 1 0 0,1 0 0 0 0,-1 0-1 0 0,0 0 1 0 0,0 0 0 0 0,-1-1-1 0 0,-1 1 1 0 0,1-1-1 0 0,-1 1 1 0 0,-1-2-41 0 0,1 7-34 0 0,-1 0 0 0 0,1 0-1 0 0,-1-1 1 0 0,0 1 0 0 0,0 0 0 0 0,-1 0-1 0 0,1 0 1 0 0,-1 0 0 0 0,1 1 0 0 0,-1-1 0 0 0,0 0-1 0 0,0 1 1 0 0,0-1 0 0 0,0 1 0 0 0,-1-1-1 0 0,1 1 1 0 0,-1 0 0 0 0,1 0 0 0 0,-1 0-1 0 0,0 0 1 0 0,0 1 0 0 0,0-1 0 0 0,0 1 0 0 0,0 0-1 0 0,0 0 1 0 0,0 0 0 0 0,0 0 0 0 0,0 0-1 0 0,0 1 1 0 0,-1-1 0 0 0,1 1 0 0 0,0 0-1 0 0,-1 0 35 0 0,-45-3-7237 0 0,39 3-4640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9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1904 0 0,'0'0'2156'0'0,"0"0"-448"0"0,0 0 19 0 0,0 0 232 0 0,0 0 141 0 0,0 0-110 0 0,0 0-415 0 0,0 0-548 0 0,0 0-412 0 0,0 0-142 0 0,0 0 31 0 0,3 2 125 0 0,8 4-257 0 0,0 0 0 0 0,1-2 0 0 0,-1 1-1 0 0,1-1 1 0 0,0-1 0 0 0,0 0 0 0 0,1-1 0 0 0,-1 0 0 0 0,1-1 0 0 0,-1-1 0 0 0,0 0 0 0 0,1 0 0 0 0,0-1-372 0 0,9 1 282 0 0,-1-1 0 0 0,0 0 0 0 0,0-2 0 0 0,-1 0-1 0 0,1-2 1 0 0,12-4-282 0 0,-28 8 34 0 0,0 0 21 0 0,0 1-1 0 0,0-1 1 0 0,0-1 0 0 0,1 1-1 0 0,-1-1 1 0 0,0 0 0 0 0,-1 0-1 0 0,1 0 1 0 0,0 0 0 0 0,-1-1-1 0 0,1 0 1 0 0,-1 0 0 0 0,0 0-1 0 0,0-1 1 0 0,0 1 0 0 0,0-1-1 0 0,-1 0 1 0 0,1 0 0 0 0,-1-1-1 0 0,0 1 1 0 0,0 0 0 0 0,-1-1-1 0 0,0 0 1 0 0,1 0 0 0 0,-1 1-1 0 0,-1-1 1 0 0,1 0 0 0 0,0-6-55 0 0,-1 9 14 0 0,0-1 1 0 0,0 1 0 0 0,-1-1-1 0 0,0 1 1 0 0,1-1 0 0 0,-1 0-1 0 0,0 1 1 0 0,0-1-1 0 0,0 1 1 0 0,0-1 0 0 0,-1 0-1 0 0,1 1 1 0 0,-1-1 0 0 0,0 1-1 0 0,1-1 1 0 0,-1 1 0 0 0,0-1-1 0 0,0 1 1 0 0,-1 0-1 0 0,1-1 1 0 0,0 1 0 0 0,-1 0-1 0 0,0 0 1 0 0,1 0 0 0 0,-1 0-1 0 0,0 0 1 0 0,0 1 0 0 0,0-1-1 0 0,0 0 1 0 0,0 1 0 0 0,0 0-1 0 0,-1-1 1 0 0,1 1-1 0 0,0 0 1 0 0,-1 0 0 0 0,1 0-1 0 0,-1 0 1 0 0,1 1 0 0 0,-1-1-1 0 0,1 1 1 0 0,-1-1 0 0 0,0 1-1 0 0,1 0 1 0 0,-2 0-15 0 0,0 1-6 0 0,0-1 0 0 0,-1 1 0 0 0,1 0 0 0 0,0 0 0 0 0,-1 0 0 0 0,1 1 0 0 0,0 0 0 0 0,0-1 0 0 0,0 2 0 0 0,0-1 0 0 0,0 0 0 0 0,1 1 1 0 0,-1-1-1 0 0,1 1 0 0 0,0 0 0 0 0,-1 0 0 0 0,1 1 0 0 0,1-1 0 0 0,-1 1 0 0 0,0-1 0 0 0,1 1 0 0 0,0 0 0 0 0,-1 2 6 0 0,-37 102-141 0 0,30-39 102 0 0,3 0-1 0 0,3 0 1 0 0,3 1-1 0 0,5 43 40 0 0,-3-106 0 0 0,6 106-51 0 0,-2-51-17 0 0,-3 1 1 0 0,-2-1-1 0 0,-6 46 68 0 0,4-91-33 0 0,-1 1 0 0 0,-1-1 0 0 0,0 0 0 0 0,-1 0 0 0 0,-1 0-1 0 0,-1-1 1 0 0,0 0 0 0 0,-1 0 0 0 0,-1 0 0 0 0,0-1 0 0 0,-1-1-1 0 0,-1 0 1 0 0,0 0 0 0 0,-1-1 0 0 0,-4 4 33 0 0,10-11-6 0 0,-1 1 1 0 0,-1-1-1 0 0,1 0 0 0 0,-1-1 0 0 0,0 0 1 0 0,0 0-1 0 0,0-1 0 0 0,-1 0 1 0 0,1 0-1 0 0,-1-1 0 0 0,0 0 1 0 0,0-1-1 0 0,-1 0 0 0 0,1 0 1 0 0,0-1-1 0 0,-1 0 0 0 0,1-1 1 0 0,0 0-1 0 0,-7-1 6 0 0,12-1 8 0 0,0-2-1 0 0,0 1 1 0 0,0 0 0 0 0,0-1-1 0 0,0 0 1 0 0,0 1 0 0 0,1-1-1 0 0,0-1 1 0 0,0 1 0 0 0,0 0-1 0 0,1-1 1 0 0,-1 0 0 0 0,1 0-1 0 0,0 1 1 0 0,0-1 0 0 0,1 0-1 0 0,-1 0 1 0 0,1-1 0 0 0,0 1-1 0 0,1 0 1 0 0,-1 0 0 0 0,1-1-1 0 0,0 1 1 0 0,0 0 0 0 0,1 0 0 0 0,-1-1-1 0 0,1 1 1 0 0,1 0 0 0 0,1-5-8 0 0,2-15 48 0 0,2 0 1 0 0,1 0 0 0 0,1 1 0 0 0,0 0 0 0 0,2 0-1 0 0,1 1 1 0 0,1 1 0 0 0,1 0 0 0 0,1 1 0 0 0,5-5-49 0 0,-8 7 35 0 0,1 1 1 0 0,1 1-1 0 0,0 0 1 0 0,1 0 0 0 0,1 2-1 0 0,1 0 1 0 0,0 0-1 0 0,1 2 1 0 0,0 0 0 0 0,1 1-1 0 0,1 1 1 0 0,-1 1-1 0 0,2 1 1 0 0,-1 0 0 0 0,2 2-1 0 0,1 0-35 0 0,27 9-1056 0 0,-31 4-1742 0 0,1-1-3747 0 0,-13-4-12 0 0,-1-1-3574 0 0</inkml:trace>
  <inkml:trace contextRef="#ctx0" brushRef="#br0" timeOffset="284.472">561 810 2521 0 0,'0'0'1400'0'0,"0"0"20"0"0,0 0 258 0 0,0 0 306 0 0,0 0 146 0 0,0 0-83 0 0,0 0-286 0 0,0 0-310 0 0,0 0-241 0 0,0 0-228 0 0,0 0-170 0 0,0 0-113 0 0,0 0-111 0 0,-9 30-58 0 0,-24 88-13 0 0,25-89 0 0 0,8-29 52 0 0,0 0 60 0 0,0 0 44 0 0,15-59 2081 0 0,4 11-2521 0 0,3 1 0 0 0,1 2 0 0 0,3 0 0 0 0,2 1 0 0 0,32-39-233 0 0,-16 46-1409 0 0,-20 33-8155 0 0,-20 4-2163 0 0</inkml:trace>
  <inkml:trace contextRef="#ctx0" brushRef="#br0" timeOffset="582.319">914 622 8322 0 0,'0'0'4931'0'0,"0"0"-2373"0"0,0 0-893 0 0,0 0-93 0 0,0 0-73 0 0,0 0-161 0 0,0 0-279 0 0,0 0-339 0 0,0 0-274 0 0,0 0-184 0 0,0 0-107 0 0,0 0-46 0 0,0 0-18 0 0,-18 16-30 0 0,-58 53-17 0 0,70-65-44 0 0,1 1 1 0 0,0 0-1 0 0,1 0 0 0 0,-1 0 0 0 0,1 1 1 0 0,0-1-1 0 0,0 1 0 0 0,1 0 1 0 0,-1 0-1 0 0,1 1 0 0 0,1-1 1 0 0,-1 1-1 0 0,1-1 0 0 0,0 1 0 0 0,1 0 1 0 0,0 0-1 0 0,0 0 0 0 0,0 3 0 0 0,1-7 7 0 0,0 0 0 0 0,0 0 0 0 0,0-1 0 0 0,0 1-1 0 0,1 0 1 0 0,-1-1 0 0 0,1 1 0 0 0,0 0 0 0 0,0-1-1 0 0,0 1 1 0 0,0-1 0 0 0,0 1 0 0 0,1-1 0 0 0,-1 0-1 0 0,1 0 1 0 0,-1 1 0 0 0,1-1 0 0 0,0 0 0 0 0,0 0 0 0 0,0 0-1 0 0,0-1 1 0 0,0 1 0 0 0,0 0 0 0 0,1-1 0 0 0,-1 0-1 0 0,0 1 1 0 0,1-1 0 0 0,-1 0 0 0 0,1 0 0 0 0,-1 0-1 0 0,1-1 1 0 0,0 1 0 0 0,-1-1 0 0 0,1 1 0 0 0,0-1 0 0 0,-1 0-1 0 0,3 0-6 0 0,2 1 30 0 0,1-1-1 0 0,0 0 0 0 0,-1 0 0 0 0,1-1 1 0 0,-1 0-1 0 0,1-1 0 0 0,-1 1 0 0 0,1-1 1 0 0,-1-1-1 0 0,0 1 0 0 0,0-1 0 0 0,0-1 0 0 0,3-1-29 0 0,-5 1 86 0 0,0 0 0 0 0,0 0 0 0 0,0-1 0 0 0,0 0 0 0 0,-1 1 0 0 0,0-2 0 0 0,0 1 0 0 0,0 0 0 0 0,-1-1 0 0 0,1 0 0 0 0,-1 0 0 0 0,-1 0 0 0 0,1 0 0 0 0,-1 0 0 0 0,0 0-1 0 0,0-1 1 0 0,-1 1 0 0 0,0-1 0 0 0,0 1 0 0 0,-1-1 0 0 0,0 1 0 0 0,0-1 0 0 0,0 0 0 0 0,-1 1 0 0 0,0-3-86 0 0,0 5-63 0 0,-1 0 1 0 0,0 1-1 0 0,0-1 1 0 0,0 1-1 0 0,0 0 1 0 0,0 0-1 0 0,-1-1 0 0 0,1 1 1 0 0,-1 1-1 0 0,0-1 1 0 0,0 0-1 0 0,0 1 1 0 0,0-1-1 0 0,-1 1 0 0 0,1 0 1 0 0,0 0-1 0 0,-1 0 1 0 0,0 1-1 0 0,1-1 1 0 0,-1 1-1 0 0,0 0 0 0 0,0 0 1 0 0,0 0-1 0 0,0 1 63 0 0,-17-3-4036 0 0,2 5-3444 0 0,13 1-4631 0 0</inkml:trace>
  <inkml:trace contextRef="#ctx0" brushRef="#br0" timeOffset="1046.268">1038 858 17996 0 0,'0'0'1620'0'0,"0"0"-736"0"0,0 0-198 0 0,0 0 195 0 0,0 0 172 0 0,0 0 3 0 0,0 0-192 0 0,0 0-243 0 0,0 0-155 0 0,0 0-97 0 0,0 0-66 0 0,0 0-24 0 0,7-22-64 0 0,25-68-25 0 0,5 28 178 0 0,-25 52-322 0 0,-10 8-51 0 0,0 0 1 0 0,0 0 0 0 0,0 1 0 0 0,0-1-1 0 0,1 1 1 0 0,-1-1 0 0 0,1 1 0 0 0,-1 0 0 0 0,1 0-1 0 0,0 0 1 0 0,-1 0 0 0 0,1 0 0 0 0,0 1-1 0 0,-1-1 1 0 0,1 1 0 0 0,0 0 0 0 0,0 0 0 0 0,0 0-1 0 0,-1 0 1 0 0,1 0 0 0 0,0 1 0 0 0,0-1-1 0 0,0 1 1 0 0,-1-1 0 0 0,1 1 0 0 0,0 0-1 0 0,-1 0 1 0 0,1 1 0 0 0,-1-1 0 0 0,1 0 0 0 0,-1 1-1 0 0,0-1 1 0 0,0 1 0 0 0,1 0 0 0 0,0 2 4 0 0,8 109 88 0 0,25-121-32 0 0,102-101 45 0 0,-137 108-103 0 0,-1 1 0 0 0,1-1 1 0 0,0 0-1 0 0,0 1 0 0 0,0-1 0 0 0,0 1 1 0 0,0-1-1 0 0,-1 1 0 0 0,1 0 0 0 0,0-1 1 0 0,0 1-1 0 0,0 0 0 0 0,0 0 0 0 0,0 0 0 0 0,0 0 1 0 0,0-1-1 0 0,0 1 0 0 0,0 0 0 0 0,0 1 1 0 0,0-1-1 0 0,0 0 0 0 0,0 0 0 0 0,0 0 1 0 0,0 1-1 0 0,0-1 0 0 0,0 0 0 0 0,0 1 0 0 0,0-1 1 0 0,0 1-1 0 0,0-1 0 0 0,-1 1 0 0 0,1-1 1 0 0,0 1-1 0 0,0 0 0 0 0,-1-1 0 0 0,1 1 1 0 0,0 0-1 0 0,-1 0 0 0 0,1-1 0 0 0,-1 1 1 0 0,1 0-1 0 0,-1 0 0 0 0,1 0 0 0 0,-1 0 0 0 0,1 0 1 0 0,-1 0-1 0 0,0 0 0 0 0,0 0 0 0 0,1 0 1 0 0,-1 0 1 0 0,3 59 35 0 0,-4-45 14 0 0,1-12-124 0 0,0 2 63 0 0,-1 0 1 0 0,1-1 0 0 0,0 1-1 0 0,0 0 1 0 0,1 0 0 0 0,-1-1-1 0 0,1 1 1 0 0,0 0 0 0 0,0-1-1 0 0,1 1 1 0 0,0-1 0 0 0,-1 1-1 0 0,1-1 1 0 0,1 0 0 0 0,-1 0-1 0 0,2 3 12 0 0,32 4-3242 0 0,-30-11-2080 0 0,-2 0-6862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 6689 0 0,'0'0'2833'0'0,"0"0"-588"0"0,0 0-205 0 0,0 0-81 0 0,0 0-135 0 0,0 0-231 0 0,0 0-321 0 0,0 0-232 0 0,0 0-153 0 0,0 0-157 0 0,0 0-94 0 0,0 0-65 0 0,-2-8 1373 0 0,16 8-1408 0 0,44 1 196 0 0,0-2 1 0 0,1-4 0 0 0,-1-1-1 0 0,3-4-732 0 0,34-6 225 0 0,-81 13-1585 0 0,12-2 3837 0 0,-12 2-2221 0 0,-4 1-3775 0 0,-8 1-2078 0 0,-3 1-3405 0 0,-1 0-3119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14907 0 0,'0'0'1585'0'0,"0"0"-152"0"0,0 0 148 0 0,0 0 135 0 0,0 0-120 0 0,0 0-310 0 0,0 0-295 0 0,0 0-171 0 0,0 0-144 0 0,0 0-96 0 0,0 0-73 0 0,0 0-83 0 0,0 0-56 0 0,34-2-52 0 0,108-9-68 0 0,-62-5 86 0 0,56-28 60 0 0,-129 42-1031 0 0,0 0 2856 0 0,-2 2-4149 0 0,-3 1-4094 0 0,-1 2-5712 0 0,-1 0 82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4193 0 0,'0'0'2488'0'0,"0"0"-1146"0"0,0 0-66 0 0,0 0 415 0 0,0 0 288 0 0,0 0-27 0 0,0 0-399 0 0,0 0-517 0 0,0 0-322 0 0,0 0-98 0 0,0 0 19 0 0,0 0 70 0 0,0 0 51 0 0,0 3 45 0 0,2-1-577 0 0,0 0 1 0 0,-1 1-1 0 0,1-1 1 0 0,0 0-1 0 0,0 0 1 0 0,0 0-1 0 0,1 0 1 0 0,-1 0 0 0 0,0 0-1 0 0,1-1 1 0 0,-1 1-1 0 0,1-1 1 0 0,-1 0-1 0 0,1 1 1 0 0,0-1-1 0 0,-1 0 1 0 0,1-1-1 0 0,0 1 1 0 0,0 0-1 0 0,0-1 1 0 0,0 0 0 0 0,0 0-1 0 0,0 0 1 0 0,-1 0-1 0 0,1 0 1 0 0,0 0-1 0 0,0-1 1 0 0,0 1-1 0 0,0-1 1 0 0,0 0-1 0 0,2-1-224 0 0,14 2 336 0 0,109-23 692 0 0,66-9-705 0 0,-141 28-1346 0 0,-30 4-7734 0 0,-19 0-3709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9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16123 0 0,'0'0'1678'0'0,"0"0"-328"0"0,0 0-202 0 0,0 0-80 0 0,0 0-85 0 0,0 0-144 0 0,0 0-204 0 0,0 0-134 0 0,0 0-57 0 0,0 0-30 0 0,0 0-37 0 0,0 0-33 0 0,-8 29-34 0 0,-23 91-42 0 0,19-3 432 0 0,13-85-567 0 0,-1 74 1092 0 0,0-61-2769 0 0,0-22-7802 0 0,0-27-2295 0 0</inkml:trace>
  <inkml:trace contextRef="#ctx0" brushRef="#br0" timeOffset="716.879">243 243 13307 0 0,'0'0'2662'0'0,"0"0"-1034"0"0,0 0-505 0 0,0 0-104 0 0,0 0 8 0 0,0 0-58 0 0,0 0-189 0 0,0 0-190 0 0,0 0-114 0 0,0 0-25 0 0,0 0-27 0 0,0 0-41 0 0,0 0-75 0 0,22-1-58 0 0,133-9 329 0 0,16-12-61 0 0,-104 18 103 0 0,-73-11 514 0 0,-71-43-1192 0 0,34 32 86 0 0,-1-6 110 0 0,44 54-289 0 0,8 15 185 0 0,-2 0-1 0 0,-1 1 0 0 0,-2 0 0 0 0,-2-1 0 0 0,-1 1 0 0 0,-2 0 1 0 0,-1 0-1 0 0,-6 17-34 0 0,-2 0 16 0 0,11-55-22 0 0,0 0 2 0 0,0 0 18 0 0,0 0-10 0 0,0 0 21 0 0,0 0 14 0 0,7-8 285 0 0,141-201 444 0 0,-111 155-737 0 0,-45 60-6842 0 0,3 0 20 0 0,5-5 3488 0 0,-4 3-9472 0 0</inkml:trace>
  <inkml:trace contextRef="#ctx0" brushRef="#br0" timeOffset="1129.951">880 225 19652 0 0,'0'0'1287'0'0,"0"0"-224"0"0,0 0-24 0 0,0 0 50 0 0,0 0-34 0 0,0 0-186 0 0,0 0-233 0 0,0 0-199 0 0,0 0-102 0 0,0 0-56 0 0,0 0-50 0 0,0 0-28 0 0,32-20-19 0 0,97-62-26 0 0,-73 58 47 0 0,-47 24-145 0 0,6-3 43 0 0,-14 2-98 0 0,1 0 0 0 0,-1 1 0 0 0,0-1 0 0 0,0 0 0 0 0,1 1 0 0 0,-1-1 0 0 0,1 0 0 0 0,-1 1 0 0 0,1 0 0 0 0,-1-1 0 0 0,0 1 0 0 0,1 0 1 0 0,-1 0-1 0 0,1 0 0 0 0,-1 0 0 0 0,1 0 0 0 0,-1 0 0 0 0,1 0 0 0 0,-1 0 0 0 0,1 1 0 0 0,-1-1 0 0 0,1 0 0 0 0,-1 1 0 0 0,0 0 0 0 0,1-1 0 0 0,-1 1 0 0 0,0 0 1 0 0,1-1-1 0 0,-1 1 0 0 0,0 0 0 0 0,0 0 0 0 0,0 0 0 0 0,0 0 0 0 0,0 0 0 0 0,0 1 0 0 0,0-1 0 0 0,0 0 0 0 0,0 0 0 0 0,0 1 0 0 0,-1-1 0 0 0,1 0 1 0 0,0 1-4 0 0,-1 5 8 0 0,-1 0 0 0 0,0 0 0 0 0,0 0 1 0 0,-1 0-1 0 0,1 0 0 0 0,-1 0 0 0 0,-1-1 1 0 0,1 1-1 0 0,-1-1 0 0 0,-1 0 1 0 0,1 0-1 0 0,-1 0 0 0 0,0 0 0 0 0,0 0 1 0 0,-1-1-1 0 0,-2 3-8 0 0,4-5 4 0 0,-145 188 152 0 0,146-188-151 0 0,0-1 1 0 0,0 0-1 0 0,0 1 1 0 0,1 0-1 0 0,-1-1 1 0 0,1 1-1 0 0,0 0 1 0 0,0 0 0 0 0,0-1-1 0 0,0 1 1 0 0,0 0-1 0 0,0 0 1 0 0,1 0-1 0 0,0 0 1 0 0,-1 0-1 0 0,1 1 1 0 0,0-1 0 0 0,0 0-1 0 0,1 0 1 0 0,-1 0-1 0 0,1 0 1 0 0,-1 0-1 0 0,1 0 1 0 0,0 0-1 0 0,0-1 1 0 0,1 1 0 0 0,-1 0-1 0 0,0 0 1 0 0,1-1-1 0 0,0 1 1 0 0,-1-1-1 0 0,1 1 1 0 0,0-1-1 0 0,0 0 1 0 0,0 0-1 0 0,1 0 1 0 0,-1 0 0 0 0,1 0-1 0 0,-1 0 1 0 0,1-1-1 0 0,-1 1 1 0 0,1-1-1 0 0,0 1 1 0 0,0-1-1 0 0,0 0 1 0 0,0 0 0 0 0,0-1-1 0 0,0 1 1 0 0,0 0-6 0 0,19 0 80 0 0,0-1 0 0 0,1-1 0 0 0,-1-1 0 0 0,0 0 0 0 0,0-2 0 0 0,0 0 0 0 0,-1-2 0 0 0,4-2-80 0 0,-12 5-267 0 0,-11 3-79 0 0,0 0-1 0 0,0-1 1 0 0,0 1 0 0 0,0-1-1 0 0,1 1 1 0 0,-1-1 0 0 0,0 0-1 0 0,0 0 1 0 0,0 1 0 0 0,-1-2-1 0 0,1 1 1 0 0,0 0 0 0 0,0 0-1 0 0,-1 0 1 0 0,1-1 0 0 0,0 1-1 0 0,-1-1 1 0 0,1 0 0 0 0,-1 1-1 0 0,0-1 1 0 0,0 0 0 0 0,1 0-1 0 0,-1 0 1 0 0,0 1 0 0 0,-1-1-1 0 0,1-1 347 0 0,0-1-12130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716 340 0 0 0,'0'0'2308'0'0,"0"0"-913"0"0,0 0-333 0 0,0 0 98 0 0,0 0 271 0 0,0 0 242 0 0,0 0 87 0 0,0 0-136 0 0,0 0-222 0 0,0 0-251 0 0,0 0-210 0 0,3-7-115 0 0,0 0-400 0 0,3-6-327 0 0,-5-1 5057 0 0,-20 17-3624 0 0,-202 56-586 0 0,15 1-123 0 0,163-46-554 0 0,69-2-497 0 0,2-5 269 0 0,0-1-1 0 0,0-1 1 0 0,1-1-1 0 0,0-2 1 0 0,22 0-41 0 0,55 4 77 0 0,0 9-137 0 0,-105-15 60 0 0,0 1 1 0 0,-1-1-1 0 0,1 0 0 0 0,-1 0 0 0 0,1 1 1 0 0,0-1-1 0 0,-1 0 0 0 0,1 1 0 0 0,-1-1 1 0 0,1 0-1 0 0,-1 1 0 0 0,1-1 0 0 0,-1 1 0 0 0,0-1 1 0 0,1 1-1 0 0,-1-1 0 0 0,1 1 0 0 0,-1 0 1 0 0,0-1-1 0 0,0 1 0 0 0,1-1 0 0 0,-1 1 1 0 0,0 0-1 0 0,0-1 0 0 0,0 1 0 0 0,1-1 1 0 0,-1 1-1 0 0,0 0 0 0 0,0-1 0 0 0,0 1 0 0 0,0 0 1 0 0,0-1-1 0 0,0 1 0 0 0,0 0 0 0 0,-1-1 1 0 0,1 1-1 0 0,0 0 0 0 0,0-1 0 0 0,0 1 1 0 0,-1-1-1 0 0,1 1 0 0 0,0-1 0 0 0,-1 1 1 0 0,1 0-1 0 0,0-1 0 0 0,-1 1 0 0 0,1-1 0 0 0,-1 1 1 0 0,1-1-1 0 0,-1 0 0 0 0,1 1 0 0 0,-1 0 0 0 0,-33 29 153 0 0,27-24-154 0 0,-52 38 19 0 0,-1-2 1 0 0,-2-3-1 0 0,-46 19-18 0 0,19-8 7 0 0,-166 94 170 0 0,254-142-179 0 0,1-1 0 0 0,0 0 0 0 0,0 1 0 0 0,-1-1 0 0 0,1 0 0 0 0,0 1-1 0 0,0-1 1 0 0,0 0 0 0 0,1 1 0 0 0,-1-1 0 0 0,0 0 0 0 0,0 1 0 0 0,1-1 0 0 0,-1 0 0 0 0,1 0 0 0 0,-1 1 0 0 0,1-1 0 0 0,-1 0 0 0 0,1 0 0 0 0,0 0 0 0 0,-1 0-1 0 0,1 0 1 0 0,0 0 0 0 0,0 0 0 0 0,0 0 0 0 0,0 0 0 0 0,0 0 0 0 0,0 0 0 0 0,0 0 0 0 0,0-1 0 0 0,1 1 0 0 0,-1 0 0 0 0,0-1 0 0 0,0 1 0 0 0,0-1 0 0 0,1 0-1 0 0,-1 1 1 0 0,0-1 0 0 0,1 0 0 0 0,-1 0 0 0 0,0 1 0 0 0,1-1 0 0 0,-1 0 0 0 0,0 0 0 0 0,1-1 0 0 0,-1 1 0 0 0,0 0 2 0 0,5 2 26 0 0,13 4 23 0 0,0-1 0 0 0,0-1-1 0 0,1-1 1 0 0,-1 0-1 0 0,1-2 1 0 0,0 0 0 0 0,0-1-1 0 0,0-1-48 0 0,2 1 35 0 0,154-15 107 0 0,-175 14-377 0 0,-1-1 1 0 0,0 0 0 0 0,1 0-1 0 0,-1 0 1 0 0,0 0 0 0 0,0 0-1 0 0,0 0 1 0 0,0 0 0 0 0,0 0-1 0 0,-1 0 1 0 0,1 0 0 0 0,0 0-1 0 0,-1 0 1 0 0,0 0 0 0 0,1 0-1 0 0,-1 1 1 0 0,0-1 0 0 0,0 0-1 0 0,0 0 1 0 0,0 1 0 0 0,0-1-1 0 0,0 1 1 0 0,-1-1 0 0 0,1 1-1 0 0,0-1 1 0 0,-1 1 0 0 0,0 0-1 0 0,0-1 235 0 0,-1-2-1289 0 0,-5-7-4690 0 0,1 0-5337 0 0</inkml:trace>
  <inkml:trace contextRef="#ctx0" brushRef="#br0" timeOffset="337.373">446 1 8250 0 0,'0'0'1960'0'0,"0"0"-133"0"0,0 0-56 0 0,0 0-21 0 0,0 0-47 0 0,0 0-153 0 0,0 0-313 0 0,0 0-351 0 0,0 0-319 0 0,0 0-219 0 0,0 0-40 0 0,0 0 78 0 0,-2 10 104 0 0,-11 182 1806 0 0,13-181-2213 0 0,0 170 1659 0 0,-23 177-1742 0 0,-33 158 236 0 0,30-422-508 0 0,27-94 170 0 0,-1 0 0 0 0,0 0 0 0 0,0 0 0 0 0,1 0 1 0 0,-1 0-1 0 0,0 0 0 0 0,0 0 0 0 0,1 0 0 0 0,-1 0 1 0 0,0 0-1 0 0,0 0 0 0 0,1 0 0 0 0,-1 0 0 0 0,0 0 0 0 0,0 0 1 0 0,0 0-1 0 0,1 0 0 0 0,-1 0 0 0 0,0 1 0 0 0,0-1 0 0 0,1 0 1 0 0,-1 0-1 0 0,0 0 0 0 0,0 0 0 0 0,0 0 0 0 0,0 1 0 0 0,1-1 1 0 0,-1 0-1 0 0,0 0 0 0 0,0 0 0 0 0,0 1 0 0 0,0-1 0 0 0,0 0 1 0 0,0 1 101 0 0,22-19-2574 0 0,-11 7-2343 0 0,-3 3-6479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855 424 2969 0 0,'0'0'2101'0'0,"0"0"-187"0"0,0 0 32 0 0,0 0 100 0 0,0 0-45 0 0,0 0-159 0 0,0 0-273 0 0,0 0-303 0 0,0 0-197 0 0,0 0-149 0 0,0 0-103 0 0,1-6 1029 0 0,-2 5 1898 0 0,-134 24-2995 0 0,-125 24-578 0 0,148-27-73 0 0,-113 8 491 0 0,242-9-223 0 0,83 47 42 0 0,-64-49-320 0 0,1-2-1 0 0,1-1 1 0 0,0-1-1 0 0,0-3 1 0 0,1-1-1 0 0,1-2 1 0 0,15 0-88 0 0,168 29 92 0 0,-125-11-48 0 0,-79-14-66 0 0,-19-10 20 0 0,-12 11 63 0 0,-178 57 407 0 0,-366 170-399 0 0,540-232-73 0 0,4-2 6 0 0,-1 0-1 0 0,1 0 0 0 0,1 2 0 0 0,-1-1 0 0 0,1 1 1 0 0,0 1-1 0 0,1 0 0 0 0,0 0 0 0 0,0 1 0 0 0,0 1-1 0 0,6 34-70 0 0,4-44 56 0 0,0 0-2 0 0,0 0 2 0 0,24 23 171 0 0,20-8 64 0 0,264-7 571 0 0,-190-10-634 0 0,183 2 294 0 0,-301 0-441 0 0,0 0-10 0 0,0 0-22 0 0,0 0 11 0 0,0 0 18 0 0,-17 5-1770 0 0,1-6-2776 0 0,11 1-99 0 0,1 0-7689 0 0</inkml:trace>
  <inkml:trace contextRef="#ctx0" brushRef="#br0" timeOffset="2867.793">1475 384 1432 0 0,'0'0'1777'0'0,"0"0"-226"0"0,0 0-55 0 0,0 0 36 0 0,0 0 58 0 0,0 0 22 0 0,0 0-102 0 0,0 0-168 0 0,0 0-162 0 0,0 0-168 0 0,0 0-146 0 0,-13-19-96 0 0,-42-56-49 0 0,-21-8 2790 0 0,2 6-949 0 0,72 75-2529 0 0,0 1 1 0 0,0-1-1 0 0,0 0 0 0 0,0 1 0 0 0,-1-1 1 0 0,1 1-1 0 0,0 0 0 0 0,-1-1 1 0 0,1 1-1 0 0,0 1 0 0 0,-1-1 1 0 0,1 0-1 0 0,-1 0 0 0 0,0 1 1 0 0,1-1-1 0 0,-1 1 0 0 0,1 0 0 0 0,-1 0 1 0 0,0 0-1 0 0,1 0 0 0 0,-1 1 1 0 0,0-1-1 0 0,1 1 0 0 0,-1-1 1 0 0,1 1-1 0 0,-1 0 0 0 0,1 0 1 0 0,-1 0-1 0 0,1 0 0 0 0,0 0 0 0 0,-1 1 1 0 0,1-1-1 0 0,0 1 0 0 0,0 0 1 0 0,0-1-1 0 0,0 1 0 0 0,0 0 1 0 0,1 0-34 0 0,-4 4 0 0 0,0 0 0 0 0,1 0 0 0 0,0 0 0 0 0,0 1 0 0 0,0-1 0 0 0,1 1 0 0 0,0 0 0 0 0,0 0 0 0 0,1 0 1 0 0,0 0-1 0 0,0 1 0 0 0,1-1 0 0 0,0 2 0 0 0,0 40 27 0 0,2 0 1 0 0,2 0-1 0 0,3 0 1 0 0,1 0 0 0 0,3-1-1 0 0,2-1 1 0 0,3 4-28 0 0,10 48 14 0 0,49 308 206 0 0,-66-350-105 0 0,-3 0 0 0 0,-2 0 0 0 0,-5 53-115 0 0,1-102 53 0 0,0 1 0 0 0,-1-1 0 0 0,0 0 0 0 0,0 0 0 0 0,-1 1 0 0 0,0-1 0 0 0,0-1 0 0 0,-1 1 0 0 0,0 0 0 0 0,0-1 0 0 0,-1 0 0 0 0,0 0 0 0 0,0 0 0 0 0,-1-1 0 0 0,1 0 0 0 0,-1 0 0 0 0,-1 0 0 0 0,-1 1-53 0 0,4-6 39 0 0,-1 1 1 0 0,0 0 0 0 0,0-1-1 0 0,1 0 1 0 0,-1 0 0 0 0,0 0 0 0 0,0-1-1 0 0,0 0 1 0 0,0 0 0 0 0,0 0-1 0 0,0 0 1 0 0,0-1 0 0 0,0 0-1 0 0,0 0 1 0 0,1 0 0 0 0,-1-1 0 0 0,0 1-1 0 0,1-1 1 0 0,-1 0 0 0 0,1-1-1 0 0,-1 1 1 0 0,1-1 0 0 0,0 0 0 0 0,0 0-1 0 0,0 0 1 0 0,1 0 0 0 0,-4-4-40 0 0,4 4-46 0 0,1 0 1 0 0,-1-1-1 0 0,1 0 1 0 0,-1 0-1 0 0,1 0 1 0 0,0 0-1 0 0,1 0 0 0 0,-1 0 1 0 0,1 0-1 0 0,-1 0 1 0 0,1-1-1 0 0,1 1 1 0 0,-1 0-1 0 0,1-1 1 0 0,-1 1-1 0 0,1-1 1 0 0,0 1-1 0 0,1 0 1 0 0,-1-1-1 0 0,1 1 1 0 0,0-3 45 0 0,23-18-2565 0 0,-14 19-1438 0 0,0 1-4713 0 0,-4 5-2997 0 0</inkml:trace>
  <inkml:trace contextRef="#ctx0" brushRef="#br0" timeOffset="3557.413">1713 1308 5481 0 0,'0'0'3329'0'0,"0"0"-1034"0"0,0 0-419 0 0,0 0-65 0 0,0 0-39 0 0,0 0-155 0 0,0 0-305 0 0,0 0-355 0 0,0 0-293 0 0,0 0-172 0 0,0 0-88 0 0,0 0-20 0 0,0 22 3030 0 0,-74 88-2171 0 0,-18-2-915 0 0,32-51-310 0 0,56-53-213 0 0,-8 5-3626 0 0,0-13-7565 0 0,8 3 495 0 0</inkml:trace>
  <inkml:trace contextRef="#ctx0" brushRef="#br0" timeOffset="3873.335">1468 1271 5545 0 0,'0'0'2611'0'0,"0"0"-30"0"0,0 0-79 0 0,0 0-187 0 0,0 0-245 0 0,0 0-414 0 0,0 0-428 0 0,0 0-306 0 0,0 0-227 0 0,0 0-158 0 0,0 0-131 0 0,0 0-106 0 0,0 0-71 0 0,0 12 679 0 0,50 113 1845 0 0,46 29-1890 0 0,-47-111-902 0 0,-42-39-251 0 0,-6-3-2857 0 0,0-1-3343 0 0,-1 0-5104 0 0</inkml:trace>
  <inkml:trace contextRef="#ctx0" brushRef="#br0" timeOffset="4137.681">1882 1437 14683 0 0,'0'0'1807'0'0,"0"0"-608"0"0,0 0-233 0 0,0 0 63 0 0,0 0 91 0 0,0 0 1 0 0,0 0-224 0 0,0 0-226 0 0,0 0-152 0 0,0 0-104 0 0,0 0-74 0 0,0 0-73 0 0,0 0-59 0 0,-3 25-50 0 0,-8 77-50 0 0,1-38 77 0 0,-11 13-586 0 0,4-51-5847 0 0,15-26-1609 0 0,-2 0-3340 0 0</inkml:trace>
  <inkml:trace contextRef="#ctx0" brushRef="#br0" timeOffset="4965.293">1868 1 5489 0 0,'0'0'3584'0'0,"0"0"-1365"0"0,0 0-523 0 0,0 0-65 0 0,0 0 21 0 0,0 0-37 0 0,0 0-176 0 0,0 0-302 0 0,0 0-317 0 0,0 0-248 0 0,0 0-151 0 0,0 0-94 0 0,0 0-29 0 0,-12 1-9 0 0,-33 6 2 0 0,12 23 351 0 0,28-20-483 0 0,-65 133 999 0 0,-27 41-872 0 0,75-162-972 0 0,22-22 376 0 0,0 0-40 0 0,0 0-60 0 0,0 0-63 0 0,0 0-74 0 0,0-4-1390 0 0,-1-11-1201 0 0,0-2-7044 0 0,1 9 2490 0 0</inkml:trace>
  <inkml:trace contextRef="#ctx0" brushRef="#br0" timeOffset="5219.249">1580 4 1432 0 0,'0'0'2178'0'0,"0"0"-55"0"0,0 0 32 0 0,0 0 84 0 0,0 0-195 0 0,0 0-341 0 0,0 0-427 0 0,0 0-435 0 0,0 0-316 0 0,0 0-184 0 0,0 0-6 0 0,0 0 173 0 0,0 19 1863 0 0,84 80 2279 0 0,-70-85-4592 0 0,-1 2 0 0 0,0-1 0 0 0,-1 2 0 0 0,0 0 0 0 0,-1 0 0 0 0,-1 1 0 0 0,0 1-58 0 0,-8 3-2055 0 0,-2-13-3305 0 0,0-3-5479 0 0</inkml:trace>
  <inkml:trace contextRef="#ctx0" brushRef="#br0" timeOffset="5637.819">1873 255 11626 0 0,'0'0'1856'0'0,"0"0"-582"0"0,0 0-235 0 0,0 0 91 0 0,0 0 117 0 0,0 0-44 0 0,0 0-204 0 0,0 0-255 0 0,0 0-187 0 0,0 0-121 0 0,0 0-117 0 0,0 0-92 0 0,0 0-71 0 0,27-9-52 0 0,80-25-40 0 0,-70 25 15 0 0,-29 57 478 0 0,-44 26 154 0 0,17-45-530 0 0,15-23-140 0 0,1-1 1 0 0,0 0-1 0 0,1 1 0 0 0,-1 0 0 0 0,1 0 0 0 0,0 0 0 0 0,1 0 0 0 0,-1 0 0 0 0,1 0 1 0 0,0 0-1 0 0,1 0 0 0 0,0 0 0 0 0,0 7-41 0 0,2-10 52 0 0,0-1 0 0 0,0 1 1 0 0,0 0-1 0 0,1-1 0 0 0,0 1 0 0 0,-1-1 0 0 0,1 1 0 0 0,0-1 1 0 0,0 0-1 0 0,0-1 0 0 0,0 1 0 0 0,0 0 0 0 0,0-1 0 0 0,1 0 1 0 0,-1 1-1 0 0,1-1 0 0 0,-1-1 0 0 0,1 1 0 0 0,-1 0 1 0 0,1-1-1 0 0,-1 0 0 0 0,1 0 0 0 0,-1 0 0 0 0,1 0 0 0 0,-1 0 1 0 0,1-1-1 0 0,-1 0 0 0 0,1 1 0 0 0,1-2-52 0 0,8 2 215 0 0,1-2-81 0 0,0 0 0 0 0,0 0 0 0 0,0-1 1 0 0,0-1-1 0 0,-1-1 0 0 0,1 0 0 0 0,-1 0 0 0 0,5-4-134 0 0,-9-9-167 0 0,-10 11-2404 0 0,-1 3-3583 0 0,-1 3-5958 0 0</inkml:trace>
  <inkml:trace contextRef="#ctx0" brushRef="#br0" timeOffset="6315.83">2440 505 11979 0 0,'0'0'2180'0'0,"0"0"-366"0"0,0 0-319 0 0,0 0-23 0 0,0 0 20 0 0,0 0-119 0 0,0 0-262 0 0,0 0-295 0 0,0 0-283 0 0,0 0-205 0 0,0 0-97 0 0,0 0-70 0 0,0 0-27 0 0,-1-3-5 0 0,-1-10-35 0 0,2 22 227 0 0,3 29 419 0 0,-3-32-653 0 0,10 425 1536 0 0,-5-336-1590 0 0,-6-84-4841 0 0,-5-35 228 0 0,-2 3-5204 0 0,4 15 810 0 0</inkml:trace>
  <inkml:trace contextRef="#ctx0" brushRef="#br0" timeOffset="6572.521">2425 476 9386 0 0,'0'0'1970'0'0,"0"0"-505"0"0,0 0-200 0 0,0 0 146 0 0,0 0 174 0 0,0 0-40 0 0,0 0-232 0 0,0 0-301 0 0,0 0-218 0 0,0 0-134 0 0,0 0-120 0 0,0 0-73 0 0,33-3-52 0 0,103-7-54 0 0,56 1-99 0 0,-195 31-4590 0 0,-5-15 1466 0 0,1 0-3542 0 0,1-3-4453 0 0</inkml:trace>
  <inkml:trace contextRef="#ctx0" brushRef="#br0" timeOffset="6734.221">2436 781 3249 0 0,'0'0'2976'0'0,"0"0"-351"0"0,0 0-238 0 0,0 0-161 0 0,0 0-111 0 0,0 0-200 0 0,0 0-305 0 0,0 0-321 0 0,0 0-302 0 0,0 0-245 0 0,0 0-175 0 0,0 0-127 0 0,0 0-94 0 0,23 4-96 0 0,71 10-70 0 0,13-28-207 0 0,-78 9-453 0 0,7-1-1629 0 0,-13 3-4228 0 0,-11 2-5245 0 0</inkml:trace>
  <inkml:trace contextRef="#ctx0" brushRef="#br0" timeOffset="7770.2">3268 741 1504 0 0,'0'0'3488'0'0,"0"0"-1258"0"0,0 0-415 0 0,0 0 100 0 0,0 0 33 0 0,0 0 1 0 0,0 0-193 0 0,0 0-338 0 0,0 0-328 0 0,0 0-291 0 0,0 0-220 0 0,0 0-154 0 0,-12-5-95 0 0,-43-13-47 0 0,52 17-253 0 0,1 1-1 0 0,-1-1 1 0 0,0 1 0 0 0,0 0 0 0 0,0 0 0 0 0,1 1 0 0 0,-1-1 0 0 0,0 0 0 0 0,1 1 0 0 0,-1 0 0 0 0,0 0-1 0 0,1-1 1 0 0,-1 1 0 0 0,1 1 0 0 0,-1-1 0 0 0,1 0 0 0 0,-1 1 0 0 0,1-1 0 0 0,0 1 0 0 0,0 0 0 0 0,-1 0-30 0 0,-7 5 130 0 0,-2-1-92 0 0,1 0-1 0 0,0 0 0 0 0,0 1 0 0 0,0 1 1 0 0,1 0-1 0 0,0 0 0 0 0,1 1 0 0 0,0 0 0 0 0,0 1 1 0 0,1-1-1 0 0,0 2 0 0 0,0-1 0 0 0,2 1 1 0 0,-1 0-1 0 0,1 1 0 0 0,1 0 0 0 0,0-1 0 0 0,1 2 1 0 0,0-1-1 0 0,1 0 0 0 0,0 1 0 0 0,0 4-37 0 0,2-14 7 0 0,1 0 0 0 0,-1 0 0 0 0,1 1 0 0 0,0-1 0 0 0,0 0-1 0 0,0 1 1 0 0,0-1 0 0 0,1 0 0 0 0,-1 0 0 0 0,1 1 0 0 0,0-1-1 0 0,0 0 1 0 0,0 0 0 0 0,0 0 0 0 0,1 0 0 0 0,-1 0 0 0 0,1 0 0 0 0,0 0-1 0 0,-1 0 1 0 0,1-1 0 0 0,1 1 0 0 0,-1-1 0 0 0,0 0 0 0 0,1 1-1 0 0,-1-1 1 0 0,1 0 0 0 0,-1 0 0 0 0,1 0 0 0 0,0-1 0 0 0,0 1 0 0 0,0-1-1 0 0,0 0 1 0 0,0 1 0 0 0,0-1 0 0 0,1-1 0 0 0,-1 1 0 0 0,1 0-7 0 0,18 0 172 0 0,0 0 0 0 0,0-2 0 0 0,0-1-1 0 0,0 0 1 0 0,0-2 0 0 0,-1 0 0 0 0,1-1 0 0 0,-1-2 0 0 0,0 0 0 0 0,-1-1 0 0 0,0-1 0 0 0,0-1 0 0 0,-1 0 0 0 0,0-2 0 0 0,7-6-172 0 0,5-4 222 0 0,-1 0 0 0 0,-1-3 0 0 0,-2 0 0 0 0,0-1 0 0 0,-2-2 0 0 0,-1-1 0 0 0,1-3-222 0 0,-13 11 21 0 0,0-1 0 0 0,-2 0 0 0 0,-1-1 0 0 0,-1 0 0 0 0,-1 0 0 0 0,0-1 0 0 0,-2 1 0 0 0,-1-1 0 0 0,-1 0 0 0 0,-1-1 0 0 0,-1 1 0 0 0,-2-17-21 0 0,1 35-19 0 0,0 0 0 0 0,-1 0 0 0 0,1 0 1 0 0,-1 0-1 0 0,-1 0 0 0 0,1 0 0 0 0,-1 1 1 0 0,0-1-1 0 0,-1 1 0 0 0,1-1 0 0 0,-1 1 1 0 0,0 0-1 0 0,0 0 0 0 0,-1 0 0 0 0,1 0 1 0 0,-1 1-1 0 0,0 0 0 0 0,-1-1 0 0 0,1 1 0 0 0,-1 1 1 0 0,1-1-1 0 0,-1 1 0 0 0,0 0 0 0 0,-1 0 1 0 0,1 0-1 0 0,0 0 0 0 0,-3 0 19 0 0,-3-1-29 0 0,1 1-1 0 0,-1 0 0 0 0,0 1 1 0 0,1 0-1 0 0,-1 0 0 0 0,0 1 1 0 0,0 1-1 0 0,0 0 0 0 0,0 0 1 0 0,0 1-1 0 0,0 0 0 0 0,0 1 1 0 0,0 1-1 0 0,-6 1 30 0 0,-1 2-10 0 0,0 1 1 0 0,1 0-1 0 0,0 2 0 0 0,0-1 1 0 0,1 2-1 0 0,0 0 0 0 0,0 2 1 0 0,1-1-1 0 0,1 2 0 0 0,0 0 10 0 0,7-6 8 0 0,1-1 0 0 0,1 1 1 0 0,-1 0-1 0 0,1 1 0 0 0,1-1 0 0 0,-1 1 0 0 0,1 0 0 0 0,0 0 0 0 0,1 0 0 0 0,0 1 0 0 0,1-1 0 0 0,-1 1 1 0 0,1 0-1 0 0,1-1 0 0 0,0 1 0 0 0,0 0 0 0 0,1 0 0 0 0,0 0 0 0 0,1 0 0 0 0,-1 0 0 0 0,2-1 0 0 0,0 5-8 0 0,5 5 52 0 0,1 0-1 0 0,1-1 1 0 0,0 0-1 0 0,2 0 0 0 0,0-1 1 0 0,0-1-1 0 0,1 0 1 0 0,1 0-1 0 0,1-1 0 0 0,0-1 1 0 0,1 0-1 0 0,0-1 1 0 0,13 8-52 0 0,144 105 694 0 0,-81-59-407 0 0,-66-40-263 0 0,-17-20-1196 0 0,-2-20-3634 0 0,-4 9 661 0 0,0 1-6588 0 0</inkml:trace>
  <inkml:trace contextRef="#ctx0" brushRef="#br0" timeOffset="8135.909">4069 652 14227 0 0,'0'0'2230'0'0,"0"0"-754"0"0,0 0-317 0 0,0 0 39 0 0,0 0 57 0 0,0 0-91 0 0,0 0-288 0 0,0 0-287 0 0,0 0-139 0 0,0 0-10 0 0,0 0 23 0 0,0 0 30 0 0,0 0-43 0 0,-1 14-85 0 0,0-1-262 0 0,-1 0 0 0 0,0 0 0 0 0,0-1-1 0 0,-1 1 1 0 0,-1 0 0 0 0,-1-1 0 0 0,1 0 0 0 0,-7 10-103 0 0,-27 39 225 0 0,-3-2 1 0 0,-2-1-1 0 0,-11 7-225 0 0,2-3-125 0 0,39-44-315 0 0,13-17 244 0 0,-9-9-5720 0 0,4-5 1169 0 0,3 4-2031 0 0,2 2-3354 0 0</inkml:trace>
  <inkml:trace contextRef="#ctx0" brushRef="#br0" timeOffset="8617.543">3784 590 9522 0 0,'0'0'2837'0'0,"0"0"-469"0"0,0 0-415 0 0,0 0-272 0 0,0 0-180 0 0,0 0-201 0 0,0 0-269 0 0,0 0-235 0 0,0 0-229 0 0,0 0-191 0 0,0 0-103 0 0,0 0-14 0 0,-3 1 17 0 0,3-1-228 0 0,-1 0-1 0 0,1 1 1 0 0,-1-1 0 0 0,0 1 0 0 0,1-1-1 0 0,-1 1 1 0 0,1 0 0 0 0,-1-1-1 0 0,1 1 1 0 0,-1 0 0 0 0,1-1 0 0 0,0 1-1 0 0,-1 0 1 0 0,1-1 0 0 0,0 1-1 0 0,-1 0 1 0 0,1 0 0 0 0,0-1 0 0 0,0 1-1 0 0,0 0 1 0 0,0 0 0 0 0,0 0-1 0 0,0-1 1 0 0,0 1 0 0 0,0 0 0 0 0,0 0-1 0 0,0-1 1 0 0,0 1 0 0 0,0 0-1 0 0,1 0 1 0 0,-1-1 0 0 0,0 1-1 0 0,1 0 1 0 0,-1 0 0 0 0,0-1 0 0 0,1 1-1 0 0,-1 0 1 0 0,1-1 0 0 0,-1 1-1 0 0,1-1 1 0 0,-1 1 0 0 0,1 0 0 0 0,-1-1-1 0 0,1 0 1 0 0,0 1 0 0 0,-1-1-1 0 0,1 1 1 0 0,0-1 0 0 0,0 0 0 0 0,-1 1-1 0 0,1-1 1 0 0,0 0 0 0 0,-1 0-1 0 0,1 1-46 0 0,143 138 2671 0 0,-49 8-2157 0 0,-65-90-415 0 0,2-3 0 0 0,3 0 0 0 0,2-2 0 0 0,10 7-100 0 0,-33-52-383 0 0,-20-16-876 0 0,0 1-1601 0 0,-1 3-2005 0 0,5 2-7198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6.7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0 195,'17'56,"7"114,-3-64,59 213,-56-269,-23-49,-1 0,1 0,0-1,0 1,-1 0,1-1,0 1,0-1,0 1,0-1,0 1,0-1,0 1,0-1,0 0,0 0,0 1,0-1,0 0,0 0,0 0,0 0,0 0,0 0,0-1,0 1,0 0,0 0,0-1,0 1,0-1,0 1,0-1,0 1,0-1,0 1,-1-1,1 0,0 0,0 1,-1-1,1 0,0 0,-1 0,1 0,-1 0,1 0,-1 0,0 0,1 0,19-31,0-2,-3-1,-1 0,8-26,-2 7,8-13,-14 107,29 174,6-70,-51-143,0 0,0 1,1-1,-1 1,0-1,1 0,-1 1,1-1,-1 0,1 0,-1 1,1-1,0 0,0 0,-1 0,1 0,0 0,0 0,0 0,0 0,1 0,-1 0,0-1,0 1,0 0,1-1,-1 1,0-1,1 1,-1-1,0 0,1 0,-1 1,0-1,1 0,-1 0,1 0,-1 0,0-1,1 1,-1 0,0-1,1 1,-1-1,0 1,1-1,-1 1,0-1,0 0,0 0,0 1,0-1,0 0,0 0,0 0,0 0,0-1,0 1,0 0,-1 0,59-178,-32 77,29-64,7 2,11-7,-8-24,-59 190,0 9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8.4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27 170,'-11'-28,"11"28,0 1,0-1,0 0,0 1,0-1,0 0,0 1,0-1,0 0,0 1,0-1,-1 0,1 1,0-1,0 0,0 1,0-1,-1 0,1 1,0-1,0 0,0 0,-1 1,1-1,0 0,0 0,-1 0,1 1,0-1,-1 0,1 0,0 0,-1 0,1 0,0 0,-1 0,1 0,0 1,-1-1,1 0,0 0,-1 0,1-1,0 1,-1 0,1 0,0 0,-1 0,1 0,0 0,-1 0,1-1,0 1,0 0,-1 0,1 0,0-1,0 1,-1 0,0 17,0-1,2 1,0 0,0 0,2 0,0-1,3 8,4 29,19 146,0 18,19-61,-48-155,1 0,-1 0,0 0,0 0,1 0,-1 1,1-1,-1 0,1 0,-1 0,1 0,0 0,-1-1,1 1,0 0,0 0,0 0,0-1,0 1,-1 0,1-1,1 1,-1-1,0 1,0-1,0 1,0-1,0 0,0 1,0-1,1 0,-1 0,0 0,0 0,0 0,0 0,0-1,1 1,-1 0,0 0,0-1,0 1,0-1,0 1,0-1,0 1,0-1,0 0,1 0,34-49,81-269,-117 318,0 0,0 0,0 0,0 0,0 1,0-1,0 0,0 0,1 0,-1 0,0 1,0-1,1 0,-1 0,1 1,-1-1,0 0,1 0,-1 1,1-1,0 1,-1-1,1 0,-1 1,1-1,0 1,0 0,-1-1,1 1,0-1,0 1,-1 0,1 0,0-1,0 1,0 0,0 0,-1 0,1 0,0 0,0 0,0 0,0 0,-1 0,1 1,0-1,0 0,0 0,-1 1,1-1,0 0,0 1,-1-1,1 1,0-1,-1 1,1-1,-1 1,1 0,0-1,-1 1,0 0,1-1,-1 1,1 0,26 55,-26-52,13 32,-7-13,2 0,0 0,1-1,2-1,0 0,1-1,8 10,-20-29,0 1,1-1,-1 0,0 1,0-1,1 0,-1 0,1 0,-1 0,1 0,-1 0,1 0,0-1,-1 1,1-1,0 1,0-1,-1 1,1-1,0 0,0 0,0 0,-1 0,1 0,0 0,0-1,0 1,-1-1,1 1,0-1,-1 0,1 1,0-1,-1 0,1 0,-1 0,1 0,-1 0,0-1,1 1,-1 0,0-1,0 1,0-1,0 1,0-1,0 1,0-2,37-81,162-471,-190 528,-6 13,1 0,0 0,1 1,1 0,0 0,1 0,0 1,1 0,7-7,-14 17,0 0,1 1,-1-1,1 0,0 1,-1-1,1 1,0 0,0 0,0 0,0 0,0 1,-1-1,1 1,1 0,-1 0,0 0,0 0,2 0,10 5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2:17.6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58,'0'-2,"0"0,0 1,0-1,0 1,1-1,-1 0,1 1,-1-1,1 1,-1-1,1 1,0-1,0 1,0 0,0-1,0 1,0 0,0-1,0 1,0 0,1 0,-1 0,0 0,1 0,-1 1,1-1,-1 0,1 1,-1-1,1 1,-1-1,1 1,0 0,-1 0,1-1,1 1,69 5,-44-1,229-2,-87-29,-139 26,1 1,-1 2,1 1,-1 2,9 2,163 17,-107-13,0-4,0-4,37-6,2 1,236 20,55 33,2-19,46-19,483-31,45-46,-445 30,-546 35,0 1,0 0,0 0,0 1,0 1,-1-1,1 2,-1 0,0 0,-1 0,1 1,-1 1,7 6,1-2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2:18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0 112,'17'-11,"1"0,0 1,1 0,-1 2,2 0,-1 1,1 1,0 1,0 1,1 1,-1 0,9 1,256 15,-163-2,539 25,76-53,273 5,-781 13,416-31,-356 4,-65 82,-153-44,-52-6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0 454,'114'-334,"-79"265,-34 69,0-1,0 1,0 0,0-1,0 1,0 0,0 0,0 0,0 0,1 0,-1 0,0 0,0 1,0-1,0 0,0 0,0 1,0-1,0 1,0-1,0 1,0-1,0 1,-1 0,1-1,0 1,0 0,-1 0,1 0,0-1,-1 1,1 0,-1 0,1 0,-1 0,1 0,-1 0,0 0,1 0,-1 0,0 0,0 1,0-1,0 0,0 0,0 0,0 0,0 0,0 1,9 33,-6-19,0-1,2 1,-1-1,2 0,0 0,1-1,0 0,2 0,-1-1,6 7,-4-14,0-1,0 0,0 0,0-1,1 0,0-1,0 0,0-1,0 0,0-1,0 0,0-1,0 0,1-1,-1 0,0 0,0-1,0-1,0 0,7-3,-2 1,1-1,-1 0,0-1,-1 0,0-1,0-1,-1-1,0 0,0-1,-1 0,-1-1,0 0,0-1,-1 0,-1-1,-1-1,0 1,0-1,0-5,19-48,-23 48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1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0 194,'75'-39,"1"3,2 3,1 4,2 3,1 3,31 15,-110 8,0 1,0-1,0 1,0 0,0 0,0 0,-1 0,1 0,0 1,0-1,-1 1,1 0,-1-1,0 1,1 1,-1-1,0 0,0 0,0 1,-1-1,1 1,0 0,-1-1,0 1,0 0,0 0,0 0,0 0,0 0,-1 0,1 0,-1 0,0 0,0 3,-3 12,0 1,-2 0,0-1,-1 0,0 0,-2-1,0 0,-1 0,-1-1,0 0,-5 4,5-4,-125 169,92-132,3 1,3 1,-25 51,60-103,0-1,1 1,-1 0,1-1,0 1,0 0,0 0,0 0,0 0,1 0,-1 0,1 1,0-1,0 0,0 0,0 0,1 0,-1 0,1 0,0 0,-1 0,2 0,-1 0,0 0,0 0,1-1,0 1,-1 0,1-1,0 0,0 1,1-1,-1 0,0 0,1 0,-1 0,1-1,0 1,-1 0,1-1,0 0,0 0,0 0,0 0,3 0,22 3,0-1,1-2,-1 0,1-2,-1-1,1-2,-1 0,0-2,0-1,23-10,72-29,-99 34</inkml:trace>
  <inkml:trace contextRef="#ctx0" brushRef="#br0" timeOffset="246.304">1045 449,'38'-10,"27"-3,8 1,-4 2,-10 3,-8 3,-10 2,-6 1,-5 1,-7 0</inkml:trace>
  <inkml:trace contextRef="#ctx0" brushRef="#br0" timeOffset="687.028">1666 363,'-8'20,"2"-1,0 1,1 0,1 0,1 0,1 1,0-1,2 1,0 0,2-1,0 1,1-1,5 15,-7-31,0 0,0 0,0 0,1-1,-1 1,1-1,0 1,0-1,0 1,1-1,-1 0,1 0,-1 0,1 0,0-1,0 1,1-1,-1 0,0 0,1 0,0 0,-1 0,1-1,0 0,0 1,-1-2,1 1,0 0,0-1,0 1,0-1,0 0,0-1,0 1,0-1,0 0,0 0,0 0,0 0,-1 0,1-1,20-11,-1-2,-1 0,0-1,-1-1,-1-1,-1-1,0-1,-2-1,8-12,17-15,-42 47,0 1,0-1,0 0,1 1,-1-1,0 1,1-1,-1 0,0 1,1-1,-1 1,1-1,-1 1,1-1,-1 1,1-1,-1 1,1 0,-1-1,1 1,0 0,-1-1,1 1,0 0,-1 0,1 0,0-1,-1 1,1 0,0 0,-1 0,1 0,0 0,-1 0,1 0,0 1,-1-1,1 0,0 0,-1 0,1 1,0-1,-1 0,1 1,-1-1,1 1,-1-1,1 0,-1 1,1-1,-1 1,1 0,8 40,-6-21,-2-13,-1-1,1 1,1-1,-1 0,1 1,0-1,0 0,1 0,0-1,0 1,0 0,1-1,0 0,0 0,0 0,0 0,1-1,0 1,0-1,0 0,0-1,1 1,0-1,-1 0,1-1,0 1,0-1,1 0,-1-1,0 0,4 1,5-5,0-1,0 0,-1-2,1 1,-1-2,0 1,-1-2,1 0,-2-1,1 0,-1-1,-1 0,1-1,-2 0,0-1,0 0,-1 0,7-14,-7 15,74-84,-70 84</inkml:trace>
  <inkml:trace contextRef="#ctx0" brushRef="#br0" timeOffset="1899.944">3020 279,'-50'19,"1"2,1 2,2 2,0 2,1 2,1 3,-45 58,87-87,0-1,0 1,0 0,0 0,1-1,-1 2,1-1,0 0,0 0,0 0,0 0,0 1,1-1,-1 0,1 1,0-1,0 0,0 1,1-1,-1 0,1 1,0-1,0 0,0 0,0 1,0-1,1 0,-1 0,1 0,0-1,0 1,0 0,0-1,1 1,0 0,5 1,0-1,1 1,-1-2,0 1,1-1,0 0,-1-1,1 0,0-1,0 1,-1-2,1 1,0-1,0 0,-1-1,1 0,-1-1,1 0,-1 0,0 0,0-1,0-1,-1 1,5-4,35-23,-1-2,-2-2,-1-1,5-10,-47 45,-1 0,1 0,-1 0,1 0,-1 0,1 0,0 0,0 0,-1 0,1 0,0 0,0 1,0-1,0 0,0 0,0 1,0-1,0 1,0-1,1 1,-1 0,0-1,0 1,0 0,0 0,1-1,-1 1,0 0,0 0,1 1,-1-1,0 0,0 0,0 0,0 1,1-1,-1 1,0-1,0 1,0-1,0 1,0 0,0-1,0 1,0 0,0 0,-1 0,1 0,0 0,0 0,-1 0,1 0,8 186,-8-184,0 0,1 0,-1-1,0 1,1 0,0 0,-1-1,1 1,0-1,1 0,-1 1,0-1,1 0,-1 0,1 0,-1-1,1 1,0-1,0 1,0-1,0 0,0 0,0 0,0-1,0 1,0-1,0 1,0-1,0 0,1 0,-1-1,0 1,0-1,0 1,0-1,0 0,0 0,0 0,2-2,7-2,1 0,-1-1,0-1,0 0,-1-1,0 0,-1-1,7-6,153-217,-170 233,0-1,0 0,1 1,-1-1,0 0,0 1,1-1,-1 0,0 0,1 1,-1-1,0 0,1 0,-1 0,0 1,1-1,-1 0,0 0,1 0,-1 0,1 0,-1 0,0 0,1 0,-1 0,1 0,-1 0,0 0,1 0,-1 0,0 0,1 0,-1-1,1 1,-1 0,0 0,1 0,-1-1,0 1,1 0,-1 0,0-1,0 1,1 0,-1-1,0 1,0 0,1-1,-1 1,0 0,0-1,0 1,0 0,0-1,0 1,1 0,-1-1,0 1,0-1,0 1,0 0,0-1,-9 34,5-26,1 0,0 0,0 1,0-1,1 1,0-1,0 1,1 0,0 0,0 0,1 0,0 0,1 0,0 0,0 0,0 0,1 0,0-1,1 1,0-1,0 1,0-1,1 0,0 0,1-1,-1 1,1-1,1 0,-1 0,1 0,-2-3,-1 0,1 0,0-1,0 1,1-1,-1 0,0 0,1 0,-1-1,1 0,0 0,-1 0,1 0,0 0,-1-1,1 0,0 0,0-1,0 1,-1-1,1 0,0 0,-1-1,1 1,-1-1,0 0,4-2,3-2,0 0,-1-1,1-1,-2 0,1 0,-1-1,0 0,-1-1,8-10,-2-1,0-1,-1-1,-2 0,0-1,-1 0,-2-1,0 0,1-14,10-14,1 68,-2 97,-13-42,5-11,-2 0,-3 1,-3-1,-5 55,-23 80,-5-2,30-182,0 0,0-1,-1 0,0 1,-1-1,0 0,0 0,-1 0,-1-1,1 1,-1-1,0 0,-1 0,0-1,-5 6,9-12,0 1,-1 0,1-1,0 0,0 1,-1-1,1 0,0 0,-1 0,1 0,-1-1,0 1,1-1,-1 0,1 1,-1-1,0 0,1-1,-1 1,1 0,-1-1,1 1,-1-1,1 0,-1 0,1 0,-1 0,1 0,0-1,0 1,-1-1,1 1,0-1,1 0,-1 0,0 0,0 0,1 0,-2-2,-37-99,36 86,-4-21,1 0,1-1,3 0,0-25,4 53,-1 0,1 1,1-1,0 0,1 1,0-1,0 1,1 0,1 0,-1 0,2 0,-1 1,1 0,1 0,-1 1,2 0,-1 0,1 0,0 1,18-11,1 1,0 2,0 0,2 2,8-2,97-29,-109 40</inkml:trace>
  <inkml:trace contextRef="#ctx0" brushRef="#br0" timeOffset="2272.62">4572 166,'-204'67,"201"-67,0 1,0 0,1 0,-1 0,0 0,0 0,0 0,1 1,-1-1,1 1,-1 0,1 0,0 0,0 0,0 0,0 0,0 1,0-1,0 1,1-1,-1 1,1 0,0 0,0-1,0 1,0 0,0 0,1 0,-1 0,1 0,0 0,0 0,0 0,0 0,1 0,-1 0,1 0,-1 0,1 0,0 0,1 0,4 4,1-1,0 1,0-2,1 1,-1-1,1 0,1-1,-1 1,1-2,-1 1,1-1,1 0,-1-1,1 1,-1 1,-1 0,1 0,-1 1,1 0,-1 0,0 1,-1 0,0 0,5 6,-7-7,-1-1,-1 1,1 0,-1 0,0 0,0 1,0-1,-1 1,0 0,0-1,0 1,-1 0,0 0,0 0,0 0,-1 1,0-1,0 0,-1 0,0 0,0 0,0 0,0 0,-1 0,0-1,-1 1,1 0,-1-1,0 0,0 1,-1-1,1 0,-2 1,-3 3,0 0,0 0,0 0,-1-1,-1-1,1 1,-1-2,0 1,-1-1,1-1,-1 0,0 0,-1-1,1-1,-1 0,0 0,0-1,-9 0,2-6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1,'-77'127,"5"3,-12 45,0-3,61-126,14-22,-2-1,-1 0,-1 0,-1-2,-1 0,-1 0,0-1,-2-1,-5 3,-54 13,53-31</inkml:trace>
  <inkml:trace contextRef="#ctx0" brushRef="#br0" timeOffset="254.26">0 311,'465'156,"-132"-60,-327-95,-1 0,1 0,-1 1,0 0,1 0,-1 0,0 1,0 0,0 0,-1 0,1 0,-1 1,0 0,0 0,0 0,0 0,-1 1,1-1,0 4,-2 3</inkml:trace>
  <inkml:trace contextRef="#ctx0" brushRef="#br0" timeOffset="501.5">876 481,'-15'-5,"-13"8,-8 8,-3 8,2-1,-4 3,2-3,1 1,3-4,3-4,2-3,0 1,2-1,0-1,1-3,4-1</inkml:trace>
  <inkml:trace contextRef="#ctx0" brushRef="#br0" timeOffset="7184.357">424 86,'3'-36,"3"30,2 23,-2 9,-2 0,-1 0,0 1,-2-1,-2 1,-1 13,0 19,2 365,25-258,-5-110,-22-55,-2-8</inkml:trace>
  <inkml:trace contextRef="#ctx0" brushRef="#br0" timeOffset="7588.794">29 621,'48'0,"40"-9,14-9,0 0,-8-3,-11-2,-9-2,-13-2,-7 5,-8 0,-7 4,-5 1,-4-2,-2 2,-1 4,-5 0,-2 2,-4 2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9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340 497,'0'43,"-5"39,-2 14,-4-4,0-8,2-14,2-8,2-11,2-9,-2-7,-2-4,1-3,2-2,1 1,1-6</inkml:trace>
  <inkml:trace contextRef="#ctx0" brushRef="#br0" timeOffset="250.469">170 609,'43'5,"39"-3,14-2,1-2,-7-4,-13-1,-11-5,-11 0,-11 2,-7 3,-11-3,-4 1,-12 7,-11 3,-11 7,-3 2</inkml:trace>
  <inkml:trace contextRef="#ctx0" brushRef="#br0" timeOffset="435.336">283 976,'43'0,"39"-4,9-7,0-2,-12-2,-13 0,-14 3,-11-1,-8 2,-9 2</inkml:trace>
  <inkml:trace contextRef="#ctx0" brushRef="#br0" timeOffset="756.746">1187 864,'38'0,"32"0,9 0,-4 0,-15-5,-13-1,-9 0,-7 1,-4 1,-6 2</inkml:trace>
  <inkml:trace contextRef="#ctx0" brushRef="#br0" timeOffset="1005.08">1271 1175,'38'-5,"33"-6,8-7,0 1,-8 2,-11 4,-11 5,-10 2,-6 2,-9 2</inkml:trace>
  <inkml:trace contextRef="#ctx0" brushRef="#br0" timeOffset="1458.103">1835 1429,'123'-255,"-111"227,2 1,0 1,2 1,1 0,0 1,2 1,1 0,1 2,0 0,2 2,0 0,1 1,10-4,-32 20,0 0,0 1,0-1,1 0,-1 1,0 0,0-1,1 1,-1 0,1 0,-1 0,1 0,0 1,-1-1,1 1,0 0,-1 0,1-1,0 2,0-1,-1 0,1 1,0-1,-1 1,1-1,-1 1,1 0,-1 0,1 1,-1-1,0 0,1 1,-1 0,0-1,0 1,0 0,0 0,-1 0,1 0,0 0,-1 1,0-1,1 0,-1 1,0-1,0 1,0-1,0 1,-1-1,1 1,-1 1,-45 168,45-171,-1 1,1 0,-1-1,1 1,0 0,0 0,0-1,0 1,0 0,0-1,0 1,0 0,1-1,-1 1,1 0,-1-1,1 1,-1 0,1-1,0 1,0-1,0 0,0 1,0-1,0 0,0 1,1-1,-1 0,0 0,1 0,-1 0,1 0,-1 0,1-1,-1 1,1 0,0-1,-1 1,1-1,0 0,-1 1,1-1,0 0,-1 0,1 0,0 0,0-1,1 1,80-29,-10-20,58-27,-130 74,1 1,0 0,0 0,0 0,0 0,0 0,0 1,0-1,0 1,0-1,1 1,-1 0,0 0,0 0,0 0,0 0,0 0,1 0,-1 1,0-1,0 1,0 0,0 0,0-1,0 1,0 0,0 1,-1-1,1 0,0 1,-1-1,1 1,0-1,-1 1,0-1,1 1,-1 0,0 0,0 0,0 0,0 0,-1 0,1 0,0 0,-1 0,1 0,-1 0,0 0,0 1,0 0,-9 52,7-49,0 1,0 0,1 1,0-1,0 0,1 0,0 0,0 1,1-1,0 0,0 0,0 0,1 0,2 6,22 6,-11-18</inkml:trace>
  <inkml:trace contextRef="#ctx0" brushRef="#br0" timeOffset="2038.527">3303 921,'-29'5,"0"2,0 0,1 2,0 2,0 0,1 2,1 1,0 1,1 1,1 1,-19 17,-14 25,55-57,0 0,1-1,-1 2,1-1,-1 0,1 0,0 0,0 1,0-1,0 0,0 1,1-1,-1 1,1-1,0 1,-1-1,1 1,0 0,0-1,1 1,-1-1,1 1,-1-1,1 1,0-1,-1 0,2 1,-1-1,1 2,3-1,0 0,0-1,1 0,-1 0,1 0,0 0,-1-1,1 0,0 0,0-1,0 0,0 0,0 0,0-1,-1 1,1-1,0-1,0 1,-1-1,1 0,-1 0,0-1,1 0,2-1,-3 2,24-12,-1 0,0-2,-2 0,0-2,0-1,-1-2,78-55,-100 74,-1 0,1 1,-1-1,1 0,0 1,-1-1,1 1,0 0,0 0,0 0,0 0,0 1,0-1,0 1,0 0,0 0,0 0,1 0,-1 0,0 1,0-1,0 1,0 0,0 0,-1 0,1 0,0 1,0-1,-1 1,1-1,0 1,-1 0,0 0,1 0,-1 1,0-1,1 2,26 39,-26-37,0-1,0 0,0 0,0 0,1 0,0-1,0 1,0-1,0 0,1 0,0 0,-1-1,2 0,-1 0,0 0,1 0,2-1,0 1,0-2,0 1,1-1,-1 0,0-1,1 0,-1 0,0-1,1 0,-1 0,0-1,0 0,0-1,0 0,0 0,5-3,6-6</inkml:trace>
  <inkml:trace contextRef="#ctx0" brushRef="#br0" timeOffset="2423.445">3077 609,'379'-65,"-250"45,-167 19,1-1,-1-2,1-1,0-2,1-1,0-3,-32-12,55 19,1-1,0 0,0 0,0-1,1-1,0 0,0 0,1-1,0-1,0 1,1-2,0 1,1-1,0-1,0 1,1-1,1-1,-1 1,2-1,0 0,0 0,1-1,1 0,0 1,0-7,2-6</inkml:trace>
  <inkml:trace contextRef="#ctx0" brushRef="#br0" timeOffset="3175.542">1 328,'212'-52,"-74"16,1 7,24 2,-63 10,-100 17,0 0,-1 0,1-1,0 1,0 0,0 0,-1 0,1 0,0 0,0 0,-1 0,1 0,0 0,0-1,-1 1,1 0,0 0,0 0,0 0,0-1,-1 1,1 0,0 0,0 0,0-1,0 1,0 0,0 0,0-1,-1 1,1 0,0 0,0-1,0 1,0 0,0 0,0-1,0 1,0 0,0 0,1-1,-32-1,-35 2,34 2,0-2,0-1,0-2,0-1,0-1,0-2,1-1,0-2,28 10,1-1,0 1,0-1,0 0,0 0,0 0,0 0,0 0,0 0,0 0,0-1,0 1,1-1,-1 1,1-1,-1 0,1 1,0-1,-1 0,1 0,0 0,0 0,0 0,1 0,-1-1,0 1,1 0,-1 0,1 0,0-1,0 1,0 0,0 0,0-1,0 1,1 0,-1 0,1 0,0-1,-1 1,1 0,0 0,0 0,0 0,1 0,-1 1,0-1,1 0,-1 0,1 1,0-1,19-15,1 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5865 0 0,'0'0'2510'0'0,"0"0"-227"0"0,0 0-30 0 0,0 0-51 0 0,0 0-233 0 0,0 0-335 0 0,0 0-359 0 0,0 0-271 0 0,0 0-162 0 0,0 0-104 0 0,0 0-71 0 0,0 0-32 0 0,3 11 4798 0 0,-26 3-4308 0 0,34-22-914 0 0,-17 5-4105 0 0,1 11-5573 0 0,5-5-2385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12619 0 0,'0'0'4459'0'0,"0"0"-2536"0"0,0 0-789 0 0,0 0 112 0 0,0 0 123 0 0,0 0-43 0 0,0 0-231 0 0,0 0-318 0 0,0 0-242 0 0,0 0-116 0 0,0 0-33 0 0,0 0-52 0 0,-6 15 914 0 0,-48 22-909 0 0,66-38-134 0 0,48-42 230 0 0,-65 49 425 0 0,-2 11-3715 0 0,7-16 1609 0 0,0 0-3720 0 0,0-1-7506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476 125 9394 0 0,'0'0'2003'0'0,"0"0"-404"0"0,0 0-215 0 0,0 0-7 0 0,0 0 100 0 0,0 0 120 0 0,0 0-98 0 0,0 0-243 0 0,0 0-289 0 0,0 0-251 0 0,0 0-157 0 0,-5-11-98 0 0,-15-34-37 0 0,14 40 3148 0 0,3 22-3013 0 0,4 28-864 0 0,7 145 517 0 0,-8 0 1 0 0,-8-1-1 0 0,-10 10-212 0 0,-1 82 80 0 0,15-241-174 0 0,19-44-104 0 0,180-177 214 0 0,-113 109-135 0 0,-79 73 108 0 0,0 0 1 0 0,0 1-1 0 0,0-1 1 0 0,0 1-1 0 0,0 0 0 0 0,0 0 1 0 0,-1 0-1 0 0,1 0 1 0 0,-1 0-1 0 0,1 1 1 0 0,-1-1-1 0 0,0 1 1 0 0,0 0-1 0 0,0-1 0 0 0,0 1 1 0 0,-1 0-1 0 0,1 0 1 0 0,-1 0-1 0 0,1 0 1 0 0,-1 0-1 0 0,0 1 0 0 0,0-1 1 0 0,-1 0-1 0 0,1 0 1 0 0,-1 1-1 0 0,0-1 1 0 0,1 0-1 0 0,-1 1 1 0 0,-1 1 10 0 0,2-1-4 0 0,2 12 6 0 0,0 0 0 0 0,1 0-1 0 0,0-1 1 0 0,1 1 0 0 0,1-1-1 0 0,1 0 1 0 0,0-1 0 0 0,1 0-1 0 0,0 0 1 0 0,1 0-1 0 0,1-1 1 0 0,0-1 0 0 0,4 4-2 0 0,-3-5-2 0 0,-7-6 4 0 0,1 0 1 0 0,-1-1-1 0 0,1 1 1 0 0,-1-1-1 0 0,1 0 1 0 0,0 0-1 0 0,1-1 1 0 0,-1 0-1 0 0,1 0 1 0 0,-1 0-1 0 0,1-1 0 0 0,0 1 1 0 0,0-1-1 0 0,0-1 1 0 0,0 1-1 0 0,0-1 1 0 0,5 0-3 0 0,-7 0 13 0 0,1-1 0 0 0,-1 1 0 0 0,0-1 0 0 0,1-1 0 0 0,-1 1 0 0 0,0-1 1 0 0,0 1-1 0 0,1-1 0 0 0,-1 0 0 0 0,0-1 0 0 0,0 1 0 0 0,0-1 0 0 0,0 0 0 0 0,0 0 0 0 0,-1 0 1 0 0,1 0-1 0 0,-1-1 0 0 0,3-1-13 0 0,10-11 50 0 0,-1-1 1 0 0,0 0-1 0 0,-1 0 1 0 0,-1-2-1 0 0,-1 0 0 0 0,0 0 1 0 0,-1-1-1 0 0,-1-1 1 0 0,-1 1-1 0 0,-1-1 1 0 0,-1-1-1 0 0,0 0 0 0 0,-2 0 1 0 0,0 0-1 0 0,-2-1 1 0 0,1-9-51 0 0,5-30 34 0 0,-3-1 0 0 0,-2 0 1 0 0,-3 0-1 0 0,-3 0 1 0 0,-3-8-35 0 0,0 36-1 0 0,-2-1-1 0 0,-1 2 1 0 0,-2-1 0 0 0,-1 1 0 0 0,-2 0 0 0 0,-1 1 0 0 0,-1 1 0 0 0,-2 0 0 0 0,-1 2-1 0 0,-1-1 1 0 0,-1 2 0 0 0,-2 1 0 0 0,-1 0 1 0 0,11 14-31 0 0,-1 0 1 0 0,0 0-1 0 0,-1 1 0 0 0,0 1 1 0 0,-1 1-1 0 0,0 0 0 0 0,0 0 1 0 0,-1 2-1 0 0,0 0 0 0 0,-1 1 1 0 0,0 0-1 0 0,0 1 0 0 0,0 1 1 0 0,-12-1 30 0 0,17 4-147 0 0,0 1 0 0 0,0 0-1 0 0,0 1 1 0 0,0 0 0 0 0,0 1 0 0 0,0 1 0 0 0,0-1 0 0 0,0 2 0 0 0,0 0 0 0 0,1 0 0 0 0,-1 1 0 0 0,1 1 0 0 0,0-1 0 0 0,0 2 0 0 0,1 0 0 0 0,0 0 0 0 0,0 1 0 0 0,0 0 0 0 0,1 1 0 0 0,0 0-1 0 0,0 0 1 0 0,1 1 0 0 0,0 0 0 0 0,0 0 0 0 0,1 1 0 0 0,0 0 0 0 0,1 0 0 0 0,0 1 0 0 0,1 0 0 0 0,0 1 147 0 0,-20 60-3436 0 0,15-22-6320 0 0,6-26-2024 0 0</inkml:trace>
  <inkml:trace contextRef="#ctx0" brushRef="#br0" timeOffset="2104.062">1328 895 9386 0 0,'0'0'2898'0'0,"0"0"-1390"0"0,0 0-508 0 0,0 0 106 0 0,0 0 196 0 0,0 0 59 0 0,0 0-135 0 0,0 0-231 0 0,0 0-216 0 0,0 0-146 0 0,0 0-143 0 0,0 0-104 0 0,0 0-47 0 0,19-3-16 0 0,58-11 15 0 0,-68 12-221 0 0,-1 0-1 0 0,0 0 0 0 0,1-1 0 0 0,-1 0 0 0 0,0-1 0 0 0,-1 0 0 0 0,1 0 0 0 0,-1-1 0 0 0,0 1 0 0 0,0-2 0 0 0,0 1 0 0 0,5-6-116 0 0,17-13 337 0 0,-24 20-274 0 0,1 0 0 0 0,-1-1-1 0 0,0 1 1 0 0,-1-1 0 0 0,1 0-1 0 0,-1 0 1 0 0,0-1 0 0 0,0 0-1 0 0,-1 1 1 0 0,1-1 0 0 0,-1 0-1 0 0,-1 0 1 0 0,1-1 0 0 0,-1 1-1 0 0,0-1 1 0 0,0 1 0 0 0,-1-1-1 0 0,0 1 1 0 0,0-1 0 0 0,-1 0-1 0 0,0 0 1 0 0,0-5-63 0 0,-2 8-6 0 0,-1 1 1 0 0,0 0-1 0 0,1-1 0 0 0,-1 1 1 0 0,0 1-1 0 0,-1-1 0 0 0,1 0 0 0 0,0 1 1 0 0,-1 0-1 0 0,1-1 0 0 0,-1 1 1 0 0,0 1-1 0 0,0-1 0 0 0,0 0 0 0 0,0 1 1 0 0,0 0-1 0 0,0 0 0 0 0,0 0 1 0 0,0 1-1 0 0,0-1 0 0 0,0 1 0 0 0,-1 0 1 0 0,1 0-1 0 0,0 0 0 0 0,0 1 1 0 0,0 0-1 0 0,0-1 0 0 0,-2 2 6 0 0,-1 2-23 0 0,0 0 0 0 0,0 0-1 0 0,0 1 1 0 0,1 0 0 0 0,0 1-1 0 0,0-1 1 0 0,0 1 0 0 0,1 0 0 0 0,0 1-1 0 0,0-1 1 0 0,0 1 0 0 0,1 0-1 0 0,-4 7 24 0 0,2-5-4 0 0,0 0-1 0 0,1 0 0 0 0,0 1 0 0 0,0-1 0 0 0,1 1 1 0 0,0 0-1 0 0,1 0 0 0 0,0 1 0 0 0,1-1 0 0 0,0 1 0 0 0,0-1 1 0 0,1 1-1 0 0,1-1 0 0 0,0 1 0 0 0,0 0 0 0 0,1-1 1 0 0,0 1-1 0 0,1-1 0 0 0,0 1 0 0 0,1-1 0 0 0,0 0 1 0 0,1 1-1 0 0,0-2 0 0 0,0 1 0 0 0,1 0 0 0 0,0-1 0 0 0,1 0 1 0 0,2 2 4 0 0,0-3 19 0 0,0 0 0 0 0,1-1 0 0 0,0 0 0 0 0,0 0 0 0 0,1-1 0 0 0,0 0 0 0 0,0 0 0 0 0,0-1 0 0 0,1-1 0 0 0,0 0 0 0 0,-1 0 0 0 0,2-1 0 0 0,-1-1 0 0 0,0 0 0 0 0,0 0 1 0 0,1-1-1 0 0,-1 0 0 0 0,1-1 0 0 0,-1-1 0 0 0,1 1 0 0 0,3-2-19 0 0,0-2 42 0 0,-1-1 1 0 0,0 0-1 0 0,0 0 1 0 0,0-1-1 0 0,0-1 1 0 0,-1-1-1 0 0,0 0 1 0 0,3-3-43 0 0,17-17 50 0 0,-1-1 1 0 0,-1-1-1 0 0,-2-2 1 0 0,-1 0-1 0 0,-2-3 0 0 0,-1 0 1 0 0,-2-1-1 0 0,-1-1 1 0 0,-2-1-1 0 0,-2-1 1 0 0,-1-1-1 0 0,-2 0 0 0 0,-2-1 1 0 0,-2 0-1 0 0,-1-1 1 0 0,-1-12-51 0 0,-5 40 0 0 0,0-1 0 0 0,0 1-1 0 0,-2-1 1 0 0,0 0 0 0 0,0 0 0 0 0,-2-1 0 0 0,1 1 0 0 0,-2 0 0 0 0,0 0 0 0 0,-1 0 0 0 0,-1 0 0 0 0,0 0 0 0 0,-1 1 0 0 0,0-1 0 0 0,-2 1 0 0 0,1 0-1 0 0,-2 0 1 0 0,0 1 0 0 0,-4-6 0 0 0,10 18-4 0 0,-1-1 0 0 0,1 0 0 0 0,-1 1 0 0 0,0-1 0 0 0,0 1 0 0 0,1 0 0 0 0,-1-1 1 0 0,0 1-1 0 0,0 0 0 0 0,0 0 0 0 0,-1 0 0 0 0,1 1 0 0 0,0-1 0 0 0,0 0 0 0 0,0 1 0 0 0,-1-1 0 0 0,1 1 0 0 0,0 0 0 0 0,-1 0 0 0 0,1 0 0 0 0,0 0 0 0 0,0 0 0 0 0,-1 1 0 0 0,1-1 0 0 0,0 0 0 0 0,0 1 0 0 0,-1 0 0 0 0,1 0 0 0 0,0-1 0 0 0,0 1 0 0 0,0 1 0 0 0,0-1 0 0 0,0 0 0 0 0,0 0 0 0 0,0 1 0 0 0,1-1 0 0 0,-1 1 0 0 0,0-1 0 0 0,1 1 0 0 0,-1 0 0 0 0,1 0 0 0 0,0 0 0 0 0,-1 0 4 0 0,-51 89-121 0 0,47-67 131 0 0,2 0-1 0 0,1 0 0 0 0,1 0 1 0 0,0 0-1 0 0,2 0 0 0 0,1 0 1 0 0,1 0-1 0 0,1 0 0 0 0,1 0 1 0 0,1-1-1 0 0,2 1 0 0 0,0-1 1 0 0,1-1-1 0 0,2 2-9 0 0,20 84 83 0 0,26 170 65 0 0,-51-235-157 0 0,4 29 38 0 0,-4 0 0 0 0,-2 1 0 0 0,-4-1 1 0 0,-6 33-30 0 0,2-76 12 0 0,-1 1 1 0 0,-1-1 0 0 0,-2 0-1 0 0,-1-1 1 0 0,-1 0 0 0 0,-3 4-13 0 0,-19 12 148 0 0,2-72 767 0 0,26 17-923 0 0,-1 1-1 0 0,2-1 1 0 0,-1 1 0 0 0,2-1 0 0 0,-1-1 0 0 0,1 1 0 0 0,1 0 0 0 0,0-1 0 0 0,1 1 0 0 0,0-1 0 0 0,1 1 0 0 0,0-1-1 0 0,1 0 1 0 0,0 1 0 0 0,1-1 0 0 0,0 1 0 0 0,1 0 0 0 0,0-1 0 0 0,0 1 0 0 0,2 1 0 0 0,-1-1 0 0 0,1 0 0 0 0,1 1-1 0 0,0 0 1 0 0,0 1 0 0 0,1-1 0 0 0,0 1 0 0 0,1 0 0 0 0,0 1 0 0 0,3-2 8 0 0,40-56-12 0 0,-2-1 1 0 0,-3-3-1 0 0,30-62 12 0 0,-35 11 6 0 0,-40 119-2 0 0,0 1 1 0 0,-1-1-1 0 0,1 0 0 0 0,-1 0 1 0 0,0 0-1 0 0,1 0 1 0 0,-1 0-1 0 0,0 0 1 0 0,0 0-1 0 0,0 0 1 0 0,0 0-1 0 0,-1 0 1 0 0,1 0-1 0 0,-1 0 1 0 0,1 0-1 0 0,-1 0 1 0 0,1 0-1 0 0,-1 1 1 0 0,0-1-1 0 0,0 0 1 0 0,0 0-1 0 0,0 1 1 0 0,0-1-1 0 0,-1 1 1 0 0,1-1-5 0 0,1 24-132 0 0,-2 147 202 0 0,4-163-71 0 0,-1 0 0 0 0,1-1 0 0 0,0 1 0 0 0,0-1-1 0 0,0 0 1 0 0,1 1 0 0 0,0-1 0 0 0,0 0 0 0 0,0-1 0 0 0,1 1 0 0 0,-1-1-1 0 0,1 1 1 0 0,0-1 0 0 0,1 0 0 0 0,2 2 1 0 0,-4-7 17 0 0,0 0 0 0 0,1 0 1 0 0,-1 0-1 0 0,0-1 0 0 0,1 1 0 0 0,-1-1 1 0 0,0 0-1 0 0,0 0 0 0 0,0 0 1 0 0,0 0-1 0 0,-1 0 0 0 0,1-1 0 0 0,-1 1 1 0 0,1-1-1 0 0,-1 0 0 0 0,0 0 0 0 0,0 0 1 0 0,0 0-1 0 0,0 0 0 0 0,0 0 0 0 0,-1-1-17 0 0,10-9 34 0 0,125-156 63 0 0,-67 112-158 0 0,-68 58 56 0 0,1 0 1 0 0,-1-1-1 0 0,0 1 0 0 0,0 0 1 0 0,1-1-1 0 0,-1 1 0 0 0,0 0 1 0 0,0 0-1 0 0,0 0 0 0 0,0 0 1 0 0,0 0-1 0 0,0 0 0 0 0,0 1 1 0 0,0-1-1 0 0,-1 0 0 0 0,1 0 1 0 0,0 1-1 0 0,-1-1 0 0 0,1 0 1 0 0,-1 1-1 0 0,1-1 0 0 0,-1 0 1 0 0,0 1-1 0 0,0-1 1 0 0,1 1-1 0 0,-1-1 0 0 0,0 1 1 0 0,0-1-1 0 0,0 0 0 0 0,-1 2 5 0 0,2 2-24 0 0,7 189 79 0 0,-8-193-57 0 0,0-1 0 0 0,0 0-33 0 0,0 0 30 0 0,0 0-7 0 0,0 0-10 0 0,0 0 60 0 0,22-27-157 0 0,46-54 146 0 0,3 8-23 0 0,15 0-114 0 0,-83 114 25 0 0,-13 105 301 0 0,41-87-268 0 0,-29-59-2750 0 0,-7-7-5717 0 0,4 3-3832 0 0</inkml:trace>
  <inkml:trace contextRef="#ctx0" brushRef="#br0" timeOffset="2506.127">3044 968 12851 0 0,'0'0'1697'0'0,"0"0"-167"0"0,0 0 192 0 0,0 0 182 0 0,0 0-181 0 0,0 0-292 0 0,0 0-292 0 0,0 0-240 0 0,0 0-176 0 0,0 0-116 0 0,33 0-82 0 0,103-3-76 0 0,-62-9 431 0 0,-61 5-679 0 0,2 0-58 0 0,0-1 1 0 0,0-1 0 0 0,-1 0 0 0 0,0 0 0 0 0,-1-1-1 0 0,0-1 1 0 0,0-1 0 0 0,-1 1 0 0 0,-1-2-1 0 0,2-2-143 0 0,26-50 230 0 0,-38 63-228 0 0,0 0 0 0 0,0 0-1 0 0,0 0 1 0 0,-1 0 0 0 0,1 0-1 0 0,0-1 1 0 0,-1 1 0 0 0,0 0-1 0 0,1 0 1 0 0,-1-1 0 0 0,0 1 0 0 0,0 0-1 0 0,-1 0 1 0 0,1-1 0 0 0,0 1-1 0 0,-1 0 1 0 0,1 0 0 0 0,-1 0 0 0 0,0-1-1 0 0,1 1 1 0 0,-1 0 0 0 0,0 0-1 0 0,-1 0 1 0 0,1 0 0 0 0,0 0 0 0 0,0 1-1 0 0,-1-1 1 0 0,1 0 0 0 0,-1 1-1 0 0,0-1 1 0 0,0 0-2 0 0,-1 0-17 0 0,0 1-1 0 0,1 0 1 0 0,-1-1 0 0 0,0 1 0 0 0,0 1-1 0 0,0-1 1 0 0,0 0 0 0 0,0 1-1 0 0,0-1 1 0 0,0 1 0 0 0,0 0 0 0 0,0 0-1 0 0,0 0 1 0 0,0 0 0 0 0,0 1-1 0 0,0-1 1 0 0,0 1 0 0 0,0 0-1 0 0,0-1 1 0 0,0 2 0 0 0,1-1 0 0 0,-1 0-1 0 0,0 0 1 0 0,0 1 0 0 0,1 0-1 0 0,-1-1 1 0 0,-1 3 17 0 0,-61 58-105 0 0,58-54 95 0 0,-1 1 0 0 0,1 0 0 0 0,1 1 0 0 0,-1 0 1 0 0,2 0-1 0 0,-1 0 0 0 0,1 1 0 0 0,1 0 0 0 0,0 0 0 0 0,1 0 0 0 0,0 0 0 0 0,0 1 0 0 0,1-1 1 0 0,1 1-1 0 0,0-1 0 0 0,1 1 0 0 0,0 10 10 0 0,5-14 4 0 0,-1 0-1 0 0,1-1 1 0 0,0 1-1 0 0,1-1 1 0 0,0-1 0 0 0,0 1-1 0 0,0-1 1 0 0,1 0 0 0 0,0 0-1 0 0,0-1 1 0 0,0 0 0 0 0,1 0-1 0 0,0-1 1 0 0,0 0-1 0 0,0 0 1 0 0,0-1 0 0 0,1 0-1 0 0,-1-1 1 0 0,1 1 0 0 0,-1-2-1 0 0,1 1 1 0 0,8-1-4 0 0,97 6-1134 0 0,-107-16-995 0 0,-5 4-2912 0 0,1 1-7106 0 0</inkml:trace>
  <inkml:trace contextRef="#ctx0" brushRef="#br0" timeOffset="2934.061">2433 228 11586 0 0,'0'0'2870'0'0,"0"0"-668"0"0,0 0-371 0 0,0 0-156 0 0,0 0-172 0 0,0 0-188 0 0,0 0-283 0 0,0 0-241 0 0,0 0-193 0 0,0 0-166 0 0,0 0-156 0 0,0 0-123 0 0,-8 0-49 0 0,-22 1-24 0 0,12 4 198 0 0,33-7-169 0 0,85-45 639 0 0,-110 50-3916 0 0,-2 4-6465 0 0,6-3-3149 0 0</inkml:trace>
  <inkml:trace contextRef="#ctx0" brushRef="#br0" timeOffset="3638.12">1 1620 10906 0 0,'0'0'2167'0'0,"0"0"-161"0"0,38-6-20 0 0,124-20 2 0 0,169-15 4239 0 0,-217 35-4393 0 0,1 5 0 0 0,108 14-1834 0 0,-16-1 1402 0 0,124-13-1402 0 0,413-54 635 0 0,-3 7-403 0 0,-409 19-174 0 0,-97 15-12 0 0,-235 14-39 0 0,0 0 4 0 0,20 0 25 0 0,-18 0-38 0 0,-2 0-6 0 0,0 0-2 0 0,0 0 14 0 0,0 0 6 0 0,0 0 9 0 0,0 0-8 0 0,0 0-7 0 0,0 0-15 0 0,0 0-1 0 0,0 0-8 0 0,-1 3 3 0 0,-18 5-2149 0 0,9-2-232 0 0,4-2-4763 0 0,4-3-5544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0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936 774 15843 0 0,'0'0'1886'0'0,"0"0"-394"0"0,0 0-210 0 0,0 0-14 0 0,0 0 13 0 0,0 0-100 0 0,0 0-207 0 0,0 0-258 0 0,0 0-211 0 0,0 0-147 0 0,0 0-73 0 0,0 0-9 0 0,0 0-13 0 0,-3-7 782 0 0,1 54-788 0 0,-1 0 0 0 0,-2 0 0 0 0,-3 0 0 0 0,-1-1 0 0 0,-5 6-257 0 0,-8 62-1159 0 0,47-141-2533 0 0,-15 19-2601 0 0,-3 3-5830 0 0</inkml:trace>
  <inkml:trace contextRef="#ctx0" brushRef="#br0" timeOffset="750.253">1148 987 17660 0 0,'0'0'1677'0'0,"0"0"-288"0"0,0 0-164 0 0,0 0-62 0 0,0 0-119 0 0,0 0-221 0 0,0 0-265 0 0,0 0-209 0 0,0 0-117 0 0,0 0-14 0 0,0 0-14 0 0,0 0-6 0 0,11-5-7 0 0,94-30 369 0 0,39 31-214 0 0,-55 11-313 0 0,-37-3 24 0 0,-52-4-57 0 0,0 0 42 0 0,0 0 26 0 0,0 0 38 0 0,0 0 50 0 0,0 0 30 0 0,0 0 11 0 0,-19-10 587 0 0,-124-46-717 0 0,143 56-68 0 0,1 1 0 0 0,-1-1 1 0 0,0 1-1 0 0,0-1 0 0 0,1 1 0 0 0,-1-1 1 0 0,0 1-1 0 0,0 0 0 0 0,0-1 0 0 0,0 1 0 0 0,0-1 1 0 0,0 1-1 0 0,0-1 0 0 0,0 1 0 0 0,0 0 1 0 0,0-1-1 0 0,0 1 0 0 0,0-1 0 0 0,0 1 0 0 0,0-1 1 0 0,-1 1-1 0 0,1-1 0 0 0,0 1 0 0 0,0-1 1 0 0,-1 1-1 0 0,1-1 0 0 0,0 1 0 0 0,-1-1 0 0 0,1 1 1 0 0,0-1-1 0 0,-1 1 0 0 0,1-1 0 0 0,-1 0 1 0 0,1 1-1 0 0,0-1 0 0 0,-1 0 0 0 0,1 1 0 0 0,-1-1 1 0 0,1 0-1 0 0,-1 0 0 0 0,1 1 0 0 0,-1-1 1 0 0,0 0-1 0 0,1 0 0 0 0,-1 0 0 0 0,1 0 0 0 0,-1 0 1 0 0,1 0-1 0 0,-1 0 0 0 0,0 0 0 0 0,1 0 1 0 0,-1 0-1 0 0,1 0 0 0 0,-1 0 0 0 0,1 0 0 0 0,-1 0 1 0 0,1-1-1 0 0,-1 1 0 0 0,1 0 0 0 0,-1 0 1 0 0,1-1-1 0 0,-1 1 0 0 0,1 0 0 0 0,-1-1 0 0 0,1 1 1 0 0,-1 0-1 0 0,1-1 0 0 0,-1 1 1 0 0,2 16 29 0 0,-37 243-73 0 0,35-213 55 0 0,22-49-37 0 0,-7-10 68 0 0,1-1-1 0 0,-2-1 1 0 0,0 0 0 0 0,-1-1-1 0 0,0 0 1 0 0,-1-1-1 0 0,-1 0 1 0 0,-1-1 0 0 0,0 0-1 0 0,-1-1 1 0 0,1-8-42 0 0,-7 15 17 0 0,0-5-3270 0 0,6 13-6818 0 0,-4 4-2041 0 0</inkml:trace>
  <inkml:trace contextRef="#ctx0" brushRef="#br0" timeOffset="1202.273">1721 892 16131 0 0,'0'0'2142'0'0,"0"0"-548"0"0,0 0-238 0 0,0 0-56 0 0,0 0-74 0 0,0 0-194 0 0,0 0-286 0 0,0 0-201 0 0,0 0-135 0 0,0 0-93 0 0,0 0 10 0 0,0 0-28 0 0,0 0-29 0 0,15-13-11 0 0,50-36-52 0 0,-62 46-181 0 0,1 0 1 0 0,-1 1-1 0 0,0 0 0 0 0,1 0 1 0 0,-1 0-1 0 0,1 0 1 0 0,0 0-1 0 0,0 1 1 0 0,-1 0-1 0 0,1 0 1 0 0,0 0-1 0 0,0 0 0 0 0,0 0 1 0 0,0 1-1 0 0,0 0 1 0 0,0 0-1 0 0,0 0 1 0 0,3 0-27 0 0,8 1 22 0 0,-6 47 37 0 0,-10-39-47 0 0,-1 0-1 0 0,0 0 0 0 0,0-1 1 0 0,-1 1-1 0 0,0-1 1 0 0,0 0-1 0 0,-1 0 0 0 0,0 0 1 0 0,-1 0-1 0 0,1-1 1 0 0,-2 1-1 0 0,-3 3-11 0 0,-19 32 23 0 0,13-16 11 0 0,10-19-30 0 0,0 0 0 0 0,0 0 0 0 0,1 0 0 0 0,0 1-1 0 0,1-1 1 0 0,0 1 0 0 0,0 0 0 0 0,1 0 0 0 0,0 0-1 0 0,0 0 1 0 0,0 7-4 0 0,4-13 17 0 0,0-1 1 0 0,-1 1-1 0 0,1-1 0 0 0,0 0 0 0 0,0 0 0 0 0,0 1 1 0 0,0-1-1 0 0,0 0 0 0 0,1-1 0 0 0,-1 1 0 0 0,1 0 1 0 0,-1-1-1 0 0,1 1 0 0 0,0-1 0 0 0,-1 0 0 0 0,1 0 1 0 0,0 0-1 0 0,0 0 0 0 0,0-1 0 0 0,0 1 0 0 0,0-1 1 0 0,0 1-1 0 0,0-1 0 0 0,0 0 0 0 0,0 0 0 0 0,0 0 1 0 0,0-1-1 0 0,0 1 0 0 0,0-1-17 0 0,101-13 672 0 0,-98 10-830 0 0,30-11 553 0 0,-16 11-3060 0 0,-20 4 1162 0 0,0 0-2284 0 0,0 0-5641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05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1 340,'24'0,"17"-5,7-2,0 1,-3 1,0 2,-3 0,-4 2,-3 1,-3 0,-2 0,-2 0,0 0,-5 1</inkml:trace>
  <inkml:trace contextRef="#ctx0" brushRef="#br0" timeOffset="249.059">255 1,'0'43,"0"29,0 6,0-4,0-6,0-9,0-11,0-8,0-6,0-4,0-2,0-1,0-1,0-5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14595 0 0,'0'0'1351'0'0,"0"0"-584"0"0,0 0-348 0 0,0 0 179 0 0,0 0 313 0 0,0 0 244 0 0,0 0 43 0 0,0 0-175 0 0,0 0-247 0 0,0 0-197 0 0,0 0-86 0 0,30 1-58 0 0,93 4-18 0 0,14-3 1125 0 0,50-33 196 0 0,-99 25-1669 0 0,-92 28-1585 0 0,-17 4-1691 0 0,9-17-1149 0 0,3-1-3469 0 0,2-3-3337 0 0</inkml:trace>
  <inkml:trace contextRef="#ctx0" brushRef="#br0" timeOffset="321.686">141 486 15003 0 0,'0'0'1727'0'0,"0"0"-461"0"0,0 0-253 0 0,0 0 22 0 0,0 0 15 0 0,0 0-153 0 0,0 0-198 0 0,0 0-123 0 0,0 0-60 0 0,0 0 2 0 0,0 0 17 0 0,0 0-38 0 0,0 0-18 0 0,15 4-20 0 0,110 14 662 0 0,136-63 282 0 0,-254 45-2278 0 0,38-5 2455 0 0,-30 4-4992 0 0,1 1-5667 0 0,-18 0-2592 0 0</inkml:trace>
  <inkml:trace contextRef="#ctx0" brushRef="#br0" timeOffset="600.406">49 869 12379 0 0,'0'0'3684'0'0,"0"0"-1730"0"0,0 0-747 0 0,0 0-85 0 0,0 0 47 0 0,0 0-28 0 0,0 0-199 0 0,0 0-248 0 0,0 0-162 0 0,0 0-77 0 0,0 0-10 0 0,0 0-15 0 0,4 8-50 0 0,-2-3-281 0 0,-2-3-76 0 0,1 0 0 0 0,-1 0 1 0 0,1 0-1 0 0,0-1 0 0 0,-1 1 0 0 0,1 0 1 0 0,0-1-1 0 0,0 1 0 0 0,0-1 0 0 0,0 1 1 0 0,0-1-1 0 0,1 1 0 0 0,-1-1 1 0 0,0 0-1 0 0,1 0 0 0 0,-1 1 0 0 0,1-1 1 0 0,-1 0-1 0 0,1 0 0 0 0,-1 0 1 0 0,1-1-1 0 0,0 1 0 0 0,-1 0 0 0 0,1-1 1 0 0,0 1-1 0 0,0-1 0 0 0,-1 1 1 0 0,2-1-25 0 0,20 1 230 0 0,0-2-1 0 0,-1 0 1 0 0,1-2-1 0 0,0 0 1 0 0,-1-1-1 0 0,1-2 1 0 0,19-7-229 0 0,118-41-269 0 0,-110 40-2050 0 0,-30 9-8530 0 0,-16 5-1925 0 0</inkml:trace>
  <inkml:trace contextRef="#ctx0" brushRef="#br0" timeOffset="1453.404">846 85 11202 0 0,'0'0'1997'0'0,"0"0"-323"0"0,0 0-133 0 0,0 0 49 0 0,0 0-40 0 0,0 0-174 0 0,0 0-335 0 0,0 0-402 0 0,0 0-288 0 0,0 0-84 0 0,0 0 57 0 0,0 0 76 0 0,0 0 85 0 0,8 9 2 0 0,54 75 655 0 0,-52-60-961 0 0,-1 0 1 0 0,-1 1 0 0 0,-2 0-1 0 0,0 0 1 0 0,-2 1 0 0 0,0-1-1 0 0,-2 1 1 0 0,-1 0 0 0 0,-1 6-182 0 0,7 73 124 0 0,-4-72-97 0 0,-2-20-27 0 0,-1 1 0 0 0,2-1 0 0 0,0 1 0 0 0,0-1 0 0 0,1 0 0 0 0,1 0 0 0 0,0 0 0 0 0,1 0 0 0 0,0-1 0 0 0,1 0 0 0 0,0 0 1 0 0,1 0-1 0 0,3 2 0 0 0,-9-13 4 0 0,0 0-1 0 0,1 1 1 0 0,-1-1 0 0 0,0 0 0 0 0,1 0 0 0 0,-1 0 0 0 0,1-1 0 0 0,0 1 0 0 0,-1 0 0 0 0,1-1-1 0 0,0 1 1 0 0,-1-1 0 0 0,1 1 0 0 0,0-1 0 0 0,-1 0 0 0 0,1 1 0 0 0,0-1 0 0 0,0 0 0 0 0,-1 0-1 0 0,1 0 1 0 0,0-1 0 0 0,0 1 0 0 0,-1 0 0 0 0,1-1 0 0 0,0 1 0 0 0,0-1 0 0 0,-1 0 0 0 0,1 1-1 0 0,-1-1 1 0 0,1 0 0 0 0,-1 0 0 0 0,1 0 0 0 0,-1 0 0 0 0,1 0 0 0 0,-1 0-4 0 0,48-46 210 0 0,-23 14-142 0 0,-2-2-1 0 0,-1-1 0 0 0,-1-1 0 0 0,-3 0 0 0 0,5-15-67 0 0,18-49-1 0 0,-42 307-792 0 0,2-199 780 0 0,0-1 1 0 0,0 1 0 0 0,1-1-1 0 0,0 0 1 0 0,0 0-1 0 0,1 0 1 0 0,-1 0 0 0 0,1 0-1 0 0,1-1 1 0 0,-1 1 0 0 0,1-1-1 0 0,0 0 1 0 0,0-1 0 0 0,0 1-1 0 0,1-1 1 0 0,-1 0 0 0 0,1-1-1 0 0,0 1 1 0 0,6 2 12 0 0,-7-5 20 0 0,0 1 1 0 0,0-1-1 0 0,0 0 1 0 0,0 0 0 0 0,0 0-1 0 0,0-1 1 0 0,0 0-1 0 0,1 0 1 0 0,-1 0-1 0 0,0-1 1 0 0,0 1-1 0 0,0-1 1 0 0,0 0-1 0 0,0-1 1 0 0,0 1 0 0 0,0-1-1 0 0,-1 0 1 0 0,1 0-1 0 0,-1-1 1 0 0,1 1-1 0 0,-1-1 1 0 0,0 0-1 0 0,0 0 1 0 0,0-1-1 0 0,0 1 1 0 0,0-1-1 0 0,0-1-20 0 0,81-118 1070 0 0,-52 49-676 0 0,-4-2 0 0 0,-3-1 0 0 0,5-37-394 0 0,-13-34-483 0 0,-28 154-7131 0 0,5-2-4663 0 0</inkml:trace>
  <inkml:trace contextRef="#ctx0" brushRef="#br0" timeOffset="1847.961">1934 519 17748 0 0,'0'0'1333'0'0,"0"0"-391"0"0,0 0-210 0 0,0 0-30 0 0,0 0-6 0 0,0 0-103 0 0,0 0-157 0 0,0 0-170 0 0,0 0-132 0 0,0 0-82 0 0,0 0-26 0 0,0 0-16 0 0,0 0-22 0 0,-19 32 10 0 0,-55 99-14 0 0,73-129 15 0 0,-1-1 1 0 0,1 0-1 0 0,0 0 1 0 0,0 0 0 0 0,0 1-1 0 0,-1-1 1 0 0,1 0-1 0 0,0 1 1 0 0,1-1 0 0 0,-1 1-1 0 0,0-1 1 0 0,0 1-1 0 0,1-1 1 0 0,-1 1 0 0 0,1 0-1 0 0,-1-1 1 0 0,1 1-1 0 0,0 0 1 0 0,-1 0-1 0 0,1-1 1 0 0,0 1 0 0 0,0 0-1 0 0,0 0 1 0 0,1-1-1 0 0,-1 1 1 0 0,0 0 0 0 0,1-1-1 0 0,-1 1 1 0 0,1 0-1 0 0,-1-1 1 0 0,1 1 0 0 0,0-1-1 0 0,0 1 1 0 0,-1-1-1 0 0,1 1 1 0 0,0-1-1 0 0,1 1 1 0 0,-1 0 0 0 0,6 4-4 0 0,-4-1 12 0 0,1 0 1 0 0,0-1 0 0 0,0 1-1 0 0,1-1 1 0 0,-1 0 0 0 0,1 0-1 0 0,0 0 1 0 0,0-1-1 0 0,0 0 1 0 0,0 0 0 0 0,1 0-1 0 0,-1 0 1 0 0,1-1 0 0 0,0 0-1 0 0,0 0 1 0 0,-1-1 0 0 0,1 1-1 0 0,1-1 1 0 0,-1-1-1 0 0,0 1 1 0 0,2-1-9 0 0,2 0 178 0 0,-1 0-1 0 0,0-1 1 0 0,1 0-1 0 0,-1 0 1 0 0,0-1 0 0 0,0 0-1 0 0,0-1 1 0 0,0 0-1 0 0,0 0 1 0 0,-1-1-1 0 0,1 0 1 0 0,-1-1 0 0 0,0 0-1 0 0,-1 0 1 0 0,1-1-1 0 0,-1 0 1 0 0,0 0 0 0 0,0 0-1 0 0,0-1-177 0 0,-3 1 56 0 0,0 0-1 0 0,0-1 1 0 0,0 1-1 0 0,-1-1 1 0 0,0 0-1 0 0,0 1 0 0 0,0-1 1 0 0,-1-1-1 0 0,0 1 1 0 0,-1 0-1 0 0,0 0 1 0 0,0-1-1 0 0,0 1 1 0 0,-1 0-1 0 0,0-1 1 0 0,0 1-1 0 0,-1-1 1 0 0,0 1-1 0 0,0 0 1 0 0,-1 0-1 0 0,0-1 1 0 0,0 1-1 0 0,-1 0 1 0 0,0 1-1 0 0,0-1 1 0 0,-1 0-1 0 0,1 1 1 0 0,-1 0-1 0 0,-1 0 1 0 0,1 0-1 0 0,-1 0 0 0 0,0 1 1 0 0,0 0-1 0 0,-1 0 1 0 0,0 0-56 0 0,2 2-75 0 0,0 0 1 0 0,0 1-1 0 0,-1 0 0 0 0,1 0 1 0 0,-1 0-1 0 0,1 0 0 0 0,-1 1 1 0 0,0-1-1 0 0,0 1 0 0 0,1 0 1 0 0,-1 1-1 0 0,0-1 0 0 0,0 1 1 0 0,0 0-1 0 0,0 0 0 0 0,0 1 1 0 0,-1 0 74 0 0,-21 8-3970 0 0,3 9-5130 0 0,17-10-3382 0 0</inkml:trace>
  <inkml:trace contextRef="#ctx0" brushRef="#br0" timeOffset="2131.676">2343 814 13787 0 0,'0'0'4950'0'0,"0"0"-3092"0"0,0 0-911 0 0,0 0 33 0 0,0 0 44 0 0,0 0 22 0 0,0 0-49 0 0,0 0-167 0 0,0 0-187 0 0,0 0-116 0 0,0 0-99 0 0,0 0-79 0 0,0 0-57 0 0,-11-22-70 0 0,-29-66-76 0 0,38 85-132 0 0,1 1 0 0 0,-1-1 0 0 0,1 0 0 0 0,0 0-1 0 0,0 1 1 0 0,0-1 0 0 0,0 0 0 0 0,0 0 0 0 0,1 0 0 0 0,-1 0 0 0 0,1 0 0 0 0,0 0-1 0 0,0 0 1 0 0,0 0 0 0 0,0-1 0 0 0,1 1 0 0 0,-1 0 0 0 0,1 0 0 0 0,-1 0-1 0 0,1 1 1 0 0,0-1 0 0 0,1 0 0 0 0,-1 0 0 0 0,0 0 0 0 0,1 1-14 0 0,4-11 75 0 0,-3 5-57 0 0,0 0 0 0 0,1 0 1 0 0,-1 1-1 0 0,2 0 0 0 0,-1 0 1 0 0,1 0-1 0 0,0 0 1 0 0,0 1-1 0 0,1 0 0 0 0,-1 0 1 0 0,2 0-1 0 0,-1 1 0 0 0,0-1 1 0 0,6-2-19 0 0,13-2-3231 0 0,4 7-3381 0 0,-27 3-5600 0 0</inkml:trace>
  <inkml:trace contextRef="#ctx0" brushRef="#br0" timeOffset="2455.552">2641 0 13307 0 0,'0'0'4970'0'0,"0"0"-3169"0"0,0 0-1060 0 0,0 0-63 0 0,0 0 60 0 0,0 0 83 0 0,0 0 43 0 0,0 0-57 0 0,0 0-81 0 0,0 0-67 0 0,0 0-107 0 0,0 0-85 0 0,0 0-61 0 0,4 27-41 0 0,15 87-52 0 0,-13 73 405 0 0,-4 232-1322 0 0,-2-418 241 0 0,11-6-6384 0 0,-8-1 946 0 0,0 2-5880 0 0</inkml:trace>
  <inkml:trace contextRef="#ctx0" brushRef="#br0" timeOffset="2767.912">2928 254 11418 0 0,'0'0'2057'0'0,"0"0"-726"0"0,0 0-260 0 0,0 0-10 0 0,0 0 18 0 0,0 0-55 0 0,0 0-103 0 0,-33 22-124 0 0,-102 69-146 0 0,75-42 386 0 0,59-49-990 0 0,-1 1-1 0 0,1 0 0 0 0,0 0 0 0 0,0 0 0 0 0,0 1 0 0 0,0-1 0 0 0,0 0 0 0 0,0 0 0 0 0,0 1 1 0 0,0-1-1 0 0,0 0 0 0 0,1 1 0 0 0,-1-1 0 0 0,1 1 0 0 0,-1-1 0 0 0,1 1 0 0 0,-1-1 1 0 0,1 1-1 0 0,0-1 0 0 0,0 1 0 0 0,-1-1 0 0 0,1 1 0 0 0,0 0 0 0 0,1-1 0 0 0,-1 1 0 0 0,0-1 1 0 0,0 1-1 0 0,1-1 0 0 0,-1 1 0 0 0,1-1 0 0 0,-1 1 0 0 0,1-1 0 0 0,-1 1 0 0 0,1-1 0 0 0,0 0 1 0 0,0 1-1 0 0,0-1 0 0 0,0 0 0 0 0,0 0 0 0 0,0 0 0 0 0,0 0 0 0 0,0 0 0 0 0,1 0 0 0 0,0 1-46 0 0,70 29 1563 0 0,-57-25-1288 0 0,-1-3-120 0 0,1 1 1 0 0,-1 1-1 0 0,-1 0 1 0 0,1 1-1 0 0,-1 0 0 0 0,0 1 1 0 0,0 1-1 0 0,-1 0 1 0 0,0 0-1 0 0,-1 1 1 0 0,1 1-1 0 0,-2 0 1 0 0,0 1-1 0 0,0 0 1 0 0,0 0-1 0 0,-2 1 1 0 0,1 0-1 0 0,-2 1 1 0 0,1 1-156 0 0,23 78 330 0 0,-20-90-1578 0 0,-6-9-6962 0 0,-5 4-4168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17676 0 0,'0'0'3360'0'0,"0"0"-2185"0"0,0 0-783 0 0,0 0 122 0 0,0 0 211 0 0,0 0 85 0 0,0 0-65 0 0,0 0-204 0 0,0 0-199 0 0,0 0-102 0 0,0 0-76 0 0,0 0-57 0 0,0 0-50 0 0,-7 23-59 0 0,-29 101-98 0 0,34-109-336 0 0,2-12-3353 0 0,0-2-3825 0 0,0-1-4196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12627 0 0,'0'0'4657'0'0,"0"0"-3001"0"0,0 0-464 0 0,0 0-199 0 0,0 0-201 0 0,0 0-256 0 0,0 0-320 0 0,0 0-304 0 0,0 0-240 0 0,0 0 8 0 0,0 0 8 0 0,0 0-72 0 0,0 0-193 0 0,0 0-1063 0 0,17 18-3873 0 0,-13-10-6858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15179 0 0,'0'0'2103'0'0,"0"0"-636"0"0,0 0-253 0 0,0 0-76 0 0,0 0-94 0 0,0 0-120 0 0,0 0-145 0 0,0 0-162 0 0,0 0-126 0 0,0 0-111 0 0,-31 28-108 0 0,-95 89-54 0 0,81-53-6 0 0,43-52-178 0 0,0-8-30 0 0,0 1 0 0 0,1-1 0 0 0,0 1 0 0 0,0 0 0 0 0,0-1-1 0 0,0 1 1 0 0,1 0 0 0 0,-1 0 0 0 0,1-1 0 0 0,0 1 0 0 0,1 0 0 0 0,-1 0 0 0 0,1-1 0 0 0,0 1-1 0 0,0 0 1 0 0,1-1 0 0 0,-1 1 0 0 0,1-1 0 0 0,0 1 0 0 0,0-1 0 0 0,1 0 0 0 0,-1 0-1 0 0,1 0 1 0 0,0 0 0 0 0,0 0 0 0 0,0-1 0 0 0,0 1 0 0 0,1-1 0 0 0,0 0 0 0 0,-1 0-1 0 0,1 0 1 0 0,2 1-4 0 0,4 0 85 0 0,0-1-1 0 0,0 0 1 0 0,0 0-1 0 0,0-1 1 0 0,0 0-1 0 0,0-1 1 0 0,1 0-1 0 0,-1-1 1 0 0,0 0-1 0 0,1 0 1 0 0,-1-1-1 0 0,0-1 1 0 0,0 0-1 0 0,0 0 1 0 0,0-1-1 0 0,0 0 1 0 0,0 0-1 0 0,-1-1 1 0 0,1-1 0 0 0,-1 0-1 0 0,0 0 1 0 0,-1 0-1 0 0,1-1 1 0 0,-1-1-1 0 0,0 1 1 0 0,-1-1-1 0 0,1-1 1 0 0,-1 1-1 0 0,-1-1 1 0 0,0-1-1 0 0,0 1 1 0 0,0-1-1 0 0,-1 0 1 0 0,0 0-1 0 0,3-9-84 0 0,-7 12-57 0 0,1 1-1 0 0,-1-1 0 0 0,0 1 1 0 0,0-1-1 0 0,-1 0 0 0 0,1 1 1 0 0,-1-1-1 0 0,0 0 0 0 0,-1 0 1 0 0,0 1-1 0 0,0-1 0 0 0,0 0 1 0 0,0 1-1 0 0,-1-1 0 0 0,0 1 1 0 0,0 0-1 0 0,0-1 0 0 0,-1 1 1 0 0,0 0-1 0 0,0 1 1 0 0,0-1-1 0 0,-1 0 0 0 0,1 1 1 0 0,-1 0-1 0 0,0 0 0 0 0,0 0 1 0 0,-1 0-1 0 0,1 0 0 0 0,-1 1 1 0 0,0 0-1 0 0,0 0 0 0 0,0 0 1 0 0,0 1-1 0 0,0 0 0 0 0,-1 0 1 0 0,1 0-1 0 0,0 0 0 0 0,-1 1 1 0 0,-2 0 57 0 0,-25 0-5247 0 0,24 1 857 0 0,-6 0-8310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94 7554 0 0,'0'0'2569'0'0,"0"0"-432"0"0,0 0-226 0 0,0 0-163 0 0,0 0-103 0 0,0 0-136 0 0,0 0-159 0 0,0 0-172 0 0,0 0-158 0 0,0 0-119 0 0,0 0-134 0 0,0 0-101 0 0,-3-5-138 0 0,-9-17-115 0 0,32 1 489 0 0,0 13-754 0 0,1 0 1 0 0,0 1 0 0 0,1 1 0 0 0,0 0 0 0 0,0 2-1 0 0,0 1 1 0 0,0 1 0 0 0,0 1 0 0 0,1 0-1 0 0,18 3-148 0 0,-36-2 16 0 0,-1 0-6 0 0,0-1 0 0 0,1 1 0 0 0,-1 0-1 0 0,1 1 1 0 0,-1-1 0 0 0,1 1 0 0 0,-1 0 0 0 0,0 0 0 0 0,1 0 0 0 0,-1 0 0 0 0,0 1 0 0 0,0 0 0 0 0,0 0 0 0 0,0 0 0 0 0,0 0 0 0 0,-1 1 0 0 0,1-1 0 0 0,-1 1 0 0 0,1 0-1 0 0,-1 0 1 0 0,0 0 0 0 0,0 1 0 0 0,0-1 0 0 0,0 1 0 0 0,-1-1 0 0 0,0 1 0 0 0,0 0 0 0 0,0 0 0 0 0,0 0 0 0 0,0 0 0 0 0,0 4-10 0 0,-3 7 41 0 0,-1 0 1 0 0,0 0 0 0 0,-1 0 0 0 0,-1-1-1 0 0,-1 1 1 0 0,0-1 0 0 0,-1 0-1 0 0,0 0 1 0 0,-1-1 0 0 0,0 1 0 0 0,-1-2-1 0 0,-8 10-41 0 0,4-1 11 0 0,-42 58 46 0 0,42-64-50 0 0,0 0-1 0 0,0 1 1 0 0,2 1-1 0 0,0 0 0 0 0,1 0 1 0 0,0 0-1 0 0,2 1 1 0 0,0 1-1 0 0,1-1 1 0 0,1 1-1 0 0,0 0 0 0 0,2 1 1 0 0,0 1-7 0 0,3-18 6 0 0,-1-1 0 0 0,1 1 0 0 0,0 0 1 0 0,0 0-1 0 0,1 0 0 0 0,-1-1 0 0 0,0 1 0 0 0,1 0 0 0 0,0-1 0 0 0,-1 1 1 0 0,1 0-1 0 0,0-1 0 0 0,0 1 0 0 0,1-1 0 0 0,-1 1 0 0 0,1-1 1 0 0,-1 0-1 0 0,1 1 0 0 0,0-1 0 0 0,-1 0 0 0 0,1 0 0 0 0,0 0 0 0 0,1 0 1 0 0,-1-1-1 0 0,0 1 0 0 0,0 0 0 0 0,1-1 0 0 0,-1 0 0 0 0,1 0 1 0 0,-1 1-1 0 0,1-1 0 0 0,-1-1 0 0 0,1 1 0 0 0,0 0 0 0 0,0-1 0 0 0,-1 1 1 0 0,1-1-1 0 0,0 0 0 0 0,1 0-6 0 0,17 0 21 0 0,1-2 0 0 0,-1 0 0 0 0,0-2-1 0 0,0 0 1 0 0,0-1 0 0 0,-1-1 0 0 0,0-1 0 0 0,0-1 0 0 0,0-1 0 0 0,-1-1-1 0 0,-1 0 1 0 0,10-7-21 0 0,-8 6-349 0 0,9-8-2451 0 0,-17 8-5876 0 0,-7 4-4057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99 633 18988 0 0,'0'0'1546'0'0,"0"0"-678"0"0,0 0-313 0 0,0 0 27 0 0,0 0 36 0 0,0 0-55 0 0,0 0-145 0 0,0 0-124 0 0,0 0-115 0 0,0 0-65 0 0,0 0-34 0 0,-16 22-109 0 0,-48 68-96 0 0,45-57-556 0 0,21-27-8107 0 0,-2-6-2865 0 0</inkml:trace>
  <inkml:trace contextRef="#ctx0" brushRef="#br0" timeOffset="251.102">94 176 11578 0 0,'0'0'4313'0'0,"0"0"-2588"0"0,0 0-1009 0 0,0 0-189 0 0,0 0-203 0 0,0 0-254 0 0,0 0-92 0 0,0 0-58 0 0,0 0 18 0 0,0 0 77 0 0,0 0-38 0 0,0 0-70 0 0,0 0-95 0 0,3 29-145 0 0,11 90-337 0 0,-8-66-511 0 0,0-10-2000 0 0,-2-12-2111 0 0,0-11-2851 0 0</inkml:trace>
  <inkml:trace contextRef="#ctx0" brushRef="#br0" timeOffset="464.224">182 777 688 0 0,'0'0'4453'0'0,"0"0"-723"0"0,0 0-397 0 0,0 0-488 0 0,0 0-613 0 0,0 0-564 0 0,0 0-389 0 0,0 0-250 0 0,0 0-176 0 0,0 0-139 0 0,0 0-128 0 0,27-32-107 0 0,82-100-88 0 0,-59 54 119 0 0,-42 55-328 0 0,23-39 326 0 0,-26 116-960 0 0,-6-45 448 0 0,1 0 0 0 0,0-1 0 0 0,0 1 0 0 0,1 0 0 0 0,0-1 0 0 0,0 1 0 0 0,1 0 0 0 0,0-1 0 0 0,1 0 0 0 0,0 1 0 0 0,0-1 0 0 0,1 0 0 0 0,0 0 0 0 0,0-1 0 0 0,1 1 0 0 0,0-1 0 0 0,0 0 0 0 0,1 0 0 0 0,0-1 0 0 0,5 6 4 0 0,-7-11 41 0 0,0 0-1 0 0,1 0 1 0 0,-1 0 0 0 0,0 0 0 0 0,0 0-1 0 0,0-1 1 0 0,0 0 0 0 0,1 0-1 0 0,-1 0 1 0 0,0 0 0 0 0,0-1-1 0 0,1 1 1 0 0,-1-1 0 0 0,0 0 0 0 0,0-1-1 0 0,0 1 1 0 0,0-1 0 0 0,0 1-1 0 0,0-1 1 0 0,-1 0 0 0 0,1-1-1 0 0,-1 1 1 0 0,1-1-41 0 0,10-13 87 0 0,-2-1 1 0 0,0 0-1 0 0,-1-1 0 0 0,-1 0 0 0 0,0-1 0 0 0,-1 1 0 0 0,-1-2 1 0 0,2-9-88 0 0,1 0-1131 0 0,-1 12-3134 0 0,-4 11-5013 0 0,-2 2-2630 0 0</inkml:trace>
  <inkml:trace contextRef="#ctx0" brushRef="#br0" timeOffset="849.025">970 3 12211 0 0,'0'0'3243'0'0,"0"0"-1443"0"0,0 0-522 0 0,0 0-28 0 0,0 0-72 0 0,0 0-117 0 0,0 0-161 0 0,0 0-213 0 0,0 0-104 0 0,0 0-57 0 0,0 0-72 0 0,0 0-32 0 0,0 0-27 0 0,4-3 1263 0 0,14 117-376 0 0,-40 168-870 0 0,14-226-392 0 0,-10 186-471 0 0,18-240 285 0 0,0-3-3004 0 0,-1-11-294 0 0,-1 6-3018 0 0,0-1-5216 0 0</inkml:trace>
  <inkml:trace contextRef="#ctx0" brushRef="#br0" timeOffset="1081.955">676 324 13867 0 0,'0'0'1486'0'0,"0"0"-383"0"0,0 0-9 0 0,0 0 207 0 0,0 0 107 0 0,0 0-126 0 0,0 0-265 0 0,0 0-269 0 0,0 0-209 0 0,0 0-148 0 0,31-4-106 0 0,98-11-78 0 0,79-10-1106 0 0,-173 24-3220 0 0,-25 1 288 0 0,4 0-8023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4345 0 0,'0'0'1338'0'0,"0"0"-254"0"0,0 0 113 0 0,0 0 349 0 0,0 0 250 0 0,0 0-75 0 0,0 0-178 0 0,0 0-156 0 0,0 0-138 0 0,0 0-116 0 0,0 0-76 0 0,0 0-91 0 0,0 0-102 0 0,12-2-79 0 0,41-10-96 0 0,-51 12-607 0 0,1-1 0 0 0,0-1 0 0 0,0 1 0 0 0,0 0 1 0 0,0-1-1 0 0,-1 1 0 0 0,1-1 0 0 0,-1 0 1 0 0,1 0-1 0 0,-1 0 0 0 0,0 0 0 0 0,0 0 0 0 0,0-1 1 0 0,0 1-1 0 0,0-1 0 0 0,0 1 0 0 0,-1-1 1 0 0,1 0-1 0 0,-1 1 0 0 0,1-4-82 0 0,5-6 247 0 0,74-138 1446 0 0,-81 149-1690 0 0,0 0-1 0 0,1 1 0 0 0,-1-1 1 0 0,0 1-1 0 0,1-1 1 0 0,-1 1-1 0 0,1-1 0 0 0,-1 1 1 0 0,1-1-1 0 0,-1 1 0 0 0,1-1 1 0 0,-1 1-1 0 0,1 0 1 0 0,-1-1-1 0 0,1 1 0 0 0,-1 0 1 0 0,1-1-1 0 0,0 1 0 0 0,-1 0 1 0 0,1 0-1 0 0,0 0 1 0 0,-1 0-1 0 0,1-1 0 0 0,0 1 1 0 0,-1 0-1 0 0,1 0 0 0 0,-1 0 1 0 0,1 0-1 0 0,0 0 1 0 0,-1 1-1 0 0,1-1 0 0 0,0 0 1 0 0,-1 0-1 0 0,1 0 0 0 0,0 0 1 0 0,-1 1-1 0 0,1-1 1 0 0,-1 0-1 0 0,1 1 0 0 0,0-1 1 0 0,-1 0-1 0 0,1 1 0 0 0,-1-1 1 0 0,1 1-1 0 0,-1-1 1 0 0,0 1-1 0 0,1-1 0 0 0,-1 1 1 0 0,1-1-1 0 0,-1 1 0 0 0,0-1 1 0 0,1 1-1 0 0,-1 0 1 0 0,0-1-1 0 0,0 1-2 0 0,18 35 33 0 0,-7 9 74 0 0,-2 1 0 0 0,-1-1-1 0 0,-3 2 1 0 0,-1-1 0 0 0,-3 0 0 0 0,-3 31-107 0 0,1-26 13 0 0,1-16 5 0 0,-1-1 1 0 0,-2 0 0 0 0,-1 1-1 0 0,-2-2 1 0 0,-2 1 0 0 0,-1-1-1 0 0,-1 0 1 0 0,-2 0 0 0 0,-1-2 0 0 0,-1 1-1 0 0,-2-2 1 0 0,-1 0-19 0 0,16-29 8 0 0,1 1 0 0 0,0-1 0 0 0,-1 0 0 0 0,1 0 0 0 0,0 0 0 0 0,-1 0 0 0 0,0 0 0 0 0,1 0 0 0 0,-1 0 0 0 0,1 0 0 0 0,-1 0 0 0 0,0-1 0 0 0,0 1 0 0 0,0 0 0 0 0,1 0-1 0 0,-1-1 1 0 0,0 1 0 0 0,0 0 0 0 0,0-1 0 0 0,0 1 0 0 0,0-1 0 0 0,0 1 0 0 0,0-1 0 0 0,0 0 0 0 0,0 1 0 0 0,-1-1 0 0 0,1 0 0 0 0,0 0 0 0 0,0 1 0 0 0,0-1 0 0 0,0 0 0 0 0,0 0 0 0 0,0-1 0 0 0,-1 1 0 0 0,1 0 0 0 0,0 0 0 0 0,0 0 0 0 0,0-1 0 0 0,0 1 0 0 0,0-1 0 0 0,0 1 0 0 0,0 0 0 0 0,0-1 0 0 0,0 0 0 0 0,0 1 0 0 0,0-1 0 0 0,0 0 0 0 0,0 1 0 0 0,0-1 0 0 0,1 0 0 0 0,-1 0 0 0 0,0 0 0 0 0,1 0 0 0 0,-1 0 0 0 0,0 0 0 0 0,1 0 0 0 0,-1 0 0 0 0,1 0 0 0 0,-1-1-8 0 0,-1-15 11 0 0,0-1 0 0 0,2 0 0 0 0,0 0 0 0 0,1 0 0 0 0,0 1 0 0 0,1-1 0 0 0,2 0 0 0 0,-1 1 0 0 0,2 0 0 0 0,0 0 0 0 0,2 0 0 0 0,-1 1 0 0 0,2-1 0 0 0,6-9-11 0 0,-6 9 10 0 0,18-46-5 0 0,3 1 0 0 0,2 1 1 0 0,4 2-1 0 0,1 1 0 0 0,4 2 1 0 0,2 1-1 0 0,2 3 0 0 0,6-3-5 0 0,-32 38 2 0 0,0 1-1 0 0,2 1 0 0 0,0 1 0 0 0,0 1 0 0 0,1 0 1 0 0,1 2-1 0 0,0 0 0 0 0,1 1 0 0 0,-1 2 0 0 0,2 0 1 0 0,2 1-2 0 0,-25 6-2 0 0,1 0 1 0 0,-1 0 0 0 0,0 1 0 0 0,1-1 0 0 0,-1 1 0 0 0,1-1-1 0 0,-1 1 1 0 0,1-1 0 0 0,-1 1 0 0 0,1 0 0 0 0,-1-1 0 0 0,1 1-1 0 0,-1 0 1 0 0,1 0 0 0 0,-1 0 0 0 0,1 0 0 0 0,-1 1 0 0 0,1-1-1 0 0,0 0 1 0 0,-1 1 0 0 0,0-1 0 0 0,1 1 0 0 0,-1-1 0 0 0,1 1-1 0 0,-1 0 1 0 0,1 0 0 0 0,-1-1 0 0 0,0 1 0 0 0,0 0 0 0 0,0 0-1 0 0,1 0 1 0 0,-1 0 0 0 0,0 1 0 0 0,0-1 0 0 0,0 0 0 0 0,0 0-1 0 0,-1 1 1 0 0,1-1 0 0 0,0 0 0 0 0,-1 1 0 0 0,1-1 0 0 0,0 1-1 0 0,-1-1 1 0 0,0 1 0 0 0,1-1 0 0 0,-1 1 0 0 0,0-1 0 0 0,0 2 1 0 0,-2 16 11 0 0,-1-1 0 0 0,0 0 0 0 0,-2 1 0 0 0,0-2 0 0 0,-1 1 0 0 0,-1 0 0 0 0,-1-1 0 0 0,0-1 0 0 0,-1 1 0 0 0,-1-1 0 0 0,-1-1 0 0 0,0 0 0 0 0,-1 0 0 0 0,0-1 0 0 0,-1-1 0 0 0,-2 1-11 0 0,-3 7-86 0 0,-1 0 1 0 0,-1-2 0 0 0,-1 0-1 0 0,0-1 1 0 0,-2-1 0 0 0,0-1-1 0 0,-1-1 1 0 0,0-1 0 0 0,-18 6 85 0 0,16-16-2125 0 0,21-9-1575 0 0,3-4-3349 0 0,2 1-4725 0 0</inkml:trace>
  <inkml:trace contextRef="#ctx0" brushRef="#br0" timeOffset="312.006">1111 104 11066 0 0,'0'0'3518'0'0,"0"0"-1751"0"0,0 0-593 0 0,0 0-14 0 0,0 0-27 0 0,0 0-81 0 0,0 0-169 0 0,0 0-197 0 0,0 0-143 0 0,0 0-125 0 0,0 0-84 0 0,0 0-48 0 0,0 0-54 0 0,-32 27-49 0 0,-98 82-27 0 0,87-54 19 0 0,41-47-137 0 0,1-5-21 0 0,0-1 0 0 0,0 1-1 0 0,0-1 1 0 0,0 1 0 0 0,0-1 0 0 0,1 1-1 0 0,-1-1 1 0 0,1 1 0 0 0,0 0 0 0 0,0-1-1 0 0,0 1 1 0 0,0 0 0 0 0,0-1 0 0 0,0 1 0 0 0,1 0-1 0 0,-1-1 1 0 0,1 1 0 0 0,0-1 0 0 0,0 1-1 0 0,0-1 1 0 0,0 1 0 0 0,0-1 0 0 0,1 0-1 0 0,-1 1 1 0 0,1-1 0 0 0,-1 0 0 0 0,1 0 0 0 0,0 0-1 0 0,0 0 1 0 0,0 0 0 0 0,0-1 0 0 0,0 1-1 0 0,0-1 1 0 0,0 1 0 0 0,0-1 0 0 0,1 0-1 0 0,-1 1 1 0 0,1-1 0 0 0,-1 0 0 0 0,2 0-17 0 0,6-1 70 0 0,0 1 1 0 0,0-2 0 0 0,0 1 0 0 0,0-1-1 0 0,0-1 1 0 0,0 0 0 0 0,0 0-1 0 0,-1-1 1 0 0,1 0 0 0 0,-1-1-1 0 0,0 0 1 0 0,0 0 0 0 0,0-1-1 0 0,0 0 1 0 0,-1 0 0 0 0,0-1-1 0 0,0-1 1 0 0,0 1 0 0 0,-1-1-1 0 0,0 0 1 0 0,0-1 0 0 0,-1 0-1 0 0,0 0 1 0 0,0 0 0 0 0,-1-1-1 0 0,0 1 1 0 0,-1-1 0 0 0,0-1 0 0 0,0 1-1 0 0,-1 0 1 0 0,0-1 0 0 0,-1 0-1 0 0,0 0 1 0 0,1-4-71 0 0,-3 9-13 0 0,0 0 0 0 0,0 0 0 0 0,0 0 0 0 0,0 0 0 0 0,-1 0 1 0 0,1 0-1 0 0,-1 0 0 0 0,-1 0 0 0 0,1 1 0 0 0,-1-1 0 0 0,1 0 0 0 0,-1 1 0 0 0,-1-1 0 0 0,1 1 0 0 0,-1 0 0 0 0,1 0 1 0 0,-1 0-1 0 0,-1 0 0 0 0,1 0 0 0 0,0 1 0 0 0,-1-1 0 0 0,0 1 0 0 0,0 0 0 0 0,0 0 0 0 0,0 0 0 0 0,0 1 1 0 0,0-1-1 0 0,-1 1 0 0 0,1 0 0 0 0,-1 0 0 0 0,-2 0 13 0 0,1 0-139 0 0,-1 0 1 0 0,1 1-1 0 0,-1 0 0 0 0,1 0 1 0 0,-1 0-1 0 0,1 1 1 0 0,-1 0-1 0 0,0 0 0 0 0,1 1 1 0 0,-1-1-1 0 0,1 2 0 0 0,-5 0 139 0 0,-16 10-3209 0 0,4 7-3886 0 0,17-11-4622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15323 0 0,'0'0'1581'0'0,"0"0"-449"0"0,0 0-160 0 0,0 0 46 0 0,0 0 53 0 0,0 0-75 0 0,0 0-205 0 0,0 0-187 0 0,0 0-92 0 0,0 0-28 0 0,0 0 15 0 0,0 0-33 0 0,0 0-52 0 0,4 23-14 0 0,28 150 587 0 0,-23-127-781 0 0,-1 0-1 0 0,-2 1 1 0 0,-2 0 0 0 0,-2 0 0 0 0,-3 0 0 0 0,-3 24-206 0 0,-4-15 49 0 0,-2 37-2529 0 0,3-99-8055 0 0,5 5-999 0 0</inkml:trace>
  <inkml:trace contextRef="#ctx0" brushRef="#br0" timeOffset="244.038">1 383 9754 0 0,'0'0'4209'0'0,"0"0"-3273"0"0,0 0-656 0 0,0 0-72 0 0,0 0 168 0 0,0 0 249 0 0,0 0 127 0 0,0 0-56 0 0,0 0-216 0 0,0 0-240 0 0,0 0-200 0 0,0 0-144 0 0,0 0-176 0 0,0 0-480 0 0,210 4-937 0 0,-183-4-2247 0 0,-7 0-7595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15 4233 0 0,'0'0'1970'0'0,"0"0"-229"0"0,0 0-71 0 0,0 0 57 0 0,0 0-67 0 0,0 0-174 0 0,0 0-195 0 0,0 0-261 0 0,0 0-208 0 0,0 0-105 0 0,0 0-95 0 0,0 0-61 0 0,0 0-32 0 0,0-2-58 0 0,-5-8 908 0 0,5 11-1030 0 0,-8 8 855 0 0,-102 114-267 0 0,75-94-904 0 0,74-75 466 0 0,74-51-162 0 0,-79 75-204 0 0,-34 22-145 0 0,0 0 2 0 0,0 0 14 0 0,0 13 50 0 0,-9 211 1697 0 0,-16 77-1597 0 0,-11-192-356 0 0,14-64-2400 0 0,13-26 166 0 0,7-17 994 0 0,0 0-4648 0 0,2 1-5055 0 0</inkml:trace>
  <inkml:trace contextRef="#ctx0" brushRef="#br0" timeOffset="251.67">1 781 11843 0 0,'0'0'2879'0'0,"0"0"-1220"0"0,0 0-528 0 0,0 0-10 0 0,0 0 52 0 0,0 0 52 0 0,0 0-98 0 0,0 0-161 0 0,0 0-136 0 0,0 0-177 0 0,0 0-147 0 0,0 0-114 0 0,0 0-74 0 0,31-3-46 0 0,100-8-41 0 0,47-19 59 0 0,-140 24-509 0 0,7-1-986 0 0,-16 5-3889 0 0,-17 2-6674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0 743 18252 0 0,'0'0'1640'0'0,"0"0"-529"0"0,0 0-184 0 0,0 0 32 0 0,0 0-26 0 0,0 0-119 0 0,0 0-149 0 0,0 0-132 0 0,0 0-87 0 0,0 0-74 0 0,0 0-62 0 0,0 0-69 0 0,0 0-66 0 0,12-30-63 0 0,36-93-35 0 0,1 38-2 0 0,-48 84-87 0 0,1 1 0 0 0,-1-1 0 0 0,1 1 0 0 0,0 0 0 0 0,-1-1 0 0 0,1 1 0 0 0,-1 0 0 0 0,1 0 0 0 0,0 0 0 0 0,-1 0 0 0 0,1 1 0 0 0,0-1 0 0 0,-1 0 0 0 0,1 1 0 0 0,-1-1 0 0 0,1 1 0 0 0,-1-1 0 0 0,1 1 0 0 0,-1 0 0 0 0,1 0 0 0 0,-1 0 0 0 0,0 0 0 0 0,1 0 0 0 0,-1 0 0 0 0,0 0 0 0 0,0 0 0 0 0,0 0 1 0 0,0 0-1 0 0,0 1 0 0 0,0-1 0 0 0,0 0 0 0 0,0 1 0 0 0,0-1 0 0 0,-1 1 0 0 0,1-1 0 0 0,0 1 0 0 0,-1-1 0 0 0,0 1 0 0 0,1 0 0 0 0,-1-1 0 0 0,0 1 0 0 0,0-1 0 0 0,0 1 0 0 0,0 0 0 0 0,0-1 0 0 0,0 1 0 0 0,0 0 12 0 0,2 3-7 0 0,-1 1 8 0 0,0-1-1 0 0,0 1 0 0 0,1-1 1 0 0,0 1-1 0 0,0-1 0 0 0,0 0 1 0 0,1 0-1 0 0,0 0 0 0 0,0 0 1 0 0,0-1-1 0 0,0 1 0 0 0,1-1 0 0 0,0 0 1 0 0,0 0-1 0 0,0 0 0 0 0,0 0 1 0 0,1-1-1 0 0,-1 1 0 0 0,1-1 1 0 0,0-1-1 0 0,0 1 0 0 0,0-1 1 0 0,0 1-1 0 0,0-1 0 0 0,1-1 0 0 0,3 2 0 0 0,-5-3 31 0 0,0-1-1 0 0,1 1 0 0 0,-1-1 0 0 0,0 1 0 0 0,0-1 0 0 0,0-1 0 0 0,0 1 0 0 0,0 0 0 0 0,0-1 1 0 0,0 0-1 0 0,0 0 0 0 0,-1 0 0 0 0,1 0 0 0 0,-1-1 0 0 0,1 0 0 0 0,-1 1 0 0 0,0-1 0 0 0,0 0 0 0 0,0 0 1 0 0,0-1-1 0 0,-1 1 0 0 0,1-1 0 0 0,-1 1 0 0 0,0-1 0 0 0,0 0 0 0 0,0 0 0 0 0,-1 0 0 0 0,1 0 1 0 0,-1 0-1 0 0,0 0 0 0 0,0 0 0 0 0,-1 0 0 0 0,1-1-30 0 0,4-32-696 0 0,-3 22-3193 0 0,0 1-6261 0 0,-2 7-2125 0 0</inkml:trace>
  <inkml:trace contextRef="#ctx0" brushRef="#br0" timeOffset="328.202">716 3 11955 0 0,'0'0'2419'0'0,"0"0"-503"0"0,0 0-133 0 0,0 0-29 0 0,0 0-102 0 0,0 0-182 0 0,0 0-265 0 0,0 0-248 0 0,0 0-182 0 0,0 0-117 0 0,0 0-119 0 0,0 0-100 0 0,4-2-52 0 0,-4 2-360 0 0,0 1 0 0 0,0-1 0 0 0,-1 1 0 0 0,1-1 0 0 0,0 1 0 0 0,0-1 0 0 0,0 0 0 0 0,0 1 1 0 0,0-1-1 0 0,0 1 0 0 0,0-1 0 0 0,0 1 0 0 0,0-1 0 0 0,0 1 0 0 0,0-1 0 0 0,0 1 0 0 0,1-1 0 0 0,-1 1 0 0 0,0-1 1 0 0,0 0-1 0 0,0 1 0 0 0,1-1 0 0 0,-1 1 0 0 0,0-1 0 0 0,0 0 0 0 0,1 1 0 0 0,-1-1 0 0 0,0 0 0 0 0,1 1 1 0 0,-1-1-1 0 0,0 0 0 0 0,1 1 0 0 0,-1-1 0 0 0,1 0 0 0 0,-1 0 0 0 0,0 1 0 0 0,1-1 0 0 0,-1 0 0 0 0,1 0 1 0 0,-1 0-1 0 0,1 0 0 0 0,-1 0 0 0 0,1 0 0 0 0,-1 0 0 0 0,1 0 0 0 0,-1 0 0 0 0,0 0 0 0 0,1 0-27 0 0,-5 14 41 0 0,-19 88 329 0 0,5 1-1 0 0,-3 71-369 0 0,-8 49-11 0 0,23-137-918 0 0,20-83-4004 0 0,-10-3 1100 0 0,-2 0-8272 0 0</inkml:trace>
  <inkml:trace contextRef="#ctx0" brushRef="#br0" timeOffset="1345.039">405 353 2200 0 0,'0'0'1403'0'0,"0"0"-65"0"0,0 0 112 0 0,0 0 263 0 0,0 0 189 0 0,0 0 71 0 0,0 0-54 0 0,0 0-171 0 0,0 0-181 0 0,0 0-183 0 0,0 0-189 0 0,-3 0-203 0 0,-11 0-173 0 0,11 0-148 0 0,3 0-117 0 0,0 0-100 0 0,0 0-74 0 0,0 0-82 0 0,13 0 523 0 0,114-2 1343 0 0,0 0-3936 0 0,-121 4-1212 0 0,-3-1-2425 0 0,-3 0-6722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1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251 775,'-29'72,"-83"225,55-127,5-66,51-126,21-43,2 2,4 0,2 2,3 0,2 3,19-24,55-61,-60 105,-46 37,0 0,0 1,0-1,1 0,-1 1,0-1,1 1,-1-1,0 1,1 0,-1 0,0-1,1 1,-1 0,0 0,1 0,-1 1,0-1,1 0,-1 0,0 1,1-1,-1 1,0-1,1 1,-1-1,0 1,0 0,0 0,0 0,0-1,0 1,0 0,0 0,0 0,0 1,0-1,-1 0,1 0,0 0,0 1,2 10,0 0,0 1,-1-1,-1 0,0 1,-1-1,0 0,-1 1,-1 8,0 14,0 221,2-255,-1-1,1 1,0 0,0-1,-1 1,1 0,0-1,0 1,0 0,0 0,0-1,0 1,0 0,0-1,1 1,-1 0,0 0,0-1,0 1,1 0,-1-1,0 1,1-1,-1 1,1 0,-1-1,1 1,-1-1,1 1,-1-1,1 1,-1-1,1 0,0 1,-1-1,1 0,0 1,-1-1,1 0,0 0,-1 1,1-1,0 0,-1 0,1 0,0 0,0 0,-1 0,1 0,0 0,-1 0,1-1,0 1,0 0,-1 0,1-1,0 1,-1 0,1-1,-1 1,1-1,0 1,-1 0,1-1,-1 0,1 1,-1-1,1 0,31-41,9-21,3 1,3 2,2 2,3 2,22-16,28 3,-102 69,1 0,-1-1,1 1,0 0,-1-1,1 1,0 0,-1-1,1 1,0 0,-1 0,1 0,0 0,0 0,-1 0,1 0,0 0,-1 0,1 0,0 0,-1 0,1 1,0-1,0 0,-1 0,1 1,-1-1,1 1,0-1,-1 0,1 1,-1-1,1 1,-1-1,1 1,-1-1,1 1,-1 0,0-1,1 1,-1 0,0-1,0 1,1 0,-1-1,0 1,0 0,0-1,0 1,0 0,0-1,0 1,0 0,0 0,0-1,0 1,0 0,0-1,-1 1,-10 44,-3-1,1-1,2 2,2 0,2 0,2 0,1 36,3-50,0-23,0 0,0 0,1 0,0 0,1 0,-1 0,2 0,-1 0,1 0,0 0,1-1,0 1,0-1,2 3,7 2</inkml:trace>
  <inkml:trace contextRef="#ctx0" brushRef="#br0" timeOffset="801.738">1605 803,'-84'69,"4"3,2 5,4 2,-21 34,92-111,0 1,0-1,0 0,1 0,-1 1,1 0,0-1,0 1,0 0,0 0,0 0,0 0,1 1,0-1,0 0,0 1,0-1,0 1,0-1,1 1,0-1,0 1,0-1,0 1,0-1,1 1,0-1,-1 1,1-1,0 1,1-1,-1 0,1 0,-1 0,1 0,0 0,0 0,0 0,1 0,-1-1,1 1,-1-1,1 0,1 1,5 0,-1-1,1-1,0 0,-1 0,1-1,0 0,-1 0,1-1,0 0,-1 0,1-1,-1 0,1-1,-1 0,0 0,0-1,0 0,-1 0,4-3,22-12,-1-2,-1-1,-1-1,-1-1,4-7,-27 26,33-33,-3-1,-1-2,-1-1,18-34,-27 48,-25 28,0 1,0-1,0 1,0-1,0 0,0 1,0-1,0 1,0-1,0 1,0-1,0 0,0 1,1-1,-1 1,0-1,0 0,1 1,-1-1,0 0,0 1,1-1,-1 0,0 1,1-1,-1 0,0 0,1 1,-1-1,1 0,-1 0,0 0,1 0,-1 1,1-1,-1 0,1 0,-1 0,0 0,1 0,-1 0,1 0,-1 0,1 0,-1 0,1-1,-1 1,0 0,1 0,-1 0,1 0,-1-1,0 1,1 0,-1 0,0-1,1 1,-1 0,0-1,1 1,-1 0,0-1,0 1,1 0,-1-1,0 1,0-1,-9 75,6-65,1 0,0-1,1 1,0 0,0 0,1 0,0 0,0 0,1 0,0 0,1 0,0 0,0 0,1 0,0-1,1 0,0 0,4 8,-2-9,-1-1,1 0,0 0,0 0,1 0,-1-1,1 0,0-1,1 0,-1 0,1 0,0-1,0 0,0 0,0-1,0 0,0-1,1 0,-1 0,1-1,-1 0,1 0,-1-1,1 0,0-1,8-1,0-2,0 0,0-1,-1 0,0-2,0 0,-1-1,0 0,0-1,-1-1,9-8,12-16,-1-1,-2-1,-1-2,-2-1,-2-1,-1-1,-3-2,-1 0,-3-2,-1 0,-2-1,-3 0,-1-1,-3-1,1-23,-3 0,-2 0,-3 0,-6-44,4 111,0-1,0 0,-1 0,0 1,0-1,0 1,0-1,-1 1,0-1,0 1,-1 0,1 0,-1 0,0 0,-1 0,1 0,-3-1,5 6,0 0,0 1,0-1,0 0,0 1,0-1,0 1,0-1,0 1,0 0,0-1,0 1,1 0,-1 0,0 0,0-1,1 1,-1 0,0 0,1 0,-1 0,1 0,0 0,-1 0,1 0,0 0,-1 0,1 1,0-1,0 0,0 0,0 0,0 0,0 1,-1 3,-40 275,34-209,-3 66,6 0,9 77,24 88,-30-233,1-163,0 68</inkml:trace>
  <inkml:trace contextRef="#ctx0" brushRef="#br0" timeOffset="1050.675">2114 718,'43'-5,"29"-1,11-5,2 0,-9 1,-8-2,-11 1,-5 2,-7 3,-6-2,-5-1,-3 3,-3 1,-6-3,-1 0,0 1,-4-3,-4 1</inkml:trace>
  <inkml:trace contextRef="#ctx0" brushRef="#br0" timeOffset="1506.04">3073 69,'-96'544,"82"-467,2-17,3-1,2 2,3-1,3 37,26 8,-23-103,-1 1,1 0,0-1,-1 1,1-1,0 1,0-1,1 0,-1 0,0 0,1 0,-1 0,1-1,0 1,0-1,-1 0,1 1,0-1,0-1,0 1,0 0,0-1,0 1,1-1,-1 0,0 0,0 0,0-1,0 1,0-1,0 1,2-2,9-4,-1 0,1-1,-1-1,-1 0,1-1,-2 0,1-1,-1 0,0 0,8-12,-1 3,22-25,-29 30,1 0,0 1,1 0,1 1,-1 1,2 0,0 1,0 0,1 1,0 1,2 0,-16 7,-1 0,1 1,0-1,-1 1,1 0,0 0,0 0,0 0,-1 0,1 0,0 0,0 0,-1 1,1-1,0 1,-1-1,1 1,0 0,-1-1,1 1,-1 0,1 0,-1 0,1 0,-1 1,0-1,0 0,0 1,1-1,-1 0,0 1,-1-1,1 1,0 0,0-1,-1 1,1 0,-1-1,1 1,-1 0,1 1,3 80,-4-73,-2 24,0-21,1 0,0 0,1-1,0 1,1 0,1 0,0-1,1 1,0-1,1 0,0 0,4 8,2-6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2312 0 0,'0'0'1530'0'0,"0"0"-178"0"0,0 0-82 0 0,0 0 186 0 0,0 0 125 0 0,0 0-45 0 0,0 0-98 0 0,0 0-181 0 0,0 0-214 0 0,0 0-163 0 0,0 0-73 0 0,8-3 6138 0 0,29-13-5503 0 0,61-32 308 0 0,15-28-602 0 0,-97 127-906 0 0,-7 66-12 0 0,-6 0 0 0 0,-6 49-230 0 0,3-166 0 0 0,-2 42 18 0 0,-1 0 1 0 0,-3 0 0 0 0,-1 0-1 0 0,-2-1 1 0 0,-13 38-19 0 0,21-76 16 0 0,1 0 0 0 0,-1 1 0 0 0,0-1 0 0 0,-1 0-1 0 0,1 0 1 0 0,0 0 0 0 0,-1-1 0 0 0,0 1 0 0 0,1 0 0 0 0,-1-1 0 0 0,0 1 0 0 0,0-1-1 0 0,-1 1 1 0 0,1-1 0 0 0,-1 0 0 0 0,1 0 0 0 0,-1 0 0 0 0,1 0 0 0 0,-1 0-1 0 0,0-1 1 0 0,0 1 0 0 0,0-1 0 0 0,0 0 0 0 0,0 0 0 0 0,0 0 0 0 0,0 0 0 0 0,0-1-1 0 0,-1 1 1 0 0,1-1 0 0 0,-1 0-16 0 0,0-4 12 0 0,2 0-1 0 0,-1-1 0 0 0,0 1 1 0 0,1-1-1 0 0,0 0 1 0 0,0 0-1 0 0,0 1 1 0 0,1-1-1 0 0,0-1 0 0 0,0 1 1 0 0,0 0-1 0 0,0 0 1 0 0,1 0-1 0 0,0-1 0 0 0,0 1 1 0 0,0 0-1 0 0,1 0 1 0 0,0-2-12 0 0,-1-4 10 0 0,4-30-8 0 0,2 1-1 0 0,1 0 0 0 0,3 1 1 0 0,1 0-1 0 0,1 0 0 0 0,3 1 1 0 0,17-34-2 0 0,-24 49 1 0 0,0 1 1 0 0,2 0 0 0 0,1 0 0 0 0,0 1 0 0 0,2 0-1 0 0,0 1 1 0 0,1 0 0 0 0,1 1 0 0 0,1 1 0 0 0,1 1-1 0 0,0 0 1 0 0,1 1 0 0 0,1 0 0 0 0,1 2 0 0 0,0 1-1 0 0,0 0 1 0 0,11-4-2 0 0,-29 16 0 0 0,0 0-1 0 0,0 0 0 0 0,0 0 0 0 0,0 0 1 0 0,1 0-1 0 0,-1 0 0 0 0,0 0 1 0 0,0 1-1 0 0,0 0 0 0 0,1-1 0 0 0,-1 1 1 0 0,0 0-1 0 0,1 0 0 0 0,-1 0 1 0 0,0 0-1 0 0,0 0 0 0 0,1 1 0 0 0,-1-1 1 0 0,0 1-1 0 0,0-1 0 0 0,0 1 1 0 0,1 0-1 0 0,-1 0 0 0 0,0 0 0 0 0,0 0 1 0 0,0 0-1 0 0,0 1 0 0 0,-1-1 1 0 0,1 0-1 0 0,0 1 0 0 0,0-1 1 0 0,-1 1-1 0 0,1 0 0 0 0,-1 0 0 0 0,0-1 1 0 0,1 1-1 0 0,-1 0 0 0 0,0 0 1 0 0,0 0-1 0 0,0 1 0 0 0,0-1 0 0 0,-1 0 1 0 0,1 0-1 0 0,-1 0 0 0 0,1 2 1 0 0,1 8-4 0 0,-1 0 0 0 0,-1 0 0 0 0,0 0-1 0 0,-1 0 1 0 0,0 1 0 0 0,-1-1 0 0 0,0 0 0 0 0,0 0 0 0 0,-2-1-1 0 0,1 1 1 0 0,-2-1 0 0 0,1 1 0 0 0,-2-1 0 0 0,1-1-1 0 0,-1 1 1 0 0,-1-1 0 0 0,0 0 0 0 0,-1 0 0 0 0,0-1-1 0 0,0 0 1 0 0,-1 0 0 0 0,0-1 0 0 0,0 0 0 0 0,-1-1-1 0 0,0 0 1 0 0,0-1 0 0 0,-1 0 0 0 0,-3 2 4 0 0,-66 11-1969 0 0,75-34-3282 0 0,9 4-2474 0 0,2 7-3830 0 0</inkml:trace>
  <inkml:trace contextRef="#ctx0" brushRef="#br0" timeOffset="318.353">937 33 8938 0 0,'0'0'3538'0'0,"0"0"-1180"0"0,0 0-535 0 0,0 0-80 0 0,0 0-169 0 0,0 0-217 0 0,0 0-314 0 0,0 0-285 0 0,0 0-100 0 0,0 0-51 0 0,0 0-88 0 0,0 0-95 0 0,-21 16-71 0 0,-65 47-79 0 0,78-58-220 0 0,0 0 0 0 0,1 0-1 0 0,0 1 1 0 0,0 0 0 0 0,1 0 0 0 0,-1 1 0 0 0,1 0 0 0 0,1 0-1 0 0,-1 0 1 0 0,1 1 0 0 0,1-1 0 0 0,-1 1 0 0 0,1 0 0 0 0,1 1 0 0 0,-1-1-1 0 0,0 7-53 0 0,2-13 5 0 0,1 1 0 0 0,0 0-1 0 0,0 0 1 0 0,0-1 0 0 0,0 1-1 0 0,1 0 1 0 0,-1 0 0 0 0,1 0-1 0 0,0 0 1 0 0,-1 0 0 0 0,1 0-1 0 0,1 0 1 0 0,-1 0 0 0 0,0 0-1 0 0,1-1 1 0 0,-1 1-1 0 0,1 0 1 0 0,0 0 0 0 0,0 0-1 0 0,0-1 1 0 0,0 1 0 0 0,1 0-1 0 0,-1-1 1 0 0,1 1 0 0 0,0-1-1 0 0,-1 1 1 0 0,1-1 0 0 0,0 0-1 0 0,0 0 1 0 0,1 0 0 0 0,-1 0-1 0 0,0 0 1 0 0,1-1 0 0 0,-1 1-1 0 0,1-1 1 0 0,-1 1 0 0 0,1-1-1 0 0,0 0 1 0 0,-1 0-1 0 0,1 0 1 0 0,0 0 0 0 0,0-1-1 0 0,1 1-4 0 0,4 0 41 0 0,1-1 0 0 0,-1 0-1 0 0,1 0 1 0 0,-1-1 0 0 0,1 0-1 0 0,-1 0 1 0 0,0-1 0 0 0,1 0-1 0 0,-1-1 1 0 0,0 0 0 0 0,0 0-1 0 0,-1-1 1 0 0,1 0 0 0 0,-1 0-1 0 0,0 0 1 0 0,0-1 0 0 0,0 0-1 0 0,-1-1 1 0 0,1 0 0 0 0,-1 0-1 0 0,-1 0 1 0 0,1 0 0 0 0,-1-1-1 0 0,0 0 1 0 0,0 0 0 0 0,-1-1-1 0 0,0 1 1 0 0,-1-1 0 0 0,1 0-1 0 0,-2 0 1 0 0,1 0 0 0 0,-1 0-1 0 0,0 0 1 0 0,0 0 0 0 0,-1-1-1 0 0,-1 1 1 0 0,1-1-1 0 0,-1 1 1 0 0,-1-2-41 0 0,1 7-34 0 0,-1 0 0 0 0,1 0-1 0 0,-1-1 1 0 0,0 1 0 0 0,0 0 0 0 0,-1 0-1 0 0,1 0 1 0 0,-1 0 0 0 0,1 1 0 0 0,-1-1 0 0 0,0 0-1 0 0,0 1 1 0 0,0-1 0 0 0,0 1 0 0 0,-1-1-1 0 0,1 1 1 0 0,-1 0 0 0 0,1 0 0 0 0,-1 0-1 0 0,0 0 1 0 0,0 1 0 0 0,0-1 0 0 0,0 1 0 0 0,0 0-1 0 0,0 0 1 0 0,0 0 0 0 0,0 0 0 0 0,0 0-1 0 0,0 1 1 0 0,-1-1 0 0 0,1 1 0 0 0,0 0-1 0 0,-1 0 35 0 0,-45-3-7237 0 0,39 3-4640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9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1904 0 0,'0'0'2156'0'0,"0"0"-448"0"0,0 0 19 0 0,0 0 232 0 0,0 0 141 0 0,0 0-110 0 0,0 0-415 0 0,0 0-548 0 0,0 0-412 0 0,0 0-142 0 0,0 0 31 0 0,3 2 125 0 0,8 4-257 0 0,0 0 0 0 0,1-2 0 0 0,-1 1-1 0 0,1-1 1 0 0,0-1 0 0 0,0 0 0 0 0,1-1 0 0 0,-1 0 0 0 0,1-1 0 0 0,-1-1 0 0 0,0 0 0 0 0,1 0 0 0 0,0-1-372 0 0,9 1 282 0 0,-1-1 0 0 0,0 0 0 0 0,0-2 0 0 0,-1 0-1 0 0,1-2 1 0 0,12-4-282 0 0,-28 8 34 0 0,0 0 21 0 0,0 1-1 0 0,0-1 1 0 0,0-1 0 0 0,1 1-1 0 0,-1-1 1 0 0,0 0 0 0 0,-1 0-1 0 0,1 0 1 0 0,0 0 0 0 0,-1-1-1 0 0,1 0 1 0 0,-1 0 0 0 0,0 0-1 0 0,0-1 1 0 0,0 1 0 0 0,0-1-1 0 0,-1 0 1 0 0,1 0 0 0 0,-1-1-1 0 0,0 1 1 0 0,0 0 0 0 0,-1-1-1 0 0,0 0 1 0 0,1 0 0 0 0,-1 1-1 0 0,-1-1 1 0 0,1 0 0 0 0,0-6-55 0 0,-1 9 14 0 0,0-1 1 0 0,0 1 0 0 0,-1-1-1 0 0,0 1 1 0 0,1-1 0 0 0,-1 0-1 0 0,0 1 1 0 0,0-1-1 0 0,0 1 1 0 0,0-1 0 0 0,-1 0-1 0 0,1 1 1 0 0,-1-1 0 0 0,0 1-1 0 0,1-1 1 0 0,-1 1 0 0 0,0-1-1 0 0,0 1 1 0 0,-1 0-1 0 0,1-1 1 0 0,0 1 0 0 0,-1 0-1 0 0,0 0 1 0 0,1 0 0 0 0,-1 0-1 0 0,0 0 1 0 0,0 1 0 0 0,0-1-1 0 0,0 0 1 0 0,0 1 0 0 0,0 0-1 0 0,-1-1 1 0 0,1 1-1 0 0,0 0 1 0 0,-1 0 0 0 0,1 0-1 0 0,-1 0 1 0 0,1 1 0 0 0,-1-1-1 0 0,1 1 1 0 0,-1-1 0 0 0,0 1-1 0 0,1 0 1 0 0,-2 0-15 0 0,0 1-6 0 0,0-1 0 0 0,-1 1 0 0 0,1 0 0 0 0,0 0 0 0 0,-1 0 0 0 0,1 1 0 0 0,0 0 0 0 0,0-1 0 0 0,0 2 0 0 0,0-1 0 0 0,0 0 0 0 0,1 1 1 0 0,-1-1-1 0 0,1 1 0 0 0,0 0 0 0 0,-1 0 0 0 0,1 1 0 0 0,1-1 0 0 0,-1 1 0 0 0,0-1 0 0 0,1 1 0 0 0,0 0 0 0 0,-1 2 6 0 0,-37 102-141 0 0,30-39 102 0 0,3 0-1 0 0,3 0 1 0 0,3 1-1 0 0,5 43 40 0 0,-3-106 0 0 0,6 106-51 0 0,-2-51-17 0 0,-3 1 1 0 0,-2-1-1 0 0,-6 46 68 0 0,4-91-33 0 0,-1 1 0 0 0,-1-1 0 0 0,0 0 0 0 0,-1 0 0 0 0,-1 0-1 0 0,-1-1 1 0 0,0 0 0 0 0,-1 0 0 0 0,-1 0 0 0 0,0-1 0 0 0,-1-1-1 0 0,-1 0 1 0 0,0 0 0 0 0,-1-1 0 0 0,-4 4 33 0 0,10-11-6 0 0,-1 1 1 0 0,-1-1-1 0 0,1 0 0 0 0,-1-1 0 0 0,0 0 1 0 0,0 0-1 0 0,0-1 0 0 0,-1 0 1 0 0,1 0-1 0 0,-1-1 0 0 0,0 0 1 0 0,0-1-1 0 0,-1 0 0 0 0,1 0 1 0 0,0-1-1 0 0,-1 0 0 0 0,1-1 1 0 0,0 0-1 0 0,-7-1 6 0 0,12-1 8 0 0,0-2-1 0 0,0 1 1 0 0,0 0 0 0 0,0-1-1 0 0,0 0 1 0 0,0 1 0 0 0,1-1-1 0 0,0-1 1 0 0,0 1 0 0 0,0 0-1 0 0,1-1 1 0 0,-1 0 0 0 0,1 0-1 0 0,0 1 1 0 0,0-1 0 0 0,1 0-1 0 0,-1 0 1 0 0,1-1 0 0 0,0 1-1 0 0,1 0 1 0 0,-1 0 0 0 0,1-1-1 0 0,0 1 1 0 0,0 0 0 0 0,1 0 0 0 0,-1-1-1 0 0,1 1 1 0 0,1 0 0 0 0,1-5-8 0 0,2-15 48 0 0,2 0 1 0 0,1 0 0 0 0,1 1 0 0 0,0 0 0 0 0,2 0-1 0 0,1 1 1 0 0,1 1 0 0 0,1 0 0 0 0,1 1 0 0 0,5-5-49 0 0,-8 7 35 0 0,1 1 1 0 0,1 1-1 0 0,0 0 1 0 0,1 0 0 0 0,1 2-1 0 0,1 0 1 0 0,0 0-1 0 0,1 2 1 0 0,0 0 0 0 0,1 1-1 0 0,1 1 1 0 0,-1 1-1 0 0,2 1 1 0 0,-1 0 0 0 0,2 2-1 0 0,1 0-35 0 0,27 9-1056 0 0,-31 4-1742 0 0,1-1-3747 0 0,-13-4-12 0 0,-1-1-3574 0 0</inkml:trace>
  <inkml:trace contextRef="#ctx0" brushRef="#br0" timeOffset="284.472">561 810 2521 0 0,'0'0'1400'0'0,"0"0"20"0"0,0 0 258 0 0,0 0 306 0 0,0 0 146 0 0,0 0-83 0 0,0 0-286 0 0,0 0-310 0 0,0 0-241 0 0,0 0-228 0 0,0 0-170 0 0,0 0-113 0 0,0 0-111 0 0,-9 30-58 0 0,-24 88-13 0 0,25-89 0 0 0,8-29 52 0 0,0 0 60 0 0,0 0 44 0 0,15-59 2081 0 0,4 11-2521 0 0,3 1 0 0 0,1 2 0 0 0,3 0 0 0 0,2 1 0 0 0,32-39-233 0 0,-16 46-1409 0 0,-20 33-8155 0 0,-20 4-2163 0 0</inkml:trace>
  <inkml:trace contextRef="#ctx0" brushRef="#br0" timeOffset="582.319">914 622 8322 0 0,'0'0'4931'0'0,"0"0"-2373"0"0,0 0-893 0 0,0 0-93 0 0,0 0-73 0 0,0 0-161 0 0,0 0-279 0 0,0 0-339 0 0,0 0-274 0 0,0 0-184 0 0,0 0-107 0 0,0 0-46 0 0,0 0-18 0 0,-18 16-30 0 0,-58 53-17 0 0,70-65-44 0 0,1 1 1 0 0,0 0-1 0 0,1 0 0 0 0,-1 0 0 0 0,1 1 1 0 0,0-1-1 0 0,0 1 0 0 0,1 0 1 0 0,-1 0-1 0 0,1 1 0 0 0,1-1 1 0 0,-1 1-1 0 0,1-1 0 0 0,0 1 0 0 0,1 0 1 0 0,0 0-1 0 0,0 0 0 0 0,0 3 0 0 0,1-7 7 0 0,0 0 0 0 0,0 0 0 0 0,0-1 0 0 0,0 1-1 0 0,1 0 1 0 0,-1-1 0 0 0,1 1 0 0 0,0 0 0 0 0,0-1-1 0 0,0 1 1 0 0,0-1 0 0 0,0 1 0 0 0,1-1 0 0 0,-1 0-1 0 0,1 0 1 0 0,-1 1 0 0 0,1-1 0 0 0,0 0 0 0 0,0 0 0 0 0,0 0-1 0 0,0-1 1 0 0,0 1 0 0 0,0 0 0 0 0,1-1 0 0 0,-1 0-1 0 0,0 1 1 0 0,1-1 0 0 0,-1 0 0 0 0,1 0 0 0 0,-1 0-1 0 0,1-1 1 0 0,0 1 0 0 0,-1-1 0 0 0,1 1 0 0 0,0-1 0 0 0,-1 0-1 0 0,3 0-6 0 0,2 1 30 0 0,1-1-1 0 0,0 0 0 0 0,-1 0 0 0 0,1-1 1 0 0,-1 0-1 0 0,1-1 0 0 0,-1 1 0 0 0,1-1 1 0 0,-1-1-1 0 0,0 1 0 0 0,0-1 0 0 0,0-1 0 0 0,3-1-29 0 0,-5 1 86 0 0,0 0 0 0 0,0 0 0 0 0,0-1 0 0 0,0 0 0 0 0,-1 1 0 0 0,0-2 0 0 0,0 1 0 0 0,0 0 0 0 0,-1-1 0 0 0,1 0 0 0 0,-1 0 0 0 0,-1 0 0 0 0,1 0 0 0 0,-1 0 0 0 0,0 0-1 0 0,0-1 1 0 0,-1 1 0 0 0,0-1 0 0 0,0 1 0 0 0,-1-1 0 0 0,0 1 0 0 0,0-1 0 0 0,0 0 0 0 0,-1 1 0 0 0,0-3-86 0 0,0 5-63 0 0,-1 0 1 0 0,0 1-1 0 0,0-1 1 0 0,0 1-1 0 0,0 0 1 0 0,0 0-1 0 0,-1-1 0 0 0,1 1 1 0 0,-1 1-1 0 0,0-1 1 0 0,0 0-1 0 0,0 1 1 0 0,0-1-1 0 0,-1 1 0 0 0,1 0 1 0 0,0 0-1 0 0,-1 0 1 0 0,0 1-1 0 0,1-1 1 0 0,-1 1-1 0 0,0 0 0 0 0,0 0 1 0 0,0 0-1 0 0,0 1 63 0 0,-17-3-4036 0 0,2 5-3444 0 0,13 1-4631 0 0</inkml:trace>
  <inkml:trace contextRef="#ctx0" brushRef="#br0" timeOffset="1046.268">1038 858 17996 0 0,'0'0'1620'0'0,"0"0"-736"0"0,0 0-198 0 0,0 0 195 0 0,0 0 172 0 0,0 0 3 0 0,0 0-192 0 0,0 0-243 0 0,0 0-155 0 0,0 0-97 0 0,0 0-66 0 0,0 0-24 0 0,7-22-64 0 0,25-68-25 0 0,5 28 178 0 0,-25 52-322 0 0,-10 8-51 0 0,0 0 1 0 0,0 0 0 0 0,0 1 0 0 0,0-1-1 0 0,1 1 1 0 0,-1-1 0 0 0,1 1 0 0 0,-1 0 0 0 0,1 0-1 0 0,0 0 1 0 0,-1 0 0 0 0,1 0 0 0 0,0 1-1 0 0,-1-1 1 0 0,1 1 0 0 0,0 0 0 0 0,0 0 0 0 0,0 0-1 0 0,-1 0 1 0 0,1 0 0 0 0,0 1 0 0 0,0-1-1 0 0,0 1 1 0 0,-1-1 0 0 0,1 1 0 0 0,0 0-1 0 0,-1 0 1 0 0,1 1 0 0 0,-1-1 0 0 0,1 0 0 0 0,-1 1-1 0 0,0-1 1 0 0,0 1 0 0 0,1 0 0 0 0,0 2 4 0 0,8 109 88 0 0,25-121-32 0 0,102-101 45 0 0,-137 108-103 0 0,-1 1 0 0 0,1-1 1 0 0,0 0-1 0 0,0 1 0 0 0,0-1 0 0 0,0 1 1 0 0,0-1-1 0 0,-1 1 0 0 0,1 0 0 0 0,0-1 1 0 0,0 1-1 0 0,0 0 0 0 0,0 0 0 0 0,0 0 0 0 0,0 0 1 0 0,0-1-1 0 0,0 1 0 0 0,0 0 0 0 0,0 1 1 0 0,0-1-1 0 0,0 0 0 0 0,0 0 0 0 0,0 0 1 0 0,0 1-1 0 0,0-1 0 0 0,0 0 0 0 0,0 1 0 0 0,0-1 1 0 0,0 1-1 0 0,0-1 0 0 0,-1 1 0 0 0,1-1 1 0 0,0 1-1 0 0,0 0 0 0 0,-1-1 0 0 0,1 1 1 0 0,0 0-1 0 0,-1 0 0 0 0,1-1 0 0 0,-1 1 1 0 0,1 0-1 0 0,-1 0 0 0 0,1 0 0 0 0,-1 0 0 0 0,1 0 1 0 0,-1 0-1 0 0,0 0 0 0 0,0 0 0 0 0,1 0 1 0 0,-1 0 1 0 0,3 59 35 0 0,-4-45 14 0 0,1-12-124 0 0,0 2 63 0 0,-1 0 1 0 0,1-1 0 0 0,0 1-1 0 0,0 0 1 0 0,1 0 0 0 0,-1-1-1 0 0,1 1 1 0 0,0 0 0 0 0,0-1-1 0 0,1 1 1 0 0,0-1 0 0 0,-1 1-1 0 0,1-1 1 0 0,1 0 0 0 0,-1 0-1 0 0,2 3 12 0 0,32 4-3242 0 0,-30-11-2080 0 0,-2 0-6862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 6689 0 0,'0'0'2833'0'0,"0"0"-588"0"0,0 0-205 0 0,0 0-81 0 0,0 0-135 0 0,0 0-231 0 0,0 0-321 0 0,0 0-232 0 0,0 0-153 0 0,0 0-157 0 0,0 0-94 0 0,0 0-65 0 0,-2-8 1373 0 0,16 8-1408 0 0,44 1 196 0 0,0-2 1 0 0,1-4 0 0 0,-1-1-1 0 0,3-4-732 0 0,34-6 225 0 0,-81 13-1585 0 0,12-2 3837 0 0,-12 2-2221 0 0,-4 1-3775 0 0,-8 1-2078 0 0,-3 1-3405 0 0,-1 0-3119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14907 0 0,'0'0'1585'0'0,"0"0"-152"0"0,0 0 148 0 0,0 0 135 0 0,0 0-120 0 0,0 0-310 0 0,0 0-295 0 0,0 0-171 0 0,0 0-144 0 0,0 0-96 0 0,0 0-73 0 0,0 0-83 0 0,0 0-56 0 0,34-2-52 0 0,108-9-68 0 0,-62-5 86 0 0,56-28 60 0 0,-129 42-1031 0 0,0 0 2856 0 0,-2 2-4149 0 0,-3 1-4094 0 0,-1 2-5712 0 0,-1 0 82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4193 0 0,'0'0'2488'0'0,"0"0"-1146"0"0,0 0-66 0 0,0 0 415 0 0,0 0 288 0 0,0 0-27 0 0,0 0-399 0 0,0 0-517 0 0,0 0-322 0 0,0 0-98 0 0,0 0 19 0 0,0 0 70 0 0,0 0 51 0 0,0 3 45 0 0,2-1-577 0 0,0 0 1 0 0,-1 1-1 0 0,1-1 1 0 0,0 0-1 0 0,0 0 1 0 0,0 0-1 0 0,1 0 1 0 0,-1 0 0 0 0,0 0-1 0 0,1-1 1 0 0,-1 1-1 0 0,1-1 1 0 0,-1 0-1 0 0,1 1 1 0 0,0-1-1 0 0,-1 0 1 0 0,1-1-1 0 0,0 1 1 0 0,0 0-1 0 0,0-1 1 0 0,0 0 0 0 0,0 0-1 0 0,0 0 1 0 0,-1 0-1 0 0,1 0 1 0 0,0 0-1 0 0,0-1 1 0 0,0 1-1 0 0,0-1 1 0 0,0 0-1 0 0,2-1-224 0 0,14 2 336 0 0,109-23 692 0 0,66-9-705 0 0,-141 28-1346 0 0,-30 4-7734 0 0,-19 0-3709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9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16123 0 0,'0'0'1678'0'0,"0"0"-328"0"0,0 0-202 0 0,0 0-80 0 0,0 0-85 0 0,0 0-144 0 0,0 0-204 0 0,0 0-134 0 0,0 0-57 0 0,0 0-30 0 0,0 0-37 0 0,0 0-33 0 0,-8 29-34 0 0,-23 91-42 0 0,19-3 432 0 0,13-85-567 0 0,-1 74 1092 0 0,0-61-2769 0 0,0-22-7802 0 0,0-27-2295 0 0</inkml:trace>
  <inkml:trace contextRef="#ctx0" brushRef="#br0" timeOffset="716.879">243 243 13307 0 0,'0'0'2662'0'0,"0"0"-1034"0"0,0 0-505 0 0,0 0-104 0 0,0 0 8 0 0,0 0-58 0 0,0 0-189 0 0,0 0-190 0 0,0 0-114 0 0,0 0-25 0 0,0 0-27 0 0,0 0-41 0 0,0 0-75 0 0,22-1-58 0 0,133-9 329 0 0,16-12-61 0 0,-104 18 103 0 0,-73-11 514 0 0,-71-43-1192 0 0,34 32 86 0 0,-1-6 110 0 0,44 54-289 0 0,8 15 185 0 0,-2 0-1 0 0,-1 1 0 0 0,-2 0 0 0 0,-2-1 0 0 0,-1 1 0 0 0,-2 0 1 0 0,-1 0-1 0 0,-6 17-34 0 0,-2 0 16 0 0,11-55-22 0 0,0 0 2 0 0,0 0 18 0 0,0 0-10 0 0,0 0 21 0 0,0 0 14 0 0,7-8 285 0 0,141-201 444 0 0,-111 155-737 0 0,-45 60-6842 0 0,3 0 20 0 0,5-5 3488 0 0,-4 3-9472 0 0</inkml:trace>
  <inkml:trace contextRef="#ctx0" brushRef="#br0" timeOffset="1129.951">880 225 19652 0 0,'0'0'1287'0'0,"0"0"-224"0"0,0 0-24 0 0,0 0 50 0 0,0 0-34 0 0,0 0-186 0 0,0 0-233 0 0,0 0-199 0 0,0 0-102 0 0,0 0-56 0 0,0 0-50 0 0,0 0-28 0 0,32-20-19 0 0,97-62-26 0 0,-73 58 47 0 0,-47 24-145 0 0,6-3 43 0 0,-14 2-98 0 0,1 0 0 0 0,-1 1 0 0 0,0-1 0 0 0,0 0 0 0 0,1 1 0 0 0,-1-1 0 0 0,1 0 0 0 0,-1 1 0 0 0,1 0 0 0 0,-1-1 0 0 0,0 1 0 0 0,1 0 1 0 0,-1 0-1 0 0,1 0 0 0 0,-1 0 0 0 0,1 0 0 0 0,-1 0 0 0 0,1 0 0 0 0,-1 0 0 0 0,1 1 0 0 0,-1-1 0 0 0,1 0 0 0 0,-1 1 0 0 0,0 0 0 0 0,1-1 0 0 0,-1 1 0 0 0,0 0 1 0 0,1-1-1 0 0,-1 1 0 0 0,0 0 0 0 0,0 0 0 0 0,0 0 0 0 0,0 0 0 0 0,0 0 0 0 0,0 1 0 0 0,0-1 0 0 0,0 0 0 0 0,0 0 0 0 0,0 1 0 0 0,-1-1 0 0 0,1 0 1 0 0,0 1-4 0 0,-1 5 8 0 0,-1 0 0 0 0,0 0 0 0 0,0 0 1 0 0,-1 0-1 0 0,1 0 0 0 0,-1 0 0 0 0,-1-1 1 0 0,1 1-1 0 0,-1-1 0 0 0,-1 0 1 0 0,1 0-1 0 0,-1 0 0 0 0,0 0 0 0 0,0 0 1 0 0,-1-1-1 0 0,-2 3-8 0 0,4-5 4 0 0,-145 188 152 0 0,146-188-151 0 0,0-1 1 0 0,0 0-1 0 0,0 1 1 0 0,1 0-1 0 0,-1-1 1 0 0,1 1-1 0 0,0 0 1 0 0,0 0 0 0 0,0-1-1 0 0,0 1 1 0 0,0 0-1 0 0,0 0 1 0 0,1 0-1 0 0,0 0 1 0 0,-1 0-1 0 0,1 1 1 0 0,0-1 0 0 0,0 0-1 0 0,1 0 1 0 0,-1 0-1 0 0,1 0 1 0 0,-1 0-1 0 0,1 0 1 0 0,0 0-1 0 0,0-1 1 0 0,1 1 0 0 0,-1 0-1 0 0,0 0 1 0 0,1-1-1 0 0,0 1 1 0 0,-1-1-1 0 0,1 1 1 0 0,0-1-1 0 0,0 0 1 0 0,0 0-1 0 0,1 0 1 0 0,-1 0 0 0 0,1 0-1 0 0,-1 0 1 0 0,1-1-1 0 0,-1 1 1 0 0,1-1-1 0 0,0 1 1 0 0,0-1-1 0 0,0 0 1 0 0,0 0 0 0 0,0-1-1 0 0,0 1 1 0 0,0 0-6 0 0,19 0 80 0 0,0-1 0 0 0,1-1 0 0 0,-1-1 0 0 0,0 0 0 0 0,0-2 0 0 0,0 0 0 0 0,-1-2 0 0 0,4-2-80 0 0,-12 5-267 0 0,-11 3-79 0 0,0 0-1 0 0,0-1 1 0 0,0 1 0 0 0,0-1-1 0 0,1 1 1 0 0,-1-1 0 0 0,0 0-1 0 0,0 0 1 0 0,0 1 0 0 0,-1-2-1 0 0,1 1 1 0 0,0 0 0 0 0,0 0-1 0 0,-1 0 1 0 0,1-1 0 0 0,0 1-1 0 0,-1-1 1 0 0,1 0 0 0 0,-1 1-1 0 0,0-1 1 0 0,0 0 0 0 0,1 0-1 0 0,-1 0 1 0 0,0 1 0 0 0,-1-1-1 0 0,1-1 347 0 0,0-1-12130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716 340 0 0 0,'0'0'2308'0'0,"0"0"-913"0"0,0 0-333 0 0,0 0 98 0 0,0 0 271 0 0,0 0 242 0 0,0 0 87 0 0,0 0-136 0 0,0 0-222 0 0,0 0-251 0 0,0 0-210 0 0,3-7-115 0 0,0 0-400 0 0,3-6-327 0 0,-5-1 5057 0 0,-20 17-3624 0 0,-202 56-586 0 0,15 1-123 0 0,163-46-554 0 0,69-2-497 0 0,2-5 269 0 0,0-1-1 0 0,0-1 1 0 0,1-1-1 0 0,0-2 1 0 0,22 0-41 0 0,55 4 77 0 0,0 9-137 0 0,-105-15 60 0 0,0 1 1 0 0,-1-1-1 0 0,1 0 0 0 0,-1 0 0 0 0,1 1 1 0 0,0-1-1 0 0,-1 0 0 0 0,1 1 0 0 0,-1-1 1 0 0,1 0-1 0 0,-1 1 0 0 0,1-1 0 0 0,-1 1 0 0 0,0-1 1 0 0,1 1-1 0 0,-1-1 0 0 0,1 1 0 0 0,-1 0 1 0 0,0-1-1 0 0,0 1 0 0 0,1-1 0 0 0,-1 1 1 0 0,0 0-1 0 0,0-1 0 0 0,0 1 0 0 0,1-1 1 0 0,-1 1-1 0 0,0 0 0 0 0,0-1 0 0 0,0 1 0 0 0,0 0 1 0 0,0-1-1 0 0,0 1 0 0 0,0 0 0 0 0,-1-1 1 0 0,1 1-1 0 0,0 0 0 0 0,0-1 0 0 0,0 1 1 0 0,-1-1-1 0 0,1 1 0 0 0,0-1 0 0 0,-1 1 1 0 0,1 0-1 0 0,0-1 0 0 0,-1 1 0 0 0,1-1 0 0 0,-1 1 1 0 0,1-1-1 0 0,-1 0 0 0 0,1 1 0 0 0,-1 0 0 0 0,-33 29 153 0 0,27-24-154 0 0,-52 38 19 0 0,-1-2 1 0 0,-2-3-1 0 0,-46 19-18 0 0,19-8 7 0 0,-166 94 170 0 0,254-142-179 0 0,1-1 0 0 0,0 0 0 0 0,0 1 0 0 0,-1-1 0 0 0,1 0 0 0 0,0 1-1 0 0,0-1 1 0 0,0 0 0 0 0,1 1 0 0 0,-1-1 0 0 0,0 0 0 0 0,0 1 0 0 0,1-1 0 0 0,-1 0 0 0 0,1 0 0 0 0,-1 1 0 0 0,1-1 0 0 0,-1 0 0 0 0,1 0 0 0 0,0 0 0 0 0,-1 0-1 0 0,1 0 1 0 0,0 0 0 0 0,0 0 0 0 0,0 0 0 0 0,0 0 0 0 0,0 0 0 0 0,0 0 0 0 0,0 0 0 0 0,0-1 0 0 0,1 1 0 0 0,-1 0 0 0 0,0-1 0 0 0,0 1 0 0 0,0-1 0 0 0,1 0-1 0 0,-1 1 1 0 0,0-1 0 0 0,1 0 0 0 0,-1 0 0 0 0,0 1 0 0 0,1-1 0 0 0,-1 0 0 0 0,0 0 0 0 0,1-1 0 0 0,-1 1 0 0 0,0 0 2 0 0,5 2 26 0 0,13 4 23 0 0,0-1 0 0 0,0-1-1 0 0,1-1 1 0 0,-1 0-1 0 0,1-2 1 0 0,0 0 0 0 0,0-1-1 0 0,0-1-48 0 0,2 1 35 0 0,154-15 107 0 0,-175 14-377 0 0,-1-1 1 0 0,0 0 0 0 0,1 0-1 0 0,-1 0 1 0 0,0 0 0 0 0,0 0-1 0 0,0 0 1 0 0,0 0 0 0 0,0 0-1 0 0,-1 0 1 0 0,1 0 0 0 0,0 0-1 0 0,-1 0 1 0 0,0 0 0 0 0,1 0-1 0 0,-1 1 1 0 0,0-1 0 0 0,0 0-1 0 0,0 0 1 0 0,0 1 0 0 0,0-1-1 0 0,0 1 1 0 0,-1-1 0 0 0,1 1-1 0 0,0-1 1 0 0,-1 1 0 0 0,0 0-1 0 0,0-1 235 0 0,-1-2-1289 0 0,-5-7-4690 0 0,1 0-5337 0 0</inkml:trace>
  <inkml:trace contextRef="#ctx0" brushRef="#br0" timeOffset="337.373">446 1 8250 0 0,'0'0'1960'0'0,"0"0"-133"0"0,0 0-56 0 0,0 0-21 0 0,0 0-47 0 0,0 0-153 0 0,0 0-313 0 0,0 0-351 0 0,0 0-319 0 0,0 0-219 0 0,0 0-40 0 0,0 0 78 0 0,-2 10 104 0 0,-11 182 1806 0 0,13-181-2213 0 0,0 170 1659 0 0,-23 177-1742 0 0,-33 158 236 0 0,30-422-508 0 0,27-94 170 0 0,-1 0 0 0 0,0 0 0 0 0,0 0 0 0 0,1 0 1 0 0,-1 0-1 0 0,0 0 0 0 0,0 0 0 0 0,1 0 0 0 0,-1 0 1 0 0,0 0-1 0 0,0 0 0 0 0,1 0 0 0 0,-1 0 0 0 0,0 0 0 0 0,0 0 1 0 0,0 0-1 0 0,1 0 0 0 0,-1 0 0 0 0,0 1 0 0 0,0-1 0 0 0,1 0 1 0 0,-1 0-1 0 0,0 0 0 0 0,0 0 0 0 0,0 0 0 0 0,0 1 0 0 0,1-1 1 0 0,-1 0-1 0 0,0 0 0 0 0,0 0 0 0 0,0 1 0 0 0,0-1 0 0 0,0 0 1 0 0,0 1 101 0 0,22-19-2574 0 0,-11 7-2343 0 0,-3 3-6479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855 424 2969 0 0,'0'0'2101'0'0,"0"0"-187"0"0,0 0 32 0 0,0 0 100 0 0,0 0-45 0 0,0 0-159 0 0,0 0-273 0 0,0 0-303 0 0,0 0-197 0 0,0 0-149 0 0,0 0-103 0 0,1-6 1029 0 0,-2 5 1898 0 0,-134 24-2995 0 0,-125 24-578 0 0,148-27-73 0 0,-113 8 491 0 0,242-9-223 0 0,83 47 42 0 0,-64-49-320 0 0,1-2-1 0 0,1-1 1 0 0,0-1-1 0 0,0-3 1 0 0,1-1-1 0 0,1-2 1 0 0,15 0-88 0 0,168 29 92 0 0,-125-11-48 0 0,-79-14-66 0 0,-19-10 20 0 0,-12 11 63 0 0,-178 57 407 0 0,-366 170-399 0 0,540-232-73 0 0,4-2 6 0 0,-1 0-1 0 0,1 0 0 0 0,1 2 0 0 0,-1-1 0 0 0,1 1 1 0 0,0 1-1 0 0,1 0 0 0 0,0 0 0 0 0,0 1 0 0 0,0 1-1 0 0,6 34-70 0 0,4-44 56 0 0,0 0-2 0 0,0 0 2 0 0,24 23 171 0 0,20-8 64 0 0,264-7 571 0 0,-190-10-634 0 0,183 2 294 0 0,-301 0-441 0 0,0 0-10 0 0,0 0-22 0 0,0 0 11 0 0,0 0 18 0 0,-17 5-1770 0 0,1-6-2776 0 0,11 1-99 0 0,1 0-7689 0 0</inkml:trace>
  <inkml:trace contextRef="#ctx0" brushRef="#br0" timeOffset="2867.793">1475 384 1432 0 0,'0'0'1777'0'0,"0"0"-226"0"0,0 0-55 0 0,0 0 36 0 0,0 0 58 0 0,0 0 22 0 0,0 0-102 0 0,0 0-168 0 0,0 0-162 0 0,0 0-168 0 0,0 0-146 0 0,-13-19-96 0 0,-42-56-49 0 0,-21-8 2790 0 0,2 6-949 0 0,72 75-2529 0 0,0 1 1 0 0,0-1-1 0 0,0 0 0 0 0,0 1 0 0 0,-1-1 1 0 0,1 1-1 0 0,0 0 0 0 0,-1-1 1 0 0,1 1-1 0 0,0 1 0 0 0,-1-1 1 0 0,1 0-1 0 0,-1 0 0 0 0,0 1 1 0 0,1-1-1 0 0,-1 1 0 0 0,1 0 0 0 0,-1 0 1 0 0,0 0-1 0 0,1 0 0 0 0,-1 1 1 0 0,0-1-1 0 0,1 1 0 0 0,-1-1 1 0 0,1 1-1 0 0,-1 0 0 0 0,1 0 1 0 0,-1 0-1 0 0,1 0 0 0 0,0 0 0 0 0,-1 1 1 0 0,1-1-1 0 0,0 1 0 0 0,0 0 1 0 0,0-1-1 0 0,0 1 0 0 0,0 0 1 0 0,1 0-34 0 0,-4 4 0 0 0,0 0 0 0 0,1 0 0 0 0,0 0 0 0 0,0 1 0 0 0,0-1 0 0 0,1 1 0 0 0,0 0 0 0 0,0 0 0 0 0,1 0 1 0 0,0 0-1 0 0,0 1 0 0 0,1-1 0 0 0,0 2 0 0 0,0 40 27 0 0,2 0 1 0 0,2 0-1 0 0,3 0 1 0 0,1 0 0 0 0,3-1-1 0 0,2-1 1 0 0,3 4-28 0 0,10 48 14 0 0,49 308 206 0 0,-66-350-105 0 0,-3 0 0 0 0,-2 0 0 0 0,-5 53-115 0 0,1-102 53 0 0,0 1 0 0 0,-1-1 0 0 0,0 0 0 0 0,0 0 0 0 0,-1 1 0 0 0,0-1 0 0 0,0-1 0 0 0,-1 1 0 0 0,0 0 0 0 0,0-1 0 0 0,-1 0 0 0 0,0 0 0 0 0,0 0 0 0 0,-1-1 0 0 0,1 0 0 0 0,-1 0 0 0 0,-1 0 0 0 0,-1 1-53 0 0,4-6 39 0 0,-1 1 1 0 0,0 0 0 0 0,0-1-1 0 0,1 0 1 0 0,-1 0 0 0 0,0 0 0 0 0,0-1-1 0 0,0 0 1 0 0,0 0 0 0 0,0 0-1 0 0,0 0 1 0 0,0-1 0 0 0,0 0-1 0 0,0 0 1 0 0,1 0 0 0 0,-1-1 0 0 0,0 1-1 0 0,1-1 1 0 0,-1 0 0 0 0,1-1-1 0 0,-1 1 1 0 0,1-1 0 0 0,0 0 0 0 0,0 0-1 0 0,0 0 1 0 0,1 0 0 0 0,-4-4-40 0 0,4 4-46 0 0,1 0 1 0 0,-1-1-1 0 0,1 0 1 0 0,-1 0-1 0 0,1 0 1 0 0,0 0-1 0 0,1 0 0 0 0,-1 0 1 0 0,1 0-1 0 0,-1 0 1 0 0,1-1-1 0 0,1 1 1 0 0,-1 0-1 0 0,1-1 1 0 0,-1 1-1 0 0,1-1 1 0 0,0 1-1 0 0,1 0 1 0 0,-1-1-1 0 0,1 1 1 0 0,0-3 45 0 0,23-18-2565 0 0,-14 19-1438 0 0,0 1-4713 0 0,-4 5-2997 0 0</inkml:trace>
  <inkml:trace contextRef="#ctx0" brushRef="#br0" timeOffset="3557.413">1713 1308 5481 0 0,'0'0'3329'0'0,"0"0"-1034"0"0,0 0-419 0 0,0 0-65 0 0,0 0-39 0 0,0 0-155 0 0,0 0-305 0 0,0 0-355 0 0,0 0-293 0 0,0 0-172 0 0,0 0-88 0 0,0 0-20 0 0,0 22 3030 0 0,-74 88-2171 0 0,-18-2-915 0 0,32-51-310 0 0,56-53-213 0 0,-8 5-3626 0 0,0-13-7565 0 0,8 3 495 0 0</inkml:trace>
  <inkml:trace contextRef="#ctx0" brushRef="#br0" timeOffset="3873.335">1468 1271 5545 0 0,'0'0'2611'0'0,"0"0"-30"0"0,0 0-79 0 0,0 0-187 0 0,0 0-245 0 0,0 0-414 0 0,0 0-428 0 0,0 0-306 0 0,0 0-227 0 0,0 0-158 0 0,0 0-131 0 0,0 0-106 0 0,0 0-71 0 0,0 12 679 0 0,50 113 1845 0 0,46 29-1890 0 0,-47-111-902 0 0,-42-39-251 0 0,-6-3-2857 0 0,0-1-3343 0 0,-1 0-5104 0 0</inkml:trace>
  <inkml:trace contextRef="#ctx0" brushRef="#br0" timeOffset="4137.681">1882 1437 14683 0 0,'0'0'1807'0'0,"0"0"-608"0"0,0 0-233 0 0,0 0 63 0 0,0 0 91 0 0,0 0 1 0 0,0 0-224 0 0,0 0-226 0 0,0 0-152 0 0,0 0-104 0 0,0 0-74 0 0,0 0-73 0 0,0 0-59 0 0,-3 25-50 0 0,-8 77-50 0 0,1-38 77 0 0,-11 13-586 0 0,4-51-5847 0 0,15-26-1609 0 0,-2 0-3340 0 0</inkml:trace>
  <inkml:trace contextRef="#ctx0" brushRef="#br0" timeOffset="4965.293">1868 1 5489 0 0,'0'0'3584'0'0,"0"0"-1365"0"0,0 0-523 0 0,0 0-65 0 0,0 0 21 0 0,0 0-37 0 0,0 0-176 0 0,0 0-302 0 0,0 0-317 0 0,0 0-248 0 0,0 0-151 0 0,0 0-94 0 0,0 0-29 0 0,-12 1-9 0 0,-33 6 2 0 0,12 23 351 0 0,28-20-483 0 0,-65 133 999 0 0,-27 41-872 0 0,75-162-972 0 0,22-22 376 0 0,0 0-40 0 0,0 0-60 0 0,0 0-63 0 0,0 0-74 0 0,0-4-1390 0 0,-1-11-1201 0 0,0-2-7044 0 0,1 9 2490 0 0</inkml:trace>
  <inkml:trace contextRef="#ctx0" brushRef="#br0" timeOffset="5219.249">1580 4 1432 0 0,'0'0'2178'0'0,"0"0"-55"0"0,0 0 32 0 0,0 0 84 0 0,0 0-195 0 0,0 0-341 0 0,0 0-427 0 0,0 0-435 0 0,0 0-316 0 0,0 0-184 0 0,0 0-6 0 0,0 0 173 0 0,0 19 1863 0 0,84 80 2279 0 0,-70-85-4592 0 0,-1 2 0 0 0,0-1 0 0 0,-1 2 0 0 0,0 0 0 0 0,-1 0 0 0 0,-1 1 0 0 0,0 1-58 0 0,-8 3-2055 0 0,-2-13-3305 0 0,0-3-5479 0 0</inkml:trace>
  <inkml:trace contextRef="#ctx0" brushRef="#br0" timeOffset="5637.819">1873 255 11626 0 0,'0'0'1856'0'0,"0"0"-582"0"0,0 0-235 0 0,0 0 91 0 0,0 0 117 0 0,0 0-44 0 0,0 0-204 0 0,0 0-255 0 0,0 0-187 0 0,0 0-121 0 0,0 0-117 0 0,0 0-92 0 0,0 0-71 0 0,27-9-52 0 0,80-25-40 0 0,-70 25 15 0 0,-29 57 478 0 0,-44 26 154 0 0,17-45-530 0 0,15-23-140 0 0,1-1 1 0 0,0 0-1 0 0,1 1 0 0 0,-1 0 0 0 0,1 0 0 0 0,0 0 0 0 0,1 0 0 0 0,-1 0 0 0 0,1 0 1 0 0,0 0-1 0 0,1 0 0 0 0,0 0 0 0 0,0 7-41 0 0,2-10 52 0 0,0-1 0 0 0,0 1 1 0 0,0 0-1 0 0,1-1 0 0 0,0 1 0 0 0,-1-1 0 0 0,1 1 0 0 0,0-1 1 0 0,0 0-1 0 0,0-1 0 0 0,0 1 0 0 0,0 0 0 0 0,0-1 0 0 0,1 0 1 0 0,-1 1-1 0 0,1-1 0 0 0,-1-1 0 0 0,1 1 0 0 0,-1 0 1 0 0,1-1-1 0 0,-1 0 0 0 0,1 0 0 0 0,-1 0 0 0 0,1 0 0 0 0,-1 0 1 0 0,1-1-1 0 0,-1 0 0 0 0,1 1 0 0 0,1-2-52 0 0,8 2 215 0 0,1-2-81 0 0,0 0 0 0 0,0 0 0 0 0,0-1 1 0 0,0-1-1 0 0,-1-1 0 0 0,1 0 0 0 0,-1 0 0 0 0,5-4-134 0 0,-9-9-167 0 0,-10 11-2404 0 0,-1 3-3583 0 0,-1 3-5958 0 0</inkml:trace>
  <inkml:trace contextRef="#ctx0" brushRef="#br0" timeOffset="6315.83">2440 505 11979 0 0,'0'0'2180'0'0,"0"0"-366"0"0,0 0-319 0 0,0 0-23 0 0,0 0 20 0 0,0 0-119 0 0,0 0-262 0 0,0 0-295 0 0,0 0-283 0 0,0 0-205 0 0,0 0-97 0 0,0 0-70 0 0,0 0-27 0 0,-1-3-5 0 0,-1-10-35 0 0,2 22 227 0 0,3 29 419 0 0,-3-32-653 0 0,10 425 1536 0 0,-5-336-1590 0 0,-6-84-4841 0 0,-5-35 228 0 0,-2 3-5204 0 0,4 15 810 0 0</inkml:trace>
  <inkml:trace contextRef="#ctx0" brushRef="#br0" timeOffset="6572.521">2425 476 9386 0 0,'0'0'1970'0'0,"0"0"-505"0"0,0 0-200 0 0,0 0 146 0 0,0 0 174 0 0,0 0-40 0 0,0 0-232 0 0,0 0-301 0 0,0 0-218 0 0,0 0-134 0 0,0 0-120 0 0,0 0-73 0 0,33-3-52 0 0,103-7-54 0 0,56 1-99 0 0,-195 31-4590 0 0,-5-15 1466 0 0,1 0-3542 0 0,1-3-4453 0 0</inkml:trace>
  <inkml:trace contextRef="#ctx0" brushRef="#br0" timeOffset="6734.221">2436 781 3249 0 0,'0'0'2976'0'0,"0"0"-351"0"0,0 0-238 0 0,0 0-161 0 0,0 0-111 0 0,0 0-200 0 0,0 0-305 0 0,0 0-321 0 0,0 0-302 0 0,0 0-245 0 0,0 0-175 0 0,0 0-127 0 0,0 0-94 0 0,23 4-96 0 0,71 10-70 0 0,13-28-207 0 0,-78 9-453 0 0,7-1-1629 0 0,-13 3-4228 0 0,-11 2-5245 0 0</inkml:trace>
  <inkml:trace contextRef="#ctx0" brushRef="#br0" timeOffset="7770.2">3268 741 1504 0 0,'0'0'3488'0'0,"0"0"-1258"0"0,0 0-415 0 0,0 0 100 0 0,0 0 33 0 0,0 0 1 0 0,0 0-193 0 0,0 0-338 0 0,0 0-328 0 0,0 0-291 0 0,0 0-220 0 0,0 0-154 0 0,-12-5-95 0 0,-43-13-47 0 0,52 17-253 0 0,1 1-1 0 0,-1-1 1 0 0,0 1 0 0 0,0 0 0 0 0,0 0 0 0 0,1 1 0 0 0,-1-1 0 0 0,0 0 0 0 0,1 1 0 0 0,-1 0 0 0 0,0 0-1 0 0,1-1 1 0 0,-1 1 0 0 0,1 1 0 0 0,-1-1 0 0 0,1 0 0 0 0,-1 1 0 0 0,1-1 0 0 0,0 1 0 0 0,0 0 0 0 0,-1 0-30 0 0,-7 5 130 0 0,-2-1-92 0 0,1 0-1 0 0,0 0 0 0 0,0 1 0 0 0,0 1 1 0 0,1 0-1 0 0,0 0 0 0 0,1 1 0 0 0,0 0 0 0 0,0 1 1 0 0,1-1-1 0 0,0 2 0 0 0,0-1 0 0 0,2 1 1 0 0,-1 0-1 0 0,1 1 0 0 0,1 0 0 0 0,0-1 0 0 0,1 2 1 0 0,0-1-1 0 0,1 0 0 0 0,0 1 0 0 0,0 4-37 0 0,2-14 7 0 0,1 0 0 0 0,-1 0 0 0 0,1 1 0 0 0,0-1 0 0 0,0 0-1 0 0,0 1 1 0 0,0-1 0 0 0,1 0 0 0 0,-1 0 0 0 0,1 1 0 0 0,0-1-1 0 0,0 0 1 0 0,0 0 0 0 0,0 0 0 0 0,1 0 0 0 0,-1 0 0 0 0,1 0 0 0 0,0 0-1 0 0,-1 0 1 0 0,1-1 0 0 0,1 1 0 0 0,-1-1 0 0 0,0 0 0 0 0,1 1-1 0 0,-1-1 1 0 0,1 0 0 0 0,-1 0 0 0 0,1 0 0 0 0,0-1 0 0 0,0 1 0 0 0,0-1-1 0 0,0 0 1 0 0,0 1 0 0 0,0-1 0 0 0,1-1 0 0 0,-1 1 0 0 0,1 0-7 0 0,18 0 172 0 0,0 0 0 0 0,0-2 0 0 0,0-1-1 0 0,0 0 1 0 0,0-2 0 0 0,-1 0 0 0 0,1-1 0 0 0,-1-2 0 0 0,0 0 0 0 0,-1-1 0 0 0,0-1 0 0 0,0-1 0 0 0,-1 0 0 0 0,0-2 0 0 0,7-6-172 0 0,5-4 222 0 0,-1 0 0 0 0,-1-3 0 0 0,-2 0 0 0 0,0-1 0 0 0,-2-2 0 0 0,-1-1 0 0 0,1-3-222 0 0,-13 11 21 0 0,0-1 0 0 0,-2 0 0 0 0,-1-1 0 0 0,-1 0 0 0 0,-1 0 0 0 0,0-1 0 0 0,-2 1 0 0 0,-1-1 0 0 0,-1 0 0 0 0,-1-1 0 0 0,-1 1 0 0 0,-2-17-21 0 0,1 35-19 0 0,0 0 0 0 0,-1 0 0 0 0,1 0 1 0 0,-1 0-1 0 0,-1 0 0 0 0,1 0 0 0 0,-1 1 1 0 0,0-1-1 0 0,-1 1 0 0 0,1-1 0 0 0,-1 1 1 0 0,0 0-1 0 0,0 0 0 0 0,-1 0 0 0 0,1 0 1 0 0,-1 1-1 0 0,0 0 0 0 0,-1-1 0 0 0,1 1 0 0 0,-1 1 1 0 0,1-1-1 0 0,-1 1 0 0 0,0 0 0 0 0,-1 0 1 0 0,1 0-1 0 0,0 0 0 0 0,-3 0 19 0 0,-3-1-29 0 0,1 1-1 0 0,-1 0 0 0 0,0 1 1 0 0,1 0-1 0 0,-1 0 0 0 0,0 1 1 0 0,0 1-1 0 0,0 0 0 0 0,0 0 1 0 0,0 1-1 0 0,0 0 0 0 0,0 1 1 0 0,0 1-1 0 0,-6 1 30 0 0,-1 2-10 0 0,0 1 1 0 0,1 0-1 0 0,0 2 0 0 0,0-1 1 0 0,1 2-1 0 0,0 0 0 0 0,0 2 1 0 0,1-1-1 0 0,1 2 0 0 0,0 0 10 0 0,7-6 8 0 0,1-1 0 0 0,1 1 1 0 0,-1 0-1 0 0,1 1 0 0 0,1-1 0 0 0,-1 1 0 0 0,1 0 0 0 0,0 0 0 0 0,1 0 0 0 0,0 1 0 0 0,1-1 0 0 0,-1 1 1 0 0,1 0-1 0 0,1-1 0 0 0,0 1 0 0 0,0 0 0 0 0,1 0 0 0 0,0 0 0 0 0,1 0 0 0 0,-1 0 0 0 0,2-1 0 0 0,0 5-8 0 0,5 5 52 0 0,1 0-1 0 0,1-1 1 0 0,0 0-1 0 0,2 0 0 0 0,0-1 1 0 0,0-1-1 0 0,1 0 1 0 0,1 0-1 0 0,1-1 0 0 0,0-1 1 0 0,1 0-1 0 0,0-1 1 0 0,13 8-52 0 0,144 105 694 0 0,-81-59-407 0 0,-66-40-263 0 0,-17-20-1196 0 0,-2-20-3634 0 0,-4 9 661 0 0,0 1-6588 0 0</inkml:trace>
  <inkml:trace contextRef="#ctx0" brushRef="#br0" timeOffset="8135.909">4069 652 14227 0 0,'0'0'2230'0'0,"0"0"-754"0"0,0 0-317 0 0,0 0 39 0 0,0 0 57 0 0,0 0-91 0 0,0 0-288 0 0,0 0-287 0 0,0 0-139 0 0,0 0-10 0 0,0 0 23 0 0,0 0 30 0 0,0 0-43 0 0,-1 14-85 0 0,0-1-262 0 0,-1 0 0 0 0,0 0 0 0 0,0-1-1 0 0,-1 1 1 0 0,-1 0 0 0 0,-1-1 0 0 0,1 0 0 0 0,-7 10-103 0 0,-27 39 225 0 0,-3-2 1 0 0,-2-1-1 0 0,-11 7-225 0 0,2-3-125 0 0,39-44-315 0 0,13-17 244 0 0,-9-9-5720 0 0,4-5 1169 0 0,3 4-2031 0 0,2 2-3354 0 0</inkml:trace>
  <inkml:trace contextRef="#ctx0" brushRef="#br0" timeOffset="8617.543">3784 590 9522 0 0,'0'0'2837'0'0,"0"0"-469"0"0,0 0-415 0 0,0 0-272 0 0,0 0-180 0 0,0 0-201 0 0,0 0-269 0 0,0 0-235 0 0,0 0-229 0 0,0 0-191 0 0,0 0-103 0 0,0 0-14 0 0,-3 1 17 0 0,3-1-228 0 0,-1 0-1 0 0,1 1 1 0 0,-1-1 0 0 0,0 1 0 0 0,1-1-1 0 0,-1 1 1 0 0,1 0 0 0 0,-1-1-1 0 0,1 1 1 0 0,-1 0 0 0 0,1-1 0 0 0,0 1-1 0 0,-1 0 1 0 0,1-1 0 0 0,0 1-1 0 0,-1 0 1 0 0,1 0 0 0 0,0-1 0 0 0,0 1-1 0 0,0 0 1 0 0,0 0 0 0 0,0 0-1 0 0,0-1 1 0 0,0 1 0 0 0,0 0 0 0 0,0 0-1 0 0,0-1 1 0 0,0 1 0 0 0,0 0-1 0 0,1 0 1 0 0,-1-1 0 0 0,0 1-1 0 0,1 0 1 0 0,-1 0 0 0 0,0-1 0 0 0,1 1-1 0 0,-1 0 1 0 0,1-1 0 0 0,-1 1-1 0 0,1-1 1 0 0,-1 1 0 0 0,1 0 0 0 0,-1-1-1 0 0,1 0 1 0 0,0 1 0 0 0,-1-1-1 0 0,1 1 1 0 0,0-1 0 0 0,0 0 0 0 0,-1 1-1 0 0,1-1 1 0 0,0 0 0 0 0,-1 0-1 0 0,1 1-46 0 0,143 138 2671 0 0,-49 8-2157 0 0,-65-90-415 0 0,2-3 0 0 0,3 0 0 0 0,2-2 0 0 0,10 7-100 0 0,-33-52-383 0 0,-20-16-876 0 0,0 1-1601 0 0,-1 3-2005 0 0,5 2-7198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2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574 332 568 0 0,'0'0'996'0'0,"0"0"-142"0"0,0 0 150 0 0,0 0 320 0 0,0 0 247 0 0,0 0 102 0 0,0 0-102 0 0,0 0-226 0 0,0 0-242 0 0,0 0-235 0 0,0 0-171 0 0,11-5-79 0 0,35-15 25 0 0,-35 15 87 0 0,-11 5 93 0 0,0 0 38 0 0,0 0-47 0 0,0 0-77 0 0,0 0-68 0 0,0 0-38 0 0,0 0-1 0 0,0 0 17 0 0,0 0-13 0 0,0 0-13 0 0,0 0-36 0 0,0 0-68 0 0,-32-17 669 0 0,16 10-1126 0 0,0 2 1 0 0,-1 1-1 0 0,0 0 0 0 0,0 1 0 0 0,0 0 1 0 0,0 2-1 0 0,0 0 0 0 0,0 1 1 0 0,-1 0-1 0 0,1 2 0 0 0,0 0 0 0 0,0 1 1 0 0,0 0-1 0 0,0 2 0 0 0,1 0 0 0 0,0 0 1 0 0,0 2-1 0 0,0 0 0 0 0,1 1 1 0 0,-14 9-61 0 0,5-4 63 0 0,21-13-59 0 0,0 1 0 0 0,0 0 0 0 0,1 0 0 0 0,-1 1-1 0 0,0-1 1 0 0,0 1 0 0 0,1-1 0 0 0,-1 1 0 0 0,1 0 0 0 0,-1 0 0 0 0,1 0 0 0 0,0 0-1 0 0,0 0 1 0 0,0 1 0 0 0,0-1 0 0 0,0 1 0 0 0,1-1 0 0 0,-1 1 0 0 0,1 0 0 0 0,-1 0-1 0 0,1-1 1 0 0,0 1 0 0 0,0 0 0 0 0,0 0 0 0 0,1 0 0 0 0,-1 0 0 0 0,1 1-4 0 0,-1 0 4 0 0,0 1 0 0 0,1 0 0 0 0,-1-1 1 0 0,1 1-1 0 0,1-1 0 0 0,-1 1 1 0 0,1 0-1 0 0,-1-1 0 0 0,1 1 0 0 0,0-1 1 0 0,1 0-1 0 0,-1 1 0 0 0,1-1 1 0 0,0 0-1 0 0,0 0 0 0 0,0 0 0 0 0,1 0 1 0 0,-1 0-1 0 0,1 0 0 0 0,0-1 1 0 0,0 1-1 0 0,0-1 0 0 0,1 0 0 0 0,-1 0 1 0 0,1 0-1 0 0,0 0 0 0 0,-1-1 1 0 0,1 0-5 0 0,201 65 344 0 0,-187-49-322 0 0,-18-18-26 0 0,0 0 10 0 0,-15 12 354 0 0,-267 138 255 0 0,255-132-591 0 0,17-12-24 0 0,0 0 0 0 0,0 0 0 0 0,1 1 0 0 0,0 0 1 0 0,1 0-1 0 0,0 1 0 0 0,0 0 0 0 0,0 1 0 0 0,1 0 1 0 0,0 0-1 0 0,1 0 0 0 0,0 1 0 0 0,-4 8 0 0 0,9-15 1 0 0,0 1 0 0 0,0-1 0 0 0,1 1 0 0 0,-1-1 0 0 0,1 1-1 0 0,0-1 1 0 0,0 1 0 0 0,0-1 0 0 0,0 1 0 0 0,1-1 0 0 0,-1 1 0 0 0,1-1-1 0 0,0 1 1 0 0,0-1 0 0 0,0 0 0 0 0,0 1 0 0 0,1-1 0 0 0,-1 0-1 0 0,1 0 1 0 0,0 0 0 0 0,0 0 0 0 0,0 0 0 0 0,0-1 0 0 0,1 1 0 0 0,-1 0-1 0 0,1-1 1 0 0,-1 0 0 0 0,1 0 0 0 0,0 0 0 0 0,0 0 0 0 0,0 0 0 0 0,3 1-1 0 0,4 2 47 0 0,0-1 1 0 0,0 0-1 0 0,1 0 1 0 0,-1-1-1 0 0,1-1 1 0 0,0 1-1 0 0,-1-2 1 0 0,1 0-1 0 0,0 0 1 0 0,1-1-48 0 0,124-18 264 0 0,-102 3-3226 0 0,-26 10 249 0 0,-4 3 259 0 0,0-2-4077 0 0,-2 0-5431 0 0</inkml:trace>
  <inkml:trace contextRef="#ctx0" brushRef="#br0" timeOffset="500.253">395 0 6705 0 0,'0'0'2076'0'0,"0"0"-285"0"0,0 0-220 0 0,0 0-54 0 0,0 0-20 0 0,0 0-134 0 0,0 0-247 0 0,0 0-275 0 0,0 0-207 0 0,0 0-57 0 0,0 0 26 0 0,0 0 66 0 0,0 0 16 0 0,-4 13-79 0 0,-22 111 1153 0 0,14 318 1566 0 0,-36-63-2997 0 0,12-192-289 0 0,33-156 844 0 0,3-25-3408 0 0,0-3-3378 0 0,0-2 45 0 0,0-5-5896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0 0 0,'0'0'1752'0'0,"0"0"-10"0"0,0 0 137 0 0,0 0 302 0 0,0 0 210 0 0,0 0-64 0 0,0 0-371 0 0,0 0-507 0 0,0 0-385 0 0,0 0-241 0 0,0 0-142 0 0,6 8 2631 0 0,51-8-1572 0 0,16 1-625 0 0,-1-3 0 0 0,0-3 0 0 0,55-11-1115 0 0,85-18 1029 0 0,-168 27-2270 0 0,-73 26-3889 0 0,16-9-3295 0 0,7-6-2842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13:54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484 482,'-1'226,"-28"-27,19-30,7-155,1-11,0 0,0 1,0-1,1 0,0 1,0 0,0-1,0 1,0-1,1 1,-1 0,1 0,0-1,0 1,1 0,-1 0,1-1,0 1,0 0,0-1,0 1,0-1,1 0,0 1,0-1,0 0,0 0,0 0,0 0,1 0,0-1,-1 1,1-1,0 1,0-1,0 0,1 0,-1-1,0 1,2 0,166-4,28-28,-134 31,84-12,-131 5</inkml:trace>
  <inkml:trace contextRef="#ctx0" brushRef="#br0" timeOffset="821.434">1442 538,'0'-8,"0"0,-1 0,2 0,-1 0,1 0,0 0,0 0,1 0,0 0,1 1,-1-1,4-4,0 33,-31 237,-1-89,25 27,-15-115,18-72</inkml:trace>
  <inkml:trace contextRef="#ctx0" brushRef="#br0" timeOffset="7932.014">2120 341,'-7'1,"-1"1,1 0,0 0,0 0,1 1,-1 0,1 1,-1-1,1 1,0 0,0 1,1 0,-1 0,1 0,0 0,0 1,1-1,-1 1,2 1,-1-1,0 0,1 1,1 0,-1 0,1 0,0 0,0 0,1 2,-2 0,1 0,1 0,0 0,0 0,1 0,0 0,0 0,1 0,0 0,1 0,0 0,0 0,1 0,0-1,1 1,0-1,0 0,1 0,0 0,5 5,0-7,1 0,-1-1,2 0,-1-1,0 0,1-1,-1 0,1-1,0 0,0-1,0 0,0-1,0 0,0-1,0-1,0 1,0-2,-1 0,1 0,-1-1,1-1,-1 0,-1 0,8-6,-9 2,0 0,-2-1,1 0,-1 0,0-1,-1 0,-1 0,1 0,-2-1,0 0,0 0,-1 0,1-8,-2 13,-1 0,0-1,0 1,0 0,-1-1,0 1,-1-1,1 1,-2 0,1-1,-1 1,0 0,0 0,-1 0,0 0,0 0,-1 1,1 0,-1-1,-1 1,1 1,-1-1,0 1,-1-1,1 1,-1 1,0-1,0 1,-4-1,4 0,0 1,-1 0,0 0,0 1,0 0,0 0,-1 1,1 0,-1 0,1 1,-1 0,1 0,-1 0,0 1,0 1,1-1,-1 1,0 0,1 1,-1 0,1 0,0 1,0 0,-1 0,2 0,-1 1,0 0,1 1,0-1,0 1,-3 3,-5 10,1 0</inkml:trace>
  <inkml:trace contextRef="#ctx0" brushRef="#br0" timeOffset="12571.635">2262 679,'-13'-1,"0"0,0 1,0 0,0 1,0 1,0 0,0 1,0 0,1 1,-1 0,1 1,0 0,1 1,-1 0,1 1,0 1,0 0,0 1,0 1,1 0,0 0,1 1,0 0,1 1,0 0,0 0,2 1,-1 0,2 0,0 0,-2 7,-3 24,7-37,1 1,0-1,0 1,0 0,1-1,1 1,-1 0,1 0,0-1,1 1,0 0,0 0,1-1,0 1,0-1,2 4,3 2,0 0,1 0,1-1,0 0,1-1,0 0,1 0,0-1,0 0,1-1,1 0,0-1,0-1,0 0,1 0,0-2,2 1,-6-3,0 0,0 0,1-1,0 0,-1-1,1 0,0-1,-1 0,1-1,0 0,-1-1,1 0,-1 0,1-1,-1-1,0 0,0 0,-1-1,1 0,-1 0,0-1,-1-1,1 1,2-4,85-91,-91 90,-1 0,0 0,0-1,-1 0,0 0,-1 1,-1-1,0-1,0 1,-1 0,-1 0,0 0,-1-2,0-22,2 25,-1 0,0 0,-1 0,-1 0,1 0,-2 0,1 1,-2-1,1 1,-1 0,-1 0,0 1,0 0,-1 0,0 0,0 1,-1 0,0 0,-1 1,-5-3,5 5,0 1,-1 1,1 0,-1 0,0 1,0 0,0 0,0 1,0 1,0 0,0 0,-6 1,4 0,-13-1</inkml:trace>
  <inkml:trace contextRef="#ctx0" brushRef="#br0" timeOffset="15239.213">2684 2,'11'138,"-1"-77,-3 0,-3 0,-2 1,-3-1,-4 14,-24 199,30 318,0-588,-1 0,0 1,0-1,0 0,-1 1,1-1,-1 0,0 0,0 0,-1 0,1 0,-1 0,0 0,0 0,0 0,-1-1,1 1,-1-1,0 0,0 0,0 0,0 0,0 0,-1-1,1 1,-1-1,0 0,1 0,-1 0,0-1,0 1,0-1,-1 0,0 0,-184 4,108-8,-297 19,246-5,0-7,-39-6,18 0,-962 2,923 28,189-28,0-1,1 1,-1-1,1 1,-1-1,0 0,1 0,-1 0,1 0,0 0,-1-1,1 1,0-1,0 1,0-1,0 0,0 0,0 0,0 0,1 0,-1 0,1-1,0 1,-1 0,1-1,0 1,0-1,1 1,-1-1,0 0,1 1,0-1,-1-1,12-92,10 18,-3-1,-3-1,-4 0,-1-34,-8-487,0 572,2 0,0 0,3 1,0 0,1 0,3-1,-2-1,20-53,-28 80,0 0,0 0,0 0,1 0,-1 1,1-1,-1 1,1-1,0 1,0-1,0 1,0 0,0 0,1 0,-1 0,1 0,-1 1,1-1,0 1,0 0,-1 0,1 0,0 0,0 0,0 0,0 1,0-1,0 1,1 0,93 14,-61-6,25-1,0-2,0-3,43-5,3 1,176 2,-82 28,533-29,-679 2,143-12,-132 1,0 3,1 3,0 2,27 6,24-2,-88 9,-35-5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8418 0 0,'0'0'2650'0'0,"0"0"-481"0"0,0 0-269 0 0,0 0-107 0 0,0 0-170 0 0,0 0-325 0 0,0 0-371 0 0,0 0-303 0 0,0 0-204 0 0,0 0-104 0 0,0 0-57 0 0,0 0-11 0 0,0 0 17 0 0,-4 4 87 0 0,1 0-294 0 0,3-4-36 0 0,1 0 0 0 0,-1 0 1 0 0,1 0-1 0 0,-1 0 0 0 0,1 0 0 0 0,-1 0 1 0 0,1 0-1 0 0,-1 0 0 0 0,1 0 1 0 0,-1 0-1 0 0,1 0 0 0 0,-1 0 0 0 0,1 0 1 0 0,-1 0-1 0 0,1 1 0 0 0,-1-1 1 0 0,0 0-1 0 0,1 0 0 0 0,-1 1 0 0 0,1-1 1 0 0,-1 0-1 0 0,1 0 0 0 0,-1 1 0 0 0,0-1 1 0 0,1 0-1 0 0,-1 1 0 0 0,0-1 1 0 0,1 1-1 0 0,-1-1 0 0 0,0 1 0 0 0,0-1 1 0 0,0 0-1 0 0,1 1 0 0 0,-1-1 1 0 0,0 1-1 0 0,0-1 0 0 0,0 1 0 0 0,0-1 1 0 0,0 1-1 0 0,1-1 0 0 0,-1 1 1 0 0,0-1-1 0 0,0 1 0 0 0,-1-1 0 0 0,1 1 1 0 0,0-1-1 0 0,0 1 0 0 0,0-1 0 0 0,0 1 1 0 0,0-1-1 0 0,0 1 0 0 0,-1-1 1 0 0,1 1-1 0 0,0-1 0 0 0,0 0 0 0 0,-1 1 1 0 0,1-1-1 0 0,0 1 0 0 0,-1-1 1 0 0,1 0-1 0 0,0 1 0 0 0,-1-1 0 0 0,1 0 1 0 0,0 1-1 0 0,-1-1-22 0 0,186 1 2400 0 0,67-34-1179 0 0,-148 29-3139 0 0,-102 9-2032 0 0,-3 0-6644 0 0,0-4-637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10386 0 0,'0'0'2671'0'0,"0"0"-907"0"0,0 0-372 0 0,0 0-27 0 0,0 0 22 0 0,0 0-50 0 0,0 0-166 0 0,0 0-187 0 0,0 0-84 0 0,0 0-38 0 0,0 0-117 0 0,0 0-74 0 0,21 5-83 0 0,67 14-133 0 0,-69-16-252 0 0,1 0 0 0 0,-1-2 0 0 0,1 0-1 0 0,0-1 1 0 0,0-1 0 0 0,-1-1 0 0 0,2-1-203 0 0,14-1 248 0 0,152-19 427 0 0,-95 8-2732 0 0,-91 14 1702 0 0,0 0-1510 0 0,0 0-3539 0 0,0 1-6959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1 420 6729 0 0,'0'0'1571'0'0,"0"0"-168"0"0,0 0 150 0 0,0 0 138 0 0,0 0 30 0 0,0 0-123 0 0,0 0-228 0 0,0 0-237 0 0,0 0-211 0 0,0 0-187 0 0,33-6-129 0 0,101-21-109 0 0,-75 2 157 0 0,-53 17-515 0 0,20-25 312 0 0,-2 0 0 0 0,-1-1 0 0 0,-1-2 0 0 0,-2 0 1 0 0,-2-1-1 0 0,-1-1 0 0 0,-2 0 0 0 0,1-12-451 0 0,-13 32 711 0 0,-3 21-206 0 0,0 1-562 0 0,9 240 605 0 0,5-153-384 0 0,-3 1 0 0 0,-5 0 0 0 0,-3 0 0 0 0,-5 1 0 0 0,-3-1 0 0 0,-14 61-164 0 0,-16 57 45 0 0,34-204-1 0 0,-3 5-484 0 0,2-19-433 0 0,-3-9 409 0 0,4-74-3539 0 0,7 61-76 0 0,3 2-3799 0 0,-2 9-3096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1 11490 0 0,'0'0'4264'0'0,"0"0"-2406"0"0,0 0-867 0 0,0 0-157 0 0,0 0 15 0 0,0 0 2 0 0,-38 24-66 0 0,-116 76-109 0 0,-15 23 987 0 0,46-21-375 0 0,122-101-1276 0 0,1-1-1 0 0,-1 1 0 0 0,0 0 0 0 0,1 0 1 0 0,-1 0-1 0 0,0 0 0 0 0,1 0 0 0 0,-1 0 1 0 0,1 0-1 0 0,-1 0 0 0 0,1 0 0 0 0,0 0 1 0 0,0 1-1 0 0,-1-1 0 0 0,1 0 0 0 0,0 0 1 0 0,0 0-1 0 0,0 0 0 0 0,0 0 0 0 0,0 0 1 0 0,0 1-1 0 0,0-1 0 0 0,1 0 0 0 0,-1 0 1 0 0,0 0-1 0 0,1 0 0 0 0,-1 0 0 0 0,1 0 1 0 0,-1 0-1 0 0,1 0 0 0 0,-1 0 0 0 0,1 0 1 0 0,0 0-1 0 0,-1 0 0 0 0,1 0 0 0 0,0 0 1 0 0,0 0-1 0 0,0-1 0 0 0,-1 1 0 0 0,1 0 1 0 0,0-1-1 0 0,0 1 0 0 0,0-1 0 0 0,0 1 1 0 0,1-1-12 0 0,54 17 428 0 0,-41-14-306 0 0,14 6 266 0 0,-2 1 1 0 0,0 1-1 0 0,0 2 1 0 0,-1 1-1 0 0,0 0 1 0 0,7 8-389 0 0,81 91 1172 0 0,-36-2-652 0 0,-71-38-134 0 0,-7-73-413 0 0,11 12-122 0 0,-7-11 81 0 0,-1 0 0 0 0,1-1 0 0 0,-1 1 0 0 0,0-1 0 0 0,1 1 0 0 0,-1-1 0 0 0,1 0 0 0 0,-1-1 0 0 0,1 1 0 0 0,-1 0 1 0 0,1-1-1 0 0,-1 0 0 0 0,0 0 0 0 0,1 0 0 0 0,-1 0 0 0 0,0-1 0 0 0,0 1 0 0 0,0-1 0 0 0,0 0 0 0 0,0 1 0 0 0,2-3 68 0 0,24-15-3885 0 0,-17 11 175 0 0,-2 0-8689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14451 0 0,'0'0'3455'0'0,"0"0"-1301"0"0,0 0-525 0 0,0 0-153 0 0,0 0-145 0 0,0 0-192 0 0,0 0-274 0 0,0 0-237 0 0,0 0-150 0 0,0 0-133 0 0,0 0-89 0 0,0 0-49 0 0,-9 10-46 0 0,-26 32-35 0 0,31-37-112 0 0,1 0 1 0 0,0 1-1 0 0,0-1 1 0 0,0 1-1 0 0,1 0 1 0 0,0 0 0 0 0,0 0-1 0 0,1 0 1 0 0,-1 0-1 0 0,1 1 1 0 0,0-1-1 0 0,1 0 1 0 0,0 1-1 0 0,0-1 1 0 0,0 0-1 0 0,1 1 1 0 0,0-1-15 0 0,0 18-38 0 0,-2-12-596 0 0,6 30 548 0 0,3-33-2868 0 0,7-6-3354 0 0,-13-3-5010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8642 0 0,'0'0'4641'0'0,"0"0"-2817"0"0,0 0-351 0 0,0 0-209 0 0,0 0-256 0 0,0 0-192 0 0,0 0-296 0 0,0 0-376 0 0,0 0-184 0 0,0 0-136 0 0,0 0-64 0 0,0 0-16 0 0,0 0-160 0 0,0 0-344 0 0,-44 55-584 0 0,52-36-2257 0 0,-5-8-8162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0 395 16227 0 0,'0'0'934'0'0,"0"0"-52"0"0,0 0 239 0 0,0 0 239 0 0,0 0-22 0 0,0 0-210 0 0,0 0-252 0 0,0 0-170 0 0,0 0-113 0 0,0 0-93 0 0,0 0-85 0 0,0 0-97 0 0,16-29-30 0 0,50-90-39 0 0,-29 30 267 0 0,-8-5-173 0 0,-23 174-1226 0 0,-7-74 892 0 0,1 0-1 0 0,0 0 1 0 0,1-1-1 0 0,-1 1 1 0 0,1 0 0 0 0,0 0-1 0 0,1-1 1 0 0,0 1 0 0 0,-1-1-1 0 0,2 1 1 0 0,-1-1-1 0 0,1 0 1 0 0,-1 0 0 0 0,1 0-1 0 0,1 0 1 0 0,-1 0-1 0 0,1-1 1 0 0,0 1 0 0 0,0-1-1 0 0,0 0 1 0 0,0-1-1 0 0,1 1 1 0 0,-1-1 0 0 0,1 1-1 0 0,0-1 1 0 0,0-1-1 0 0,1 1 1 0 0,-1-1 0 0 0,0 0-1 0 0,1 0 1 0 0,4 1-9 0 0,-4-2 97 0 0,0 0 0 0 0,1-1 0 0 0,-1 0 0 0 0,0 0 0 0 0,1 0 0 0 0,-1 0 0 0 0,0-1 0 0 0,1 0 0 0 0,-1-1 0 0 0,0 0 0 0 0,0 0 0 0 0,0 0 0 0 0,0 0 0 0 0,0-1 0 0 0,-1 0 0 0 0,1 0 0 0 0,-1-1 0 0 0,0 1 0 0 0,0-1 1 0 0,0 0-1 0 0,3-4-97 0 0,1-1 46 0 0,-1-1 1 0 0,0 0 0 0 0,-1-1-1 0 0,0 0 1 0 0,-1 0 0 0 0,0 0-1 0 0,0-1 1 0 0,-1 1 0 0 0,-1-1-1 0 0,0-1 1 0 0,-1 1 0 0 0,0 0-1 0 0,-1-1 1 0 0,0 0 0 0 0,-1-10-47 0 0,2 3-381 0 0,-1 6-2136 0 0,-2 3-4958 0 0,0 8-5131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1 940 2216 0 0,'0'0'1720'0'0,"0"0"-1020"0"0,0 0-251 0 0,0 0 423 0 0,0 0 559 0 0,0 0 284 0 0,0 0 39 0 0,0 0-123 0 0,0 0-147 0 0,0 0-105 0 0,0 0-118 0 0,0 0-141 0 0,33 0-144 0 0,106 0-142 0 0,-29-4 1650 0 0,-105 4-2366 0 0,-1-1 1 0 0,1 0-1 0 0,-1-1 0 0 0,1 1 0 0 0,-1-1 0 0 0,0 0 1 0 0,0 0-1 0 0,0 0 0 0 0,0 0 0 0 0,0-1 1 0 0,0 0-1 0 0,-1 0 0 0 0,1 0 0 0 0,-1 0 1 0 0,0 0-1 0 0,1-1 0 0 0,-2 1 0 0 0,1-1 0 0 0,0 0 1 0 0,-1 0-1 0 0,0 0 0 0 0,0 0 0 0 0,0-1 1 0 0,0 1-1 0 0,-1 0 0 0 0,1-4-118 0 0,-1 5 3 0 0,-1 1 0 0 0,0-1-1 0 0,1 0 1 0 0,-2 0 0 0 0,1 0-1 0 0,0 0 1 0 0,0 1 0 0 0,-1-1 0 0 0,0 0-1 0 0,1 0 1 0 0,-1 0 0 0 0,0 1 0 0 0,0-1-1 0 0,-1 1 1 0 0,1-1 0 0 0,0 1 0 0 0,-1-1-1 0 0,0 1 1 0 0,1 0 0 0 0,-1 0 0 0 0,0-1-1 0 0,0 1 1 0 0,-1 1 0 0 0,1-1 0 0 0,0 0-1 0 0,0 0 1 0 0,-1 1 0 0 0,1 0-1 0 0,-1-1 1 0 0,1 1 0 0 0,-1 0 0 0 0,0 0-1 0 0,0 0 1 0 0,1 1 0 0 0,-1-1 0 0 0,0 1-1 0 0,-2-1-2 0 0,-3 0-26 0 0,0 1-1 0 0,0-1 1 0 0,0 2-1 0 0,0-1 1 0 0,0 1 0 0 0,1 0-1 0 0,-1 1 1 0 0,0-1-1 0 0,0 2 1 0 0,1-1-1 0 0,0 1 1 0 0,-1 0-1 0 0,1 1 1 0 0,0-1-1 0 0,1 1 1 0 0,-1 1-1 0 0,1-1 1 0 0,-1 1-1 0 0,1 1 1 0 0,1-1-1 0 0,-1 1 1 0 0,1 0 0 0 0,0 0-1 0 0,0 0 1 0 0,1 1-1 0 0,0-1 1 0 0,0 1-1 0 0,0 0 1 0 0,1 1-1 0 0,0-1 1 0 0,1 1-1 0 0,-1-1 1 0 0,2 1-1 0 0,-1 0 1 0 0,1-1-1 0 0,0 1 1 0 0,0 0-1 0 0,1 0 1 0 0,0 0 0 0 0,1 0 25 0 0,1-1 20 0 0,1-1-1 0 0,1 0 0 0 0,-1 0 1 0 0,1 0-1 0 0,0 0 0 0 0,0 0 1 0 0,0-1-1 0 0,1 1 0 0 0,0-1 1 0 0,0-1-1 0 0,1 1 0 0 0,-1-1 1 0 0,1 0-1 0 0,0 0 0 0 0,0 0 1 0 0,0-1-1 0 0,1 0 0 0 0,-1 0 1 0 0,2 0-19 0 0,11 4 139 0 0,0-1-1 0 0,0-1 1 0 0,0 0 0 0 0,1-1 0 0 0,0-2 0 0 0,-1 0 0 0 0,1-1 0 0 0,0 0 0 0 0,0-2 0 0 0,0-1 0 0 0,0 0 0 0 0,-1-1 0 0 0,1-1 0 0 0,-1-1 0 0 0,0-1 0 0 0,5-3-139 0 0,14-6 185 0 0,-1-2-1 0 0,-1-1 1 0 0,0-2-1 0 0,-2-1 1 0 0,0-2-1 0 0,-2-1 1 0 0,16-16-185 0 0,-23 15 46 0 0,-2-1 0 0 0,-1-1-1 0 0,-1-1 1 0 0,-2-1 0 0 0,-1 0 0 0 0,-1-1-1 0 0,-1-1 1 0 0,-2-1 0 0 0,11-32-46 0 0,-9 13-2 0 0,-3 0-1 0 0,-1 0 1 0 0,-3-1 0 0 0,-2-1 0 0 0,-2 1-1 0 0,-2-1 1 0 0,-4-20 2 0 0,2 66-2 0 0,-1 1 1 0 0,0-1-1 0 0,-1 1 1 0 0,1-1-1 0 0,-1 1 1 0 0,-1-1-1 0 0,1 1 0 0 0,-1-1 1 0 0,0 1-1 0 0,0 0 1 0 0,-1 0-1 0 0,0 0 0 0 0,0 0 1 0 0,-1 1-1 0 0,1-1 1 0 0,-1 1-1 0 0,0 0 0 0 0,0 0 1 0 0,-1 0-1 0 0,0 0 1 0 0,0 0 1 0 0,3 5-6 0 0,0-1 1 0 0,0 0-1 0 0,0 1 1 0 0,0-1-1 0 0,0 1 1 0 0,0-1-1 0 0,0 1 1 0 0,0 0-1 0 0,0 0 1 0 0,0 0-1 0 0,0 0 1 0 0,0 0 0 0 0,0 0-1 0 0,0 1 1 0 0,0-1-1 0 0,0 1 1 0 0,0 0-1 0 0,0-1 1 0 0,0 1-1 0 0,0 0 1 0 0,1 0-1 0 0,-1 0 1 0 0,0 0-1 0 0,0 0 1 0 0,1 0-1 0 0,-1 1 1 0 0,1-1-1 0 0,-1 1 1 0 0,1-1-1 0 0,0 1 1 0 0,-1-1-1 0 0,1 1 1 0 0,0 0-1 0 0,0 0 1 0 0,0-1 0 0 0,0 2 4 0 0,-32 69-22 0 0,32-70 25 0 0,-15 62 28 0 0,1 0 0 0 0,4 1 1 0 0,3 1-1 0 0,2 0 0 0 0,3 0 0 0 0,5 48-30 0 0,0-73 27 0 0,0-1 0 0 0,3 1 0 0 0,2 0 0 0 0,1-1 0 0 0,2 0 0 0 0,1-1 0 0 0,3 0 0 0 0,11 21-27 0 0,-21-50 0 0 0,-1-2-9 0 0,0 0 0 0 0,0 0 0 0 0,1-1 0 0 0,0 1 0 0 0,1-1 0 0 0,-1 0 0 0 0,1 0 0 0 0,1-1-1 0 0,-1 0 1 0 0,1 0 0 0 0,0 0 0 0 0,2 0 9 0 0,-1-43-1991 0 0,-12 2-1170 0 0,0 20-2547 0 0,4 4-6117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14107 0 0,'0'0'2443'0'0,"0"0"-1389"0"0,0 0-393 0 0,0 0 206 0 0,0 0 272 0 0,0 0 157 0 0,0 0-122 0 0,0 0-221 0 0,0 0-179 0 0,0 0-122 0 0,0 0-116 0 0,34 3-88 0 0,107 10-88 0 0,101-10-109 0 0,-240-3-340 0 0,61 0-812 0 0,-22 0-4973 0 0,-27 0-5935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 5505 0 0,'0'0'2047'0'0,"0"0"6"0"0,0 0 39 0 0,0 0-22 0 0,0 0-180 0 0,0 0-358 0 0,0 0-353 0 0,0 0-215 0 0,0 0-72 0 0,0 0-26 0 0,0 0-23 0 0,2-7 3168 0 0,-50 322-2342 0 0,45-270-1523 0 0,3-29-409 0 0,3-25-1258 0 0,5-16-295 0 0,0-4-4578 0 0,-6 18-3697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593 170,'2'2,"0"-1,0 0,0 1,-1 0,1-1,0 1,-1 0,1 0,-1 0,0 0,0 0,0 0,0 0,0 0,0 0,0 1,-1-1,1 0,-1 1,1-1,-1 0,0 1,0-1,0 0,0 2,0-1,2 41,-1 1,-3-1,-1 1,-8 31,0 13,-43 251,48-241,6-99,1-11</inkml:trace>
  <inkml:trace contextRef="#ctx0" brushRef="#br0" timeOffset="271.424">113 227,'48'-10,"45"-12,20-3,2-2,-6 4,-10 1,-14 4,-15 0,-11 4,-10 4,-9 3,-7 4,-3 1,-8 7,-7 6,-6 3</inkml:trace>
  <inkml:trace contextRef="#ctx0" brushRef="#br0" timeOffset="617.324">1157 453,'-20'25,"1"1,1 1,2 0,0 1,2 1,1 1,2 0,1 0,1 1,-5 31,13-58,0-1,0 1,0 0,1 0,0 0,-1-1,1 1,1 0,-1 0,1 0,-1 0,1-1,0 1,0 0,1-1,-1 1,1-1,-1 1,1-1,0 0,1 0,-1 0,1 0,-1 0,1 0,0-1,0 1,0-1,0 0,0 0,0 0,1 0,-1 0,1-1,0 0,-1 1,1-1,3 0,6-1,0-1,0-1,-1 0,1-1,-1 0,0-1,0 0,0-1,0 0,-1-1,0 0,0-1,-1 0,0-1,0 0,0 0,-1-1,0 0,-1-1,0 0,-1-1,0 1,0-1,-1 0,-1-1,0 0,0-2,-1 5,0 0,-1 0,0 0,-1-1,0 1,0-1,-1 1,-1-1,1 1,-2-1,1 0,-1 1,-1-1,1 1,-2 0,1-1,-1 1,-1 0,0 0,0 1,0-1,-1 1,-1 0,1 0,-1 1,-1-1,1 1,-1 1,0-1,-5-2,8 5,0 1,0-1,-1 1,0 0,1 0,-1 0,0 1,-1-1,1 1,0 0,-1 1,1-1,-1 1,1 0,-1 1,1-1,-1 1,0 0,1 1,-1-1,1 1,-1 0,1 0,-1 1,1 0,0 0,-1 0,1 1,0-1,1 1,-1 0,0 1,1-1,-3 3,-3 8</inkml:trace>
  <inkml:trace contextRef="#ctx0" brushRef="#br0" timeOffset="1067.54">1778 481,'-35'26,"2"1,0 2,2 1,2 1,0 2,2 1,-3 8,27-38,-1 0,1 0,0 1,0-1,0 1,1-1,0 1,0 0,0 0,0 0,1 0,-1 0,2 1,-1-1,0 0,1 0,0 1,0-1,1 0,-1 1,1-1,0 0,1 0,-1 0,1 0,0 0,0 0,1 0,-1-1,1 1,0-1,0 0,1 0,-1 0,1 0,0 0,0-1,2 2,2-1,1 0,0-1,1 0,-1 0,0-1,1 0,-1-1,1 0,0-1,-1 1,1-2,0 1,-1-2,1 1,-1-1,1-1,-1 1,0-2,0 1,0-1,0-1,-1 1,8-7,5-3,-1-1,-1-1,0 0,-1-2,-1 0,-1-1,-1 0,11-19,-5 10,-1-2,-2 0,-1-2,-2 0,-1 0,-1-1,-2-1,-1 0,-2-1,-1 1,-2-2,-1 1,-2 0,-1-1,-2 1,-3-13,4 41,-1 1,0-1,-1 0,1 1,-1-1,-1 1,1-1,-1 1,0 0,-1 0,1 0,-1 1,0-1,-1 1,1 0,-1 0,0 0,0 1,-1 0,1 0,-1 0,0 1,0 0,0 0,-1 0,1 1,-1-1,1 2,-1-1,1 1,-1 0,0 0,0 1,0 0,0 0,1 1,-1 0,0 0,0 0,1 1,-1 0,-5 3,-5 7,-1 1,2 1,0 1,1 0,0 1,1 1,1 0,1 1,0 0,1 1,1 0,1 1,1 0,1 0,0 1,2 0,0 0,1 0,1 2,1-10,0-1,0 1,1 0,1-1,0 1,1 0,0 0,1-1,0 1,1-1,1 1,0-1,0 0,1-1,1 1,0-1,1 0,0 0,0-1,1 0,0 0,1-1,0 0,1 0,0-1,0-1,0 0,6 3,18 5,-5-3</inkml:trace>
  <inkml:trace contextRef="#ctx0" brushRef="#br0" timeOffset="1981.529">2428 481,'-20'7,"0"2,1 0,1 2,-1 0,2 0,0 2,0 0,1 1,1 1,0 0,1 1,-11 16,23-29,-1 1,1-1,-1 1,1-1,0 1,1 0,-1 0,1-1,-1 1,1 0,0 0,1 1,-1-1,1 0,0 0,0 0,0 0,0 0,1 0,0 1,-1-1,2 0,-1 0,0-1,1 1,0 0,-1 0,2-1,-1 1,0-1,1 0,-1 1,1-1,0 0,0-1,0 1,1 0,-1-1,1 0,-1 0,1 0,0 0,-1 0,1-1,0 0,2 1,3-2,-1 0,1-1,-1 0,1 0,-1-1,1 0,-1-1,0 1,0-2,0 1,-1-1,1 0,-1 0,0-1,0 0,0-1,-1 1,0-1,0-1,0 1,1-3,9-6,188-214,-204 229,0 0,0 1,0-1,1 0,-1 1,0-1,0 0,1 1,-1-1,0 0,1 0,-1 1,0-1,1 0,-1 0,0 0,1 1,-1-1,0 0,1 0,-1 0,0 0,1 0,-1 0,1 0,-1 0,0 0,1 0,-1 0,1 0,-1 0,0 0,1 0,-1 0,0-1,1 1,-1 0,0 0,1 0,-1 0,0-1,1 1,-1 0,0 0,1-1,-1 1,0 0,0-1,0 1,1 0,-1-1,0 1,0 0,0-1,0 1,1-1,-1 1,0 0,0-1,0 1,-8 35,6-25,-1-3,1 0,0 0,0 1,0-1,1 1,0 0,1-1,-1 1,2-1,-1 1,1 0,0-1,1 1,-1-1,2 0,-1 1,1-1,0 0,0 0,1-1,0 1,0-1,1 0,-1 0,1 0,1 0,0 0,-2-3,0 0,0-1,1 1,-1-1,1 0,0 0,0 0,-1 0,1-1,0 0,0 0,0-1,0 1,1-1,-1 0,0 0,0-1,0 1,0-1,0 0,0-1,0 1,-1-1,1 0,0 0,-1-1,1 1,-1-1,0 0,0 0,0 0,0-1,-1 1,2-2,9-11,0-1,0 0,-2 0,0-2,-1 1,-1-1,-1-1,2-7,-4 12,-2 1,-5 14,1 0,-1 0,0 0,0 1,1-1,-1 0,0 0,0 0,0 0,1 0,-1 0,0 0,0 0,1 0,-1 0,0 0,0 0,1 0,-4 8,1 1,0 0,1 0,0-1,0 1,1 0,0 0,1 0,0 0,0 0,1-1,0 1,1-1,0 1,0-1,0 0,1 0,1 0,-1 0,1-1,1 0,-1 0,1 0,0-1,1 0,-1 0,1 0,3 1,-7-6,0 0,0 0,0 0,0-1,0 1,0-1,0 0,0 0,0 0,0 0,1 0,-1-1,0 1,0-1,0 0,-1 0,1 0,0 0,0-1,0 1,-1-1,1 1,-1-1,1 0,-1 0,0 0,0-1,0 1,2-2,51-83,-47 73,23-45,-13 22,1 2,2 0,1 1,2 1,10-9,-33 40,0 1,1 0,-1 0,0-1,0 1,1 0,-1 0,0 0,1 0,-1 0,1 1,-1-1,1 0,0 1,-1-1,1 1,0-1,-1 1,1 0,0 0,0 0,-1 0,1 0,0 0,-1 0,1 1,0-1,-1 0,1 1,0 0,-1-1,1 1,-1 0,1 0,-1 0,1 0,-1 0,0 0,1 0,-1 0,0 1,0-1,0 0,0 1,0 0,33 74,-17 151,-7-129,-4 0,-4 0,-5 0,-8 44,4-106,0 0,-3-1,0 0,-3-1,0 0,-3-1,-18 31,30-56,0-1,0 1,-1-1,1 0,-2 0,1 0,-1 0,0-1,0 0,-1-1,0 1,0-1,0-1,0 1,-1-1,0 0,0-1,0 0,-3 1,6-7,0 0,0 0,0 0,0-1,1 1,-1-1,1 0,0-1,0 1,1-1,-1 1,1-1,0 0,0 0,1-1,0 1,0-1,0 1,0-1,1 1,0-1,0 0,0 0,1 0,0 1,0-1,1-2,-3-3,-1-21,2-1,1 0,2 0,1 0,2 1,1-1,1 1,2 1,1 0,1 0,2 0,1 2,2 0,0 0,2 2,1 0,1 1,3-1,-7 10,0 0,1 1,1 1,1 1,0 1,0 0,1 1,1 1,0 1,9-2,1 0</inkml:trace>
  <inkml:trace contextRef="#ctx0" brushRef="#br0" timeOffset="2784.996">1 1356,'181'16,"153"-7,-4-21,121-28,-76 5,945-18,-339 55,-812-8,-2-6,91-22,-256 35,-1-1,1 0,0 0,0 1,0-1,0 0,0-1,0 1,0 0,0 0,0-1,-1 1,1-1,0 0,0 1,0-1,-1 0,1 0,0 0,-1 0,1-1,-1 1,1 0,-1-1,0 1,0-1,1 1,-1-1,0 1,0-1,-1 0,1 1,0-1,0 0,-1 0,1 0,-1 0,0 0,0 0,1 1,-1-1,0 0,0 0,-1 0,1 0,0 0,-1 0,1 0,-1 0,0 1,1-1,-2-1,-10-10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12 15323 0 0,'0'0'2591'0'0,"0"0"-673"0"0,0 0-441 0 0,0 0-268 0 0,0 0-129 0 0,0 0-149 0 0,0 0-229 0 0,0 0-206 0 0,0 0-208 0 0,0 0-140 0 0,0 0-71 0 0,0 0-34 0 0,-4-2-24 0 0,-14-5-46 0 0,14 5-49 0 0,27 13-944 0 0,-4-6-938 0 0,-7-2-2771 0 0,-5 0-6778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67 2921 0 0,'0'0'1893'0'0,"0"0"161"0"0,0 0 103 0 0,0 0 80 0 0,0 0-128 0 0,0 0-350 0 0,0 0-283 0 0,0 0-246 0 0,0 0-155 0 0,0 0-94 0 0,0 0-86 0 0,0 0-69 0 0,-1-9-90 0 0,-1-25-99 0 0,2 32-562 0 0,-1 0-1 0 0,0 1 0 0 0,0 0 1 0 0,0-1-1 0 0,0 1 1 0 0,0 0-1 0 0,0-1 0 0 0,0 1 1 0 0,-1 0-1 0 0,1 0 1 0 0,0 0-1 0 0,-1 0 1 0 0,1 0-1 0 0,-1 0 0 0 0,1 0 1 0 0,-1 1-1 0 0,1-1 1 0 0,-1 0-1 0 0,0 1 0 0 0,1-1 1 0 0,-1 1-1 0 0,0 0 1 0 0,1 0-1 0 0,-1-1 0 0 0,0 1 1 0 0,1 0-1 0 0,-1 0 1 0 0,0 1-1 0 0,0-1-74 0 0,-8 0 64 0 0,1 0 1 0 0,-1 0-1 0 0,0 2 0 0 0,1-1 0 0 0,-1 1 1 0 0,1 0-1 0 0,-1 1 0 0 0,1 0 0 0 0,0 1 1 0 0,0 0-1 0 0,0 0 0 0 0,1 1 0 0 0,0 0 1 0 0,-1 0-1 0 0,2 1 0 0 0,-5 4-64 0 0,4-3 12 0 0,1 0 1 0 0,1 1-1 0 0,-1 0 0 0 0,1 1 0 0 0,1-1 0 0 0,0 1 1 0 0,0 0-1 0 0,0 1 0 0 0,1-1 0 0 0,1 1 0 0 0,-1 0 1 0 0,2 0-1 0 0,-1 0 0 0 0,2 0 0 0 0,-1 0 0 0 0,1 0 1 0 0,1 1-1 0 0,-1-1 0 0 0,2 0 0 0 0,0 1 0 0 0,0 1-12 0 0,1-4 26 0 0,0 0-1 0 0,1 0 0 0 0,-1 0 0 0 0,2 0 0 0 0,-1-1 1 0 0,1 1-1 0 0,0-1 0 0 0,0 0 0 0 0,1 0 1 0 0,0-1-1 0 0,0 1 0 0 0,1-1 0 0 0,0 0 1 0 0,0-1-1 0 0,0 1 0 0 0,1-1 0 0 0,0 0 1 0 0,-1-1-1 0 0,2 0 0 0 0,-1 0 0 0 0,0 0 0 0 0,1-1 1 0 0,0 0-1 0 0,0-1 0 0 0,0 0 0 0 0,5 1-25 0 0,-1-2-24 0 0,-1 0 0 0 0,1-1 0 0 0,-1-1-1 0 0,1 0 1 0 0,-1 0 0 0 0,0-2 0 0 0,1 1-1 0 0,-1-1 1 0 0,10-4 24 0 0,27-12-5935 0 0,-36 14-4770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117 373 3393 0 0,'0'0'2632'0'0,"0"0"-923"0"0,0 0-316 0 0,0 0 80 0 0,0 0 99 0 0,0 0-68 0 0,0 0-326 0 0,0 0-375 0 0,0 0-195 0 0,0 0 43 0 0,0 0 131 0 0,0 0 121 0 0,0 0 23 0 0,10 2-93 0 0,-3 0-746 0 0,0 0 137 0 0,0 0 0 0 0,0 0 0 0 0,0-1 0 0 0,0 0 0 0 0,0-1 0 0 0,0 1 0 0 0,1-1 0 0 0,-1 0 1 0 0,0-1-1 0 0,0 0 0 0 0,0 0 0 0 0,5-2-224 0 0,-4 1 145 0 0,1-1 0 0 0,0 0 0 0 0,-1-1 0 0 0,0 0 0 0 0,1 0 0 0 0,-2-1 0 0 0,1 0 0 0 0,0 0 0 0 0,-1-1 0 0 0,0 0 0 0 0,0 0 0 0 0,-1-1 0 0 0,0 0 0 0 0,0 0 0 0 0,-1 0 0 0 0,1-1 0 0 0,-1 0 0 0 0,-1 0 0 0 0,0 0 0 0 0,0 0 0 0 0,-1-1 0 0 0,0 1 0 0 0,0-1 0 0 0,-1 0 0 0 0,0 0 0 0 0,0 0 0 0 0,-1 0-145 0 0,-1 6 13 0 0,-1 1 0 0 0,1-1 0 0 0,-1 1-1 0 0,1-1 1 0 0,-1 1 0 0 0,0 0 0 0 0,0-1 0 0 0,0 1-1 0 0,0 0 1 0 0,0 0 0 0 0,-1 0 0 0 0,1-1 0 0 0,-1 1-1 0 0,1 1 1 0 0,-1-1 0 0 0,0 0 0 0 0,0 0 0 0 0,0 1-1 0 0,0-1 1 0 0,0 1 0 0 0,0-1 0 0 0,0 1 0 0 0,0 0-1 0 0,-1 0 1 0 0,1 0 0 0 0,0 0 0 0 0,-1 0 0 0 0,1 1-1 0 0,-1-1 1 0 0,1 1 0 0 0,-1 0 0 0 0,1-1 0 0 0,-1 1-13 0 0,-86 6-299 0 0,74-1 271 0 0,1 1 0 0 0,0 1 0 0 0,0 0 0 0 0,0 1 0 0 0,1 1-1 0 0,0 0 1 0 0,1 0 0 0 0,0 1 0 0 0,1 1 0 0 0,0 0 0 0 0,0 1 0 0 0,1 0 0 0 0,1 0 0 0 0,0 1-1 0 0,0 0 1 0 0,2 1 0 0 0,0 0 0 0 0,0 0 0 0 0,1 0 0 0 0,1 1 0 0 0,0 0 0 0 0,1 0 0 0 0,1 0-1 0 0,0 1 1 0 0,0 10 28 0 0,3-22 1 0 0,0 0-1 0 0,0 1 1 0 0,0-1-1 0 0,1 0 0 0 0,0 1 1 0 0,-1-1-1 0 0,2 0 1 0 0,-1 0-1 0 0,0 0 1 0 0,1 0-1 0 0,0 0 0 0 0,-1 0 1 0 0,2 0-1 0 0,-1 0 1 0 0,0-1-1 0 0,1 1 1 0 0,0-1-1 0 0,0 1 0 0 0,0-1 1 0 0,0 0-1 0 0,0 0 1 0 0,2 1-1 0 0,9 6-54 0 0,0-1 0 0 0,1 0 0 0 0,-1-1-1 0 0,2 0 1 0 0,-1-2 0 0 0,1 1 0 0 0,0-2 0 0 0,1 0 0 0 0,-1-1 0 0 0,1-1 0 0 0,0 0 0 0 0,0-1 0 0 0,0-1 0 0 0,0-1 0 0 0,0 0 0 0 0,0-1 0 0 0,4-2 54 0 0,20-10-3863 0 0,-24 6-4287 0 0,-7 6-3672 0 0</inkml:trace>
  <inkml:trace contextRef="#ctx0" brushRef="#br0" timeOffset="482.397">456 619 9066 0 0,'0'0'2822'0'0,"0"0"-936"0"0,0 0-322 0 0,0 0 51 0 0,0 0-49 0 0,0 0-177 0 0,0 0-258 0 0,0 0-221 0 0,0 0-146 0 0,0 0-92 0 0,0 0-107 0 0,25-33-90 0 0,75-106-73 0 0,-47 61 203 0 0,12-35 210 0 0,-21 54-556 0 0,-40 57-435 0 0,-8 12 44 0 0,-2 12 106 0 0,-3 6 22 0 0,1 1-1 0 0,1 0 1 0 0,1 0-1 0 0,2 0 0 0 0,1 1 1 0 0,1-1-1 0 0,2 17 5 0 0,2-40 26 0 0,0 0-1 0 0,0 0 0 0 0,1-1 1 0 0,-1 1-1 0 0,1 0 0 0 0,1-1 1 0 0,-1 0-1 0 0,1 0 0 0 0,0 0 1 0 0,0 0-1 0 0,1-1 0 0 0,-1 1 1 0 0,1-1-1 0 0,0 0 0 0 0,0-1 1 0 0,0 1-1 0 0,1-1 0 0 0,-1 0 1 0 0,1 0-1 0 0,0-1 0 0 0,0 1 1 0 0,0-1-1 0 0,0-1 0 0 0,0 1 1 0 0,0-1-1 0 0,0 0 0 0 0,0-1 1 0 0,1 1-1 0 0,-1-1 0 0 0,0 0 1 0 0,1-1-1 0 0,-1 1 0 0 0,0-1 1 0 0,0-1-1 0 0,0 1 0 0 0,0-1 1 0 0,0 0-1 0 0,0 0 0 0 0,0-1 1 0 0,0 0-1 0 0,2-2-25 0 0,10-6 129 0 0,-1-1 0 0 0,-1-1 0 0 0,0 0 0 0 0,-1-2-1 0 0,0 1 1 0 0,-1-2 0 0 0,-1 0 0 0 0,-1 0 0 0 0,0-1 0 0 0,-1-1-1 0 0,-1 0 1 0 0,0 0 0 0 0,-2-1 0 0 0,0-1 0 0 0,-1 1 0 0 0,-1-1-1 0 0,0 0 1 0 0,-2-1-129 0 0,0-26-480 0 0,-4 46 69 0 0,0 1-337 0 0,-6 11-13491 0 0,3-7 2003 0 0</inkml:trace>
  <inkml:trace contextRef="#ctx0" brushRef="#br0" timeOffset="1148.498">1415 450 13579 0 0,'0'0'1330'0'0,"0"0"-309"0"0,0 0 107 0 0,0 0 197 0 0,0 0 15 0 0,0 0-176 0 0,0 0-245 0 0,0 0-187 0 0,0 0-122 0 0,0 0-102 0 0,0 0-79 0 0,33-27-57 0 0,101-87-54 0 0,-25 9 890 0 0,-108 104-1189 0 0,0 1-1 0 0,1-1 1 0 0,-1 0 0 0 0,0 1-1 0 0,0-1 1 0 0,0 0 0 0 0,0 0 0 0 0,0 0-1 0 0,0 0 1 0 0,0 0 0 0 0,0 0 0 0 0,-1 0-1 0 0,1 0 1 0 0,0-1 0 0 0,-1 1-1 0 0,1 0 1 0 0,-1 0 0 0 0,1-1 0 0 0,-1 1-1 0 0,1 0 1 0 0,-1-1 0 0 0,0 1-1 0 0,0 0 1 0 0,0-1 0 0 0,1 1 0 0 0,-1 0-1 0 0,-1-1 1 0 0,1 1 0 0 0,0 0-1 0 0,0-1 1 0 0,0 1 0 0 0,-1 0 0 0 0,1-1-1 0 0,-1 1 1 0 0,1 0 0 0 0,-1-1-1 0 0,1 1 1 0 0,-1 0 0 0 0,0 0 0 0 0,0 0-1 0 0,1 0 1 0 0,-1 0 0 0 0,0 0-1 0 0,0 0 1 0 0,0 0 0 0 0,0 0 0 0 0,0 0-1 0 0,-1 0 1 0 0,1 1 0 0 0,0-1 0 0 0,0 0-1 0 0,0 1 1 0 0,-1-1 0 0 0,1 1-1 0 0,0-1 1 0 0,-1 1 0 0 0,1 0-19 0 0,-11 0-38 0 0,0 1 1 0 0,1 0 0 0 0,-1 1-1 0 0,1 1 1 0 0,0 0 0 0 0,-1 0-1 0 0,1 1 1 0 0,1 1 0 0 0,-1 0-1 0 0,1 0 1 0 0,0 1 0 0 0,0 0-1 0 0,-5 5 38 0 0,-4 1-61 0 0,1 2-1 0 0,1 0 0 0 0,0 1 0 0 0,0 1 0 0 0,2 0 1 0 0,0 1-1 0 0,1 1 0 0 0,1 0 0 0 0,0 1 0 0 0,2 0 1 0 0,0 1-1 0 0,1 0 0 0 0,1 1 0 0 0,1 0 0 0 0,-4 17 62 0 0,10-33-6 0 0,0 1 0 0 0,1-1 0 0 0,0 0 0 0 0,0 1 0 0 0,0-1 0 0 0,0 1 0 0 0,1 0 0 0 0,0-1 0 0 0,0 1 0 0 0,1-1-1 0 0,-1 1 1 0 0,1-1 0 0 0,1 1 0 0 0,-1-1 0 0 0,1 1 0 0 0,-1-1 0 0 0,2 0 0 0 0,-1 0 0 0 0,0 0 0 0 0,1 0 0 0 0,0 0 0 0 0,0-1-1 0 0,1 1 1 0 0,-1-1 0 0 0,1 0 0 0 0,0 0 0 0 0,0 0 0 0 0,0 0 0 0 0,1-1 0 0 0,0 1 6 0 0,13 2 44 0 0,0 0 1 0 0,1-2-1 0 0,-1 0 1 0 0,1-1-1 0 0,0-1 1 0 0,0 0-1 0 0,0-2 1 0 0,0 0-1 0 0,0-1 1 0 0,0-1-1 0 0,0-1 1 0 0,-1 0-1 0 0,1-2 1 0 0,-1 0-1 0 0,0-1 1 0 0,0-1-1 0 0,-1 0 1 0 0,0-1-1 0 0,6-5-44 0 0,9-6 104 0 0,-1-2-1 0 0,-1 0 0 0 0,-1-3 1 0 0,-1 0-1 0 0,-1-1 0 0 0,-1-2 1 0 0,-2-1-1 0 0,0-1 0 0 0,-2 0 1 0 0,-2-2-1 0 0,0-1 1 0 0,-2 0-1 0 0,-2-1 0 0 0,-1-1 1 0 0,-1-1-1 0 0,-2 0-103 0 0,2-70 61 0 0,-15 103-69 0 0,-1-1-1 0 0,0 0 0 0 0,0 1 1 0 0,0 0-1 0 0,-1-1 1 0 0,1 1-1 0 0,-1 0 0 0 0,1 0 1 0 0,-1 0-1 0 0,1 1 1 0 0,-1-1-1 0 0,0 1 0 0 0,0-1 1 0 0,0 1-1 0 0,0 0 0 0 0,0 0 1 0 0,0 0-1 0 0,0 1 1 0 0,0-1-1 0 0,-1 1 0 0 0,1-1 1 0 0,0 1-1 0 0,0 0 1 0 0,0 0-1 0 0,-1 1 0 0 0,1-1 1 0 0,0 1-1 0 0,0-1 0 0 0,0 1 1 0 0,-2 1 8 0 0,-2-2-26 0 0,-7 4-7 0 0,1 0-1 0 0,-1 0 1 0 0,1 2-1 0 0,0-1 1 0 0,0 2-1 0 0,0 0 1 0 0,1 0-1 0 0,0 1 1 0 0,1 1-1 0 0,-1 0 1 0 0,2 0-1 0 0,-1 1 1 0 0,1 1-1 0 0,1-1 1 0 0,0 2-1 0 0,-2 2 34 0 0,8-9-15 0 0,-1-1-1 0 0,1 1 1 0 0,-1 0-1 0 0,1-1 1 0 0,1 1-1 0 0,-1 1 1 0 0,1-1 0 0 0,0 0-1 0 0,0 1 1 0 0,0-1-1 0 0,1 1 1 0 0,0-1-1 0 0,0 1 1 0 0,0 0-1 0 0,1-1 1 0 0,-1 1-1 0 0,2 4 16 0 0,1-6-10 0 0,1 0 0 0 0,0 0-1 0 0,0-1 1 0 0,0 1 0 0 0,0-1-1 0 0,1 0 1 0 0,0 0-1 0 0,-1 0 1 0 0,1 0 0 0 0,0-1-1 0 0,0 1 1 0 0,0-1-1 0 0,1 0 1 0 0,-1 0 0 0 0,0-1-1 0 0,1 1 1 0 0,-1-1 0 0 0,1 0-1 0 0,0 0 1 0 0,-1-1-1 0 0,1 1 1 0 0,0-1 0 0 0,4 0 10 0 0,340 7 50 0 0,-347-7-52 0 0,1 0 0 0 0,-1 1 0 0 0,1-1 0 0 0,-1 1 0 0 0,1-1 0 0 0,-1 1 0 0 0,0 0 0 0 0,1 0 0 0 0,-1 0 0 0 0,0 0 1 0 0,0 0-1 0 0,0 0 0 0 0,0 1 0 0 0,0-1 0 0 0,0 1 0 0 0,0-1 0 0 0,0 1 0 0 0,0 0 0 0 0,-1 0 0 0 0,1 0 0 0 0,-1 0 0 0 0,1 0 0 0 0,-1 0 0 0 0,0 0 0 0 0,0 1 0 0 0,0-1 0 0 0,0 0 0 0 0,0 1 0 0 0,0-1 0 0 0,-1 0 0 0 0,1 1 0 0 0,-1-1 0 0 0,0 1 0 0 0,0-1 0 0 0,0 1 0 0 0,0-1 0 0 0,0 1 0 0 0,0-1 0 0 0,0 1 0 0 0,-1-1 0 0 0,0 1 0 0 0,1-1 0 0 0,-1 0 0 0 0,0 1 0 0 0,0-1 0 0 0,0 0 0 0 0,0 0 0 0 0,-1 0 0 0 0,1 0 0 0 0,-1 0 0 0 0,-1 2 2 0 0,-51 75-4855 0 0,-3 6-5769 0 0,53-80-540 0 0</inkml:trace>
  <inkml:trace contextRef="#ctx0" brushRef="#br0" timeOffset="1801.336">2766 111 14619 0 0,'0'0'1588'0'0,"0"0"-415"0"0,0 0-188 0 0,0 0-119 0 0,0 0-102 0 0,0 0-139 0 0,-31 13-151 0 0,-98 43-166 0 0,63-13-58 0 0,56-32-216 0 0,-8 11-30 0 0,0 1-1 0 0,2 1 1 0 0,0 0 0 0 0,2 1 0 0 0,-8 18-4 0 0,16-30-12 0 0,0 1-1 0 0,0 0 1 0 0,1 0 0 0 0,1 0 0 0 0,0 1 0 0 0,1-1 0 0 0,1 1 0 0 0,0 0 0 0 0,1 0-1 0 0,1 0 1 0 0,1 11 12 0 0,-1-24 36 0 0,1 1 0 0 0,0-1-1 0 0,0 0 1 0 0,0 0-1 0 0,0 1 1 0 0,0-1 0 0 0,0 0-1 0 0,0 0 1 0 0,1 0-1 0 0,-1-1 1 0 0,1 1 0 0 0,0 0-1 0 0,-1 0 1 0 0,1-1 0 0 0,0 1-1 0 0,0-1 1 0 0,0 1-1 0 0,0-1 1 0 0,0 0 0 0 0,0 0-1 0 0,0 0 1 0 0,1 0-1 0 0,-1 0 1 0 0,0-1 0 0 0,1 1-1 0 0,-1-1 1 0 0,0 1 0 0 0,1-1-1 0 0,-1 0 1 0 0,0 0-1 0 0,1 0 1 0 0,-1 0 0 0 0,1 0-36 0 0,83-14 1628 0 0,-51-5-1378 0 0,-2-1 0 0 0,1-2 0 0 0,-2-1 0 0 0,-1-1 0 0 0,-1-2 0 0 0,-2-1 0 0 0,0-1 0 0 0,23-32-250 0 0,78-73 492 0 0,-73 92-384 0 0,-48 69-123 0 0,-5 177 122 0 0,-34 125-236 0 0,18-242 113 0 0,-3 0 0 0 0,-4-2 0 0 0,-4 0 0 0 0,-4-2 0 0 0,-30 62 16 0 0,54-133-22 0 0,-1-1 1 0 0,0 1 0 0 0,-1-1-1 0 0,0 0 1 0 0,-1 0-1 0 0,0-1 1 0 0,-1 0 0 0 0,-1 0-1 0 0,1-1 1 0 0,-2 0-1 0 0,1 0 1 0 0,-1-1 0 0 0,-1-1-1 0 0,0 0 1 0 0,0 0-1 0 0,0-1 1 0 0,-1 0 0 0 0,0-1-1 0 0,-1 0 1 0 0,1-1-1 0 0,-1-1 1 0 0,0 0 0 0 0,0 0-1 0 0,-13 1 22 0 0,22-6-10 0 0,1 1-1 0 0,-1 0 1 0 0,1-1-1 0 0,0 0 1 0 0,-1 0-1 0 0,1 0 1 0 0,0 0-1 0 0,0 0 1 0 0,0-1-1 0 0,0 1 1 0 0,0-1 0 0 0,0 0-1 0 0,0 0 1 0 0,0 0-1 0 0,1 0 1 0 0,-1-1-1 0 0,1 1 1 0 0,0-1-1 0 0,0 1 1 0 0,0-1-1 0 0,0 0 1 0 0,0 0-1 0 0,0 0 1 0 0,1 0-1 0 0,-1 0 1 0 0,1 0-1 0 0,0 0 1 0 0,0-1-1 0 0,0 1 1 0 0,0 0-1 0 0,1-2 11 0 0,-11-108-124 0 0,11 113 124 0 0,0-26-12 0 0,1-1-1 0 0,1 1 1 0 0,2-1 0 0 0,0 1 0 0 0,2 0-1 0 0,1 1 1 0 0,0-1 0 0 0,2 2 0 0 0,2-1-1 0 0,0 1 1 0 0,4-6 12 0 0,14-16-10 0 0,3 2 0 0 0,1 0 0 0 0,2 2 0 0 0,2 2 0 0 0,1 1 0 0 0,2 3 0 0 0,2 0 0 0 0,1 3-1 0 0,22-12 11 0 0,104-57-752 0 0,-159 96 117 0 0,9-5-1571 0 0,-9 3-6306 0 0,-8 6-3324 0 0</inkml:trace>
  <inkml:trace contextRef="#ctx0" brushRef="#br0" timeOffset="2437.489">3411 111 11779 0 0,'0'0'3376'0'0,"0"0"-1793"0"0,0 0-805 0 0,0 0-75 0 0,0 0-26 0 0,0 0 3 0 0,0 0-30 0 0,0 0-88 0 0,0 0-68 0 0,0 0-101 0 0,0 0-102 0 0,0 0-92 0 0,-8 27-83 0 0,-21 83-39 0 0,22-8 4 0 0,7-97-66 0 0,0 1-1 0 0,0-1 1 0 0,0 0-1 0 0,1 0 1 0 0,0 0-1 0 0,0 0 1 0 0,0 0-1 0 0,1 0 1 0 0,0 0-1 0 0,0 0 1 0 0,0 0 0 0 0,0 0-1 0 0,1-1 1 0 0,0 0-1 0 0,0 1 1 0 0,0-1-1 0 0,0 0 1 0 0,1 0-1 0 0,-1-1 1 0 0,1 1-1 0 0,0-1 1 0 0,0 1-1 0 0,1-1 1 0 0,-1-1-1 0 0,0 1 1 0 0,1-1-1 0 0,0 1 1 0 0,0-1-1 0 0,0 0 1 0 0,0-1-1 0 0,0 0 1 0 0,1 1-15 0 0,6-5 188 0 0,0 0 1 0 0,-1-1 0 0 0,1-1 0 0 0,-1 0 0 0 0,0 0 0 0 0,0-1 0 0 0,-1-1-1 0 0,0 0 1 0 0,0 0 0 0 0,0 0 0 0 0,-1-2 0 0 0,0 1 0 0 0,-1-1 0 0 0,0 0-1 0 0,0-1 1 0 0,-1 0 0 0 0,0 0 0 0 0,4-10-189 0 0,157-240 1723 0 0,-117 208-1587 0 0,-25 81-239 0 0,-7 5 98 0 0,-2-1-1 0 0,-2 2 1 0 0,-1 0 0 0 0,-1 1-1 0 0,-2 1 1 0 0,-2-1-1 0 0,-1 2 1 0 0,2 36 5 0 0,-3-38-3 0 0,2 3-16 0 0,-2 1 1 0 0,-2 0 0 0 0,-1 1-1 0 0,-2-1 1 0 0,-2 1 0 0 0,-2-1-1 0 0,-1 1 1 0 0,-3-1 0 0 0,-1 0-1 0 0,-1 0 1 0 0,-3-1 0 0 0,-4 10 18 0 0,5-27 11 0 0,-1 0 0 0 0,0 0 0 0 0,-2-1 0 0 0,0-1 0 0 0,-1 0 0 0 0,-1-1 0 0 0,-1-1 1 0 0,-1 0-1 0 0,-1-1 0 0 0,0-1 0 0 0,-1-1 0 0 0,-11 8-11 0 0,27-21 3 0 0,-1 0-3 0 0,1 1 0 0 0,-1 0 0 0 0,0-1 0 0 0,1 0 0 0 0,-1 0 0 0 0,0 0 0 0 0,-1 0 0 0 0,1-1 0 0 0,0 0 1 0 0,0 1-1 0 0,0-2 0 0 0,-1 1 0 0 0,1 0 0 0 0,-1-1 0 0 0,1 0 0 0 0,0 0 0 0 0,-1 0 0 0 0,1 0 0 0 0,2-3 2 0 0,1 0 1 0 0,0 1-1 0 0,0-1 1 0 0,0 0-1 0 0,0 0 0 0 0,0 0 1 0 0,1 0-1 0 0,-1 0 1 0 0,1 0-1 0 0,0 1 1 0 0,0-1-1 0 0,0 0 0 0 0,0 0 1 0 0,0 0-1 0 0,1 0 1 0 0,-1 0-1 0 0,1 0 0 0 0,0 0 1 0 0,0 0-1 0 0,0 1 1 0 0,0-2-3 0 0,15-33 6 0 0,2 1 1 0 0,1 0-1 0 0,2 2 1 0 0,1 0 0 0 0,26-28-7 0 0,-38 49 0 0 0,21-32 12 0 0,1 3-1 0 0,3 1 1 0 0,1 1-1 0 0,3 2 1 0 0,0 2-1 0 0,35-24-11 0 0,-41 37-150 0 0,1 1 0 0 0,1 2 0 0 0,1 1 0 0 0,1 2 1 0 0,0 1-1 0 0,1 2 0 0 0,1 2 0 0 0,0 1 0 0 0,38-4 150 0 0,-74 15-177 0 0,25-4-1432 0 0,-10 1-2957 0 0,-4-1-7590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2:15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772 26 0 0 0,'0'0'248'0'0,"0"0"208"0"0,0 0-24 0 0,0 0-90 0 0,0 0-76 0 0,0 0-82 0 0,0 0-56 0 0,1 3-49 0 0,20 16-1128 0 0,-19-19-37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6.7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0 195,'17'56,"7"114,-3-64,59 213,-56-269,-23-49,-1 0,1 0,0-1,0 1,-1 0,1-1,0 1,0-1,0 1,0-1,0 1,0-1,0 1,0-1,0 0,0 0,0 1,0-1,0 0,0 0,0 0,0 0,0 0,0 0,0-1,0 1,0 0,0 0,0-1,0 1,0-1,0 1,0-1,0 1,0-1,0 1,-1-1,1 0,0 0,0 1,-1-1,1 0,0 0,-1 0,1 0,-1 0,1 0,-1 0,0 0,1 0,19-31,0-2,-3-1,-1 0,8-26,-2 7,8-13,-14 107,29 174,6-70,-51-143,0 0,0 1,1-1,-1 1,0-1,1 0,-1 1,1-1,-1 0,1 0,-1 1,1-1,0 0,0 0,-1 0,1 0,0 0,0 0,0 0,0 0,1 0,-1 0,0-1,0 1,0 0,1-1,-1 1,0-1,1 1,-1-1,0 0,1 0,-1 1,0-1,1 0,-1 0,1 0,-1 0,0-1,1 1,-1 0,0-1,1 1,-1-1,0 1,1-1,-1 1,0-1,0 0,0 0,0 1,0-1,0 0,0 0,0 0,0 0,0-1,0 1,0 0,-1 0,59-178,-32 77,29-64,7 2,11-7,-8-24,-59 190,0 9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8.4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27 170,'-11'-28,"11"28,0 1,0-1,0 0,0 1,0-1,0 0,0 1,0-1,0 0,0 1,0-1,-1 0,1 1,0-1,0 0,0 1,0-1,-1 0,1 1,0-1,0 0,0 0,-1 1,1-1,0 0,0 0,-1 0,1 1,0-1,-1 0,1 0,0 0,-1 0,1 0,0 0,-1 0,1 0,0 1,-1-1,1 0,0 0,-1 0,1-1,0 1,-1 0,1 0,0 0,-1 0,1 0,0 0,-1 0,1-1,0 1,0 0,-1 0,1 0,0-1,0 1,-1 0,0 17,0-1,2 1,0 0,0 0,2 0,0-1,3 8,4 29,19 146,0 18,19-61,-48-155,1 0,-1 0,0 0,0 0,1 0,-1 1,1-1,-1 0,1 0,-1 0,1 0,0 0,-1-1,1 1,0 0,0 0,0 0,0-1,0 1,-1 0,1-1,1 1,-1-1,0 1,0-1,0 1,0-1,0 0,0 1,0-1,1 0,-1 0,0 0,0 0,0 0,0 0,0-1,1 1,-1 0,0 0,0-1,0 1,0-1,0 1,0-1,0 1,0-1,0 0,1 0,34-49,81-269,-117 318,0 0,0 0,0 0,0 0,0 1,0-1,0 0,0 0,1 0,-1 0,0 1,0-1,1 0,-1 0,1 1,-1-1,0 0,1 0,-1 1,1-1,0 1,-1-1,1 0,-1 1,1-1,0 1,0 0,-1-1,1 1,0-1,0 1,-1 0,1 0,0-1,0 1,0 0,0 0,-1 0,1 0,0 0,0 0,0 0,0 0,-1 0,1 1,0-1,0 0,0 0,-1 1,1-1,0 0,0 1,-1-1,1 1,0-1,-1 1,1-1,-1 1,1 0,0-1,-1 1,0 0,1-1,-1 1,1 0,26 55,-26-52,13 32,-7-13,2 0,0 0,1-1,2-1,0 0,1-1,8 10,-20-29,0 1,1-1,-1 0,0 1,0-1,1 0,-1 0,1 0,-1 0,1 0,-1 0,1 0,0-1,-1 1,1-1,0 1,0-1,-1 1,1-1,0 0,0 0,0 0,-1 0,1 0,0 0,0-1,0 1,-1-1,1 1,0-1,-1 0,1 1,0-1,-1 0,1 0,-1 0,1 0,-1 0,0-1,1 1,-1 0,0-1,0 1,0-1,0 1,0-1,0 1,0-2,37-81,162-471,-190 528,-6 13,1 0,0 0,1 1,1 0,0 0,1 0,0 1,1 0,7-7,-14 17,0 0,1 1,-1-1,1 0,0 1,-1-1,1 1,0 0,0 0,0 0,0 0,0 1,-1-1,1 1,1 0,-1 0,0 0,0 0,2 0,10 5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7.0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115 0,'1'92,"-13"219,-33 69,-7-86,46-138,12-222,0 41</inkml:trace>
  <inkml:trace contextRef="#ctx0" brushRef="#br0" timeOffset="683.232">425 254,'-180'175,"14"13,164-186,0 0,0 0,0 1,0-1,0 1,1-1,0 1,-1 0,1-1,0 1,0 0,0 0,1 0,-1 0,1 0,-1 0,1 0,0 0,0 0,0 0,1 0,-1 0,1 0,0 0,0-1,0 1,0 0,0 0,0-1,1 1,-1 0,1-1,0 1,0-1,0 0,0 0,0 0,0 0,1 0,-1 0,1-1,-1 1,1-1,0 1,-1-1,1 0,0 0,0 0,1-1,55 9,73 22,-117-23,1 1,-1 1,-1 0,1 1,-2 1,0 0,0 0,-1 2,-1-1,0 2,-1-1,0 1,-2 1,1 0,2 10,74 183,-76-192,-7-20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580 367,'-53'4,"0"3,0 2,1 3,1 1,0 3,-42 20,74-29,18-8,-1 1,1 0,-1 0,1 0,0 0,-1 0,1 0,-1 1,1-1,0 0,-1 1,1-1,0 1,-1-1,1 1,0 0,0 0,-1-1,1 1,0 0,0 0,0 0,0 0,0 0,0 1,1-1,-1 0,0 0,0 0,1 1,-1-1,1 0,-1 1,1-1,0 0,-1 1,1-1,0 1,0-1,0 1,0-1,0 0,0 1,1-1,-1 1,0-1,1 0,-1 1,1-1,0 0,-1 1,1-1,0 0,-1 0,1 0,0 0,0 0,0 0,0 0,2 1,85 6,-81-9,1 1,-1-1,0 1,1 1,-1-1,1 1,-1 0,0 1,0 0,1 0,-1 1,-1-1,1 1,6 4,-12-5,0 0,-1 1,1-1,-1 0,1 0,-1 0,0 1,1-1,-1 0,0 0,-1 1,1-1,0 0,-1 0,1 0,-1 1,0-1,1 0,-1 0,0 0,0 0,-1 0,1 0,0 0,0-1,-1 1,0 0,1-1,-1 1,0-1,1 0,-1 1,0-1,0 0,0 0,0 0,0 0,-1-1,1 1,-1 0,-77 45,52-31,1 0,0 2,1 1,1 1,1 1,-10 12,32-30,0 1,0 0,0-1,0 1,0 0,0 0,1 0,-1 0,1 0,0 0,0 0,0 1,0-1,1 0,-1 1,1-1,0 0,0 1,0-1,0 0,1 1,-1-1,1 0,0 1,0-1,0 0,0 0,1 0,-1 0,1 0,0 0,0 0,0-1,0 1,0-1,1 1,-1-1,1 0,-1 0,1 0,0 0,1 0,8 6,0-1,0 0,1-1,0-1,0 0,0-1,1 0,-1-1,1 0,0-1,0-1,-1 0,1-1,0-1,0 0,0 0,13-4,29-31,-42 20</inkml:trace>
  <inkml:trace contextRef="#ctx0" brushRef="#br0" timeOffset="283.775">382 1,'-27'98,"3"1,-3 59,18-107,-20 269,-18-27,45-210,8-59</inkml:trace>
  <inkml:trace contextRef="#ctx0" brushRef="#br0" timeOffset="969.419">1285 85,'-31'8,"0"1,0 1,1 2,0 1,1 2,0 0,2 2,0 1,0 2,2 0,-7 8,17-9,1 1,0 0,1 1,2 0,0 1,1 1,1-1,1 2,1-1,2 1,0 0,1 0,1 0,2 0,0 4,1-12,0 1,1-1,1 0,0 0,1 0,1 0,0 0,1-1,1 1,1-1,0-1,0 1,2-1,0-1,0 1,1-2,1 1,0-1,1-1,0 0,1-1,11 8,-14-13,-1-1,1 0,-1 0,1-1,0 0,1-1,-1 0,0-1,1 0,-1-1,0 1,1-2,-1 0,0 0,8-2,-12 1,0 1,0-1,0 0,0 0,-1 0,1-1,-1 0,1 0,-1-1,0 1,0-1,0 0,-1 0,0-1,1 0,-2 1,1-1,0-1,-1 1,0 0,0-1,-1 1,1-1,-1 0,-1 0,1-2,0 1,-1 0,0 0,0 0,-1 0,0 0,-1 0,1 0,-1 0,0 0,-1 0,0 1,0-1,0 0,-1 1,0-1,0 1,-1 0,0 0,0 1,0-1,0 1,-1-1,0 2,0-1,-1 0,1 1,-1 0,0 0,-1 0,-1-2,0 1,-1-1,1 2,-1-1,0 1,-1 0,1 1,-1 0,1 1,-1 0,0 0,0 1,0 0,0 1,0 0,1 1,-1 0,0 0,0 1,0 0,1 1,-1 0,1 0,0 1,0 1,-1 0,-9 13</inkml:trace>
  <inkml:trace contextRef="#ctx0" brushRef="#br0" timeOffset="1265.004">1652 678,'-24'34,"-7"15,5 0,13-9,13-15,6-13</inkml:trace>
  <inkml:trace contextRef="#ctx0" brushRef="#br0" timeOffset="1685.868">1906 255,'37'-19,"0"1,1 2,1 2,0 1,16-1,60 2,-112 12,0 1,0-1,1 0,-1 1,0 0,-1 0,1 0,0 0,0 0,0 1,-1-1,1 1,0 0,-1 0,0 0,1 0,-1 0,0 0,0 1,0-1,0 1,-1-1,1 1,-1 0,1-1,-1 1,0 0,0 0,-1 0,1 0,0 0,-1 0,0 0,0 0,0 2,-2 7,-1 0,0 0,-1 0,-1 0,1 0,-2-1,0 0,0 0,-1 0,-1-1,1 0,-2 0,1-1,-1 0,-1-1,1 0,-9 5,11-7,-45 40,28-27,0 2,2 0,1 1,0 1,1 1,2 1,-2 4,18-25,0 0,0 0,0 0,0 0,0 0,1 1,0-1,0 0,0 1,0-1,1 1,-1-1,1 1,1-1,-1 1,0-1,1 1,0-1,0 0,1 1,-1-1,1 0,0 0,0 0,0 0,0 0,1 0,-1-1,1 1,0-1,0 0,1 0,-1 0,1 0,-1 0,1-1,0 0,0 1,0-2,0 1,0 0,1-1,-1 1,35 9,0-2,0-1,1-2,0-2,0-1,0-2,0-2,6-2,18 1,-37 2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5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57 367,'-22'121,"-11"165,31-69,2-216,0 1,1 0,-1 0,0 0,1 0,-1 0,1-1,-1 1,1 0,0 0,0-1,-1 1,2 0,-1-1,0 1,0-1,0 0,1 1,-1-1,0 0,1 0,-1 1,1-1,0 0,-1-1,1 1,0 0,-1 0,1-1,0 1,0-1,0 0,0 1,-1-1,1 0,0 0,0 0,0 0,0 0,0-1,0 1,-1-1,1 1,0-1,0 0,-1 1,1-1,0 0,-1 0,1 0,-1 0,1-1,-1 1,1 0,-1-1,0 1,0 0,0-1,0 0,0 1,0-1,21-23,-1-1,-1-1,-1 0,-2-2,0-1,47-73,-64 102,1 0,-1 0,1 0,-1 1,1-1,-1 0,1 0,0 0,0 1,-1-1,1 0,0 1,0-1,0 1,0-1,-1 1,1-1,0 1,0 0,0-1,0 1,0 0,0 0,0 0,0 0,0 0,0 0,0 0,0 0,0 0,0 0,0 0,0 1,0-1,0 0,0 1,0-1,0 1,0-1,0 1,-1-1,1 1,0 0,0-1,-1 1,1 0,0 0,-1-1,1 1,-1 0,1 1,24 51,-17-27,35 93,-41-116,0 0,0 1,0-1,0 0,1 0,-1-1,1 1,0 0,-1-1,1 0,0 1,1-1,-1-1,0 1,0 0,1-1,-1 1,1-1,0 0,-1 0,1-1,0 1,-1-1,1 0,0 1,0-2,-1 1,1 0,0-1,1 0,11-6,-1-2,0 1,0-2,-1 0,0 0,-1-2,0 1,0-2,-2 0,1 0,-2-1,0 0,0-1,-2 0,3-7,-9 19,24-41,-3-1,-1-1,-3 0,-1-2,-3 0,-1-1,-3-1,4-50,-14 95,-8-58,-19 83,17-6</inkml:trace>
  <inkml:trace contextRef="#ctx0" brushRef="#br0" timeOffset="430.665">960 762,'11'4,"1"-1,0 0,-1-1,1 0,0 0,0-1,0-1,1 0,-1-1,0 0,-1-1,1 0,4-2,-10 2,0 1,0-1,0 0,0-1,0 0,-1 0,1 0,-1 0,0-1,0 0,0 0,0 0,-1 0,0-1,0 0,0 0,0 0,-1-1,0 1,0-1,0 1,-1-1,0 0,0 0,0 0,-1-1,-1 3,0 1,0-1,0 0,-1 0,1 1,-1-1,0 0,0 0,0 1,-1-1,1 1,-1-1,0 1,0 0,0 0,0 0,0 0,-1 0,0 0,1 0,-1 1,0 0,0-1,-1 1,1 0,0 0,-1 1,1-1,-1 1,1 0,-1 0,0 0,1 0,-1 0,0 1,0 0,0 0,1 0,-1 0,0 1,0-1,1 1,-1 0,0 0,1 0,-1 1,1-1,-1 1,1 0,0 0,-2 1,-6 4,0 0,1 1,0 0,1 1,-1 0,2 0,-1 1,1 1,1-1,0 1,0 0,1 1,1-1,0 1,0 0,1 1,1-1,0 1,0 6,2-14,1 0,0 1,0-1,1 0,0 0,0 1,0-1,0 0,1 0,0 0,0 0,0 0,1-1,-1 1,1-1,0 1,1-1,-1 0,1 0,0-1,0 1,0-1,0 0,0 0,1 0,-1 0,1-1,0 0,0 0,2 1,4 1,0-1,0-1,-1 1,2-1,-1-1,0 0,0-1,0 0,0-1,1 0,-1-1,0 0,0 0,1-2,183-89,-169 77</inkml:trace>
  <inkml:trace contextRef="#ctx0" brushRef="#br0" timeOffset="828.26">1637 649,'-14'7,"0"1,0 1,1 1,0 0,0 0,1 1,1 1,0 0,0 0,1 1,1 1,0 0,1 0,1 0,0 1,0 1,7-12,-1 0,1 0,-1 0,1 0,0 0,1 0,-1 0,1-1,0 1,0 0,0 0,0 0,1-1,-1 1,1 0,0-1,0 0,0 1,1-1,-1 0,1 0,0 0,-1-1,2 1,-1 0,0-1,0 0,1 0,-1 0,1 0,-1-1,1 1,0-1,0 0,-1 0,1 0,0-1,0 0,0 1,0-1,0 0,0-1,0 1,0-1,0 0,0 0,0 0,10-2,-1 0,1-1,-1 0,0-1,-1-1,1 0,-1-1,0 0,-1-1,0 0,0-1,-1 0,0 0,0-1,5-9,5-6,-1-1,-1-1,-2-1,-1 0,-1-1,2-9,14-41,-3-1,-4-2,-3-4,-16 72,-1 0,0 0,-1 0,0-1,-1 1,0 0,-2-1,0 1,0-1,-1 1,-1 0,0 0,-1 0,-1 0,0 1,-1 0,0 0,-1 0,-2-2,6 12,0 0,0 1,0-1,0 1,0 0,-1 0,1 0,-1 0,0 0,1 1,-1 0,0 0,0 0,0 0,0 0,0 1,0 0,0 0,0 0,0 0,0 0,0 1,0 0,0 0,0 0,0 0,1 1,-1-1,0 1,1 0,-1 0,1 1,0-1,0 1,0-1,0 1,0 0,0 0,1 0,0 0,-1 1,1-1,0 1,1 0,-16 18,2 1,0 1,2 0,1 1,1 0,1 1,1 0,1 1,1 0,2 0,1 1,1-1,1 1,1-1,2 1,1 0,1-1,1 1,7 21,-7-37,0 1,2-1,-1 0,2 0,-1-1,1 0,1 0,0-1,1 0,0 0,0-1,1 0,0 0,1-1,0-1,0 0,1 0,0-1,0-1,0 0,0 0,1-1,0-1,0 0,44 4,-33-6</inkml:trace>
  <inkml:trace contextRef="#ctx0" brushRef="#br0" timeOffset="1263.296">2145 904,'199'-270,"-194"265,-6 15,-10 28,6-21,2-12,1 0,0 0,0 1,1-1,-1 1,1-1,0 1,1 0,0-1,-1 1,2 0,-1-1,1 1,0 0,0-1,0 1,1-1,0 0,0 1,0-1,1 0,0 0,0 0,0-1,0 1,1-1,0 1,0-1,0 0,0-1,1 1,-1-1,1 0,0 0,0 0,0-1,2 1,4-2,0-1,0 0,0-1,0 0,0-1,0 0,0-1,0 0,-1-1,0 0,1 0,-1-1,-1 0,1-1,-1 0,0-1,0 0,-1 0,0-1,0 0,-1 0,0-1,0 0,-1 0,0-1,-1 0,0 0,-1 0,0 0,0-1,1-6,-3-6,-4 4</inkml:trace>
  <inkml:trace contextRef="#ctx0" brushRef="#br0" timeOffset="1544.736">2682 818,'19'-2,"0"-2,0 0,0-1,0-1,-1-1,0-1,0 0,-1-1,0-1,0-1,-1-1,-13 11,0-1,0 0,-1 0,1 0,-1 0,0 0,0 0,0-1,0 1,0-1,0 1,0-1,-1 0,1 0,-1 0,0 0,0 0,0 0,-1 0,1 0,0 0,-1 0,0 0,0-1,0 1,0 0,-1 0,1 0,-1 0,0 0,1 0,-1 0,-1 0,1 0,0 0,-1 0,0 0,1 1,-1-1,0 1,0-1,-1 1,1 0,0 0,-1 0,1 0,-1 0,0 1,0-1,1 1,-1 0,-2-1,-1 1,0 0,-1 1,1 0,0 0,0 0,-1 1,1 0,0 0,0 0,0 1,0 0,0 0,1 1,-1 0,1 0,-1 0,1 0,0 1,0 0,0 0,1 0,0 1,-4 3,0 1,1 0,0 1,0-1,1 1,0 1,1-1,0 1,0 0,2 0,-1 0,1 1,0 2,2-9,1 1,-1-1,1 0,0 0,1 1,-1-1,1 0,0 0,0 0,1 0,-1 0,1 0,0 0,1-1,-1 1,1-1,0 1,0-1,0 0,2 2,14 12</inkml:trace>
  <inkml:trace contextRef="#ctx0" brushRef="#br0" timeOffset="1843.497">3443 564,'-1'1,"-20"5,1 1,0 1,0 1,1 0,0 2,1 0,0 1,1 0,0 2,-12 13,28-27,0 1,0 0,1 0,-1-1,0 1,1 0,-1 0,0 0,1-1,-1 1,1 0,0 0,-1 0,1 0,0 0,-1 0,1 0,0 0,0 0,0 0,0 0,0 0,0 0,0 0,0 0,1 0,-1 0,0 0,0 0,1 0,-1 0,1 0,-1 0,1 0,-1-1,1 1,0 0,-1 0,1 0,0-1,0 1,-1 0,1-1,0 1,0-1,1 1,53 14,-30-10,-22-3,0-1,0 0,-1 1,1 0,0 0,-1 0,1 0,-1 0,0 0,0 0,0 1,0-1,0 1,-1 0,1 0,-1-1,1 1,-1 0,0 0,0 0,0 0,-1 0,1 0,-1 1,0-1,0 0,0 0,0 0,0 0,-1 0,1 1,-1-1,0 0,0 0,0 0,0 0,0-1,-1 1,0 0,1-1,-1 1,0 0,0-1,0 0,-1 0,1 1,0-1,-1-1,0 1,1 0,-2 0,-46 36,32-31</inkml:trace>
  <inkml:trace contextRef="#ctx0" brushRef="#br0" timeOffset="2700.569">3867 734,'-10'-1,"0"1,1 0,-1 0,1 1,-1 0,1 1,-1 0,1 0,0 1,0 0,0 1,0 0,0 1,1-1,0 1,0 1,0 0,1 0,0 0,0 1,1 0,-1 1,1-1,1 1,0 0,0 1,0-1,-2 8,7-12,0 1,0 0,0-1,1 1,-1-1,1 1,0-1,1 1,-1-1,1 0,-1 1,1-1,1 0,-1 0,1 0,-1-1,1 1,0-1,0 1,1-1,-1 0,1 0,-1 0,1-1,0 1,0-1,0 0,0 0,1 0,-1-1,0 1,1-1,-1 0,1-1,-1 1,1-1,0 0,-1 0,2 0,8-2,-1-1,1-1,-1 0,0-1,0 0,-1-1,0-1,0 0,0 0,-1-1,0 0,0-1,-1-1,0 1,-1-2,0 1,4-8,8-11,-2-1,-1 0,-2-2,-1 1,-1-2,2-12,-6 17,-2 0,-1-1,-1 0,-1 0,-2 0,-1 0,-1 0,-2-1,0 1,-3-4,2 22,-1 0,0 1,-1-1,0 1,0 0,-1 0,-1 0,0 0,0 1,0 0,-1 0,-3-1,7 6,0 1,-1 0,1 0,-1 0,0 1,0-1,0 1,0 0,0 0,-1 0,1 1,0-1,-1 1,1 0,-1 0,0 1,1 0,-1-1,0 1,1 1,-1-1,1 1,-1 0,1 0,-1 0,1 0,-1 1,1 0,0 0,-3 2,-6 6,1 1,0 0,0 1,1 0,0 1,1 0,1 1,0 0,1 0,0 1,2 0,-1 1,0 5,-2 4,2-1,1 1,1 1,0-1,3 1,0-1,1 1,1 0,2-1,4 25,-3-39,0 0,1-1,0 1,1-1,0 0,1-1,0 1,0-1,1 0,0-1,0 1,1-1,1-1,-1 0,1 0,0 0,0-1,1-1,0 1,0-2,0 1,1-1,0-1,-1 0,1-1,0 0,10 1,1 0,1-1,0-1,0-1,0-1,0-2,0 0,-1-1,1-1,-1-1,0 0,0-2,2-3,8-3</inkml:trace>
  <inkml:trace contextRef="#ctx0" brushRef="#br0" timeOffset="3578.333">4657 508,'-61'29,"0"4,2 2,2 2,2 3,-36 33,88-71,0 0,0 0,0 0,1 0,-1 0,1 0,-1 1,1 0,0-1,0 1,0 0,0 0,0 0,1 0,-1 0,1 1,0-1,0 0,0 1,0-1,1 0,-1 1,1-1,0 1,0-1,0 1,1-1,-1 1,1-1,0 1,0-1,0 0,0 1,0-1,1 0,-1 0,1 0,0 0,0 0,0-1,1 1,-1 0,1-1,1 2,2-1,0-1,0 1,0-1,0 0,0-1,1 0,-1 0,0 0,1-1,-1 1,1-2,-1 1,1-1,-1 0,0 0,1 0,-1-1,0 0,0-1,0 1,0-1,-1 0,1 0,3-4,119-104,-127 111,78-65,-77 65,0 0,0 1,0-1,0 1,0-1,-1 1,1 0,0 0,0 0,0 0,-1 0,1 0,0 0,-1 1,1-1,-1 1,0-1,1 1,-1-1,0 1,0 0,0 0,0-1,0 1,0 0,-1 0,1 0,-1 0,1 0,-1 0,0 0,0 0,1 0,-1 0,-1 0,1 0,0 0,0 0,-1 0,0 1,4 17,-2-15,0-1,-1 0,2 0,-1 0,0 0,1 0,0 0,0-1,0 1,0 0,0-1,1 0,0 1,-1-1,1 0,0-1,1 1,-1 0,0-1,1 0,0 1,-1-2,1 1,0 0,0-1,0 1,0-1,0 0,0-1,1 1,-1-1,0 0,0 0,0 0,1 0,-1-1,0 1,0-1,3-1,10-9,-2-1,0-1,0 0,-1-1,-1 0,0-1,-1 0,-1-1,0-1,-1 0,-1 0,-1-1,0 0,3-13,-3 13,-11 27,0 2,1-1,0 0,0 0,1 1,0-1,1 1,0-1,1 0,0 1,1-1,0 0,0 1,1-1,1 0,-1-1,2 1,-1-1,1 0,1 0,1 2,-2-8,0 1,0-1,0-1,0 1,1-1,-1 0,1 0,-1-1,1 1,0-1,-1-1,1 1,0-1,0 0,0 0,0 0,-1-1,1 0,0 0,-1-1,1 0,0 0,-1 0,0 0,0-1,0 0,0 0,0 0,0-1,-1 1,1-1,-1-1,0 1,0 0,-1-1,1 0,-1 0,1-1,67-194,-28 112,-42 87,-1 1,0-1,1 1,-1-1,0 1,1-1,-1 1,1-1,-1 1,1-1,0 1,-1 0,1-1,-1 1,1 0,0-1,-1 1,1 0,0 0,-1 0,1 0,-1-1,1 1,0 0,0 0,-1 0,1 1,0-1,-1 0,1 0,-1 0,1 0,0 1,-1-1,1 0,0 0,-1 1,1-1,-1 1,1-1,-1 0,1 1,-1-1,1 1,-1-1,1 1,-1-1,0 1,1 0,-1-1,0 1,0-1,1 1,-1 0,0-1,0 1,0 0,0-1,0 1,0 0,0 0,9 50,-9-44,78 590,-76-568,-1 0,-2 0,-1 0,-1-1,-1 1,-1 0,-4 8,5-24,0-1,-1 0,0 0,-1 0,0-1,-1 0,0 0,-1-1,0 0,0 0,-1 0,-1-1,0-1,0 0,0 0,-1-1,-5 3,13-8,1 1,-1-1,-1 0,1 0,0 0,0 0,-1-1,1 1,-1-1,0 0,1 0,-1 0,0-1,0 1,1-1,-1 0,0 0,0 0,1 0,-1-1,0 1,0-1,1 0,-1 0,1-1,-1 1,1-1,-1 0,1 0,0 0,0 0,0 0,0-1,0 1,0-1,1 0,-1 0,1 0,0 0,0 0,0-1,-1-11,2 0,0 0,1 0,0 0,2 0,-1 0,2 1,0-1,0 0,2 1,0 0,0 0,2 0,-1 1,2 0,0 0,0 1,1 0,1-1,7-11,1 2,0-1,2 2,0 1,2 0,0 2,1 0,0 2,2 0,24-11,-25 16,-6 1</inkml:trace>
  <inkml:trace contextRef="#ctx0" brushRef="#br0" timeOffset="4467.972">113 1524,'613'-92,"-107"67,-209 16,846-7,-894 16,445-27,-145-3,-61 2,83 29,-345-29,-114 28,-88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0,'-17'39,"3"1,1 0,2 0,1 1,2 1,3 0,0 3,1 285,7-179,-4 58,-10-148,12-48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5865 0 0,'0'0'2510'0'0,"0"0"-227"0"0,0 0-30 0 0,0 0-51 0 0,0 0-233 0 0,0 0-335 0 0,0 0-359 0 0,0 0-271 0 0,0 0-162 0 0,0 0-104 0 0,0 0-71 0 0,0 0-32 0 0,3 11 4798 0 0,-26 3-4308 0 0,34-22-914 0 0,-17 5-4105 0 0,1 11-5573 0 0,5-5-2385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12619 0 0,'0'0'4459'0'0,"0"0"-2536"0"0,0 0-789 0 0,0 0 112 0 0,0 0 123 0 0,0 0-43 0 0,0 0-231 0 0,0 0-318 0 0,0 0-242 0 0,0 0-116 0 0,0 0-33 0 0,0 0-52 0 0,-6 15 914 0 0,-48 22-909 0 0,66-38-134 0 0,48-42 230 0 0,-65 49 425 0 0,-2 11-3715 0 0,7-16 1609 0 0,0 0-3720 0 0,0-1-7506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476 125 9394 0 0,'0'0'2003'0'0,"0"0"-404"0"0,0 0-215 0 0,0 0-7 0 0,0 0 100 0 0,0 0 120 0 0,0 0-98 0 0,0 0-243 0 0,0 0-289 0 0,0 0-251 0 0,0 0-157 0 0,-5-11-98 0 0,-15-34-37 0 0,14 40 3148 0 0,3 22-3013 0 0,4 28-864 0 0,7 145 517 0 0,-8 0 1 0 0,-8-1-1 0 0,-10 10-212 0 0,-1 82 80 0 0,15-241-174 0 0,19-44-104 0 0,180-177 214 0 0,-113 109-135 0 0,-79 73 108 0 0,0 0 1 0 0,0 1-1 0 0,0-1 1 0 0,0 1-1 0 0,0 0 0 0 0,0 0 1 0 0,-1 0-1 0 0,1 0 1 0 0,-1 0-1 0 0,1 1 1 0 0,-1-1-1 0 0,0 1 1 0 0,0 0-1 0 0,0-1 0 0 0,0 1 1 0 0,-1 0-1 0 0,1 0 1 0 0,-1 0-1 0 0,1 0 1 0 0,-1 0-1 0 0,0 1 0 0 0,0-1 1 0 0,-1 0-1 0 0,1 0 1 0 0,-1 1-1 0 0,0-1 1 0 0,1 0-1 0 0,-1 1 1 0 0,-1 1 10 0 0,2-1-4 0 0,2 12 6 0 0,0 0 0 0 0,1 0-1 0 0,0-1 1 0 0,1 1 0 0 0,1-1-1 0 0,1 0 1 0 0,0-1 0 0 0,1 0-1 0 0,0 0 1 0 0,1 0-1 0 0,1-1 1 0 0,0-1 0 0 0,4 4-2 0 0,-3-5-2 0 0,-7-6 4 0 0,1 0 1 0 0,-1-1-1 0 0,1 1 1 0 0,-1-1-1 0 0,1 0 1 0 0,0 0-1 0 0,1-1 1 0 0,-1 0-1 0 0,1 0 1 0 0,-1 0-1 0 0,1-1 0 0 0,0 1 1 0 0,0-1-1 0 0,0-1 1 0 0,0 1-1 0 0,0-1 1 0 0,5 0-3 0 0,-7 0 13 0 0,1-1 0 0 0,-1 1 0 0 0,0-1 0 0 0,1-1 0 0 0,-1 1 0 0 0,0-1 1 0 0,0 1-1 0 0,1-1 0 0 0,-1 0 0 0 0,0-1 0 0 0,0 1 0 0 0,0-1 0 0 0,0 0 0 0 0,0 0 0 0 0,-1 0 1 0 0,1 0-1 0 0,-1-1 0 0 0,3-1-13 0 0,10-11 50 0 0,-1-1 1 0 0,0 0-1 0 0,-1 0 1 0 0,-1-2-1 0 0,-1 0 0 0 0,0 0 1 0 0,-1-1-1 0 0,-1-1 1 0 0,-1 1-1 0 0,-1-1 1 0 0,-1-1-1 0 0,0 0 0 0 0,-2 0 1 0 0,0 0-1 0 0,-2-1 1 0 0,1-9-51 0 0,5-30 34 0 0,-3-1 0 0 0,-2 0 1 0 0,-3 0-1 0 0,-3 0 1 0 0,-3-8-35 0 0,0 36-1 0 0,-2-1-1 0 0,-1 2 1 0 0,-2-1 0 0 0,-1 1 0 0 0,-2 0 0 0 0,-1 1 0 0 0,-1 1 0 0 0,-2 0 0 0 0,-1 2-1 0 0,-1-1 1 0 0,-1 2 0 0 0,-2 1 0 0 0,-1 0 1 0 0,11 14-31 0 0,-1 0 1 0 0,0 0-1 0 0,-1 1 0 0 0,0 1 1 0 0,-1 1-1 0 0,0 0 0 0 0,0 0 1 0 0,-1 2-1 0 0,0 0 0 0 0,-1 1 1 0 0,0 0-1 0 0,0 1 0 0 0,0 1 1 0 0,-12-1 30 0 0,17 4-147 0 0,0 1 0 0 0,0 0-1 0 0,0 1 1 0 0,0 0 0 0 0,0 1 0 0 0,0 1 0 0 0,0-1 0 0 0,0 2 0 0 0,0 0 0 0 0,1 0 0 0 0,-1 1 0 0 0,1 1 0 0 0,0-1 0 0 0,0 2 0 0 0,1 0 0 0 0,0 0 0 0 0,0 1 0 0 0,0 0 0 0 0,1 1 0 0 0,0 0-1 0 0,0 0 1 0 0,1 1 0 0 0,0 0 0 0 0,0 0 0 0 0,1 1 0 0 0,0 0 0 0 0,1 0 0 0 0,0 1 0 0 0,1 0 0 0 0,0 1 147 0 0,-20 60-3436 0 0,15-22-6320 0 0,6-26-2024 0 0</inkml:trace>
  <inkml:trace contextRef="#ctx0" brushRef="#br0" timeOffset="2104.062">1328 895 9386 0 0,'0'0'2898'0'0,"0"0"-1390"0"0,0 0-508 0 0,0 0 106 0 0,0 0 196 0 0,0 0 59 0 0,0 0-135 0 0,0 0-231 0 0,0 0-216 0 0,0 0-146 0 0,0 0-143 0 0,0 0-104 0 0,0 0-47 0 0,19-3-16 0 0,58-11 15 0 0,-68 12-221 0 0,-1 0-1 0 0,0 0 0 0 0,1-1 0 0 0,-1 0 0 0 0,0-1 0 0 0,-1 0 0 0 0,1 0 0 0 0,-1-1 0 0 0,0 1 0 0 0,0-2 0 0 0,0 1 0 0 0,5-6-116 0 0,17-13 337 0 0,-24 20-274 0 0,1 0 0 0 0,-1-1-1 0 0,0 1 1 0 0,-1-1 0 0 0,1 0-1 0 0,-1 0 1 0 0,0-1 0 0 0,0 0-1 0 0,-1 1 1 0 0,1-1 0 0 0,-1 0-1 0 0,-1 0 1 0 0,1-1 0 0 0,-1 1-1 0 0,0-1 1 0 0,0 1 0 0 0,-1-1-1 0 0,0 1 1 0 0,0-1 0 0 0,-1 0-1 0 0,0 0 1 0 0,0-5-63 0 0,-2 8-6 0 0,-1 1 1 0 0,0 0-1 0 0,1-1 0 0 0,-1 1 1 0 0,0 1-1 0 0,-1-1 0 0 0,1 0 0 0 0,0 1 1 0 0,-1 0-1 0 0,1-1 0 0 0,-1 1 1 0 0,0 1-1 0 0,0-1 0 0 0,0 0 0 0 0,0 1 1 0 0,0 0-1 0 0,0 0 0 0 0,0 0 1 0 0,0 1-1 0 0,0-1 0 0 0,0 1 0 0 0,-1 0 1 0 0,1 0-1 0 0,0 0 0 0 0,0 1 1 0 0,0 0-1 0 0,0-1 0 0 0,-2 2 6 0 0,-1 2-23 0 0,0 0 0 0 0,0 0-1 0 0,0 1 1 0 0,1 0 0 0 0,0 1-1 0 0,0-1 1 0 0,0 1 0 0 0,1 0 0 0 0,0 1-1 0 0,0-1 1 0 0,0 1 0 0 0,1 0-1 0 0,-4 7 24 0 0,2-5-4 0 0,0 0-1 0 0,1 0 0 0 0,0 1 0 0 0,0-1 0 0 0,1 1 1 0 0,0 0-1 0 0,1 0 0 0 0,0 1 0 0 0,1-1 0 0 0,0 1 0 0 0,0-1 1 0 0,1 1-1 0 0,1-1 0 0 0,0 1 0 0 0,0 0 0 0 0,1-1 1 0 0,0 1-1 0 0,1-1 0 0 0,0 1 0 0 0,1-1 0 0 0,0 0 1 0 0,1 1-1 0 0,0-2 0 0 0,0 1 0 0 0,1 0 0 0 0,0-1 0 0 0,1 0 1 0 0,2 2 4 0 0,0-3 19 0 0,0 0 0 0 0,1-1 0 0 0,0 0 0 0 0,0 0 0 0 0,1-1 0 0 0,0 0 0 0 0,0 0 0 0 0,0-1 0 0 0,1-1 0 0 0,0 0 0 0 0,-1 0 0 0 0,2-1 0 0 0,-1-1 0 0 0,0 0 0 0 0,0 0 1 0 0,1-1-1 0 0,-1 0 0 0 0,1-1 0 0 0,-1-1 0 0 0,1 1 0 0 0,3-2-19 0 0,0-2 42 0 0,-1-1 1 0 0,0 0-1 0 0,0 0 1 0 0,0-1-1 0 0,0-1 1 0 0,-1-1-1 0 0,0 0 1 0 0,3-3-43 0 0,17-17 50 0 0,-1-1 1 0 0,-1-1-1 0 0,-2-2 1 0 0,-1 0-1 0 0,-2-3 0 0 0,-1 0 1 0 0,-2-1-1 0 0,-1-1 1 0 0,-2-1-1 0 0,-2-1 1 0 0,-1-1-1 0 0,-2 0 0 0 0,-2-1 1 0 0,-2 0-1 0 0,-1-1 1 0 0,-1-12-51 0 0,-5 40 0 0 0,0-1 0 0 0,0 1-1 0 0,-2-1 1 0 0,0 0 0 0 0,0 0 0 0 0,-2-1 0 0 0,1 1 0 0 0,-2 0 0 0 0,0 0 0 0 0,-1 0 0 0 0,-1 0 0 0 0,0 0 0 0 0,-1 1 0 0 0,0-1 0 0 0,-2 1 0 0 0,1 0-1 0 0,-2 0 1 0 0,0 1 0 0 0,-4-6 0 0 0,10 18-4 0 0,-1-1 0 0 0,1 0 0 0 0,-1 1 0 0 0,0-1 0 0 0,0 1 0 0 0,1 0 0 0 0,-1-1 1 0 0,0 1-1 0 0,0 0 0 0 0,0 0 0 0 0,-1 0 0 0 0,1 1 0 0 0,0-1 0 0 0,0 0 0 0 0,0 1 0 0 0,-1-1 0 0 0,1 1 0 0 0,0 0 0 0 0,-1 0 0 0 0,1 0 0 0 0,0 0 0 0 0,0 0 0 0 0,-1 1 0 0 0,1-1 0 0 0,0 0 0 0 0,0 1 0 0 0,-1 0 0 0 0,1 0 0 0 0,0-1 0 0 0,0 1 0 0 0,0 1 0 0 0,0-1 0 0 0,0 0 0 0 0,0 0 0 0 0,0 1 0 0 0,1-1 0 0 0,-1 1 0 0 0,0-1 0 0 0,1 1 0 0 0,-1 0 0 0 0,1 0 0 0 0,0 0 0 0 0,-1 0 4 0 0,-51 89-121 0 0,47-67 131 0 0,2 0-1 0 0,1 0 0 0 0,1 0 1 0 0,0 0-1 0 0,2 0 0 0 0,1 0 1 0 0,1 0-1 0 0,1 0 0 0 0,1 0 1 0 0,1-1-1 0 0,2 1 0 0 0,0-1 1 0 0,1-1-1 0 0,2 2-9 0 0,20 84 83 0 0,26 170 65 0 0,-51-235-157 0 0,4 29 38 0 0,-4 0 0 0 0,-2 1 0 0 0,-4-1 1 0 0,-6 33-30 0 0,2-76 12 0 0,-1 1 1 0 0,-1-1 0 0 0,-2 0-1 0 0,-1-1 1 0 0,-1 0 0 0 0,-3 4-13 0 0,-19 12 148 0 0,2-72 767 0 0,26 17-923 0 0,-1 1-1 0 0,2-1 1 0 0,-1 1 0 0 0,2-1 0 0 0,-1-1 0 0 0,1 1 0 0 0,1 0 0 0 0,0-1 0 0 0,1 1 0 0 0,0-1 0 0 0,1 1 0 0 0,0-1-1 0 0,1 0 1 0 0,0 1 0 0 0,1-1 0 0 0,0 1 0 0 0,1 0 0 0 0,0-1 0 0 0,0 1 0 0 0,2 1 0 0 0,-1-1 0 0 0,1 0 0 0 0,1 1-1 0 0,0 0 1 0 0,0 1 0 0 0,1-1 0 0 0,0 1 0 0 0,1 0 0 0 0,0 1 0 0 0,3-2 8 0 0,40-56-12 0 0,-2-1 1 0 0,-3-3-1 0 0,30-62 12 0 0,-35 11 6 0 0,-40 119-2 0 0,0 1 1 0 0,-1-1-1 0 0,1 0 0 0 0,-1 0 1 0 0,0 0-1 0 0,1 0 1 0 0,-1 0-1 0 0,0 0 1 0 0,0 0-1 0 0,0 0 1 0 0,0 0-1 0 0,-1 0 1 0 0,1 0-1 0 0,-1 0 1 0 0,1 0-1 0 0,-1 0 1 0 0,1 0-1 0 0,-1 1 1 0 0,0-1-1 0 0,0 0 1 0 0,0 0-1 0 0,0 1 1 0 0,0-1-1 0 0,-1 1 1 0 0,1-1-5 0 0,1 24-132 0 0,-2 147 202 0 0,4-163-71 0 0,-1 0 0 0 0,1-1 0 0 0,0 1 0 0 0,0-1-1 0 0,0 0 1 0 0,1 1 0 0 0,0-1 0 0 0,0 0 0 0 0,0-1 0 0 0,1 1 0 0 0,-1-1-1 0 0,1 1 1 0 0,0-1 0 0 0,1 0 0 0 0,2 2 1 0 0,-4-7 17 0 0,0 0 0 0 0,1 0 1 0 0,-1 0-1 0 0,0-1 0 0 0,1 1 0 0 0,-1-1 1 0 0,0 0-1 0 0,0 0 0 0 0,0 0 1 0 0,0 0-1 0 0,-1 0 0 0 0,1-1 0 0 0,-1 1 1 0 0,1-1-1 0 0,-1 0 0 0 0,0 0 0 0 0,0 0 1 0 0,0 0-1 0 0,0 0 0 0 0,0 0 0 0 0,-1-1-17 0 0,10-9 34 0 0,125-156 63 0 0,-67 112-158 0 0,-68 58 56 0 0,1 0 1 0 0,-1-1-1 0 0,0 1 0 0 0,0 0 1 0 0,1-1-1 0 0,-1 1 0 0 0,0 0 1 0 0,0 0-1 0 0,0 0 0 0 0,0 0 1 0 0,0 0-1 0 0,0 0 0 0 0,0 1 1 0 0,0-1-1 0 0,-1 0 0 0 0,1 0 1 0 0,0 1-1 0 0,-1-1 0 0 0,1 0 1 0 0,-1 1-1 0 0,1-1 0 0 0,-1 0 1 0 0,0 1-1 0 0,0-1 1 0 0,1 1-1 0 0,-1-1 0 0 0,0 1 1 0 0,0-1-1 0 0,0 0 0 0 0,-1 2 5 0 0,2 2-24 0 0,7 189 79 0 0,-8-193-57 0 0,0-1 0 0 0,0 0-33 0 0,0 0 30 0 0,0 0-7 0 0,0 0-10 0 0,0 0 60 0 0,22-27-157 0 0,46-54 146 0 0,3 8-23 0 0,15 0-114 0 0,-83 114 25 0 0,-13 105 301 0 0,41-87-268 0 0,-29-59-2750 0 0,-7-7-5717 0 0,4 3-3832 0 0</inkml:trace>
  <inkml:trace contextRef="#ctx0" brushRef="#br0" timeOffset="2506.127">3044 968 12851 0 0,'0'0'1697'0'0,"0"0"-167"0"0,0 0 192 0 0,0 0 182 0 0,0 0-181 0 0,0 0-292 0 0,0 0-292 0 0,0 0-240 0 0,0 0-176 0 0,0 0-116 0 0,33 0-82 0 0,103-3-76 0 0,-62-9 431 0 0,-61 5-679 0 0,2 0-58 0 0,0-1 1 0 0,0-1 0 0 0,-1 0 0 0 0,0 0 0 0 0,-1-1-1 0 0,0-1 1 0 0,0-1 0 0 0,-1 1 0 0 0,-1-2-1 0 0,2-2-143 0 0,26-50 230 0 0,-38 63-228 0 0,0 0 0 0 0,0 0-1 0 0,0 0 1 0 0,-1 0 0 0 0,1 0-1 0 0,0-1 1 0 0,-1 1 0 0 0,0 0-1 0 0,1 0 1 0 0,-1-1 0 0 0,0 1 0 0 0,0 0-1 0 0,-1 0 1 0 0,1-1 0 0 0,0 1-1 0 0,-1 0 1 0 0,1 0 0 0 0,-1 0 0 0 0,0-1-1 0 0,1 1 1 0 0,-1 0 0 0 0,0 0-1 0 0,-1 0 1 0 0,1 0 0 0 0,0 0 0 0 0,0 1-1 0 0,-1-1 1 0 0,1 0 0 0 0,-1 1-1 0 0,0-1 1 0 0,0 0-2 0 0,-1 0-17 0 0,0 1-1 0 0,1 0 1 0 0,-1-1 0 0 0,0 1 0 0 0,0 1-1 0 0,0-1 1 0 0,0 0 0 0 0,0 1-1 0 0,0-1 1 0 0,0 1 0 0 0,0 0 0 0 0,0 0-1 0 0,0 0 1 0 0,0 0 0 0 0,0 1-1 0 0,0-1 1 0 0,0 1 0 0 0,0 0-1 0 0,0-1 1 0 0,0 2 0 0 0,1-1 0 0 0,-1 0-1 0 0,0 0 1 0 0,0 1 0 0 0,1 0-1 0 0,-1-1 1 0 0,-1 3 17 0 0,-61 58-105 0 0,58-54 95 0 0,-1 1 0 0 0,1 0 0 0 0,1 1 0 0 0,-1 0 1 0 0,2 0-1 0 0,-1 0 0 0 0,1 1 0 0 0,1 0 0 0 0,0 0 0 0 0,1 0 0 0 0,0 0 0 0 0,0 1 0 0 0,1-1 1 0 0,1 1-1 0 0,0-1 0 0 0,1 1 0 0 0,0 10 10 0 0,5-14 4 0 0,-1 0-1 0 0,1-1 1 0 0,0 1-1 0 0,1-1 1 0 0,0-1 0 0 0,0 1-1 0 0,0-1 1 0 0,1 0 0 0 0,0 0-1 0 0,0-1 1 0 0,0 0 0 0 0,1 0-1 0 0,0-1 1 0 0,0 0-1 0 0,0 0 1 0 0,0-1 0 0 0,1 0-1 0 0,-1-1 1 0 0,1 1 0 0 0,-1-2-1 0 0,1 1 1 0 0,8-1-4 0 0,97 6-1134 0 0,-107-16-995 0 0,-5 4-2912 0 0,1 1-7106 0 0</inkml:trace>
  <inkml:trace contextRef="#ctx0" brushRef="#br0" timeOffset="2934.061">2433 228 11586 0 0,'0'0'2870'0'0,"0"0"-668"0"0,0 0-371 0 0,0 0-156 0 0,0 0-172 0 0,0 0-188 0 0,0 0-283 0 0,0 0-241 0 0,0 0-193 0 0,0 0-166 0 0,0 0-156 0 0,0 0-123 0 0,-8 0-49 0 0,-22 1-24 0 0,12 4 198 0 0,33-7-169 0 0,85-45 639 0 0,-110 50-3916 0 0,-2 4-6465 0 0,6-3-3149 0 0</inkml:trace>
  <inkml:trace contextRef="#ctx0" brushRef="#br0" timeOffset="3638.12">1 1620 10906 0 0,'0'0'2167'0'0,"0"0"-161"0"0,38-6-20 0 0,124-20 2 0 0,169-15 4239 0 0,-217 35-4393 0 0,1 5 0 0 0,108 14-1834 0 0,-16-1 1402 0 0,124-13-1402 0 0,413-54 635 0 0,-3 7-403 0 0,-409 19-174 0 0,-97 15-12 0 0,-235 14-39 0 0,0 0 4 0 0,20 0 25 0 0,-18 0-38 0 0,-2 0-6 0 0,0 0-2 0 0,0 0 14 0 0,0 0 6 0 0,0 0 9 0 0,0 0-8 0 0,0 0-7 0 0,0 0-15 0 0,0 0-1 0 0,0 0-8 0 0,-1 3 3 0 0,-18 5-2149 0 0,9-2-232 0 0,4-2-4763 0 0,4-3-5544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6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602 452,'-79'21,"-4"0,1 4,1 3,-2 5,77-32,0 1,0 1,0-1,1 1,-1 0,1 0,-1 1,1-1,0 1,1 0,-1 1,1-1,-1 1,1 0,1 0,-1 0,1 1,0-1,0 1,0 0,0 4,4-8,0 1,0-1,1 0,-1 1,1-1,0 0,0 0,0 0,0 0,0 0,0 0,0-1,1 1,-1-1,1 1,-1-1,1 0,-1 0,1 0,0-1,0 1,-1 0,1-1,0 0,0 0,2 0,7 3,109 16,-119-19,0 0,-1-1,1 1,0 0,0 1,-1-1,1 0,0 0,-1 1,1-1,0 1,-1-1,1 1,-1 0,1-1,-1 1,1 0,-1 0,1 0,-1 0,0 1,0-1,1 0,-1 0,0 1,0-1,0 1,-1-1,1 1,0-1,0 1,-1-1,1 1,-1 0,0-1,1 1,-1 0,0 0,0-1,0 1,0 0,0-1,0 1,-1 0,1 0,0-1,-1 1,0-1,1 1,-1 0,0-1,0 1,-105 83,63-56,-5 3,33-23,0 0,1 1,0 0,1 1,0 1,1 0,1 1,-6 7,16-18,0-1,0 1,0 0,0 0,0-1,1 1,-1 0,1 0,-1 0,1 0,0-1,0 1,0 0,0 0,0 0,0 0,0 0,1 0,-1 0,1-1,-1 1,1 0,0 0,0-1,0 1,0 0,0-1,0 1,0-1,0 1,1-1,-1 0,1 1,-1-1,1 0,-1 0,1 0,-1 0,1 0,0-1,1 2,79 27,-79-28,23 5,-1-1,1-2,0-1,0 0,1-2,22-3,-47 3,1-1,-1 1,1-1,-1 1,1-1,-1 0,1 0,-1 0,0 0,1 0,-1 0,0-1,0 1,0-1,0 1,0-1,0 0,0 0,-1 0,1 0,-1 0,1 0,0-3,5-12</inkml:trace>
  <inkml:trace contextRef="#ctx0" brushRef="#br0" timeOffset="284.567">347 1,'-32'90,"4"2,4 1,4 1,4 1,0 51,7-25,6 1,8 79,27 161,-32-281,-1-57</inkml:trace>
  <inkml:trace contextRef="#ctx0" brushRef="#br0" timeOffset="1435.004">1279 198,'-30'14,"1"1,0 1,1 2,0 1,2 1,0 1,1 1,-14 18,14-12,2 0,1 2,1 1,1 1,2 0,1 1,2 1,1 1,2 0,1 0,2 1,2 1,1 0,1 0,3 0,0 0,3 0,2 8,-3-34,1-1,0 0,1 0,0 0,1 0,0 0,0-1,1 1,0-1,1 0,0 0,0-1,1 1,0-1,1 0,0-1,0 1,0-1,1-1,0 0,0 0,1 0,0-1,0 0,0-1,0 0,1 0,0-1,0 0,-1-1,2 0,-1-1,0 0,0-1,0 1,6-2,-1-1,0-1,0-1,0 0,-1 0,1-2,-1 0,0 0,-1-1,0-1,0 0,0-1,-1-1,-1 0,2-1,-6 4,0 0,0 0,-1 0,0-1,0 0,-1 0,0-1,0 0,-1 0,0 0,-1 0,0 0,0-1,-1 1,0-1,-1 0,0 0,-1 0,0 1,0-1,-1 0,0-2,-1 4,-1 1,1 0,-1 0,-1 0,1 0,-1 0,0 1,-1-1,0 1,0 0,0 1,0-1,-1 1,0 0,0 1,-1-1,1 1,-1 0,0 1,0-1,0 2,0-1,-5 0,-6-3,0 2,0 0,-1 1,1 1,-1 0,0 2,1 0,-1 1,-6 2,14-2,0 1,-1 0,1 1,0 0,0 1,1 0,-1 0,1 1,0 1,0 0,0 0,1 1,0 0,0 1,1 0,0 0,1 1,-5 6,-5 9,2-5</inkml:trace>
  <inkml:trace contextRef="#ctx0" brushRef="#br0" timeOffset="1767.341">1590 932,'-10'14,"-3"10,6 1,8-4,5-11,0-6</inkml:trace>
  <inkml:trace contextRef="#ctx0" brushRef="#br0" timeOffset="2170.829">1815 368,'26'-27,"2"2,1 1,1 1,1 2,1 1,0 1,2 2,0 1,1 2,2 0,-33 12,1 0,0 0,-1 1,1-1,0 1,0 0,-1 0,1 1,0-1,0 1,0 0,0 1,0-1,0 1,0 0,-1 0,1 0,0 1,-1 0,1 0,-1 0,1 0,-1 1,0-1,0 1,0 0,-1 0,1 1,-1-1,1 1,-1 0,0 0,0 0,-1 0,0 0,1 1,-1-1,0 1,-1 0,1 0,-2 16,0 0,-1 0,-2 0,0 0,-1 0,0-1,-2 0,-1 0,0 0,-2-1,0 0,-1 0,-1-1,-1 0,0-1,-12 13,-225 285,243-309,0 1,1 0,0 0,1 1,-1-1,1 1,1 0,0 0,0 0,0 1,1 1,1-6,1-1,0 0,0 1,0-1,0 0,0 1,1-1,0 1,-1-1,1 0,0 0,1 0,-1 1,1-1,-1 0,1 0,0-1,0 1,0 0,0-1,1 1,-1-1,1 0,-1 0,1 0,0 0,0 0,0 0,2 0,9 3,1 0,-1-1,1-1,0 0,0-1,0-1,1 0,-1-1,0-1,13-2,7 1,30 2,117-14,-158 8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0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936 774 15843 0 0,'0'0'1886'0'0,"0"0"-394"0"0,0 0-210 0 0,0 0-14 0 0,0 0 13 0 0,0 0-100 0 0,0 0-207 0 0,0 0-258 0 0,0 0-211 0 0,0 0-147 0 0,0 0-73 0 0,0 0-9 0 0,0 0-13 0 0,-3-7 782 0 0,1 54-788 0 0,-1 0 0 0 0,-2 0 0 0 0,-3 0 0 0 0,-1-1 0 0 0,-5 6-257 0 0,-8 62-1159 0 0,47-141-2533 0 0,-15 19-2601 0 0,-3 3-5830 0 0</inkml:trace>
  <inkml:trace contextRef="#ctx0" brushRef="#br0" timeOffset="750.253">1148 987 17660 0 0,'0'0'1677'0'0,"0"0"-288"0"0,0 0-164 0 0,0 0-62 0 0,0 0-119 0 0,0 0-221 0 0,0 0-265 0 0,0 0-209 0 0,0 0-117 0 0,0 0-14 0 0,0 0-14 0 0,0 0-6 0 0,11-5-7 0 0,94-30 369 0 0,39 31-214 0 0,-55 11-313 0 0,-37-3 24 0 0,-52-4-57 0 0,0 0 42 0 0,0 0 26 0 0,0 0 38 0 0,0 0 50 0 0,0 0 30 0 0,0 0 11 0 0,-19-10 587 0 0,-124-46-717 0 0,143 56-68 0 0,1 1 0 0 0,-1-1 1 0 0,0 1-1 0 0,0-1 0 0 0,1 1 0 0 0,-1-1 1 0 0,0 1-1 0 0,0 0 0 0 0,0-1 0 0 0,0 1 0 0 0,0-1 1 0 0,0 1-1 0 0,0-1 0 0 0,0 1 0 0 0,0 0 1 0 0,0-1-1 0 0,0 1 0 0 0,0-1 0 0 0,0 1 0 0 0,0-1 1 0 0,-1 1-1 0 0,1-1 0 0 0,0 1 0 0 0,0-1 1 0 0,-1 1-1 0 0,1-1 0 0 0,0 1 0 0 0,-1-1 0 0 0,1 1 1 0 0,0-1-1 0 0,-1 1 0 0 0,1-1 0 0 0,-1 0 1 0 0,1 1-1 0 0,0-1 0 0 0,-1 0 0 0 0,1 1 0 0 0,-1-1 1 0 0,1 0-1 0 0,-1 0 0 0 0,1 1 0 0 0,-1-1 1 0 0,0 0-1 0 0,1 0 0 0 0,-1 0 0 0 0,1 0 0 0 0,-1 0 1 0 0,1 0-1 0 0,-1 0 0 0 0,0 0 0 0 0,1 0 1 0 0,-1 0-1 0 0,1 0 0 0 0,-1 0 0 0 0,1 0 0 0 0,-1 0 1 0 0,1-1-1 0 0,-1 1 0 0 0,1 0 0 0 0,-1 0 1 0 0,1-1-1 0 0,-1 1 0 0 0,1 0 0 0 0,-1-1 0 0 0,1 1 1 0 0,-1 0-1 0 0,1-1 0 0 0,-1 1 1 0 0,2 16 29 0 0,-37 243-73 0 0,35-213 55 0 0,22-49-37 0 0,-7-10 68 0 0,1-1-1 0 0,-2-1 1 0 0,0 0 0 0 0,-1-1-1 0 0,0 0 1 0 0,-1-1-1 0 0,-1 0 1 0 0,-1-1 0 0 0,0 0-1 0 0,-1-1 1 0 0,1-8-42 0 0,-7 15 17 0 0,0-5-3270 0 0,6 13-6818 0 0,-4 4-2041 0 0</inkml:trace>
  <inkml:trace contextRef="#ctx0" brushRef="#br0" timeOffset="1202.273">1721 892 16131 0 0,'0'0'2142'0'0,"0"0"-548"0"0,0 0-238 0 0,0 0-56 0 0,0 0-74 0 0,0 0-194 0 0,0 0-286 0 0,0 0-201 0 0,0 0-135 0 0,0 0-93 0 0,0 0 10 0 0,0 0-28 0 0,0 0-29 0 0,15-13-11 0 0,50-36-52 0 0,-62 46-181 0 0,1 0 1 0 0,-1 1-1 0 0,0 0 0 0 0,1 0 1 0 0,-1 0-1 0 0,1 0 1 0 0,0 0-1 0 0,0 1 1 0 0,-1 0-1 0 0,1 0 1 0 0,0 0-1 0 0,0 0 0 0 0,0 0 1 0 0,0 1-1 0 0,0 0 1 0 0,0 0-1 0 0,0 0 1 0 0,3 0-27 0 0,8 1 22 0 0,-6 47 37 0 0,-10-39-47 0 0,-1 0-1 0 0,0 0 0 0 0,0-1 1 0 0,-1 1-1 0 0,0-1 1 0 0,0 0-1 0 0,-1 0 0 0 0,0 0 1 0 0,-1 0-1 0 0,1-1 1 0 0,-2 1-1 0 0,-3 3-11 0 0,-19 32 23 0 0,13-16 11 0 0,10-19-30 0 0,0 0 0 0 0,0 0 0 0 0,1 0 0 0 0,0 1-1 0 0,1-1 1 0 0,0 1 0 0 0,0 0 0 0 0,1 0 0 0 0,0 0-1 0 0,0 0 1 0 0,0 7-4 0 0,4-13 17 0 0,0-1 1 0 0,-1 1-1 0 0,1-1 0 0 0,0 0 0 0 0,0 0 0 0 0,0 1 1 0 0,0-1-1 0 0,0 0 0 0 0,1-1 0 0 0,-1 1 0 0 0,1 0 1 0 0,-1-1-1 0 0,1 1 0 0 0,0-1 0 0 0,-1 0 0 0 0,1 0 1 0 0,0 0-1 0 0,0 0 0 0 0,0-1 0 0 0,0 1 0 0 0,0-1 1 0 0,0 1-1 0 0,0-1 0 0 0,0 0 0 0 0,0 0 0 0 0,0 0 1 0 0,0-1-1 0 0,0 1 0 0 0,0-1-17 0 0,101-13 672 0 0,-98 10-830 0 0,30-11 553 0 0,-16 11-3060 0 0,-20 4 1162 0 0,0 0-2284 0 0,0 0-5641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14595 0 0,'0'0'1351'0'0,"0"0"-584"0"0,0 0-348 0 0,0 0 179 0 0,0 0 313 0 0,0 0 244 0 0,0 0 43 0 0,0 0-175 0 0,0 0-247 0 0,0 0-197 0 0,0 0-86 0 0,30 1-58 0 0,93 4-18 0 0,14-3 1125 0 0,50-33 196 0 0,-99 25-1669 0 0,-92 28-1585 0 0,-17 4-1691 0 0,9-17-1149 0 0,3-1-3469 0 0,2-3-3337 0 0</inkml:trace>
  <inkml:trace contextRef="#ctx0" brushRef="#br0" timeOffset="321.686">141 486 15003 0 0,'0'0'1727'0'0,"0"0"-461"0"0,0 0-253 0 0,0 0 22 0 0,0 0 15 0 0,0 0-153 0 0,0 0-198 0 0,0 0-123 0 0,0 0-60 0 0,0 0 2 0 0,0 0 17 0 0,0 0-38 0 0,0 0-18 0 0,15 4-20 0 0,110 14 662 0 0,136-63 282 0 0,-254 45-2278 0 0,38-5 2455 0 0,-30 4-4992 0 0,1 1-5667 0 0,-18 0-2592 0 0</inkml:trace>
  <inkml:trace contextRef="#ctx0" brushRef="#br0" timeOffset="600.406">49 869 12379 0 0,'0'0'3684'0'0,"0"0"-1730"0"0,0 0-747 0 0,0 0-85 0 0,0 0 47 0 0,0 0-28 0 0,0 0-199 0 0,0 0-248 0 0,0 0-162 0 0,0 0-77 0 0,0 0-10 0 0,0 0-15 0 0,4 8-50 0 0,-2-3-281 0 0,-2-3-76 0 0,1 0 0 0 0,-1 0 1 0 0,1 0-1 0 0,0-1 0 0 0,-1 1 0 0 0,1 0 1 0 0,0-1-1 0 0,0 1 0 0 0,0-1 0 0 0,0 1 1 0 0,0-1-1 0 0,1 1 0 0 0,-1-1 1 0 0,0 0-1 0 0,1 0 0 0 0,-1 1 0 0 0,1-1 1 0 0,-1 0-1 0 0,1 0 0 0 0,-1 0 1 0 0,1-1-1 0 0,0 1 0 0 0,-1 0 0 0 0,1-1 1 0 0,0 1-1 0 0,0-1 0 0 0,-1 1 1 0 0,2-1-25 0 0,20 1 230 0 0,0-2-1 0 0,-1 0 1 0 0,1-2-1 0 0,0 0 1 0 0,-1-1-1 0 0,1-2 1 0 0,19-7-229 0 0,118-41-269 0 0,-110 40-2050 0 0,-30 9-8530 0 0,-16 5-1925 0 0</inkml:trace>
  <inkml:trace contextRef="#ctx0" brushRef="#br0" timeOffset="1453.404">846 85 11202 0 0,'0'0'1997'0'0,"0"0"-323"0"0,0 0-133 0 0,0 0 49 0 0,0 0-40 0 0,0 0-174 0 0,0 0-335 0 0,0 0-402 0 0,0 0-288 0 0,0 0-84 0 0,0 0 57 0 0,0 0 76 0 0,0 0 85 0 0,8 9 2 0 0,54 75 655 0 0,-52-60-961 0 0,-1 0 1 0 0,-1 1 0 0 0,-2 0-1 0 0,0 0 1 0 0,-2 1 0 0 0,0-1-1 0 0,-2 1 1 0 0,-1 0 0 0 0,-1 6-182 0 0,7 73 124 0 0,-4-72-97 0 0,-2-20-27 0 0,-1 1 0 0 0,2-1 0 0 0,0 1 0 0 0,0-1 0 0 0,1 0 0 0 0,1 0 0 0 0,0 0 0 0 0,1 0 0 0 0,0-1 0 0 0,1 0 0 0 0,0 0 1 0 0,1 0-1 0 0,3 2 0 0 0,-9-13 4 0 0,0 0-1 0 0,1 1 1 0 0,-1-1 0 0 0,0 0 0 0 0,1 0 0 0 0,-1 0 0 0 0,1-1 0 0 0,0 1 0 0 0,-1 0 0 0 0,1-1-1 0 0,0 1 1 0 0,-1-1 0 0 0,1 1 0 0 0,0-1 0 0 0,-1 0 0 0 0,1 1 0 0 0,0-1 0 0 0,0 0 0 0 0,-1 0-1 0 0,1 0 1 0 0,0-1 0 0 0,0 1 0 0 0,-1 0 0 0 0,1-1 0 0 0,0 1 0 0 0,0-1 0 0 0,-1 0 0 0 0,1 1-1 0 0,-1-1 1 0 0,1 0 0 0 0,-1 0 0 0 0,1 0 0 0 0,-1 0 0 0 0,1 0 0 0 0,-1 0-4 0 0,48-46 210 0 0,-23 14-142 0 0,-2-2-1 0 0,-1-1 0 0 0,-1-1 0 0 0,-3 0 0 0 0,5-15-67 0 0,18-49-1 0 0,-42 307-792 0 0,2-199 780 0 0,0-1 1 0 0,0 1 0 0 0,1-1-1 0 0,0 0 1 0 0,0 0-1 0 0,1 0 1 0 0,-1 0 0 0 0,1 0-1 0 0,1-1 1 0 0,-1 1 0 0 0,1-1-1 0 0,0 0 1 0 0,0-1 0 0 0,0 1-1 0 0,1-1 1 0 0,-1 0 0 0 0,1-1-1 0 0,0 1 1 0 0,6 2 12 0 0,-7-5 20 0 0,0 1 1 0 0,0-1-1 0 0,0 0 1 0 0,0 0 0 0 0,0 0-1 0 0,0-1 1 0 0,0 0-1 0 0,1 0 1 0 0,-1 0-1 0 0,0-1 1 0 0,0 1-1 0 0,0-1 1 0 0,0 0-1 0 0,0-1 1 0 0,0 1 0 0 0,0-1-1 0 0,-1 0 1 0 0,1 0-1 0 0,-1-1 1 0 0,1 1-1 0 0,-1-1 1 0 0,0 0-1 0 0,0 0 1 0 0,0-1-1 0 0,0 1 1 0 0,0-1-1 0 0,0-1-20 0 0,81-118 1070 0 0,-52 49-676 0 0,-4-2 0 0 0,-3-1 0 0 0,5-37-394 0 0,-13-34-483 0 0,-28 154-7131 0 0,5-2-4663 0 0</inkml:trace>
  <inkml:trace contextRef="#ctx0" brushRef="#br0" timeOffset="1847.961">1934 519 17748 0 0,'0'0'1333'0'0,"0"0"-391"0"0,0 0-210 0 0,0 0-30 0 0,0 0-6 0 0,0 0-103 0 0,0 0-157 0 0,0 0-170 0 0,0 0-132 0 0,0 0-82 0 0,0 0-26 0 0,0 0-16 0 0,0 0-22 0 0,-19 32 10 0 0,-55 99-14 0 0,73-129 15 0 0,-1-1 1 0 0,1 0-1 0 0,0 0 1 0 0,0 0 0 0 0,0 1-1 0 0,-1-1 1 0 0,1 0-1 0 0,0 1 1 0 0,1-1 0 0 0,-1 1-1 0 0,0-1 1 0 0,0 1-1 0 0,1-1 1 0 0,-1 1 0 0 0,1 0-1 0 0,-1-1 1 0 0,1 1-1 0 0,0 0 1 0 0,-1 0-1 0 0,1-1 1 0 0,0 1 0 0 0,0 0-1 0 0,0 0 1 0 0,1-1-1 0 0,-1 1 1 0 0,0 0 0 0 0,1-1-1 0 0,-1 1 1 0 0,1 0-1 0 0,-1-1 1 0 0,1 1 0 0 0,0-1-1 0 0,0 1 1 0 0,-1-1-1 0 0,1 1 1 0 0,0-1-1 0 0,1 1 1 0 0,-1 0 0 0 0,6 4-4 0 0,-4-1 12 0 0,1 0 1 0 0,0-1 0 0 0,0 1-1 0 0,1-1 1 0 0,-1 0 0 0 0,1 0-1 0 0,0 0 1 0 0,0-1-1 0 0,0 0 1 0 0,0 0 0 0 0,1 0-1 0 0,-1 0 1 0 0,1-1 0 0 0,0 0-1 0 0,0 0 1 0 0,-1-1 0 0 0,1 1-1 0 0,1-1 1 0 0,-1-1-1 0 0,0 1 1 0 0,2-1-9 0 0,2 0 178 0 0,-1 0-1 0 0,0-1 1 0 0,1 0-1 0 0,-1 0 1 0 0,0-1 0 0 0,0 0-1 0 0,0-1 1 0 0,0 0-1 0 0,0 0 1 0 0,-1-1-1 0 0,1 0 1 0 0,-1-1 0 0 0,0 0-1 0 0,-1 0 1 0 0,1-1-1 0 0,-1 0 1 0 0,0 0 0 0 0,0 0-1 0 0,0-1-177 0 0,-3 1 56 0 0,0 0-1 0 0,0-1 1 0 0,0 1-1 0 0,-1-1 1 0 0,0 0-1 0 0,0 1 0 0 0,0-1 1 0 0,-1-1-1 0 0,0 1 1 0 0,-1 0-1 0 0,0 0 1 0 0,0-1-1 0 0,0 1 1 0 0,-1 0-1 0 0,0-1 1 0 0,0 1-1 0 0,-1-1 1 0 0,0 1-1 0 0,0 0 1 0 0,-1 0-1 0 0,0-1 1 0 0,0 1-1 0 0,-1 0 1 0 0,0 1-1 0 0,0-1 1 0 0,-1 0-1 0 0,1 1 1 0 0,-1 0-1 0 0,-1 0 1 0 0,1 0-1 0 0,-1 0 0 0 0,0 1 1 0 0,0 0-1 0 0,-1 0 1 0 0,0 0-56 0 0,2 2-75 0 0,0 0 1 0 0,0 1-1 0 0,-1 0 0 0 0,1 0 1 0 0,-1 0-1 0 0,1 0 0 0 0,-1 1 1 0 0,0-1-1 0 0,0 1 0 0 0,1 0 1 0 0,-1 1-1 0 0,0-1 0 0 0,0 1 1 0 0,0 0-1 0 0,0 0 0 0 0,0 1 1 0 0,-1 0 74 0 0,-21 8-3970 0 0,3 9-5130 0 0,17-10-3382 0 0</inkml:trace>
  <inkml:trace contextRef="#ctx0" brushRef="#br0" timeOffset="2131.676">2343 814 13787 0 0,'0'0'4950'0'0,"0"0"-3092"0"0,0 0-911 0 0,0 0 33 0 0,0 0 44 0 0,0 0 22 0 0,0 0-49 0 0,0 0-167 0 0,0 0-187 0 0,0 0-116 0 0,0 0-99 0 0,0 0-79 0 0,0 0-57 0 0,-11-22-70 0 0,-29-66-76 0 0,38 85-132 0 0,1 1 0 0 0,-1-1 0 0 0,1 0 0 0 0,0 0-1 0 0,0 1 1 0 0,0-1 0 0 0,0 0 0 0 0,0 0 0 0 0,1 0 0 0 0,-1 0 0 0 0,1 0 0 0 0,0 0-1 0 0,0 0 1 0 0,0 0 0 0 0,0-1 0 0 0,1 1 0 0 0,-1 0 0 0 0,1 0 0 0 0,-1 0-1 0 0,1 1 1 0 0,0-1 0 0 0,1 0 0 0 0,-1 0 0 0 0,0 0 0 0 0,1 1-14 0 0,4-11 75 0 0,-3 5-57 0 0,0 0 0 0 0,1 0 1 0 0,-1 1-1 0 0,2 0 0 0 0,-1 0 1 0 0,1 0-1 0 0,0 0 1 0 0,0 1-1 0 0,1 0 0 0 0,-1 0 1 0 0,2 0-1 0 0,-1 1 0 0 0,0-1 1 0 0,6-2-19 0 0,13-2-3231 0 0,4 7-3381 0 0,-27 3-5600 0 0</inkml:trace>
  <inkml:trace contextRef="#ctx0" brushRef="#br0" timeOffset="2455.552">2641 0 13307 0 0,'0'0'4970'0'0,"0"0"-3169"0"0,0 0-1060 0 0,0 0-63 0 0,0 0 60 0 0,0 0 83 0 0,0 0 43 0 0,0 0-57 0 0,0 0-81 0 0,0 0-67 0 0,0 0-107 0 0,0 0-85 0 0,0 0-61 0 0,4 27-41 0 0,15 87-52 0 0,-13 73 405 0 0,-4 232-1322 0 0,-2-418 241 0 0,11-6-6384 0 0,-8-1 946 0 0,0 2-5880 0 0</inkml:trace>
  <inkml:trace contextRef="#ctx0" brushRef="#br0" timeOffset="2767.912">2928 254 11418 0 0,'0'0'2057'0'0,"0"0"-726"0"0,0 0-260 0 0,0 0-10 0 0,0 0 18 0 0,0 0-55 0 0,0 0-103 0 0,-33 22-124 0 0,-102 69-146 0 0,75-42 386 0 0,59-49-990 0 0,-1 1-1 0 0,1 0 0 0 0,0 0 0 0 0,0 0 0 0 0,0 1 0 0 0,0-1 0 0 0,0 0 0 0 0,0 0 0 0 0,0 1 1 0 0,0-1-1 0 0,0 0 0 0 0,1 1 0 0 0,-1-1 0 0 0,1 1 0 0 0,-1-1 0 0 0,1 1 0 0 0,-1-1 1 0 0,1 1-1 0 0,0-1 0 0 0,0 1 0 0 0,-1-1 0 0 0,1 1 0 0 0,0 0 0 0 0,1-1 0 0 0,-1 1 0 0 0,0-1 1 0 0,0 1-1 0 0,1-1 0 0 0,-1 1 0 0 0,1-1 0 0 0,-1 1 0 0 0,1-1 0 0 0,-1 1 0 0 0,1-1 0 0 0,0 0 1 0 0,0 1-1 0 0,0-1 0 0 0,0 0 0 0 0,0 0 0 0 0,0 0 0 0 0,0 0 0 0 0,0 0 0 0 0,1 0 0 0 0,0 1-46 0 0,70 29 1563 0 0,-57-25-1288 0 0,-1-3-120 0 0,1 1 1 0 0,-1 1-1 0 0,-1 0 1 0 0,1 1-1 0 0,-1 0 0 0 0,0 1 1 0 0,0 1-1 0 0,-1 0 1 0 0,0 0-1 0 0,-1 1 1 0 0,1 1-1 0 0,-2 0 1 0 0,0 1-1 0 0,0 0 1 0 0,0 0-1 0 0,-2 1 1 0 0,1 0-1 0 0,-2 1 1 0 0,1 1-156 0 0,23 78 330 0 0,-20-90-1578 0 0,-6-9-6962 0 0,-5 4-4168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17676 0 0,'0'0'3360'0'0,"0"0"-2185"0"0,0 0-783 0 0,0 0 122 0 0,0 0 211 0 0,0 0 85 0 0,0 0-65 0 0,0 0-204 0 0,0 0-199 0 0,0 0-102 0 0,0 0-76 0 0,0 0-57 0 0,0 0-50 0 0,-7 23-59 0 0,-29 101-98 0 0,34-109-336 0 0,2-12-3353 0 0,0-2-3825 0 0,0-1-4196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12627 0 0,'0'0'4657'0'0,"0"0"-3001"0"0,0 0-464 0 0,0 0-199 0 0,0 0-201 0 0,0 0-256 0 0,0 0-320 0 0,0 0-304 0 0,0 0-240 0 0,0 0 8 0 0,0 0 8 0 0,0 0-72 0 0,0 0-193 0 0,0 0-1063 0 0,17 18-3873 0 0,-13-10-6858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15179 0 0,'0'0'2103'0'0,"0"0"-636"0"0,0 0-253 0 0,0 0-76 0 0,0 0-94 0 0,0 0-120 0 0,0 0-145 0 0,0 0-162 0 0,0 0-126 0 0,0 0-111 0 0,-31 28-108 0 0,-95 89-54 0 0,81-53-6 0 0,43-52-178 0 0,0-8-30 0 0,0 1 0 0 0,1-1 0 0 0,0 1 0 0 0,0 0 0 0 0,0-1-1 0 0,0 1 1 0 0,1 0 0 0 0,-1 0 0 0 0,1-1 0 0 0,0 1 0 0 0,1 0 0 0 0,-1 0 0 0 0,1-1 0 0 0,0 1-1 0 0,0 0 1 0 0,1-1 0 0 0,-1 1 0 0 0,1-1 0 0 0,0 1 0 0 0,0-1 0 0 0,1 0 0 0 0,-1 0-1 0 0,1 0 1 0 0,0 0 0 0 0,0 0 0 0 0,0-1 0 0 0,0 1 0 0 0,1-1 0 0 0,0 0 0 0 0,-1 0-1 0 0,1 0 1 0 0,2 1-4 0 0,4 0 85 0 0,0-1-1 0 0,0 0 1 0 0,0 0-1 0 0,0-1 1 0 0,0 0-1 0 0,0-1 1 0 0,1 0-1 0 0,-1-1 1 0 0,0 0-1 0 0,1 0 1 0 0,-1-1-1 0 0,0-1 1 0 0,0 0-1 0 0,0 0 1 0 0,0-1-1 0 0,0 0 1 0 0,0 0-1 0 0,-1-1 1 0 0,1-1 0 0 0,-1 0-1 0 0,0 0 1 0 0,-1 0-1 0 0,1-1 1 0 0,-1-1-1 0 0,0 1 1 0 0,-1-1-1 0 0,1-1 1 0 0,-1 1-1 0 0,-1-1 1 0 0,0-1-1 0 0,0 1 1 0 0,0-1-1 0 0,-1 0 1 0 0,0 0-1 0 0,3-9-84 0 0,-7 12-57 0 0,1 1-1 0 0,-1-1 0 0 0,0 1 1 0 0,0-1-1 0 0,-1 0 0 0 0,1 1 1 0 0,-1-1-1 0 0,0 0 0 0 0,-1 0 1 0 0,0 1-1 0 0,0-1 0 0 0,0 0 1 0 0,0 1-1 0 0,-1-1 0 0 0,0 1 1 0 0,0 0-1 0 0,0-1 0 0 0,-1 1 1 0 0,0 0-1 0 0,0 1 1 0 0,0-1-1 0 0,-1 0 0 0 0,1 1 1 0 0,-1 0-1 0 0,0 0 0 0 0,0 0 1 0 0,-1 0-1 0 0,1 0 0 0 0,-1 1 1 0 0,0 0-1 0 0,0 0 0 0 0,0 0 1 0 0,0 1-1 0 0,0 0 0 0 0,-1 0 1 0 0,1 0-1 0 0,0 0 0 0 0,-1 1 1 0 0,-2 0 57 0 0,-25 0-5247 0 0,24 1 857 0 0,-6 0-8310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94 7554 0 0,'0'0'2569'0'0,"0"0"-432"0"0,0 0-226 0 0,0 0-163 0 0,0 0-103 0 0,0 0-136 0 0,0 0-159 0 0,0 0-172 0 0,0 0-158 0 0,0 0-119 0 0,0 0-134 0 0,0 0-101 0 0,-3-5-138 0 0,-9-17-115 0 0,32 1 489 0 0,0 13-754 0 0,1 0 1 0 0,0 1 0 0 0,1 1 0 0 0,0 0 0 0 0,0 2-1 0 0,0 1 1 0 0,0 1 0 0 0,0 1 0 0 0,1 0-1 0 0,18 3-148 0 0,-36-2 16 0 0,-1 0-6 0 0,0-1 0 0 0,1 1 0 0 0,-1 0-1 0 0,1 1 1 0 0,-1-1 0 0 0,1 1 0 0 0,-1 0 0 0 0,0 0 0 0 0,1 0 0 0 0,-1 0 0 0 0,0 1 0 0 0,0 0 0 0 0,0 0 0 0 0,0 0 0 0 0,0 0 0 0 0,-1 1 0 0 0,1-1 0 0 0,-1 1 0 0 0,1 0-1 0 0,-1 0 1 0 0,0 0 0 0 0,0 1 0 0 0,0-1 0 0 0,0 1 0 0 0,-1-1 0 0 0,0 1 0 0 0,0 0 0 0 0,0 0 0 0 0,0 0 0 0 0,0 0 0 0 0,0 4-10 0 0,-3 7 41 0 0,-1 0 1 0 0,0 0 0 0 0,-1 0 0 0 0,-1-1-1 0 0,-1 1 1 0 0,0-1 0 0 0,-1 0-1 0 0,0 0 1 0 0,-1-1 0 0 0,0 1 0 0 0,-1-2-1 0 0,-8 10-41 0 0,4-1 11 0 0,-42 58 46 0 0,42-64-50 0 0,0 0-1 0 0,0 1 1 0 0,2 1-1 0 0,0 0 0 0 0,1 0 1 0 0,0 0-1 0 0,2 1 1 0 0,0 1-1 0 0,1-1 1 0 0,1 1-1 0 0,0 0 0 0 0,2 1 1 0 0,0 1-7 0 0,3-18 6 0 0,-1-1 0 0 0,1 1 0 0 0,0 0 1 0 0,0 0-1 0 0,1 0 0 0 0,-1-1 0 0 0,0 1 0 0 0,1 0 0 0 0,0-1 0 0 0,-1 1 1 0 0,1 0-1 0 0,0-1 0 0 0,0 1 0 0 0,1-1 0 0 0,-1 1 0 0 0,1-1 1 0 0,-1 0-1 0 0,1 1 0 0 0,0-1 0 0 0,-1 0 0 0 0,1 0 0 0 0,0 0 0 0 0,1 0 1 0 0,-1-1-1 0 0,0 1 0 0 0,0 0 0 0 0,1-1 0 0 0,-1 0 0 0 0,1 0 1 0 0,-1 1-1 0 0,1-1 0 0 0,-1-1 0 0 0,1 1 0 0 0,0 0 0 0 0,0-1 0 0 0,-1 1 1 0 0,1-1-1 0 0,0 0 0 0 0,1 0-6 0 0,17 0 21 0 0,1-2 0 0 0,-1 0 0 0 0,0-2-1 0 0,0 0 1 0 0,0-1 0 0 0,-1-1 0 0 0,0-1 0 0 0,0-1 0 0 0,0-1 0 0 0,-1-1-1 0 0,-1 0 1 0 0,10-7-21 0 0,-8 6-349 0 0,9-8-2451 0 0,-17 8-5876 0 0,-7 4-4057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99 633 18988 0 0,'0'0'1546'0'0,"0"0"-678"0"0,0 0-313 0 0,0 0 27 0 0,0 0 36 0 0,0 0-55 0 0,0 0-145 0 0,0 0-124 0 0,0 0-115 0 0,0 0-65 0 0,0 0-34 0 0,-16 22-109 0 0,-48 68-96 0 0,45-57-556 0 0,21-27-8107 0 0,-2-6-2865 0 0</inkml:trace>
  <inkml:trace contextRef="#ctx0" brushRef="#br0" timeOffset="251.102">94 176 11578 0 0,'0'0'4313'0'0,"0"0"-2588"0"0,0 0-1009 0 0,0 0-189 0 0,0 0-203 0 0,0 0-254 0 0,0 0-92 0 0,0 0-58 0 0,0 0 18 0 0,0 0 77 0 0,0 0-38 0 0,0 0-70 0 0,0 0-95 0 0,3 29-145 0 0,11 90-337 0 0,-8-66-511 0 0,0-10-2000 0 0,-2-12-2111 0 0,0-11-2851 0 0</inkml:trace>
  <inkml:trace contextRef="#ctx0" brushRef="#br0" timeOffset="464.224">182 777 688 0 0,'0'0'4453'0'0,"0"0"-723"0"0,0 0-397 0 0,0 0-488 0 0,0 0-613 0 0,0 0-564 0 0,0 0-389 0 0,0 0-250 0 0,0 0-176 0 0,0 0-139 0 0,0 0-128 0 0,27-32-107 0 0,82-100-88 0 0,-59 54 119 0 0,-42 55-328 0 0,23-39 326 0 0,-26 116-960 0 0,-6-45 448 0 0,1 0 0 0 0,0-1 0 0 0,0 1 0 0 0,1 0 0 0 0,0-1 0 0 0,0 1 0 0 0,1 0 0 0 0,0-1 0 0 0,1 0 0 0 0,0 1 0 0 0,0-1 0 0 0,1 0 0 0 0,0 0 0 0 0,0-1 0 0 0,1 1 0 0 0,0-1 0 0 0,0 0 0 0 0,1 0 0 0 0,0-1 0 0 0,5 6 4 0 0,-7-11 41 0 0,0 0-1 0 0,1 0 1 0 0,-1 0 0 0 0,0 0 0 0 0,0 0-1 0 0,0-1 1 0 0,0 0 0 0 0,1 0-1 0 0,-1 0 1 0 0,0 0 0 0 0,0-1-1 0 0,1 1 1 0 0,-1-1 0 0 0,0 0 0 0 0,0-1-1 0 0,0 1 1 0 0,0-1 0 0 0,0 1-1 0 0,0-1 1 0 0,-1 0 0 0 0,1-1-1 0 0,-1 1 1 0 0,1-1-41 0 0,10-13 87 0 0,-2-1 1 0 0,0 0-1 0 0,-1-1 0 0 0,-1 0 0 0 0,0-1 0 0 0,-1 1 0 0 0,-1-2 1 0 0,2-9-88 0 0,1 0-1131 0 0,-1 12-3134 0 0,-4 11-5013 0 0,-2 2-2630 0 0</inkml:trace>
  <inkml:trace contextRef="#ctx0" brushRef="#br0" timeOffset="849.025">970 3 12211 0 0,'0'0'3243'0'0,"0"0"-1443"0"0,0 0-522 0 0,0 0-28 0 0,0 0-72 0 0,0 0-117 0 0,0 0-161 0 0,0 0-213 0 0,0 0-104 0 0,0 0-57 0 0,0 0-72 0 0,0 0-32 0 0,0 0-27 0 0,4-3 1263 0 0,14 117-376 0 0,-40 168-870 0 0,14-226-392 0 0,-10 186-471 0 0,18-240 285 0 0,0-3-3004 0 0,-1-11-294 0 0,-1 6-3018 0 0,0-1-5216 0 0</inkml:trace>
  <inkml:trace contextRef="#ctx0" brushRef="#br0" timeOffset="1081.955">676 324 13867 0 0,'0'0'1486'0'0,"0"0"-383"0"0,0 0-9 0 0,0 0 207 0 0,0 0 107 0 0,0 0-126 0 0,0 0-265 0 0,0 0-269 0 0,0 0-209 0 0,0 0-148 0 0,31-4-106 0 0,98-11-78 0 0,79-10-1106 0 0,-173 24-3220 0 0,-25 1 288 0 0,4 0-8023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4345 0 0,'0'0'1338'0'0,"0"0"-254"0"0,0 0 113 0 0,0 0 349 0 0,0 0 250 0 0,0 0-75 0 0,0 0-178 0 0,0 0-156 0 0,0 0-138 0 0,0 0-116 0 0,0 0-76 0 0,0 0-91 0 0,0 0-102 0 0,12-2-79 0 0,41-10-96 0 0,-51 12-607 0 0,1-1 0 0 0,0-1 0 0 0,0 1 0 0 0,0 0 1 0 0,0-1-1 0 0,-1 1 0 0 0,1-1 0 0 0,-1 0 1 0 0,1 0-1 0 0,-1 0 0 0 0,0 0 0 0 0,0 0 0 0 0,0-1 1 0 0,0 1-1 0 0,0-1 0 0 0,0 1 0 0 0,-1-1 1 0 0,1 0-1 0 0,-1 1 0 0 0,1-4-82 0 0,5-6 247 0 0,74-138 1446 0 0,-81 149-1690 0 0,0 0-1 0 0,1 1 0 0 0,-1-1 1 0 0,0 1-1 0 0,1-1 1 0 0,-1 1-1 0 0,1-1 0 0 0,-1 1 1 0 0,1-1-1 0 0,-1 1 0 0 0,1-1 1 0 0,-1 1-1 0 0,1 0 1 0 0,-1-1-1 0 0,1 1 0 0 0,-1 0 1 0 0,1-1-1 0 0,0 1 0 0 0,-1 0 1 0 0,1 0-1 0 0,0 0 1 0 0,-1 0-1 0 0,1-1 0 0 0,0 1 1 0 0,-1 0-1 0 0,1 0 0 0 0,-1 0 1 0 0,1 0-1 0 0,0 0 1 0 0,-1 1-1 0 0,1-1 0 0 0,0 0 1 0 0,-1 0-1 0 0,1 0 0 0 0,0 0 1 0 0,-1 1-1 0 0,1-1 1 0 0,-1 0-1 0 0,1 1 0 0 0,0-1 1 0 0,-1 0-1 0 0,1 1 0 0 0,-1-1 1 0 0,1 1-1 0 0,-1-1 1 0 0,0 1-1 0 0,1-1 0 0 0,-1 1 1 0 0,1-1-1 0 0,-1 1 0 0 0,0-1 1 0 0,1 1-1 0 0,-1 0 1 0 0,0-1-1 0 0,0 1-2 0 0,18 35 33 0 0,-7 9 74 0 0,-2 1 0 0 0,-1-1-1 0 0,-3 2 1 0 0,-1-1 0 0 0,-3 0 0 0 0,-3 31-107 0 0,1-26 13 0 0,1-16 5 0 0,-1-1 1 0 0,-2 0 0 0 0,-1 1-1 0 0,-2-2 1 0 0,-2 1 0 0 0,-1-1-1 0 0,-1 0 1 0 0,-2 0 0 0 0,-1-2 0 0 0,-1 1-1 0 0,-2-2 1 0 0,-1 0-19 0 0,16-29 8 0 0,1 1 0 0 0,0-1 0 0 0,-1 0 0 0 0,1 0 0 0 0,0 0 0 0 0,-1 0 0 0 0,0 0 0 0 0,1 0 0 0 0,-1 0 0 0 0,1 0 0 0 0,-1 0 0 0 0,0-1 0 0 0,0 1 0 0 0,0 0 0 0 0,1 0-1 0 0,-1-1 1 0 0,0 1 0 0 0,0 0 0 0 0,0-1 0 0 0,0 1 0 0 0,0-1 0 0 0,0 1 0 0 0,0-1 0 0 0,0 0 0 0 0,0 1 0 0 0,-1-1 0 0 0,1 0 0 0 0,0 0 0 0 0,0 1 0 0 0,0-1 0 0 0,0 0 0 0 0,0 0 0 0 0,0-1 0 0 0,-1 1 0 0 0,1 0 0 0 0,0 0 0 0 0,0 0 0 0 0,0-1 0 0 0,0 1 0 0 0,0-1 0 0 0,0 1 0 0 0,0 0 0 0 0,0-1 0 0 0,0 0 0 0 0,0 1 0 0 0,0-1 0 0 0,0 0 0 0 0,0 1 0 0 0,0-1 0 0 0,1 0 0 0 0,-1 0 0 0 0,0 0 0 0 0,1 0 0 0 0,-1 0 0 0 0,0 0 0 0 0,1 0 0 0 0,-1 0 0 0 0,1 0 0 0 0,-1-1-8 0 0,-1-15 11 0 0,0-1 0 0 0,2 0 0 0 0,0 0 0 0 0,1 0 0 0 0,0 1 0 0 0,1-1 0 0 0,2 0 0 0 0,-1 1 0 0 0,2 0 0 0 0,0 0 0 0 0,2 0 0 0 0,-1 1 0 0 0,2-1 0 0 0,6-9-11 0 0,-6 9 10 0 0,18-46-5 0 0,3 1 0 0 0,2 1 1 0 0,4 2-1 0 0,1 1 0 0 0,4 2 1 0 0,2 1-1 0 0,2 3 0 0 0,6-3-5 0 0,-32 38 2 0 0,0 1-1 0 0,2 1 0 0 0,0 1 0 0 0,0 1 0 0 0,1 0 1 0 0,1 2-1 0 0,0 0 0 0 0,1 1 0 0 0,-1 2 0 0 0,2 0 1 0 0,2 1-2 0 0,-25 6-2 0 0,1 0 1 0 0,-1 0 0 0 0,0 1 0 0 0,1-1 0 0 0,-1 1 0 0 0,1-1-1 0 0,-1 1 1 0 0,1-1 0 0 0,-1 1 0 0 0,1 0 0 0 0,-1-1 0 0 0,1 1-1 0 0,-1 0 1 0 0,1 0 0 0 0,-1 0 0 0 0,1 0 0 0 0,-1 1 0 0 0,1-1-1 0 0,0 0 1 0 0,-1 1 0 0 0,0-1 0 0 0,1 1 0 0 0,-1-1 0 0 0,1 1-1 0 0,-1 0 1 0 0,1 0 0 0 0,-1-1 0 0 0,0 1 0 0 0,0 0 0 0 0,0 0-1 0 0,1 0 1 0 0,-1 0 0 0 0,0 1 0 0 0,0-1 0 0 0,0 0 0 0 0,0 0-1 0 0,-1 1 1 0 0,1-1 0 0 0,0 0 0 0 0,-1 1 0 0 0,1-1 0 0 0,0 1-1 0 0,-1-1 1 0 0,0 1 0 0 0,1-1 0 0 0,-1 1 0 0 0,0-1 0 0 0,0 2 1 0 0,-2 16 11 0 0,-1-1 0 0 0,0 0 0 0 0,-2 1 0 0 0,0-2 0 0 0,-1 1 0 0 0,-1 0 0 0 0,-1-1 0 0 0,0-1 0 0 0,-1 1 0 0 0,-1-1 0 0 0,-1-1 0 0 0,0 0 0 0 0,-1 0 0 0 0,0-1 0 0 0,-1-1 0 0 0,-2 1-11 0 0,-3 7-86 0 0,-1 0 1 0 0,-1-2 0 0 0,-1 0-1 0 0,0-1 1 0 0,-2-1 0 0 0,0-1-1 0 0,-1-1 1 0 0,0-1 0 0 0,-18 6 85 0 0,16-16-2125 0 0,21-9-1575 0 0,3-4-3349 0 0,2 1-4725 0 0</inkml:trace>
  <inkml:trace contextRef="#ctx0" brushRef="#br0" timeOffset="312.006">1111 104 11066 0 0,'0'0'3518'0'0,"0"0"-1751"0"0,0 0-593 0 0,0 0-14 0 0,0 0-27 0 0,0 0-81 0 0,0 0-169 0 0,0 0-197 0 0,0 0-143 0 0,0 0-125 0 0,0 0-84 0 0,0 0-48 0 0,0 0-54 0 0,-32 27-49 0 0,-98 82-27 0 0,87-54 19 0 0,41-47-137 0 0,1-5-21 0 0,0-1 0 0 0,0 1-1 0 0,0-1 1 0 0,0 1 0 0 0,0-1 0 0 0,1 1-1 0 0,-1-1 1 0 0,1 1 0 0 0,0 0 0 0 0,0-1-1 0 0,0 1 1 0 0,0 0 0 0 0,0-1 0 0 0,0 1 0 0 0,1 0-1 0 0,-1-1 1 0 0,1 1 0 0 0,0-1 0 0 0,0 1-1 0 0,0-1 1 0 0,0 1 0 0 0,0-1 0 0 0,1 0-1 0 0,-1 1 1 0 0,1-1 0 0 0,-1 0 0 0 0,1 0 0 0 0,0 0-1 0 0,0 0 1 0 0,0 0 0 0 0,0-1 0 0 0,0 1-1 0 0,0-1 1 0 0,0 1 0 0 0,0-1 0 0 0,1 0-1 0 0,-1 1 1 0 0,1-1 0 0 0,-1 0 0 0 0,2 0-17 0 0,6-1 70 0 0,0 1 1 0 0,0-2 0 0 0,0 1 0 0 0,0-1-1 0 0,0-1 1 0 0,0 0 0 0 0,0 0-1 0 0,-1-1 1 0 0,1 0 0 0 0,-1-1-1 0 0,0 0 1 0 0,0 0 0 0 0,0-1-1 0 0,0 0 1 0 0,-1 0 0 0 0,0-1-1 0 0,0-1 1 0 0,0 1 0 0 0,-1-1-1 0 0,0 0 1 0 0,0-1 0 0 0,-1 0-1 0 0,0 0 1 0 0,0 0 0 0 0,-1-1-1 0 0,0 1 1 0 0,-1-1 0 0 0,0-1 0 0 0,0 1-1 0 0,-1 0 1 0 0,0-1 0 0 0,-1 0-1 0 0,0 0 1 0 0,1-4-71 0 0,-3 9-13 0 0,0 0 0 0 0,0 0 0 0 0,0 0 0 0 0,0 0 0 0 0,-1 0 1 0 0,1 0-1 0 0,-1 0 0 0 0,-1 0 0 0 0,1 1 0 0 0,-1-1 0 0 0,1 0 0 0 0,-1 1 0 0 0,-1-1 0 0 0,1 1 0 0 0,-1 0 0 0 0,1 0 1 0 0,-1 0-1 0 0,-1 0 0 0 0,1 0 0 0 0,0 1 0 0 0,-1-1 0 0 0,0 1 0 0 0,0 0 0 0 0,0 0 0 0 0,0 0 0 0 0,0 1 1 0 0,0-1-1 0 0,-1 1 0 0 0,1 0 0 0 0,-1 0 0 0 0,-2 0 13 0 0,1 0-139 0 0,-1 0 1 0 0,1 1-1 0 0,-1 0 0 0 0,1 0 1 0 0,-1 0-1 0 0,1 1 1 0 0,-1 0-1 0 0,0 0 0 0 0,1 1 1 0 0,-1-1-1 0 0,1 2 0 0 0,-5 0 139 0 0,-16 10-3209 0 0,4 7-3886 0 0,17-11-4622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15323 0 0,'0'0'1581'0'0,"0"0"-449"0"0,0 0-160 0 0,0 0 46 0 0,0 0 53 0 0,0 0-75 0 0,0 0-205 0 0,0 0-187 0 0,0 0-92 0 0,0 0-28 0 0,0 0 15 0 0,0 0-33 0 0,0 0-52 0 0,4 23-14 0 0,28 150 587 0 0,-23-127-781 0 0,-1 0-1 0 0,-2 1 1 0 0,-2 0 0 0 0,-2 0 0 0 0,-3 0 0 0 0,-3 24-206 0 0,-4-15 49 0 0,-2 37-2529 0 0,3-99-8055 0 0,5 5-999 0 0</inkml:trace>
  <inkml:trace contextRef="#ctx0" brushRef="#br0" timeOffset="244.038">1 383 9754 0 0,'0'0'4209'0'0,"0"0"-3273"0"0,0 0-656 0 0,0 0-72 0 0,0 0 168 0 0,0 0 249 0 0,0 0 127 0 0,0 0-56 0 0,0 0-216 0 0,0 0-240 0 0,0 0-200 0 0,0 0-144 0 0,0 0-176 0 0,0 0-480 0 0,210 4-937 0 0,-183-4-2247 0 0,-7 0-7595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15 4233 0 0,'0'0'1970'0'0,"0"0"-229"0"0,0 0-71 0 0,0 0 57 0 0,0 0-67 0 0,0 0-174 0 0,0 0-195 0 0,0 0-261 0 0,0 0-208 0 0,0 0-105 0 0,0 0-95 0 0,0 0-61 0 0,0 0-32 0 0,0-2-58 0 0,-5-8 908 0 0,5 11-1030 0 0,-8 8 855 0 0,-102 114-267 0 0,75-94-904 0 0,74-75 466 0 0,74-51-162 0 0,-79 75-204 0 0,-34 22-145 0 0,0 0 2 0 0,0 0 14 0 0,0 13 50 0 0,-9 211 1697 0 0,-16 77-1597 0 0,-11-192-356 0 0,14-64-2400 0 0,13-26 166 0 0,7-17 994 0 0,0 0-4648 0 0,2 1-5055 0 0</inkml:trace>
  <inkml:trace contextRef="#ctx0" brushRef="#br0" timeOffset="251.67">1 781 11843 0 0,'0'0'2879'0'0,"0"0"-1220"0"0,0 0-528 0 0,0 0-10 0 0,0 0 52 0 0,0 0 52 0 0,0 0-98 0 0,0 0-161 0 0,0 0-136 0 0,0 0-177 0 0,0 0-147 0 0,0 0-114 0 0,0 0-74 0 0,31-3-46 0 0,100-8-41 0 0,47-19 59 0 0,-140 24-509 0 0,7-1-986 0 0,-16 5-3889 0 0,-17 2-6674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05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34,'-38'-9,"0"0,-1 3,1 1,-1 2,-10 2,35 1,1 1,0 0,0 1,0 0,0 1,0 1,0 0,1 1,0 0,0 0,0 2,0-1,1 2,0-1,1 2,0-1,-2 3,-13 18,2 1,1 1,1 1,2 1,1 0,1 1,3 1,0 1,2 0,2 1,2 0,1 0,1 1,3 0,0 31,2-55,1 0,0 0,0 0,2 0,0 0,0 0,1 0,1-1,0 0,1 1,0-1,1-1,1 1,0-1,1 0,0-1,0 0,1 0,1-1,0 0,0-1,1 0,0 0,1-1,-1-1,2 0,-1 0,1-2,6 3,4-2,1-1,-1 0,1-2,0-1,0-1,0-1,0-1,0-1,0-2,0 0,-1-1,1-1,-1-1,-1-2,3-1,-16 4,0 0,0 0,0-1,-1 0,1-1,-2 1,1-2,-1 1,-1-1,1 0,-2 0,1-1,-1 0,-1 0,1 0,0-7,-3 11,0 0,0-1,-1 1,0 0,-1-1,1 1,-1-1,0 1,-1-1,0 1,0-1,0 1,0 0,-1-1,0 1,-1 0,1 0,-1 1,0-1,-1 0,0 1,1 0,-1 0,-1 0,1 0,-1 1,0-1,-3-1,-8-4,0 2,-1-1,0 2,0 0,-1 1,0 1,0 1,0 0,0 2,0 0,-1 1,1 0,-1 2,1 0,-1 1,1 1,0 1,-13 4,20-5,0 1,0 1,0 0,1 0,0 1,0 0,1 0,-1 1,1 1,1 0,0 0,0 0,0 1,1 0,1 1,-1 0,1 0,1 0,0 0,1 1,0 0,0 0,1 0,0 0,1 1,0 8,2 5</inkml:trace>
  <inkml:trace contextRef="#ctx0" brushRef="#br0" timeOffset="234.174">1164 824,'-10'9,"2"4,7-1,4-2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0 743 18252 0 0,'0'0'1640'0'0,"0"0"-529"0"0,0 0-184 0 0,0 0 32 0 0,0 0-26 0 0,0 0-119 0 0,0 0-149 0 0,0 0-132 0 0,0 0-87 0 0,0 0-74 0 0,0 0-62 0 0,0 0-69 0 0,0 0-66 0 0,12-30-63 0 0,36-93-35 0 0,1 38-2 0 0,-48 84-87 0 0,1 1 0 0 0,-1-1 0 0 0,1 1 0 0 0,0 0 0 0 0,-1-1 0 0 0,1 1 0 0 0,-1 0 0 0 0,1 0 0 0 0,0 0 0 0 0,-1 0 0 0 0,1 1 0 0 0,0-1 0 0 0,-1 0 0 0 0,1 1 0 0 0,-1-1 0 0 0,1 1 0 0 0,-1-1 0 0 0,1 1 0 0 0,-1 0 0 0 0,1 0 0 0 0,-1 0 0 0 0,0 0 0 0 0,1 0 0 0 0,-1 0 0 0 0,0 0 0 0 0,0 0 0 0 0,0 0 1 0 0,0 0-1 0 0,0 1 0 0 0,0-1 0 0 0,0 0 0 0 0,0 1 0 0 0,0-1 0 0 0,-1 1 0 0 0,1-1 0 0 0,0 1 0 0 0,-1-1 0 0 0,0 1 0 0 0,1 0 0 0 0,-1-1 0 0 0,0 1 0 0 0,0-1 0 0 0,0 1 0 0 0,0 0 0 0 0,0-1 0 0 0,0 1 0 0 0,0 0 12 0 0,2 3-7 0 0,-1 1 8 0 0,0-1-1 0 0,0 1 0 0 0,1-1 1 0 0,0 1-1 0 0,0-1 0 0 0,0 0 1 0 0,1 0-1 0 0,0 0 0 0 0,0 0 1 0 0,0-1-1 0 0,0 1 0 0 0,1-1 0 0 0,0 0 1 0 0,0 0-1 0 0,0 0 0 0 0,0 0 1 0 0,1-1-1 0 0,-1 1 0 0 0,1-1 1 0 0,0-1-1 0 0,0 1 0 0 0,0-1 1 0 0,0 1-1 0 0,0-1 0 0 0,1-1 0 0 0,3 2 0 0 0,-5-3 31 0 0,0-1-1 0 0,1 1 0 0 0,-1-1 0 0 0,0 1 0 0 0,0-1 0 0 0,0-1 0 0 0,0 1 0 0 0,0 0 0 0 0,0-1 1 0 0,0 0-1 0 0,0 0 0 0 0,-1 0 0 0 0,1 0 0 0 0,-1-1 0 0 0,1 0 0 0 0,-1 1 0 0 0,0-1 0 0 0,0 0 0 0 0,0 0 1 0 0,0-1-1 0 0,-1 1 0 0 0,1-1 0 0 0,-1 1 0 0 0,0-1 0 0 0,0 0 0 0 0,0 0 0 0 0,-1 0 0 0 0,1 0 1 0 0,-1 0-1 0 0,0 0 0 0 0,0 0 0 0 0,-1 0 0 0 0,1-1-30 0 0,4-32-696 0 0,-3 22-3193 0 0,0 1-6261 0 0,-2 7-2125 0 0</inkml:trace>
  <inkml:trace contextRef="#ctx0" brushRef="#br0" timeOffset="328.202">716 3 11955 0 0,'0'0'2419'0'0,"0"0"-503"0"0,0 0-133 0 0,0 0-29 0 0,0 0-102 0 0,0 0-182 0 0,0 0-265 0 0,0 0-248 0 0,0 0-182 0 0,0 0-117 0 0,0 0-119 0 0,0 0-100 0 0,4-2-52 0 0,-4 2-360 0 0,0 1 0 0 0,0-1 0 0 0,-1 1 0 0 0,1-1 0 0 0,0 1 0 0 0,0-1 0 0 0,0 0 0 0 0,0 1 1 0 0,0-1-1 0 0,0 1 0 0 0,0-1 0 0 0,0 1 0 0 0,0-1 0 0 0,0 1 0 0 0,0-1 0 0 0,0 1 0 0 0,1-1 0 0 0,-1 1 0 0 0,0-1 1 0 0,0 0-1 0 0,0 1 0 0 0,1-1 0 0 0,-1 1 0 0 0,0-1 0 0 0,0 0 0 0 0,1 1 0 0 0,-1-1 0 0 0,0 0 0 0 0,1 1 1 0 0,-1-1-1 0 0,0 0 0 0 0,1 1 0 0 0,-1-1 0 0 0,1 0 0 0 0,-1 0 0 0 0,0 1 0 0 0,1-1 0 0 0,-1 0 0 0 0,1 0 1 0 0,-1 0-1 0 0,1 0 0 0 0,-1 0 0 0 0,1 0 0 0 0,-1 0 0 0 0,1 0 0 0 0,-1 0 0 0 0,0 0 0 0 0,1 0-27 0 0,-5 14 41 0 0,-19 88 329 0 0,5 1-1 0 0,-3 71-369 0 0,-8 49-11 0 0,23-137-918 0 0,20-83-4004 0 0,-10-3 1100 0 0,-2 0-8272 0 0</inkml:trace>
  <inkml:trace contextRef="#ctx0" brushRef="#br0" timeOffset="1345.039">405 353 2200 0 0,'0'0'1403'0'0,"0"0"-65"0"0,0 0 112 0 0,0 0 263 0 0,0 0 189 0 0,0 0 71 0 0,0 0-54 0 0,0 0-171 0 0,0 0-181 0 0,0 0-183 0 0,0 0-189 0 0,-3 0-203 0 0,-11 0-173 0 0,11 0-148 0 0,3 0-117 0 0,0 0-100 0 0,0 0-74 0 0,0 0-82 0 0,13 0 523 0 0,114-2 1343 0 0,0 0-3936 0 0,-121 4-1212 0 0,-3-1-2425 0 0,-3 0-6722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2312 0 0,'0'0'1530'0'0,"0"0"-178"0"0,0 0-82 0 0,0 0 186 0 0,0 0 125 0 0,0 0-45 0 0,0 0-98 0 0,0 0-181 0 0,0 0-214 0 0,0 0-163 0 0,0 0-73 0 0,8-3 6138 0 0,29-13-5503 0 0,61-32 308 0 0,15-28-602 0 0,-97 127-906 0 0,-7 66-12 0 0,-6 0 0 0 0,-6 49-230 0 0,3-166 0 0 0,-2 42 18 0 0,-1 0 1 0 0,-3 0 0 0 0,-1 0-1 0 0,-2-1 1 0 0,-13 38-19 0 0,21-76 16 0 0,1 0 0 0 0,-1 1 0 0 0,0-1 0 0 0,-1 0-1 0 0,1 0 1 0 0,0 0 0 0 0,-1-1 0 0 0,0 1 0 0 0,1 0 0 0 0,-1-1 0 0 0,0 1 0 0 0,0-1-1 0 0,-1 1 1 0 0,1-1 0 0 0,-1 0 0 0 0,1 0 0 0 0,-1 0 0 0 0,1 0 0 0 0,-1 0-1 0 0,0-1 1 0 0,0 1 0 0 0,0-1 0 0 0,0 0 0 0 0,0 0 0 0 0,0 0 0 0 0,0 0 0 0 0,0-1-1 0 0,-1 1 1 0 0,1-1 0 0 0,-1 0-16 0 0,0-4 12 0 0,2 0-1 0 0,-1-1 0 0 0,0 1 1 0 0,1-1-1 0 0,0 0 1 0 0,0 0-1 0 0,0 1 1 0 0,1-1-1 0 0,0-1 0 0 0,0 1 1 0 0,0 0-1 0 0,0 0 1 0 0,1 0-1 0 0,0-1 0 0 0,0 1 1 0 0,0 0-1 0 0,1 0 1 0 0,0-2-12 0 0,-1-4 10 0 0,4-30-8 0 0,2 1-1 0 0,1 0 0 0 0,3 1 1 0 0,1 0-1 0 0,1 0 0 0 0,3 1 1 0 0,17-34-2 0 0,-24 49 1 0 0,0 1 1 0 0,2 0 0 0 0,1 0 0 0 0,0 1 0 0 0,2 0-1 0 0,0 1 1 0 0,1 0 0 0 0,1 1 0 0 0,1 1 0 0 0,1 1-1 0 0,0 0 1 0 0,1 1 0 0 0,1 0 0 0 0,1 2 0 0 0,0 1-1 0 0,0 0 1 0 0,11-4-2 0 0,-29 16 0 0 0,0 0-1 0 0,0 0 0 0 0,0 0 0 0 0,0 0 1 0 0,1 0-1 0 0,-1 0 0 0 0,0 0 1 0 0,0 1-1 0 0,0 0 0 0 0,1-1 0 0 0,-1 1 1 0 0,0 0-1 0 0,1 0 0 0 0,-1 0 1 0 0,0 0-1 0 0,0 0 0 0 0,1 1 0 0 0,-1-1 1 0 0,0 1-1 0 0,0-1 0 0 0,0 1 1 0 0,1 0-1 0 0,-1 0 0 0 0,0 0 0 0 0,0 0 1 0 0,0 0-1 0 0,0 1 0 0 0,-1-1 1 0 0,1 0-1 0 0,0 1 0 0 0,0-1 1 0 0,-1 1-1 0 0,1 0 0 0 0,-1 0 0 0 0,0-1 1 0 0,1 1-1 0 0,-1 0 0 0 0,0 0 1 0 0,0 0-1 0 0,0 1 0 0 0,0-1 0 0 0,-1 0 1 0 0,1 0-1 0 0,-1 0 0 0 0,1 2 1 0 0,1 8-4 0 0,-1 0 0 0 0,-1 0 0 0 0,0 0-1 0 0,-1 0 1 0 0,0 1 0 0 0,-1-1 0 0 0,0 0 0 0 0,0 0 0 0 0,-2-1-1 0 0,1 1 1 0 0,-2-1 0 0 0,1 1 0 0 0,-2-1 0 0 0,1-1-1 0 0,-1 1 1 0 0,-1-1 0 0 0,0 0 0 0 0,-1 0 0 0 0,0-1-1 0 0,0 0 1 0 0,-1 0 0 0 0,0-1 0 0 0,0 0 0 0 0,-1-1-1 0 0,0 0 1 0 0,0-1 0 0 0,-1 0 0 0 0,-3 2 4 0 0,-66 11-1969 0 0,75-34-3282 0 0,9 4-2474 0 0,2 7-3830 0 0</inkml:trace>
  <inkml:trace contextRef="#ctx0" brushRef="#br0" timeOffset="318.353">937 33 8938 0 0,'0'0'3538'0'0,"0"0"-1180"0"0,0 0-535 0 0,0 0-80 0 0,0 0-169 0 0,0 0-217 0 0,0 0-314 0 0,0 0-285 0 0,0 0-100 0 0,0 0-51 0 0,0 0-88 0 0,0 0-95 0 0,-21 16-71 0 0,-65 47-79 0 0,78-58-220 0 0,0 0 0 0 0,1 0-1 0 0,0 1 1 0 0,0 0 0 0 0,1 0 0 0 0,-1 1 0 0 0,1 0 0 0 0,1 0-1 0 0,-1 0 1 0 0,1 1 0 0 0,1-1 0 0 0,-1 1 0 0 0,1 0 0 0 0,1 1 0 0 0,-1-1-1 0 0,0 7-53 0 0,2-13 5 0 0,1 1 0 0 0,0 0-1 0 0,0 0 1 0 0,0-1 0 0 0,0 1-1 0 0,1 0 1 0 0,-1 0 0 0 0,1 0-1 0 0,0 0 1 0 0,-1 0 0 0 0,1 0-1 0 0,1 0 1 0 0,-1 0 0 0 0,0 0-1 0 0,1-1 1 0 0,-1 1-1 0 0,1 0 1 0 0,0 0 0 0 0,0 0-1 0 0,0-1 1 0 0,0 1 0 0 0,1 0-1 0 0,-1-1 1 0 0,1 1 0 0 0,0-1-1 0 0,-1 1 1 0 0,1-1 0 0 0,0 0-1 0 0,0 0 1 0 0,1 0 0 0 0,-1 0-1 0 0,0 0 1 0 0,1-1 0 0 0,-1 1-1 0 0,1-1 1 0 0,-1 1 0 0 0,1-1-1 0 0,0 0 1 0 0,-1 0-1 0 0,1 0 1 0 0,0 0 0 0 0,0-1-1 0 0,1 1-4 0 0,4 0 41 0 0,1-1 0 0 0,-1 0-1 0 0,1 0 1 0 0,-1-1 0 0 0,1 0-1 0 0,-1 0 1 0 0,0-1 0 0 0,1 0-1 0 0,-1-1 1 0 0,0 0 0 0 0,0 0-1 0 0,-1-1 1 0 0,1 0 0 0 0,-1 0-1 0 0,0 0 1 0 0,0-1 0 0 0,0 0-1 0 0,-1-1 1 0 0,1 0 0 0 0,-1 0-1 0 0,-1 0 1 0 0,1 0 0 0 0,-1-1-1 0 0,0 0 1 0 0,0 0 0 0 0,-1-1-1 0 0,0 1 1 0 0,-1-1 0 0 0,1 0-1 0 0,-2 0 1 0 0,1 0 0 0 0,-1 0-1 0 0,0 0 1 0 0,0 0 0 0 0,-1-1-1 0 0,-1 1 1 0 0,1-1-1 0 0,-1 1 1 0 0,-1-2-41 0 0,1 7-34 0 0,-1 0 0 0 0,1 0-1 0 0,-1-1 1 0 0,0 1 0 0 0,0 0 0 0 0,-1 0-1 0 0,1 0 1 0 0,-1 0 0 0 0,1 1 0 0 0,-1-1 0 0 0,0 0-1 0 0,0 1 1 0 0,0-1 0 0 0,0 1 0 0 0,-1-1-1 0 0,1 1 1 0 0,-1 0 0 0 0,1 0 0 0 0,-1 0-1 0 0,0 0 1 0 0,0 1 0 0 0,0-1 0 0 0,0 1 0 0 0,0 0-1 0 0,0 0 1 0 0,0 0 0 0 0,0 0 0 0 0,0 0-1 0 0,0 1 1 0 0,-1-1 0 0 0,1 1 0 0 0,0 0-1 0 0,-1 0 35 0 0,-45-3-7237 0 0,39 3-4640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9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1904 0 0,'0'0'2156'0'0,"0"0"-448"0"0,0 0 19 0 0,0 0 232 0 0,0 0 141 0 0,0 0-110 0 0,0 0-415 0 0,0 0-548 0 0,0 0-412 0 0,0 0-142 0 0,0 0 31 0 0,3 2 125 0 0,8 4-257 0 0,0 0 0 0 0,1-2 0 0 0,-1 1-1 0 0,1-1 1 0 0,0-1 0 0 0,0 0 0 0 0,1-1 0 0 0,-1 0 0 0 0,1-1 0 0 0,-1-1 0 0 0,0 0 0 0 0,1 0 0 0 0,0-1-372 0 0,9 1 282 0 0,-1-1 0 0 0,0 0 0 0 0,0-2 0 0 0,-1 0-1 0 0,1-2 1 0 0,12-4-282 0 0,-28 8 34 0 0,0 0 21 0 0,0 1-1 0 0,0-1 1 0 0,0-1 0 0 0,1 1-1 0 0,-1-1 1 0 0,0 0 0 0 0,-1 0-1 0 0,1 0 1 0 0,0 0 0 0 0,-1-1-1 0 0,1 0 1 0 0,-1 0 0 0 0,0 0-1 0 0,0-1 1 0 0,0 1 0 0 0,0-1-1 0 0,-1 0 1 0 0,1 0 0 0 0,-1-1-1 0 0,0 1 1 0 0,0 0 0 0 0,-1-1-1 0 0,0 0 1 0 0,1 0 0 0 0,-1 1-1 0 0,-1-1 1 0 0,1 0 0 0 0,0-6-55 0 0,-1 9 14 0 0,0-1 1 0 0,0 1 0 0 0,-1-1-1 0 0,0 1 1 0 0,1-1 0 0 0,-1 0-1 0 0,0 1 1 0 0,0-1-1 0 0,0 1 1 0 0,0-1 0 0 0,-1 0-1 0 0,1 1 1 0 0,-1-1 0 0 0,0 1-1 0 0,1-1 1 0 0,-1 1 0 0 0,0-1-1 0 0,0 1 1 0 0,-1 0-1 0 0,1-1 1 0 0,0 1 0 0 0,-1 0-1 0 0,0 0 1 0 0,1 0 0 0 0,-1 0-1 0 0,0 0 1 0 0,0 1 0 0 0,0-1-1 0 0,0 0 1 0 0,0 1 0 0 0,0 0-1 0 0,-1-1 1 0 0,1 1-1 0 0,0 0 1 0 0,-1 0 0 0 0,1 0-1 0 0,-1 0 1 0 0,1 1 0 0 0,-1-1-1 0 0,1 1 1 0 0,-1-1 0 0 0,0 1-1 0 0,1 0 1 0 0,-2 0-15 0 0,0 1-6 0 0,0-1 0 0 0,-1 1 0 0 0,1 0 0 0 0,0 0 0 0 0,-1 0 0 0 0,1 1 0 0 0,0 0 0 0 0,0-1 0 0 0,0 2 0 0 0,0-1 0 0 0,0 0 0 0 0,1 1 1 0 0,-1-1-1 0 0,1 1 0 0 0,0 0 0 0 0,-1 0 0 0 0,1 1 0 0 0,1-1 0 0 0,-1 1 0 0 0,0-1 0 0 0,1 1 0 0 0,0 0 0 0 0,-1 2 6 0 0,-37 102-141 0 0,30-39 102 0 0,3 0-1 0 0,3 0 1 0 0,3 1-1 0 0,5 43 40 0 0,-3-106 0 0 0,6 106-51 0 0,-2-51-17 0 0,-3 1 1 0 0,-2-1-1 0 0,-6 46 68 0 0,4-91-33 0 0,-1 1 0 0 0,-1-1 0 0 0,0 0 0 0 0,-1 0 0 0 0,-1 0-1 0 0,-1-1 1 0 0,0 0 0 0 0,-1 0 0 0 0,-1 0 0 0 0,0-1 0 0 0,-1-1-1 0 0,-1 0 1 0 0,0 0 0 0 0,-1-1 0 0 0,-4 4 33 0 0,10-11-6 0 0,-1 1 1 0 0,-1-1-1 0 0,1 0 0 0 0,-1-1 0 0 0,0 0 1 0 0,0 0-1 0 0,0-1 0 0 0,-1 0 1 0 0,1 0-1 0 0,-1-1 0 0 0,0 0 1 0 0,0-1-1 0 0,-1 0 0 0 0,1 0 1 0 0,0-1-1 0 0,-1 0 0 0 0,1-1 1 0 0,0 0-1 0 0,-7-1 6 0 0,12-1 8 0 0,0-2-1 0 0,0 1 1 0 0,0 0 0 0 0,0-1-1 0 0,0 0 1 0 0,0 1 0 0 0,1-1-1 0 0,0-1 1 0 0,0 1 0 0 0,0 0-1 0 0,1-1 1 0 0,-1 0 0 0 0,1 0-1 0 0,0 1 1 0 0,0-1 0 0 0,1 0-1 0 0,-1 0 1 0 0,1-1 0 0 0,0 1-1 0 0,1 0 1 0 0,-1 0 0 0 0,1-1-1 0 0,0 1 1 0 0,0 0 0 0 0,1 0 0 0 0,-1-1-1 0 0,1 1 1 0 0,1 0 0 0 0,1-5-8 0 0,2-15 48 0 0,2 0 1 0 0,1 0 0 0 0,1 1 0 0 0,0 0 0 0 0,2 0-1 0 0,1 1 1 0 0,1 1 0 0 0,1 0 0 0 0,1 1 0 0 0,5-5-49 0 0,-8 7 35 0 0,1 1 1 0 0,1 1-1 0 0,0 0 1 0 0,1 0 0 0 0,1 2-1 0 0,1 0 1 0 0,0 0-1 0 0,1 2 1 0 0,0 0 0 0 0,1 1-1 0 0,1 1 1 0 0,-1 1-1 0 0,2 1 1 0 0,-1 0 0 0 0,2 2-1 0 0,1 0-35 0 0,27 9-1056 0 0,-31 4-1742 0 0,1-1-3747 0 0,-13-4-12 0 0,-1-1-3574 0 0</inkml:trace>
  <inkml:trace contextRef="#ctx0" brushRef="#br0" timeOffset="284.472">561 810 2521 0 0,'0'0'1400'0'0,"0"0"20"0"0,0 0 258 0 0,0 0 306 0 0,0 0 146 0 0,0 0-83 0 0,0 0-286 0 0,0 0-310 0 0,0 0-241 0 0,0 0-228 0 0,0 0-170 0 0,0 0-113 0 0,0 0-111 0 0,-9 30-58 0 0,-24 88-13 0 0,25-89 0 0 0,8-29 52 0 0,0 0 60 0 0,0 0 44 0 0,15-59 2081 0 0,4 11-2521 0 0,3 1 0 0 0,1 2 0 0 0,3 0 0 0 0,2 1 0 0 0,32-39-233 0 0,-16 46-1409 0 0,-20 33-8155 0 0,-20 4-2163 0 0</inkml:trace>
  <inkml:trace contextRef="#ctx0" brushRef="#br0" timeOffset="582.319">914 622 8322 0 0,'0'0'4931'0'0,"0"0"-2373"0"0,0 0-893 0 0,0 0-93 0 0,0 0-73 0 0,0 0-161 0 0,0 0-279 0 0,0 0-339 0 0,0 0-274 0 0,0 0-184 0 0,0 0-107 0 0,0 0-46 0 0,0 0-18 0 0,-18 16-30 0 0,-58 53-17 0 0,70-65-44 0 0,1 1 1 0 0,0 0-1 0 0,1 0 0 0 0,-1 0 0 0 0,1 1 1 0 0,0-1-1 0 0,0 1 0 0 0,1 0 1 0 0,-1 0-1 0 0,1 1 0 0 0,1-1 1 0 0,-1 1-1 0 0,1-1 0 0 0,0 1 0 0 0,1 0 1 0 0,0 0-1 0 0,0 0 0 0 0,0 3 0 0 0,1-7 7 0 0,0 0 0 0 0,0 0 0 0 0,0-1 0 0 0,0 1-1 0 0,1 0 1 0 0,-1-1 0 0 0,1 1 0 0 0,0 0 0 0 0,0-1-1 0 0,0 1 1 0 0,0-1 0 0 0,0 1 0 0 0,1-1 0 0 0,-1 0-1 0 0,1 0 1 0 0,-1 1 0 0 0,1-1 0 0 0,0 0 0 0 0,0 0 0 0 0,0 0-1 0 0,0-1 1 0 0,0 1 0 0 0,0 0 0 0 0,1-1 0 0 0,-1 0-1 0 0,0 1 1 0 0,1-1 0 0 0,-1 0 0 0 0,1 0 0 0 0,-1 0-1 0 0,1-1 1 0 0,0 1 0 0 0,-1-1 0 0 0,1 1 0 0 0,0-1 0 0 0,-1 0-1 0 0,3 0-6 0 0,2 1 30 0 0,1-1-1 0 0,0 0 0 0 0,-1 0 0 0 0,1-1 1 0 0,-1 0-1 0 0,1-1 0 0 0,-1 1 0 0 0,1-1 1 0 0,-1-1-1 0 0,0 1 0 0 0,0-1 0 0 0,0-1 0 0 0,3-1-29 0 0,-5 1 86 0 0,0 0 0 0 0,0 0 0 0 0,0-1 0 0 0,0 0 0 0 0,-1 1 0 0 0,0-2 0 0 0,0 1 0 0 0,0 0 0 0 0,-1-1 0 0 0,1 0 0 0 0,-1 0 0 0 0,-1 0 0 0 0,1 0 0 0 0,-1 0 0 0 0,0 0-1 0 0,0-1 1 0 0,-1 1 0 0 0,0-1 0 0 0,0 1 0 0 0,-1-1 0 0 0,0 1 0 0 0,0-1 0 0 0,0 0 0 0 0,-1 1 0 0 0,0-3-86 0 0,0 5-63 0 0,-1 0 1 0 0,0 1-1 0 0,0-1 1 0 0,0 1-1 0 0,0 0 1 0 0,0 0-1 0 0,-1-1 0 0 0,1 1 1 0 0,-1 1-1 0 0,0-1 1 0 0,0 0-1 0 0,0 1 1 0 0,0-1-1 0 0,-1 1 0 0 0,1 0 1 0 0,0 0-1 0 0,-1 0 1 0 0,0 1-1 0 0,1-1 1 0 0,-1 1-1 0 0,0 0 0 0 0,0 0 1 0 0,0 0-1 0 0,0 1 63 0 0,-17-3-4036 0 0,2 5-3444 0 0,13 1-4631 0 0</inkml:trace>
  <inkml:trace contextRef="#ctx0" brushRef="#br0" timeOffset="1046.268">1038 858 17996 0 0,'0'0'1620'0'0,"0"0"-736"0"0,0 0-198 0 0,0 0 195 0 0,0 0 172 0 0,0 0 3 0 0,0 0-192 0 0,0 0-243 0 0,0 0-155 0 0,0 0-97 0 0,0 0-66 0 0,0 0-24 0 0,7-22-64 0 0,25-68-25 0 0,5 28 178 0 0,-25 52-322 0 0,-10 8-51 0 0,0 0 1 0 0,0 0 0 0 0,0 1 0 0 0,0-1-1 0 0,1 1 1 0 0,-1-1 0 0 0,1 1 0 0 0,-1 0 0 0 0,1 0-1 0 0,0 0 1 0 0,-1 0 0 0 0,1 0 0 0 0,0 1-1 0 0,-1-1 1 0 0,1 1 0 0 0,0 0 0 0 0,0 0 0 0 0,0 0-1 0 0,-1 0 1 0 0,1 0 0 0 0,0 1 0 0 0,0-1-1 0 0,0 1 1 0 0,-1-1 0 0 0,1 1 0 0 0,0 0-1 0 0,-1 0 1 0 0,1 1 0 0 0,-1-1 0 0 0,1 0 0 0 0,-1 1-1 0 0,0-1 1 0 0,0 1 0 0 0,1 0 0 0 0,0 2 4 0 0,8 109 88 0 0,25-121-32 0 0,102-101 45 0 0,-137 108-103 0 0,-1 1 0 0 0,1-1 1 0 0,0 0-1 0 0,0 1 0 0 0,0-1 0 0 0,0 1 1 0 0,0-1-1 0 0,-1 1 0 0 0,1 0 0 0 0,0-1 1 0 0,0 1-1 0 0,0 0 0 0 0,0 0 0 0 0,0 0 0 0 0,0 0 1 0 0,0-1-1 0 0,0 1 0 0 0,0 0 0 0 0,0 1 1 0 0,0-1-1 0 0,0 0 0 0 0,0 0 0 0 0,0 0 1 0 0,0 1-1 0 0,0-1 0 0 0,0 0 0 0 0,0 1 0 0 0,0-1 1 0 0,0 1-1 0 0,0-1 0 0 0,-1 1 0 0 0,1-1 1 0 0,0 1-1 0 0,0 0 0 0 0,-1-1 0 0 0,1 1 1 0 0,0 0-1 0 0,-1 0 0 0 0,1-1 0 0 0,-1 1 1 0 0,1 0-1 0 0,-1 0 0 0 0,1 0 0 0 0,-1 0 0 0 0,1 0 1 0 0,-1 0-1 0 0,0 0 0 0 0,0 0 0 0 0,1 0 1 0 0,-1 0 1 0 0,3 59 35 0 0,-4-45 14 0 0,1-12-124 0 0,0 2 63 0 0,-1 0 1 0 0,1-1 0 0 0,0 1-1 0 0,0 0 1 0 0,1 0 0 0 0,-1-1-1 0 0,1 1 1 0 0,0 0 0 0 0,0-1-1 0 0,1 1 1 0 0,0-1 0 0 0,-1 1-1 0 0,1-1 1 0 0,1 0 0 0 0,-1 0-1 0 0,2 3 12 0 0,32 4-3242 0 0,-30-11-2080 0 0,-2 0-6862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 6689 0 0,'0'0'2833'0'0,"0"0"-588"0"0,0 0-205 0 0,0 0-81 0 0,0 0-135 0 0,0 0-231 0 0,0 0-321 0 0,0 0-232 0 0,0 0-153 0 0,0 0-157 0 0,0 0-94 0 0,0 0-65 0 0,-2-8 1373 0 0,16 8-1408 0 0,44 1 196 0 0,0-2 1 0 0,1-4 0 0 0,-1-1-1 0 0,3-4-732 0 0,34-6 225 0 0,-81 13-1585 0 0,12-2 3837 0 0,-12 2-2221 0 0,-4 1-3775 0 0,-8 1-2078 0 0,-3 1-3405 0 0,-1 0-3119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14907 0 0,'0'0'1585'0'0,"0"0"-152"0"0,0 0 148 0 0,0 0 135 0 0,0 0-120 0 0,0 0-310 0 0,0 0-295 0 0,0 0-171 0 0,0 0-144 0 0,0 0-96 0 0,0 0-73 0 0,0 0-83 0 0,0 0-56 0 0,34-2-52 0 0,108-9-68 0 0,-62-5 86 0 0,56-28 60 0 0,-129 42-1031 0 0,0 0 2856 0 0,-2 2-4149 0 0,-3 1-4094 0 0,-1 2-5712 0 0,-1 0 82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4193 0 0,'0'0'2488'0'0,"0"0"-1146"0"0,0 0-66 0 0,0 0 415 0 0,0 0 288 0 0,0 0-27 0 0,0 0-399 0 0,0 0-517 0 0,0 0-322 0 0,0 0-98 0 0,0 0 19 0 0,0 0 70 0 0,0 0 51 0 0,0 3 45 0 0,2-1-577 0 0,0 0 1 0 0,-1 1-1 0 0,1-1 1 0 0,0 0-1 0 0,0 0 1 0 0,0 0-1 0 0,1 0 1 0 0,-1 0 0 0 0,0 0-1 0 0,1-1 1 0 0,-1 1-1 0 0,1-1 1 0 0,-1 0-1 0 0,1 1 1 0 0,0-1-1 0 0,-1 0 1 0 0,1-1-1 0 0,0 1 1 0 0,0 0-1 0 0,0-1 1 0 0,0 0 0 0 0,0 0-1 0 0,0 0 1 0 0,-1 0-1 0 0,1 0 1 0 0,0 0-1 0 0,0-1 1 0 0,0 1-1 0 0,0-1 1 0 0,0 0-1 0 0,2-1-224 0 0,14 2 336 0 0,109-23 692 0 0,66-9-705 0 0,-141 28-1346 0 0,-30 4-7734 0 0,-19 0-3709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9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16123 0 0,'0'0'1678'0'0,"0"0"-328"0"0,0 0-202 0 0,0 0-80 0 0,0 0-85 0 0,0 0-144 0 0,0 0-204 0 0,0 0-134 0 0,0 0-57 0 0,0 0-30 0 0,0 0-37 0 0,0 0-33 0 0,-8 29-34 0 0,-23 91-42 0 0,19-3 432 0 0,13-85-567 0 0,-1 74 1092 0 0,0-61-2769 0 0,0-22-7802 0 0,0-27-2295 0 0</inkml:trace>
  <inkml:trace contextRef="#ctx0" brushRef="#br0" timeOffset="716.879">243 243 13307 0 0,'0'0'2662'0'0,"0"0"-1034"0"0,0 0-505 0 0,0 0-104 0 0,0 0 8 0 0,0 0-58 0 0,0 0-189 0 0,0 0-190 0 0,0 0-114 0 0,0 0-25 0 0,0 0-27 0 0,0 0-41 0 0,0 0-75 0 0,22-1-58 0 0,133-9 329 0 0,16-12-61 0 0,-104 18 103 0 0,-73-11 514 0 0,-71-43-1192 0 0,34 32 86 0 0,-1-6 110 0 0,44 54-289 0 0,8 15 185 0 0,-2 0-1 0 0,-1 1 0 0 0,-2 0 0 0 0,-2-1 0 0 0,-1 1 0 0 0,-2 0 1 0 0,-1 0-1 0 0,-6 17-34 0 0,-2 0 16 0 0,11-55-22 0 0,0 0 2 0 0,0 0 18 0 0,0 0-10 0 0,0 0 21 0 0,0 0 14 0 0,7-8 285 0 0,141-201 444 0 0,-111 155-737 0 0,-45 60-6842 0 0,3 0 20 0 0,5-5 3488 0 0,-4 3-9472 0 0</inkml:trace>
  <inkml:trace contextRef="#ctx0" brushRef="#br0" timeOffset="1129.951">880 225 19652 0 0,'0'0'1287'0'0,"0"0"-224"0"0,0 0-24 0 0,0 0 50 0 0,0 0-34 0 0,0 0-186 0 0,0 0-233 0 0,0 0-199 0 0,0 0-102 0 0,0 0-56 0 0,0 0-50 0 0,0 0-28 0 0,32-20-19 0 0,97-62-26 0 0,-73 58 47 0 0,-47 24-145 0 0,6-3 43 0 0,-14 2-98 0 0,1 0 0 0 0,-1 1 0 0 0,0-1 0 0 0,0 0 0 0 0,1 1 0 0 0,-1-1 0 0 0,1 0 0 0 0,-1 1 0 0 0,1 0 0 0 0,-1-1 0 0 0,0 1 0 0 0,1 0 1 0 0,-1 0-1 0 0,1 0 0 0 0,-1 0 0 0 0,1 0 0 0 0,-1 0 0 0 0,1 0 0 0 0,-1 0 0 0 0,1 1 0 0 0,-1-1 0 0 0,1 0 0 0 0,-1 1 0 0 0,0 0 0 0 0,1-1 0 0 0,-1 1 0 0 0,0 0 1 0 0,1-1-1 0 0,-1 1 0 0 0,0 0 0 0 0,0 0 0 0 0,0 0 0 0 0,0 0 0 0 0,0 0 0 0 0,0 1 0 0 0,0-1 0 0 0,0 0 0 0 0,0 0 0 0 0,0 1 0 0 0,-1-1 0 0 0,1 0 1 0 0,0 1-4 0 0,-1 5 8 0 0,-1 0 0 0 0,0 0 0 0 0,0 0 1 0 0,-1 0-1 0 0,1 0 0 0 0,-1 0 0 0 0,-1-1 1 0 0,1 1-1 0 0,-1-1 0 0 0,-1 0 1 0 0,1 0-1 0 0,-1 0 0 0 0,0 0 0 0 0,0 0 1 0 0,-1-1-1 0 0,-2 3-8 0 0,4-5 4 0 0,-145 188 152 0 0,146-188-151 0 0,0-1 1 0 0,0 0-1 0 0,0 1 1 0 0,1 0-1 0 0,-1-1 1 0 0,1 1-1 0 0,0 0 1 0 0,0 0 0 0 0,0-1-1 0 0,0 1 1 0 0,0 0-1 0 0,0 0 1 0 0,1 0-1 0 0,0 0 1 0 0,-1 0-1 0 0,1 1 1 0 0,0-1 0 0 0,0 0-1 0 0,1 0 1 0 0,-1 0-1 0 0,1 0 1 0 0,-1 0-1 0 0,1 0 1 0 0,0 0-1 0 0,0-1 1 0 0,1 1 0 0 0,-1 0-1 0 0,0 0 1 0 0,1-1-1 0 0,0 1 1 0 0,-1-1-1 0 0,1 1 1 0 0,0-1-1 0 0,0 0 1 0 0,0 0-1 0 0,1 0 1 0 0,-1 0 0 0 0,1 0-1 0 0,-1 0 1 0 0,1-1-1 0 0,-1 1 1 0 0,1-1-1 0 0,0 1 1 0 0,0-1-1 0 0,0 0 1 0 0,0 0 0 0 0,0-1-1 0 0,0 1 1 0 0,0 0-6 0 0,19 0 80 0 0,0-1 0 0 0,1-1 0 0 0,-1-1 0 0 0,0 0 0 0 0,0-2 0 0 0,0 0 0 0 0,-1-2 0 0 0,4-2-80 0 0,-12 5-267 0 0,-11 3-79 0 0,0 0-1 0 0,0-1 1 0 0,0 1 0 0 0,0-1-1 0 0,1 1 1 0 0,-1-1 0 0 0,0 0-1 0 0,0 0 1 0 0,0 1 0 0 0,-1-2-1 0 0,1 1 1 0 0,0 0 0 0 0,0 0-1 0 0,-1 0 1 0 0,1-1 0 0 0,0 1-1 0 0,-1-1 1 0 0,1 0 0 0 0,-1 1-1 0 0,0-1 1 0 0,0 0 0 0 0,1 0-1 0 0,-1 0 1 0 0,0 1 0 0 0,-1-1-1 0 0,1-1 347 0 0,0-1-12130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716 340 0 0 0,'0'0'2308'0'0,"0"0"-913"0"0,0 0-333 0 0,0 0 98 0 0,0 0 271 0 0,0 0 242 0 0,0 0 87 0 0,0 0-136 0 0,0 0-222 0 0,0 0-251 0 0,0 0-210 0 0,3-7-115 0 0,0 0-400 0 0,3-6-327 0 0,-5-1 5057 0 0,-20 17-3624 0 0,-202 56-586 0 0,15 1-123 0 0,163-46-554 0 0,69-2-497 0 0,2-5 269 0 0,0-1-1 0 0,0-1 1 0 0,1-1-1 0 0,0-2 1 0 0,22 0-41 0 0,55 4 77 0 0,0 9-137 0 0,-105-15 60 0 0,0 1 1 0 0,-1-1-1 0 0,1 0 0 0 0,-1 0 0 0 0,1 1 1 0 0,0-1-1 0 0,-1 0 0 0 0,1 1 0 0 0,-1-1 1 0 0,1 0-1 0 0,-1 1 0 0 0,1-1 0 0 0,-1 1 0 0 0,0-1 1 0 0,1 1-1 0 0,-1-1 0 0 0,1 1 0 0 0,-1 0 1 0 0,0-1-1 0 0,0 1 0 0 0,1-1 0 0 0,-1 1 1 0 0,0 0-1 0 0,0-1 0 0 0,0 1 0 0 0,1-1 1 0 0,-1 1-1 0 0,0 0 0 0 0,0-1 0 0 0,0 1 0 0 0,0 0 1 0 0,0-1-1 0 0,0 1 0 0 0,0 0 0 0 0,-1-1 1 0 0,1 1-1 0 0,0 0 0 0 0,0-1 0 0 0,0 1 1 0 0,-1-1-1 0 0,1 1 0 0 0,0-1 0 0 0,-1 1 1 0 0,1 0-1 0 0,0-1 0 0 0,-1 1 0 0 0,1-1 0 0 0,-1 1 1 0 0,1-1-1 0 0,-1 0 0 0 0,1 1 0 0 0,-1 0 0 0 0,-33 29 153 0 0,27-24-154 0 0,-52 38 19 0 0,-1-2 1 0 0,-2-3-1 0 0,-46 19-18 0 0,19-8 7 0 0,-166 94 170 0 0,254-142-179 0 0,1-1 0 0 0,0 0 0 0 0,0 1 0 0 0,-1-1 0 0 0,1 0 0 0 0,0 1-1 0 0,0-1 1 0 0,0 0 0 0 0,1 1 0 0 0,-1-1 0 0 0,0 0 0 0 0,0 1 0 0 0,1-1 0 0 0,-1 0 0 0 0,1 0 0 0 0,-1 1 0 0 0,1-1 0 0 0,-1 0 0 0 0,1 0 0 0 0,0 0 0 0 0,-1 0-1 0 0,1 0 1 0 0,0 0 0 0 0,0 0 0 0 0,0 0 0 0 0,0 0 0 0 0,0 0 0 0 0,0 0 0 0 0,0 0 0 0 0,0-1 0 0 0,1 1 0 0 0,-1 0 0 0 0,0-1 0 0 0,0 1 0 0 0,0-1 0 0 0,1 0-1 0 0,-1 1 1 0 0,0-1 0 0 0,1 0 0 0 0,-1 0 0 0 0,0 1 0 0 0,1-1 0 0 0,-1 0 0 0 0,0 0 0 0 0,1-1 0 0 0,-1 1 0 0 0,0 0 2 0 0,5 2 26 0 0,13 4 23 0 0,0-1 0 0 0,0-1-1 0 0,1-1 1 0 0,-1 0-1 0 0,1-2 1 0 0,0 0 0 0 0,0-1-1 0 0,0-1-48 0 0,2 1 35 0 0,154-15 107 0 0,-175 14-377 0 0,-1-1 1 0 0,0 0 0 0 0,1 0-1 0 0,-1 0 1 0 0,0 0 0 0 0,0 0-1 0 0,0 0 1 0 0,0 0 0 0 0,0 0-1 0 0,-1 0 1 0 0,1 0 0 0 0,0 0-1 0 0,-1 0 1 0 0,0 0 0 0 0,1 0-1 0 0,-1 1 1 0 0,0-1 0 0 0,0 0-1 0 0,0 0 1 0 0,0 1 0 0 0,0-1-1 0 0,0 1 1 0 0,-1-1 0 0 0,1 1-1 0 0,0-1 1 0 0,-1 1 0 0 0,0 0-1 0 0,0-1 235 0 0,-1-2-1289 0 0,-5-7-4690 0 0,1 0-5337 0 0</inkml:trace>
  <inkml:trace contextRef="#ctx0" brushRef="#br0" timeOffset="337.373">446 1 8250 0 0,'0'0'1960'0'0,"0"0"-133"0"0,0 0-56 0 0,0 0-21 0 0,0 0-47 0 0,0 0-153 0 0,0 0-313 0 0,0 0-351 0 0,0 0-319 0 0,0 0-219 0 0,0 0-40 0 0,0 0 78 0 0,-2 10 104 0 0,-11 182 1806 0 0,13-181-2213 0 0,0 170 1659 0 0,-23 177-1742 0 0,-33 158 236 0 0,30-422-508 0 0,27-94 170 0 0,-1 0 0 0 0,0 0 0 0 0,0 0 0 0 0,1 0 1 0 0,-1 0-1 0 0,0 0 0 0 0,0 0 0 0 0,1 0 0 0 0,-1 0 1 0 0,0 0-1 0 0,0 0 0 0 0,1 0 0 0 0,-1 0 0 0 0,0 0 0 0 0,0 0 1 0 0,0 0-1 0 0,1 0 0 0 0,-1 0 0 0 0,0 1 0 0 0,0-1 0 0 0,1 0 1 0 0,-1 0-1 0 0,0 0 0 0 0,0 0 0 0 0,0 0 0 0 0,0 1 0 0 0,1-1 1 0 0,-1 0-1 0 0,0 0 0 0 0,0 0 0 0 0,0 1 0 0 0,0-1 0 0 0,0 0 1 0 0,0 1 101 0 0,22-19-2574 0 0,-11 7-2343 0 0,-3 3-6479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855 424 2969 0 0,'0'0'2101'0'0,"0"0"-187"0"0,0 0 32 0 0,0 0 100 0 0,0 0-45 0 0,0 0-159 0 0,0 0-273 0 0,0 0-303 0 0,0 0-197 0 0,0 0-149 0 0,0 0-103 0 0,1-6 1029 0 0,-2 5 1898 0 0,-134 24-2995 0 0,-125 24-578 0 0,148-27-73 0 0,-113 8 491 0 0,242-9-223 0 0,83 47 42 0 0,-64-49-320 0 0,1-2-1 0 0,1-1 1 0 0,0-1-1 0 0,0-3 1 0 0,1-1-1 0 0,1-2 1 0 0,15 0-88 0 0,168 29 92 0 0,-125-11-48 0 0,-79-14-66 0 0,-19-10 20 0 0,-12 11 63 0 0,-178 57 407 0 0,-366 170-399 0 0,540-232-73 0 0,4-2 6 0 0,-1 0-1 0 0,1 0 0 0 0,1 2 0 0 0,-1-1 0 0 0,1 1 1 0 0,0 1-1 0 0,1 0 0 0 0,0 0 0 0 0,0 1 0 0 0,0 1-1 0 0,6 34-70 0 0,4-44 56 0 0,0 0-2 0 0,0 0 2 0 0,24 23 171 0 0,20-8 64 0 0,264-7 571 0 0,-190-10-634 0 0,183 2 294 0 0,-301 0-441 0 0,0 0-10 0 0,0 0-22 0 0,0 0 11 0 0,0 0 18 0 0,-17 5-1770 0 0,1-6-2776 0 0,11 1-99 0 0,1 0-7689 0 0</inkml:trace>
  <inkml:trace contextRef="#ctx0" brushRef="#br0" timeOffset="2867.793">1475 384 1432 0 0,'0'0'1777'0'0,"0"0"-226"0"0,0 0-55 0 0,0 0 36 0 0,0 0 58 0 0,0 0 22 0 0,0 0-102 0 0,0 0-168 0 0,0 0-162 0 0,0 0-168 0 0,0 0-146 0 0,-13-19-96 0 0,-42-56-49 0 0,-21-8 2790 0 0,2 6-949 0 0,72 75-2529 0 0,0 1 1 0 0,0-1-1 0 0,0 0 0 0 0,0 1 0 0 0,-1-1 1 0 0,1 1-1 0 0,0 0 0 0 0,-1-1 1 0 0,1 1-1 0 0,0 1 0 0 0,-1-1 1 0 0,1 0-1 0 0,-1 0 0 0 0,0 1 1 0 0,1-1-1 0 0,-1 1 0 0 0,1 0 0 0 0,-1 0 1 0 0,0 0-1 0 0,1 0 0 0 0,-1 1 1 0 0,0-1-1 0 0,1 1 0 0 0,-1-1 1 0 0,1 1-1 0 0,-1 0 0 0 0,1 0 1 0 0,-1 0-1 0 0,1 0 0 0 0,0 0 0 0 0,-1 1 1 0 0,1-1-1 0 0,0 1 0 0 0,0 0 1 0 0,0-1-1 0 0,0 1 0 0 0,0 0 1 0 0,1 0-34 0 0,-4 4 0 0 0,0 0 0 0 0,1 0 0 0 0,0 0 0 0 0,0 1 0 0 0,0-1 0 0 0,1 1 0 0 0,0 0 0 0 0,0 0 0 0 0,1 0 1 0 0,0 0-1 0 0,0 1 0 0 0,1-1 0 0 0,0 2 0 0 0,0 40 27 0 0,2 0 1 0 0,2 0-1 0 0,3 0 1 0 0,1 0 0 0 0,3-1-1 0 0,2-1 1 0 0,3 4-28 0 0,10 48 14 0 0,49 308 206 0 0,-66-350-105 0 0,-3 0 0 0 0,-2 0 0 0 0,-5 53-115 0 0,1-102 53 0 0,0 1 0 0 0,-1-1 0 0 0,0 0 0 0 0,0 0 0 0 0,-1 1 0 0 0,0-1 0 0 0,0-1 0 0 0,-1 1 0 0 0,0 0 0 0 0,0-1 0 0 0,-1 0 0 0 0,0 0 0 0 0,0 0 0 0 0,-1-1 0 0 0,1 0 0 0 0,-1 0 0 0 0,-1 0 0 0 0,-1 1-53 0 0,4-6 39 0 0,-1 1 1 0 0,0 0 0 0 0,0-1-1 0 0,1 0 1 0 0,-1 0 0 0 0,0 0 0 0 0,0-1-1 0 0,0 0 1 0 0,0 0 0 0 0,0 0-1 0 0,0 0 1 0 0,0-1 0 0 0,0 0-1 0 0,0 0 1 0 0,1 0 0 0 0,-1-1 0 0 0,0 1-1 0 0,1-1 1 0 0,-1 0 0 0 0,1-1-1 0 0,-1 1 1 0 0,1-1 0 0 0,0 0 0 0 0,0 0-1 0 0,0 0 1 0 0,1 0 0 0 0,-4-4-40 0 0,4 4-46 0 0,1 0 1 0 0,-1-1-1 0 0,1 0 1 0 0,-1 0-1 0 0,1 0 1 0 0,0 0-1 0 0,1 0 0 0 0,-1 0 1 0 0,1 0-1 0 0,-1 0 1 0 0,1-1-1 0 0,1 1 1 0 0,-1 0-1 0 0,1-1 1 0 0,-1 1-1 0 0,1-1 1 0 0,0 1-1 0 0,1 0 1 0 0,-1-1-1 0 0,1 1 1 0 0,0-3 45 0 0,23-18-2565 0 0,-14 19-1438 0 0,0 1-4713 0 0,-4 5-2997 0 0</inkml:trace>
  <inkml:trace contextRef="#ctx0" brushRef="#br0" timeOffset="3557.413">1713 1308 5481 0 0,'0'0'3329'0'0,"0"0"-1034"0"0,0 0-419 0 0,0 0-65 0 0,0 0-39 0 0,0 0-155 0 0,0 0-305 0 0,0 0-355 0 0,0 0-293 0 0,0 0-172 0 0,0 0-88 0 0,0 0-20 0 0,0 22 3030 0 0,-74 88-2171 0 0,-18-2-915 0 0,32-51-310 0 0,56-53-213 0 0,-8 5-3626 0 0,0-13-7565 0 0,8 3 495 0 0</inkml:trace>
  <inkml:trace contextRef="#ctx0" brushRef="#br0" timeOffset="3873.335">1468 1271 5545 0 0,'0'0'2611'0'0,"0"0"-30"0"0,0 0-79 0 0,0 0-187 0 0,0 0-245 0 0,0 0-414 0 0,0 0-428 0 0,0 0-306 0 0,0 0-227 0 0,0 0-158 0 0,0 0-131 0 0,0 0-106 0 0,0 0-71 0 0,0 12 679 0 0,50 113 1845 0 0,46 29-1890 0 0,-47-111-902 0 0,-42-39-251 0 0,-6-3-2857 0 0,0-1-3343 0 0,-1 0-5104 0 0</inkml:trace>
  <inkml:trace contextRef="#ctx0" brushRef="#br0" timeOffset="4137.681">1882 1437 14683 0 0,'0'0'1807'0'0,"0"0"-608"0"0,0 0-233 0 0,0 0 63 0 0,0 0 91 0 0,0 0 1 0 0,0 0-224 0 0,0 0-226 0 0,0 0-152 0 0,0 0-104 0 0,0 0-74 0 0,0 0-73 0 0,0 0-59 0 0,-3 25-50 0 0,-8 77-50 0 0,1-38 77 0 0,-11 13-586 0 0,4-51-5847 0 0,15-26-1609 0 0,-2 0-3340 0 0</inkml:trace>
  <inkml:trace contextRef="#ctx0" brushRef="#br0" timeOffset="4965.293">1868 1 5489 0 0,'0'0'3584'0'0,"0"0"-1365"0"0,0 0-523 0 0,0 0-65 0 0,0 0 21 0 0,0 0-37 0 0,0 0-176 0 0,0 0-302 0 0,0 0-317 0 0,0 0-248 0 0,0 0-151 0 0,0 0-94 0 0,0 0-29 0 0,-12 1-9 0 0,-33 6 2 0 0,12 23 351 0 0,28-20-483 0 0,-65 133 999 0 0,-27 41-872 0 0,75-162-972 0 0,22-22 376 0 0,0 0-40 0 0,0 0-60 0 0,0 0-63 0 0,0 0-74 0 0,0-4-1390 0 0,-1-11-1201 0 0,0-2-7044 0 0,1 9 2490 0 0</inkml:trace>
  <inkml:trace contextRef="#ctx0" brushRef="#br0" timeOffset="5219.249">1580 4 1432 0 0,'0'0'2178'0'0,"0"0"-55"0"0,0 0 32 0 0,0 0 84 0 0,0 0-195 0 0,0 0-341 0 0,0 0-427 0 0,0 0-435 0 0,0 0-316 0 0,0 0-184 0 0,0 0-6 0 0,0 0 173 0 0,0 19 1863 0 0,84 80 2279 0 0,-70-85-4592 0 0,-1 2 0 0 0,0-1 0 0 0,-1 2 0 0 0,0 0 0 0 0,-1 0 0 0 0,-1 1 0 0 0,0 1-58 0 0,-8 3-2055 0 0,-2-13-3305 0 0,0-3-5479 0 0</inkml:trace>
  <inkml:trace contextRef="#ctx0" brushRef="#br0" timeOffset="5637.819">1873 255 11626 0 0,'0'0'1856'0'0,"0"0"-582"0"0,0 0-235 0 0,0 0 91 0 0,0 0 117 0 0,0 0-44 0 0,0 0-204 0 0,0 0-255 0 0,0 0-187 0 0,0 0-121 0 0,0 0-117 0 0,0 0-92 0 0,0 0-71 0 0,27-9-52 0 0,80-25-40 0 0,-70 25 15 0 0,-29 57 478 0 0,-44 26 154 0 0,17-45-530 0 0,15-23-140 0 0,1-1 1 0 0,0 0-1 0 0,1 1 0 0 0,-1 0 0 0 0,1 0 0 0 0,0 0 0 0 0,1 0 0 0 0,-1 0 0 0 0,1 0 1 0 0,0 0-1 0 0,1 0 0 0 0,0 0 0 0 0,0 7-41 0 0,2-10 52 0 0,0-1 0 0 0,0 1 1 0 0,0 0-1 0 0,1-1 0 0 0,0 1 0 0 0,-1-1 0 0 0,1 1 0 0 0,0-1 1 0 0,0 0-1 0 0,0-1 0 0 0,0 1 0 0 0,0 0 0 0 0,0-1 0 0 0,1 0 1 0 0,-1 1-1 0 0,1-1 0 0 0,-1-1 0 0 0,1 1 0 0 0,-1 0 1 0 0,1-1-1 0 0,-1 0 0 0 0,1 0 0 0 0,-1 0 0 0 0,1 0 0 0 0,-1 0 1 0 0,1-1-1 0 0,-1 0 0 0 0,1 1 0 0 0,1-2-52 0 0,8 2 215 0 0,1-2-81 0 0,0 0 0 0 0,0 0 0 0 0,0-1 1 0 0,0-1-1 0 0,-1-1 0 0 0,1 0 0 0 0,-1 0 0 0 0,5-4-134 0 0,-9-9-167 0 0,-10 11-2404 0 0,-1 3-3583 0 0,-1 3-5958 0 0</inkml:trace>
  <inkml:trace contextRef="#ctx0" brushRef="#br0" timeOffset="6315.83">2440 505 11979 0 0,'0'0'2180'0'0,"0"0"-366"0"0,0 0-319 0 0,0 0-23 0 0,0 0 20 0 0,0 0-119 0 0,0 0-262 0 0,0 0-295 0 0,0 0-283 0 0,0 0-205 0 0,0 0-97 0 0,0 0-70 0 0,0 0-27 0 0,-1-3-5 0 0,-1-10-35 0 0,2 22 227 0 0,3 29 419 0 0,-3-32-653 0 0,10 425 1536 0 0,-5-336-1590 0 0,-6-84-4841 0 0,-5-35 228 0 0,-2 3-5204 0 0,4 15 810 0 0</inkml:trace>
  <inkml:trace contextRef="#ctx0" brushRef="#br0" timeOffset="6572.521">2425 476 9386 0 0,'0'0'1970'0'0,"0"0"-505"0"0,0 0-200 0 0,0 0 146 0 0,0 0 174 0 0,0 0-40 0 0,0 0-232 0 0,0 0-301 0 0,0 0-218 0 0,0 0-134 0 0,0 0-120 0 0,0 0-73 0 0,33-3-52 0 0,103-7-54 0 0,56 1-99 0 0,-195 31-4590 0 0,-5-15 1466 0 0,1 0-3542 0 0,1-3-4453 0 0</inkml:trace>
  <inkml:trace contextRef="#ctx0" brushRef="#br0" timeOffset="6734.221">2436 781 3249 0 0,'0'0'2976'0'0,"0"0"-351"0"0,0 0-238 0 0,0 0-161 0 0,0 0-111 0 0,0 0-200 0 0,0 0-305 0 0,0 0-321 0 0,0 0-302 0 0,0 0-245 0 0,0 0-175 0 0,0 0-127 0 0,0 0-94 0 0,23 4-96 0 0,71 10-70 0 0,13-28-207 0 0,-78 9-453 0 0,7-1-1629 0 0,-13 3-4228 0 0,-11 2-5245 0 0</inkml:trace>
  <inkml:trace contextRef="#ctx0" brushRef="#br0" timeOffset="7770.2">3268 741 1504 0 0,'0'0'3488'0'0,"0"0"-1258"0"0,0 0-415 0 0,0 0 100 0 0,0 0 33 0 0,0 0 1 0 0,0 0-193 0 0,0 0-338 0 0,0 0-328 0 0,0 0-291 0 0,0 0-220 0 0,0 0-154 0 0,-12-5-95 0 0,-43-13-47 0 0,52 17-253 0 0,1 1-1 0 0,-1-1 1 0 0,0 1 0 0 0,0 0 0 0 0,0 0 0 0 0,1 1 0 0 0,-1-1 0 0 0,0 0 0 0 0,1 1 0 0 0,-1 0 0 0 0,0 0-1 0 0,1-1 1 0 0,-1 1 0 0 0,1 1 0 0 0,-1-1 0 0 0,1 0 0 0 0,-1 1 0 0 0,1-1 0 0 0,0 1 0 0 0,0 0 0 0 0,-1 0-30 0 0,-7 5 130 0 0,-2-1-92 0 0,1 0-1 0 0,0 0 0 0 0,0 1 0 0 0,0 1 1 0 0,1 0-1 0 0,0 0 0 0 0,1 1 0 0 0,0 0 0 0 0,0 1 1 0 0,1-1-1 0 0,0 2 0 0 0,0-1 0 0 0,2 1 1 0 0,-1 0-1 0 0,1 1 0 0 0,1 0 0 0 0,0-1 0 0 0,1 2 1 0 0,0-1-1 0 0,1 0 0 0 0,0 1 0 0 0,0 4-37 0 0,2-14 7 0 0,1 0 0 0 0,-1 0 0 0 0,1 1 0 0 0,0-1 0 0 0,0 0-1 0 0,0 1 1 0 0,0-1 0 0 0,1 0 0 0 0,-1 0 0 0 0,1 1 0 0 0,0-1-1 0 0,0 0 1 0 0,0 0 0 0 0,0 0 0 0 0,1 0 0 0 0,-1 0 0 0 0,1 0 0 0 0,0 0-1 0 0,-1 0 1 0 0,1-1 0 0 0,1 1 0 0 0,-1-1 0 0 0,0 0 0 0 0,1 1-1 0 0,-1-1 1 0 0,1 0 0 0 0,-1 0 0 0 0,1 0 0 0 0,0-1 0 0 0,0 1 0 0 0,0-1-1 0 0,0 0 1 0 0,0 1 0 0 0,0-1 0 0 0,1-1 0 0 0,-1 1 0 0 0,1 0-7 0 0,18 0 172 0 0,0 0 0 0 0,0-2 0 0 0,0-1-1 0 0,0 0 1 0 0,0-2 0 0 0,-1 0 0 0 0,1-1 0 0 0,-1-2 0 0 0,0 0 0 0 0,-1-1 0 0 0,0-1 0 0 0,0-1 0 0 0,-1 0 0 0 0,0-2 0 0 0,7-6-172 0 0,5-4 222 0 0,-1 0 0 0 0,-1-3 0 0 0,-2 0 0 0 0,0-1 0 0 0,-2-2 0 0 0,-1-1 0 0 0,1-3-222 0 0,-13 11 21 0 0,0-1 0 0 0,-2 0 0 0 0,-1-1 0 0 0,-1 0 0 0 0,-1 0 0 0 0,0-1 0 0 0,-2 1 0 0 0,-1-1 0 0 0,-1 0 0 0 0,-1-1 0 0 0,-1 1 0 0 0,-2-17-21 0 0,1 35-19 0 0,0 0 0 0 0,-1 0 0 0 0,1 0 1 0 0,-1 0-1 0 0,-1 0 0 0 0,1 0 0 0 0,-1 1 1 0 0,0-1-1 0 0,-1 1 0 0 0,1-1 0 0 0,-1 1 1 0 0,0 0-1 0 0,0 0 0 0 0,-1 0 0 0 0,1 0 1 0 0,-1 1-1 0 0,0 0 0 0 0,-1-1 0 0 0,1 1 0 0 0,-1 1 1 0 0,1-1-1 0 0,-1 1 0 0 0,0 0 0 0 0,-1 0 1 0 0,1 0-1 0 0,0 0 0 0 0,-3 0 19 0 0,-3-1-29 0 0,1 1-1 0 0,-1 0 0 0 0,0 1 1 0 0,1 0-1 0 0,-1 0 0 0 0,0 1 1 0 0,0 1-1 0 0,0 0 0 0 0,0 0 1 0 0,0 1-1 0 0,0 0 0 0 0,0 1 1 0 0,0 1-1 0 0,-6 1 30 0 0,-1 2-10 0 0,0 1 1 0 0,1 0-1 0 0,0 2 0 0 0,0-1 1 0 0,1 2-1 0 0,0 0 0 0 0,0 2 1 0 0,1-1-1 0 0,1 2 0 0 0,0 0 10 0 0,7-6 8 0 0,1-1 0 0 0,1 1 1 0 0,-1 0-1 0 0,1 1 0 0 0,1-1 0 0 0,-1 1 0 0 0,1 0 0 0 0,0 0 0 0 0,1 0 0 0 0,0 1 0 0 0,1-1 0 0 0,-1 1 1 0 0,1 0-1 0 0,1-1 0 0 0,0 1 0 0 0,0 0 0 0 0,1 0 0 0 0,0 0 0 0 0,1 0 0 0 0,-1 0 0 0 0,2-1 0 0 0,0 5-8 0 0,5 5 52 0 0,1 0-1 0 0,1-1 1 0 0,0 0-1 0 0,2 0 0 0 0,0-1 1 0 0,0-1-1 0 0,1 0 1 0 0,1 0-1 0 0,1-1 0 0 0,0-1 1 0 0,1 0-1 0 0,0-1 1 0 0,13 8-52 0 0,144 105 694 0 0,-81-59-407 0 0,-66-40-263 0 0,-17-20-1196 0 0,-2-20-3634 0 0,-4 9 661 0 0,0 1-6588 0 0</inkml:trace>
  <inkml:trace contextRef="#ctx0" brushRef="#br0" timeOffset="8135.909">4069 652 14227 0 0,'0'0'2230'0'0,"0"0"-754"0"0,0 0-317 0 0,0 0 39 0 0,0 0 57 0 0,0 0-91 0 0,0 0-288 0 0,0 0-287 0 0,0 0-139 0 0,0 0-10 0 0,0 0 23 0 0,0 0 30 0 0,0 0-43 0 0,-1 14-85 0 0,0-1-262 0 0,-1 0 0 0 0,0 0 0 0 0,0-1-1 0 0,-1 1 1 0 0,-1 0 0 0 0,-1-1 0 0 0,1 0 0 0 0,-7 10-103 0 0,-27 39 225 0 0,-3-2 1 0 0,-2-1-1 0 0,-11 7-225 0 0,2-3-125 0 0,39-44-315 0 0,13-17 244 0 0,-9-9-5720 0 0,4-5 1169 0 0,3 4-2031 0 0,2 2-3354 0 0</inkml:trace>
  <inkml:trace contextRef="#ctx0" brushRef="#br0" timeOffset="8617.543">3784 590 9522 0 0,'0'0'2837'0'0,"0"0"-469"0"0,0 0-415 0 0,0 0-272 0 0,0 0-180 0 0,0 0-201 0 0,0 0-269 0 0,0 0-235 0 0,0 0-229 0 0,0 0-191 0 0,0 0-103 0 0,0 0-14 0 0,-3 1 17 0 0,3-1-228 0 0,-1 0-1 0 0,1 1 1 0 0,-1-1 0 0 0,0 1 0 0 0,1-1-1 0 0,-1 1 1 0 0,1 0 0 0 0,-1-1-1 0 0,1 1 1 0 0,-1 0 0 0 0,1-1 0 0 0,0 1-1 0 0,-1 0 1 0 0,1-1 0 0 0,0 1-1 0 0,-1 0 1 0 0,1 0 0 0 0,0-1 0 0 0,0 1-1 0 0,0 0 1 0 0,0 0 0 0 0,0 0-1 0 0,0-1 1 0 0,0 1 0 0 0,0 0 0 0 0,0 0-1 0 0,0-1 1 0 0,0 1 0 0 0,0 0-1 0 0,1 0 1 0 0,-1-1 0 0 0,0 1-1 0 0,1 0 1 0 0,-1 0 0 0 0,0-1 0 0 0,1 1-1 0 0,-1 0 1 0 0,1-1 0 0 0,-1 1-1 0 0,1-1 1 0 0,-1 1 0 0 0,1 0 0 0 0,-1-1-1 0 0,1 0 1 0 0,0 1 0 0 0,-1-1-1 0 0,1 1 1 0 0,0-1 0 0 0,0 0 0 0 0,-1 1-1 0 0,1-1 1 0 0,0 0 0 0 0,-1 0-1 0 0,1 1-46 0 0,143 138 2671 0 0,-49 8-2157 0 0,-65-90-415 0 0,2-3 0 0 0,3 0 0 0 0,2-2 0 0 0,10 7-100 0 0,-33-52-383 0 0,-20-16-876 0 0,0 1-1601 0 0,-1 3-2005 0 0,5 2-7198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2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574 332 568 0 0,'0'0'996'0'0,"0"0"-142"0"0,0 0 150 0 0,0 0 320 0 0,0 0 247 0 0,0 0 102 0 0,0 0-102 0 0,0 0-226 0 0,0 0-242 0 0,0 0-235 0 0,0 0-171 0 0,11-5-79 0 0,35-15 25 0 0,-35 15 87 0 0,-11 5 93 0 0,0 0 38 0 0,0 0-47 0 0,0 0-77 0 0,0 0-68 0 0,0 0-38 0 0,0 0-1 0 0,0 0 17 0 0,0 0-13 0 0,0 0-13 0 0,0 0-36 0 0,0 0-68 0 0,-32-17 669 0 0,16 10-1126 0 0,0 2 1 0 0,-1 1-1 0 0,0 0 0 0 0,0 1 0 0 0,0 0 1 0 0,0 2-1 0 0,0 0 0 0 0,0 1 1 0 0,-1 0-1 0 0,1 2 0 0 0,0 0 0 0 0,0 1 1 0 0,0 0-1 0 0,0 2 0 0 0,1 0 0 0 0,0 0 1 0 0,0 2-1 0 0,0 0 0 0 0,1 1 1 0 0,-14 9-61 0 0,5-4 63 0 0,21-13-59 0 0,0 1 0 0 0,0 0 0 0 0,1 0 0 0 0,-1 1-1 0 0,0-1 1 0 0,0 1 0 0 0,1-1 0 0 0,-1 1 0 0 0,1 0 0 0 0,-1 0 0 0 0,1 0 0 0 0,0 0-1 0 0,0 0 1 0 0,0 1 0 0 0,0-1 0 0 0,0 1 0 0 0,1-1 0 0 0,-1 1 0 0 0,1 0 0 0 0,-1 0-1 0 0,1-1 1 0 0,0 1 0 0 0,0 0 0 0 0,0 0 0 0 0,1 0 0 0 0,-1 0 0 0 0,1 1-4 0 0,-1 0 4 0 0,0 1 0 0 0,1 0 0 0 0,-1-1 1 0 0,1 1-1 0 0,1-1 0 0 0,-1 1 1 0 0,1 0-1 0 0,-1-1 0 0 0,1 1 0 0 0,0-1 1 0 0,1 0-1 0 0,-1 1 0 0 0,1-1 1 0 0,0 0-1 0 0,0 0 0 0 0,0 0 0 0 0,1 0 1 0 0,-1 0-1 0 0,1 0 0 0 0,0-1 1 0 0,0 1-1 0 0,0-1 0 0 0,1 0 0 0 0,-1 0 1 0 0,1 0-1 0 0,0 0 0 0 0,-1-1 1 0 0,1 0-5 0 0,201 65 344 0 0,-187-49-322 0 0,-18-18-26 0 0,0 0 10 0 0,-15 12 354 0 0,-267 138 255 0 0,255-132-591 0 0,17-12-24 0 0,0 0 0 0 0,0 0 0 0 0,1 1 0 0 0,0 0 1 0 0,1 0-1 0 0,0 1 0 0 0,0 0 0 0 0,0 1 0 0 0,1 0 1 0 0,0 0-1 0 0,1 0 0 0 0,0 1 0 0 0,-4 8 0 0 0,9-15 1 0 0,0 1 0 0 0,0-1 0 0 0,1 1 0 0 0,-1-1 0 0 0,1 1-1 0 0,0-1 1 0 0,0 1 0 0 0,0-1 0 0 0,0 1 0 0 0,1-1 0 0 0,-1 1 0 0 0,1-1-1 0 0,0 1 1 0 0,0-1 0 0 0,0 0 0 0 0,0 1 0 0 0,1-1 0 0 0,-1 0-1 0 0,1 0 1 0 0,0 0 0 0 0,0 0 0 0 0,0 0 0 0 0,0-1 0 0 0,1 1 0 0 0,-1 0-1 0 0,1-1 1 0 0,-1 0 0 0 0,1 0 0 0 0,0 0 0 0 0,0 0 0 0 0,0 0 0 0 0,3 1-1 0 0,4 2 47 0 0,0-1 1 0 0,0 0-1 0 0,1 0 1 0 0,-1-1-1 0 0,1-1 1 0 0,0 1-1 0 0,-1-2 1 0 0,1 0-1 0 0,0 0 1 0 0,1-1-48 0 0,124-18 264 0 0,-102 3-3226 0 0,-26 10 249 0 0,-4 3 259 0 0,0-2-4077 0 0,-2 0-5431 0 0</inkml:trace>
  <inkml:trace contextRef="#ctx0" brushRef="#br0" timeOffset="500.253">395 0 6705 0 0,'0'0'2076'0'0,"0"0"-285"0"0,0 0-220 0 0,0 0-54 0 0,0 0-20 0 0,0 0-134 0 0,0 0-247 0 0,0 0-275 0 0,0 0-207 0 0,0 0-57 0 0,0 0 26 0 0,0 0 66 0 0,0 0 16 0 0,-4 13-79 0 0,-22 111 1153 0 0,14 318 1566 0 0,-36-63-2997 0 0,12-192-289 0 0,33-156 844 0 0,3-25-3408 0 0,0-3-3378 0 0,0-2 45 0 0,0-5-5896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4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88,'10'-9,"2"0,-1 0,1 1,0 1,1 0,-1 0,2 2,-1-1,0 2,1 0,0 0,0 1,0 1,0 0,1 1,-1 1,0 0,1 1,-1 0,0 1,0 1,6 2,27 5,-35-9,0 1,0 0,0 1,0 0,0 1,0 0,-1 1,0 0,0 1,0 0,0 1,-1 0,0 1,-1 0,0 0,0 1,7 9,-7-6,0 0,0 1,-1 0,0 0,-1 1,-1 0,0 0,-1 0,-1 1,0 0,-1 0,-1 0,0 0,-1 1,0-1,-2 0,1 1,-2-1,-1 2,-34 191,9-90,17-79,2 1,1 0,2 0,1 23,6 219,-1-270,0 0,1 0,0 0,1 0,0-1,0 1,2-1,-1 1,1-1,1 0,0-1,1 1,0-1,0 0,1 0,1-1,-1 0,1 0,1-1,0 0,0 0,0-1,2 0,81 30,-196-14,95-22,1 0,0 1,0 0,0 0,0 0,1 1,-1 1,1-1,-1 1,1 0,0 1,1 0,-1 0,1 0,0 1,0 0,1 0,0 0,0 1,0 0,1 0,0 0,0 0,1 1,0-1,0 1,0 0,1 1,3 189,27-28,-28 225,0-383,-1-1,0 0,-1 1,-1-1,0 0,0 0,-1 0,0-1,-1 1,-1-1,1 0,-1-1,-1 1,0-1,0 0,-1-1,0 0,0 0,-9 6,5-3,0 1,0-1,-1-1,0-1,-1 1,0-2,0 0,-1-1,0 0,-5 0,-144 25,111-26,53-7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0 0 0,'0'0'1752'0'0,"0"0"-10"0"0,0 0 137 0 0,0 0 302 0 0,0 0 210 0 0,0 0-64 0 0,0 0-371 0 0,0 0-507 0 0,0 0-385 0 0,0 0-241 0 0,0 0-142 0 0,6 8 2631 0 0,51-8-1572 0 0,16 1-625 0 0,-1-3 0 0 0,0-3 0 0 0,55-11-1115 0 0,85-18 1029 0 0,-168 27-2270 0 0,-73 26-3889 0 0,16-9-3295 0 0,7-6-2842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8418 0 0,'0'0'2650'0'0,"0"0"-481"0"0,0 0-269 0 0,0 0-107 0 0,0 0-170 0 0,0 0-325 0 0,0 0-371 0 0,0 0-303 0 0,0 0-204 0 0,0 0-104 0 0,0 0-57 0 0,0 0-11 0 0,0 0 17 0 0,-4 4 87 0 0,1 0-294 0 0,3-4-36 0 0,1 0 0 0 0,-1 0 1 0 0,1 0-1 0 0,-1 0 0 0 0,1 0 0 0 0,-1 0 1 0 0,1 0-1 0 0,-1 0 0 0 0,1 0 1 0 0,-1 0-1 0 0,1 0 0 0 0,-1 0 0 0 0,1 0 1 0 0,-1 0-1 0 0,1 1 0 0 0,-1-1 1 0 0,0 0-1 0 0,1 0 0 0 0,-1 1 0 0 0,1-1 1 0 0,-1 0-1 0 0,1 0 0 0 0,-1 1 0 0 0,0-1 1 0 0,1 0-1 0 0,-1 1 0 0 0,0-1 1 0 0,1 1-1 0 0,-1-1 0 0 0,0 1 0 0 0,0-1 1 0 0,0 0-1 0 0,1 1 0 0 0,-1-1 1 0 0,0 1-1 0 0,0-1 0 0 0,0 1 0 0 0,0-1 1 0 0,0 1-1 0 0,1-1 0 0 0,-1 1 1 0 0,0-1-1 0 0,0 1 0 0 0,-1-1 0 0 0,1 1 1 0 0,0-1-1 0 0,0 1 0 0 0,0-1 0 0 0,0 1 1 0 0,0-1-1 0 0,0 1 0 0 0,-1-1 1 0 0,1 1-1 0 0,0-1 0 0 0,0 0 0 0 0,-1 1 1 0 0,1-1-1 0 0,0 1 0 0 0,-1-1 1 0 0,1 0-1 0 0,0 1 0 0 0,-1-1 0 0 0,1 0 1 0 0,0 1-1 0 0,-1-1-22 0 0,186 1 2400 0 0,67-34-1179 0 0,-148 29-3139 0 0,-102 9-2032 0 0,-3 0-6644 0 0,0-4-637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10386 0 0,'0'0'2671'0'0,"0"0"-907"0"0,0 0-372 0 0,0 0-27 0 0,0 0 22 0 0,0 0-50 0 0,0 0-166 0 0,0 0-187 0 0,0 0-84 0 0,0 0-38 0 0,0 0-117 0 0,0 0-74 0 0,21 5-83 0 0,67 14-133 0 0,-69-16-252 0 0,1 0 0 0 0,-1-2 0 0 0,1 0-1 0 0,0-1 1 0 0,0-1 0 0 0,-1-1 0 0 0,2-1-203 0 0,14-1 248 0 0,152-19 427 0 0,-95 8-2732 0 0,-91 14 1702 0 0,0 0-1510 0 0,0 0-3539 0 0,0 1-6959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1 420 6729 0 0,'0'0'1571'0'0,"0"0"-168"0"0,0 0 150 0 0,0 0 138 0 0,0 0 30 0 0,0 0-123 0 0,0 0-228 0 0,0 0-237 0 0,0 0-211 0 0,0 0-187 0 0,33-6-129 0 0,101-21-109 0 0,-75 2 157 0 0,-53 17-515 0 0,20-25 312 0 0,-2 0 0 0 0,-1-1 0 0 0,-1-2 0 0 0,-2 0 1 0 0,-2-1-1 0 0,-1-1 0 0 0,-2 0 0 0 0,1-12-451 0 0,-13 32 711 0 0,-3 21-206 0 0,0 1-562 0 0,9 240 605 0 0,5-153-384 0 0,-3 1 0 0 0,-5 0 0 0 0,-3 0 0 0 0,-5 1 0 0 0,-3-1 0 0 0,-14 61-164 0 0,-16 57 45 0 0,34-204-1 0 0,-3 5-484 0 0,2-19-433 0 0,-3-9 409 0 0,4-74-3539 0 0,7 61-76 0 0,3 2-3799 0 0,-2 9-3096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1 11490 0 0,'0'0'4264'0'0,"0"0"-2406"0"0,0 0-867 0 0,0 0-157 0 0,0 0 15 0 0,0 0 2 0 0,-38 24-66 0 0,-116 76-109 0 0,-15 23 987 0 0,46-21-375 0 0,122-101-1276 0 0,1-1-1 0 0,-1 1 0 0 0,0 0 0 0 0,1 0 1 0 0,-1 0-1 0 0,0 0 0 0 0,1 0 0 0 0,-1 0 1 0 0,1 0-1 0 0,-1 0 0 0 0,1 0 0 0 0,0 0 1 0 0,0 1-1 0 0,-1-1 0 0 0,1 0 0 0 0,0 0 1 0 0,0 0-1 0 0,0 0 0 0 0,0 0 0 0 0,0 0 1 0 0,0 1-1 0 0,0-1 0 0 0,1 0 0 0 0,-1 0 1 0 0,0 0-1 0 0,1 0 0 0 0,-1 0 0 0 0,1 0 1 0 0,-1 0-1 0 0,1 0 0 0 0,-1 0 0 0 0,1 0 1 0 0,0 0-1 0 0,-1 0 0 0 0,1 0 0 0 0,0 0 1 0 0,0 0-1 0 0,0-1 0 0 0,-1 1 0 0 0,1 0 1 0 0,0-1-1 0 0,0 1 0 0 0,0-1 0 0 0,0 1 1 0 0,1-1-12 0 0,54 17 428 0 0,-41-14-306 0 0,14 6 266 0 0,-2 1 1 0 0,0 1-1 0 0,0 2 1 0 0,-1 1-1 0 0,0 0 1 0 0,7 8-389 0 0,81 91 1172 0 0,-36-2-652 0 0,-71-38-134 0 0,-7-73-413 0 0,11 12-122 0 0,-7-11 81 0 0,-1 0 0 0 0,1-1 0 0 0,-1 1 0 0 0,0-1 0 0 0,1 1 0 0 0,-1-1 0 0 0,1 0 0 0 0,-1-1 0 0 0,1 1 0 0 0,-1 0 1 0 0,1-1-1 0 0,-1 0 0 0 0,0 0 0 0 0,1 0 0 0 0,-1 0 0 0 0,0-1 0 0 0,0 1 0 0 0,0-1 0 0 0,0 0 0 0 0,0 1 0 0 0,2-3 68 0 0,24-15-3885 0 0,-17 11 175 0 0,-2 0-8689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14451 0 0,'0'0'3455'0'0,"0"0"-1301"0"0,0 0-525 0 0,0 0-153 0 0,0 0-145 0 0,0 0-192 0 0,0 0-274 0 0,0 0-237 0 0,0 0-150 0 0,0 0-133 0 0,0 0-89 0 0,0 0-49 0 0,-9 10-46 0 0,-26 32-35 0 0,31-37-112 0 0,1 0 1 0 0,0 1-1 0 0,0-1 1 0 0,0 1-1 0 0,1 0 1 0 0,0 0 0 0 0,0 0-1 0 0,1 0 1 0 0,-1 0-1 0 0,1 1 1 0 0,0-1-1 0 0,1 0 1 0 0,0 1-1 0 0,0-1 1 0 0,0 0-1 0 0,1 1 1 0 0,0-1-15 0 0,0 18-38 0 0,-2-12-596 0 0,6 30 548 0 0,3-33-2868 0 0,7-6-3354 0 0,-13-3-5010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8642 0 0,'0'0'4641'0'0,"0"0"-2817"0"0,0 0-351 0 0,0 0-209 0 0,0 0-256 0 0,0 0-192 0 0,0 0-296 0 0,0 0-376 0 0,0 0-184 0 0,0 0-136 0 0,0 0-64 0 0,0 0-16 0 0,0 0-160 0 0,0 0-344 0 0,-44 55-584 0 0,52-36-2257 0 0,-5-8-8162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0 395 16227 0 0,'0'0'934'0'0,"0"0"-52"0"0,0 0 239 0 0,0 0 239 0 0,0 0-22 0 0,0 0-210 0 0,0 0-252 0 0,0 0-170 0 0,0 0-113 0 0,0 0-93 0 0,0 0-85 0 0,0 0-97 0 0,16-29-30 0 0,50-90-39 0 0,-29 30 267 0 0,-8-5-173 0 0,-23 174-1226 0 0,-7-74 892 0 0,1 0-1 0 0,0 0 1 0 0,1-1-1 0 0,-1 1 1 0 0,1 0 0 0 0,0 0-1 0 0,1-1 1 0 0,0 1 0 0 0,-1-1-1 0 0,2 1 1 0 0,-1-1-1 0 0,1 0 1 0 0,-1 0 0 0 0,1 0-1 0 0,1 0 1 0 0,-1 0-1 0 0,1-1 1 0 0,0 1 0 0 0,0-1-1 0 0,0 0 1 0 0,0-1-1 0 0,1 1 1 0 0,-1-1 0 0 0,1 1-1 0 0,0-1 1 0 0,0-1-1 0 0,1 1 1 0 0,-1-1 0 0 0,0 0-1 0 0,1 0 1 0 0,4 1-9 0 0,-4-2 97 0 0,0 0 0 0 0,1-1 0 0 0,-1 0 0 0 0,0 0 0 0 0,1 0 0 0 0,-1 0 0 0 0,0-1 0 0 0,1 0 0 0 0,-1-1 0 0 0,0 0 0 0 0,0 0 0 0 0,0 0 0 0 0,0 0 0 0 0,0-1 0 0 0,-1 0 0 0 0,1 0 0 0 0,-1-1 0 0 0,0 1 0 0 0,0-1 1 0 0,0 0-1 0 0,3-4-97 0 0,1-1 46 0 0,-1-1 1 0 0,0 0 0 0 0,-1-1-1 0 0,0 0 1 0 0,-1 0 0 0 0,0 0-1 0 0,0-1 1 0 0,-1 1 0 0 0,-1-1-1 0 0,0-1 1 0 0,-1 1 0 0 0,0 0-1 0 0,-1-1 1 0 0,0 0 0 0 0,-1-10-47 0 0,2 3-381 0 0,-1 6-2136 0 0,-2 3-4958 0 0,0 8-5131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1 940 2216 0 0,'0'0'1720'0'0,"0"0"-1020"0"0,0 0-251 0 0,0 0 423 0 0,0 0 559 0 0,0 0 284 0 0,0 0 39 0 0,0 0-123 0 0,0 0-147 0 0,0 0-105 0 0,0 0-118 0 0,0 0-141 0 0,33 0-144 0 0,106 0-142 0 0,-29-4 1650 0 0,-105 4-2366 0 0,-1-1 1 0 0,1 0-1 0 0,-1-1 0 0 0,1 1 0 0 0,-1-1 0 0 0,0 0 1 0 0,0 0-1 0 0,0 0 0 0 0,0 0 0 0 0,0-1 1 0 0,0 0-1 0 0,-1 0 0 0 0,1 0 0 0 0,-1 0 1 0 0,0 0-1 0 0,1-1 0 0 0,-2 1 0 0 0,1-1 0 0 0,0 0 1 0 0,-1 0-1 0 0,0 0 0 0 0,0 0 0 0 0,0-1 1 0 0,0 1-1 0 0,-1 0 0 0 0,1-4-118 0 0,-1 5 3 0 0,-1 1 0 0 0,0-1-1 0 0,1 0 1 0 0,-2 0 0 0 0,1 0-1 0 0,0 0 1 0 0,0 1 0 0 0,-1-1 0 0 0,0 0-1 0 0,1 0 1 0 0,-1 0 0 0 0,0 1 0 0 0,0-1-1 0 0,-1 1 1 0 0,1-1 0 0 0,0 1 0 0 0,-1-1-1 0 0,0 1 1 0 0,1 0 0 0 0,-1 0 0 0 0,0-1-1 0 0,0 1 1 0 0,-1 1 0 0 0,1-1 0 0 0,0 0-1 0 0,0 0 1 0 0,-1 1 0 0 0,1 0-1 0 0,-1-1 1 0 0,1 1 0 0 0,-1 0 0 0 0,0 0-1 0 0,0 0 1 0 0,1 1 0 0 0,-1-1 0 0 0,0 1-1 0 0,-2-1-2 0 0,-3 0-26 0 0,0 1-1 0 0,0-1 1 0 0,0 2-1 0 0,0-1 1 0 0,0 1 0 0 0,1 0-1 0 0,-1 1 1 0 0,0-1-1 0 0,0 2 1 0 0,1-1-1 0 0,0 1 1 0 0,-1 0-1 0 0,1 1 1 0 0,0-1-1 0 0,1 1 1 0 0,-1 1-1 0 0,1-1 1 0 0,-1 1-1 0 0,1 1 1 0 0,1-1-1 0 0,-1 1 1 0 0,1 0 0 0 0,0 0-1 0 0,0 0 1 0 0,1 1-1 0 0,0-1 1 0 0,0 1-1 0 0,0 0 1 0 0,1 1-1 0 0,0-1 1 0 0,1 1-1 0 0,-1-1 1 0 0,2 1-1 0 0,-1 0 1 0 0,1-1-1 0 0,0 1 1 0 0,0 0-1 0 0,1 0 1 0 0,0 0 0 0 0,1 0 25 0 0,1-1 20 0 0,1-1-1 0 0,1 0 0 0 0,-1 0 1 0 0,1 0-1 0 0,0 0 0 0 0,0 0 1 0 0,0-1-1 0 0,1 1 0 0 0,0-1 1 0 0,0-1-1 0 0,1 1 0 0 0,-1-1 1 0 0,1 0-1 0 0,0 0 0 0 0,0 0 1 0 0,0-1-1 0 0,1 0 0 0 0,-1 0 1 0 0,2 0-19 0 0,11 4 139 0 0,0-1-1 0 0,0-1 1 0 0,0 0 0 0 0,1-1 0 0 0,0-2 0 0 0,-1 0 0 0 0,1-1 0 0 0,0 0 0 0 0,0-2 0 0 0,0-1 0 0 0,0 0 0 0 0,-1-1 0 0 0,1-1 0 0 0,-1-1 0 0 0,0-1 0 0 0,5-3-139 0 0,14-6 185 0 0,-1-2-1 0 0,-1-1 1 0 0,0-2-1 0 0,-2-1 1 0 0,0-2-1 0 0,-2-1 1 0 0,16-16-185 0 0,-23 15 46 0 0,-2-1 0 0 0,-1-1-1 0 0,-1-1 1 0 0,-2-1 0 0 0,-1 0 0 0 0,-1-1-1 0 0,-1-1 1 0 0,-2-1 0 0 0,11-32-46 0 0,-9 13-2 0 0,-3 0-1 0 0,-1 0 1 0 0,-3-1 0 0 0,-2-1 0 0 0,-2 1-1 0 0,-2-1 1 0 0,-4-20 2 0 0,2 66-2 0 0,-1 1 1 0 0,0-1-1 0 0,-1 1 1 0 0,1-1-1 0 0,-1 1 1 0 0,-1-1-1 0 0,1 1 0 0 0,-1-1 1 0 0,0 1-1 0 0,0 0 1 0 0,-1 0-1 0 0,0 0 0 0 0,0 0 1 0 0,-1 1-1 0 0,1-1 1 0 0,-1 1-1 0 0,0 0 0 0 0,0 0 1 0 0,-1 0-1 0 0,0 0 1 0 0,0 0 1 0 0,3 5-6 0 0,0-1 1 0 0,0 0-1 0 0,0 1 1 0 0,0-1-1 0 0,0 1 1 0 0,0-1-1 0 0,0 1 1 0 0,0 0-1 0 0,0 0 1 0 0,0 0-1 0 0,0 0 1 0 0,0 0 0 0 0,0 0-1 0 0,0 1 1 0 0,0-1-1 0 0,0 1 1 0 0,0 0-1 0 0,0-1 1 0 0,0 1-1 0 0,0 0 1 0 0,1 0-1 0 0,-1 0 1 0 0,0 0-1 0 0,0 0 1 0 0,1 0-1 0 0,-1 1 1 0 0,1-1-1 0 0,-1 1 1 0 0,1-1-1 0 0,0 1 1 0 0,-1-1-1 0 0,1 1 1 0 0,0 0-1 0 0,0 0 1 0 0,0-1 0 0 0,0 2 4 0 0,-32 69-22 0 0,32-70 25 0 0,-15 62 28 0 0,1 0 0 0 0,4 1 1 0 0,3 1-1 0 0,2 0 0 0 0,3 0 0 0 0,5 48-30 0 0,0-73 27 0 0,0-1 0 0 0,3 1 0 0 0,2 0 0 0 0,1-1 0 0 0,2 0 0 0 0,1-1 0 0 0,3 0 0 0 0,11 21-27 0 0,-21-50 0 0 0,-1-2-9 0 0,0 0 0 0 0,0 0 0 0 0,1-1 0 0 0,0 1 0 0 0,1-1 0 0 0,-1 0 0 0 0,1 0 0 0 0,1-1-1 0 0,-1 0 1 0 0,1 0 0 0 0,0 0 0 0 0,2 0 9 0 0,-1-43-1991 0 0,-12 2-1170 0 0,0 20-2547 0 0,4 4-6117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14107 0 0,'0'0'2443'0'0,"0"0"-1389"0"0,0 0-393 0 0,0 0 206 0 0,0 0 272 0 0,0 0 157 0 0,0 0-122 0 0,0 0-221 0 0,0 0-179 0 0,0 0-122 0 0,0 0-116 0 0,34 3-88 0 0,107 10-88 0 0,101-10-109 0 0,-240-3-340 0 0,61 0-812 0 0,-22 0-4973 0 0,-27 0-5935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45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593 113,'-12'-6,"-2"0,1 0,-1 1,1 1,-1 0,0 1,-1 0,1 1,-1 1,1 1,0 0,-1 0,1 2,-1-1,1 2,0 0,0 1,0 0,1 1,-1 1,1 0,0 1,1 0,-1 1,2 0,-1 1,1 0,0 1,1 0,0 1,1 0,0 0,1 1,-3 6,-9 13,1 1,2 0,1 2,2 0,1 0,2 1,1 0,2 1,1 0,2 1,0 35,4-59,1 0,0-1,1 1,1 0,0-1,1 0,0 1,0-1,2 0,-1-1,2 1,-1-1,1 0,1 0,0-1,1 1,0-2,0 1,1-1,1-1,-1 1,1-1,0-1,1 0,0-1,9 5,-6-5,-1-1,1 0,0-1,0 0,0-1,1 0,-1-1,1-1,-1-1,1 0,0-1,-1 0,7-2,-8 1,1-1,-1-1,0 0,0 0,-1-1,0-1,1 0,-2-1,1 0,-1-1,0 0,-1-1,1 0,-2-1,0 0,0 0,0-1,-2 0,1 0,-1-1,4-11,-10 19,-1 0,1 0,-1 0,0 0,-1 0,1 0,-1-1,1 1,-1 0,-1 1,1-1,0 0,-1 0,0 0,0 1,0-1,0 1,-1 0,1-1,-1 1,0 0,0 0,0 1,0-1,0 1,-1-1,1 1,-4-1,-110-47,102 45,-1 1,1 1,-1 0,0 1,0 1,0 0,0 1,0 1,0 0,1 2,-1-1,0 2,1 0,0 1,0 1,0 0,1 1,0 0,0 1,0 1,1 0,1 1,0 0,0 1,1 0,-3 5,2 1</inkml:trace>
  <inkml:trace contextRef="#ctx0" brushRef="#br0" timeOffset="393.531">989 791,'-5'9,"-6"9,-1 5,1 5,-3-4,7-5,9-11,9-11,7-11,1-2</inkml:trace>
  <inkml:trace contextRef="#ctx0" brushRef="#br0" timeOffset="1146.991">1413 0,'-5'7,"1"0,1 1,-1-1,1 1,0 0,1 0,0 0,0 0,1 0,0 0,1 0,-1 1,1-1,1 6,-1 1,-10 159,-19 12,-33-6,32-56,9-5,10-51,16-63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8.1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405 368,'40'-46,"-41"45,1 0,-1 0,0 0,0 1,1-1,-1 0,0 1,0-1,0 1,0-1,0 1,0 0,0-1,0 1,0 0,0-1,0 1,0 0,0 0,0 0,0 0,0 0,0 0,-1 0,1 1,0-1,0 0,0 1,0-1,0 0,0 1,0-1,1 1,-1 0,0-1,0 1,-1 0,-328 125,252-82,78-43,0 0,1 0,-1 0,0 0,1 0,-1 0,1 0,-1 0,1 0,-1 0,1 0,0 0,-1 0,1-1,0 1,0 0,-1 0,1-1,0 1,0 0,0-1,0 1,0-1,0 1,0-1,0 0,0 1,0-1,0 0,0 0,1 0,-1 0,0 0,0 0,0 0,0 0,0 0,0-1,0 1,1 0,-1 0,168 2,-168-3,1 1,-1-1,1 1,0 0,-1 0,1 0,-1 0,1 0,0 0,-1 0,1 0,-1 1,1-1,-1 1,1-1,-1 1,1-1,-1 1,0 0,1 0,-1 0,0 0,1 0,-1 0,0 0,0 0,0 0,0 1,0-1,0 0,0 1,-1-1,1 0,0 1,-1-1,1 1,-1-1,0 1,1 0,-1-1,0 1,0-1,0 1,0-1,0 1,0 0,-1-1,1 1,0-1,-1 1,1-1,-1 1,0-1,1 1,-1-1,0 0,0 1,0-1,0 0,-1 1,-8 10,-1 0,0-1,-1-1,0 0,-1-1,0 0,-1-1,-7 4,-30 20,48-31,0 0,1-1,-1 1,0 0,1 1,-1-1,1 0,0 1,-1-1,1 1,0 0,0 0,0 0,0 0,1 0,-1 0,0 1,1-1,-1 0,1 1,0-1,0 1,0 0,0-1,1 1,-1 0,1-1,-1 1,1 0,0 0,0-1,0 1,0 0,1 0,-1-1,1 1,0 0,-1-1,1 1,1 0,-1-1,0 1,0-1,1 0,0 1,-1-1,3 2,6 2,1 1,1-2,-1 1,1-1,0-1,0 0,0-1,0-1,1 1,-1-2,1 0,-1 0,1-1,0-1,2 0,-11 0,0 1,0-1,0 0,-1 0,1 0,0-1,0 1,-1-1,1 0,-1 0,0 0,1-1,-1 1,0-1,0 1,-1-1,1 0,0 0,-1 0,0-1,0 1,0-1,0 1,0-2,6-16</inkml:trace>
  <inkml:trace contextRef="#ctx0" brushRef="#br0" timeOffset="303.666">264 1,'-19'199,"8"0,12 101,-1-159,0-122,1 0,1 0,0 0,1 0,1-1,1 1,1-1,0 0,1 0,1-1,1 0,0-1,7 8,-3-8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 5505 0 0,'0'0'2047'0'0,"0"0"6"0"0,0 0 39 0 0,0 0-22 0 0,0 0-180 0 0,0 0-358 0 0,0 0-353 0 0,0 0-215 0 0,0 0-72 0 0,0 0-26 0 0,0 0-23 0 0,2-7 3168 0 0,-50 322-2342 0 0,45-270-1523 0 0,3-29-409 0 0,3-25-1258 0 0,5-16-295 0 0,0-4-4578 0 0,-6 18-3697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12 15323 0 0,'0'0'2591'0'0,"0"0"-673"0"0,0 0-441 0 0,0 0-268 0 0,0 0-129 0 0,0 0-149 0 0,0 0-229 0 0,0 0-206 0 0,0 0-208 0 0,0 0-140 0 0,0 0-71 0 0,0 0-34 0 0,-4-2-24 0 0,-14-5-46 0 0,14 5-49 0 0,27 13-944 0 0,-4-6-938 0 0,-7-2-2771 0 0,-5 0-6778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67 2921 0 0,'0'0'1893'0'0,"0"0"161"0"0,0 0 103 0 0,0 0 80 0 0,0 0-128 0 0,0 0-350 0 0,0 0-283 0 0,0 0-246 0 0,0 0-155 0 0,0 0-94 0 0,0 0-86 0 0,0 0-69 0 0,-1-9-90 0 0,-1-25-99 0 0,2 32-562 0 0,-1 0-1 0 0,0 1 0 0 0,0 0 1 0 0,0-1-1 0 0,0 1 1 0 0,0 0-1 0 0,0-1 0 0 0,0 1 1 0 0,-1 0-1 0 0,1 0 1 0 0,0 0-1 0 0,-1 0 1 0 0,1 0-1 0 0,-1 0 0 0 0,1 0 1 0 0,-1 1-1 0 0,1-1 1 0 0,-1 0-1 0 0,0 1 0 0 0,1-1 1 0 0,-1 1-1 0 0,0 0 1 0 0,1 0-1 0 0,-1-1 0 0 0,0 1 1 0 0,1 0-1 0 0,-1 0 1 0 0,0 1-1 0 0,0-1-74 0 0,-8 0 64 0 0,1 0 1 0 0,-1 0-1 0 0,0 2 0 0 0,1-1 0 0 0,-1 1 1 0 0,1 0-1 0 0,-1 1 0 0 0,1 0 0 0 0,0 1 1 0 0,0 0-1 0 0,0 0 0 0 0,1 1 0 0 0,0 0 1 0 0,-1 0-1 0 0,2 1 0 0 0,-5 4-64 0 0,4-3 12 0 0,1 0 1 0 0,1 1-1 0 0,-1 0 0 0 0,1 1 0 0 0,1-1 0 0 0,0 1 1 0 0,0 0-1 0 0,0 1 0 0 0,1-1 0 0 0,1 1 0 0 0,-1 0 1 0 0,2 0-1 0 0,-1 0 0 0 0,2 0 0 0 0,-1 0 0 0 0,1 0 1 0 0,1 1-1 0 0,-1-1 0 0 0,2 0 0 0 0,0 1 0 0 0,0 1-12 0 0,1-4 26 0 0,0 0-1 0 0,1 0 0 0 0,-1 0 0 0 0,2 0 0 0 0,-1-1 1 0 0,1 1-1 0 0,0-1 0 0 0,0 0 0 0 0,1 0 1 0 0,0-1-1 0 0,0 1 0 0 0,1-1 0 0 0,0 0 1 0 0,0-1-1 0 0,0 1 0 0 0,1-1 0 0 0,0 0 1 0 0,-1-1-1 0 0,2 0 0 0 0,-1 0 0 0 0,0 0 0 0 0,1-1 1 0 0,0 0-1 0 0,0-1 0 0 0,0 0 0 0 0,5 1-25 0 0,-1-2-24 0 0,-1 0 0 0 0,1-1 0 0 0,-1-1-1 0 0,1 0 1 0 0,-1 0 0 0 0,0-2 0 0 0,1 1-1 0 0,-1-1 1 0 0,10-4 24 0 0,27-12-5935 0 0,-36 14-4770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117 373 3393 0 0,'0'0'2632'0'0,"0"0"-923"0"0,0 0-316 0 0,0 0 80 0 0,0 0 99 0 0,0 0-68 0 0,0 0-326 0 0,0 0-375 0 0,0 0-195 0 0,0 0 43 0 0,0 0 131 0 0,0 0 121 0 0,0 0 23 0 0,10 2-93 0 0,-3 0-746 0 0,0 0 137 0 0,0 0 0 0 0,0 0 0 0 0,0-1 0 0 0,0 0 0 0 0,0-1 0 0 0,0 1 0 0 0,1-1 0 0 0,-1 0 1 0 0,0-1-1 0 0,0 0 0 0 0,0 0 0 0 0,5-2-224 0 0,-4 1 145 0 0,1-1 0 0 0,0 0 0 0 0,-1-1 0 0 0,0 0 0 0 0,1 0 0 0 0,-2-1 0 0 0,1 0 0 0 0,0 0 0 0 0,-1-1 0 0 0,0 0 0 0 0,0 0 0 0 0,-1-1 0 0 0,0 0 0 0 0,0 0 0 0 0,-1 0 0 0 0,1-1 0 0 0,-1 0 0 0 0,-1 0 0 0 0,0 0 0 0 0,0 0 0 0 0,-1-1 0 0 0,0 1 0 0 0,0-1 0 0 0,-1 0 0 0 0,0 0 0 0 0,0 0 0 0 0,-1 0-145 0 0,-1 6 13 0 0,-1 1 0 0 0,1-1 0 0 0,-1 1-1 0 0,1-1 1 0 0,-1 1 0 0 0,0 0 0 0 0,0-1 0 0 0,0 1-1 0 0,0 0 1 0 0,0 0 0 0 0,-1 0 0 0 0,1-1 0 0 0,-1 1-1 0 0,1 1 1 0 0,-1-1 0 0 0,0 0 0 0 0,0 0 0 0 0,0 1-1 0 0,0-1 1 0 0,0 1 0 0 0,0-1 0 0 0,0 1 0 0 0,0 0-1 0 0,-1 0 1 0 0,1 0 0 0 0,0 0 0 0 0,-1 0 0 0 0,1 1-1 0 0,-1-1 1 0 0,1 1 0 0 0,-1 0 0 0 0,1-1 0 0 0,-1 1-13 0 0,-86 6-299 0 0,74-1 271 0 0,1 1 0 0 0,0 1 0 0 0,0 0 0 0 0,0 1 0 0 0,1 1-1 0 0,0 0 1 0 0,1 0 0 0 0,0 1 0 0 0,1 1 0 0 0,0 0 0 0 0,0 1 0 0 0,1 0 0 0 0,1 0 0 0 0,0 1-1 0 0,0 0 1 0 0,2 1 0 0 0,0 0 0 0 0,0 0 0 0 0,1 0 0 0 0,1 1 0 0 0,0 0 0 0 0,1 0 0 0 0,1 0-1 0 0,0 1 1 0 0,0 10 28 0 0,3-22 1 0 0,0 0-1 0 0,0 1 1 0 0,0-1-1 0 0,1 0 0 0 0,0 1 1 0 0,-1-1-1 0 0,2 0 1 0 0,-1 0-1 0 0,0 0 1 0 0,1 0-1 0 0,0 0 0 0 0,-1 0 1 0 0,2 0-1 0 0,-1 0 1 0 0,0-1-1 0 0,1 1 1 0 0,0-1-1 0 0,0 1 0 0 0,0-1 1 0 0,0 0-1 0 0,0 0 1 0 0,2 1-1 0 0,9 6-54 0 0,0-1 0 0 0,1 0 0 0 0,-1-1-1 0 0,2 0 1 0 0,-1-2 0 0 0,1 1 0 0 0,0-2 0 0 0,1 0 0 0 0,-1-1 0 0 0,1-1 0 0 0,0 0 0 0 0,0-1 0 0 0,0-1 0 0 0,0-1 0 0 0,0 0 0 0 0,0-1 0 0 0,4-2 54 0 0,20-10-3863 0 0,-24 6-4287 0 0,-7 6-3672 0 0</inkml:trace>
  <inkml:trace contextRef="#ctx0" brushRef="#br0" timeOffset="482.397">456 619 9066 0 0,'0'0'2822'0'0,"0"0"-936"0"0,0 0-322 0 0,0 0 51 0 0,0 0-49 0 0,0 0-177 0 0,0 0-258 0 0,0 0-221 0 0,0 0-146 0 0,0 0-92 0 0,0 0-107 0 0,25-33-90 0 0,75-106-73 0 0,-47 61 203 0 0,12-35 210 0 0,-21 54-556 0 0,-40 57-435 0 0,-8 12 44 0 0,-2 12 106 0 0,-3 6 22 0 0,1 1-1 0 0,1 0 1 0 0,1 0-1 0 0,2 0 0 0 0,1 1 1 0 0,1-1-1 0 0,2 17 5 0 0,2-40 26 0 0,0 0-1 0 0,0 0 0 0 0,1-1 1 0 0,-1 1-1 0 0,1 0 0 0 0,1-1 1 0 0,-1 0-1 0 0,1 0 0 0 0,0 0 1 0 0,0 0-1 0 0,1-1 0 0 0,-1 1 1 0 0,1-1-1 0 0,0 0 0 0 0,0-1 1 0 0,0 1-1 0 0,1-1 0 0 0,-1 0 1 0 0,1 0-1 0 0,0-1 0 0 0,0 1 1 0 0,0-1-1 0 0,0-1 0 0 0,0 1 1 0 0,0-1-1 0 0,0 0 0 0 0,0-1 1 0 0,1 1-1 0 0,-1-1 0 0 0,0 0 1 0 0,1-1-1 0 0,-1 1 0 0 0,0-1 1 0 0,0-1-1 0 0,0 1 0 0 0,0-1 1 0 0,0 0-1 0 0,0 0 0 0 0,0-1 1 0 0,0 0-1 0 0,2-2-25 0 0,10-6 129 0 0,-1-1 0 0 0,-1-1 0 0 0,0 0 0 0 0,-1-2-1 0 0,0 1 1 0 0,-1-2 0 0 0,-1 0 0 0 0,-1 0 0 0 0,0-1 0 0 0,-1-1-1 0 0,-1 0 1 0 0,0 0 0 0 0,-2-1 0 0 0,0-1 0 0 0,-1 1 0 0 0,-1-1-1 0 0,0 0 1 0 0,-2-1-129 0 0,0-26-480 0 0,-4 46 69 0 0,0 1-337 0 0,-6 11-13491 0 0,3-7 2003 0 0</inkml:trace>
  <inkml:trace contextRef="#ctx0" brushRef="#br0" timeOffset="1148.498">1415 450 13579 0 0,'0'0'1330'0'0,"0"0"-309"0"0,0 0 107 0 0,0 0 197 0 0,0 0 15 0 0,0 0-176 0 0,0 0-245 0 0,0 0-187 0 0,0 0-122 0 0,0 0-102 0 0,0 0-79 0 0,33-27-57 0 0,101-87-54 0 0,-25 9 890 0 0,-108 104-1189 0 0,0 1-1 0 0,1-1 1 0 0,-1 0 0 0 0,0 1-1 0 0,0-1 1 0 0,0 0 0 0 0,0 0 0 0 0,0 0-1 0 0,0 0 1 0 0,0 0 0 0 0,0 0 0 0 0,-1 0-1 0 0,1 0 1 0 0,0-1 0 0 0,-1 1-1 0 0,1 0 1 0 0,-1 0 0 0 0,1-1 0 0 0,-1 1-1 0 0,1 0 1 0 0,-1-1 0 0 0,0 1-1 0 0,0 0 1 0 0,0-1 0 0 0,1 1 0 0 0,-1 0-1 0 0,-1-1 1 0 0,1 1 0 0 0,0 0-1 0 0,0-1 1 0 0,0 1 0 0 0,-1 0 0 0 0,1-1-1 0 0,-1 1 1 0 0,1 0 0 0 0,-1-1-1 0 0,1 1 1 0 0,-1 0 0 0 0,0 0 0 0 0,0 0-1 0 0,1 0 1 0 0,-1 0 0 0 0,0 0-1 0 0,0 0 1 0 0,0 0 0 0 0,0 0 0 0 0,0 0-1 0 0,-1 0 1 0 0,1 1 0 0 0,0-1 0 0 0,0 0-1 0 0,0 1 1 0 0,-1-1 0 0 0,1 1-1 0 0,0-1 1 0 0,-1 1 0 0 0,1 0-19 0 0,-11 0-38 0 0,0 1 1 0 0,1 0 0 0 0,-1 1-1 0 0,1 1 1 0 0,0 0 0 0 0,-1 0-1 0 0,1 1 1 0 0,1 1 0 0 0,-1 0-1 0 0,1 0 1 0 0,0 1 0 0 0,0 0-1 0 0,-5 5 38 0 0,-4 1-61 0 0,1 2-1 0 0,1 0 0 0 0,0 1 0 0 0,0 1 0 0 0,2 0 1 0 0,0 1-1 0 0,1 1 0 0 0,1 0 0 0 0,0 1 0 0 0,2 0 1 0 0,0 1-1 0 0,1 0 0 0 0,1 1 0 0 0,1 0 0 0 0,-4 17 62 0 0,10-33-6 0 0,0 1 0 0 0,1-1 0 0 0,0 0 0 0 0,0 1 0 0 0,0-1 0 0 0,0 1 0 0 0,1 0 0 0 0,0-1 0 0 0,0 1 0 0 0,1-1-1 0 0,-1 1 1 0 0,1-1 0 0 0,1 1 0 0 0,-1-1 0 0 0,1 1 0 0 0,-1-1 0 0 0,2 0 0 0 0,-1 0 0 0 0,0 0 0 0 0,1 0 0 0 0,0 0 0 0 0,0-1-1 0 0,1 1 1 0 0,-1-1 0 0 0,1 0 0 0 0,0 0 0 0 0,0 0 0 0 0,0 0 0 0 0,1-1 0 0 0,0 1 6 0 0,13 2 44 0 0,0 0 1 0 0,1-2-1 0 0,-1 0 1 0 0,1-1-1 0 0,0-1 1 0 0,0 0-1 0 0,0-2 1 0 0,0 0-1 0 0,0-1 1 0 0,0-1-1 0 0,0-1 1 0 0,-1 0-1 0 0,1-2 1 0 0,-1 0-1 0 0,0-1 1 0 0,0-1-1 0 0,-1 0 1 0 0,0-1-1 0 0,6-5-44 0 0,9-6 104 0 0,-1-2-1 0 0,-1 0 0 0 0,-1-3 1 0 0,-1 0-1 0 0,-1-1 0 0 0,-1-2 1 0 0,-2-1-1 0 0,0-1 0 0 0,-2 0 1 0 0,-2-2-1 0 0,0-1 1 0 0,-2 0-1 0 0,-2-1 0 0 0,-1-1 1 0 0,-1-1-1 0 0,-2 0-103 0 0,2-70 61 0 0,-15 103-69 0 0,-1-1-1 0 0,0 0 0 0 0,0 1 1 0 0,0 0-1 0 0,-1-1 1 0 0,1 1-1 0 0,-1 0 0 0 0,1 0 1 0 0,-1 0-1 0 0,1 1 1 0 0,-1-1-1 0 0,0 1 0 0 0,0-1 1 0 0,0 1-1 0 0,0 0 0 0 0,0 0 1 0 0,0 0-1 0 0,0 1 1 0 0,0-1-1 0 0,-1 1 0 0 0,1-1 1 0 0,0 1-1 0 0,0 0 1 0 0,0 0-1 0 0,-1 1 0 0 0,1-1 1 0 0,0 1-1 0 0,0-1 0 0 0,0 1 1 0 0,-2 1 8 0 0,-2-2-26 0 0,-7 4-7 0 0,1 0-1 0 0,-1 0 1 0 0,1 2-1 0 0,0-1 1 0 0,0 2-1 0 0,0 0 1 0 0,1 0-1 0 0,0 1 1 0 0,1 1-1 0 0,-1 0 1 0 0,2 0-1 0 0,-1 1 1 0 0,1 1-1 0 0,1-1 1 0 0,0 2-1 0 0,-2 2 34 0 0,8-9-15 0 0,-1-1-1 0 0,1 1 1 0 0,-1 0-1 0 0,1-1 1 0 0,1 1-1 0 0,-1 1 1 0 0,1-1 0 0 0,0 0-1 0 0,0 1 1 0 0,0-1-1 0 0,1 1 1 0 0,0-1-1 0 0,0 1 1 0 0,0 0-1 0 0,1-1 1 0 0,-1 1-1 0 0,2 4 16 0 0,1-6-10 0 0,1 0 0 0 0,0 0-1 0 0,0-1 1 0 0,0 1 0 0 0,0-1-1 0 0,1 0 1 0 0,0 0-1 0 0,-1 0 1 0 0,1 0 0 0 0,0-1-1 0 0,0 1 1 0 0,0-1-1 0 0,1 0 1 0 0,-1 0 0 0 0,0-1-1 0 0,1 1 1 0 0,-1-1 0 0 0,1 0-1 0 0,0 0 1 0 0,-1-1-1 0 0,1 1 1 0 0,0-1 0 0 0,4 0 10 0 0,340 7 50 0 0,-347-7-52 0 0,1 0 0 0 0,-1 1 0 0 0,1-1 0 0 0,-1 1 0 0 0,1-1 0 0 0,-1 1 0 0 0,0 0 0 0 0,1 0 0 0 0,-1 0 0 0 0,0 0 1 0 0,0 0-1 0 0,0 0 0 0 0,0 1 0 0 0,0-1 0 0 0,0 1 0 0 0,0-1 0 0 0,0 1 0 0 0,0 0 0 0 0,-1 0 0 0 0,1 0 0 0 0,-1 0 0 0 0,1 0 0 0 0,-1 0 0 0 0,0 0 0 0 0,0 1 0 0 0,0-1 0 0 0,0 0 0 0 0,0 1 0 0 0,0-1 0 0 0,-1 0 0 0 0,1 1 0 0 0,-1-1 0 0 0,0 1 0 0 0,0-1 0 0 0,0 1 0 0 0,0-1 0 0 0,0 1 0 0 0,0-1 0 0 0,0 1 0 0 0,-1-1 0 0 0,0 1 0 0 0,1-1 0 0 0,-1 0 0 0 0,0 1 0 0 0,0-1 0 0 0,0 0 0 0 0,0 0 0 0 0,-1 0 0 0 0,1 0 0 0 0,-1 0 0 0 0,-1 2 2 0 0,-51 75-4855 0 0,-3 6-5769 0 0,53-80-540 0 0</inkml:trace>
  <inkml:trace contextRef="#ctx0" brushRef="#br0" timeOffset="1801.336">2766 111 14619 0 0,'0'0'1588'0'0,"0"0"-415"0"0,0 0-188 0 0,0 0-119 0 0,0 0-102 0 0,0 0-139 0 0,-31 13-151 0 0,-98 43-166 0 0,63-13-58 0 0,56-32-216 0 0,-8 11-30 0 0,0 1-1 0 0,2 1 1 0 0,0 0 0 0 0,2 1 0 0 0,-8 18-4 0 0,16-30-12 0 0,0 1-1 0 0,0 0 1 0 0,1 0 0 0 0,1 0 0 0 0,0 1 0 0 0,1-1 0 0 0,1 1 0 0 0,0 0 0 0 0,1 0-1 0 0,1 0 1 0 0,1 11 12 0 0,-1-24 36 0 0,1 1 0 0 0,0-1-1 0 0,0 0 1 0 0,0 0-1 0 0,0 1 1 0 0,0-1 0 0 0,0 0-1 0 0,0 0 1 0 0,1 0-1 0 0,-1-1 1 0 0,1 1 0 0 0,0 0-1 0 0,-1 0 1 0 0,1-1 0 0 0,0 1-1 0 0,0-1 1 0 0,0 1-1 0 0,0-1 1 0 0,0 0 0 0 0,0 0-1 0 0,0 0 1 0 0,1 0-1 0 0,-1 0 1 0 0,0-1 0 0 0,1 1-1 0 0,-1-1 1 0 0,0 1 0 0 0,1-1-1 0 0,-1 0 1 0 0,0 0-1 0 0,1 0 1 0 0,-1 0 0 0 0,1 0-36 0 0,83-14 1628 0 0,-51-5-1378 0 0,-2-1 0 0 0,1-2 0 0 0,-2-1 0 0 0,-1-1 0 0 0,-1-2 0 0 0,-2-1 0 0 0,0-1 0 0 0,23-32-250 0 0,78-73 492 0 0,-73 92-384 0 0,-48 69-123 0 0,-5 177 122 0 0,-34 125-236 0 0,18-242 113 0 0,-3 0 0 0 0,-4-2 0 0 0,-4 0 0 0 0,-4-2 0 0 0,-30 62 16 0 0,54-133-22 0 0,-1-1 1 0 0,0 1 0 0 0,-1-1-1 0 0,0 0 1 0 0,-1 0-1 0 0,0-1 1 0 0,-1 0 0 0 0,-1 0-1 0 0,1-1 1 0 0,-2 0-1 0 0,1 0 1 0 0,-1-1 0 0 0,-1-1-1 0 0,0 0 1 0 0,0 0-1 0 0,0-1 1 0 0,-1 0 0 0 0,0-1-1 0 0,-1 0 1 0 0,1-1-1 0 0,-1-1 1 0 0,0 0 0 0 0,0 0-1 0 0,-13 1 22 0 0,22-6-10 0 0,1 1-1 0 0,-1 0 1 0 0,1-1-1 0 0,0 0 1 0 0,-1 0-1 0 0,1 0 1 0 0,0 0-1 0 0,0 0 1 0 0,0-1-1 0 0,0 1 1 0 0,0-1 0 0 0,0 0-1 0 0,0 0 1 0 0,0 0-1 0 0,1 0 1 0 0,-1-1-1 0 0,1 1 1 0 0,0-1-1 0 0,0 1 1 0 0,0-1-1 0 0,0 0 1 0 0,0 0-1 0 0,0 0 1 0 0,1 0-1 0 0,-1 0 1 0 0,1 0-1 0 0,0 0 1 0 0,0-1-1 0 0,0 1 1 0 0,0 0-1 0 0,1-2 11 0 0,-11-108-124 0 0,11 113 124 0 0,0-26-12 0 0,1-1-1 0 0,1 1 1 0 0,2-1 0 0 0,0 1 0 0 0,2 0-1 0 0,1 1 1 0 0,0-1 0 0 0,2 2 0 0 0,2-1-1 0 0,0 1 1 0 0,4-6 12 0 0,14-16-10 0 0,3 2 0 0 0,1 0 0 0 0,2 2 0 0 0,2 2 0 0 0,1 1 0 0 0,2 3 0 0 0,2 0 0 0 0,1 3-1 0 0,22-12 11 0 0,104-57-752 0 0,-159 96 117 0 0,9-5-1571 0 0,-9 3-6306 0 0,-8 6-3324 0 0</inkml:trace>
  <inkml:trace contextRef="#ctx0" brushRef="#br0" timeOffset="2437.489">3411 111 11779 0 0,'0'0'3376'0'0,"0"0"-1793"0"0,0 0-805 0 0,0 0-75 0 0,0 0-26 0 0,0 0 3 0 0,0 0-30 0 0,0 0-88 0 0,0 0-68 0 0,0 0-101 0 0,0 0-102 0 0,0 0-92 0 0,-8 27-83 0 0,-21 83-39 0 0,22-8 4 0 0,7-97-66 0 0,0 1-1 0 0,0-1 1 0 0,0 0-1 0 0,1 0 1 0 0,0 0-1 0 0,0 0 1 0 0,0 0-1 0 0,1 0 1 0 0,0 0-1 0 0,0 0 1 0 0,0 0 0 0 0,0 0-1 0 0,1-1 1 0 0,0 0-1 0 0,0 1 1 0 0,0-1-1 0 0,0 0 1 0 0,1 0-1 0 0,-1-1 1 0 0,1 1-1 0 0,0-1 1 0 0,0 1-1 0 0,1-1 1 0 0,-1-1-1 0 0,0 1 1 0 0,1-1-1 0 0,0 1 1 0 0,0-1-1 0 0,0 0 1 0 0,0-1-1 0 0,0 0 1 0 0,1 1-15 0 0,6-5 188 0 0,0 0 1 0 0,-1-1 0 0 0,1-1 0 0 0,-1 0 0 0 0,0 0 0 0 0,0-1 0 0 0,-1-1-1 0 0,0 0 1 0 0,0 0 0 0 0,0 0 0 0 0,-1-2 0 0 0,0 1 0 0 0,-1-1 0 0 0,0 0-1 0 0,0-1 1 0 0,-1 0 0 0 0,0 0 0 0 0,4-10-189 0 0,157-240 1723 0 0,-117 208-1587 0 0,-25 81-239 0 0,-7 5 98 0 0,-2-1-1 0 0,-2 2 1 0 0,-1 0 0 0 0,-1 1-1 0 0,-2 1 1 0 0,-2-1-1 0 0,-1 2 1 0 0,2 36 5 0 0,-3-38-3 0 0,2 3-16 0 0,-2 1 1 0 0,-2 0 0 0 0,-1 1-1 0 0,-2-1 1 0 0,-2 1 0 0 0,-2-1-1 0 0,-1 1 1 0 0,-3-1 0 0 0,-1 0-1 0 0,-1 0 1 0 0,-3-1 0 0 0,-4 10 18 0 0,5-27 11 0 0,-1 0 0 0 0,0 0 0 0 0,-2-1 0 0 0,0-1 0 0 0,-1 0 0 0 0,-1-1 0 0 0,-1-1 1 0 0,-1 0-1 0 0,-1-1 0 0 0,0-1 0 0 0,-1-1 0 0 0,-11 8-11 0 0,27-21 3 0 0,-1 0-3 0 0,1 1 0 0 0,-1 0 0 0 0,0-1 0 0 0,1 0 0 0 0,-1 0 0 0 0,0 0 0 0 0,-1 0 0 0 0,1-1 0 0 0,0 0 1 0 0,0 1-1 0 0,0-2 0 0 0,-1 1 0 0 0,1 0 0 0 0,-1-1 0 0 0,1 0 0 0 0,0 0 0 0 0,-1 0 0 0 0,1 0 0 0 0,2-3 2 0 0,1 0 1 0 0,0 1-1 0 0,0-1 1 0 0,0 0-1 0 0,0 0 0 0 0,0 0 1 0 0,1 0-1 0 0,-1 0 1 0 0,1 0-1 0 0,0 1 1 0 0,0-1-1 0 0,0 0 0 0 0,0 0 1 0 0,0 0-1 0 0,1 0 1 0 0,-1 0-1 0 0,1 0 0 0 0,0 0 1 0 0,0 0-1 0 0,0 1 1 0 0,0-2-3 0 0,15-33 6 0 0,2 1 1 0 0,1 0-1 0 0,2 2 1 0 0,1 0 0 0 0,26-28-7 0 0,-38 49 0 0 0,21-32 12 0 0,1 3-1 0 0,3 1 1 0 0,1 1-1 0 0,3 2 1 0 0,0 2-1 0 0,35-24-11 0 0,-41 37-150 0 0,1 1 0 0 0,1 2 0 0 0,1 1 0 0 0,1 2 1 0 0,0 1-1 0 0,1 2 0 0 0,1 2 0 0 0,0 1 0 0 0,38-4 150 0 0,-74 15-177 0 0,25-4-1432 0 0,-10 1-2957 0 0,-4-1-7590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2208 0 0,'0'0'2476'0'0,"0"0"-359"0"0,0 0 9 0 0,0 0 165 0 0,0 0-26 0 0,0 0-333 0 0,0 0-425 0 0,0 0-349 0 0,0 0-250 0 0,0 0-113 0 0,0 0-31 0 0,0 0 23 0 0,0 0 10 0 0,6 1-15 0 0,30 7 21 0 0,1-1 1 0 0,0-3-1 0 0,1-1 1 0 0,-1-1 0 0 0,0-2-1 0 0,5-2-803 0 0,21 1 379 0 0,200-3 235 0 0,-223-8-2623 0 0,-26 1-7989 0 0,-12 8-1593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11594 0 0,'0'0'1977'0'0,"0"0"-526"0"0,0 0-5 0 0,0 0 275 0 0,0 0 138 0 0,0 0-244 0 0,0 0-365 0 0,0 0-241 0 0,0 0-158 0 0,37-2-108 0 0,117-5-100 0 0,113-28 1421 0 0,-49 5-1281 0 0,-169 27-732 0 0,-49 3-106 0 0,0 0-26 0 0,0 0-31 0 0,0 0-32 0 0,0 0-38 0 0,0 0-67 0 0,0 0-112 0 0,-3 0-2826 0 0,1 0-6712 0 0,2 0-1583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9786 0 0,'0'0'2683'0'0,"0"0"-692"0"0,0 0-421 0 0,0 0-136 0 0,0 0-131 0 0,0 0-191 0 0,0 0-148 0 0,0 0-132 0 0,0 0-54 0 0,0 0 7 0 0,0 0-53 0 0,0 0-23 0 0,0 0-9 0 0,11 9-49 0 0,36 29-57 0 0,-43-36-517 0 0,-1 0 0 0 0,1 0-1 0 0,0 0 1 0 0,1-1 0 0 0,-1 0-1 0 0,0 1 1 0 0,0-1 0 0 0,0-1 0 0 0,1 1-1 0 0,-1-1 1 0 0,0 1 0 0 0,1-1-1 0 0,-1 0 1 0 0,1-1 0 0 0,3 0-77 0 0,10 0 232 0 0,66-4 184 0 0,-1-3 0 0 0,0-4 1 0 0,0-3-1 0 0,-1-5-416 0 0,-51 14-372 0 0,20-5-248 0 0,-19 0-5255 0 0,-25 7-6432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628 398 1696 0 0,'0'0'1379'0'0,"0"0"3"0"0,0 0 301 0 0,0 0 464 0 0,0 0 243 0 0,0 0-138 0 0,0 0-364 0 0,0 0-422 0 0,0 0-325 0 0,0 0-186 0 0,0 0-111 0 0,4-6 436 0 0,-5 5 2299 0 0,-142 52-2977 0 0,-152 78-137 0 0,201-80-194 0 0,95-49-266 0 0,-1 0 0 0 0,1 0 0 0 0,0 0 0 0 0,-1 0 0 0 0,1 1 0 0 0,-1-1 0 0 0,0 0 0 0 0,1 0-1 0 0,-1 1 1 0 0,1-1 0 0 0,-1 0 0 0 0,1 1 0 0 0,-1-1 0 0 0,0 0 0 0 0,1 1 0 0 0,-1-1 0 0 0,1 1 0 0 0,-1-1 0 0 0,0 0 0 0 0,0 1 0 0 0,1-1 0 0 0,-1 1-1 0 0,0-1 1 0 0,0 1 0 0 0,0-1 0 0 0,1 1 0 0 0,-1-1 0 0 0,0 1 0 0 0,0-1 0 0 0,0 1 0 0 0,0 0 0 0 0,0-1 0 0 0,0 1 0 0 0,0-1 0 0 0,0 1-1 0 0,0-1 1 0 0,0 1 0 0 0,0-1 0 0 0,-1 1 0 0 0,1-1 0 0 0,0 1 0 0 0,0-1 0 0 0,0 1 0 0 0,-1-1 0 0 0,1 1 0 0 0,0-1 0 0 0,-1 1 0 0 0,1-1 0 0 0,0 0-1 0 0,-1 1 1 0 0,1-1 0 0 0,-1 0 0 0 0,1 1 0 0 0,0-1 0 0 0,-1 0 0 0 0,1 1 0 0 0,-1-1 0 0 0,1 0 0 0 0,-1 0 0 0 0,0 1-5 0 0,53 7 159 0 0,4-5-33 0 0,122 20 96 0 0,-177-23-217 0 0,-1 0 1 0 0,1 0-1 0 0,0 0 0 0 0,0 0 1 0 0,0 0-1 0 0,-1 0 0 0 0,1 1 0 0 0,0-1 1 0 0,-1 0-1 0 0,1 0 0 0 0,0 1 1 0 0,0-1-1 0 0,-1 0 0 0 0,1 1 1 0 0,0-1-1 0 0,-1 1 0 0 0,1-1 1 0 0,-1 0-1 0 0,1 1 0 0 0,-1 0 1 0 0,1-1-1 0 0,-1 1 0 0 0,1-1 0 0 0,-1 1 1 0 0,1 0-1 0 0,-1-1 0 0 0,1 1 1 0 0,-1 0-1 0 0,0-1 0 0 0,0 1 1 0 0,1 0-1 0 0,-1 0 0 0 0,0-1 1 0 0,0 1-1 0 0,0 0 0 0 0,0 0 1 0 0,0-1-1 0 0,0 1 0 0 0,0 0 1 0 0,0 0-1 0 0,0-1 0 0 0,0 1 0 0 0,0 0 1 0 0,-1 0-1 0 0,1-1 0 0 0,0 1 1 0 0,0 0-1 0 0,-1 0 0 0 0,1-1 1 0 0,0 1-1 0 0,-1 0 0 0 0,1-1 1 0 0,-1 1-1 0 0,1-1 0 0 0,-1 1 1 0 0,1-1-1 0 0,-1 1 0 0 0,0-1 0 0 0,1 1 1 0 0,-1-1-1 0 0,1 1 0 0 0,-1-1 1 0 0,0 1-1 0 0,1-1 0 0 0,-1 0 1 0 0,0 0-6 0 0,-143 108 225 0 0,102-81-143 0 0,1 3 0 0 0,2 1-1 0 0,1 2 1 0 0,-16 20-82 0 0,50-50-1 0 0,1 0 1 0 0,0 1-1 0 0,0-1 1 0 0,0 1-1 0 0,1-1 1 0 0,-1 1-1 0 0,1 0 1 0 0,0 0-1 0 0,0 0 1 0 0,0 1-1 0 0,1-1 1 0 0,-1 0-1 0 0,1 1 1 0 0,0-1-1 0 0,1 0 0 0 0,-1 1 1 0 0,1-1-1 0 0,-1 1 1 0 0,1-1-1 0 0,1 1 1 0 0,-1 0-1 0 0,1-1 1 0 0,-1 0-1 0 0,1 1 1 0 0,1-1-1 0 0,-1 1 1 0 0,1-1-1 0 0,-1 0 1 0 0,1 0-1 0 0,0 0 1 0 0,1 0-1 0 0,-1 0 1 0 0,1 0-1 0 0,-1-1 1 0 0,1 1-1 0 0,3 1 1 0 0,4 2 24 0 0,1 0 0 0 0,0-2 0 0 0,0 1 0 0 0,1-1 0 0 0,0-1 0 0 0,0 0 0 0 0,0 0-1 0 0,0-2 1 0 0,0 1 0 0 0,1-2 0 0 0,-1 1 0 0 0,1-2 0 0 0,-1 0 0 0 0,1 0 0 0 0,-1-1 0 0 0,6-1-24 0 0,51-19 31 0 0,-68 20-87 0 0,-1-21-2468 0 0,0 0-883 0 0,0 8-3336 0 0,0 6-4815 0 0</inkml:trace>
  <inkml:trace contextRef="#ctx0" brushRef="#br0" timeOffset="349.3">244 1 9818 0 0,'0'0'2009'0'0,"0"0"-341"0"0,0 0-308 0 0,0 0-140 0 0,0 0 77 0 0,0 0 32 0 0,0 0-107 0 0,0 0-159 0 0,0 0-191 0 0,0 0-161 0 0,-4 32-118 0 0,-12 104-62 0 0,14-120-352 0 0,0 1 1 0 0,2-1-1 0 0,0 0 0 0 0,1 0 1 0 0,0 0-1 0 0,1 0 1 0 0,1 0-1 0 0,1 0 0 0 0,0-1 1 0 0,1 2-180 0 0,9 32 443 0 0,0-1-241 0 0,-3 0 1 0 0,-2 1 0 0 0,-2 0-1 0 0,-2 0 1 0 0,-2 1 0 0 0,-3 0 0 0 0,-1-1-1 0 0,-9 49-202 0 0,-6-19 76 0 0,0-10-100 0 0,3 0-1 0 0,3 0 1 0 0,0 63 24 0 0,14-81-422 0 0,-4-50 306 0 0,0-1 0 0 0,1 0 0 0 0,-1 1 0 0 0,0-1 0 0 0,1 0 0 0 0,-1 0 0 0 0,0 1 0 0 0,1-1 0 0 0,-1 0 0 0 0,1 0 0 0 0,-1 1 0 0 0,1-1 0 0 0,-1 0 0 0 0,0 0 0 0 0,1 0 0 0 0,-1 0 0 0 0,1 0 0 0 0,-1 0 0 0 0,1 0 0 0 0,-1 0 0 0 0,1 0 0 0 0,-1 0 0 0 0,1 0 0 0 0,-1 0 0 0 0,0 0 0 0 0,1 0 0 0 0,-1 0 0 0 0,1 0 0 0 0,-1-1 0 0 0,1 1-1 0 0,-1 0 1 0 0,0 0 0 0 0,1 0 0 0 0,-1-1 0 0 0,1 1 0 0 0,-1 0 0 0 0,0-1 0 0 0,1 1 0 0 0,-1 0 0 0 0,0-1 0 0 0,1 1 0 0 0,-1 0 0 0 0,0-1 0 0 0,0 1 0 0 0,0-1 0 0 0,1 1 0 0 0,-1 0 0 0 0,0-1 0 0 0,0 1 0 0 0,0-1 0 0 0,0 1 0 0 0,0-1 0 0 0,1 1 0 0 0,-1-1 0 0 0,0 1 0 0 0,0-1 116 0 0,4-5-4158 0 0,0 2-7366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26 2000 0 0,'0'0'2168'0'0,"0"0"159"0"0,0 0 179 0 0,0 0 22 0 0,0 0-95 0 0,0 0-305 0 0,0 0-370 0 0,0 0-311 0 0,0 0-228 0 0,0 0-167 0 0,0 0-129 0 0,0 0-86 0 0,0 0-86 0 0,-2-4-96 0 0,-6-13-108 0 0,6 13-122 0 0,2 4-86 0 0,0 0-64 0 0,0 0-46 0 0,-2 19 403 0 0,-17 146 387 0 0,-5 48-862 0 0,24-213-223 0 0,0 0-32 0 0,0 0-35 0 0,6-2-443 0 0,0-1 0 0 0,-1 0 0 0 0,0-1 1 0 0,0 1-1 0 0,0-1 0 0 0,0 0 0 0 0,0 0 0 0 0,-1-1 0 0 0,0 1 1 0 0,1-1-1 0 0,-2 0 0 0 0,4-4 576 0 0,-2 3-1648 0 0,2-3-3808 0 0,-3 2-5731 0 0</inkml:trace>
  <inkml:trace contextRef="#ctx0" brushRef="#br0" timeOffset="255.68">1 468 10850 0 0,'0'0'2222'0'0,"0"0"-708"0"0,0 0-381 0 0,0 0-7 0 0,0 0 6 0 0,0 0-57 0 0,0 0-91 0 0,0 0-84 0 0,0 0-47 0 0,0 0-92 0 0,0 0-127 0 0,0 0-117 0 0,0 0-65 0 0,28 4-74 0 0,91 14-104 0 0,0-14 84 0 0,-18-16-470 0 0,-58 3-4072 0 0,-6 1-6837 0 0,-28 8 1175 0 0</inkml:trace>
  <inkml:trace contextRef="#ctx0" brushRef="#br0" timeOffset="686.265">83 678 4953 0 0,'0'0'3838'0'0,"0"0"-1027"0"0,0 0-619 0 0,0 0-267 0 0,0 0-286 0 0,0 0-429 0 0,0 0-426 0 0,0 0-270 0 0,0 0-109 0 0,0 0 42 0 0,0 0 85 0 0,0 0 37 0 0,4 7 1 0 0,-2-3-442 0 0,-2-2-93 0 0,1 0 0 0 0,-1-1 1 0 0,1 1-1 0 0,0-1 0 0 0,-1 1 1 0 0,1-1-1 0 0,0 0 0 0 0,0 1 1 0 0,0-1-1 0 0,0 0 0 0 0,0 1 1 0 0,0-1-1 0 0,0 0 0 0 0,1 0 0 0 0,-1 0 1 0 0,0 0-1 0 0,1 0 0 0 0,-1 0 1 0 0,0 0-1 0 0,1-1 0 0 0,-1 1 1 0 0,1 0-1 0 0,0-1 0 0 0,-1 1 1 0 0,1-1-1 0 0,-1 0 0 0 0,2 1-35 0 0,164 7 2074 0 0,-165-8-2061 0 0,0 0 0 0 0,0 0 0 0 0,0 0 0 0 0,0 1 0 0 0,0-1 0 0 0,0 1 0 0 0,0 0 0 0 0,0 0 0 0 0,0-1 0 0 0,0 1 0 0 0,0 0 0 0 0,0 1 0 0 0,-1-1 0 0 0,1 0 0 0 0,0 0 0 0 0,-1 1 0 0 0,1-1 0 0 0,-1 1 0 0 0,1-1 0 0 0,-1 1 0 0 0,0 0 0 0 0,0 0 0 0 0,0-1 0 0 0,0 1 0 0 0,0 0 0 0 0,0 0 0 0 0,0 0 0 0 0,-1 0 0 0 0,1 0 0 0 0,0 0 0 0 0,-1 0 0 0 0,0 1 0 0 0,0-1 0 0 0,0 0 0 0 0,0 0 0 0 0,0 0 0 0 0,0 0 0 0 0,0 0 0 0 0,0 0 0 0 0,-1 0 0 0 0,1 0 0 0 0,-1 0 0 0 0,0 0 0 0 0,1 0 0 0 0,-1 0 0 0 0,0 0 0 0 0,0 0 0 0 0,-1 0 0 0 0,1 0 0 0 0,0-1 0 0 0,0 1 0 0 0,-1 0 0 0 0,1-1 0 0 0,-1 0 0 0 0,0 2-13 0 0,-60 61 224 0 0,-22 34-3 0 0,89-72-137 0 0,29-15 195 0 0,166-44-184 0 0,-138 21-1456 0 0,-22 2-6695 0 0,-28 6-3912 0 0</inkml:trace>
  <inkml:trace contextRef="#ctx0" brushRef="#br0" timeOffset="1406.056">685 903 10058 0 0,'0'0'2535'0'0,"0"0"-476"0"0,0 0-210 0 0,0 0-66 0 0,0 0-116 0 0,0 0-256 0 0,0 0-328 0 0,0 0-275 0 0,0 0-147 0 0,0 0-39 0 0,0 0-34 0 0,0 0-53 0 0,0 0-64 0 0,6-16-66 0 0,18-48-40 0 0,35-33 794 0 0,-34 61-911 0 0,1 1-1 0 0,1 2 1 0 0,2 0-1 0 0,1 2 1 0 0,28-22-248 0 0,-31 38-79 0 0,-27 15 39 0 0,0 0 3 0 0,31 74-210 0 0,-26-63 259 0 0,-3-4-11 0 0,1 1 1 0 0,0-1 0 0 0,1 0-1 0 0,-1 1 1 0 0,1-2-1 0 0,1 1 1 0 0,-1 0-1 0 0,1-1 1 0 0,0 0-1 0 0,1 0 1 0 0,-1 0 0 0 0,1-1-1 0 0,1 1-1 0 0,-5-4 3 0 0,1 0-1 0 0,-1 0 1 0 0,1 0-1 0 0,-1-1 1 0 0,1 1 0 0 0,0-1-1 0 0,0 0 1 0 0,-1 1-1 0 0,1-1 1 0 0,0-1 0 0 0,0 1-1 0 0,0 0 1 0 0,0-1-1 0 0,0 1 1 0 0,1-1-1 0 0,-1 0 1 0 0,0 0 0 0 0,0 0-1 0 0,0 0 1 0 0,0-1-1 0 0,0 1 1 0 0,0-1-1 0 0,0 0 1 0 0,0 0 0 0 0,0 0-1 0 0,0 0 1 0 0,-1-1-1 0 0,1 1 1 0 0,1-2-3 0 0,115-122 205 0 0,-59 56-204 0 0,-50 54-1 0 0,1 2 0 0 0,1-1 0 0 0,0 2 0 0 0,0-1 1 0 0,1 2-1 0 0,1 0 0 0 0,9-6 0 0 0,-21 19-3 0 0,0 1 0 0 0,0-1 1 0 0,-1 1-1 0 0,1 0 1 0 0,-1 0-1 0 0,0 0 0 0 0,0 0 1 0 0,0 0-1 0 0,0 0 1 0 0,0 0-1 0 0,-1 0 1 0 0,1 0-1 0 0,-1 0 0 0 0,0 0 1 0 0,0 0-1 0 0,0 1 1 0 0,-1-1-1 0 0,1 0 0 0 0,-1 0 1 0 0,1 0-1 0 0,-2 3 3 0 0,2 5 0 0 0,-15 195 143 0 0,15-196-168 0 0,0 0 0 0 0,0 0 0 0 0,1-1 0 0 0,0 1 0 0 0,1 0 0 0 0,0-1 0 0 0,1 1 0 0 0,0-1 1 0 0,0 0-1 0 0,1 1 0 0 0,0-2 0 0 0,4 7 25 0 0,38 12-2712 0 0,-27-27-1628 0 0,-2-4-4337 0 0,-8 0-3623 0 0</inkml:trace>
  <inkml:trace contextRef="#ctx0" brushRef="#br0" timeOffset="1973.371">1801 328 10658 0 0,'0'0'3221'0'0,"0"0"-899"0"0,0 0-431 0 0,0 0-155 0 0,0 0-223 0 0,0 0-277 0 0,0 0-267 0 0,0 0-235 0 0,0 0-145 0 0,0 0-97 0 0,0 0-75 0 0,0 0-69 0 0,-1-2-47 0 0,45 90 1627 0 0,80 256-1537 0 0,-92-262-367 0 0,-31-82 13 0 0,0 0-1 0 0,-1 0 0 0 0,1-1 1 0 0,0 1-1 0 0,0 0 1 0 0,0 0-1 0 0,0-1 1 0 0,-1 1-1 0 0,1 0 1 0 0,0-1-1 0 0,0 1 0 0 0,-1-1 1 0 0,1 1-1 0 0,0-1 1 0 0,-1 0-1 0 0,1 1 1 0 0,0-1-1 0 0,-1 0 1 0 0,1 1-1 0 0,-1-1 0 0 0,1 0 1 0 0,-1 0-1 0 0,0 1 1 0 0,1-1-1 0 0,-1 0 1 0 0,0 0-1 0 0,1 0 1 0 0,-1 1-1 0 0,0-1 0 0 0,0 0 1 0 0,0 0-1 0 0,0 0 1 0 0,0 0-1 0 0,0 0 1 0 0,0 0-1 0 0,0 0 1 0 0,0 1-1 0 0,0-1 0 0 0,0 0 1 0 0,-1-1-37 0 0,2-1 89 0 0,88-444 90 0 0,-77 355-1932 0 0,-9 87-452 0 0,-1 5-4601 0 0,1 0-5180 0 0</inkml:trace>
  <inkml:trace contextRef="#ctx0" brushRef="#br0" timeOffset="2424.267">2326 155 12571 0 0,'0'0'2113'0'0,"0"0"-482"0"0,0 0-136 0 0,0 0 54 0 0,0 0-4 0 0,0 0-164 0 0,0 0-304 0 0,0 0-287 0 0,0 0-187 0 0,0 0-114 0 0,0 0-58 0 0,0 0-28 0 0,9-12-43 0 0,28-38-43 0 0,5 26 447 0 0,-30 22-630 0 0,97-2 604 0 0,-108 4-731 0 0,1 0-1 0 0,0 1 1 0 0,0-1-1 0 0,0 1 1 0 0,0-1-1 0 0,0 1 1 0 0,-1-1-1 0 0,1 1 1 0 0,0 0-1 0 0,0 0 1 0 0,-1 0-1 0 0,1 0 1 0 0,-1 0-1 0 0,1 0 1 0 0,-1 1-1 0 0,1-1 1 0 0,-1 0-1 0 0,0 1 1 0 0,1-1-1 0 0,-1 1 0 0 0,0-1 1 0 0,0 1-1 0 0,0 0 1 0 0,0-1-1 0 0,-1 1 1 0 0,1 0-1 0 0,0 0 1 0 0,-1-1-1 0 0,1 1 1 0 0,-1 0-1 0 0,0 0 1 0 0,1 0-1 0 0,-1 0 1 0 0,0 0-1 0 0,0 0 1 0 0,0 0-1 0 0,-1 1-6 0 0,-13 71 263 0 0,0-48-171 0 0,8-18-69 0 0,2 0-1 0 0,-1 1 1 0 0,1-1-1 0 0,0 1 1 0 0,1-1 0 0 0,0 1-1 0 0,1 0 1 0 0,0 0-1 0 0,0 1 1 0 0,0-1-1 0 0,2 0 1 0 0,-1 1 0 0 0,1 4-23 0 0,2-12 17 0 0,0 1 1 0 0,0-1 0 0 0,0 0 0 0 0,1 0 0 0 0,-1 0 0 0 0,1 0-1 0 0,-1 0 1 0 0,1-1 0 0 0,0 1 0 0 0,-1-1 0 0 0,1 1 0 0 0,0-1-1 0 0,0 0 1 0 0,0 0 0 0 0,0-1 0 0 0,0 1 0 0 0,0-1 0 0 0,0 1-1 0 0,0-1 1 0 0,0 0 0 0 0,1 0 0 0 0,-1 0 0 0 0,0-1 0 0 0,0 1-1 0 0,2-1-17 0 0,0 1 32 0 0,21-2-12 0 0,0-2-1 0 0,-1 0 1 0 0,1-1 0 0 0,-1-2 0 0 0,0-1-1 0 0,0-1 1 0 0,8-5-20 0 0,-7 5-406 0 0,-6 3-1011 0 0,-1 0-6564 0 0,-13 2-4948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6.7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0 195,'17'56,"7"114,-3-64,59 213,-56-269,-23-49,-1 0,1 0,0-1,0 1,-1 0,1-1,0 1,0-1,0 1,0-1,0 1,0-1,0 1,0-1,0 0,0 0,0 1,0-1,0 0,0 0,0 0,0 0,0 0,0 0,0-1,0 1,0 0,0 0,0-1,0 1,0-1,0 1,0-1,0 1,0-1,0 1,-1-1,1 0,0 0,0 1,-1-1,1 0,0 0,-1 0,1 0,-1 0,1 0,-1 0,0 0,1 0,19-31,0-2,-3-1,-1 0,8-26,-2 7,8-13,-14 107,29 174,6-70,-51-143,0 0,0 1,1-1,-1 1,0-1,1 0,-1 1,1-1,-1 0,1 0,-1 1,1-1,0 0,0 0,-1 0,1 0,0 0,0 0,0 0,0 0,1 0,-1 0,0-1,0 1,0 0,1-1,-1 1,0-1,1 1,-1-1,0 0,1 0,-1 1,0-1,1 0,-1 0,1 0,-1 0,0-1,1 1,-1 0,0-1,1 1,-1-1,0 1,1-1,-1 1,0-1,0 0,0 0,0 1,0-1,0 0,0 0,0 0,0 0,0-1,0 1,0 0,-1 0,59-178,-32 77,29-64,7 2,11-7,-8-24,-59 190,0 9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0,'-22'298,"15"156,8-474,0 0,2 0,0 1,1-1,1 1,1 0,1 0,0 0,4-4,2-1</inkml:trace>
  <inkml:trace contextRef="#ctx0" brushRef="#br0" timeOffset="265.895">311 254,'-225'155,"164"-93,60-60,0 0,0-1,0 1,0 0,0 0,1-1,-1 1,1 0,-1 0,1 0,0 0,-1 0,1 0,0 0,0 0,0 0,1 0,-1 0,0 0,1-1,0 1,-1 0,1 0,0 0,0-1,0 1,0 0,0-1,0 1,0 0,1-1,-1 0,0 1,1-1,-1 0,1 0,0 0,-1 0,1 0,2 1,63 28,-58-28,0 1,0 0,-1 0,0 1,1 1,-1-1,0 1,-1 0,0 1,1 0,-2 0,1 0,-1 1,0 0,4 6,-3 2,-6-12,0-1,0 1,0 0,0-1,1 1,-1-1,1 0,-1 0,1 1,0-1,0 0,0 0,0 0,0-1,0 1,1-1,-1 1,1-1,-1 1,1-1,-1 0,1 0,2 0,12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8.4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27 170,'-11'-28,"11"28,0 1,0-1,0 0,0 1,0-1,0 0,0 1,0-1,0 0,0 1,0-1,-1 0,1 1,0-1,0 0,0 1,0-1,-1 0,1 1,0-1,0 0,0 0,-1 1,1-1,0 0,0 0,-1 0,1 1,0-1,-1 0,1 0,0 0,-1 0,1 0,0 0,-1 0,1 0,0 1,-1-1,1 0,0 0,-1 0,1-1,0 1,-1 0,1 0,0 0,-1 0,1 0,0 0,-1 0,1-1,0 1,0 0,-1 0,1 0,0-1,0 1,-1 0,0 17,0-1,2 1,0 0,0 0,2 0,0-1,3 8,4 29,19 146,0 18,19-61,-48-155,1 0,-1 0,0 0,0 0,1 0,-1 1,1-1,-1 0,1 0,-1 0,1 0,0 0,-1-1,1 1,0 0,0 0,0 0,0-1,0 1,-1 0,1-1,1 1,-1-1,0 1,0-1,0 1,0-1,0 0,0 1,0-1,1 0,-1 0,0 0,0 0,0 0,0 0,0-1,1 1,-1 0,0 0,0-1,0 1,0-1,0 1,0-1,0 1,0-1,0 0,1 0,34-49,81-269,-117 318,0 0,0 0,0 0,0 0,0 1,0-1,0 0,0 0,1 0,-1 0,0 1,0-1,1 0,-1 0,1 1,-1-1,0 0,1 0,-1 1,1-1,0 1,-1-1,1 0,-1 1,1-1,0 1,0 0,-1-1,1 1,0-1,0 1,-1 0,1 0,0-1,0 1,0 0,0 0,-1 0,1 0,0 0,0 0,0 0,0 0,-1 0,1 1,0-1,0 0,0 0,-1 1,1-1,0 0,0 1,-1-1,1 1,0-1,-1 1,1-1,-1 1,1 0,0-1,-1 1,0 0,1-1,-1 1,1 0,26 55,-26-52,13 32,-7-13,2 0,0 0,1-1,2-1,0 0,1-1,8 10,-20-29,0 1,1-1,-1 0,0 1,0-1,1 0,-1 0,1 0,-1 0,1 0,-1 0,1 0,0-1,-1 1,1-1,0 1,0-1,-1 1,1-1,0 0,0 0,0 0,-1 0,1 0,0 0,0-1,0 1,-1-1,1 1,0-1,-1 0,1 1,0-1,-1 0,1 0,-1 0,1 0,-1 0,0-1,1 1,-1 0,0-1,0 1,0-1,0 1,0-1,0 1,0-2,37-81,162-471,-190 528,-6 13,1 0,0 0,1 1,1 0,0 0,1 0,0 1,1 0,7-7,-14 17,0 0,1 1,-1-1,1 0,0 1,-1-1,1 1,0 0,0 0,0 0,0 0,0 1,-1-1,1 1,1 0,-1 0,0 0,0 0,2 0,10 5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8.8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79 0,'0'1,"0"-1,0 1,0-1,0 1,0-1,0 1,0-1,0 1,0-1,1 1,-1-1,0 1,0-1,0 1,1-1,-1 1,0-1,0 0,1 1,-1-1,0 1,1-1,-1 0,1 1,-1-1,0 0,1 0,-1 1,1-1,-1 0,1 0,-1 0,1 1,-1-1,1 0,-1 0,1 0,-1 0,1 0,-1 0,1 0,-1 0,1 0,-1 0,1 0,-1-1,1 1,-1 0,1 0,-1 0,1-1,-1 1,1 0,-1 0,0-1,1 1,-1 0,1-1,-1 1,0-1,0 1,1 0,7 170,-10-111,-9 137,-36 101,22-151,2-67,48-124,-15 22</inkml:trace>
  <inkml:trace contextRef="#ctx0" brushRef="#br0" timeOffset="682.256">417 170,'-335'378,"334"-377,0 0,0 0,0-1,0 1,0 0,0 1,0-1,1 0,-1 0,0 0,1 0,-1 1,1-1,-1 0,1 0,0 1,-1-1,1 0,0 1,0-1,0 0,0 1,0-1,0 0,0 1,1-1,-1 0,0 1,1-1,-1 0,1 0,0 1,-1-1,1 0,0 0,0 0,-1 0,1 0,0 0,0 0,0 0,0 0,0 0,0-1,1 1,0 0,66 33,-54-29,3 5,-1 1,0 1,-1 0,-1 1,1 0,-2 1,0 1,-1 0,0 1,-1 0,-1 1,-1 0,0 0,-1 1,-1 0,0 3,22 60,-29-81,0 1,0-1,0 1,0-1,0 1,1 0,-1-1,0 1,0-1,1 1,-1-1,0 1,1-1,-1 1,0-1,1 0,-1 1,1-1,-1 1,1-1,-1 0,1 0,-1 1,1-1,-1 0,1 0,-1 1,1-1,-1 0,1 0,0 0,-1 0,1 0,-1 0,1 0,0 0,-1 0,1 0,-1 0,1 0,-1-1,1 1,-1 0,1 0,0-1,-1 1,1 0,-1 0,0-1,1 1,-1-1,1 1,-1 0,1-1,-1 1,0-1,1 1,-1-1,0 1,0-1,1 1,7-13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7.0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115 0,'1'92,"-13"219,-33 69,-7-86,46-138,12-222,0 41</inkml:trace>
  <inkml:trace contextRef="#ctx0" brushRef="#br0" timeOffset="683.232">425 254,'-180'175,"14"13,164-186,0 0,0 0,0 1,0-1,0 1,1-1,0 1,-1 0,1-1,0 1,0 0,0 0,1 0,-1 0,1 0,-1 0,1 0,0 0,0 0,0 0,1 0,-1 0,1 0,0 0,0-1,0 1,0 0,0 0,0-1,1 1,-1 0,1-1,0 1,0-1,0 0,0 0,0 0,0 0,1 0,-1 0,1-1,-1 1,1-1,0 1,-1-1,1 0,0 0,0 0,1-1,55 9,73 22,-117-23,1 1,-1 1,-1 0,1 1,-2 1,0 0,0 0,-1 2,-1-1,0 2,-1-1,0 1,-2 1,1 0,2 10,74 183,-76-192,-7-20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2:40.3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1 483,'248'-44,"103"-6,1470-280,-1521 284,-282 43,1 0,0 0,0 1,-1 1,1 0,0 2,0 0,15 4,-33-5,0 0,-1 0,1 0,0 0,-1 0,1 1,-1-1,1 0,0 1,-1-1,1 0,-1 1,1-1,-1 1,1-1,-1 1,1-1,-1 1,0-1,1 1,-1-1,0 1,1-1,-1 1,0 0,0-1,1 1,-1 0,0-1,0 1,0 0,0-1,0 1,0 0,0-1,0 1,0 0,0-1,-1 1,1 0,0-1,0 1,-1-1,1 1,0 0,-1-1,1 1,0-1,-1 1,1-1,-1 1,1-1,-1 1,1-1,-1 0,1 1,-1-1,1 0,-1 1,-35 27,35-28,-17 12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2:41.3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0 650,'184'-59,"115"-18,-290 75,782-153,-218 49,331-125,-885 226,-9 2,1 0,0 0,-1 1,1 0,0 1,0 0,0 1,0 0,0 1,0 0,0 1,-1 0,4 2,13 23,-21-10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26.0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0,'0'102,"26"156,-19-163,3-1,4-1,18 58,-4-80,-27-69,0-1,-1 1,1-1,0 1,-1-1,1 0,0 1,0-1,0 0,1 0,-1 1,0-1,0 0,0 0,1 0,-1 0,1-1,-1 1,1 0,-1-1,1 1,-1-1,1 1,-1-1,1 1,0-1,-1 0,1 0,0 0,-1 0,1 0,-1-1,1 1,0 0,-1-1,1 1,-1-1,1 1,-1-1,1 0,-1 0,1 0,-1 0,12-11,-2 0,1-1,-2-1,0 1,0-2,-1 0,-1 0,1-3,18-31,103-151,-130 199,0-1,1 1,-1-1,0 1,1 0,-1-1,1 1,-1 0,1 0,0-1,0 1,0 0,-1 0,1 0,0 0,0 0,0 0,1 0,-1 0,0 0,0 1,0-1,1 0,-1 1,0-1,1 1,-1-1,0 1,1 0,-1-1,1 1,-1 0,0 0,1 0,-1 0,1 0,-1 1,0-1,1 0,-1 1,1-1,-1 1,0-1,0 1,1-1,-1 1,1 1,8 161,-3-114,-7-33,0-1,2 1,0-1,0 0,2 1,0-1,0 0,2-1,0 1,0-1,1-1,1 1,1-1,-1 0,2-1,0 0,0 0,6 3,-15-14,1 0,0 0,-1 0,1 0,0-1,0 1,0 0,-1-1,1 0,0 1,0-1,0 0,0 0,0 0,0 0,0 0,0 0,0-1,0 1,0-1,0 1,-1-1,1 0,0 1,0-1,-1 0,1 0,0 0,-1-1,1 1,-1 0,0-1,1 1,-1-1,1 1,37-65,-34 56,120-325,-70 126,-51 172,-5 32,1-1,0 1,1-1,-1 1,1-1,0 1,0-1,1 1,0 0,0-1,0 1,0 0,1 0,0 1,1-3,12 0,1 7</inkml:trace>
  <inkml:trace contextRef="#ctx0" brushRef="#br0" timeOffset="339.675">1159 536,'-7'10,"-9"14,0 1,2 0,1 1,1 0,1 1,1 0,1 1,1 2,8-28,-1 0,1 1,-1-1,1 0,0 1,0-1,0 1,0-1,1 0,-1 1,0-1,1 0,0 0,-1 1,1-1,0 0,0 0,1 0,-1 0,0 0,0 0,1 0,0 0,-1-1,1 1,0 0,0-1,-1 0,1 1,0-1,1 0,-1 0,0 0,0 0,0 0,1-1,-1 1,2 0,3-1,0 1,-1-1,1 0,0-1,0 1,-1-1,1-1,-1 1,1-1,-1 0,1-1,-1 1,2-3,1 1,-1 0,0-1,0 0,-1-1,0 0,0 0,0-1,-1 1,1-2,-2 1,1 0,-1-1,0 0,-1 0,0-1,0 1,-1-1,0 0,0 0,-1 0,0 0,-1-1,0 1,0 0,-1-1,-1 1,1 0,-1-1,-1 1,0-3,1 9,-1 0,1 0,-1 0,0 0,0 0,0 0,0 0,0 1,0-1,-1 1,1 0,-1-1,0 1,0 0,1 1,-1-1,0 0,-1 1,1 0,0 0,0 0,-1 0,1 0,0 0,-1 1,1 0,-1 0,1 0,-1 0,1 0,0 1,-1-1,1 1,0 0,-1 0,1 0,0 1,0-1,0 1,0-1,0 1,0 0,1 0,-1 1,-1 1,-16 14</inkml:trace>
  <inkml:trace contextRef="#ctx0" brushRef="#br0" timeOffset="623.078">1469 791,'0'0,"0"-5,5-6,1-7,5-4,0-4,-1-1,2-3,-1 1,2 4,0 2,1 1,0-2,1 4,3 5,-1 10,-4 10,-4 5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3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1 395,'40'-6,"-1"-1,0-3,0 0,-1-3,0-1,-1-2,9-7,26-33,-71 54,1 1,-1-1,1 0,-1 0,0 0,0 0,0 0,0 0,0 0,0 0,-1 0,1 0,-1 0,1-1,-1 1,0 0,0 0,0-1,0 1,0 0,0 0,-1-1,1 1,-1 0,0 0,1 0,-1 0,0 0,0 0,0 0,-1 0,1 0,0 0,-1 1,1-1,-1 0,0 1,0-1,-5-1,0-1,0 1,0 0,-1 0,1 1,-1 0,1 1,-1 0,0 0,0 0,0 1,0 0,0 1,1 0,-1 0,0 0,1 1,-1 0,1 1,-1 0,1 0,0 0,0 1,0 0,1 1,-1-1,-3 5,3-2,1 0,-1 0,1 1,1 0,-1 0,2 1,-1-1,1 1,0 0,1 0,0 1,0-1,1 1,0-1,1 1,0 0,1 0,0-1,0 1,1 0,0 0,2 4,-2-8,0-1,0 0,1 0,0 0,0-1,0 1,1 0,-1-1,1 1,0-1,0 0,1 0,-1 0,1-1,0 1,0-1,0 0,0 0,1 0,-1 0,1-1,0 0,0 0,0 0,4 0,130 17,-110-19,-4-1</inkml:trace>
  <inkml:trace contextRef="#ctx0" brushRef="#br0" timeOffset="384.19">593 479,'89'-95,"78"-72,-160 161,-6 5,-1 0,1 0,0 0,-1 0,1 0,0 0,-1 0,1 0,0 0,0 0,0 0,0 1,0-1,0 0,0 1,0-1,0 1,1-1,-1 1,0-1,0 1,0 0,1 0,-1-1,0 1,0 0,1 0,-1 0,0 0,0 1,0-1,1 0,-1 0,0 1,0-1,0 1,0-1,1 1,-1-1,0 1,0 0,0 0,0-1,-1 1,1 0,0 0,0 0,-8 74,6-73,-1 1,1 0,-1 1,1-1,0 0,0 0,0 0,0 1,1-1,0 0,-1 1,1-1,0 0,1 1,-1-1,0 0,1 1,0-1,0 0,0 0,0 0,0 1,1-1,0-1,-1 1,1 0,0 0,0-1,0 1,1-1,-1 1,1-1,-1 0,1 0,0 0,0 0,3 1,5-2,0 0,0-1,0-1,0 1,0-2,0 1,0-2,0 1,0-2,-1 1,1-1,-1-1,0 0,-1 0,1-1,-1 0,0-1,0 0,-1-1,4-3,100-98,-95 91</inkml:trace>
  <inkml:trace contextRef="#ctx0" brushRef="#br0" timeOffset="1032.05">1327 366,'48'-8,"-1"-2,0-3,-1-1,0-3,0-2,-38 17,0 0,-1-1,1 0,-1 0,0 0,0-1,0 0,-1-1,1 1,-1-1,0-1,0 1,-1-1,0 0,0 0,0 0,0-1,-1 0,-1 0,1 0,-1 0,0-1,0 1,-1-1,0 0,-1 1,0-1,0 0,0-2,-3 7,0-1,0 0,0 1,0 0,-1-1,0 1,1 0,-1 1,0-1,0 0,-1 1,1-1,-1 1,1 0,-1 0,1 1,-1-1,0 1,0 0,0 0,0 0,0 0,0 1,0-1,0 1,0 0,0 0,0 1,0-1,0 1,0 0,0 0,0 0,0 1,0-1,1 1,-1 0,1 0,-1 0,1 1,0-1,0 1,0-1,-3 4,-12 10,1 0,1 1,0 1,1 0,1 1,1 1,1 0,-2 6,12-22,-1 0,1 0,1 0,-1 1,0-1,1 1,0-1,0 1,1-1,-1 1,1 0,0-1,0 1,0 0,1-1,0 1,0-1,0 1,0-1,1 1,0-1,0 0,0 0,0 0,0 0,1 0,0 0,0 0,0-1,0 0,1 0,-1 0,1 0,0 0,-1 0,1-1,1 0,-1 0,0 0,0 0,1-1,9 2,-1 0,1 0,0-2,1 0,-1 0,0-2,0 1,0-2,0 0,0-1,0 0,-1-1,1 0,-1-1,0-1,0 0,1-2,30-17,-2-2,-1-2,-1-2,3-6,-30 27,-1-1,-1 0,0-1,0 0,-1-1,-1 0,0-1,-1 0,0 0,-1-1,-1 1,0-2,-2 1,3-10,-8 26,1 0,-1 1,0-1,0 0,0 0,1 0,-1 0,0 0,-1 0,1 0,0 0,0-1,0 1,0 0,-1-1,1 1,0-1,-1 1,1-1,0 1,-1-1,1 0,-1 0,1 0,0 0,-1 0,1 0,-1 0,1 0,0-1,-1 1,1 0,0-1,-1 1,1-1,0 0,-1 1,1-1,0 0,0 0,0 0,0 0,0 1,0-2,0 1,0 0,0 0,0 0,1 0,-1 0,0-1,1 1,-1 0,1-1,0 1,-1 0,1-1,0 1,0-1,0 1,0 0,0-1,0 1,0-1,0 1,0 0,1-1,-3 4,1 0,0 0,0 0,0 0,0 0,0 0,1 1,-1-1,1 0,-1 1,1-1,0 0,0 1,0-1,0 1,0-1,1 0,-1 1,1-1,-1 0,1 0,0 1,0-1,0 0,0 0,0 0,0 0,1 0,-1 0,1 0,-1-1,1 1,0 0,0-1,0 1,79 31,-76-32,0-1,0 1,-1 0,1 1,0-1,0 1,-1 0,1 0,-1 0,0 0,1 1,-1 0,0 0,0 0,-1 0,1 1,-1-1,0 1,0 0,0 0,0 0,0 0,-1 1,0-1,0 1,0 0,-1-1,1 1,-1 0,0 0,-1 0,1 0,-1 0,0-1,0 1,-1 0,1 0,-1 2,-84 166,80-150,4-5</inkml:trace>
  <inkml:trace contextRef="#ctx0" brushRef="#br0" timeOffset="1551.663">2654 112,'-27'16,"1"1,1 1,0 1,1 1,2 1,0 1,1 1,1 1,2 0,0 2,-7 15,23-39,0 0,1 0,-1 0,1 0,0 1,-1-1,1 0,0 1,0-1,0 1,1-1,-1 1,1-1,-1 1,1-1,0 1,0 0,0-1,0 1,0-1,1 1,-1 0,1-1,0 1,0-1,-1 1,2-1,-1 0,0 1,0-1,1 0,-1 0,1 0,0 0,0 0,0 0,0-1,0 1,0 0,0-1,0 0,0 1,1-1,-1 0,1 0,-1 0,1-1,-1 1,1-1,-1 1,1-1,10-2,0-1,0 0,0-1,0-1,-1 0,1 0,-1-1,-1-1,1 0,-1-1,0 0,-1 0,0-1,1-2,216-204,-155 181,-70 33,0 0,0 1,0-1,0 1,0-1,0 1,0 0,1 0,-1 0,0 0,0 0,0 1,0-1,0 1,0-1,0 1,0 0,0-1,0 1,0 0,0 1,0-1,0 0,-1 0,1 1,-1-1,1 1,-1 0,1-1,-1 1,0 0,0 0,0-1,1 2,1 11,0 0,0 1,-2-1,1 0,-2 1,0-1,-1 0,0 1,-1 0,1-5,-14 99,-4-2,-24 70,25-105,6-20,6-19,-1 1,-1-1,-2 0,-2-1,-1 0,-1-1,-2 0,-1-2,-1 0,-2 0,17-25,0 0,0 0,0 0,0 0,-1 0,0-1,0 0,0 0,0 0,0 0,-1-1,1 1,-1-1,0 0,1-1,-1 1,0-1,0 0,0 0,0-1,0 1,0-1,0 0,0 0,-1-1,1 1,0-1,1-1,-1 1,0 0,0-1,0 0,1 0,-1-1,1 1,0-1,0 0,0 0,0-1,0 1,0-1,1 1,0-1,0 0,-1-2,-1-12,1 0,1 0,1-1,1 1,0 0,2-1,0 1,1 0,0-1,2 1,0 0,1 1,3-8,5-10,1 0,1 1,2 0,2 1,0 1,3 1,0 1,12-11,-9 13</inkml:trace>
  <inkml:trace contextRef="#ctx0" brushRef="#br0" timeOffset="2064.098">3274 56,'-16'20,"1"2,0 0,2 0,0 2,2-1,0 1,2 1,0 0,2 0,-3 23,9-45,1 0,0 0,0 0,0-1,1 1,-1 0,1 0,-1-1,1 1,0 0,0-1,0 1,0-1,1 1,-1-1,1 1,-1-1,1 0,0 0,0 0,0 0,0 0,0 0,0-1,1 1,-1-1,1 1,-1-1,1 0,-1 0,1 0,0 0,-1-1,1 1,0-1,0 1,0-1,-1 0,1 0,0 0,0-1,-1 1,1-1,0 1,0-1,-1 0,1 0,1-1,19-6,-1-1,0-1,-1-1,0-1,0 0,-1-2,-1 0,-1-2,0 0,7-9,46-50,63-53,-127 123,0-1,0 1,1 0,0 0,0 1,0 0,0 1,1 0,-1 0,1 0,0 1,0 1,0 0,0 0,0 0,0 1,0 1,3 0,-8 2,0 1,0 0,-1 0,0 0,0 0,0 0,0 1,-1 0,1-1,-1 1,-1 0,1 0,0 0,-1 0,0 0,-1 1,1-1,-1 0,0 0,0 1,0-1,-1 0,0 0,-1 4,2 9,-7 142,-7 1,-6-2,-8 0,-7-2,-36 96,62-222,-1 0,-2-1,-1 0,-1-1,-18 27,27-48,0 0,-1-1,0 0,0 0,-1 0,0-1,0 0,-1 0,1-1,-1 0,0 0,-1-1,1 0,-1-1,1 1,-1-2,0 1,-1-1,1 0,0-1,0 0,-8-1,11 0,0 0,1-1,-1 0,1 0,-1 0,1-1,-1 0,1 0,0 0,-1 0,1-1,1 0,-1 0,0 0,1-1,-1 0,1 0,0 0,1 0,-1 0,1-1,-1 0,1 0,1 1,-1-2,1 1,0 0,-1-4,-1-3,1 0,1 0,0 0,0 0,2-1,-1 1,1 0,1-1,1 1,-1 0,2-1,2-8,8-11,1 2,2 0,1 0,1 2,1 0,2 1,0 1,2 2,20-18,9-4,2 3,2 2,1 2,3 3,0 2,2 4,64-23,-67 31,1 3,1 2,29-3,-47 12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30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1 392,'15'2,"0"0,1 0,-1-2,0 0,1 0,-1-2,0 0,0 0,0-1,0-1,0-1,-1 0,0-1,0-1,0 0,-1 0,0-1,0-1,-1-1,0 1,-1-2,0 0,-1 0,0-1,-1 0,0 0,-1-1,0-1,4-10,19-76,-28 137,-25 97,-11 163,12-130,-35 126,14-131,23-130,31-68,20-52,-19 57</inkml:trace>
  <inkml:trace contextRef="#ctx0" brushRef="#br0" timeOffset="387.425">819 392,'-440'315,"402"-273,37-41,1 0,-1 0,1 0,-1 0,1-1,0 1,0 1,-1-1,1 0,0 0,0 0,0 0,0 0,0 0,0 0,0 0,1 0,-1 0,0 0,0 0,1 0,-1 0,1 0,-1 0,1-1,-1 1,1 0,0 0,-1 0,1 0,0-1,0 1,-1 0,1-1,0 1,0-1,0 1,0-1,0 1,0-1,0 0,0 1,0-1,0 0,0 0,0 0,0 0,0 0,1 0,121 6,-108-8,0 1,1 1,-1 0,1 2,-1-1,0 2,0 0,11 4,-20-3,0 0,0 1,-1 0,1 0,-1 1,-1-1,1 1,-1 0,0 1,0-1,0 1,-1-1,0 1,-1 0,0 0,0 0,0 1,-1-1,0 0,0 1,-1-1,1 1,-2-1,1 0,-1 1,-1-1,1 0,-1 1,0-1,-3 4,1 54,26-64,-6-9</inkml:trace>
  <inkml:trace contextRef="#ctx0" brushRef="#br0" timeOffset="586.279">1101 786,'-19'34,"-7"15,2 5,9-7,13-16,6-14</inkml:trace>
  <inkml:trace contextRef="#ctx0" brushRef="#br0" timeOffset="732.813">1045 335,'0'0</inkml:trace>
  <inkml:trace contextRef="#ctx0" brushRef="#br0" timeOffset="1103.289">1270 984,'196'-289,"-196"288,31-31,-31 31,0 1,1-1,-1 1,1-1,-1 1,1 0,-1-1,1 1,0-1,-1 1,1 0,0 0,-1-1,1 1,-1 0,1 0,0 0,0 0,-1-1,1 1,0 0,-1 0,1 1,0-1,-1 0,1 0,0 0,-1 0,1 1,0-1,-1 0,1 0,-1 1,1-1,0 0,-1 1,1-1,-1 1,1-1,-1 1,0-1,1 1,-1-1,1 1,-1 0,0-1,1 1,-1-1,0 1,0 0,1-1,-1 1,0 0,0-1,0 1,0 0,8 64,-9-58,1-1,0 1,1-1,0 1,0-1,0 1,0-1,1 1,0-1,1 0,-1 0,1 0,0-1,1 1,-1 0,1-1,0 0,2 1,-1-2,0-1,0 0,0 0,1 0,-1-1,1 0,-1 0,1 0,0-1,0 0,0 0,0 0,0-1,0 0,0 0,-1 0,1-1,0 0,0 0,0 0,0-1,-1 0,1 0,-1-1,1 1,-1-1,0 0,0-1,0 1,-1-1,1 0,-1 0,0 0,0-1,0 1,-1-1,1 0,-1 0,0-1,-1 1,3-5,20-42,-14 32</inkml:trace>
  <inkml:trace contextRef="#ctx0" brushRef="#br0" timeOffset="1717.348">1976 899,'38'-9,"-1"-2,-1-2,0-1,-1-2,-1-1,20-14,10-38,-62 66,-1 1,0-1,0 1,-1-1,1 1,0-1,-1 0,1 1,-1-1,0 0,0 1,0-1,0 0,-1 1,1-1,-1 0,1 1,-1-1,0 1,0-1,0 1,-1-1,1 1,0 0,-1 0,1-1,-1 1,0 0,0 0,0 1,0-1,0 0,0 1,-5-5,-1 1,1 1,-1 0,0 0,0 0,0 1,0 0,-1 1,1 0,-1 0,1 1,-1 0,0 0,1 1,-1 0,0 1,0 0,1 0,-1 1,1 0,-1 0,1 1,0 0,0 1,0-1,0 2,1-1,0 1,-1 0,2 1,-1-1,1 1,0 1,-3 2,0 1,0 1,0-1,1 1,1 1,0 0,0 0,1 0,1 0,0 1,0 0,1 0,1 1,1-1,0 1,0-1,1 1,1 0,0 0,1 1,1-9,0 0,1 0,-1 0,1 0,0 0,0-1,1 1,0-1,0 0,0 0,0-1,1 1,0-1,0 0,0 0,0 0,1-1,-1 0,1 0,0 0,0-1,0 0,5 1,8 2,1-1,-1 0,1-2,0 0,0-2,0 0,2-1,15-5,-1-1,1-2,-1-1,-1-2,0-1,-1-2,0-2,-1-1,24-18,-11 3,-2-3,-2-2,-1-1,-2-2,-2-2,-2-1,-2-2,-1-1,-3-2,6-17,-20 41,-1-1,-1 0,-1-1,-2 0,-1 0,-1-1,-1-1,-1 1,-2-1,1-18,-5 44,1-1,0 1,-1 0,1-1,-1 1,0-1,0 1,-1 0,1-1,-1 1,1 0,-1-1,0 1,0 0,-1 0,1 0,-1 0,1 0,-1 0,0 0,0 0,-1 1,1-1,0 1,-1 0,1-1,-1 1,0 0,0 0,0 1,0-1,0 1,0-1,0 1,0 0,-1 0,1 1,0-1,-1 1,1-1,0 1,-1 0,1 0,-1 1,1-1,0 1,-1-1,1 1,-1 1,-10 10,0 2,1 0,0 1,2 0,-1 1,2 0,0 1,1 0,1 0,1 1,0 0,1 1,1-1,1 1,-2 19,-7 24,2 0,3 0,3 1,2 0,6 49,0-89,0 0,2 0,1-1,1 1,1-1,0-1,2 0,6 11,-7 3,-11-21</inkml:trace>
  <inkml:trace contextRef="#ctx0" brushRef="#br0" timeOffset="1972.781">2512 448,'38'0,"33"0,8 0,0 0,-3 0,-10 0,-6 0,-5 0,-5 0,-8 0,-6 0,-4 5,-2 1,-3 0,0-1,-4-2</inkml:trace>
  <inkml:trace contextRef="#ctx0" brushRef="#br0" timeOffset="2222.297">3415 730,'10'24,"3"7</inkml:trace>
  <inkml:trace contextRef="#ctx0" brushRef="#br0" timeOffset="2387.863">3443 392,'0'0</inkml:trace>
  <inkml:trace contextRef="#ctx0" brushRef="#br0" timeOffset="2554.803">3952 419,'-40'29,"2"2,1 2,1 1,2 2,-24 32,55-66,0 1,1 0,-1 0,1 0,-1 0,1 0,0 0,0 0,0 1,1-1,-1 1,1-1,0 1,0 0,0-1,0 1,0 0,1 0,0 0,0-1,0 1,0 0,1 0,0 0,-1-1,1 1,0 0,1-1,-1 1,1-1,0 1,-1-1,3 3,11 1,-1 1,1-2,0 0,1-1,0-1,-1 0,1-1,1-1,-1 0,0-1,0-1,16-2,-26 2,19-1,0-1,0-1,-1-1,1-2,-1 0,6-4,-6 2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2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314 866,'-31'18,"1"0,1 2,0 1,2 2,0 0,2 2,1 1,-18 24,-5 43,46-91,1 1,-1-1,1 0,-1 1,1-1,0 1,0-1,0 1,1-1,-1 1,0-1,1 1,0-1,0 0,-1 1,1-1,0 0,1 0,-1 0,0 1,1-1,-1 0,1-1,0 1,-1 0,1 0,0-1,0 1,0-1,0 0,0 1,1-1,-1 0,0 0,1-1,-1 1,0 0,1-1,1 1,9-1,0 0,0 0,0-2,0 1,0-2,-1 0,1 0,-1-1,1 0,-1-2,0 1,-1-1,0-1,0 0,9-7,210-187,-228 199,0 0,0 0,0 0,0 0,0 0,0 1,1-1,-1 1,1 0,-1 0,1 0,-1 0,1 0,0 0,-1 1,1-1,0 1,0 0,0 0,-1 0,1 0,0 0,0 0,-1 1,1 0,0-1,-1 1,1 0,-1 0,1 1,-1-1,1 0,-1 1,0-1,1 1,-1 0,1 2,2 5,-1 1,-1 0,1 0,-2 0,1 1,-2-1,1 1,-1-1,-1 1,0-1,0 2,16 99,-14-105,0 0,1 0,0-1,0 0,0 1,0-1,1 0,0 0,0-1,0 1,1-1,0 0,-1 0,2-1,-1 1,0-1,0 0,1 0,0-1,0 0,-1 0,1 0,0-1,0 0,1 0,-1 0,0-1,0 0,0 0,1 0,-1-1,0 0,0 0,0-1,0 0,0 0,-1 0,6-3,24-18,-1-1,-1-2,-2-1,0-1,-2-2,-1-1,-1-1,-2-2,-2 0,2-6,0 1,-1 0,-3-2,-1 0,-2-2,-2 0,-2 0,-2-2,-2 1,-1-2,1-40,-4 45,-2 0,-1 0,-3 0,-1 0,-2 0,-2 0,-1 0,-6-11,-31-19,42 70,0-1,-1 1,1 0,0 0,-1 0,1 0,-1 0,1 0,-1 0,0 0,0 1,1-1,-1 1,0-1,0 1,1-1,-1 1,0 0,0 0,0 0,0 0,1 0,-1 1,0-1,0 1,0-1,1 1,-1-1,0 1,1 0,-1 0,1 0,-1 0,0 0,1 0,0 0,-1 0,1 1,0-1,0 0,0 1,0-1,-1 2,-10 17,2 0,0 0,1 1,1 0,1 0,1 1,1 0,0 6,-6 44,3 0,3 1,3-1,4 21,-1-29,-1-8,3 0,1 0,4 0,1-1,4-1,1 1,3-2,2 0,3-1,-4-6,-34-41,1-10</inkml:trace>
  <inkml:trace contextRef="#ctx0" brushRef="#br0" timeOffset="254.256">879 669,'34'-5,"30"-1,13-1,4 2,-7 2,-7 1,-5 1,-3 0,-3 1,-5 0,-7 1,-11-1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5865 0 0,'0'0'2510'0'0,"0"0"-227"0"0,0 0-30 0 0,0 0-51 0 0,0 0-233 0 0,0 0-335 0 0,0 0-359 0 0,0 0-271 0 0,0 0-162 0 0,0 0-104 0 0,0 0-71 0 0,0 0-32 0 0,3 11 4798 0 0,-26 3-4308 0 0,34-22-914 0 0,-17 5-4105 0 0,1 11-5573 0 0,5-5-2385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12619 0 0,'0'0'4459'0'0,"0"0"-2536"0"0,0 0-789 0 0,0 0 112 0 0,0 0 123 0 0,0 0-43 0 0,0 0-231 0 0,0 0-318 0 0,0 0-242 0 0,0 0-116 0 0,0 0-33 0 0,0 0-52 0 0,-6 15 914 0 0,-48 22-909 0 0,66-38-134 0 0,48-42 230 0 0,-65 49 425 0 0,-2 11-3715 0 0,7-16 1609 0 0,0 0-3720 0 0,0-1-7506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476 125 9394 0 0,'0'0'2003'0'0,"0"0"-404"0"0,0 0-215 0 0,0 0-7 0 0,0 0 100 0 0,0 0 120 0 0,0 0-98 0 0,0 0-243 0 0,0 0-289 0 0,0 0-251 0 0,0 0-157 0 0,-5-11-98 0 0,-15-34-37 0 0,14 40 3148 0 0,3 22-3013 0 0,4 28-864 0 0,7 145 517 0 0,-8 0 1 0 0,-8-1-1 0 0,-10 10-212 0 0,-1 82 80 0 0,15-241-174 0 0,19-44-104 0 0,180-177 214 0 0,-113 109-135 0 0,-79 73 108 0 0,0 0 1 0 0,0 1-1 0 0,0-1 1 0 0,0 1-1 0 0,0 0 0 0 0,0 0 1 0 0,-1 0-1 0 0,1 0 1 0 0,-1 0-1 0 0,1 1 1 0 0,-1-1-1 0 0,0 1 1 0 0,0 0-1 0 0,0-1 0 0 0,0 1 1 0 0,-1 0-1 0 0,1 0 1 0 0,-1 0-1 0 0,1 0 1 0 0,-1 0-1 0 0,0 1 0 0 0,0-1 1 0 0,-1 0-1 0 0,1 0 1 0 0,-1 1-1 0 0,0-1 1 0 0,1 0-1 0 0,-1 1 1 0 0,-1 1 10 0 0,2-1-4 0 0,2 12 6 0 0,0 0 0 0 0,1 0-1 0 0,0-1 1 0 0,1 1 0 0 0,1-1-1 0 0,1 0 1 0 0,0-1 0 0 0,1 0-1 0 0,0 0 1 0 0,1 0-1 0 0,1-1 1 0 0,0-1 0 0 0,4 4-2 0 0,-3-5-2 0 0,-7-6 4 0 0,1 0 1 0 0,-1-1-1 0 0,1 1 1 0 0,-1-1-1 0 0,1 0 1 0 0,0 0-1 0 0,1-1 1 0 0,-1 0-1 0 0,1 0 1 0 0,-1 0-1 0 0,1-1 0 0 0,0 1 1 0 0,0-1-1 0 0,0-1 1 0 0,0 1-1 0 0,0-1 1 0 0,5 0-3 0 0,-7 0 13 0 0,1-1 0 0 0,-1 1 0 0 0,0-1 0 0 0,1-1 0 0 0,-1 1 0 0 0,0-1 1 0 0,0 1-1 0 0,1-1 0 0 0,-1 0 0 0 0,0-1 0 0 0,0 1 0 0 0,0-1 0 0 0,0 0 0 0 0,0 0 0 0 0,-1 0 1 0 0,1 0-1 0 0,-1-1 0 0 0,3-1-13 0 0,10-11 50 0 0,-1-1 1 0 0,0 0-1 0 0,-1 0 1 0 0,-1-2-1 0 0,-1 0 0 0 0,0 0 1 0 0,-1-1-1 0 0,-1-1 1 0 0,-1 1-1 0 0,-1-1 1 0 0,-1-1-1 0 0,0 0 0 0 0,-2 0 1 0 0,0 0-1 0 0,-2-1 1 0 0,1-9-51 0 0,5-30 34 0 0,-3-1 0 0 0,-2 0 1 0 0,-3 0-1 0 0,-3 0 1 0 0,-3-8-35 0 0,0 36-1 0 0,-2-1-1 0 0,-1 2 1 0 0,-2-1 0 0 0,-1 1 0 0 0,-2 0 0 0 0,-1 1 0 0 0,-1 1 0 0 0,-2 0 0 0 0,-1 2-1 0 0,-1-1 1 0 0,-1 2 0 0 0,-2 1 0 0 0,-1 0 1 0 0,11 14-31 0 0,-1 0 1 0 0,0 0-1 0 0,-1 1 0 0 0,0 1 1 0 0,-1 1-1 0 0,0 0 0 0 0,0 0 1 0 0,-1 2-1 0 0,0 0 0 0 0,-1 1 1 0 0,0 0-1 0 0,0 1 0 0 0,0 1 1 0 0,-12-1 30 0 0,17 4-147 0 0,0 1 0 0 0,0 0-1 0 0,0 1 1 0 0,0 0 0 0 0,0 1 0 0 0,0 1 0 0 0,0-1 0 0 0,0 2 0 0 0,0 0 0 0 0,1 0 0 0 0,-1 1 0 0 0,1 1 0 0 0,0-1 0 0 0,0 2 0 0 0,1 0 0 0 0,0 0 0 0 0,0 1 0 0 0,0 0 0 0 0,1 1 0 0 0,0 0-1 0 0,0 0 1 0 0,1 1 0 0 0,0 0 0 0 0,0 0 0 0 0,1 1 0 0 0,0 0 0 0 0,1 0 0 0 0,0 1 0 0 0,1 0 0 0 0,0 1 147 0 0,-20 60-3436 0 0,15-22-6320 0 0,6-26-2024 0 0</inkml:trace>
  <inkml:trace contextRef="#ctx0" brushRef="#br0" timeOffset="2104.062">1328 895 9386 0 0,'0'0'2898'0'0,"0"0"-1390"0"0,0 0-508 0 0,0 0 106 0 0,0 0 196 0 0,0 0 59 0 0,0 0-135 0 0,0 0-231 0 0,0 0-216 0 0,0 0-146 0 0,0 0-143 0 0,0 0-104 0 0,0 0-47 0 0,19-3-16 0 0,58-11 15 0 0,-68 12-221 0 0,-1 0-1 0 0,0 0 0 0 0,1-1 0 0 0,-1 0 0 0 0,0-1 0 0 0,-1 0 0 0 0,1 0 0 0 0,-1-1 0 0 0,0 1 0 0 0,0-2 0 0 0,0 1 0 0 0,5-6-116 0 0,17-13 337 0 0,-24 20-274 0 0,1 0 0 0 0,-1-1-1 0 0,0 1 1 0 0,-1-1 0 0 0,1 0-1 0 0,-1 0 1 0 0,0-1 0 0 0,0 0-1 0 0,-1 1 1 0 0,1-1 0 0 0,-1 0-1 0 0,-1 0 1 0 0,1-1 0 0 0,-1 1-1 0 0,0-1 1 0 0,0 1 0 0 0,-1-1-1 0 0,0 1 1 0 0,0-1 0 0 0,-1 0-1 0 0,0 0 1 0 0,0-5-63 0 0,-2 8-6 0 0,-1 1 1 0 0,0 0-1 0 0,1-1 0 0 0,-1 1 1 0 0,0 1-1 0 0,-1-1 0 0 0,1 0 0 0 0,0 1 1 0 0,-1 0-1 0 0,1-1 0 0 0,-1 1 1 0 0,0 1-1 0 0,0-1 0 0 0,0 0 0 0 0,0 1 1 0 0,0 0-1 0 0,0 0 0 0 0,0 0 1 0 0,0 1-1 0 0,0-1 0 0 0,0 1 0 0 0,-1 0 1 0 0,1 0-1 0 0,0 0 0 0 0,0 1 1 0 0,0 0-1 0 0,0-1 0 0 0,-2 2 6 0 0,-1 2-23 0 0,0 0 0 0 0,0 0-1 0 0,0 1 1 0 0,1 0 0 0 0,0 1-1 0 0,0-1 1 0 0,0 1 0 0 0,1 0 0 0 0,0 1-1 0 0,0-1 1 0 0,0 1 0 0 0,1 0-1 0 0,-4 7 24 0 0,2-5-4 0 0,0 0-1 0 0,1 0 0 0 0,0 1 0 0 0,0-1 0 0 0,1 1 1 0 0,0 0-1 0 0,1 0 0 0 0,0 1 0 0 0,1-1 0 0 0,0 1 0 0 0,0-1 1 0 0,1 1-1 0 0,1-1 0 0 0,0 1 0 0 0,0 0 0 0 0,1-1 1 0 0,0 1-1 0 0,1-1 0 0 0,0 1 0 0 0,1-1 0 0 0,0 0 1 0 0,1 1-1 0 0,0-2 0 0 0,0 1 0 0 0,1 0 0 0 0,0-1 0 0 0,1 0 1 0 0,2 2 4 0 0,0-3 19 0 0,0 0 0 0 0,1-1 0 0 0,0 0 0 0 0,0 0 0 0 0,1-1 0 0 0,0 0 0 0 0,0 0 0 0 0,0-1 0 0 0,1-1 0 0 0,0 0 0 0 0,-1 0 0 0 0,2-1 0 0 0,-1-1 0 0 0,0 0 0 0 0,0 0 1 0 0,1-1-1 0 0,-1 0 0 0 0,1-1 0 0 0,-1-1 0 0 0,1 1 0 0 0,3-2-19 0 0,0-2 42 0 0,-1-1 1 0 0,0 0-1 0 0,0 0 1 0 0,0-1-1 0 0,0-1 1 0 0,-1-1-1 0 0,0 0 1 0 0,3-3-43 0 0,17-17 50 0 0,-1-1 1 0 0,-1-1-1 0 0,-2-2 1 0 0,-1 0-1 0 0,-2-3 0 0 0,-1 0 1 0 0,-2-1-1 0 0,-1-1 1 0 0,-2-1-1 0 0,-2-1 1 0 0,-1-1-1 0 0,-2 0 0 0 0,-2-1 1 0 0,-2 0-1 0 0,-1-1 1 0 0,-1-12-51 0 0,-5 40 0 0 0,0-1 0 0 0,0 1-1 0 0,-2-1 1 0 0,0 0 0 0 0,0 0 0 0 0,-2-1 0 0 0,1 1 0 0 0,-2 0 0 0 0,0 0 0 0 0,-1 0 0 0 0,-1 0 0 0 0,0 0 0 0 0,-1 1 0 0 0,0-1 0 0 0,-2 1 0 0 0,1 0-1 0 0,-2 0 1 0 0,0 1 0 0 0,-4-6 0 0 0,10 18-4 0 0,-1-1 0 0 0,1 0 0 0 0,-1 1 0 0 0,0-1 0 0 0,0 1 0 0 0,1 0 0 0 0,-1-1 1 0 0,0 1-1 0 0,0 0 0 0 0,0 0 0 0 0,-1 0 0 0 0,1 1 0 0 0,0-1 0 0 0,0 0 0 0 0,0 1 0 0 0,-1-1 0 0 0,1 1 0 0 0,0 0 0 0 0,-1 0 0 0 0,1 0 0 0 0,0 0 0 0 0,0 0 0 0 0,-1 1 0 0 0,1-1 0 0 0,0 0 0 0 0,0 1 0 0 0,-1 0 0 0 0,1 0 0 0 0,0-1 0 0 0,0 1 0 0 0,0 1 0 0 0,0-1 0 0 0,0 0 0 0 0,0 0 0 0 0,0 1 0 0 0,1-1 0 0 0,-1 1 0 0 0,0-1 0 0 0,1 1 0 0 0,-1 0 0 0 0,1 0 0 0 0,0 0 0 0 0,-1 0 4 0 0,-51 89-121 0 0,47-67 131 0 0,2 0-1 0 0,1 0 0 0 0,1 0 1 0 0,0 0-1 0 0,2 0 0 0 0,1 0 1 0 0,1 0-1 0 0,1 0 0 0 0,1 0 1 0 0,1-1-1 0 0,2 1 0 0 0,0-1 1 0 0,1-1-1 0 0,2 2-9 0 0,20 84 83 0 0,26 170 65 0 0,-51-235-157 0 0,4 29 38 0 0,-4 0 0 0 0,-2 1 0 0 0,-4-1 1 0 0,-6 33-30 0 0,2-76 12 0 0,-1 1 1 0 0,-1-1 0 0 0,-2 0-1 0 0,-1-1 1 0 0,-1 0 0 0 0,-3 4-13 0 0,-19 12 148 0 0,2-72 767 0 0,26 17-923 0 0,-1 1-1 0 0,2-1 1 0 0,-1 1 0 0 0,2-1 0 0 0,-1-1 0 0 0,1 1 0 0 0,1 0 0 0 0,0-1 0 0 0,1 1 0 0 0,0-1 0 0 0,1 1 0 0 0,0-1-1 0 0,1 0 1 0 0,0 1 0 0 0,1-1 0 0 0,0 1 0 0 0,1 0 0 0 0,0-1 0 0 0,0 1 0 0 0,2 1 0 0 0,-1-1 0 0 0,1 0 0 0 0,1 1-1 0 0,0 0 1 0 0,0 1 0 0 0,1-1 0 0 0,0 1 0 0 0,1 0 0 0 0,0 1 0 0 0,3-2 8 0 0,40-56-12 0 0,-2-1 1 0 0,-3-3-1 0 0,30-62 12 0 0,-35 11 6 0 0,-40 119-2 0 0,0 1 1 0 0,-1-1-1 0 0,1 0 0 0 0,-1 0 1 0 0,0 0-1 0 0,1 0 1 0 0,-1 0-1 0 0,0 0 1 0 0,0 0-1 0 0,0 0 1 0 0,0 0-1 0 0,-1 0 1 0 0,1 0-1 0 0,-1 0 1 0 0,1 0-1 0 0,-1 0 1 0 0,1 0-1 0 0,-1 1 1 0 0,0-1-1 0 0,0 0 1 0 0,0 0-1 0 0,0 1 1 0 0,0-1-1 0 0,-1 1 1 0 0,1-1-5 0 0,1 24-132 0 0,-2 147 202 0 0,4-163-71 0 0,-1 0 0 0 0,1-1 0 0 0,0 1 0 0 0,0-1-1 0 0,0 0 1 0 0,1 1 0 0 0,0-1 0 0 0,0 0 0 0 0,0-1 0 0 0,1 1 0 0 0,-1-1-1 0 0,1 1 1 0 0,0-1 0 0 0,1 0 0 0 0,2 2 1 0 0,-4-7 17 0 0,0 0 0 0 0,1 0 1 0 0,-1 0-1 0 0,0-1 0 0 0,1 1 0 0 0,-1-1 1 0 0,0 0-1 0 0,0 0 0 0 0,0 0 1 0 0,0 0-1 0 0,-1 0 0 0 0,1-1 0 0 0,-1 1 1 0 0,1-1-1 0 0,-1 0 0 0 0,0 0 0 0 0,0 0 1 0 0,0 0-1 0 0,0 0 0 0 0,0 0 0 0 0,-1-1-17 0 0,10-9 34 0 0,125-156 63 0 0,-67 112-158 0 0,-68 58 56 0 0,1 0 1 0 0,-1-1-1 0 0,0 1 0 0 0,0 0 1 0 0,1-1-1 0 0,-1 1 0 0 0,0 0 1 0 0,0 0-1 0 0,0 0 0 0 0,0 0 1 0 0,0 0-1 0 0,0 0 0 0 0,0 1 1 0 0,0-1-1 0 0,-1 0 0 0 0,1 0 1 0 0,0 1-1 0 0,-1-1 0 0 0,1 0 1 0 0,-1 1-1 0 0,1-1 0 0 0,-1 0 1 0 0,0 1-1 0 0,0-1 1 0 0,1 1-1 0 0,-1-1 0 0 0,0 1 1 0 0,0-1-1 0 0,0 0 0 0 0,-1 2 5 0 0,2 2-24 0 0,7 189 79 0 0,-8-193-57 0 0,0-1 0 0 0,0 0-33 0 0,0 0 30 0 0,0 0-7 0 0,0 0-10 0 0,0 0 60 0 0,22-27-157 0 0,46-54 146 0 0,3 8-23 0 0,15 0-114 0 0,-83 114 25 0 0,-13 105 301 0 0,41-87-268 0 0,-29-59-2750 0 0,-7-7-5717 0 0,4 3-3832 0 0</inkml:trace>
  <inkml:trace contextRef="#ctx0" brushRef="#br0" timeOffset="2506.127">3044 968 12851 0 0,'0'0'1697'0'0,"0"0"-167"0"0,0 0 192 0 0,0 0 182 0 0,0 0-181 0 0,0 0-292 0 0,0 0-292 0 0,0 0-240 0 0,0 0-176 0 0,0 0-116 0 0,33 0-82 0 0,103-3-76 0 0,-62-9 431 0 0,-61 5-679 0 0,2 0-58 0 0,0-1 1 0 0,0-1 0 0 0,-1 0 0 0 0,0 0 0 0 0,-1-1-1 0 0,0-1 1 0 0,0-1 0 0 0,-1 1 0 0 0,-1-2-1 0 0,2-2-143 0 0,26-50 230 0 0,-38 63-228 0 0,0 0 0 0 0,0 0-1 0 0,0 0 1 0 0,-1 0 0 0 0,1 0-1 0 0,0-1 1 0 0,-1 1 0 0 0,0 0-1 0 0,1 0 1 0 0,-1-1 0 0 0,0 1 0 0 0,0 0-1 0 0,-1 0 1 0 0,1-1 0 0 0,0 1-1 0 0,-1 0 1 0 0,1 0 0 0 0,-1 0 0 0 0,0-1-1 0 0,1 1 1 0 0,-1 0 0 0 0,0 0-1 0 0,-1 0 1 0 0,1 0 0 0 0,0 0 0 0 0,0 1-1 0 0,-1-1 1 0 0,1 0 0 0 0,-1 1-1 0 0,0-1 1 0 0,0 0-2 0 0,-1 0-17 0 0,0 1-1 0 0,1 0 1 0 0,-1-1 0 0 0,0 1 0 0 0,0 1-1 0 0,0-1 1 0 0,0 0 0 0 0,0 1-1 0 0,0-1 1 0 0,0 1 0 0 0,0 0 0 0 0,0 0-1 0 0,0 0 1 0 0,0 0 0 0 0,0 1-1 0 0,0-1 1 0 0,0 1 0 0 0,0 0-1 0 0,0-1 1 0 0,0 2 0 0 0,1-1 0 0 0,-1 0-1 0 0,0 0 1 0 0,0 1 0 0 0,1 0-1 0 0,-1-1 1 0 0,-1 3 17 0 0,-61 58-105 0 0,58-54 95 0 0,-1 1 0 0 0,1 0 0 0 0,1 1 0 0 0,-1 0 1 0 0,2 0-1 0 0,-1 0 0 0 0,1 1 0 0 0,1 0 0 0 0,0 0 0 0 0,1 0 0 0 0,0 0 0 0 0,0 1 0 0 0,1-1 1 0 0,1 1-1 0 0,0-1 0 0 0,1 1 0 0 0,0 10 10 0 0,5-14 4 0 0,-1 0-1 0 0,1-1 1 0 0,0 1-1 0 0,1-1 1 0 0,0-1 0 0 0,0 1-1 0 0,0-1 1 0 0,1 0 0 0 0,0 0-1 0 0,0-1 1 0 0,0 0 0 0 0,1 0-1 0 0,0-1 1 0 0,0 0-1 0 0,0 0 1 0 0,0-1 0 0 0,1 0-1 0 0,-1-1 1 0 0,1 1 0 0 0,-1-2-1 0 0,1 1 1 0 0,8-1-4 0 0,97 6-1134 0 0,-107-16-995 0 0,-5 4-2912 0 0,1 1-7106 0 0</inkml:trace>
  <inkml:trace contextRef="#ctx0" brushRef="#br0" timeOffset="2934.061">2433 228 11586 0 0,'0'0'2870'0'0,"0"0"-668"0"0,0 0-371 0 0,0 0-156 0 0,0 0-172 0 0,0 0-188 0 0,0 0-283 0 0,0 0-241 0 0,0 0-193 0 0,0 0-166 0 0,0 0-156 0 0,0 0-123 0 0,-8 0-49 0 0,-22 1-24 0 0,12 4 198 0 0,33-7-169 0 0,85-45 639 0 0,-110 50-3916 0 0,-2 4-6465 0 0,6-3-3149 0 0</inkml:trace>
  <inkml:trace contextRef="#ctx0" brushRef="#br0" timeOffset="3638.12">1 1620 10906 0 0,'0'0'2167'0'0,"0"0"-161"0"0,38-6-20 0 0,124-20 2 0 0,169-15 4239 0 0,-217 35-4393 0 0,1 5 0 0 0,108 14-1834 0 0,-16-1 1402 0 0,124-13-1402 0 0,413-54 635 0 0,-3 7-403 0 0,-409 19-174 0 0,-97 15-12 0 0,-235 14-39 0 0,0 0 4 0 0,20 0 25 0 0,-18 0-38 0 0,-2 0-6 0 0,0 0-2 0 0,0 0 14 0 0,0 0 6 0 0,0 0 9 0 0,0 0-8 0 0,0 0-7 0 0,0 0-15 0 0,0 0-1 0 0,0 0-8 0 0,-1 3 3 0 0,-18 5-2149 0 0,9-2-232 0 0,4-2-4763 0 0,4-3-5544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0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936 774 15843 0 0,'0'0'1886'0'0,"0"0"-394"0"0,0 0-210 0 0,0 0-14 0 0,0 0 13 0 0,0 0-100 0 0,0 0-207 0 0,0 0-258 0 0,0 0-211 0 0,0 0-147 0 0,0 0-73 0 0,0 0-9 0 0,0 0-13 0 0,-3-7 782 0 0,1 54-788 0 0,-1 0 0 0 0,-2 0 0 0 0,-3 0 0 0 0,-1-1 0 0 0,-5 6-257 0 0,-8 62-1159 0 0,47-141-2533 0 0,-15 19-2601 0 0,-3 3-5830 0 0</inkml:trace>
  <inkml:trace contextRef="#ctx0" brushRef="#br0" timeOffset="750.253">1148 987 17660 0 0,'0'0'1677'0'0,"0"0"-288"0"0,0 0-164 0 0,0 0-62 0 0,0 0-119 0 0,0 0-221 0 0,0 0-265 0 0,0 0-209 0 0,0 0-117 0 0,0 0-14 0 0,0 0-14 0 0,0 0-6 0 0,11-5-7 0 0,94-30 369 0 0,39 31-214 0 0,-55 11-313 0 0,-37-3 24 0 0,-52-4-57 0 0,0 0 42 0 0,0 0 26 0 0,0 0 38 0 0,0 0 50 0 0,0 0 30 0 0,0 0 11 0 0,-19-10 587 0 0,-124-46-717 0 0,143 56-68 0 0,1 1 0 0 0,-1-1 1 0 0,0 1-1 0 0,0-1 0 0 0,1 1 0 0 0,-1-1 1 0 0,0 1-1 0 0,0 0 0 0 0,0-1 0 0 0,0 1 0 0 0,0-1 1 0 0,0 1-1 0 0,0-1 0 0 0,0 1 0 0 0,0 0 1 0 0,0-1-1 0 0,0 1 0 0 0,0-1 0 0 0,0 1 0 0 0,0-1 1 0 0,-1 1-1 0 0,1-1 0 0 0,0 1 0 0 0,0-1 1 0 0,-1 1-1 0 0,1-1 0 0 0,0 1 0 0 0,-1-1 0 0 0,1 1 1 0 0,0-1-1 0 0,-1 1 0 0 0,1-1 0 0 0,-1 0 1 0 0,1 1-1 0 0,0-1 0 0 0,-1 0 0 0 0,1 1 0 0 0,-1-1 1 0 0,1 0-1 0 0,-1 0 0 0 0,1 1 0 0 0,-1-1 1 0 0,0 0-1 0 0,1 0 0 0 0,-1 0 0 0 0,1 0 0 0 0,-1 0 1 0 0,1 0-1 0 0,-1 0 0 0 0,0 0 0 0 0,1 0 1 0 0,-1 0-1 0 0,1 0 0 0 0,-1 0 0 0 0,1 0 0 0 0,-1 0 1 0 0,1-1-1 0 0,-1 1 0 0 0,1 0 0 0 0,-1 0 1 0 0,1-1-1 0 0,-1 1 0 0 0,1 0 0 0 0,-1-1 0 0 0,1 1 1 0 0,-1 0-1 0 0,1-1 0 0 0,-1 1 1 0 0,2 16 29 0 0,-37 243-73 0 0,35-213 55 0 0,22-49-37 0 0,-7-10 68 0 0,1-1-1 0 0,-2-1 1 0 0,0 0 0 0 0,-1-1-1 0 0,0 0 1 0 0,-1-1-1 0 0,-1 0 1 0 0,-1-1 0 0 0,0 0-1 0 0,-1-1 1 0 0,1-8-42 0 0,-7 15 17 0 0,0-5-3270 0 0,6 13-6818 0 0,-4 4-2041 0 0</inkml:trace>
  <inkml:trace contextRef="#ctx0" brushRef="#br0" timeOffset="1202.273">1721 892 16131 0 0,'0'0'2142'0'0,"0"0"-548"0"0,0 0-238 0 0,0 0-56 0 0,0 0-74 0 0,0 0-194 0 0,0 0-286 0 0,0 0-201 0 0,0 0-135 0 0,0 0-93 0 0,0 0 10 0 0,0 0-28 0 0,0 0-29 0 0,15-13-11 0 0,50-36-52 0 0,-62 46-181 0 0,1 0 1 0 0,-1 1-1 0 0,0 0 0 0 0,1 0 1 0 0,-1 0-1 0 0,1 0 1 0 0,0 0-1 0 0,0 1 1 0 0,-1 0-1 0 0,1 0 1 0 0,0 0-1 0 0,0 0 0 0 0,0 0 1 0 0,0 1-1 0 0,0 0 1 0 0,0 0-1 0 0,0 0 1 0 0,3 0-27 0 0,8 1 22 0 0,-6 47 37 0 0,-10-39-47 0 0,-1 0-1 0 0,0 0 0 0 0,0-1 1 0 0,-1 1-1 0 0,0-1 1 0 0,0 0-1 0 0,-1 0 0 0 0,0 0 1 0 0,-1 0-1 0 0,1-1 1 0 0,-2 1-1 0 0,-3 3-11 0 0,-19 32 23 0 0,13-16 11 0 0,10-19-30 0 0,0 0 0 0 0,0 0 0 0 0,1 0 0 0 0,0 1-1 0 0,1-1 1 0 0,0 1 0 0 0,0 0 0 0 0,1 0 0 0 0,0 0-1 0 0,0 0 1 0 0,0 7-4 0 0,4-13 17 0 0,0-1 1 0 0,-1 1-1 0 0,1-1 0 0 0,0 0 0 0 0,0 0 0 0 0,0 1 1 0 0,0-1-1 0 0,0 0 0 0 0,1-1 0 0 0,-1 1 0 0 0,1 0 1 0 0,-1-1-1 0 0,1 1 0 0 0,0-1 0 0 0,-1 0 0 0 0,1 0 1 0 0,0 0-1 0 0,0 0 0 0 0,0-1 0 0 0,0 1 0 0 0,0-1 1 0 0,0 1-1 0 0,0-1 0 0 0,0 0 0 0 0,0 0 0 0 0,0 0 1 0 0,0-1-1 0 0,0 1 0 0 0,0-1-17 0 0,101-13 672 0 0,-98 10-830 0 0,30-11 553 0 0,-16 11-3060 0 0,-20 4 1162 0 0,0 0-2284 0 0,0 0-5641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14595 0 0,'0'0'1351'0'0,"0"0"-584"0"0,0 0-348 0 0,0 0 179 0 0,0 0 313 0 0,0 0 244 0 0,0 0 43 0 0,0 0-175 0 0,0 0-247 0 0,0 0-197 0 0,0 0-86 0 0,30 1-58 0 0,93 4-18 0 0,14-3 1125 0 0,50-33 196 0 0,-99 25-1669 0 0,-92 28-1585 0 0,-17 4-1691 0 0,9-17-1149 0 0,3-1-3469 0 0,2-3-3337 0 0</inkml:trace>
  <inkml:trace contextRef="#ctx0" brushRef="#br0" timeOffset="321.686">141 486 15003 0 0,'0'0'1727'0'0,"0"0"-461"0"0,0 0-253 0 0,0 0 22 0 0,0 0 15 0 0,0 0-153 0 0,0 0-198 0 0,0 0-123 0 0,0 0-60 0 0,0 0 2 0 0,0 0 17 0 0,0 0-38 0 0,0 0-18 0 0,15 4-20 0 0,110 14 662 0 0,136-63 282 0 0,-254 45-2278 0 0,38-5 2455 0 0,-30 4-4992 0 0,1 1-5667 0 0,-18 0-2592 0 0</inkml:trace>
  <inkml:trace contextRef="#ctx0" brushRef="#br0" timeOffset="600.406">49 869 12379 0 0,'0'0'3684'0'0,"0"0"-1730"0"0,0 0-747 0 0,0 0-85 0 0,0 0 47 0 0,0 0-28 0 0,0 0-199 0 0,0 0-248 0 0,0 0-162 0 0,0 0-77 0 0,0 0-10 0 0,0 0-15 0 0,4 8-50 0 0,-2-3-281 0 0,-2-3-76 0 0,1 0 0 0 0,-1 0 1 0 0,1 0-1 0 0,0-1 0 0 0,-1 1 0 0 0,1 0 1 0 0,0-1-1 0 0,0 1 0 0 0,0-1 0 0 0,0 1 1 0 0,0-1-1 0 0,1 1 0 0 0,-1-1 1 0 0,0 0-1 0 0,1 0 0 0 0,-1 1 0 0 0,1-1 1 0 0,-1 0-1 0 0,1 0 0 0 0,-1 0 1 0 0,1-1-1 0 0,0 1 0 0 0,-1 0 0 0 0,1-1 1 0 0,0 1-1 0 0,0-1 0 0 0,-1 1 1 0 0,2-1-25 0 0,20 1 230 0 0,0-2-1 0 0,-1 0 1 0 0,1-2-1 0 0,0 0 1 0 0,-1-1-1 0 0,1-2 1 0 0,19-7-229 0 0,118-41-269 0 0,-110 40-2050 0 0,-30 9-8530 0 0,-16 5-1925 0 0</inkml:trace>
  <inkml:trace contextRef="#ctx0" brushRef="#br0" timeOffset="1453.404">846 85 11202 0 0,'0'0'1997'0'0,"0"0"-323"0"0,0 0-133 0 0,0 0 49 0 0,0 0-40 0 0,0 0-174 0 0,0 0-335 0 0,0 0-402 0 0,0 0-288 0 0,0 0-84 0 0,0 0 57 0 0,0 0 76 0 0,0 0 85 0 0,8 9 2 0 0,54 75 655 0 0,-52-60-961 0 0,-1 0 1 0 0,-1 1 0 0 0,-2 0-1 0 0,0 0 1 0 0,-2 1 0 0 0,0-1-1 0 0,-2 1 1 0 0,-1 0 0 0 0,-1 6-182 0 0,7 73 124 0 0,-4-72-97 0 0,-2-20-27 0 0,-1 1 0 0 0,2-1 0 0 0,0 1 0 0 0,0-1 0 0 0,1 0 0 0 0,1 0 0 0 0,0 0 0 0 0,1 0 0 0 0,0-1 0 0 0,1 0 0 0 0,0 0 1 0 0,1 0-1 0 0,3 2 0 0 0,-9-13 4 0 0,0 0-1 0 0,1 1 1 0 0,-1-1 0 0 0,0 0 0 0 0,1 0 0 0 0,-1 0 0 0 0,1-1 0 0 0,0 1 0 0 0,-1 0 0 0 0,1-1-1 0 0,0 1 1 0 0,-1-1 0 0 0,1 1 0 0 0,0-1 0 0 0,-1 0 0 0 0,1 1 0 0 0,0-1 0 0 0,0 0 0 0 0,-1 0-1 0 0,1 0 1 0 0,0-1 0 0 0,0 1 0 0 0,-1 0 0 0 0,1-1 0 0 0,0 1 0 0 0,0-1 0 0 0,-1 0 0 0 0,1 1-1 0 0,-1-1 1 0 0,1 0 0 0 0,-1 0 0 0 0,1 0 0 0 0,-1 0 0 0 0,1 0 0 0 0,-1 0-4 0 0,48-46 210 0 0,-23 14-142 0 0,-2-2-1 0 0,-1-1 0 0 0,-1-1 0 0 0,-3 0 0 0 0,5-15-67 0 0,18-49-1 0 0,-42 307-792 0 0,2-199 780 0 0,0-1 1 0 0,0 1 0 0 0,1-1-1 0 0,0 0 1 0 0,0 0-1 0 0,1 0 1 0 0,-1 0 0 0 0,1 0-1 0 0,1-1 1 0 0,-1 1 0 0 0,1-1-1 0 0,0 0 1 0 0,0-1 0 0 0,0 1-1 0 0,1-1 1 0 0,-1 0 0 0 0,1-1-1 0 0,0 1 1 0 0,6 2 12 0 0,-7-5 20 0 0,0 1 1 0 0,0-1-1 0 0,0 0 1 0 0,0 0 0 0 0,0 0-1 0 0,0-1 1 0 0,0 0-1 0 0,1 0 1 0 0,-1 0-1 0 0,0-1 1 0 0,0 1-1 0 0,0-1 1 0 0,0 0-1 0 0,0-1 1 0 0,0 1 0 0 0,0-1-1 0 0,-1 0 1 0 0,1 0-1 0 0,-1-1 1 0 0,1 1-1 0 0,-1-1 1 0 0,0 0-1 0 0,0 0 1 0 0,0-1-1 0 0,0 1 1 0 0,0-1-1 0 0,0-1-20 0 0,81-118 1070 0 0,-52 49-676 0 0,-4-2 0 0 0,-3-1 0 0 0,5-37-394 0 0,-13-34-483 0 0,-28 154-7131 0 0,5-2-4663 0 0</inkml:trace>
  <inkml:trace contextRef="#ctx0" brushRef="#br0" timeOffset="1847.961">1934 519 17748 0 0,'0'0'1333'0'0,"0"0"-391"0"0,0 0-210 0 0,0 0-30 0 0,0 0-6 0 0,0 0-103 0 0,0 0-157 0 0,0 0-170 0 0,0 0-132 0 0,0 0-82 0 0,0 0-26 0 0,0 0-16 0 0,0 0-22 0 0,-19 32 10 0 0,-55 99-14 0 0,73-129 15 0 0,-1-1 1 0 0,1 0-1 0 0,0 0 1 0 0,0 0 0 0 0,0 1-1 0 0,-1-1 1 0 0,1 0-1 0 0,0 1 1 0 0,1-1 0 0 0,-1 1-1 0 0,0-1 1 0 0,0 1-1 0 0,1-1 1 0 0,-1 1 0 0 0,1 0-1 0 0,-1-1 1 0 0,1 1-1 0 0,0 0 1 0 0,-1 0-1 0 0,1-1 1 0 0,0 1 0 0 0,0 0-1 0 0,0 0 1 0 0,1-1-1 0 0,-1 1 1 0 0,0 0 0 0 0,1-1-1 0 0,-1 1 1 0 0,1 0-1 0 0,-1-1 1 0 0,1 1 0 0 0,0-1-1 0 0,0 1 1 0 0,-1-1-1 0 0,1 1 1 0 0,0-1-1 0 0,1 1 1 0 0,-1 0 0 0 0,6 4-4 0 0,-4-1 12 0 0,1 0 1 0 0,0-1 0 0 0,0 1-1 0 0,1-1 1 0 0,-1 0 0 0 0,1 0-1 0 0,0 0 1 0 0,0-1-1 0 0,0 0 1 0 0,0 0 0 0 0,1 0-1 0 0,-1 0 1 0 0,1-1 0 0 0,0 0-1 0 0,0 0 1 0 0,-1-1 0 0 0,1 1-1 0 0,1-1 1 0 0,-1-1-1 0 0,0 1 1 0 0,2-1-9 0 0,2 0 178 0 0,-1 0-1 0 0,0-1 1 0 0,1 0-1 0 0,-1 0 1 0 0,0-1 0 0 0,0 0-1 0 0,0-1 1 0 0,0 0-1 0 0,0 0 1 0 0,-1-1-1 0 0,1 0 1 0 0,-1-1 0 0 0,0 0-1 0 0,-1 0 1 0 0,1-1-1 0 0,-1 0 1 0 0,0 0 0 0 0,0 0-1 0 0,0-1-177 0 0,-3 1 56 0 0,0 0-1 0 0,0-1 1 0 0,0 1-1 0 0,-1-1 1 0 0,0 0-1 0 0,0 1 0 0 0,0-1 1 0 0,-1-1-1 0 0,0 1 1 0 0,-1 0-1 0 0,0 0 1 0 0,0-1-1 0 0,0 1 1 0 0,-1 0-1 0 0,0-1 1 0 0,0 1-1 0 0,-1-1 1 0 0,0 1-1 0 0,0 0 1 0 0,-1 0-1 0 0,0-1 1 0 0,0 1-1 0 0,-1 0 1 0 0,0 1-1 0 0,0-1 1 0 0,-1 0-1 0 0,1 1 1 0 0,-1 0-1 0 0,-1 0 1 0 0,1 0-1 0 0,-1 0 0 0 0,0 1 1 0 0,0 0-1 0 0,-1 0 1 0 0,0 0-56 0 0,2 2-75 0 0,0 0 1 0 0,0 1-1 0 0,-1 0 0 0 0,1 0 1 0 0,-1 0-1 0 0,1 0 0 0 0,-1 1 1 0 0,0-1-1 0 0,0 1 0 0 0,1 0 1 0 0,-1 1-1 0 0,0-1 0 0 0,0 1 1 0 0,0 0-1 0 0,0 0 0 0 0,0 1 1 0 0,-1 0 74 0 0,-21 8-3970 0 0,3 9-5130 0 0,17-10-3382 0 0</inkml:trace>
  <inkml:trace contextRef="#ctx0" brushRef="#br0" timeOffset="2131.676">2343 814 13787 0 0,'0'0'4950'0'0,"0"0"-3092"0"0,0 0-911 0 0,0 0 33 0 0,0 0 44 0 0,0 0 22 0 0,0 0-49 0 0,0 0-167 0 0,0 0-187 0 0,0 0-116 0 0,0 0-99 0 0,0 0-79 0 0,0 0-57 0 0,-11-22-70 0 0,-29-66-76 0 0,38 85-132 0 0,1 1 0 0 0,-1-1 0 0 0,1 0 0 0 0,0 0-1 0 0,0 1 1 0 0,0-1 0 0 0,0 0 0 0 0,0 0 0 0 0,1 0 0 0 0,-1 0 0 0 0,1 0 0 0 0,0 0-1 0 0,0 0 1 0 0,0 0 0 0 0,0-1 0 0 0,1 1 0 0 0,-1 0 0 0 0,1 0 0 0 0,-1 0-1 0 0,1 1 1 0 0,0-1 0 0 0,1 0 0 0 0,-1 0 0 0 0,0 0 0 0 0,1 1-14 0 0,4-11 75 0 0,-3 5-57 0 0,0 0 0 0 0,1 0 1 0 0,-1 1-1 0 0,2 0 0 0 0,-1 0 1 0 0,1 0-1 0 0,0 0 1 0 0,0 1-1 0 0,1 0 0 0 0,-1 0 1 0 0,2 0-1 0 0,-1 1 0 0 0,0-1 1 0 0,6-2-19 0 0,13-2-3231 0 0,4 7-3381 0 0,-27 3-5600 0 0</inkml:trace>
  <inkml:trace contextRef="#ctx0" brushRef="#br0" timeOffset="2455.552">2641 0 13307 0 0,'0'0'4970'0'0,"0"0"-3169"0"0,0 0-1060 0 0,0 0-63 0 0,0 0 60 0 0,0 0 83 0 0,0 0 43 0 0,0 0-57 0 0,0 0-81 0 0,0 0-67 0 0,0 0-107 0 0,0 0-85 0 0,0 0-61 0 0,4 27-41 0 0,15 87-52 0 0,-13 73 405 0 0,-4 232-1322 0 0,-2-418 241 0 0,11-6-6384 0 0,-8-1 946 0 0,0 2-5880 0 0</inkml:trace>
  <inkml:trace contextRef="#ctx0" brushRef="#br0" timeOffset="2767.912">2928 254 11418 0 0,'0'0'2057'0'0,"0"0"-726"0"0,0 0-260 0 0,0 0-10 0 0,0 0 18 0 0,0 0-55 0 0,0 0-103 0 0,-33 22-124 0 0,-102 69-146 0 0,75-42 386 0 0,59-49-990 0 0,-1 1-1 0 0,1 0 0 0 0,0 0 0 0 0,0 0 0 0 0,0 1 0 0 0,0-1 0 0 0,0 0 0 0 0,0 0 0 0 0,0 1 1 0 0,0-1-1 0 0,0 0 0 0 0,1 1 0 0 0,-1-1 0 0 0,1 1 0 0 0,-1-1 0 0 0,1 1 0 0 0,-1-1 1 0 0,1 1-1 0 0,0-1 0 0 0,0 1 0 0 0,-1-1 0 0 0,1 1 0 0 0,0 0 0 0 0,1-1 0 0 0,-1 1 0 0 0,0-1 1 0 0,0 1-1 0 0,1-1 0 0 0,-1 1 0 0 0,1-1 0 0 0,-1 1 0 0 0,1-1 0 0 0,-1 1 0 0 0,1-1 0 0 0,0 0 1 0 0,0 1-1 0 0,0-1 0 0 0,0 0 0 0 0,0 0 0 0 0,0 0 0 0 0,0 0 0 0 0,0 0 0 0 0,1 0 0 0 0,0 1-46 0 0,70 29 1563 0 0,-57-25-1288 0 0,-1-3-120 0 0,1 1 1 0 0,-1 1-1 0 0,-1 0 1 0 0,1 1-1 0 0,-1 0 0 0 0,0 1 1 0 0,0 1-1 0 0,-1 0 1 0 0,0 0-1 0 0,-1 1 1 0 0,1 1-1 0 0,-2 0 1 0 0,0 1-1 0 0,0 0 1 0 0,0 0-1 0 0,-2 1 1 0 0,1 0-1 0 0,-2 1 1 0 0,1 1-156 0 0,23 78 330 0 0,-20-90-1578 0 0,-6-9-6962 0 0,-5 4-4168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0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1236,'63'-23,"0"-3,-3-3,0-2,-2-3,-1-2,13-8,-3-2,-1-4,-2-2,-3-3,-2-2,-3-3,-3-3,-2-2,-1-4,-34 44,-1 0,-1-1,-1-1,-2-1,0 0,-2 0,-1-1,-1 0,-2 0,-1 0,1-26,-6 46,0 0,0 0,0 0,-1 0,-1 0,1 0,-1 0,-1 1,0 0,-3-6,6 11,-1 1,1 0,-1-1,1 1,-1 0,0 0,0 0,0 0,0 0,0 1,-1-1,1 0,0 1,-1 0,1 0,-1-1,0 2,1-1,-1 0,0 0,1 1,-1-1,0 1,0 0,1 0,-1 0,0 0,0 1,1-1,-1 1,0-1,0 1,1 0,-1 0,-2 2,-9 7,0 1,1 1,0 0,0 1,2 0,-1 1,2 0,0 1,1 0,0 1,1 0,1 0,-3 10,-7 10,-15 27,3 1,3 2,3 1,2 1,-7 54,25-106,2 1,0-1,0 1,2-1,0 1,1-1,0 0,2 0,0 0,2 3,-4-11,1-1,0 1,0-1,1 0,0 0,0-1,0 1,1-1,0 0,1 0,-1 0,1-1,0 0,1 0,-1 0,1-1,0 0,0 0,0-1,0 0,7 2,9-1,1-2,-1 0,1-1,0-1,0-1,-1-2,1 0,-1-1,0-2,0 0,-1-2,1 0,-2-1,1-2,-1 0,-1-1,0-1,-1-1,0 0,-7 5,0-1,0 0,-1 0,-1-1,0-1,0 0,-1 0,-1-1,0 0,0 0,-2-1,4-8,-10 21,1-1,0 1,-1-1,1 0,-1 1,0-1,1 1,-1-1,0 0,0 1,0-1,0 0,0 1,-1-1,1 0,0 1,-1-1,1 1,-1-1,0 1,1-1,-1 1,0-1,0 1,0 0,0-1,0 1,0 0,-1 0,1 0,0 0,0 0,-1 0,1 0,-1 0,1 0,-1 1,1-1,-1 1,1-1,-1 1,0-1,1 1,-1 0,0 0,1 0,-1 0,0 0,1 0,-1 0,1 1,-1-1,0 1,1-1,-1 1,1 0,-1-1,1 1,-1 0,1 0,0 0,-1 0,1 1,-13 5,2 2,-1 0,1 0,0 1,1 1,1 0,-1 0,2 1,-1 1,2-1,0 1,0 1,1-1,1 1,0 1,1-1,1 1,0 0,1 0,1 0,0 0,1 1,0-1,1 0,1 1,2 5,-3-16,1 1,0-1,1 1,-1-1,1 1,0-1,1 0,-1 0,1 0,0 0,0 0,1-1,-1 1,1-1,0 0,0 0,0 0,1-1,-1 1,1-1,0 0,0-1,0 1,0-1,1 0,-1 0,1-1,-1 1,1-1,-1 0,1-1,0 1,-1-1,1-1,0 1,-1-1,1 0,0 0,1-1,10-5,0-2,0 0,-1 0,-1-2,0 0,0-1,-1 0,-1-1,0-1,11-14,-22 25,9-7,-1-2,0 1,0-1,-2-1,1 1,-2-2,1 1,-2-1,0 0,-1 0,0-1,-1 1,-1-1,0 0,-1 0,0-1,-1-10,-3 19,0 0,0 0,-1 1,0-1,0 1,0 0,-1 0,1 0,-2 0,1 1,-1-1,1 1,-2 0,1 1,0-1,-1 1,0 0,0 0,0 1,0 0,-1 0,1 0,-1 1,0 0,0 0,1 1,-1 0,0 0,0 0,0 1,-1 0,1 1,0-1,0 2,1-1,-3 1,-48 21,32-9</inkml:trace>
  <inkml:trace contextRef="#ctx0" brushRef="#br0" timeOffset="374.481">1919 728,'-19'7,"0"1,0 1,1 0,0 1,1 2,0-1,0 2,2 0,-1 1,2 1,0 0,1 1,0 0,-2 6,13-19,0-1,1 1,0 0,-1 0,1 0,0 0,0 0,0 0,1 1,-1-1,1 0,0 0,0 1,0-1,0 0,0 0,1 0,0 1,-1-1,1 0,0 0,0 0,1 0,-1 0,1 0,0-1,-1 1,1 0,0-1,0 1,1-1,-1 0,0 0,1 0,0 0,-1 0,1 0,0-1,0 1,0-1,0 0,0 0,5 1,-1 1,1-2,0 1,0-1,0-1,0 1,0-1,0-1,0 1,-1-1,1-1,0 1,0-2,-1 1,1-1,-1 0,0 0,0-1,0 0,0 0,0-1,-1 1,0-2,0 1,-1-1,1 1,-1-2,0 1,-1 0,2-4,5-13,0 0,-2-1,-1 0,-1 0,-1-1,-1 0,0-13,-2 21,-1 14,-1 0,0 0,0 0,0 0,-1 0,1 0,-1 0,1 0,-1-1,0 1,0 0,0 0,-1 0,1 0,-1 0,0 0,0 0,0 0,0 0,0 0,-1 0,1 0,-1 1,0-1,1 1,-1-1,0 1,-1 0,1 0,0 0,-1 0,1 0,-1 0,0 0,1 1,-1 0,0-1,0 1,0 0,0 0,0 1,0-1,0 1,0-1,-1 1,1 0,0 0,0 1,0-1,0 0,0 1,0 0,-2 0,-37 27,26-12</inkml:trace>
  <inkml:trace contextRef="#ctx0" brushRef="#br0" timeOffset="970.971">2540 22,'-56'173,"-26"144,30 75,27-292,36-143,164-236,-143 228,-19 28,0 1,1 0,1 1,1 0,1 1,1 1,0 1,2 1,0 0,11-6,-31 23,0-1,0 1,0-1,0 1,1-1,-1 1,0 0,0-1,0 1,1-1,-1 1,0 0,0-1,1 1,-1 0,0-1,1 1,-1 0,0 0,1-1,-1 1,1 0,-1 0,0-1,1 1,-1 0,1 0,-1 0,1 0,-1 0,1 0,-1 0,0 0,1 0,-1 0,1 0,-1 0,1 0,-1 0,1 0,-1 1,0-1,1 0,-1 0,1 0,-1 1,0-1,1 0,-1 0,0 1,1-1,-1 0,0 1,1-1,-1 0,0 1,0-1,1 1,-1-1,0 0,0 1,0-1,0 1,0-1,0 1,1-1,-1 1,0-1,0 0,0 1,-20 29,-177 145,183-162,-66 74,78-83,-1-1,1 0,0 1,1-1,-1 1,1 0,-1-1,1 1,0 0,0 0,1 0,-1 0,1 0,0 0,0 0,0 0,1-1,-1 1,1 0,0 0,0 0,0 0,1-1,-1 1,1 0,0-1,1 1,9 11,1-1,0-1,1 0,0-1,1 0,1-1,0-1,0-1,1 0,0-1,7 1,82 18,-81-25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17676 0 0,'0'0'3360'0'0,"0"0"-2185"0"0,0 0-783 0 0,0 0 122 0 0,0 0 211 0 0,0 0 85 0 0,0 0-65 0 0,0 0-204 0 0,0 0-199 0 0,0 0-102 0 0,0 0-76 0 0,0 0-57 0 0,0 0-50 0 0,-7 23-59 0 0,-29 101-98 0 0,34-109-336 0 0,2-12-3353 0 0,0-2-3825 0 0,0-1-4196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12627 0 0,'0'0'4657'0'0,"0"0"-3001"0"0,0 0-464 0 0,0 0-199 0 0,0 0-201 0 0,0 0-256 0 0,0 0-320 0 0,0 0-304 0 0,0 0-240 0 0,0 0 8 0 0,0 0 8 0 0,0 0-72 0 0,0 0-193 0 0,0 0-1063 0 0,17 18-3873 0 0,-13-10-6858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15179 0 0,'0'0'2103'0'0,"0"0"-636"0"0,0 0-253 0 0,0 0-76 0 0,0 0-94 0 0,0 0-120 0 0,0 0-145 0 0,0 0-162 0 0,0 0-126 0 0,0 0-111 0 0,-31 28-108 0 0,-95 89-54 0 0,81-53-6 0 0,43-52-178 0 0,0-8-30 0 0,0 1 0 0 0,1-1 0 0 0,0 1 0 0 0,0 0 0 0 0,0-1-1 0 0,0 1 1 0 0,1 0 0 0 0,-1 0 0 0 0,1-1 0 0 0,0 1 0 0 0,1 0 0 0 0,-1 0 0 0 0,1-1 0 0 0,0 1-1 0 0,0 0 1 0 0,1-1 0 0 0,-1 1 0 0 0,1-1 0 0 0,0 1 0 0 0,0-1 0 0 0,1 0 0 0 0,-1 0-1 0 0,1 0 1 0 0,0 0 0 0 0,0 0 0 0 0,0-1 0 0 0,0 1 0 0 0,1-1 0 0 0,0 0 0 0 0,-1 0-1 0 0,1 0 1 0 0,2 1-4 0 0,4 0 85 0 0,0-1-1 0 0,0 0 1 0 0,0 0-1 0 0,0-1 1 0 0,0 0-1 0 0,0-1 1 0 0,1 0-1 0 0,-1-1 1 0 0,0 0-1 0 0,1 0 1 0 0,-1-1-1 0 0,0-1 1 0 0,0 0-1 0 0,0 0 1 0 0,0-1-1 0 0,0 0 1 0 0,0 0-1 0 0,-1-1 1 0 0,1-1 0 0 0,-1 0-1 0 0,0 0 1 0 0,-1 0-1 0 0,1-1 1 0 0,-1-1-1 0 0,0 1 1 0 0,-1-1-1 0 0,1-1 1 0 0,-1 1-1 0 0,-1-1 1 0 0,0-1-1 0 0,0 1 1 0 0,0-1-1 0 0,-1 0 1 0 0,0 0-1 0 0,3-9-84 0 0,-7 12-57 0 0,1 1-1 0 0,-1-1 0 0 0,0 1 1 0 0,0-1-1 0 0,-1 0 0 0 0,1 1 1 0 0,-1-1-1 0 0,0 0 0 0 0,-1 0 1 0 0,0 1-1 0 0,0-1 0 0 0,0 0 1 0 0,0 1-1 0 0,-1-1 0 0 0,0 1 1 0 0,0 0-1 0 0,0-1 0 0 0,-1 1 1 0 0,0 0-1 0 0,0 1 1 0 0,0-1-1 0 0,-1 0 0 0 0,1 1 1 0 0,-1 0-1 0 0,0 0 0 0 0,0 0 1 0 0,-1 0-1 0 0,1 0 0 0 0,-1 1 1 0 0,0 0-1 0 0,0 0 0 0 0,0 0 1 0 0,0 1-1 0 0,0 0 0 0 0,-1 0 1 0 0,1 0-1 0 0,0 0 0 0 0,-1 1 1 0 0,-2 0 57 0 0,-25 0-5247 0 0,24 1 857 0 0,-6 0-8310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94 7554 0 0,'0'0'2569'0'0,"0"0"-432"0"0,0 0-226 0 0,0 0-163 0 0,0 0-103 0 0,0 0-136 0 0,0 0-159 0 0,0 0-172 0 0,0 0-158 0 0,0 0-119 0 0,0 0-134 0 0,0 0-101 0 0,-3-5-138 0 0,-9-17-115 0 0,32 1 489 0 0,0 13-754 0 0,1 0 1 0 0,0 1 0 0 0,1 1 0 0 0,0 0 0 0 0,0 2-1 0 0,0 1 1 0 0,0 1 0 0 0,0 1 0 0 0,1 0-1 0 0,18 3-148 0 0,-36-2 16 0 0,-1 0-6 0 0,0-1 0 0 0,1 1 0 0 0,-1 0-1 0 0,1 1 1 0 0,-1-1 0 0 0,1 1 0 0 0,-1 0 0 0 0,0 0 0 0 0,1 0 0 0 0,-1 0 0 0 0,0 1 0 0 0,0 0 0 0 0,0 0 0 0 0,0 0 0 0 0,0 0 0 0 0,-1 1 0 0 0,1-1 0 0 0,-1 1 0 0 0,1 0-1 0 0,-1 0 1 0 0,0 0 0 0 0,0 1 0 0 0,0-1 0 0 0,0 1 0 0 0,-1-1 0 0 0,0 1 0 0 0,0 0 0 0 0,0 0 0 0 0,0 0 0 0 0,0 0 0 0 0,0 4-10 0 0,-3 7 41 0 0,-1 0 1 0 0,0 0 0 0 0,-1 0 0 0 0,-1-1-1 0 0,-1 1 1 0 0,0-1 0 0 0,-1 0-1 0 0,0 0 1 0 0,-1-1 0 0 0,0 1 0 0 0,-1-2-1 0 0,-8 10-41 0 0,4-1 11 0 0,-42 58 46 0 0,42-64-50 0 0,0 0-1 0 0,0 1 1 0 0,2 1-1 0 0,0 0 0 0 0,1 0 1 0 0,0 0-1 0 0,2 1 1 0 0,0 1-1 0 0,1-1 1 0 0,1 1-1 0 0,0 0 0 0 0,2 1 1 0 0,0 1-7 0 0,3-18 6 0 0,-1-1 0 0 0,1 1 0 0 0,0 0 1 0 0,0 0-1 0 0,1 0 0 0 0,-1-1 0 0 0,0 1 0 0 0,1 0 0 0 0,0-1 0 0 0,-1 1 1 0 0,1 0-1 0 0,0-1 0 0 0,0 1 0 0 0,1-1 0 0 0,-1 1 0 0 0,1-1 1 0 0,-1 0-1 0 0,1 1 0 0 0,0-1 0 0 0,-1 0 0 0 0,1 0 0 0 0,0 0 0 0 0,1 0 1 0 0,-1-1-1 0 0,0 1 0 0 0,0 0 0 0 0,1-1 0 0 0,-1 0 0 0 0,1 0 1 0 0,-1 1-1 0 0,1-1 0 0 0,-1-1 0 0 0,1 1 0 0 0,0 0 0 0 0,0-1 0 0 0,-1 1 1 0 0,1-1-1 0 0,0 0 0 0 0,1 0-6 0 0,17 0 21 0 0,1-2 0 0 0,-1 0 0 0 0,0-2-1 0 0,0 0 1 0 0,0-1 0 0 0,-1-1 0 0 0,0-1 0 0 0,0-1 0 0 0,0-1 0 0 0,-1-1-1 0 0,-1 0 1 0 0,10-7-21 0 0,-8 6-349 0 0,9-8-2451 0 0,-17 8-5876 0 0,-7 4-4057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99 633 18988 0 0,'0'0'1546'0'0,"0"0"-678"0"0,0 0-313 0 0,0 0 27 0 0,0 0 36 0 0,0 0-55 0 0,0 0-145 0 0,0 0-124 0 0,0 0-115 0 0,0 0-65 0 0,0 0-34 0 0,-16 22-109 0 0,-48 68-96 0 0,45-57-556 0 0,21-27-8107 0 0,-2-6-2865 0 0</inkml:trace>
  <inkml:trace contextRef="#ctx0" brushRef="#br0" timeOffset="251.102">94 176 11578 0 0,'0'0'4313'0'0,"0"0"-2588"0"0,0 0-1009 0 0,0 0-189 0 0,0 0-203 0 0,0 0-254 0 0,0 0-92 0 0,0 0-58 0 0,0 0 18 0 0,0 0 77 0 0,0 0-38 0 0,0 0-70 0 0,0 0-95 0 0,3 29-145 0 0,11 90-337 0 0,-8-66-511 0 0,0-10-2000 0 0,-2-12-2111 0 0,0-11-2851 0 0</inkml:trace>
  <inkml:trace contextRef="#ctx0" brushRef="#br0" timeOffset="464.224">182 777 688 0 0,'0'0'4453'0'0,"0"0"-723"0"0,0 0-397 0 0,0 0-488 0 0,0 0-613 0 0,0 0-564 0 0,0 0-389 0 0,0 0-250 0 0,0 0-176 0 0,0 0-139 0 0,0 0-128 0 0,27-32-107 0 0,82-100-88 0 0,-59 54 119 0 0,-42 55-328 0 0,23-39 326 0 0,-26 116-960 0 0,-6-45 448 0 0,1 0 0 0 0,0-1 0 0 0,0 1 0 0 0,1 0 0 0 0,0-1 0 0 0,0 1 0 0 0,1 0 0 0 0,0-1 0 0 0,1 0 0 0 0,0 1 0 0 0,0-1 0 0 0,1 0 0 0 0,0 0 0 0 0,0-1 0 0 0,1 1 0 0 0,0-1 0 0 0,0 0 0 0 0,1 0 0 0 0,0-1 0 0 0,5 6 4 0 0,-7-11 41 0 0,0 0-1 0 0,1 0 1 0 0,-1 0 0 0 0,0 0 0 0 0,0 0-1 0 0,0-1 1 0 0,0 0 0 0 0,1 0-1 0 0,-1 0 1 0 0,0 0 0 0 0,0-1-1 0 0,1 1 1 0 0,-1-1 0 0 0,0 0 0 0 0,0-1-1 0 0,0 1 1 0 0,0-1 0 0 0,0 1-1 0 0,0-1 1 0 0,-1 0 0 0 0,1-1-1 0 0,-1 1 1 0 0,1-1-41 0 0,10-13 87 0 0,-2-1 1 0 0,0 0-1 0 0,-1-1 0 0 0,-1 0 0 0 0,0-1 0 0 0,-1 1 0 0 0,-1-2 1 0 0,2-9-88 0 0,1 0-1131 0 0,-1 12-3134 0 0,-4 11-5013 0 0,-2 2-2630 0 0</inkml:trace>
  <inkml:trace contextRef="#ctx0" brushRef="#br0" timeOffset="849.025">970 3 12211 0 0,'0'0'3243'0'0,"0"0"-1443"0"0,0 0-522 0 0,0 0-28 0 0,0 0-72 0 0,0 0-117 0 0,0 0-161 0 0,0 0-213 0 0,0 0-104 0 0,0 0-57 0 0,0 0-72 0 0,0 0-32 0 0,0 0-27 0 0,4-3 1263 0 0,14 117-376 0 0,-40 168-870 0 0,14-226-392 0 0,-10 186-471 0 0,18-240 285 0 0,0-3-3004 0 0,-1-11-294 0 0,-1 6-3018 0 0,0-1-5216 0 0</inkml:trace>
  <inkml:trace contextRef="#ctx0" brushRef="#br0" timeOffset="1081.955">676 324 13867 0 0,'0'0'1486'0'0,"0"0"-383"0"0,0 0-9 0 0,0 0 207 0 0,0 0 107 0 0,0 0-126 0 0,0 0-265 0 0,0 0-269 0 0,0 0-209 0 0,0 0-148 0 0,31-4-106 0 0,98-11-78 0 0,79-10-1106 0 0,-173 24-3220 0 0,-25 1 288 0 0,4 0-8023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4345 0 0,'0'0'1338'0'0,"0"0"-254"0"0,0 0 113 0 0,0 0 349 0 0,0 0 250 0 0,0 0-75 0 0,0 0-178 0 0,0 0-156 0 0,0 0-138 0 0,0 0-116 0 0,0 0-76 0 0,0 0-91 0 0,0 0-102 0 0,12-2-79 0 0,41-10-96 0 0,-51 12-607 0 0,1-1 0 0 0,0-1 0 0 0,0 1 0 0 0,0 0 1 0 0,0-1-1 0 0,-1 1 0 0 0,1-1 0 0 0,-1 0 1 0 0,1 0-1 0 0,-1 0 0 0 0,0 0 0 0 0,0 0 0 0 0,0-1 1 0 0,0 1-1 0 0,0-1 0 0 0,0 1 0 0 0,-1-1 1 0 0,1 0-1 0 0,-1 1 0 0 0,1-4-82 0 0,5-6 247 0 0,74-138 1446 0 0,-81 149-1690 0 0,0 0-1 0 0,1 1 0 0 0,-1-1 1 0 0,0 1-1 0 0,1-1 1 0 0,-1 1-1 0 0,1-1 0 0 0,-1 1 1 0 0,1-1-1 0 0,-1 1 0 0 0,1-1 1 0 0,-1 1-1 0 0,1 0 1 0 0,-1-1-1 0 0,1 1 0 0 0,-1 0 1 0 0,1-1-1 0 0,0 1 0 0 0,-1 0 1 0 0,1 0-1 0 0,0 0 1 0 0,-1 0-1 0 0,1-1 0 0 0,0 1 1 0 0,-1 0-1 0 0,1 0 0 0 0,-1 0 1 0 0,1 0-1 0 0,0 0 1 0 0,-1 1-1 0 0,1-1 0 0 0,0 0 1 0 0,-1 0-1 0 0,1 0 0 0 0,0 0 1 0 0,-1 1-1 0 0,1-1 1 0 0,-1 0-1 0 0,1 1 0 0 0,0-1 1 0 0,-1 0-1 0 0,1 1 0 0 0,-1-1 1 0 0,1 1-1 0 0,-1-1 1 0 0,0 1-1 0 0,1-1 0 0 0,-1 1 1 0 0,1-1-1 0 0,-1 1 0 0 0,0-1 1 0 0,1 1-1 0 0,-1 0 1 0 0,0-1-1 0 0,0 1-2 0 0,18 35 33 0 0,-7 9 74 0 0,-2 1 0 0 0,-1-1-1 0 0,-3 2 1 0 0,-1-1 0 0 0,-3 0 0 0 0,-3 31-107 0 0,1-26 13 0 0,1-16 5 0 0,-1-1 1 0 0,-2 0 0 0 0,-1 1-1 0 0,-2-2 1 0 0,-2 1 0 0 0,-1-1-1 0 0,-1 0 1 0 0,-2 0 0 0 0,-1-2 0 0 0,-1 1-1 0 0,-2-2 1 0 0,-1 0-19 0 0,16-29 8 0 0,1 1 0 0 0,0-1 0 0 0,-1 0 0 0 0,1 0 0 0 0,0 0 0 0 0,-1 0 0 0 0,0 0 0 0 0,1 0 0 0 0,-1 0 0 0 0,1 0 0 0 0,-1 0 0 0 0,0-1 0 0 0,0 1 0 0 0,0 0 0 0 0,1 0-1 0 0,-1-1 1 0 0,0 1 0 0 0,0 0 0 0 0,0-1 0 0 0,0 1 0 0 0,0-1 0 0 0,0 1 0 0 0,0-1 0 0 0,0 0 0 0 0,0 1 0 0 0,-1-1 0 0 0,1 0 0 0 0,0 0 0 0 0,0 1 0 0 0,0-1 0 0 0,0 0 0 0 0,0 0 0 0 0,0-1 0 0 0,-1 1 0 0 0,1 0 0 0 0,0 0 0 0 0,0 0 0 0 0,0-1 0 0 0,0 1 0 0 0,0-1 0 0 0,0 1 0 0 0,0 0 0 0 0,0-1 0 0 0,0 0 0 0 0,0 1 0 0 0,0-1 0 0 0,0 0 0 0 0,0 1 0 0 0,0-1 0 0 0,1 0 0 0 0,-1 0 0 0 0,0 0 0 0 0,1 0 0 0 0,-1 0 0 0 0,0 0 0 0 0,1 0 0 0 0,-1 0 0 0 0,1 0 0 0 0,-1-1-8 0 0,-1-15 11 0 0,0-1 0 0 0,2 0 0 0 0,0 0 0 0 0,1 0 0 0 0,0 1 0 0 0,1-1 0 0 0,2 0 0 0 0,-1 1 0 0 0,2 0 0 0 0,0 0 0 0 0,2 0 0 0 0,-1 1 0 0 0,2-1 0 0 0,6-9-11 0 0,-6 9 10 0 0,18-46-5 0 0,3 1 0 0 0,2 1 1 0 0,4 2-1 0 0,1 1 0 0 0,4 2 1 0 0,2 1-1 0 0,2 3 0 0 0,6-3-5 0 0,-32 38 2 0 0,0 1-1 0 0,2 1 0 0 0,0 1 0 0 0,0 1 0 0 0,1 0 1 0 0,1 2-1 0 0,0 0 0 0 0,1 1 0 0 0,-1 2 0 0 0,2 0 1 0 0,2 1-2 0 0,-25 6-2 0 0,1 0 1 0 0,-1 0 0 0 0,0 1 0 0 0,1-1 0 0 0,-1 1 0 0 0,1-1-1 0 0,-1 1 1 0 0,1-1 0 0 0,-1 1 0 0 0,1 0 0 0 0,-1-1 0 0 0,1 1-1 0 0,-1 0 1 0 0,1 0 0 0 0,-1 0 0 0 0,1 0 0 0 0,-1 1 0 0 0,1-1-1 0 0,0 0 1 0 0,-1 1 0 0 0,0-1 0 0 0,1 1 0 0 0,-1-1 0 0 0,1 1-1 0 0,-1 0 1 0 0,1 0 0 0 0,-1-1 0 0 0,0 1 0 0 0,0 0 0 0 0,0 0-1 0 0,1 0 1 0 0,-1 0 0 0 0,0 1 0 0 0,0-1 0 0 0,0 0 0 0 0,0 0-1 0 0,-1 1 1 0 0,1-1 0 0 0,0 0 0 0 0,-1 1 0 0 0,1-1 0 0 0,0 1-1 0 0,-1-1 1 0 0,0 1 0 0 0,1-1 0 0 0,-1 1 0 0 0,0-1 0 0 0,0 2 1 0 0,-2 16 11 0 0,-1-1 0 0 0,0 0 0 0 0,-2 1 0 0 0,0-2 0 0 0,-1 1 0 0 0,-1 0 0 0 0,-1-1 0 0 0,0-1 0 0 0,-1 1 0 0 0,-1-1 0 0 0,-1-1 0 0 0,0 0 0 0 0,-1 0 0 0 0,0-1 0 0 0,-1-1 0 0 0,-2 1-11 0 0,-3 7-86 0 0,-1 0 1 0 0,-1-2 0 0 0,-1 0-1 0 0,0-1 1 0 0,-2-1 0 0 0,0-1-1 0 0,-1-1 1 0 0,0-1 0 0 0,-18 6 85 0 0,16-16-2125 0 0,21-9-1575 0 0,3-4-3349 0 0,2 1-4725 0 0</inkml:trace>
  <inkml:trace contextRef="#ctx0" brushRef="#br0" timeOffset="312.006">1111 104 11066 0 0,'0'0'3518'0'0,"0"0"-1751"0"0,0 0-593 0 0,0 0-14 0 0,0 0-27 0 0,0 0-81 0 0,0 0-169 0 0,0 0-197 0 0,0 0-143 0 0,0 0-125 0 0,0 0-84 0 0,0 0-48 0 0,0 0-54 0 0,-32 27-49 0 0,-98 82-27 0 0,87-54 19 0 0,41-47-137 0 0,1-5-21 0 0,0-1 0 0 0,0 1-1 0 0,0-1 1 0 0,0 1 0 0 0,0-1 0 0 0,1 1-1 0 0,-1-1 1 0 0,1 1 0 0 0,0 0 0 0 0,0-1-1 0 0,0 1 1 0 0,0 0 0 0 0,0-1 0 0 0,0 1 0 0 0,1 0-1 0 0,-1-1 1 0 0,1 1 0 0 0,0-1 0 0 0,0 1-1 0 0,0-1 1 0 0,0 1 0 0 0,0-1 0 0 0,1 0-1 0 0,-1 1 1 0 0,1-1 0 0 0,-1 0 0 0 0,1 0 0 0 0,0 0-1 0 0,0 0 1 0 0,0 0 0 0 0,0-1 0 0 0,0 1-1 0 0,0-1 1 0 0,0 1 0 0 0,0-1 0 0 0,1 0-1 0 0,-1 1 1 0 0,1-1 0 0 0,-1 0 0 0 0,2 0-17 0 0,6-1 70 0 0,0 1 1 0 0,0-2 0 0 0,0 1 0 0 0,0-1-1 0 0,0-1 1 0 0,0 0 0 0 0,0 0-1 0 0,-1-1 1 0 0,1 0 0 0 0,-1-1-1 0 0,0 0 1 0 0,0 0 0 0 0,0-1-1 0 0,0 0 1 0 0,-1 0 0 0 0,0-1-1 0 0,0-1 1 0 0,0 1 0 0 0,-1-1-1 0 0,0 0 1 0 0,0-1 0 0 0,-1 0-1 0 0,0 0 1 0 0,0 0 0 0 0,-1-1-1 0 0,0 1 1 0 0,-1-1 0 0 0,0-1 0 0 0,0 1-1 0 0,-1 0 1 0 0,0-1 0 0 0,-1 0-1 0 0,0 0 1 0 0,1-4-71 0 0,-3 9-13 0 0,0 0 0 0 0,0 0 0 0 0,0 0 0 0 0,0 0 0 0 0,-1 0 1 0 0,1 0-1 0 0,-1 0 0 0 0,-1 0 0 0 0,1 1 0 0 0,-1-1 0 0 0,1 0 0 0 0,-1 1 0 0 0,-1-1 0 0 0,1 1 0 0 0,-1 0 0 0 0,1 0 1 0 0,-1 0-1 0 0,-1 0 0 0 0,1 0 0 0 0,0 1 0 0 0,-1-1 0 0 0,0 1 0 0 0,0 0 0 0 0,0 0 0 0 0,0 0 0 0 0,0 1 1 0 0,0-1-1 0 0,-1 1 0 0 0,1 0 0 0 0,-1 0 0 0 0,-2 0 13 0 0,1 0-139 0 0,-1 0 1 0 0,1 1-1 0 0,-1 0 0 0 0,1 0 1 0 0,-1 0-1 0 0,1 1 1 0 0,-1 0-1 0 0,0 0 0 0 0,1 1 1 0 0,-1-1-1 0 0,1 2 0 0 0,-5 0 139 0 0,-16 10-3209 0 0,4 7-3886 0 0,17-11-4622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15323 0 0,'0'0'1581'0'0,"0"0"-449"0"0,0 0-160 0 0,0 0 46 0 0,0 0 53 0 0,0 0-75 0 0,0 0-205 0 0,0 0-187 0 0,0 0-92 0 0,0 0-28 0 0,0 0 15 0 0,0 0-33 0 0,0 0-52 0 0,4 23-14 0 0,28 150 587 0 0,-23-127-781 0 0,-1 0-1 0 0,-2 1 1 0 0,-2 0 0 0 0,-2 0 0 0 0,-3 0 0 0 0,-3 24-206 0 0,-4-15 49 0 0,-2 37-2529 0 0,3-99-8055 0 0,5 5-999 0 0</inkml:trace>
  <inkml:trace contextRef="#ctx0" brushRef="#br0" timeOffset="244.038">1 383 9754 0 0,'0'0'4209'0'0,"0"0"-3273"0"0,0 0-656 0 0,0 0-72 0 0,0 0 168 0 0,0 0 249 0 0,0 0 127 0 0,0 0-56 0 0,0 0-216 0 0,0 0-240 0 0,0 0-200 0 0,0 0-144 0 0,0 0-176 0 0,0 0-480 0 0,210 4-937 0 0,-183-4-2247 0 0,-7 0-7595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15 4233 0 0,'0'0'1970'0'0,"0"0"-229"0"0,0 0-71 0 0,0 0 57 0 0,0 0-67 0 0,0 0-174 0 0,0 0-195 0 0,0 0-261 0 0,0 0-208 0 0,0 0-105 0 0,0 0-95 0 0,0 0-61 0 0,0 0-32 0 0,0-2-58 0 0,-5-8 908 0 0,5 11-1030 0 0,-8 8 855 0 0,-102 114-267 0 0,75-94-904 0 0,74-75 466 0 0,74-51-162 0 0,-79 75-204 0 0,-34 22-145 0 0,0 0 2 0 0,0 0 14 0 0,0 13 50 0 0,-9 211 1697 0 0,-16 77-1597 0 0,-11-192-356 0 0,14-64-2400 0 0,13-26 166 0 0,7-17 994 0 0,0 0-4648 0 0,2 1-5055 0 0</inkml:trace>
  <inkml:trace contextRef="#ctx0" brushRef="#br0" timeOffset="251.67">1 781 11843 0 0,'0'0'2879'0'0,"0"0"-1220"0"0,0 0-528 0 0,0 0-10 0 0,0 0 52 0 0,0 0 52 0 0,0 0-98 0 0,0 0-161 0 0,0 0-136 0 0,0 0-177 0 0,0 0-147 0 0,0 0-114 0 0,0 0-74 0 0,31-3-46 0 0,100-8-41 0 0,47-19 59 0 0,-140 24-509 0 0,7-1-986 0 0,-16 5-3889 0 0,-17 2-6674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0 743 18252 0 0,'0'0'1640'0'0,"0"0"-529"0"0,0 0-184 0 0,0 0 32 0 0,0 0-26 0 0,0 0-119 0 0,0 0-149 0 0,0 0-132 0 0,0 0-87 0 0,0 0-74 0 0,0 0-62 0 0,0 0-69 0 0,0 0-66 0 0,12-30-63 0 0,36-93-35 0 0,1 38-2 0 0,-48 84-87 0 0,1 1 0 0 0,-1-1 0 0 0,1 1 0 0 0,0 0 0 0 0,-1-1 0 0 0,1 1 0 0 0,-1 0 0 0 0,1 0 0 0 0,0 0 0 0 0,-1 0 0 0 0,1 1 0 0 0,0-1 0 0 0,-1 0 0 0 0,1 1 0 0 0,-1-1 0 0 0,1 1 0 0 0,-1-1 0 0 0,1 1 0 0 0,-1 0 0 0 0,1 0 0 0 0,-1 0 0 0 0,0 0 0 0 0,1 0 0 0 0,-1 0 0 0 0,0 0 0 0 0,0 0 0 0 0,0 0 1 0 0,0 0-1 0 0,0 1 0 0 0,0-1 0 0 0,0 0 0 0 0,0 1 0 0 0,0-1 0 0 0,-1 1 0 0 0,1-1 0 0 0,0 1 0 0 0,-1-1 0 0 0,0 1 0 0 0,1 0 0 0 0,-1-1 0 0 0,0 1 0 0 0,0-1 0 0 0,0 1 0 0 0,0 0 0 0 0,0-1 0 0 0,0 1 0 0 0,0 0 12 0 0,2 3-7 0 0,-1 1 8 0 0,0-1-1 0 0,0 1 0 0 0,1-1 1 0 0,0 1-1 0 0,0-1 0 0 0,0 0 1 0 0,1 0-1 0 0,0 0 0 0 0,0 0 1 0 0,0-1-1 0 0,0 1 0 0 0,1-1 0 0 0,0 0 1 0 0,0 0-1 0 0,0 0 0 0 0,0 0 1 0 0,1-1-1 0 0,-1 1 0 0 0,1-1 1 0 0,0-1-1 0 0,0 1 0 0 0,0-1 1 0 0,0 1-1 0 0,0-1 0 0 0,1-1 0 0 0,3 2 0 0 0,-5-3 31 0 0,0-1-1 0 0,1 1 0 0 0,-1-1 0 0 0,0 1 0 0 0,0-1 0 0 0,0-1 0 0 0,0 1 0 0 0,0 0 0 0 0,0-1 1 0 0,0 0-1 0 0,0 0 0 0 0,-1 0 0 0 0,1 0 0 0 0,-1-1 0 0 0,1 0 0 0 0,-1 1 0 0 0,0-1 0 0 0,0 0 0 0 0,0 0 1 0 0,0-1-1 0 0,-1 1 0 0 0,1-1 0 0 0,-1 1 0 0 0,0-1 0 0 0,0 0 0 0 0,0 0 0 0 0,-1 0 0 0 0,1 0 1 0 0,-1 0-1 0 0,0 0 0 0 0,0 0 0 0 0,-1 0 0 0 0,1-1-30 0 0,4-32-696 0 0,-3 22-3193 0 0,0 1-6261 0 0,-2 7-2125 0 0</inkml:trace>
  <inkml:trace contextRef="#ctx0" brushRef="#br0" timeOffset="328.202">716 3 11955 0 0,'0'0'2419'0'0,"0"0"-503"0"0,0 0-133 0 0,0 0-29 0 0,0 0-102 0 0,0 0-182 0 0,0 0-265 0 0,0 0-248 0 0,0 0-182 0 0,0 0-117 0 0,0 0-119 0 0,0 0-100 0 0,4-2-52 0 0,-4 2-360 0 0,0 1 0 0 0,0-1 0 0 0,-1 1 0 0 0,1-1 0 0 0,0 1 0 0 0,0-1 0 0 0,0 0 0 0 0,0 1 1 0 0,0-1-1 0 0,0 1 0 0 0,0-1 0 0 0,0 1 0 0 0,0-1 0 0 0,0 1 0 0 0,0-1 0 0 0,0 1 0 0 0,1-1 0 0 0,-1 1 0 0 0,0-1 1 0 0,0 0-1 0 0,0 1 0 0 0,1-1 0 0 0,-1 1 0 0 0,0-1 0 0 0,0 0 0 0 0,1 1 0 0 0,-1-1 0 0 0,0 0 0 0 0,1 1 1 0 0,-1-1-1 0 0,0 0 0 0 0,1 1 0 0 0,-1-1 0 0 0,1 0 0 0 0,-1 0 0 0 0,0 1 0 0 0,1-1 0 0 0,-1 0 0 0 0,1 0 1 0 0,-1 0-1 0 0,1 0 0 0 0,-1 0 0 0 0,1 0 0 0 0,-1 0 0 0 0,1 0 0 0 0,-1 0 0 0 0,0 0 0 0 0,1 0-27 0 0,-5 14 41 0 0,-19 88 329 0 0,5 1-1 0 0,-3 71-369 0 0,-8 49-11 0 0,23-137-918 0 0,20-83-4004 0 0,-10-3 1100 0 0,-2 0-8272 0 0</inkml:trace>
  <inkml:trace contextRef="#ctx0" brushRef="#br0" timeOffset="1345.039">405 353 2200 0 0,'0'0'1403'0'0,"0"0"-65"0"0,0 0 112 0 0,0 0 263 0 0,0 0 189 0 0,0 0 71 0 0,0 0-54 0 0,0 0-171 0 0,0 0-181 0 0,0 0-183 0 0,0 0-189 0 0,-3 0-203 0 0,-11 0-173 0 0,11 0-148 0 0,3 0-117 0 0,0 0-100 0 0,0 0-74 0 0,0 0-82 0 0,13 0 523 0 0,114-2 1343 0 0,0 0-3936 0 0,-121 4-1212 0 0,-3-1-2425 0 0,-3 0-6722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2312 0 0,'0'0'1530'0'0,"0"0"-178"0"0,0 0-82 0 0,0 0 186 0 0,0 0 125 0 0,0 0-45 0 0,0 0-98 0 0,0 0-181 0 0,0 0-214 0 0,0 0-163 0 0,0 0-73 0 0,8-3 6138 0 0,29-13-5503 0 0,61-32 308 0 0,15-28-602 0 0,-97 127-906 0 0,-7 66-12 0 0,-6 0 0 0 0,-6 49-230 0 0,3-166 0 0 0,-2 42 18 0 0,-1 0 1 0 0,-3 0 0 0 0,-1 0-1 0 0,-2-1 1 0 0,-13 38-19 0 0,21-76 16 0 0,1 0 0 0 0,-1 1 0 0 0,0-1 0 0 0,-1 0-1 0 0,1 0 1 0 0,0 0 0 0 0,-1-1 0 0 0,0 1 0 0 0,1 0 0 0 0,-1-1 0 0 0,0 1 0 0 0,0-1-1 0 0,-1 1 1 0 0,1-1 0 0 0,-1 0 0 0 0,1 0 0 0 0,-1 0 0 0 0,1 0 0 0 0,-1 0-1 0 0,0-1 1 0 0,0 1 0 0 0,0-1 0 0 0,0 0 0 0 0,0 0 0 0 0,0 0 0 0 0,0 0 0 0 0,0-1-1 0 0,-1 1 1 0 0,1-1 0 0 0,-1 0-16 0 0,0-4 12 0 0,2 0-1 0 0,-1-1 0 0 0,0 1 1 0 0,1-1-1 0 0,0 0 1 0 0,0 0-1 0 0,0 1 1 0 0,1-1-1 0 0,0-1 0 0 0,0 1 1 0 0,0 0-1 0 0,0 0 1 0 0,1 0-1 0 0,0-1 0 0 0,0 1 1 0 0,0 0-1 0 0,1 0 1 0 0,0-2-12 0 0,-1-4 10 0 0,4-30-8 0 0,2 1-1 0 0,1 0 0 0 0,3 1 1 0 0,1 0-1 0 0,1 0 0 0 0,3 1 1 0 0,17-34-2 0 0,-24 49 1 0 0,0 1 1 0 0,2 0 0 0 0,1 0 0 0 0,0 1 0 0 0,2 0-1 0 0,0 1 1 0 0,1 0 0 0 0,1 1 0 0 0,1 1 0 0 0,1 1-1 0 0,0 0 1 0 0,1 1 0 0 0,1 0 0 0 0,1 2 0 0 0,0 1-1 0 0,0 0 1 0 0,11-4-2 0 0,-29 16 0 0 0,0 0-1 0 0,0 0 0 0 0,0 0 0 0 0,0 0 1 0 0,1 0-1 0 0,-1 0 0 0 0,0 0 1 0 0,0 1-1 0 0,0 0 0 0 0,1-1 0 0 0,-1 1 1 0 0,0 0-1 0 0,1 0 0 0 0,-1 0 1 0 0,0 0-1 0 0,0 0 0 0 0,1 1 0 0 0,-1-1 1 0 0,0 1-1 0 0,0-1 0 0 0,0 1 1 0 0,1 0-1 0 0,-1 0 0 0 0,0 0 0 0 0,0 0 1 0 0,0 0-1 0 0,0 1 0 0 0,-1-1 1 0 0,1 0-1 0 0,0 1 0 0 0,0-1 1 0 0,-1 1-1 0 0,1 0 0 0 0,-1 0 0 0 0,0-1 1 0 0,1 1-1 0 0,-1 0 0 0 0,0 0 1 0 0,0 0-1 0 0,0 1 0 0 0,0-1 0 0 0,-1 0 1 0 0,1 0-1 0 0,-1 0 0 0 0,1 2 1 0 0,1 8-4 0 0,-1 0 0 0 0,-1 0 0 0 0,0 0-1 0 0,-1 0 1 0 0,0 1 0 0 0,-1-1 0 0 0,0 0 0 0 0,0 0 0 0 0,-2-1-1 0 0,1 1 1 0 0,-2-1 0 0 0,1 1 0 0 0,-2-1 0 0 0,1-1-1 0 0,-1 1 1 0 0,-1-1 0 0 0,0 0 0 0 0,-1 0 0 0 0,0-1-1 0 0,0 0 1 0 0,-1 0 0 0 0,0-1 0 0 0,0 0 0 0 0,-1-1-1 0 0,0 0 1 0 0,0-1 0 0 0,-1 0 0 0 0,-3 2 4 0 0,-66 11-1969 0 0,75-34-3282 0 0,9 4-2474 0 0,2 7-3830 0 0</inkml:trace>
  <inkml:trace contextRef="#ctx0" brushRef="#br0" timeOffset="318.353">937 33 8938 0 0,'0'0'3538'0'0,"0"0"-1180"0"0,0 0-535 0 0,0 0-80 0 0,0 0-169 0 0,0 0-217 0 0,0 0-314 0 0,0 0-285 0 0,0 0-100 0 0,0 0-51 0 0,0 0-88 0 0,0 0-95 0 0,-21 16-71 0 0,-65 47-79 0 0,78-58-220 0 0,0 0 0 0 0,1 0-1 0 0,0 1 1 0 0,0 0 0 0 0,1 0 0 0 0,-1 1 0 0 0,1 0 0 0 0,1 0-1 0 0,-1 0 1 0 0,1 1 0 0 0,1-1 0 0 0,-1 1 0 0 0,1 0 0 0 0,1 1 0 0 0,-1-1-1 0 0,0 7-53 0 0,2-13 5 0 0,1 1 0 0 0,0 0-1 0 0,0 0 1 0 0,0-1 0 0 0,0 1-1 0 0,1 0 1 0 0,-1 0 0 0 0,1 0-1 0 0,0 0 1 0 0,-1 0 0 0 0,1 0-1 0 0,1 0 1 0 0,-1 0 0 0 0,0 0-1 0 0,1-1 1 0 0,-1 1-1 0 0,1 0 1 0 0,0 0 0 0 0,0 0-1 0 0,0-1 1 0 0,0 1 0 0 0,1 0-1 0 0,-1-1 1 0 0,1 1 0 0 0,0-1-1 0 0,-1 1 1 0 0,1-1 0 0 0,0 0-1 0 0,0 0 1 0 0,1 0 0 0 0,-1 0-1 0 0,0 0 1 0 0,1-1 0 0 0,-1 1-1 0 0,1-1 1 0 0,-1 1 0 0 0,1-1-1 0 0,0 0 1 0 0,-1 0-1 0 0,1 0 1 0 0,0 0 0 0 0,0-1-1 0 0,1 1-4 0 0,4 0 41 0 0,1-1 0 0 0,-1 0-1 0 0,1 0 1 0 0,-1-1 0 0 0,1 0-1 0 0,-1 0 1 0 0,0-1 0 0 0,1 0-1 0 0,-1-1 1 0 0,0 0 0 0 0,0 0-1 0 0,-1-1 1 0 0,1 0 0 0 0,-1 0-1 0 0,0 0 1 0 0,0-1 0 0 0,0 0-1 0 0,-1-1 1 0 0,1 0 0 0 0,-1 0-1 0 0,-1 0 1 0 0,1 0 0 0 0,-1-1-1 0 0,0 0 1 0 0,0 0 0 0 0,-1-1-1 0 0,0 1 1 0 0,-1-1 0 0 0,1 0-1 0 0,-2 0 1 0 0,1 0 0 0 0,-1 0-1 0 0,0 0 1 0 0,0 0 0 0 0,-1-1-1 0 0,-1 1 1 0 0,1-1-1 0 0,-1 1 1 0 0,-1-2-41 0 0,1 7-34 0 0,-1 0 0 0 0,1 0-1 0 0,-1-1 1 0 0,0 1 0 0 0,0 0 0 0 0,-1 0-1 0 0,1 0 1 0 0,-1 0 0 0 0,1 1 0 0 0,-1-1 0 0 0,0 0-1 0 0,0 1 1 0 0,0-1 0 0 0,0 1 0 0 0,-1-1-1 0 0,1 1 1 0 0,-1 0 0 0 0,1 0 0 0 0,-1 0-1 0 0,0 0 1 0 0,0 1 0 0 0,0-1 0 0 0,0 1 0 0 0,0 0-1 0 0,0 0 1 0 0,0 0 0 0 0,0 0 0 0 0,0 0-1 0 0,0 1 1 0 0,-1-1 0 0 0,1 1 0 0 0,0 0-1 0 0,-1 0 35 0 0,-45-3-7237 0 0,39 3-4640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7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38 877,'-5'17,"-2"7,0 0,1 0,2 0,0 0,2 1,0-1,2 1,1 0,0-1,2 1,2 6,-4-28,0 0,0 0,0-1,1 1,-1 0,1 0,-1 0,1-1,0 1,0-1,0 0,0 1,1-1,-1 0,0 0,1 0,0-1,-1 1,1 0,0-1,0 0,0 0,0 0,0 0,0 0,0-1,0 1,0-1,0 0,0 0,1 0,-1 0,0 0,0-1,0 0,0 1,0-1,0 0,0 0,0-1,0 1,-1-1,1 1,0-1,-1 0,1 0,-1 0,28-22,0-1,-2-1,-1-1,17-23,-43 48,105-135,-106 136,1 0,-1 0,0 1,0-1,1 0,-1 1,0-1,1 0,-1 1,1-1,-1 1,1-1,-1 1,1-1,-1 1,1-1,0 1,-1-1,1 1,0 0,-1 0,1-1,0 1,-1 0,1 0,0-1,0 1,-1 0,1 0,0 0,0 0,-1 0,1 0,0 0,-1 1,1-1,0 0,0 0,-1 0,1 1,0-1,-1 0,1 1,0-1,-1 1,1-1,-1 1,1-1,-1 1,1-1,-1 1,1-1,-1 1,1 0,-1-1,0 1,1 0,-1-1,0 1,0 0,0 0,1 0,5 55,-6-43,0-7,0 0,0 0,0 0,1 0,0 0,0 0,0 0,1 0,0 0,0 0,1-1,0 1,0-1,0 0,0 0,1 0,0 0,0 0,0-1,0 0,1 0,0 0,0 0,0-1,0 0,0 0,1 0,0-1,-1 0,1 0,0 0,0-1,0 1,0-2,5 1,-4-1,-1 0,1-1,-1 0,1-1,-1 1,0-1,1-1,-1 1,0-1,-1 0,1 0,0-1,-1 0,0 0,0 0,0 0,0-1,-1 0,0 0,0 0,0 0,3-6,57-133,-63 140,0-1,0 1,1-1,-1 1,1-1,-1 1,1-1,0 1,1 0,-1 0,1 0,0 0,0 1,0-1,0 1,1-1,3-1,3 2</inkml:trace>
  <inkml:trace contextRef="#ctx0" brushRef="#br0" timeOffset="259.319">1110 877,'-5'33,"-1"12</inkml:trace>
  <inkml:trace contextRef="#ctx0" brushRef="#br0" timeOffset="493.81">1449 171,'-9'43,"-9"38,-1 16,-2 0,3-7,4-9,5-13,-1-9,0-4,3-8,3-6,1-1,2-3,0-2,1-2,6-3,5-6,2-7</inkml:trace>
  <inkml:trace contextRef="#ctx0" brushRef="#br0" timeOffset="777.411">1900 1,'-36'80,"4"1,3 2,-15 72,27-90,2 2,3 0,-2 59,-14 168,28-269</inkml:trace>
  <inkml:trace contextRef="#ctx0" brushRef="#br0" timeOffset="1333.34">1110 453,'0'-5,"0"-6,5-1,1-4,-4 6,1 4,6 4,0 2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9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1904 0 0,'0'0'2156'0'0,"0"0"-448"0"0,0 0 19 0 0,0 0 232 0 0,0 0 141 0 0,0 0-110 0 0,0 0-415 0 0,0 0-548 0 0,0 0-412 0 0,0 0-142 0 0,0 0 31 0 0,3 2 125 0 0,8 4-257 0 0,0 0 0 0 0,1-2 0 0 0,-1 1-1 0 0,1-1 1 0 0,0-1 0 0 0,0 0 0 0 0,1-1 0 0 0,-1 0 0 0 0,1-1 0 0 0,-1-1 0 0 0,0 0 0 0 0,1 0 0 0 0,0-1-372 0 0,9 1 282 0 0,-1-1 0 0 0,0 0 0 0 0,0-2 0 0 0,-1 0-1 0 0,1-2 1 0 0,12-4-282 0 0,-28 8 34 0 0,0 0 21 0 0,0 1-1 0 0,0-1 1 0 0,0-1 0 0 0,1 1-1 0 0,-1-1 1 0 0,0 0 0 0 0,-1 0-1 0 0,1 0 1 0 0,0 0 0 0 0,-1-1-1 0 0,1 0 1 0 0,-1 0 0 0 0,0 0-1 0 0,0-1 1 0 0,0 1 0 0 0,0-1-1 0 0,-1 0 1 0 0,1 0 0 0 0,-1-1-1 0 0,0 1 1 0 0,0 0 0 0 0,-1-1-1 0 0,0 0 1 0 0,1 0 0 0 0,-1 1-1 0 0,-1-1 1 0 0,1 0 0 0 0,0-6-55 0 0,-1 9 14 0 0,0-1 1 0 0,0 1 0 0 0,-1-1-1 0 0,0 1 1 0 0,1-1 0 0 0,-1 0-1 0 0,0 1 1 0 0,0-1-1 0 0,0 1 1 0 0,0-1 0 0 0,-1 0-1 0 0,1 1 1 0 0,-1-1 0 0 0,0 1-1 0 0,1-1 1 0 0,-1 1 0 0 0,0-1-1 0 0,0 1 1 0 0,-1 0-1 0 0,1-1 1 0 0,0 1 0 0 0,-1 0-1 0 0,0 0 1 0 0,1 0 0 0 0,-1 0-1 0 0,0 0 1 0 0,0 1 0 0 0,0-1-1 0 0,0 0 1 0 0,0 1 0 0 0,0 0-1 0 0,-1-1 1 0 0,1 1-1 0 0,0 0 1 0 0,-1 0 0 0 0,1 0-1 0 0,-1 0 1 0 0,1 1 0 0 0,-1-1-1 0 0,1 1 1 0 0,-1-1 0 0 0,0 1-1 0 0,1 0 1 0 0,-2 0-15 0 0,0 1-6 0 0,0-1 0 0 0,-1 1 0 0 0,1 0 0 0 0,0 0 0 0 0,-1 0 0 0 0,1 1 0 0 0,0 0 0 0 0,0-1 0 0 0,0 2 0 0 0,0-1 0 0 0,0 0 0 0 0,1 1 1 0 0,-1-1-1 0 0,1 1 0 0 0,0 0 0 0 0,-1 0 0 0 0,1 1 0 0 0,1-1 0 0 0,-1 1 0 0 0,0-1 0 0 0,1 1 0 0 0,0 0 0 0 0,-1 2 6 0 0,-37 102-141 0 0,30-39 102 0 0,3 0-1 0 0,3 0 1 0 0,3 1-1 0 0,5 43 40 0 0,-3-106 0 0 0,6 106-51 0 0,-2-51-17 0 0,-3 1 1 0 0,-2-1-1 0 0,-6 46 68 0 0,4-91-33 0 0,-1 1 0 0 0,-1-1 0 0 0,0 0 0 0 0,-1 0 0 0 0,-1 0-1 0 0,-1-1 1 0 0,0 0 0 0 0,-1 0 0 0 0,-1 0 0 0 0,0-1 0 0 0,-1-1-1 0 0,-1 0 1 0 0,0 0 0 0 0,-1-1 0 0 0,-4 4 33 0 0,10-11-6 0 0,-1 1 1 0 0,-1-1-1 0 0,1 0 0 0 0,-1-1 0 0 0,0 0 1 0 0,0 0-1 0 0,0-1 0 0 0,-1 0 1 0 0,1 0-1 0 0,-1-1 0 0 0,0 0 1 0 0,0-1-1 0 0,-1 0 0 0 0,1 0 1 0 0,0-1-1 0 0,-1 0 0 0 0,1-1 1 0 0,0 0-1 0 0,-7-1 6 0 0,12-1 8 0 0,0-2-1 0 0,0 1 1 0 0,0 0 0 0 0,0-1-1 0 0,0 0 1 0 0,0 1 0 0 0,1-1-1 0 0,0-1 1 0 0,0 1 0 0 0,0 0-1 0 0,1-1 1 0 0,-1 0 0 0 0,1 0-1 0 0,0 1 1 0 0,0-1 0 0 0,1 0-1 0 0,-1 0 1 0 0,1-1 0 0 0,0 1-1 0 0,1 0 1 0 0,-1 0 0 0 0,1-1-1 0 0,0 1 1 0 0,0 0 0 0 0,1 0 0 0 0,-1-1-1 0 0,1 1 1 0 0,1 0 0 0 0,1-5-8 0 0,2-15 48 0 0,2 0 1 0 0,1 0 0 0 0,1 1 0 0 0,0 0 0 0 0,2 0-1 0 0,1 1 1 0 0,1 1 0 0 0,1 0 0 0 0,1 1 0 0 0,5-5-49 0 0,-8 7 35 0 0,1 1 1 0 0,1 1-1 0 0,0 0 1 0 0,1 0 0 0 0,1 2-1 0 0,1 0 1 0 0,0 0-1 0 0,1 2 1 0 0,0 0 0 0 0,1 1-1 0 0,1 1 1 0 0,-1 1-1 0 0,2 1 1 0 0,-1 0 0 0 0,2 2-1 0 0,1 0-35 0 0,27 9-1056 0 0,-31 4-1742 0 0,1-1-3747 0 0,-13-4-12 0 0,-1-1-3574 0 0</inkml:trace>
  <inkml:trace contextRef="#ctx0" brushRef="#br0" timeOffset="284.472">561 810 2521 0 0,'0'0'1400'0'0,"0"0"20"0"0,0 0 258 0 0,0 0 306 0 0,0 0 146 0 0,0 0-83 0 0,0 0-286 0 0,0 0-310 0 0,0 0-241 0 0,0 0-228 0 0,0 0-170 0 0,0 0-113 0 0,0 0-111 0 0,-9 30-58 0 0,-24 88-13 0 0,25-89 0 0 0,8-29 52 0 0,0 0 60 0 0,0 0 44 0 0,15-59 2081 0 0,4 11-2521 0 0,3 1 0 0 0,1 2 0 0 0,3 0 0 0 0,2 1 0 0 0,32-39-233 0 0,-16 46-1409 0 0,-20 33-8155 0 0,-20 4-2163 0 0</inkml:trace>
  <inkml:trace contextRef="#ctx0" brushRef="#br0" timeOffset="582.319">914 622 8322 0 0,'0'0'4931'0'0,"0"0"-2373"0"0,0 0-893 0 0,0 0-93 0 0,0 0-73 0 0,0 0-161 0 0,0 0-279 0 0,0 0-339 0 0,0 0-274 0 0,0 0-184 0 0,0 0-107 0 0,0 0-46 0 0,0 0-18 0 0,-18 16-30 0 0,-58 53-17 0 0,70-65-44 0 0,1 1 1 0 0,0 0-1 0 0,1 0 0 0 0,-1 0 0 0 0,1 1 1 0 0,0-1-1 0 0,0 1 0 0 0,1 0 1 0 0,-1 0-1 0 0,1 1 0 0 0,1-1 1 0 0,-1 1-1 0 0,1-1 0 0 0,0 1 0 0 0,1 0 1 0 0,0 0-1 0 0,0 0 0 0 0,0 3 0 0 0,1-7 7 0 0,0 0 0 0 0,0 0 0 0 0,0-1 0 0 0,0 1-1 0 0,1 0 1 0 0,-1-1 0 0 0,1 1 0 0 0,0 0 0 0 0,0-1-1 0 0,0 1 1 0 0,0-1 0 0 0,0 1 0 0 0,1-1 0 0 0,-1 0-1 0 0,1 0 1 0 0,-1 1 0 0 0,1-1 0 0 0,0 0 0 0 0,0 0 0 0 0,0 0-1 0 0,0-1 1 0 0,0 1 0 0 0,0 0 0 0 0,1-1 0 0 0,-1 0-1 0 0,0 1 1 0 0,1-1 0 0 0,-1 0 0 0 0,1 0 0 0 0,-1 0-1 0 0,1-1 1 0 0,0 1 0 0 0,-1-1 0 0 0,1 1 0 0 0,0-1 0 0 0,-1 0-1 0 0,3 0-6 0 0,2 1 30 0 0,1-1-1 0 0,0 0 0 0 0,-1 0 0 0 0,1-1 1 0 0,-1 0-1 0 0,1-1 0 0 0,-1 1 0 0 0,1-1 1 0 0,-1-1-1 0 0,0 1 0 0 0,0-1 0 0 0,0-1 0 0 0,3-1-29 0 0,-5 1 86 0 0,0 0 0 0 0,0 0 0 0 0,0-1 0 0 0,0 0 0 0 0,-1 1 0 0 0,0-2 0 0 0,0 1 0 0 0,0 0 0 0 0,-1-1 0 0 0,1 0 0 0 0,-1 0 0 0 0,-1 0 0 0 0,1 0 0 0 0,-1 0 0 0 0,0 0-1 0 0,0-1 1 0 0,-1 1 0 0 0,0-1 0 0 0,0 1 0 0 0,-1-1 0 0 0,0 1 0 0 0,0-1 0 0 0,0 0 0 0 0,-1 1 0 0 0,0-3-86 0 0,0 5-63 0 0,-1 0 1 0 0,0 1-1 0 0,0-1 1 0 0,0 1-1 0 0,0 0 1 0 0,0 0-1 0 0,-1-1 0 0 0,1 1 1 0 0,-1 1-1 0 0,0-1 1 0 0,0 0-1 0 0,0 1 1 0 0,0-1-1 0 0,-1 1 0 0 0,1 0 1 0 0,0 0-1 0 0,-1 0 1 0 0,0 1-1 0 0,1-1 1 0 0,-1 1-1 0 0,0 0 0 0 0,0 0 1 0 0,0 0-1 0 0,0 1 63 0 0,-17-3-4036 0 0,2 5-3444 0 0,13 1-4631 0 0</inkml:trace>
  <inkml:trace contextRef="#ctx0" brushRef="#br0" timeOffset="1046.268">1038 858 17996 0 0,'0'0'1620'0'0,"0"0"-736"0"0,0 0-198 0 0,0 0 195 0 0,0 0 172 0 0,0 0 3 0 0,0 0-192 0 0,0 0-243 0 0,0 0-155 0 0,0 0-97 0 0,0 0-66 0 0,0 0-24 0 0,7-22-64 0 0,25-68-25 0 0,5 28 178 0 0,-25 52-322 0 0,-10 8-51 0 0,0 0 1 0 0,0 0 0 0 0,0 1 0 0 0,0-1-1 0 0,1 1 1 0 0,-1-1 0 0 0,1 1 0 0 0,-1 0 0 0 0,1 0-1 0 0,0 0 1 0 0,-1 0 0 0 0,1 0 0 0 0,0 1-1 0 0,-1-1 1 0 0,1 1 0 0 0,0 0 0 0 0,0 0 0 0 0,0 0-1 0 0,-1 0 1 0 0,1 0 0 0 0,0 1 0 0 0,0-1-1 0 0,0 1 1 0 0,-1-1 0 0 0,1 1 0 0 0,0 0-1 0 0,-1 0 1 0 0,1 1 0 0 0,-1-1 0 0 0,1 0 0 0 0,-1 1-1 0 0,0-1 1 0 0,0 1 0 0 0,1 0 0 0 0,0 2 4 0 0,8 109 88 0 0,25-121-32 0 0,102-101 45 0 0,-137 108-103 0 0,-1 1 0 0 0,1-1 1 0 0,0 0-1 0 0,0 1 0 0 0,0-1 0 0 0,0 1 1 0 0,0-1-1 0 0,-1 1 0 0 0,1 0 0 0 0,0-1 1 0 0,0 1-1 0 0,0 0 0 0 0,0 0 0 0 0,0 0 0 0 0,0 0 1 0 0,0-1-1 0 0,0 1 0 0 0,0 0 0 0 0,0 1 1 0 0,0-1-1 0 0,0 0 0 0 0,0 0 0 0 0,0 0 1 0 0,0 1-1 0 0,0-1 0 0 0,0 0 0 0 0,0 1 0 0 0,0-1 1 0 0,0 1-1 0 0,0-1 0 0 0,-1 1 0 0 0,1-1 1 0 0,0 1-1 0 0,0 0 0 0 0,-1-1 0 0 0,1 1 1 0 0,0 0-1 0 0,-1 0 0 0 0,1-1 0 0 0,-1 1 1 0 0,1 0-1 0 0,-1 0 0 0 0,1 0 0 0 0,-1 0 0 0 0,1 0 1 0 0,-1 0-1 0 0,0 0 0 0 0,0 0 0 0 0,1 0 1 0 0,-1 0 1 0 0,3 59 35 0 0,-4-45 14 0 0,1-12-124 0 0,0 2 63 0 0,-1 0 1 0 0,1-1 0 0 0,0 1-1 0 0,0 0 1 0 0,1 0 0 0 0,-1-1-1 0 0,1 1 1 0 0,0 0 0 0 0,0-1-1 0 0,1 1 1 0 0,0-1 0 0 0,-1 1-1 0 0,1-1 1 0 0,1 0 0 0 0,-1 0-1 0 0,2 3 12 0 0,32 4-3242 0 0,-30-11-2080 0 0,-2 0-6862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 6689 0 0,'0'0'2833'0'0,"0"0"-588"0"0,0 0-205 0 0,0 0-81 0 0,0 0-135 0 0,0 0-231 0 0,0 0-321 0 0,0 0-232 0 0,0 0-153 0 0,0 0-157 0 0,0 0-94 0 0,0 0-65 0 0,-2-8 1373 0 0,16 8-1408 0 0,44 1 196 0 0,0-2 1 0 0,1-4 0 0 0,-1-1-1 0 0,3-4-732 0 0,34-6 225 0 0,-81 13-1585 0 0,12-2 3837 0 0,-12 2-2221 0 0,-4 1-3775 0 0,-8 1-2078 0 0,-3 1-3405 0 0,-1 0-3119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14907 0 0,'0'0'1585'0'0,"0"0"-152"0"0,0 0 148 0 0,0 0 135 0 0,0 0-120 0 0,0 0-310 0 0,0 0-295 0 0,0 0-171 0 0,0 0-144 0 0,0 0-96 0 0,0 0-73 0 0,0 0-83 0 0,0 0-56 0 0,34-2-52 0 0,108-9-68 0 0,-62-5 86 0 0,56-28 60 0 0,-129 42-1031 0 0,0 0 2856 0 0,-2 2-4149 0 0,-3 1-4094 0 0,-1 2-5712 0 0,-1 0 82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4193 0 0,'0'0'2488'0'0,"0"0"-1146"0"0,0 0-66 0 0,0 0 415 0 0,0 0 288 0 0,0 0-27 0 0,0 0-399 0 0,0 0-517 0 0,0 0-322 0 0,0 0-98 0 0,0 0 19 0 0,0 0 70 0 0,0 0 51 0 0,0 3 45 0 0,2-1-577 0 0,0 0 1 0 0,-1 1-1 0 0,1-1 1 0 0,0 0-1 0 0,0 0 1 0 0,0 0-1 0 0,1 0 1 0 0,-1 0 0 0 0,0 0-1 0 0,1-1 1 0 0,-1 1-1 0 0,1-1 1 0 0,-1 0-1 0 0,1 1 1 0 0,0-1-1 0 0,-1 0 1 0 0,1-1-1 0 0,0 1 1 0 0,0 0-1 0 0,0-1 1 0 0,0 0 0 0 0,0 0-1 0 0,0 0 1 0 0,-1 0-1 0 0,1 0 1 0 0,0 0-1 0 0,0-1 1 0 0,0 1-1 0 0,0-1 1 0 0,0 0-1 0 0,2-1-224 0 0,14 2 336 0 0,109-23 692 0 0,66-9-705 0 0,-141 28-1346 0 0,-30 4-7734 0 0,-19 0-3709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9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16123 0 0,'0'0'1678'0'0,"0"0"-328"0"0,0 0-202 0 0,0 0-80 0 0,0 0-85 0 0,0 0-144 0 0,0 0-204 0 0,0 0-134 0 0,0 0-57 0 0,0 0-30 0 0,0 0-37 0 0,0 0-33 0 0,-8 29-34 0 0,-23 91-42 0 0,19-3 432 0 0,13-85-567 0 0,-1 74 1092 0 0,0-61-2769 0 0,0-22-7802 0 0,0-27-2295 0 0</inkml:trace>
  <inkml:trace contextRef="#ctx0" brushRef="#br0" timeOffset="716.879">243 243 13307 0 0,'0'0'2662'0'0,"0"0"-1034"0"0,0 0-505 0 0,0 0-104 0 0,0 0 8 0 0,0 0-58 0 0,0 0-189 0 0,0 0-190 0 0,0 0-114 0 0,0 0-25 0 0,0 0-27 0 0,0 0-41 0 0,0 0-75 0 0,22-1-58 0 0,133-9 329 0 0,16-12-61 0 0,-104 18 103 0 0,-73-11 514 0 0,-71-43-1192 0 0,34 32 86 0 0,-1-6 110 0 0,44 54-289 0 0,8 15 185 0 0,-2 0-1 0 0,-1 1 0 0 0,-2 0 0 0 0,-2-1 0 0 0,-1 1 0 0 0,-2 0 1 0 0,-1 0-1 0 0,-6 17-34 0 0,-2 0 16 0 0,11-55-22 0 0,0 0 2 0 0,0 0 18 0 0,0 0-10 0 0,0 0 21 0 0,0 0 14 0 0,7-8 285 0 0,141-201 444 0 0,-111 155-737 0 0,-45 60-6842 0 0,3 0 20 0 0,5-5 3488 0 0,-4 3-9472 0 0</inkml:trace>
  <inkml:trace contextRef="#ctx0" brushRef="#br0" timeOffset="1129.951">880 225 19652 0 0,'0'0'1287'0'0,"0"0"-224"0"0,0 0-24 0 0,0 0 50 0 0,0 0-34 0 0,0 0-186 0 0,0 0-233 0 0,0 0-199 0 0,0 0-102 0 0,0 0-56 0 0,0 0-50 0 0,0 0-28 0 0,32-20-19 0 0,97-62-26 0 0,-73 58 47 0 0,-47 24-145 0 0,6-3 43 0 0,-14 2-98 0 0,1 0 0 0 0,-1 1 0 0 0,0-1 0 0 0,0 0 0 0 0,1 1 0 0 0,-1-1 0 0 0,1 0 0 0 0,-1 1 0 0 0,1 0 0 0 0,-1-1 0 0 0,0 1 0 0 0,1 0 1 0 0,-1 0-1 0 0,1 0 0 0 0,-1 0 0 0 0,1 0 0 0 0,-1 0 0 0 0,1 0 0 0 0,-1 0 0 0 0,1 1 0 0 0,-1-1 0 0 0,1 0 0 0 0,-1 1 0 0 0,0 0 0 0 0,1-1 0 0 0,-1 1 0 0 0,0 0 1 0 0,1-1-1 0 0,-1 1 0 0 0,0 0 0 0 0,0 0 0 0 0,0 0 0 0 0,0 0 0 0 0,0 0 0 0 0,0 1 0 0 0,0-1 0 0 0,0 0 0 0 0,0 0 0 0 0,0 1 0 0 0,-1-1 0 0 0,1 0 1 0 0,0 1-4 0 0,-1 5 8 0 0,-1 0 0 0 0,0 0 0 0 0,0 0 1 0 0,-1 0-1 0 0,1 0 0 0 0,-1 0 0 0 0,-1-1 1 0 0,1 1-1 0 0,-1-1 0 0 0,-1 0 1 0 0,1 0-1 0 0,-1 0 0 0 0,0 0 0 0 0,0 0 1 0 0,-1-1-1 0 0,-2 3-8 0 0,4-5 4 0 0,-145 188 152 0 0,146-188-151 0 0,0-1 1 0 0,0 0-1 0 0,0 1 1 0 0,1 0-1 0 0,-1-1 1 0 0,1 1-1 0 0,0 0 1 0 0,0 0 0 0 0,0-1-1 0 0,0 1 1 0 0,0 0-1 0 0,0 0 1 0 0,1 0-1 0 0,0 0 1 0 0,-1 0-1 0 0,1 1 1 0 0,0-1 0 0 0,0 0-1 0 0,1 0 1 0 0,-1 0-1 0 0,1 0 1 0 0,-1 0-1 0 0,1 0 1 0 0,0 0-1 0 0,0-1 1 0 0,1 1 0 0 0,-1 0-1 0 0,0 0 1 0 0,1-1-1 0 0,0 1 1 0 0,-1-1-1 0 0,1 1 1 0 0,0-1-1 0 0,0 0 1 0 0,0 0-1 0 0,1 0 1 0 0,-1 0 0 0 0,1 0-1 0 0,-1 0 1 0 0,1-1-1 0 0,-1 1 1 0 0,1-1-1 0 0,0 1 1 0 0,0-1-1 0 0,0 0 1 0 0,0 0 0 0 0,0-1-1 0 0,0 1 1 0 0,0 0-6 0 0,19 0 80 0 0,0-1 0 0 0,1-1 0 0 0,-1-1 0 0 0,0 0 0 0 0,0-2 0 0 0,0 0 0 0 0,-1-2 0 0 0,4-2-80 0 0,-12 5-267 0 0,-11 3-79 0 0,0 0-1 0 0,0-1 1 0 0,0 1 0 0 0,0-1-1 0 0,1 1 1 0 0,-1-1 0 0 0,0 0-1 0 0,0 0 1 0 0,0 1 0 0 0,-1-2-1 0 0,1 1 1 0 0,0 0 0 0 0,0 0-1 0 0,-1 0 1 0 0,1-1 0 0 0,0 1-1 0 0,-1-1 1 0 0,1 0 0 0 0,-1 1-1 0 0,0-1 1 0 0,0 0 0 0 0,1 0-1 0 0,-1 0 1 0 0,0 1 0 0 0,-1-1-1 0 0,1-1 347 0 0,0-1-12130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716 340 0 0 0,'0'0'2308'0'0,"0"0"-913"0"0,0 0-333 0 0,0 0 98 0 0,0 0 271 0 0,0 0 242 0 0,0 0 87 0 0,0 0-136 0 0,0 0-222 0 0,0 0-251 0 0,0 0-210 0 0,3-7-115 0 0,0 0-400 0 0,3-6-327 0 0,-5-1 5057 0 0,-20 17-3624 0 0,-202 56-586 0 0,15 1-123 0 0,163-46-554 0 0,69-2-497 0 0,2-5 269 0 0,0-1-1 0 0,0-1 1 0 0,1-1-1 0 0,0-2 1 0 0,22 0-41 0 0,55 4 77 0 0,0 9-137 0 0,-105-15 60 0 0,0 1 1 0 0,-1-1-1 0 0,1 0 0 0 0,-1 0 0 0 0,1 1 1 0 0,0-1-1 0 0,-1 0 0 0 0,1 1 0 0 0,-1-1 1 0 0,1 0-1 0 0,-1 1 0 0 0,1-1 0 0 0,-1 1 0 0 0,0-1 1 0 0,1 1-1 0 0,-1-1 0 0 0,1 1 0 0 0,-1 0 1 0 0,0-1-1 0 0,0 1 0 0 0,1-1 0 0 0,-1 1 1 0 0,0 0-1 0 0,0-1 0 0 0,0 1 0 0 0,1-1 1 0 0,-1 1-1 0 0,0 0 0 0 0,0-1 0 0 0,0 1 0 0 0,0 0 1 0 0,0-1-1 0 0,0 1 0 0 0,0 0 0 0 0,-1-1 1 0 0,1 1-1 0 0,0 0 0 0 0,0-1 0 0 0,0 1 1 0 0,-1-1-1 0 0,1 1 0 0 0,0-1 0 0 0,-1 1 1 0 0,1 0-1 0 0,0-1 0 0 0,-1 1 0 0 0,1-1 0 0 0,-1 1 1 0 0,1-1-1 0 0,-1 0 0 0 0,1 1 0 0 0,-1 0 0 0 0,-33 29 153 0 0,27-24-154 0 0,-52 38 19 0 0,-1-2 1 0 0,-2-3-1 0 0,-46 19-18 0 0,19-8 7 0 0,-166 94 170 0 0,254-142-179 0 0,1-1 0 0 0,0 0 0 0 0,0 1 0 0 0,-1-1 0 0 0,1 0 0 0 0,0 1-1 0 0,0-1 1 0 0,0 0 0 0 0,1 1 0 0 0,-1-1 0 0 0,0 0 0 0 0,0 1 0 0 0,1-1 0 0 0,-1 0 0 0 0,1 0 0 0 0,-1 1 0 0 0,1-1 0 0 0,-1 0 0 0 0,1 0 0 0 0,0 0 0 0 0,-1 0-1 0 0,1 0 1 0 0,0 0 0 0 0,0 0 0 0 0,0 0 0 0 0,0 0 0 0 0,0 0 0 0 0,0 0 0 0 0,0 0 0 0 0,0-1 0 0 0,1 1 0 0 0,-1 0 0 0 0,0-1 0 0 0,0 1 0 0 0,0-1 0 0 0,1 0-1 0 0,-1 1 1 0 0,0-1 0 0 0,1 0 0 0 0,-1 0 0 0 0,0 1 0 0 0,1-1 0 0 0,-1 0 0 0 0,0 0 0 0 0,1-1 0 0 0,-1 1 0 0 0,0 0 2 0 0,5 2 26 0 0,13 4 23 0 0,0-1 0 0 0,0-1-1 0 0,1-1 1 0 0,-1 0-1 0 0,1-2 1 0 0,0 0 0 0 0,0-1-1 0 0,0-1-48 0 0,2 1 35 0 0,154-15 107 0 0,-175 14-377 0 0,-1-1 1 0 0,0 0 0 0 0,1 0-1 0 0,-1 0 1 0 0,0 0 0 0 0,0 0-1 0 0,0 0 1 0 0,0 0 0 0 0,0 0-1 0 0,-1 0 1 0 0,1 0 0 0 0,0 0-1 0 0,-1 0 1 0 0,0 0 0 0 0,1 0-1 0 0,-1 1 1 0 0,0-1 0 0 0,0 0-1 0 0,0 0 1 0 0,0 1 0 0 0,0-1-1 0 0,0 1 1 0 0,-1-1 0 0 0,1 1-1 0 0,0-1 1 0 0,-1 1 0 0 0,0 0-1 0 0,0-1 235 0 0,-1-2-1289 0 0,-5-7-4690 0 0,1 0-5337 0 0</inkml:trace>
  <inkml:trace contextRef="#ctx0" brushRef="#br0" timeOffset="337.373">446 1 8250 0 0,'0'0'1960'0'0,"0"0"-133"0"0,0 0-56 0 0,0 0-21 0 0,0 0-47 0 0,0 0-153 0 0,0 0-313 0 0,0 0-351 0 0,0 0-319 0 0,0 0-219 0 0,0 0-40 0 0,0 0 78 0 0,-2 10 104 0 0,-11 182 1806 0 0,13-181-2213 0 0,0 170 1659 0 0,-23 177-1742 0 0,-33 158 236 0 0,30-422-508 0 0,27-94 170 0 0,-1 0 0 0 0,0 0 0 0 0,0 0 0 0 0,1 0 1 0 0,-1 0-1 0 0,0 0 0 0 0,0 0 0 0 0,1 0 0 0 0,-1 0 1 0 0,0 0-1 0 0,0 0 0 0 0,1 0 0 0 0,-1 0 0 0 0,0 0 0 0 0,0 0 1 0 0,0 0-1 0 0,1 0 0 0 0,-1 0 0 0 0,0 1 0 0 0,0-1 0 0 0,1 0 1 0 0,-1 0-1 0 0,0 0 0 0 0,0 0 0 0 0,0 0 0 0 0,0 1 0 0 0,1-1 1 0 0,-1 0-1 0 0,0 0 0 0 0,0 0 0 0 0,0 1 0 0 0,0-1 0 0 0,0 0 1 0 0,0 1 101 0 0,22-19-2574 0 0,-11 7-2343 0 0,-3 3-6479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855 424 2969 0 0,'0'0'2101'0'0,"0"0"-187"0"0,0 0 32 0 0,0 0 100 0 0,0 0-45 0 0,0 0-159 0 0,0 0-273 0 0,0 0-303 0 0,0 0-197 0 0,0 0-149 0 0,0 0-103 0 0,1-6 1029 0 0,-2 5 1898 0 0,-134 24-2995 0 0,-125 24-578 0 0,148-27-73 0 0,-113 8 491 0 0,242-9-223 0 0,83 47 42 0 0,-64-49-320 0 0,1-2-1 0 0,1-1 1 0 0,0-1-1 0 0,0-3 1 0 0,1-1-1 0 0,1-2 1 0 0,15 0-88 0 0,168 29 92 0 0,-125-11-48 0 0,-79-14-66 0 0,-19-10 20 0 0,-12 11 63 0 0,-178 57 407 0 0,-366 170-399 0 0,540-232-73 0 0,4-2 6 0 0,-1 0-1 0 0,1 0 0 0 0,1 2 0 0 0,-1-1 0 0 0,1 1 1 0 0,0 1-1 0 0,1 0 0 0 0,0 0 0 0 0,0 1 0 0 0,0 1-1 0 0,6 34-70 0 0,4-44 56 0 0,0 0-2 0 0,0 0 2 0 0,24 23 171 0 0,20-8 64 0 0,264-7 571 0 0,-190-10-634 0 0,183 2 294 0 0,-301 0-441 0 0,0 0-10 0 0,0 0-22 0 0,0 0 11 0 0,0 0 18 0 0,-17 5-1770 0 0,1-6-2776 0 0,11 1-99 0 0,1 0-7689 0 0</inkml:trace>
  <inkml:trace contextRef="#ctx0" brushRef="#br0" timeOffset="2867.793">1475 384 1432 0 0,'0'0'1777'0'0,"0"0"-226"0"0,0 0-55 0 0,0 0 36 0 0,0 0 58 0 0,0 0 22 0 0,0 0-102 0 0,0 0-168 0 0,0 0-162 0 0,0 0-168 0 0,0 0-146 0 0,-13-19-96 0 0,-42-56-49 0 0,-21-8 2790 0 0,2 6-949 0 0,72 75-2529 0 0,0 1 1 0 0,0-1-1 0 0,0 0 0 0 0,0 1 0 0 0,-1-1 1 0 0,1 1-1 0 0,0 0 0 0 0,-1-1 1 0 0,1 1-1 0 0,0 1 0 0 0,-1-1 1 0 0,1 0-1 0 0,-1 0 0 0 0,0 1 1 0 0,1-1-1 0 0,-1 1 0 0 0,1 0 0 0 0,-1 0 1 0 0,0 0-1 0 0,1 0 0 0 0,-1 1 1 0 0,0-1-1 0 0,1 1 0 0 0,-1-1 1 0 0,1 1-1 0 0,-1 0 0 0 0,1 0 1 0 0,-1 0-1 0 0,1 0 0 0 0,0 0 0 0 0,-1 1 1 0 0,1-1-1 0 0,0 1 0 0 0,0 0 1 0 0,0-1-1 0 0,0 1 0 0 0,0 0 1 0 0,1 0-34 0 0,-4 4 0 0 0,0 0 0 0 0,1 0 0 0 0,0 0 0 0 0,0 1 0 0 0,0-1 0 0 0,1 1 0 0 0,0 0 0 0 0,0 0 0 0 0,1 0 1 0 0,0 0-1 0 0,0 1 0 0 0,1-1 0 0 0,0 2 0 0 0,0 40 27 0 0,2 0 1 0 0,2 0-1 0 0,3 0 1 0 0,1 0 0 0 0,3-1-1 0 0,2-1 1 0 0,3 4-28 0 0,10 48 14 0 0,49 308 206 0 0,-66-350-105 0 0,-3 0 0 0 0,-2 0 0 0 0,-5 53-115 0 0,1-102 53 0 0,0 1 0 0 0,-1-1 0 0 0,0 0 0 0 0,0 0 0 0 0,-1 1 0 0 0,0-1 0 0 0,0-1 0 0 0,-1 1 0 0 0,0 0 0 0 0,0-1 0 0 0,-1 0 0 0 0,0 0 0 0 0,0 0 0 0 0,-1-1 0 0 0,1 0 0 0 0,-1 0 0 0 0,-1 0 0 0 0,-1 1-53 0 0,4-6 39 0 0,-1 1 1 0 0,0 0 0 0 0,0-1-1 0 0,1 0 1 0 0,-1 0 0 0 0,0 0 0 0 0,0-1-1 0 0,0 0 1 0 0,0 0 0 0 0,0 0-1 0 0,0 0 1 0 0,0-1 0 0 0,0 0-1 0 0,0 0 1 0 0,1 0 0 0 0,-1-1 0 0 0,0 1-1 0 0,1-1 1 0 0,-1 0 0 0 0,1-1-1 0 0,-1 1 1 0 0,1-1 0 0 0,0 0 0 0 0,0 0-1 0 0,0 0 1 0 0,1 0 0 0 0,-4-4-40 0 0,4 4-46 0 0,1 0 1 0 0,-1-1-1 0 0,1 0 1 0 0,-1 0-1 0 0,1 0 1 0 0,0 0-1 0 0,1 0 0 0 0,-1 0 1 0 0,1 0-1 0 0,-1 0 1 0 0,1-1-1 0 0,1 1 1 0 0,-1 0-1 0 0,1-1 1 0 0,-1 1-1 0 0,1-1 1 0 0,0 1-1 0 0,1 0 1 0 0,-1-1-1 0 0,1 1 1 0 0,0-3 45 0 0,23-18-2565 0 0,-14 19-1438 0 0,0 1-4713 0 0,-4 5-2997 0 0</inkml:trace>
  <inkml:trace contextRef="#ctx0" brushRef="#br0" timeOffset="3557.413">1713 1308 5481 0 0,'0'0'3329'0'0,"0"0"-1034"0"0,0 0-419 0 0,0 0-65 0 0,0 0-39 0 0,0 0-155 0 0,0 0-305 0 0,0 0-355 0 0,0 0-293 0 0,0 0-172 0 0,0 0-88 0 0,0 0-20 0 0,0 22 3030 0 0,-74 88-2171 0 0,-18-2-915 0 0,32-51-310 0 0,56-53-213 0 0,-8 5-3626 0 0,0-13-7565 0 0,8 3 495 0 0</inkml:trace>
  <inkml:trace contextRef="#ctx0" brushRef="#br0" timeOffset="3873.335">1468 1271 5545 0 0,'0'0'2611'0'0,"0"0"-30"0"0,0 0-79 0 0,0 0-187 0 0,0 0-245 0 0,0 0-414 0 0,0 0-428 0 0,0 0-306 0 0,0 0-227 0 0,0 0-158 0 0,0 0-131 0 0,0 0-106 0 0,0 0-71 0 0,0 12 679 0 0,50 113 1845 0 0,46 29-1890 0 0,-47-111-902 0 0,-42-39-251 0 0,-6-3-2857 0 0,0-1-3343 0 0,-1 0-5104 0 0</inkml:trace>
  <inkml:trace contextRef="#ctx0" brushRef="#br0" timeOffset="4137.681">1882 1437 14683 0 0,'0'0'1807'0'0,"0"0"-608"0"0,0 0-233 0 0,0 0 63 0 0,0 0 91 0 0,0 0 1 0 0,0 0-224 0 0,0 0-226 0 0,0 0-152 0 0,0 0-104 0 0,0 0-74 0 0,0 0-73 0 0,0 0-59 0 0,-3 25-50 0 0,-8 77-50 0 0,1-38 77 0 0,-11 13-586 0 0,4-51-5847 0 0,15-26-1609 0 0,-2 0-3340 0 0</inkml:trace>
  <inkml:trace contextRef="#ctx0" brushRef="#br0" timeOffset="4965.293">1868 1 5489 0 0,'0'0'3584'0'0,"0"0"-1365"0"0,0 0-523 0 0,0 0-65 0 0,0 0 21 0 0,0 0-37 0 0,0 0-176 0 0,0 0-302 0 0,0 0-317 0 0,0 0-248 0 0,0 0-151 0 0,0 0-94 0 0,0 0-29 0 0,-12 1-9 0 0,-33 6 2 0 0,12 23 351 0 0,28-20-483 0 0,-65 133 999 0 0,-27 41-872 0 0,75-162-972 0 0,22-22 376 0 0,0 0-40 0 0,0 0-60 0 0,0 0-63 0 0,0 0-74 0 0,0-4-1390 0 0,-1-11-1201 0 0,0-2-7044 0 0,1 9 2490 0 0</inkml:trace>
  <inkml:trace contextRef="#ctx0" brushRef="#br0" timeOffset="5219.249">1580 4 1432 0 0,'0'0'2178'0'0,"0"0"-55"0"0,0 0 32 0 0,0 0 84 0 0,0 0-195 0 0,0 0-341 0 0,0 0-427 0 0,0 0-435 0 0,0 0-316 0 0,0 0-184 0 0,0 0-6 0 0,0 0 173 0 0,0 19 1863 0 0,84 80 2279 0 0,-70-85-4592 0 0,-1 2 0 0 0,0-1 0 0 0,-1 2 0 0 0,0 0 0 0 0,-1 0 0 0 0,-1 1 0 0 0,0 1-58 0 0,-8 3-2055 0 0,-2-13-3305 0 0,0-3-5479 0 0</inkml:trace>
  <inkml:trace contextRef="#ctx0" brushRef="#br0" timeOffset="5637.819">1873 255 11626 0 0,'0'0'1856'0'0,"0"0"-582"0"0,0 0-235 0 0,0 0 91 0 0,0 0 117 0 0,0 0-44 0 0,0 0-204 0 0,0 0-255 0 0,0 0-187 0 0,0 0-121 0 0,0 0-117 0 0,0 0-92 0 0,0 0-71 0 0,27-9-52 0 0,80-25-40 0 0,-70 25 15 0 0,-29 57 478 0 0,-44 26 154 0 0,17-45-530 0 0,15-23-140 0 0,1-1 1 0 0,0 0-1 0 0,1 1 0 0 0,-1 0 0 0 0,1 0 0 0 0,0 0 0 0 0,1 0 0 0 0,-1 0 0 0 0,1 0 1 0 0,0 0-1 0 0,1 0 0 0 0,0 0 0 0 0,0 7-41 0 0,2-10 52 0 0,0-1 0 0 0,0 1 1 0 0,0 0-1 0 0,1-1 0 0 0,0 1 0 0 0,-1-1 0 0 0,1 1 0 0 0,0-1 1 0 0,0 0-1 0 0,0-1 0 0 0,0 1 0 0 0,0 0 0 0 0,0-1 0 0 0,1 0 1 0 0,-1 1-1 0 0,1-1 0 0 0,-1-1 0 0 0,1 1 0 0 0,-1 0 1 0 0,1-1-1 0 0,-1 0 0 0 0,1 0 0 0 0,-1 0 0 0 0,1 0 0 0 0,-1 0 1 0 0,1-1-1 0 0,-1 0 0 0 0,1 1 0 0 0,1-2-52 0 0,8 2 215 0 0,1-2-81 0 0,0 0 0 0 0,0 0 0 0 0,0-1 1 0 0,0-1-1 0 0,-1-1 0 0 0,1 0 0 0 0,-1 0 0 0 0,5-4-134 0 0,-9-9-167 0 0,-10 11-2404 0 0,-1 3-3583 0 0,-1 3-5958 0 0</inkml:trace>
  <inkml:trace contextRef="#ctx0" brushRef="#br0" timeOffset="6315.83">2440 505 11979 0 0,'0'0'2180'0'0,"0"0"-366"0"0,0 0-319 0 0,0 0-23 0 0,0 0 20 0 0,0 0-119 0 0,0 0-262 0 0,0 0-295 0 0,0 0-283 0 0,0 0-205 0 0,0 0-97 0 0,0 0-70 0 0,0 0-27 0 0,-1-3-5 0 0,-1-10-35 0 0,2 22 227 0 0,3 29 419 0 0,-3-32-653 0 0,10 425 1536 0 0,-5-336-1590 0 0,-6-84-4841 0 0,-5-35 228 0 0,-2 3-5204 0 0,4 15 810 0 0</inkml:trace>
  <inkml:trace contextRef="#ctx0" brushRef="#br0" timeOffset="6572.521">2425 476 9386 0 0,'0'0'1970'0'0,"0"0"-505"0"0,0 0-200 0 0,0 0 146 0 0,0 0 174 0 0,0 0-40 0 0,0 0-232 0 0,0 0-301 0 0,0 0-218 0 0,0 0-134 0 0,0 0-120 0 0,0 0-73 0 0,33-3-52 0 0,103-7-54 0 0,56 1-99 0 0,-195 31-4590 0 0,-5-15 1466 0 0,1 0-3542 0 0,1-3-4453 0 0</inkml:trace>
  <inkml:trace contextRef="#ctx0" brushRef="#br0" timeOffset="6734.221">2436 781 3249 0 0,'0'0'2976'0'0,"0"0"-351"0"0,0 0-238 0 0,0 0-161 0 0,0 0-111 0 0,0 0-200 0 0,0 0-305 0 0,0 0-321 0 0,0 0-302 0 0,0 0-245 0 0,0 0-175 0 0,0 0-127 0 0,0 0-94 0 0,23 4-96 0 0,71 10-70 0 0,13-28-207 0 0,-78 9-453 0 0,7-1-1629 0 0,-13 3-4228 0 0,-11 2-5245 0 0</inkml:trace>
  <inkml:trace contextRef="#ctx0" brushRef="#br0" timeOffset="7770.2">3268 741 1504 0 0,'0'0'3488'0'0,"0"0"-1258"0"0,0 0-415 0 0,0 0 100 0 0,0 0 33 0 0,0 0 1 0 0,0 0-193 0 0,0 0-338 0 0,0 0-328 0 0,0 0-291 0 0,0 0-220 0 0,0 0-154 0 0,-12-5-95 0 0,-43-13-47 0 0,52 17-253 0 0,1 1-1 0 0,-1-1 1 0 0,0 1 0 0 0,0 0 0 0 0,0 0 0 0 0,1 1 0 0 0,-1-1 0 0 0,0 0 0 0 0,1 1 0 0 0,-1 0 0 0 0,0 0-1 0 0,1-1 1 0 0,-1 1 0 0 0,1 1 0 0 0,-1-1 0 0 0,1 0 0 0 0,-1 1 0 0 0,1-1 0 0 0,0 1 0 0 0,0 0 0 0 0,-1 0-30 0 0,-7 5 130 0 0,-2-1-92 0 0,1 0-1 0 0,0 0 0 0 0,0 1 0 0 0,0 1 1 0 0,1 0-1 0 0,0 0 0 0 0,1 1 0 0 0,0 0 0 0 0,0 1 1 0 0,1-1-1 0 0,0 2 0 0 0,0-1 0 0 0,2 1 1 0 0,-1 0-1 0 0,1 1 0 0 0,1 0 0 0 0,0-1 0 0 0,1 2 1 0 0,0-1-1 0 0,1 0 0 0 0,0 1 0 0 0,0 4-37 0 0,2-14 7 0 0,1 0 0 0 0,-1 0 0 0 0,1 1 0 0 0,0-1 0 0 0,0 0-1 0 0,0 1 1 0 0,0-1 0 0 0,1 0 0 0 0,-1 0 0 0 0,1 1 0 0 0,0-1-1 0 0,0 0 1 0 0,0 0 0 0 0,0 0 0 0 0,1 0 0 0 0,-1 0 0 0 0,1 0 0 0 0,0 0-1 0 0,-1 0 1 0 0,1-1 0 0 0,1 1 0 0 0,-1-1 0 0 0,0 0 0 0 0,1 1-1 0 0,-1-1 1 0 0,1 0 0 0 0,-1 0 0 0 0,1 0 0 0 0,0-1 0 0 0,0 1 0 0 0,0-1-1 0 0,0 0 1 0 0,0 1 0 0 0,0-1 0 0 0,1-1 0 0 0,-1 1 0 0 0,1 0-7 0 0,18 0 172 0 0,0 0 0 0 0,0-2 0 0 0,0-1-1 0 0,0 0 1 0 0,0-2 0 0 0,-1 0 0 0 0,1-1 0 0 0,-1-2 0 0 0,0 0 0 0 0,-1-1 0 0 0,0-1 0 0 0,0-1 0 0 0,-1 0 0 0 0,0-2 0 0 0,7-6-172 0 0,5-4 222 0 0,-1 0 0 0 0,-1-3 0 0 0,-2 0 0 0 0,0-1 0 0 0,-2-2 0 0 0,-1-1 0 0 0,1-3-222 0 0,-13 11 21 0 0,0-1 0 0 0,-2 0 0 0 0,-1-1 0 0 0,-1 0 0 0 0,-1 0 0 0 0,0-1 0 0 0,-2 1 0 0 0,-1-1 0 0 0,-1 0 0 0 0,-1-1 0 0 0,-1 1 0 0 0,-2-17-21 0 0,1 35-19 0 0,0 0 0 0 0,-1 0 0 0 0,1 0 1 0 0,-1 0-1 0 0,-1 0 0 0 0,1 0 0 0 0,-1 1 1 0 0,0-1-1 0 0,-1 1 0 0 0,1-1 0 0 0,-1 1 1 0 0,0 0-1 0 0,0 0 0 0 0,-1 0 0 0 0,1 0 1 0 0,-1 1-1 0 0,0 0 0 0 0,-1-1 0 0 0,1 1 0 0 0,-1 1 1 0 0,1-1-1 0 0,-1 1 0 0 0,0 0 0 0 0,-1 0 1 0 0,1 0-1 0 0,0 0 0 0 0,-3 0 19 0 0,-3-1-29 0 0,1 1-1 0 0,-1 0 0 0 0,0 1 1 0 0,1 0-1 0 0,-1 0 0 0 0,0 1 1 0 0,0 1-1 0 0,0 0 0 0 0,0 0 1 0 0,0 1-1 0 0,0 0 0 0 0,0 1 1 0 0,0 1-1 0 0,-6 1 30 0 0,-1 2-10 0 0,0 1 1 0 0,1 0-1 0 0,0 2 0 0 0,0-1 1 0 0,1 2-1 0 0,0 0 0 0 0,0 2 1 0 0,1-1-1 0 0,1 2 0 0 0,0 0 10 0 0,7-6 8 0 0,1-1 0 0 0,1 1 1 0 0,-1 0-1 0 0,1 1 0 0 0,1-1 0 0 0,-1 1 0 0 0,1 0 0 0 0,0 0 0 0 0,1 0 0 0 0,0 1 0 0 0,1-1 0 0 0,-1 1 1 0 0,1 0-1 0 0,1-1 0 0 0,0 1 0 0 0,0 0 0 0 0,1 0 0 0 0,0 0 0 0 0,1 0 0 0 0,-1 0 0 0 0,2-1 0 0 0,0 5-8 0 0,5 5 52 0 0,1 0-1 0 0,1-1 1 0 0,0 0-1 0 0,2 0 0 0 0,0-1 1 0 0,0-1-1 0 0,1 0 1 0 0,1 0-1 0 0,1-1 0 0 0,0-1 1 0 0,1 0-1 0 0,0-1 1 0 0,13 8-52 0 0,144 105 694 0 0,-81-59-407 0 0,-66-40-263 0 0,-17-20-1196 0 0,-2-20-3634 0 0,-4 9 661 0 0,0 1-6588 0 0</inkml:trace>
  <inkml:trace contextRef="#ctx0" brushRef="#br0" timeOffset="8135.909">4069 652 14227 0 0,'0'0'2230'0'0,"0"0"-754"0"0,0 0-317 0 0,0 0 39 0 0,0 0 57 0 0,0 0-91 0 0,0 0-288 0 0,0 0-287 0 0,0 0-139 0 0,0 0-10 0 0,0 0 23 0 0,0 0 30 0 0,0 0-43 0 0,-1 14-85 0 0,0-1-262 0 0,-1 0 0 0 0,0 0 0 0 0,0-1-1 0 0,-1 1 1 0 0,-1 0 0 0 0,-1-1 0 0 0,1 0 0 0 0,-7 10-103 0 0,-27 39 225 0 0,-3-2 1 0 0,-2-1-1 0 0,-11 7-225 0 0,2-3-125 0 0,39-44-315 0 0,13-17 244 0 0,-9-9-5720 0 0,4-5 1169 0 0,3 4-2031 0 0,2 2-3354 0 0</inkml:trace>
  <inkml:trace contextRef="#ctx0" brushRef="#br0" timeOffset="8617.543">3784 590 9522 0 0,'0'0'2837'0'0,"0"0"-469"0"0,0 0-415 0 0,0 0-272 0 0,0 0-180 0 0,0 0-201 0 0,0 0-269 0 0,0 0-235 0 0,0 0-229 0 0,0 0-191 0 0,0 0-103 0 0,0 0-14 0 0,-3 1 17 0 0,3-1-228 0 0,-1 0-1 0 0,1 1 1 0 0,-1-1 0 0 0,0 1 0 0 0,1-1-1 0 0,-1 1 1 0 0,1 0 0 0 0,-1-1-1 0 0,1 1 1 0 0,-1 0 0 0 0,1-1 0 0 0,0 1-1 0 0,-1 0 1 0 0,1-1 0 0 0,0 1-1 0 0,-1 0 1 0 0,1 0 0 0 0,0-1 0 0 0,0 1-1 0 0,0 0 1 0 0,0 0 0 0 0,0 0-1 0 0,0-1 1 0 0,0 1 0 0 0,0 0 0 0 0,0 0-1 0 0,0-1 1 0 0,0 1 0 0 0,0 0-1 0 0,1 0 1 0 0,-1-1 0 0 0,0 1-1 0 0,1 0 1 0 0,-1 0 0 0 0,0-1 0 0 0,1 1-1 0 0,-1 0 1 0 0,1-1 0 0 0,-1 1-1 0 0,1-1 1 0 0,-1 1 0 0 0,1 0 0 0 0,-1-1-1 0 0,1 0 1 0 0,0 1 0 0 0,-1-1-1 0 0,1 1 1 0 0,0-1 0 0 0,0 0 0 0 0,-1 1-1 0 0,1-1 1 0 0,0 0 0 0 0,-1 0-1 0 0,1 1-46 0 0,143 138 2671 0 0,-49 8-2157 0 0,-65-90-415 0 0,2-3 0 0 0,3 0 0 0 0,2-2 0 0 0,10 7-100 0 0,-33-52-383 0 0,-20-16-876 0 0,0 1-1601 0 0,-1 3-2005 0 0,5 2-7198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2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574 332 568 0 0,'0'0'996'0'0,"0"0"-142"0"0,0 0 150 0 0,0 0 320 0 0,0 0 247 0 0,0 0 102 0 0,0 0-102 0 0,0 0-226 0 0,0 0-242 0 0,0 0-235 0 0,0 0-171 0 0,11-5-79 0 0,35-15 25 0 0,-35 15 87 0 0,-11 5 93 0 0,0 0 38 0 0,0 0-47 0 0,0 0-77 0 0,0 0-68 0 0,0 0-38 0 0,0 0-1 0 0,0 0 17 0 0,0 0-13 0 0,0 0-13 0 0,0 0-36 0 0,0 0-68 0 0,-32-17 669 0 0,16 10-1126 0 0,0 2 1 0 0,-1 1-1 0 0,0 0 0 0 0,0 1 0 0 0,0 0 1 0 0,0 2-1 0 0,0 0 0 0 0,0 1 1 0 0,-1 0-1 0 0,1 2 0 0 0,0 0 0 0 0,0 1 1 0 0,0 0-1 0 0,0 2 0 0 0,1 0 0 0 0,0 0 1 0 0,0 2-1 0 0,0 0 0 0 0,1 1 1 0 0,-14 9-61 0 0,5-4 63 0 0,21-13-59 0 0,0 1 0 0 0,0 0 0 0 0,1 0 0 0 0,-1 1-1 0 0,0-1 1 0 0,0 1 0 0 0,1-1 0 0 0,-1 1 0 0 0,1 0 0 0 0,-1 0 0 0 0,1 0 0 0 0,0 0-1 0 0,0 0 1 0 0,0 1 0 0 0,0-1 0 0 0,0 1 0 0 0,1-1 0 0 0,-1 1 0 0 0,1 0 0 0 0,-1 0-1 0 0,1-1 1 0 0,0 1 0 0 0,0 0 0 0 0,0 0 0 0 0,1 0 0 0 0,-1 0 0 0 0,1 1-4 0 0,-1 0 4 0 0,0 1 0 0 0,1 0 0 0 0,-1-1 1 0 0,1 1-1 0 0,1-1 0 0 0,-1 1 1 0 0,1 0-1 0 0,-1-1 0 0 0,1 1 0 0 0,0-1 1 0 0,1 0-1 0 0,-1 1 0 0 0,1-1 1 0 0,0 0-1 0 0,0 0 0 0 0,0 0 0 0 0,1 0 1 0 0,-1 0-1 0 0,1 0 0 0 0,0-1 1 0 0,0 1-1 0 0,0-1 0 0 0,1 0 0 0 0,-1 0 1 0 0,1 0-1 0 0,0 0 0 0 0,-1-1 1 0 0,1 0-5 0 0,201 65 344 0 0,-187-49-322 0 0,-18-18-26 0 0,0 0 10 0 0,-15 12 354 0 0,-267 138 255 0 0,255-132-591 0 0,17-12-24 0 0,0 0 0 0 0,0 0 0 0 0,1 1 0 0 0,0 0 1 0 0,1 0-1 0 0,0 1 0 0 0,0 0 0 0 0,0 1 0 0 0,1 0 1 0 0,0 0-1 0 0,1 0 0 0 0,0 1 0 0 0,-4 8 0 0 0,9-15 1 0 0,0 1 0 0 0,0-1 0 0 0,1 1 0 0 0,-1-1 0 0 0,1 1-1 0 0,0-1 1 0 0,0 1 0 0 0,0-1 0 0 0,0 1 0 0 0,1-1 0 0 0,-1 1 0 0 0,1-1-1 0 0,0 1 1 0 0,0-1 0 0 0,0 0 0 0 0,0 1 0 0 0,1-1 0 0 0,-1 0-1 0 0,1 0 1 0 0,0 0 0 0 0,0 0 0 0 0,0 0 0 0 0,0-1 0 0 0,1 1 0 0 0,-1 0-1 0 0,1-1 1 0 0,-1 0 0 0 0,1 0 0 0 0,0 0 0 0 0,0 0 0 0 0,0 0 0 0 0,3 1-1 0 0,4 2 47 0 0,0-1 1 0 0,0 0-1 0 0,1 0 1 0 0,-1-1-1 0 0,1-1 1 0 0,0 1-1 0 0,-1-2 1 0 0,1 0-1 0 0,0 0 1 0 0,1-1-48 0 0,124-18 264 0 0,-102 3-3226 0 0,-26 10 249 0 0,-4 3 259 0 0,0-2-4077 0 0,-2 0-5431 0 0</inkml:trace>
  <inkml:trace contextRef="#ctx0" brushRef="#br0" timeOffset="500.253">395 0 6705 0 0,'0'0'2076'0'0,"0"0"-285"0"0,0 0-220 0 0,0 0-54 0 0,0 0-20 0 0,0 0-134 0 0,0 0-247 0 0,0 0-275 0 0,0 0-207 0 0,0 0-57 0 0,0 0 26 0 0,0 0 66 0 0,0 0 16 0 0,-4 13-79 0 0,-22 111 1153 0 0,14 318 1566 0 0,-36-63-2997 0 0,12-192-289 0 0,33-156 844 0 0,3-25-3408 0 0,0-3-3378 0 0,0-2 45 0 0,0-5-5896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0 0 0,'0'0'1752'0'0,"0"0"-10"0"0,0 0 137 0 0,0 0 302 0 0,0 0 210 0 0,0 0-64 0 0,0 0-371 0 0,0 0-507 0 0,0 0-385 0 0,0 0-241 0 0,0 0-142 0 0,6 8 2631 0 0,51-8-1572 0 0,16 1-625 0 0,-1-3 0 0 0,0-3 0 0 0,55-11-1115 0 0,85-18 1029 0 0,-168 27-2270 0 0,-73 26-3889 0 0,16-9-3295 0 0,7-6-2842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8418 0 0,'0'0'2650'0'0,"0"0"-481"0"0,0 0-269 0 0,0 0-107 0 0,0 0-170 0 0,0 0-325 0 0,0 0-371 0 0,0 0-303 0 0,0 0-204 0 0,0 0-104 0 0,0 0-57 0 0,0 0-11 0 0,0 0 17 0 0,-4 4 87 0 0,1 0-294 0 0,3-4-36 0 0,1 0 0 0 0,-1 0 1 0 0,1 0-1 0 0,-1 0 0 0 0,1 0 0 0 0,-1 0 1 0 0,1 0-1 0 0,-1 0 0 0 0,1 0 1 0 0,-1 0-1 0 0,1 0 0 0 0,-1 0 0 0 0,1 0 1 0 0,-1 0-1 0 0,1 1 0 0 0,-1-1 1 0 0,0 0-1 0 0,1 0 0 0 0,-1 1 0 0 0,1-1 1 0 0,-1 0-1 0 0,1 0 0 0 0,-1 1 0 0 0,0-1 1 0 0,1 0-1 0 0,-1 1 0 0 0,0-1 1 0 0,1 1-1 0 0,-1-1 0 0 0,0 1 0 0 0,0-1 1 0 0,0 0-1 0 0,1 1 0 0 0,-1-1 1 0 0,0 1-1 0 0,0-1 0 0 0,0 1 0 0 0,0-1 1 0 0,0 1-1 0 0,1-1 0 0 0,-1 1 1 0 0,0-1-1 0 0,0 1 0 0 0,-1-1 0 0 0,1 1 1 0 0,0-1-1 0 0,0 1 0 0 0,0-1 0 0 0,0 1 1 0 0,0-1-1 0 0,0 1 0 0 0,-1-1 1 0 0,1 1-1 0 0,0-1 0 0 0,0 0 0 0 0,-1 1 1 0 0,1-1-1 0 0,0 1 0 0 0,-1-1 1 0 0,1 0-1 0 0,0 1 0 0 0,-1-1 0 0 0,1 0 1 0 0,0 1-1 0 0,-1-1-22 0 0,186 1 2400 0 0,67-34-1179 0 0,-148 29-3139 0 0,-102 9-2032 0 0,-3 0-6644 0 0,0-4-637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46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1,'-17'53,"-12"238,17-76,13 161,0-353,0 1,1-1,2 0,0-1,1 1,2-1,0 0,1 0,2 1,-8-20,-1 0,1 0,0 0,0 0,0-1,0 1,1 0,-1-1,1 0,0 1,0-1,-1 0,1-1,0 1,1 0,-1-1,0 0,0 0,1 0,-1 0,0 0,1-1,-1 1,1-1,-1 0,1 0,-1 0,1-1,-1 1,1-1,-1 0,0 0,1 0,-1 0,0 0,0-1,0 0,0 1,2-3,23-17,-2-2,0-1,-1-1,-2-1,-1-1,-1-1,-1-1,-2-1,4-8,-20 35,78-135,-5-4,-6-5,-24 44,-45 102,-1 1,1-1,0 0,0 1,0-1,0 0,0 1,0-1,0 0,1 1,-1-1,0 0,0 1,0-1,1 0,-1 1,0-1,1 0,-1 1,1-1,-1 1,0-1,1 1,-1-1,1 1,0-1,-1 1,1 0,-1-1,1 1,-1 0,1-1,0 1,-1 0,1 0,0-1,-1 1,1 0,0 0,0 0,-1 0,1 0,0 0,-1 0,1 0,0 1,-1-1,1 0,0 0,-1 0,1 1,0-1,-1 0,1 1,-1-1,1 0,-1 1,1-1,0 1,-1-1,0 1,1-1,-1 1,1 0,-1-1,1 1,16 47,-1 29,-10-43,1 0,1-1,2 0,1 0,2-1,1 0,1-1,15 21,-18-36,78 86,-86-99,0 0,0 0,0-1,0 1,0-1,0 0,1 0,-1-1,1 1,-1-1,1 0,0 0,-1-1,1 1,0-1,-1 0,1 0,0-1,-1 0,1 1,0-1,-1-1,1 1,-1-1,1 0,3-2,12-11,0-1,0-1,-2 0,0-2,-1 0,-1-1,0-1,-2 0,-1-1,0 0,-2-1,2-7,4-1,-16 28,17-26,-2-1,-1 0,-1-1,-2 0,-1-1,-2-1,-1 0,2-23,-8 41,0 2,-1 1,0-1,-1 1,0-1,-1 1,0-1,-1 1,-1 0,0-2,3 14,0 1,0-1,0 1,0-1,0 0,0 1,0-1,0 0,0 1,0-1,0 0,0 1,-1-1,1 0,0 1,0-1,0 0,0 1,-1-1,1 0,0 1,0-1,-1 0,1 0,0 1,-1-1,1 0,0 0,-1 0,1 0,0 1,-1-1,1 0,0 0,-1 0,1 0,0 0,-1 0,1 0,-1 0,1 0,0 0,-1 0,1 0,0 0,-1 0,1 0,0-1,-1 1,1 0,0 0,-1 0,1 0,0-1,-1 1,1 0,0 0,-1-1,1 1,0 0,0-1,0 1,-1 0,1-1,-7 33,4-8</inkml:trace>
  <inkml:trace contextRef="#ctx0" brushRef="#br0" timeOffset="335.937">1555 960,'30'-12,"-2"-1,0-2,0-1,-1 0,-1-2,-1-1,-1-2,0 0,14-18,-36 37,1-1,-1 1,1-1,-1 0,0 0,0 0,0-1,-1 1,1 0,-1 0,1-1,-1 1,0-1,-1 0,1 1,-1-1,1 1,-1-1,0 0,0 1,-1-1,1 0,-1 1,0-1,0 1,0-1,0 1,0-1,-1 1,0 0,0 0,0 0,0 0,0 0,0 0,-1 0,1 1,-1-1,0 1,0 0,0 0,0 0,0 0,0 0,-1 1,1-1,-1 1,1 0,-1 0,-1 0,0 0,-1 1,1 0,-1 0,0 0,1 1,0-1,-1 1,1 1,-1-1,1 1,0 0,0 0,0 0,0 1,0 0,1 0,-1 0,1 1,0-1,0 1,0 0,0 0,-1 2,-63 112,63-108,1 1,0 0,1 0,0 0,0 0,1 1,1-1,0 1,1-1,0 1,0-1,1 1,1-1,0 1,1-1,0 0,0 0,1 0,1-1,-1 1,2-1,0 0,0 0,1-1,0 0,0 0,1 0,0-1,6 4,-1-5,1 0,-1-1,1-1,0 0,0-1,1 0,-1-1,1-1,0 0,0-1,0-1,-1 0,1-1,0-1,13-3,0-2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10386 0 0,'0'0'2671'0'0,"0"0"-907"0"0,0 0-372 0 0,0 0-27 0 0,0 0 22 0 0,0 0-50 0 0,0 0-166 0 0,0 0-187 0 0,0 0-84 0 0,0 0-38 0 0,0 0-117 0 0,0 0-74 0 0,21 5-83 0 0,67 14-133 0 0,-69-16-252 0 0,1 0 0 0 0,-1-2 0 0 0,1 0-1 0 0,0-1 1 0 0,0-1 0 0 0,-1-1 0 0 0,2-1-203 0 0,14-1 248 0 0,152-19 427 0 0,-95 8-2732 0 0,-91 14 1702 0 0,0 0-1510 0 0,0 0-3539 0 0,0 1-6959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1 420 6729 0 0,'0'0'1571'0'0,"0"0"-168"0"0,0 0 150 0 0,0 0 138 0 0,0 0 30 0 0,0 0-123 0 0,0 0-228 0 0,0 0-237 0 0,0 0-211 0 0,0 0-187 0 0,33-6-129 0 0,101-21-109 0 0,-75 2 157 0 0,-53 17-515 0 0,20-25 312 0 0,-2 0 0 0 0,-1-1 0 0 0,-1-2 0 0 0,-2 0 1 0 0,-2-1-1 0 0,-1-1 0 0 0,-2 0 0 0 0,1-12-451 0 0,-13 32 711 0 0,-3 21-206 0 0,0 1-562 0 0,9 240 605 0 0,5-153-384 0 0,-3 1 0 0 0,-5 0 0 0 0,-3 0 0 0 0,-5 1 0 0 0,-3-1 0 0 0,-14 61-164 0 0,-16 57 45 0 0,34-204-1 0 0,-3 5-484 0 0,2-19-433 0 0,-3-9 409 0 0,4-74-3539 0 0,7 61-76 0 0,3 2-3799 0 0,-2 9-3096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1 11490 0 0,'0'0'4264'0'0,"0"0"-2406"0"0,0 0-867 0 0,0 0-157 0 0,0 0 15 0 0,0 0 2 0 0,-38 24-66 0 0,-116 76-109 0 0,-15 23 987 0 0,46-21-375 0 0,122-101-1276 0 0,1-1-1 0 0,-1 1 0 0 0,0 0 0 0 0,1 0 1 0 0,-1 0-1 0 0,0 0 0 0 0,1 0 0 0 0,-1 0 1 0 0,1 0-1 0 0,-1 0 0 0 0,1 0 0 0 0,0 0 1 0 0,0 1-1 0 0,-1-1 0 0 0,1 0 0 0 0,0 0 1 0 0,0 0-1 0 0,0 0 0 0 0,0 0 0 0 0,0 0 1 0 0,0 1-1 0 0,0-1 0 0 0,1 0 0 0 0,-1 0 1 0 0,0 0-1 0 0,1 0 0 0 0,-1 0 0 0 0,1 0 1 0 0,-1 0-1 0 0,1 0 0 0 0,-1 0 0 0 0,1 0 1 0 0,0 0-1 0 0,-1 0 0 0 0,1 0 0 0 0,0 0 1 0 0,0 0-1 0 0,0-1 0 0 0,-1 1 0 0 0,1 0 1 0 0,0-1-1 0 0,0 1 0 0 0,0-1 0 0 0,0 1 1 0 0,1-1-12 0 0,54 17 428 0 0,-41-14-306 0 0,14 6 266 0 0,-2 1 1 0 0,0 1-1 0 0,0 2 1 0 0,-1 1-1 0 0,0 0 1 0 0,7 8-389 0 0,81 91 1172 0 0,-36-2-652 0 0,-71-38-134 0 0,-7-73-413 0 0,11 12-122 0 0,-7-11 81 0 0,-1 0 0 0 0,1-1 0 0 0,-1 1 0 0 0,0-1 0 0 0,1 1 0 0 0,-1-1 0 0 0,1 0 0 0 0,-1-1 0 0 0,1 1 0 0 0,-1 0 1 0 0,1-1-1 0 0,-1 0 0 0 0,0 0 0 0 0,1 0 0 0 0,-1 0 0 0 0,0-1 0 0 0,0 1 0 0 0,0-1 0 0 0,0 0 0 0 0,0 1 0 0 0,2-3 68 0 0,24-15-3885 0 0,-17 11 175 0 0,-2 0-8689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14451 0 0,'0'0'3455'0'0,"0"0"-1301"0"0,0 0-525 0 0,0 0-153 0 0,0 0-145 0 0,0 0-192 0 0,0 0-274 0 0,0 0-237 0 0,0 0-150 0 0,0 0-133 0 0,0 0-89 0 0,0 0-49 0 0,-9 10-46 0 0,-26 32-35 0 0,31-37-112 0 0,1 0 1 0 0,0 1-1 0 0,0-1 1 0 0,0 1-1 0 0,1 0 1 0 0,0 0 0 0 0,0 0-1 0 0,1 0 1 0 0,-1 0-1 0 0,1 1 1 0 0,0-1-1 0 0,1 0 1 0 0,0 1-1 0 0,0-1 1 0 0,0 0-1 0 0,1 1 1 0 0,0-1-15 0 0,0 18-38 0 0,-2-12-596 0 0,6 30 548 0 0,3-33-2868 0 0,7-6-3354 0 0,-13-3-5010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8642 0 0,'0'0'4641'0'0,"0"0"-2817"0"0,0 0-351 0 0,0 0-209 0 0,0 0-256 0 0,0 0-192 0 0,0 0-296 0 0,0 0-376 0 0,0 0-184 0 0,0 0-136 0 0,0 0-64 0 0,0 0-16 0 0,0 0-160 0 0,0 0-344 0 0,-44 55-584 0 0,52-36-2257 0 0,-5-8-8162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0 395 16227 0 0,'0'0'934'0'0,"0"0"-52"0"0,0 0 239 0 0,0 0 239 0 0,0 0-22 0 0,0 0-210 0 0,0 0-252 0 0,0 0-170 0 0,0 0-113 0 0,0 0-93 0 0,0 0-85 0 0,0 0-97 0 0,16-29-30 0 0,50-90-39 0 0,-29 30 267 0 0,-8-5-173 0 0,-23 174-1226 0 0,-7-74 892 0 0,1 0-1 0 0,0 0 1 0 0,1-1-1 0 0,-1 1 1 0 0,1 0 0 0 0,0 0-1 0 0,1-1 1 0 0,0 1 0 0 0,-1-1-1 0 0,2 1 1 0 0,-1-1-1 0 0,1 0 1 0 0,-1 0 0 0 0,1 0-1 0 0,1 0 1 0 0,-1 0-1 0 0,1-1 1 0 0,0 1 0 0 0,0-1-1 0 0,0 0 1 0 0,0-1-1 0 0,1 1 1 0 0,-1-1 0 0 0,1 1-1 0 0,0-1 1 0 0,0-1-1 0 0,1 1 1 0 0,-1-1 0 0 0,0 0-1 0 0,1 0 1 0 0,4 1-9 0 0,-4-2 97 0 0,0 0 0 0 0,1-1 0 0 0,-1 0 0 0 0,0 0 0 0 0,1 0 0 0 0,-1 0 0 0 0,0-1 0 0 0,1 0 0 0 0,-1-1 0 0 0,0 0 0 0 0,0 0 0 0 0,0 0 0 0 0,0 0 0 0 0,0-1 0 0 0,-1 0 0 0 0,1 0 0 0 0,-1-1 0 0 0,0 1 0 0 0,0-1 1 0 0,0 0-1 0 0,3-4-97 0 0,1-1 46 0 0,-1-1 1 0 0,0 0 0 0 0,-1-1-1 0 0,0 0 1 0 0,-1 0 0 0 0,0 0-1 0 0,0-1 1 0 0,-1 1 0 0 0,-1-1-1 0 0,0-1 1 0 0,-1 1 0 0 0,0 0-1 0 0,-1-1 1 0 0,0 0 0 0 0,-1-10-47 0 0,2 3-381 0 0,-1 6-2136 0 0,-2 3-4958 0 0,0 8-5131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1 940 2216 0 0,'0'0'1720'0'0,"0"0"-1020"0"0,0 0-251 0 0,0 0 423 0 0,0 0 559 0 0,0 0 284 0 0,0 0 39 0 0,0 0-123 0 0,0 0-147 0 0,0 0-105 0 0,0 0-118 0 0,0 0-141 0 0,33 0-144 0 0,106 0-142 0 0,-29-4 1650 0 0,-105 4-2366 0 0,-1-1 1 0 0,1 0-1 0 0,-1-1 0 0 0,1 1 0 0 0,-1-1 0 0 0,0 0 1 0 0,0 0-1 0 0,0 0 0 0 0,0 0 0 0 0,0-1 1 0 0,0 0-1 0 0,-1 0 0 0 0,1 0 0 0 0,-1 0 1 0 0,0 0-1 0 0,1-1 0 0 0,-2 1 0 0 0,1-1 0 0 0,0 0 1 0 0,-1 0-1 0 0,0 0 0 0 0,0 0 0 0 0,0-1 1 0 0,0 1-1 0 0,-1 0 0 0 0,1-4-118 0 0,-1 5 3 0 0,-1 1 0 0 0,0-1-1 0 0,1 0 1 0 0,-2 0 0 0 0,1 0-1 0 0,0 0 1 0 0,0 1 0 0 0,-1-1 0 0 0,0 0-1 0 0,1 0 1 0 0,-1 0 0 0 0,0 1 0 0 0,0-1-1 0 0,-1 1 1 0 0,1-1 0 0 0,0 1 0 0 0,-1-1-1 0 0,0 1 1 0 0,1 0 0 0 0,-1 0 0 0 0,0-1-1 0 0,0 1 1 0 0,-1 1 0 0 0,1-1 0 0 0,0 0-1 0 0,0 0 1 0 0,-1 1 0 0 0,1 0-1 0 0,-1-1 1 0 0,1 1 0 0 0,-1 0 0 0 0,0 0-1 0 0,0 0 1 0 0,1 1 0 0 0,-1-1 0 0 0,0 1-1 0 0,-2-1-2 0 0,-3 0-26 0 0,0 1-1 0 0,0-1 1 0 0,0 2-1 0 0,0-1 1 0 0,0 1 0 0 0,1 0-1 0 0,-1 1 1 0 0,0-1-1 0 0,0 2 1 0 0,1-1-1 0 0,0 1 1 0 0,-1 0-1 0 0,1 1 1 0 0,0-1-1 0 0,1 1 1 0 0,-1 1-1 0 0,1-1 1 0 0,-1 1-1 0 0,1 1 1 0 0,1-1-1 0 0,-1 1 1 0 0,1 0 0 0 0,0 0-1 0 0,0 0 1 0 0,1 1-1 0 0,0-1 1 0 0,0 1-1 0 0,0 0 1 0 0,1 1-1 0 0,0-1 1 0 0,1 1-1 0 0,-1-1 1 0 0,2 1-1 0 0,-1 0 1 0 0,1-1-1 0 0,0 1 1 0 0,0 0-1 0 0,1 0 1 0 0,0 0 0 0 0,1 0 25 0 0,1-1 20 0 0,1-1-1 0 0,1 0 0 0 0,-1 0 1 0 0,1 0-1 0 0,0 0 0 0 0,0 0 1 0 0,0-1-1 0 0,1 1 0 0 0,0-1 1 0 0,0-1-1 0 0,1 1 0 0 0,-1-1 1 0 0,1 0-1 0 0,0 0 0 0 0,0 0 1 0 0,0-1-1 0 0,1 0 0 0 0,-1 0 1 0 0,2 0-19 0 0,11 4 139 0 0,0-1-1 0 0,0-1 1 0 0,0 0 0 0 0,1-1 0 0 0,0-2 0 0 0,-1 0 0 0 0,1-1 0 0 0,0 0 0 0 0,0-2 0 0 0,0-1 0 0 0,0 0 0 0 0,-1-1 0 0 0,1-1 0 0 0,-1-1 0 0 0,0-1 0 0 0,5-3-139 0 0,14-6 185 0 0,-1-2-1 0 0,-1-1 1 0 0,0-2-1 0 0,-2-1 1 0 0,0-2-1 0 0,-2-1 1 0 0,16-16-185 0 0,-23 15 46 0 0,-2-1 0 0 0,-1-1-1 0 0,-1-1 1 0 0,-2-1 0 0 0,-1 0 0 0 0,-1-1-1 0 0,-1-1 1 0 0,-2-1 0 0 0,11-32-46 0 0,-9 13-2 0 0,-3 0-1 0 0,-1 0 1 0 0,-3-1 0 0 0,-2-1 0 0 0,-2 1-1 0 0,-2-1 1 0 0,-4-20 2 0 0,2 66-2 0 0,-1 1 1 0 0,0-1-1 0 0,-1 1 1 0 0,1-1-1 0 0,-1 1 1 0 0,-1-1-1 0 0,1 1 0 0 0,-1-1 1 0 0,0 1-1 0 0,0 0 1 0 0,-1 0-1 0 0,0 0 0 0 0,0 0 1 0 0,-1 1-1 0 0,1-1 1 0 0,-1 1-1 0 0,0 0 0 0 0,0 0 1 0 0,-1 0-1 0 0,0 0 1 0 0,0 0 1 0 0,3 5-6 0 0,0-1 1 0 0,0 0-1 0 0,0 1 1 0 0,0-1-1 0 0,0 1 1 0 0,0-1-1 0 0,0 1 1 0 0,0 0-1 0 0,0 0 1 0 0,0 0-1 0 0,0 0 1 0 0,0 0 0 0 0,0 0-1 0 0,0 1 1 0 0,0-1-1 0 0,0 1 1 0 0,0 0-1 0 0,0-1 1 0 0,0 1-1 0 0,0 0 1 0 0,1 0-1 0 0,-1 0 1 0 0,0 0-1 0 0,0 0 1 0 0,1 0-1 0 0,-1 1 1 0 0,1-1-1 0 0,-1 1 1 0 0,1-1-1 0 0,0 1 1 0 0,-1-1-1 0 0,1 1 1 0 0,0 0-1 0 0,0 0 1 0 0,0-1 0 0 0,0 2 4 0 0,-32 69-22 0 0,32-70 25 0 0,-15 62 28 0 0,1 0 0 0 0,4 1 1 0 0,3 1-1 0 0,2 0 0 0 0,3 0 0 0 0,5 48-30 0 0,0-73 27 0 0,0-1 0 0 0,3 1 0 0 0,2 0 0 0 0,1-1 0 0 0,2 0 0 0 0,1-1 0 0 0,3 0 0 0 0,11 21-27 0 0,-21-50 0 0 0,-1-2-9 0 0,0 0 0 0 0,0 0 0 0 0,1-1 0 0 0,0 1 0 0 0,1-1 0 0 0,-1 0 0 0 0,1 0 0 0 0,1-1-1 0 0,-1 0 1 0 0,1 0 0 0 0,0 0 0 0 0,2 0 9 0 0,-1-43-1991 0 0,-12 2-1170 0 0,0 20-2547 0 0,4 4-6117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14107 0 0,'0'0'2443'0'0,"0"0"-1389"0"0,0 0-393 0 0,0 0 206 0 0,0 0 272 0 0,0 0 157 0 0,0 0-122 0 0,0 0-221 0 0,0 0-179 0 0,0 0-122 0 0,0 0-116 0 0,34 3-88 0 0,107 10-88 0 0,101-10-109 0 0,-240-3-340 0 0,61 0-812 0 0,-22 0-4973 0 0,-27 0-5935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 5505 0 0,'0'0'2047'0'0,"0"0"6"0"0,0 0 39 0 0,0 0-22 0 0,0 0-180 0 0,0 0-358 0 0,0 0-353 0 0,0 0-215 0 0,0 0-72 0 0,0 0-26 0 0,0 0-23 0 0,2-7 3168 0 0,-50 322-2342 0 0,45-270-1523 0 0,3-29-409 0 0,3-25-1258 0 0,5-16-295 0 0,0-4-4578 0 0,-6 18-3697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12 15323 0 0,'0'0'2591'0'0,"0"0"-673"0"0,0 0-441 0 0,0 0-268 0 0,0 0-129 0 0,0 0-149 0 0,0 0-229 0 0,0 0-206 0 0,0 0-208 0 0,0 0-140 0 0,0 0-71 0 0,0 0-34 0 0,-4-2-24 0 0,-14-5-46 0 0,14 5-49 0 0,27 13-944 0 0,-4-6-938 0 0,-7-2-2771 0 0,-5 0-6778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0,'-26'180,"12"18,-8-1,-9-1,-27 77,28-156,30-89,16-35,0-37,-11 20</inkml:trace>
  <inkml:trace contextRef="#ctx0" brushRef="#br0" timeOffset="249.951">0 734,'43'-5,"39"-6,14-6,-4-1,-12 4,-12 3,-11-1,-11 2,-8-2,-7 0,-2-2,-3 2,-5-3,-1 2,-5-3,-4 3</inkml:trace>
  <inkml:trace contextRef="#ctx0" brushRef="#br0" timeOffset="730.425">847 28,'-58'877,"58"-856,6 82,-5-100,-1 1,1-1,0 1,0-1,0 1,1-1,-1 0,1 1,-1-1,1 0,0 0,0 0,1 0,-1-1,1 1,-1-1,1 1,0-1,0 0,0 0,0 0,0 0,0-1,3 2,1-3,-1-1,0 1,1-1,-1 0,0-1,0 1,0-1,0-1,0 1,0-1,0 0,-1 0,1-1,-1 1,0-1,0 0,0-1,-1 1,0-1,0 0,1-1,13-11,119-108,-136 123,0 0,0 0,0 1,0-1,1 0,-1 0,1 1,0-1,-1 1,1-1,0 1,0 0,0-1,0 1,0 0,0 0,0 1,0-1,0 0,1 1,-1-1,0 1,0 0,0 0,1 0,-1 0,0 0,1 0,-1 0,0 1,0-1,0 1,0 0,1 0,-1 0,0 0,0 0,0 0,-1 0,1 0,0 1,0 0,2 10,-2 0,1 0,-1 0,-1 0,0 1,-1-1,0 0,-1 1,-1 5,0 17,5 46,3-62</inkml:trace>
  <inkml:trace contextRef="#ctx0" brushRef="#br0" timeOffset="985.329">1552 903,'-9'24,"-4"8</inkml:trace>
  <inkml:trace contextRef="#ctx0" brushRef="#br0" timeOffset="1134.504">1468 452,'0'-5,"0"-1</inkml:trace>
  <inkml:trace contextRef="#ctx0" brushRef="#br0" timeOffset="1399.907">1919 621,'-4'5,"0"1,1-1,0 1,0-1,0 1,0 0,1 0,0 0,0 1,1-1,0 0,0 1,0-1,1 1,0-1,0 1,1-1,-1 1,2-1,-1 0,1 1,-1-1,2 0,-1 0,1 0,0-1,0 1,0 0,5 4,27 20,-31-28,0-1,0 1,0 1,0-1,0 0,-1 1,1 0,-1 0,0 0,0 0,0 1,0-1,0 1,-1 0,0-1,1 1,-1 0,-1 1,1-1,-1 0,1 0,-1 1,-1-1,1 1,0-1,-1 0,0 1,0-1,-1 1,1-1,-1 1,0-1,0 1,0-1,-1 2,-4 3,0 0,-1-1,0 0,0 0,-1-1,0 0,0 0,-1 0,0-1,0-1,0 0,5-2,0-1,0 0,0 0,-1 0,1-1,-1 0,1 1,-1-2,1 1,-1 0,1-1,-1 0,0 0,1 0,-1-1,1 0,-1 1,1-2,-1 1,1 0,-1-1,1 0,0 0,0 0,0-1,-1 0,-8-9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67 2921 0 0,'0'0'1893'0'0,"0"0"161"0"0,0 0 103 0 0,0 0 80 0 0,0 0-128 0 0,0 0-350 0 0,0 0-283 0 0,0 0-246 0 0,0 0-155 0 0,0 0-94 0 0,0 0-86 0 0,0 0-69 0 0,-1-9-90 0 0,-1-25-99 0 0,2 32-562 0 0,-1 0-1 0 0,0 1 0 0 0,0 0 1 0 0,0-1-1 0 0,0 1 1 0 0,0 0-1 0 0,0-1 0 0 0,0 1 1 0 0,-1 0-1 0 0,1 0 1 0 0,0 0-1 0 0,-1 0 1 0 0,1 0-1 0 0,-1 0 0 0 0,1 0 1 0 0,-1 1-1 0 0,1-1 1 0 0,-1 0-1 0 0,0 1 0 0 0,1-1 1 0 0,-1 1-1 0 0,0 0 1 0 0,1 0-1 0 0,-1-1 0 0 0,0 1 1 0 0,1 0-1 0 0,-1 0 1 0 0,0 1-1 0 0,0-1-74 0 0,-8 0 64 0 0,1 0 1 0 0,-1 0-1 0 0,0 2 0 0 0,1-1 0 0 0,-1 1 1 0 0,1 0-1 0 0,-1 1 0 0 0,1 0 0 0 0,0 1 1 0 0,0 0-1 0 0,0 0 0 0 0,1 1 0 0 0,0 0 1 0 0,-1 0-1 0 0,2 1 0 0 0,-5 4-64 0 0,4-3 12 0 0,1 0 1 0 0,1 1-1 0 0,-1 0 0 0 0,1 1 0 0 0,1-1 0 0 0,0 1 1 0 0,0 0-1 0 0,0 1 0 0 0,1-1 0 0 0,1 1 0 0 0,-1 0 1 0 0,2 0-1 0 0,-1 0 0 0 0,2 0 0 0 0,-1 0 0 0 0,1 0 1 0 0,1 1-1 0 0,-1-1 0 0 0,2 0 0 0 0,0 1 0 0 0,0 1-12 0 0,1-4 26 0 0,0 0-1 0 0,1 0 0 0 0,-1 0 0 0 0,2 0 0 0 0,-1-1 1 0 0,1 1-1 0 0,0-1 0 0 0,0 0 0 0 0,1 0 1 0 0,0-1-1 0 0,0 1 0 0 0,1-1 0 0 0,0 0 1 0 0,0-1-1 0 0,0 1 0 0 0,1-1 0 0 0,0 0 1 0 0,-1-1-1 0 0,2 0 0 0 0,-1 0 0 0 0,0 0 0 0 0,1-1 1 0 0,0 0-1 0 0,0-1 0 0 0,0 0 0 0 0,5 1-25 0 0,-1-2-24 0 0,-1 0 0 0 0,1-1 0 0 0,-1-1-1 0 0,1 0 1 0 0,-1 0 0 0 0,0-2 0 0 0,1 1-1 0 0,-1-1 1 0 0,10-4 24 0 0,27-12-5935 0 0,-36 14-4770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117 373 3393 0 0,'0'0'2632'0'0,"0"0"-923"0"0,0 0-316 0 0,0 0 80 0 0,0 0 99 0 0,0 0-68 0 0,0 0-326 0 0,0 0-375 0 0,0 0-195 0 0,0 0 43 0 0,0 0 131 0 0,0 0 121 0 0,0 0 23 0 0,10 2-93 0 0,-3 0-746 0 0,0 0 137 0 0,0 0 0 0 0,0 0 0 0 0,0-1 0 0 0,0 0 0 0 0,0-1 0 0 0,0 1 0 0 0,1-1 0 0 0,-1 0 1 0 0,0-1-1 0 0,0 0 0 0 0,0 0 0 0 0,5-2-224 0 0,-4 1 145 0 0,1-1 0 0 0,0 0 0 0 0,-1-1 0 0 0,0 0 0 0 0,1 0 0 0 0,-2-1 0 0 0,1 0 0 0 0,0 0 0 0 0,-1-1 0 0 0,0 0 0 0 0,0 0 0 0 0,-1-1 0 0 0,0 0 0 0 0,0 0 0 0 0,-1 0 0 0 0,1-1 0 0 0,-1 0 0 0 0,-1 0 0 0 0,0 0 0 0 0,0 0 0 0 0,-1-1 0 0 0,0 1 0 0 0,0-1 0 0 0,-1 0 0 0 0,0 0 0 0 0,0 0 0 0 0,-1 0-145 0 0,-1 6 13 0 0,-1 1 0 0 0,1-1 0 0 0,-1 1-1 0 0,1-1 1 0 0,-1 1 0 0 0,0 0 0 0 0,0-1 0 0 0,0 1-1 0 0,0 0 1 0 0,0 0 0 0 0,-1 0 0 0 0,1-1 0 0 0,-1 1-1 0 0,1 1 1 0 0,-1-1 0 0 0,0 0 0 0 0,0 0 0 0 0,0 1-1 0 0,0-1 1 0 0,0 1 0 0 0,0-1 0 0 0,0 1 0 0 0,0 0-1 0 0,-1 0 1 0 0,1 0 0 0 0,0 0 0 0 0,-1 0 0 0 0,1 1-1 0 0,-1-1 1 0 0,1 1 0 0 0,-1 0 0 0 0,1-1 0 0 0,-1 1-13 0 0,-86 6-299 0 0,74-1 271 0 0,1 1 0 0 0,0 1 0 0 0,0 0 0 0 0,0 1 0 0 0,1 1-1 0 0,0 0 1 0 0,1 0 0 0 0,0 1 0 0 0,1 1 0 0 0,0 0 0 0 0,0 1 0 0 0,1 0 0 0 0,1 0 0 0 0,0 1-1 0 0,0 0 1 0 0,2 1 0 0 0,0 0 0 0 0,0 0 0 0 0,1 0 0 0 0,1 1 0 0 0,0 0 0 0 0,1 0 0 0 0,1 0-1 0 0,0 1 1 0 0,0 10 28 0 0,3-22 1 0 0,0 0-1 0 0,0 1 1 0 0,0-1-1 0 0,1 0 0 0 0,0 1 1 0 0,-1-1-1 0 0,2 0 1 0 0,-1 0-1 0 0,0 0 1 0 0,1 0-1 0 0,0 0 0 0 0,-1 0 1 0 0,2 0-1 0 0,-1 0 1 0 0,0-1-1 0 0,1 1 1 0 0,0-1-1 0 0,0 1 0 0 0,0-1 1 0 0,0 0-1 0 0,0 0 1 0 0,2 1-1 0 0,9 6-54 0 0,0-1 0 0 0,1 0 0 0 0,-1-1-1 0 0,2 0 1 0 0,-1-2 0 0 0,1 1 0 0 0,0-2 0 0 0,1 0 0 0 0,-1-1 0 0 0,1-1 0 0 0,0 0 0 0 0,0-1 0 0 0,0-1 0 0 0,0-1 0 0 0,0 0 0 0 0,0-1 0 0 0,4-2 54 0 0,20-10-3863 0 0,-24 6-4287 0 0,-7 6-3672 0 0</inkml:trace>
  <inkml:trace contextRef="#ctx0" brushRef="#br0" timeOffset="482.397">456 619 9066 0 0,'0'0'2822'0'0,"0"0"-936"0"0,0 0-322 0 0,0 0 51 0 0,0 0-49 0 0,0 0-177 0 0,0 0-258 0 0,0 0-221 0 0,0 0-146 0 0,0 0-92 0 0,0 0-107 0 0,25-33-90 0 0,75-106-73 0 0,-47 61 203 0 0,12-35 210 0 0,-21 54-556 0 0,-40 57-435 0 0,-8 12 44 0 0,-2 12 106 0 0,-3 6 22 0 0,1 1-1 0 0,1 0 1 0 0,1 0-1 0 0,2 0 0 0 0,1 1 1 0 0,1-1-1 0 0,2 17 5 0 0,2-40 26 0 0,0 0-1 0 0,0 0 0 0 0,1-1 1 0 0,-1 1-1 0 0,1 0 0 0 0,1-1 1 0 0,-1 0-1 0 0,1 0 0 0 0,0 0 1 0 0,0 0-1 0 0,1-1 0 0 0,-1 1 1 0 0,1-1-1 0 0,0 0 0 0 0,0-1 1 0 0,0 1-1 0 0,1-1 0 0 0,-1 0 1 0 0,1 0-1 0 0,0-1 0 0 0,0 1 1 0 0,0-1-1 0 0,0-1 0 0 0,0 1 1 0 0,0-1-1 0 0,0 0 0 0 0,0-1 1 0 0,1 1-1 0 0,-1-1 0 0 0,0 0 1 0 0,1-1-1 0 0,-1 1 0 0 0,0-1 1 0 0,0-1-1 0 0,0 1 0 0 0,0-1 1 0 0,0 0-1 0 0,0 0 0 0 0,0-1 1 0 0,0 0-1 0 0,2-2-25 0 0,10-6 129 0 0,-1-1 0 0 0,-1-1 0 0 0,0 0 0 0 0,-1-2-1 0 0,0 1 1 0 0,-1-2 0 0 0,-1 0 0 0 0,-1 0 0 0 0,0-1 0 0 0,-1-1-1 0 0,-1 0 1 0 0,0 0 0 0 0,-2-1 0 0 0,0-1 0 0 0,-1 1 0 0 0,-1-1-1 0 0,0 0 1 0 0,-2-1-129 0 0,0-26-480 0 0,-4 46 69 0 0,0 1-337 0 0,-6 11-13491 0 0,3-7 2003 0 0</inkml:trace>
  <inkml:trace contextRef="#ctx0" brushRef="#br0" timeOffset="1148.498">1415 450 13579 0 0,'0'0'1330'0'0,"0"0"-309"0"0,0 0 107 0 0,0 0 197 0 0,0 0 15 0 0,0 0-176 0 0,0 0-245 0 0,0 0-187 0 0,0 0-122 0 0,0 0-102 0 0,0 0-79 0 0,33-27-57 0 0,101-87-54 0 0,-25 9 890 0 0,-108 104-1189 0 0,0 1-1 0 0,1-1 1 0 0,-1 0 0 0 0,0 1-1 0 0,0-1 1 0 0,0 0 0 0 0,0 0 0 0 0,0 0-1 0 0,0 0 1 0 0,0 0 0 0 0,0 0 0 0 0,-1 0-1 0 0,1 0 1 0 0,0-1 0 0 0,-1 1-1 0 0,1 0 1 0 0,-1 0 0 0 0,1-1 0 0 0,-1 1-1 0 0,1 0 1 0 0,-1-1 0 0 0,0 1-1 0 0,0 0 1 0 0,0-1 0 0 0,1 1 0 0 0,-1 0-1 0 0,-1-1 1 0 0,1 1 0 0 0,0 0-1 0 0,0-1 1 0 0,0 1 0 0 0,-1 0 0 0 0,1-1-1 0 0,-1 1 1 0 0,1 0 0 0 0,-1-1-1 0 0,1 1 1 0 0,-1 0 0 0 0,0 0 0 0 0,0 0-1 0 0,1 0 1 0 0,-1 0 0 0 0,0 0-1 0 0,0 0 1 0 0,0 0 0 0 0,0 0 0 0 0,0 0-1 0 0,-1 0 1 0 0,1 1 0 0 0,0-1 0 0 0,0 0-1 0 0,0 1 1 0 0,-1-1 0 0 0,1 1-1 0 0,0-1 1 0 0,-1 1 0 0 0,1 0-19 0 0,-11 0-38 0 0,0 1 1 0 0,1 0 0 0 0,-1 1-1 0 0,1 1 1 0 0,0 0 0 0 0,-1 0-1 0 0,1 1 1 0 0,1 1 0 0 0,-1 0-1 0 0,1 0 1 0 0,0 1 0 0 0,0 0-1 0 0,-5 5 38 0 0,-4 1-61 0 0,1 2-1 0 0,1 0 0 0 0,0 1 0 0 0,0 1 0 0 0,2 0 1 0 0,0 1-1 0 0,1 1 0 0 0,1 0 0 0 0,0 1 0 0 0,2 0 1 0 0,0 1-1 0 0,1 0 0 0 0,1 1 0 0 0,1 0 0 0 0,-4 17 62 0 0,10-33-6 0 0,0 1 0 0 0,1-1 0 0 0,0 0 0 0 0,0 1 0 0 0,0-1 0 0 0,0 1 0 0 0,1 0 0 0 0,0-1 0 0 0,0 1 0 0 0,1-1-1 0 0,-1 1 1 0 0,1-1 0 0 0,1 1 0 0 0,-1-1 0 0 0,1 1 0 0 0,-1-1 0 0 0,2 0 0 0 0,-1 0 0 0 0,0 0 0 0 0,1 0 0 0 0,0 0 0 0 0,0-1-1 0 0,1 1 1 0 0,-1-1 0 0 0,1 0 0 0 0,0 0 0 0 0,0 0 0 0 0,0 0 0 0 0,1-1 0 0 0,0 1 6 0 0,13 2 44 0 0,0 0 1 0 0,1-2-1 0 0,-1 0 1 0 0,1-1-1 0 0,0-1 1 0 0,0 0-1 0 0,0-2 1 0 0,0 0-1 0 0,0-1 1 0 0,0-1-1 0 0,0-1 1 0 0,-1 0-1 0 0,1-2 1 0 0,-1 0-1 0 0,0-1 1 0 0,0-1-1 0 0,-1 0 1 0 0,0-1-1 0 0,6-5-44 0 0,9-6 104 0 0,-1-2-1 0 0,-1 0 0 0 0,-1-3 1 0 0,-1 0-1 0 0,-1-1 0 0 0,-1-2 1 0 0,-2-1-1 0 0,0-1 0 0 0,-2 0 1 0 0,-2-2-1 0 0,0-1 1 0 0,-2 0-1 0 0,-2-1 0 0 0,-1-1 1 0 0,-1-1-1 0 0,-2 0-103 0 0,2-70 61 0 0,-15 103-69 0 0,-1-1-1 0 0,0 0 0 0 0,0 1 1 0 0,0 0-1 0 0,-1-1 1 0 0,1 1-1 0 0,-1 0 0 0 0,1 0 1 0 0,-1 0-1 0 0,1 1 1 0 0,-1-1-1 0 0,0 1 0 0 0,0-1 1 0 0,0 1-1 0 0,0 0 0 0 0,0 0 1 0 0,0 0-1 0 0,0 1 1 0 0,0-1-1 0 0,-1 1 0 0 0,1-1 1 0 0,0 1-1 0 0,0 0 1 0 0,0 0-1 0 0,-1 1 0 0 0,1-1 1 0 0,0 1-1 0 0,0-1 0 0 0,0 1 1 0 0,-2 1 8 0 0,-2-2-26 0 0,-7 4-7 0 0,1 0-1 0 0,-1 0 1 0 0,1 2-1 0 0,0-1 1 0 0,0 2-1 0 0,0 0 1 0 0,1 0-1 0 0,0 1 1 0 0,1 1-1 0 0,-1 0 1 0 0,2 0-1 0 0,-1 1 1 0 0,1 1-1 0 0,1-1 1 0 0,0 2-1 0 0,-2 2 34 0 0,8-9-15 0 0,-1-1-1 0 0,1 1 1 0 0,-1 0-1 0 0,1-1 1 0 0,1 1-1 0 0,-1 1 1 0 0,1-1 0 0 0,0 0-1 0 0,0 1 1 0 0,0-1-1 0 0,1 1 1 0 0,0-1-1 0 0,0 1 1 0 0,0 0-1 0 0,1-1 1 0 0,-1 1-1 0 0,2 4 16 0 0,1-6-10 0 0,1 0 0 0 0,0 0-1 0 0,0-1 1 0 0,0 1 0 0 0,0-1-1 0 0,1 0 1 0 0,0 0-1 0 0,-1 0 1 0 0,1 0 0 0 0,0-1-1 0 0,0 1 1 0 0,0-1-1 0 0,1 0 1 0 0,-1 0 0 0 0,0-1-1 0 0,1 1 1 0 0,-1-1 0 0 0,1 0-1 0 0,0 0 1 0 0,-1-1-1 0 0,1 1 1 0 0,0-1 0 0 0,4 0 10 0 0,340 7 50 0 0,-347-7-52 0 0,1 0 0 0 0,-1 1 0 0 0,1-1 0 0 0,-1 1 0 0 0,1-1 0 0 0,-1 1 0 0 0,0 0 0 0 0,1 0 0 0 0,-1 0 0 0 0,0 0 1 0 0,0 0-1 0 0,0 0 0 0 0,0 1 0 0 0,0-1 0 0 0,0 1 0 0 0,0-1 0 0 0,0 1 0 0 0,0 0 0 0 0,-1 0 0 0 0,1 0 0 0 0,-1 0 0 0 0,1 0 0 0 0,-1 0 0 0 0,0 0 0 0 0,0 1 0 0 0,0-1 0 0 0,0 0 0 0 0,0 1 0 0 0,0-1 0 0 0,-1 0 0 0 0,1 1 0 0 0,-1-1 0 0 0,0 1 0 0 0,0-1 0 0 0,0 1 0 0 0,0-1 0 0 0,0 1 0 0 0,0-1 0 0 0,0 1 0 0 0,-1-1 0 0 0,0 1 0 0 0,1-1 0 0 0,-1 0 0 0 0,0 1 0 0 0,0-1 0 0 0,0 0 0 0 0,0 0 0 0 0,-1 0 0 0 0,1 0 0 0 0,-1 0 0 0 0,-1 2 2 0 0,-51 75-4855 0 0,-3 6-5769 0 0,53-80-540 0 0</inkml:trace>
  <inkml:trace contextRef="#ctx0" brushRef="#br0" timeOffset="1801.336">2766 111 14619 0 0,'0'0'1588'0'0,"0"0"-415"0"0,0 0-188 0 0,0 0-119 0 0,0 0-102 0 0,0 0-139 0 0,-31 13-151 0 0,-98 43-166 0 0,63-13-58 0 0,56-32-216 0 0,-8 11-30 0 0,0 1-1 0 0,2 1 1 0 0,0 0 0 0 0,2 1 0 0 0,-8 18-4 0 0,16-30-12 0 0,0 1-1 0 0,0 0 1 0 0,1 0 0 0 0,1 0 0 0 0,0 1 0 0 0,1-1 0 0 0,1 1 0 0 0,0 0 0 0 0,1 0-1 0 0,1 0 1 0 0,1 11 12 0 0,-1-24 36 0 0,1 1 0 0 0,0-1-1 0 0,0 0 1 0 0,0 0-1 0 0,0 1 1 0 0,0-1 0 0 0,0 0-1 0 0,0 0 1 0 0,1 0-1 0 0,-1-1 1 0 0,1 1 0 0 0,0 0-1 0 0,-1 0 1 0 0,1-1 0 0 0,0 1-1 0 0,0-1 1 0 0,0 1-1 0 0,0-1 1 0 0,0 0 0 0 0,0 0-1 0 0,0 0 1 0 0,1 0-1 0 0,-1 0 1 0 0,0-1 0 0 0,1 1-1 0 0,-1-1 1 0 0,0 1 0 0 0,1-1-1 0 0,-1 0 1 0 0,0 0-1 0 0,1 0 1 0 0,-1 0 0 0 0,1 0-36 0 0,83-14 1628 0 0,-51-5-1378 0 0,-2-1 0 0 0,1-2 0 0 0,-2-1 0 0 0,-1-1 0 0 0,-1-2 0 0 0,-2-1 0 0 0,0-1 0 0 0,23-32-250 0 0,78-73 492 0 0,-73 92-384 0 0,-48 69-123 0 0,-5 177 122 0 0,-34 125-236 0 0,18-242 113 0 0,-3 0 0 0 0,-4-2 0 0 0,-4 0 0 0 0,-4-2 0 0 0,-30 62 16 0 0,54-133-22 0 0,-1-1 1 0 0,0 1 0 0 0,-1-1-1 0 0,0 0 1 0 0,-1 0-1 0 0,0-1 1 0 0,-1 0 0 0 0,-1 0-1 0 0,1-1 1 0 0,-2 0-1 0 0,1 0 1 0 0,-1-1 0 0 0,-1-1-1 0 0,0 0 1 0 0,0 0-1 0 0,0-1 1 0 0,-1 0 0 0 0,0-1-1 0 0,-1 0 1 0 0,1-1-1 0 0,-1-1 1 0 0,0 0 0 0 0,0 0-1 0 0,-13 1 22 0 0,22-6-10 0 0,1 1-1 0 0,-1 0 1 0 0,1-1-1 0 0,0 0 1 0 0,-1 0-1 0 0,1 0 1 0 0,0 0-1 0 0,0 0 1 0 0,0-1-1 0 0,0 1 1 0 0,0-1 0 0 0,0 0-1 0 0,0 0 1 0 0,0 0-1 0 0,1 0 1 0 0,-1-1-1 0 0,1 1 1 0 0,0-1-1 0 0,0 1 1 0 0,0-1-1 0 0,0 0 1 0 0,0 0-1 0 0,0 0 1 0 0,1 0-1 0 0,-1 0 1 0 0,1 0-1 0 0,0 0 1 0 0,0-1-1 0 0,0 1 1 0 0,0 0-1 0 0,1-2 11 0 0,-11-108-124 0 0,11 113 124 0 0,0-26-12 0 0,1-1-1 0 0,1 1 1 0 0,2-1 0 0 0,0 1 0 0 0,2 0-1 0 0,1 1 1 0 0,0-1 0 0 0,2 2 0 0 0,2-1-1 0 0,0 1 1 0 0,4-6 12 0 0,14-16-10 0 0,3 2 0 0 0,1 0 0 0 0,2 2 0 0 0,2 2 0 0 0,1 1 0 0 0,2 3 0 0 0,2 0 0 0 0,1 3-1 0 0,22-12 11 0 0,104-57-752 0 0,-159 96 117 0 0,9-5-1571 0 0,-9 3-6306 0 0,-8 6-3324 0 0</inkml:trace>
  <inkml:trace contextRef="#ctx0" brushRef="#br0" timeOffset="2437.489">3411 111 11779 0 0,'0'0'3376'0'0,"0"0"-1793"0"0,0 0-805 0 0,0 0-75 0 0,0 0-26 0 0,0 0 3 0 0,0 0-30 0 0,0 0-88 0 0,0 0-68 0 0,0 0-101 0 0,0 0-102 0 0,0 0-92 0 0,-8 27-83 0 0,-21 83-39 0 0,22-8 4 0 0,7-97-66 0 0,0 1-1 0 0,0-1 1 0 0,0 0-1 0 0,1 0 1 0 0,0 0-1 0 0,0 0 1 0 0,0 0-1 0 0,1 0 1 0 0,0 0-1 0 0,0 0 1 0 0,0 0 0 0 0,0 0-1 0 0,1-1 1 0 0,0 0-1 0 0,0 1 1 0 0,0-1-1 0 0,0 0 1 0 0,1 0-1 0 0,-1-1 1 0 0,1 1-1 0 0,0-1 1 0 0,0 1-1 0 0,1-1 1 0 0,-1-1-1 0 0,0 1 1 0 0,1-1-1 0 0,0 1 1 0 0,0-1-1 0 0,0 0 1 0 0,0-1-1 0 0,0 0 1 0 0,1 1-15 0 0,6-5 188 0 0,0 0 1 0 0,-1-1 0 0 0,1-1 0 0 0,-1 0 0 0 0,0 0 0 0 0,0-1 0 0 0,-1-1-1 0 0,0 0 1 0 0,0 0 0 0 0,0 0 0 0 0,-1-2 0 0 0,0 1 0 0 0,-1-1 0 0 0,0 0-1 0 0,0-1 1 0 0,-1 0 0 0 0,0 0 0 0 0,4-10-189 0 0,157-240 1723 0 0,-117 208-1587 0 0,-25 81-239 0 0,-7 5 98 0 0,-2-1-1 0 0,-2 2 1 0 0,-1 0 0 0 0,-1 1-1 0 0,-2 1 1 0 0,-2-1-1 0 0,-1 2 1 0 0,2 36 5 0 0,-3-38-3 0 0,2 3-16 0 0,-2 1 1 0 0,-2 0 0 0 0,-1 1-1 0 0,-2-1 1 0 0,-2 1 0 0 0,-2-1-1 0 0,-1 1 1 0 0,-3-1 0 0 0,-1 0-1 0 0,-1 0 1 0 0,-3-1 0 0 0,-4 10 18 0 0,5-27 11 0 0,-1 0 0 0 0,0 0 0 0 0,-2-1 0 0 0,0-1 0 0 0,-1 0 0 0 0,-1-1 0 0 0,-1-1 1 0 0,-1 0-1 0 0,-1-1 0 0 0,0-1 0 0 0,-1-1 0 0 0,-11 8-11 0 0,27-21 3 0 0,-1 0-3 0 0,1 1 0 0 0,-1 0 0 0 0,0-1 0 0 0,1 0 0 0 0,-1 0 0 0 0,0 0 0 0 0,-1 0 0 0 0,1-1 0 0 0,0 0 1 0 0,0 1-1 0 0,0-2 0 0 0,-1 1 0 0 0,1 0 0 0 0,-1-1 0 0 0,1 0 0 0 0,0 0 0 0 0,-1 0 0 0 0,1 0 0 0 0,2-3 2 0 0,1 0 1 0 0,0 1-1 0 0,0-1 1 0 0,0 0-1 0 0,0 0 0 0 0,0 0 1 0 0,1 0-1 0 0,-1 0 1 0 0,1 0-1 0 0,0 1 1 0 0,0-1-1 0 0,0 0 0 0 0,0 0 1 0 0,0 0-1 0 0,1 0 1 0 0,-1 0-1 0 0,1 0 0 0 0,0 0 1 0 0,0 0-1 0 0,0 1 1 0 0,0-2-3 0 0,15-33 6 0 0,2 1 1 0 0,1 0-1 0 0,2 2 1 0 0,1 0 0 0 0,26-28-7 0 0,-38 49 0 0 0,21-32 12 0 0,1 3-1 0 0,3 1 1 0 0,1 1-1 0 0,3 2 1 0 0,0 2-1 0 0,35-24-11 0 0,-41 37-150 0 0,1 1 0 0 0,1 2 0 0 0,1 1 0 0 0,1 2 1 0 0,0 1-1 0 0,1 2 0 0 0,1 2 0 0 0,0 1 0 0 0,38-4 150 0 0,-74 15-177 0 0,25-4-1432 0 0,-10 1-2957 0 0,-4-1-7590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2208 0 0,'0'0'2476'0'0,"0"0"-359"0"0,0 0 9 0 0,0 0 165 0 0,0 0-26 0 0,0 0-333 0 0,0 0-425 0 0,0 0-349 0 0,0 0-250 0 0,0 0-113 0 0,0 0-31 0 0,0 0 23 0 0,0 0 10 0 0,6 1-15 0 0,30 7 21 0 0,1-1 1 0 0,0-3-1 0 0,1-1 1 0 0,-1-1 0 0 0,0-2-1 0 0,5-2-803 0 0,21 1 379 0 0,200-3 235 0 0,-223-8-2623 0 0,-26 1-7989 0 0,-12 8-1593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11594 0 0,'0'0'1977'0'0,"0"0"-526"0"0,0 0-5 0 0,0 0 275 0 0,0 0 138 0 0,0 0-244 0 0,0 0-365 0 0,0 0-241 0 0,0 0-158 0 0,37-2-108 0 0,117-5-100 0 0,113-28 1421 0 0,-49 5-1281 0 0,-169 27-732 0 0,-49 3-106 0 0,0 0-26 0 0,0 0-31 0 0,0 0-32 0 0,0 0-38 0 0,0 0-67 0 0,0 0-112 0 0,-3 0-2826 0 0,1 0-6712 0 0,2 0-1583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9786 0 0,'0'0'2683'0'0,"0"0"-692"0"0,0 0-421 0 0,0 0-136 0 0,0 0-131 0 0,0 0-191 0 0,0 0-148 0 0,0 0-132 0 0,0 0-54 0 0,0 0 7 0 0,0 0-53 0 0,0 0-23 0 0,0 0-9 0 0,11 9-49 0 0,36 29-57 0 0,-43-36-517 0 0,-1 0 0 0 0,1 0-1 0 0,0 0 1 0 0,1-1 0 0 0,-1 0-1 0 0,0 1 1 0 0,0-1 0 0 0,0-1 0 0 0,1 1-1 0 0,-1-1 1 0 0,0 1 0 0 0,1-1-1 0 0,-1 0 1 0 0,1-1 0 0 0,3 0-77 0 0,10 0 232 0 0,66-4 184 0 0,-1-3 0 0 0,0-4 1 0 0,0-3-1 0 0,-1-5-416 0 0,-51 14-372 0 0,20-5-248 0 0,-19 0-5255 0 0,-25 7-6432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628 398 1696 0 0,'0'0'1379'0'0,"0"0"3"0"0,0 0 301 0 0,0 0 464 0 0,0 0 243 0 0,0 0-138 0 0,0 0-364 0 0,0 0-422 0 0,0 0-325 0 0,0 0-186 0 0,0 0-111 0 0,4-6 436 0 0,-5 5 2299 0 0,-142 52-2977 0 0,-152 78-137 0 0,201-80-194 0 0,95-49-266 0 0,-1 0 0 0 0,1 0 0 0 0,0 0 0 0 0,-1 0 0 0 0,1 1 0 0 0,-1-1 0 0 0,0 0 0 0 0,1 0-1 0 0,-1 1 1 0 0,1-1 0 0 0,-1 0 0 0 0,1 1 0 0 0,-1-1 0 0 0,0 0 0 0 0,1 1 0 0 0,-1-1 0 0 0,1 1 0 0 0,-1-1 0 0 0,0 0 0 0 0,0 1 0 0 0,1-1 0 0 0,-1 1-1 0 0,0-1 1 0 0,0 1 0 0 0,0-1 0 0 0,1 1 0 0 0,-1-1 0 0 0,0 1 0 0 0,0-1 0 0 0,0 1 0 0 0,0 0 0 0 0,0-1 0 0 0,0 1 0 0 0,0-1 0 0 0,0 1-1 0 0,0-1 1 0 0,0 1 0 0 0,0-1 0 0 0,-1 1 0 0 0,1-1 0 0 0,0 1 0 0 0,0-1 0 0 0,0 1 0 0 0,-1-1 0 0 0,1 1 0 0 0,0-1 0 0 0,-1 1 0 0 0,1-1 0 0 0,0 0-1 0 0,-1 1 1 0 0,1-1 0 0 0,-1 0 0 0 0,1 1 0 0 0,0-1 0 0 0,-1 0 0 0 0,1 1 0 0 0,-1-1 0 0 0,1 0 0 0 0,-1 0 0 0 0,0 1-5 0 0,53 7 159 0 0,4-5-33 0 0,122 20 96 0 0,-177-23-217 0 0,-1 0 1 0 0,1 0-1 0 0,0 0 0 0 0,0 0 1 0 0,0 0-1 0 0,-1 0 0 0 0,1 1 0 0 0,0-1 1 0 0,-1 0-1 0 0,1 0 0 0 0,0 1 1 0 0,0-1-1 0 0,-1 0 0 0 0,1 1 1 0 0,0-1-1 0 0,-1 1 0 0 0,1-1 1 0 0,-1 0-1 0 0,1 1 0 0 0,-1 0 1 0 0,1-1-1 0 0,-1 1 0 0 0,1-1 0 0 0,-1 1 1 0 0,1 0-1 0 0,-1-1 0 0 0,1 1 1 0 0,-1 0-1 0 0,0-1 0 0 0,0 1 1 0 0,1 0-1 0 0,-1 0 0 0 0,0-1 1 0 0,0 1-1 0 0,0 0 0 0 0,0 0 1 0 0,0-1-1 0 0,0 1 0 0 0,0 0 1 0 0,0 0-1 0 0,0-1 0 0 0,0 1 0 0 0,0 0 1 0 0,-1 0-1 0 0,1-1 0 0 0,0 1 1 0 0,0 0-1 0 0,-1 0 0 0 0,1-1 1 0 0,0 1-1 0 0,-1 0 0 0 0,1-1 1 0 0,-1 1-1 0 0,1-1 0 0 0,-1 1 1 0 0,1-1-1 0 0,-1 1 0 0 0,0-1 0 0 0,1 1 1 0 0,-1-1-1 0 0,1 1 0 0 0,-1-1 1 0 0,0 1-1 0 0,1-1 0 0 0,-1 0 1 0 0,0 0-6 0 0,-143 108 225 0 0,102-81-143 0 0,1 3 0 0 0,2 1-1 0 0,1 2 1 0 0,-16 20-82 0 0,50-50-1 0 0,1 0 1 0 0,0 1-1 0 0,0-1 1 0 0,0 1-1 0 0,1-1 1 0 0,-1 1-1 0 0,1 0 1 0 0,0 0-1 0 0,0 0 1 0 0,0 1-1 0 0,1-1 1 0 0,-1 0-1 0 0,1 1 1 0 0,0-1-1 0 0,1 0 0 0 0,-1 1 1 0 0,1-1-1 0 0,-1 1 1 0 0,1-1-1 0 0,1 1 1 0 0,-1 0-1 0 0,1-1 1 0 0,-1 0-1 0 0,1 1 1 0 0,1-1-1 0 0,-1 1 1 0 0,1-1-1 0 0,-1 0 1 0 0,1 0-1 0 0,0 0 1 0 0,1 0-1 0 0,-1 0 1 0 0,1 0-1 0 0,-1-1 1 0 0,1 1-1 0 0,3 1 1 0 0,4 2 24 0 0,1 0 0 0 0,0-2 0 0 0,0 1 0 0 0,1-1 0 0 0,0-1 0 0 0,0 0 0 0 0,0 0-1 0 0,0-2 1 0 0,0 1 0 0 0,1-2 0 0 0,-1 1 0 0 0,1-2 0 0 0,-1 0 0 0 0,1 0 0 0 0,-1-1 0 0 0,6-1-24 0 0,51-19 31 0 0,-68 20-87 0 0,-1-21-2468 0 0,0 0-883 0 0,0 8-3336 0 0,0 6-4815 0 0</inkml:trace>
  <inkml:trace contextRef="#ctx0" brushRef="#br0" timeOffset="349.3">244 1 9818 0 0,'0'0'2009'0'0,"0"0"-341"0"0,0 0-308 0 0,0 0-140 0 0,0 0 77 0 0,0 0 32 0 0,0 0-107 0 0,0 0-159 0 0,0 0-191 0 0,0 0-161 0 0,-4 32-118 0 0,-12 104-62 0 0,14-120-352 0 0,0 1 1 0 0,2-1-1 0 0,0 0 0 0 0,1 0 1 0 0,0 0-1 0 0,1 0 1 0 0,1 0-1 0 0,1 0 0 0 0,0-1 1 0 0,1 2-180 0 0,9 32 443 0 0,0-1-241 0 0,-3 0 1 0 0,-2 1 0 0 0,-2 0-1 0 0,-2 0 1 0 0,-2 1 0 0 0,-3 0 0 0 0,-1-1-1 0 0,-9 49-202 0 0,-6-19 76 0 0,0-10-100 0 0,3 0-1 0 0,3 0 1 0 0,0 63 24 0 0,14-81-422 0 0,-4-50 306 0 0,0-1 0 0 0,1 0 0 0 0,-1 1 0 0 0,0-1 0 0 0,1 0 0 0 0,-1 0 0 0 0,0 1 0 0 0,1-1 0 0 0,-1 0 0 0 0,1 0 0 0 0,-1 1 0 0 0,1-1 0 0 0,-1 0 0 0 0,0 0 0 0 0,1 0 0 0 0,-1 0 0 0 0,1 0 0 0 0,-1 0 0 0 0,1 0 0 0 0,-1 0 0 0 0,1 0 0 0 0,-1 0 0 0 0,1 0 0 0 0,-1 0 0 0 0,0 0 0 0 0,1 0 0 0 0,-1 0 0 0 0,1 0 0 0 0,-1-1 0 0 0,1 1-1 0 0,-1 0 1 0 0,0 0 0 0 0,1 0 0 0 0,-1-1 0 0 0,1 1 0 0 0,-1 0 0 0 0,0-1 0 0 0,1 1 0 0 0,-1 0 0 0 0,0-1 0 0 0,1 1 0 0 0,-1 0 0 0 0,0-1 0 0 0,0 1 0 0 0,0-1 0 0 0,1 1 0 0 0,-1 0 0 0 0,0-1 0 0 0,0 1 0 0 0,0-1 0 0 0,0 1 0 0 0,0-1 0 0 0,1 1 0 0 0,-1-1 0 0 0,0 1 0 0 0,0-1 116 0 0,4-5-4158 0 0,0 2-7366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26 2000 0 0,'0'0'2168'0'0,"0"0"159"0"0,0 0 179 0 0,0 0 22 0 0,0 0-95 0 0,0 0-305 0 0,0 0-370 0 0,0 0-311 0 0,0 0-228 0 0,0 0-167 0 0,0 0-129 0 0,0 0-86 0 0,0 0-86 0 0,-2-4-96 0 0,-6-13-108 0 0,6 13-122 0 0,2 4-86 0 0,0 0-64 0 0,0 0-46 0 0,-2 19 403 0 0,-17 146 387 0 0,-5 48-862 0 0,24-213-223 0 0,0 0-32 0 0,0 0-35 0 0,6-2-443 0 0,0-1 0 0 0,-1 0 0 0 0,0-1 1 0 0,0 1-1 0 0,0-1 0 0 0,0 0 0 0 0,0 0 0 0 0,-1-1 0 0 0,0 1 1 0 0,1-1-1 0 0,-2 0 0 0 0,4-4 576 0 0,-2 3-1648 0 0,2-3-3808 0 0,-3 2-5731 0 0</inkml:trace>
  <inkml:trace contextRef="#ctx0" brushRef="#br0" timeOffset="255.68">1 468 10850 0 0,'0'0'2222'0'0,"0"0"-708"0"0,0 0-381 0 0,0 0-7 0 0,0 0 6 0 0,0 0-57 0 0,0 0-91 0 0,0 0-84 0 0,0 0-47 0 0,0 0-92 0 0,0 0-127 0 0,0 0-117 0 0,0 0-65 0 0,28 4-74 0 0,91 14-104 0 0,0-14 84 0 0,-18-16-470 0 0,-58 3-4072 0 0,-6 1-6837 0 0,-28 8 1175 0 0</inkml:trace>
  <inkml:trace contextRef="#ctx0" brushRef="#br0" timeOffset="686.265">83 678 4953 0 0,'0'0'3838'0'0,"0"0"-1027"0"0,0 0-619 0 0,0 0-267 0 0,0 0-286 0 0,0 0-429 0 0,0 0-426 0 0,0 0-270 0 0,0 0-109 0 0,0 0 42 0 0,0 0 85 0 0,0 0 37 0 0,4 7 1 0 0,-2-3-442 0 0,-2-2-93 0 0,1 0 0 0 0,-1-1 1 0 0,1 1-1 0 0,0-1 0 0 0,-1 1 1 0 0,1-1-1 0 0,0 0 0 0 0,0 1 1 0 0,0-1-1 0 0,0 0 0 0 0,0 1 1 0 0,0-1-1 0 0,0 0 0 0 0,1 0 0 0 0,-1 0 1 0 0,0 0-1 0 0,1 0 0 0 0,-1 0 1 0 0,0 0-1 0 0,1-1 0 0 0,-1 1 1 0 0,1 0-1 0 0,0-1 0 0 0,-1 1 1 0 0,1-1-1 0 0,-1 0 0 0 0,2 1-35 0 0,164 7 2074 0 0,-165-8-2061 0 0,0 0 0 0 0,0 0 0 0 0,0 0 0 0 0,0 1 0 0 0,0-1 0 0 0,0 1 0 0 0,0 0 0 0 0,0 0 0 0 0,0-1 0 0 0,0 1 0 0 0,0 0 0 0 0,0 1 0 0 0,-1-1 0 0 0,1 0 0 0 0,0 0 0 0 0,-1 1 0 0 0,1-1 0 0 0,-1 1 0 0 0,1-1 0 0 0,-1 1 0 0 0,0 0 0 0 0,0 0 0 0 0,0-1 0 0 0,0 1 0 0 0,0 0 0 0 0,0 0 0 0 0,0 0 0 0 0,-1 0 0 0 0,1 0 0 0 0,0 0 0 0 0,-1 0 0 0 0,0 1 0 0 0,0-1 0 0 0,0 0 0 0 0,0 0 0 0 0,0 0 0 0 0,0 0 0 0 0,0 0 0 0 0,0 0 0 0 0,-1 0 0 0 0,1 0 0 0 0,-1 0 0 0 0,0 0 0 0 0,1 0 0 0 0,-1 0 0 0 0,0 0 0 0 0,0 0 0 0 0,-1 0 0 0 0,1 0 0 0 0,0-1 0 0 0,0 1 0 0 0,-1 0 0 0 0,1-1 0 0 0,-1 0 0 0 0,0 2-13 0 0,-60 61 224 0 0,-22 34-3 0 0,89-72-137 0 0,29-15 195 0 0,166-44-184 0 0,-138 21-1456 0 0,-22 2-6695 0 0,-28 6-3912 0 0</inkml:trace>
  <inkml:trace contextRef="#ctx0" brushRef="#br0" timeOffset="1406.056">685 903 10058 0 0,'0'0'2535'0'0,"0"0"-476"0"0,0 0-210 0 0,0 0-66 0 0,0 0-116 0 0,0 0-256 0 0,0 0-328 0 0,0 0-275 0 0,0 0-147 0 0,0 0-39 0 0,0 0-34 0 0,0 0-53 0 0,0 0-64 0 0,6-16-66 0 0,18-48-40 0 0,35-33 794 0 0,-34 61-911 0 0,1 1-1 0 0,1 2 1 0 0,2 0-1 0 0,1 2 1 0 0,28-22-248 0 0,-31 38-79 0 0,-27 15 39 0 0,0 0 3 0 0,31 74-210 0 0,-26-63 259 0 0,-3-4-11 0 0,1 1 1 0 0,0-1 0 0 0,1 0-1 0 0,-1 1 1 0 0,1-2-1 0 0,1 1 1 0 0,-1 0-1 0 0,1-1 1 0 0,0 0-1 0 0,1 0 1 0 0,-1 0 0 0 0,1-1-1 0 0,1 1-1 0 0,-5-4 3 0 0,1 0-1 0 0,-1 0 1 0 0,1 0-1 0 0,-1-1 1 0 0,1 1 0 0 0,0-1-1 0 0,0 0 1 0 0,-1 1-1 0 0,1-1 1 0 0,0-1 0 0 0,0 1-1 0 0,0 0 1 0 0,0-1-1 0 0,0 1 1 0 0,1-1-1 0 0,-1 0 1 0 0,0 0 0 0 0,0 0-1 0 0,0 0 1 0 0,0-1-1 0 0,0 1 1 0 0,0-1-1 0 0,0 0 1 0 0,0 0 0 0 0,0 0-1 0 0,0 0 1 0 0,-1-1-1 0 0,1 1 1 0 0,1-2-3 0 0,115-122 205 0 0,-59 56-204 0 0,-50 54-1 0 0,1 2 0 0 0,1-1 0 0 0,0 2 0 0 0,0-1 1 0 0,1 2-1 0 0,1 0 0 0 0,9-6 0 0 0,-21 19-3 0 0,0 1 0 0 0,0-1 1 0 0,-1 1-1 0 0,1 0 1 0 0,-1 0-1 0 0,0 0 0 0 0,0 0 1 0 0,0 0-1 0 0,0 0 1 0 0,0 0-1 0 0,-1 0 1 0 0,1 0-1 0 0,-1 0 0 0 0,0 0 1 0 0,0 0-1 0 0,0 1 1 0 0,-1-1-1 0 0,1 0 0 0 0,-1 0 1 0 0,1 0-1 0 0,-2 3 3 0 0,2 5 0 0 0,-15 195 143 0 0,15-196-168 0 0,0 0 0 0 0,0 0 0 0 0,1-1 0 0 0,0 1 0 0 0,1 0 0 0 0,0-1 0 0 0,1 1 0 0 0,0-1 1 0 0,0 0-1 0 0,1 1 0 0 0,0-2 0 0 0,4 7 25 0 0,38 12-2712 0 0,-27-27-1628 0 0,-2-4-4337 0 0,-8 0-3623 0 0</inkml:trace>
  <inkml:trace contextRef="#ctx0" brushRef="#br0" timeOffset="1973.371">1801 328 10658 0 0,'0'0'3221'0'0,"0"0"-899"0"0,0 0-431 0 0,0 0-155 0 0,0 0-223 0 0,0 0-277 0 0,0 0-267 0 0,0 0-235 0 0,0 0-145 0 0,0 0-97 0 0,0 0-75 0 0,0 0-69 0 0,-1-2-47 0 0,45 90 1627 0 0,80 256-1537 0 0,-92-262-367 0 0,-31-82 13 0 0,0 0-1 0 0,-1 0 0 0 0,1-1 1 0 0,0 1-1 0 0,0 0 1 0 0,0 0-1 0 0,0-1 1 0 0,-1 1-1 0 0,1 0 1 0 0,0-1-1 0 0,0 1 0 0 0,-1-1 1 0 0,1 1-1 0 0,0-1 1 0 0,-1 0-1 0 0,1 1 1 0 0,0-1-1 0 0,-1 0 1 0 0,1 1-1 0 0,-1-1 0 0 0,1 0 1 0 0,-1 0-1 0 0,0 1 1 0 0,1-1-1 0 0,-1 0 1 0 0,0 0-1 0 0,1 0 1 0 0,-1 1-1 0 0,0-1 0 0 0,0 0 1 0 0,0 0-1 0 0,0 0 1 0 0,0 0-1 0 0,0 0 1 0 0,0 0-1 0 0,0 0 1 0 0,0 1-1 0 0,0-1 0 0 0,0 0 1 0 0,-1-1-37 0 0,2-1 89 0 0,88-444 90 0 0,-77 355-1932 0 0,-9 87-452 0 0,-1 5-4601 0 0,1 0-5180 0 0</inkml:trace>
  <inkml:trace contextRef="#ctx0" brushRef="#br0" timeOffset="2424.267">2326 155 12571 0 0,'0'0'2113'0'0,"0"0"-482"0"0,0 0-136 0 0,0 0 54 0 0,0 0-4 0 0,0 0-164 0 0,0 0-304 0 0,0 0-287 0 0,0 0-187 0 0,0 0-114 0 0,0 0-58 0 0,0 0-28 0 0,9-12-43 0 0,28-38-43 0 0,5 26 447 0 0,-30 22-630 0 0,97-2 604 0 0,-108 4-731 0 0,1 0-1 0 0,0 1 1 0 0,0-1-1 0 0,0 1 1 0 0,0-1-1 0 0,0 1 1 0 0,-1-1-1 0 0,1 1 1 0 0,0 0-1 0 0,0 0 1 0 0,-1 0-1 0 0,1 0 1 0 0,-1 0-1 0 0,1 0 1 0 0,-1 1-1 0 0,1-1 1 0 0,-1 0-1 0 0,0 1 1 0 0,1-1-1 0 0,-1 1 0 0 0,0-1 1 0 0,0 1-1 0 0,0 0 1 0 0,0-1-1 0 0,-1 1 1 0 0,1 0-1 0 0,0 0 1 0 0,-1-1-1 0 0,1 1 1 0 0,-1 0-1 0 0,0 0 1 0 0,1 0-1 0 0,-1 0 1 0 0,0 0-1 0 0,0 0 1 0 0,0 0-1 0 0,-1 1-6 0 0,-13 71 263 0 0,0-48-171 0 0,8-18-69 0 0,2 0-1 0 0,-1 1 1 0 0,1-1-1 0 0,0 1 1 0 0,1-1 0 0 0,0 1-1 0 0,1 0 1 0 0,0 0-1 0 0,0 1 1 0 0,0-1-1 0 0,2 0 1 0 0,-1 1 0 0 0,1 4-23 0 0,2-12 17 0 0,0 1 1 0 0,0-1 0 0 0,0 0 0 0 0,1 0 0 0 0,-1 0 0 0 0,1 0-1 0 0,-1 0 1 0 0,1-1 0 0 0,0 1 0 0 0,-1-1 0 0 0,1 1 0 0 0,0-1-1 0 0,0 0 1 0 0,0 0 0 0 0,0-1 0 0 0,0 1 0 0 0,0-1 0 0 0,0 1-1 0 0,0-1 1 0 0,0 0 0 0 0,1 0 0 0 0,-1 0 0 0 0,0-1 0 0 0,0 1-1 0 0,2-1-17 0 0,0 1 32 0 0,21-2-12 0 0,0-2-1 0 0,-1 0 1 0 0,1-1 0 0 0,-1-2 0 0 0,0-1-1 0 0,0-1 1 0 0,8-5-20 0 0,-7 5-406 0 0,-6 3-1011 0 0,-1 0-6564 0 0,-13 2-4948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1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52 9346 0 0,'0'0'2222'0'0,"0"0"-590"0"0,0 0-398 0 0,0 0-51 0 0,0 0 100 0 0,0 0 74 0 0,0 0-62 0 0,0 0-195 0 0,0 0-231 0 0,0 0-213 0 0,0 0-160 0 0,-5 0-83 0 0,-14-3-31 0 0,14 3 26 0 0,5 2 3346 0 0,0 10-3371 0 0,-36 70-173 0 0,3 2 0 0 0,-12 57-210 0 0,6-21 94 0 0,-112 300 109 0 0,108-291-284 0 0,37-109-208 0 0,-2 0 1 0 0,0 0-1 0 0,-1 0 1 0 0,-1-2-1 0 0,-1 1 1 0 0,-1-1-1 0 0,0-1 1 0 0,-1 0-1 0 0,-5 5 289 0 0,7-17-3845 0 0,24-33 1703 0 0,-12 26 2364 0 0,29-57-1175 0 0,45-93-5214 0 0,-14-4-5961 0 0,-52 125 11089 0 0</inkml:trace>
  <inkml:trace contextRef="#ctx0" brushRef="#br0" timeOffset="506.207">314 130 4305 0 0,'0'0'3387'0'0,"0"0"-966"0"0,0 0-567 0 0,0 0-161 0 0,0 0-2 0 0,0 0 40 0 0,0 0-70 0 0,0 0-237 0 0,0 0-274 0 0,0 0-276 0 0,0 0-223 0 0,0 0-165 0 0,0 0-122 0 0,0-10-71 0 0,0-23 11 0 0,0 57 751 0 0,35 164 717 0 0,81 224-1007 0 0,-55-158-645 0 0,-59-248-129 0 0,0 0 1 0 0,0 0 0 0 0,0 0-1 0 0,0 0 1 0 0,1-1-1 0 0,0 1 1 0 0,0-1 0 0 0,1 1-1 0 0,0-1 1 0 0,0 0-1 0 0,0 0 1 0 0,0-1 0 0 0,1 1-1 0 0,0 0 9 0 0,-3-6 18 0 0,1 1 0 0 0,-1-1 0 0 0,0 0-1 0 0,0 0 1 0 0,0 0 0 0 0,0 0-1 0 0,0 0 1 0 0,0 0 0 0 0,0-1 0 0 0,-1 1-1 0 0,1-1 1 0 0,0 1 0 0 0,-1-1 0 0 0,1 1-1 0 0,-1-1 1 0 0,0 0 0 0 0,1 0 0 0 0,-1 0-1 0 0,0 0 1 0 0,0 0 0 0 0,0 0 0 0 0,0 0-1 0 0,0 0 1 0 0,-1 0 0 0 0,1-1-18 0 0,6-9 79 0 0,15-31 0 0 0,-1-1 1 0 0,-3 0-1 0 0,-1-2 0 0 0,-2 0 0 0 0,-2-1 1 0 0,-3 0-1 0 0,-1-1 0 0 0,0-24-79 0 0,18-79 100 0 0,50-155-83 0 0,-58 215-32 0 0,-19 90-27 0 0,0 1-77 0 0,-17-7-1766 0 0,-23 19-4178 0 0,23 11-3734 0 0,14-14-1439 0 0</inkml:trace>
  <inkml:trace contextRef="#ctx0" brushRef="#br0" timeOffset="901.064">1050 535 8666 0 0,'0'0'2852'0'0,"0"0"-1166"0"0,0 0-355 0 0,0 0 216 0 0,0 0 199 0 0,0 0-28 0 0,0 0-209 0 0,0 0-343 0 0,0 0-361 0 0,0 0-271 0 0,0 0-221 0 0,0 0-154 0 0,0 0-58 0 0,-15 7-34 0 0,-47 29 4 0 0,28 14 57 0 0,32-40-108 0 0,-3 7 4 0 0,0 0-1 0 0,2 0 1 0 0,0 1 0 0 0,1 0 0 0 0,0-1 0 0 0,2 1 0 0 0,0 0 0 0 0,1 0 0 0 0,1 5-24 0 0,-1-17 6 0 0,0 1-1 0 0,1-1 1 0 0,-1 1-1 0 0,1-1 1 0 0,1 1-1 0 0,-1-1 1 0 0,1 0-1 0 0,0 0 1 0 0,0 0-1 0 0,1-1 1 0 0,0 1-1 0 0,0-1 1 0 0,0 0-1 0 0,1 0 1 0 0,0 0-1 0 0,0-1 1 0 0,0 1-1 0 0,0-1 1 0 0,1-1-1 0 0,-1 1 1 0 0,1-1-1 0 0,0 0 1 0 0,0 0-1 0 0,0 0 1 0 0,0-1-1 0 0,2 0-5 0 0,0 1 87 0 0,0-1 0 0 0,1-1 0 0 0,-1 1 1 0 0,1-2-1 0 0,-1 1 0 0 0,1-1 0 0 0,-1 0 0 0 0,1-1 0 0 0,-1 0 0 0 0,1 0 0 0 0,-1-1 0 0 0,0 0 0 0 0,1 0 0 0 0,-1-1 0 0 0,0 0 0 0 0,-1-1 0 0 0,1 1 0 0 0,0-2 1 0 0,-1 1-1 0 0,0-1 0 0 0,1-1-87 0 0,-1-2 94 0 0,0-1 1 0 0,0-1 0 0 0,-1 1-1 0 0,-1-1 1 0 0,0 0 0 0 0,0 0-1 0 0,-1-1 1 0 0,0 0 0 0 0,0 1 0 0 0,-2-1-1 0 0,1 0 1 0 0,-1 0 0 0 0,-1-1-1 0 0,0 1 1 0 0,0 0 0 0 0,-1-1-1 0 0,-1 1 1 0 0,-1-9-95 0 0,1 13-5 0 0,0 0 1 0 0,0 0-1 0 0,0 0 0 0 0,-1 0 1 0 0,0 1-1 0 0,0-1 0 0 0,-1 1 1 0 0,1-1-1 0 0,-2 1 0 0 0,1 0 1 0 0,-1 0-1 0 0,0 0 0 0 0,0 1 1 0 0,0 0-1 0 0,-1-1 0 0 0,0 1 1 0 0,0 1-1 0 0,0-1 0 0 0,0 1 1 0 0,-5-3 4 0 0,4 3-285 0 0,0 0 1 0 0,-1 1 0 0 0,0 0 0 0 0,1 0 0 0 0,-1 0 0 0 0,0 1-1 0 0,-1 0 1 0 0,1 0 0 0 0,0 1 0 0 0,0 0 0 0 0,-1 0 0 0 0,-3 1 284 0 0,11 0-70 0 0,-18 0-3027 0 0,7 0-2657 0 0,1 0-6307 0 0</inkml:trace>
  <inkml:trace contextRef="#ctx0" brushRef="#br0" timeOffset="1388.254">1376 523 17252 0 0,'0'0'2159'0'0,"0"0"-1016"0"0,0 0-439 0 0,0 0-32 0 0,0 0-17 0 0,0 0-72 0 0,0 0-109 0 0,0 0-83 0 0,0 0-91 0 0,0 0-29 0 0,0 0-55 0 0,0 0-76 0 0,-14 32-17 0 0,-38 99-41 0 0,50-129-78 0 0,1-1 1 0 0,0 1-1 0 0,0 0 0 0 0,0-1 0 0 0,0 1 0 0 0,0 0 0 0 0,0 0 0 0 0,1 0 0 0 0,-1 0 0 0 0,0 0 0 0 0,1 0 1 0 0,0 0-1 0 0,-1 0 0 0 0,1 0 0 0 0,0 0 0 0 0,0 0 0 0 0,0 0 0 0 0,0 0 0 0 0,1 0 0 0 0,-1 0 0 0 0,1 0 0 0 0,-1 0 1 0 0,1 0-1 0 0,-1 0 0 0 0,1-1 0 0 0,0 1 0 0 0,0 0 0 0 0,0 0 0 0 0,0 0 0 0 0,1 0-4 0 0,3 4 35 0 0,1 0 15 0 0,0 0 1 0 0,0 0 0 0 0,0-1 0 0 0,1 0-1 0 0,0-1 1 0 0,0 1 0 0 0,0-1-1 0 0,0 0 1 0 0,1-1 0 0 0,0 0-1 0 0,-1 0 1 0 0,1-1 0 0 0,0 0-1 0 0,0 0 1 0 0,1 0 0 0 0,-1-1 0 0 0,0-1-1 0 0,0 0 1 0 0,1 0 0 0 0,-1 0-1 0 0,0-1 1 0 0,7-1-51 0 0,3 2 145 0 0,-3-3-67 0 0,-1 1-1 0 0,1-2 1 0 0,-1 0-1 0 0,0-1 1 0 0,0 0-1 0 0,-1-1 1 0 0,1 0-1 0 0,-1-1 0 0 0,-1-1 1 0 0,1 0-1 0 0,-1-1 1 0 0,-1 0-1 0 0,0-1 1 0 0,0 0-1 0 0,-1 0 1 0 0,0-1-1 0 0,-1-1 1 0 0,5-7-78 0 0,38-61 371 0 0,-52 79-311 0 0,0 1 6 0 0,0 0-7 0 0,-1 5-56 0 0,-6 8-36 0 0,1 0 0 0 0,1 0 0 0 0,0 0 0 0 0,1 0 0 0 0,0 1 0 0 0,1 0 0 0 0,0 0 0 0 0,1 0 0 0 0,1 0 0 0 0,1 0 0 0 0,-1 2 33 0 0,2-13-7 0 0,0 1-1 0 0,0-1 1 0 0,0 0-1 0 0,0 1 1 0 0,0-1 0 0 0,1 0-1 0 0,0 0 1 0 0,-1 0 0 0 0,1 0-1 0 0,0 0 1 0 0,0 0-1 0 0,1-1 1 0 0,-1 1 0 0 0,1 0-1 0 0,-1-1 1 0 0,1 0-1 0 0,0 0 1 0 0,0 0 0 0 0,0 0-1 0 0,0 0 1 0 0,0-1 0 0 0,0 1-1 0 0,0-1 1 0 0,1 0-1 0 0,-1 0 1 0 0,0 0 0 0 0,1 0-1 0 0,-1 0 1 0 0,3-1 7 0 0,106 6 30 0 0,-98-9 4 0 0,0-1-1 0 0,0 0 1 0 0,0-1 0 0 0,-1-1 0 0 0,1 0 0 0 0,-2-1-1 0 0,1 0 1 0 0,-1-1 0 0 0,0 0 0 0 0,0-1-1 0 0,-1 0 1 0 0,0-1 0 0 0,-1 0 0 0 0,0-1-1 0 0,-1 0 1 0 0,5-7-34 0 0,-6 8-83 0 0,-1-1-1 0 0,-1 1 0 0 0,1-1 1 0 0,-2 0-1 0 0,1 0 1 0 0,-2-1-1 0 0,1 0 1 0 0,-2 1-1 0 0,1-2 1 0 0,-2 1-1 0 0,1 0 1 0 0,-2 0-1 0 0,0-1 0 0 0,0 1 1 0 0,-1-1-1 0 0,-1 1 1 0 0,0-3 83 0 0,-3 1-3598 0 0,1 7-2714 0 0,-2 2-6599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15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744 789 11194 0 0,'0'0'2742'0'0,"0"0"-715"0"0,0 0-314 0 0,0 0-109 0 0,0 0-92 0 0,0 0-183 0 0,0 0-322 0 0,0 0-311 0 0,0 0-216 0 0,0 0-95 0 0,0 0-22 0 0,0 0 21 0 0,0 0-2 0 0,0 3 2189 0 0,0 28-2449 0 0,0 0 0 0 0,-3 0-1 0 0,0 0 1 0 0,-2-1 0 0 0,-7 25-122 0 0,-18 64 66 0 0,35-101-2584 0 0,12-25-5696 0 0,-14 0-2156 0 0</inkml:trace>
  <inkml:trace contextRef="#ctx0" brushRef="#br0" timeOffset="1423.754">900 848 9770 0 0,'0'0'2537'0'0,"0"0"-806"0"0,0 0-328 0 0,0 0 14 0 0,0 0-19 0 0,0 0-175 0 0,0 0-335 0 0,0 0-343 0 0,0 0-195 0 0,0 0 19 0 0,0 0 101 0 0,0 0 94 0 0,4 2 52 0 0,7 3-382 0 0,1-1 1 0 0,1 0 0 0 0,-1-1-1 0 0,0 0 1 0 0,1-1-1 0 0,0-1 1 0 0,-1 1-1 0 0,1-2 1 0 0,0 0-1 0 0,0-1 1 0 0,-1 0-1 0 0,1-1 1 0 0,5-1-235 0 0,78-2 68 0 0,-96 5-52 0 0,0 0 1 0 0,0 0 0 0 0,0 0-10 0 0,0 0 28 0 0,0 0-5 0 0,0 0 18 0 0,0 0 42 0 0,0 0 0 0 0,0 0 21 0 0,0 0-2 0 0,0 0 2 0 0,0 0-27 0 0,0 0-11 0 0,0 0 17 0 0,0 0-18 0 0,-25-8 233 0 0,11 5-262 0 0,14 3-63 0 0,0 0-4 0 0,0 0-1 0 0,0 0-5 0 0,0 0 5 0 0,0 0 2 0 0,0 0 6 0 0,0 0 5 0 0,0 0 17 0 0,0 0 9 0 0,0 0-4 0 0,0 0 1 0 0,0 0-12 0 0,0 0 7 0 0,0 0 9 0 0,0 0 0 0 0,0 0-10 0 0,0 0-12 0 0,0 0 14 0 0,0 0-8 0 0,0 0 6 0 0,0 0 4 0 0,0 0 5 0 0,0 0-1 0 0,0 0 6 0 0,0 0-29 0 0,0 0 14 0 0,0 0 6 0 0,0 0-16 0 0,0 0 12 0 0,0 0-17 0 0,0 0 3 0 0,0 0 24 0 0,0 0-19 0 0,0 0 14 0 0,0 0 1 0 0,0 0-13 0 0,0 0 3 0 0,0 0-4 0 0,0 0 4 0 0,0 0-2 0 0,0 0 16 0 0,0 0-2 0 0,0 0-1 0 0,0 0-18 0 0,0 0 26 0 0,0 0-18 0 0,0 0 5 0 0,0 0 13 0 0,0 0 2 0 0,0 0-3 0 0,-5-26 705 0 0,-56-61-672 0 0,25 38-25 0 0,36 49-28 0 0,-1 0-1 0 0,1-1 0 0 0,0 1 0 0 0,0 0 0 0 0,0 0 1 0 0,-1-1-1 0 0,1 1 0 0 0,0 0 0 0 0,0 0 0 0 0,0-1 0 0 0,-1 1 1 0 0,1 0-1 0 0,0 0 0 0 0,0 0 0 0 0,-1 0 0 0 0,1-1 0 0 0,0 1 1 0 0,-1 0-1 0 0,1 0 0 0 0,0 0 0 0 0,-1 0 0 0 0,1 0 1 0 0,0 0-1 0 0,0 0 0 0 0,-1 0 0 0 0,1 0 0 0 0,0 0 0 0 0,-1 0 1 0 0,1 0-1 0 0,0 0 0 0 0,-1 0 0 0 0,1 0 0 0 0,0 0 1 0 0,-1 0-1 0 0,1 0 0 0 0,0 0 0 0 0,-1 0 0 0 0,1 1 0 0 0,0-1 1 0 0,0 0-1 0 0,-1 0 0 0 0,1 0 0 0 0,0 0 0 0 0,0 1 0 0 0,-1-1 1 0 0,1 0-1 0 0,0 0 0 0 0,0 1 0 0 0,0-1 0 0 0,-1 0 1 0 0,1 0-1 0 0,0 1 0 0 0,0-1 0 0 0,0 0 0 0 0,0 1 0 0 0,0-1 1 0 0,-1 0-1 0 0,1 1 0 0 0,0-1 0 0 0,0 0 0 0 0,0 1 0 0 0,0-1 1 0 0,0 0-1 0 0,0 1 0 0 0,0-1 0 0 0,0 0 0 0 0,0 1 1 0 0,0-1-1 0 0,1 0 0 0 0,-1 1 1 0 0,-5 37 48 0 0,3-21-44 0 0,-22 206 63 0 0,4-97-67 0 0,16-101-19 0 0,62-84 138 0 0,44-22-85 0 0,-90 51-4442 0 0,-9 27 3481 0 0,1-1-1531 0 0,-1 0-3185 0 0,-1 1-6347 0 0</inkml:trace>
  <inkml:trace contextRef="#ctx0" brushRef="#br0" timeOffset="2057.424">1311 789 9130 0 0,'0'0'3725'0'0,"0"0"-1735"0"0,0 0-624 0 0,0 0 17 0 0,0 0 40 0 0,0 0-53 0 0,0 0-246 0 0,0 0-272 0 0,0 0-250 0 0,0 0-217 0 0,0 0-109 0 0,0 0-57 0 0,0 0-11 0 0,-4-7-4 0 0,-8-20-12 0 0,33 13 951 0 0,122-11 762 0 0,-141 24-1896 0 0,-1 0 1 0 0,1 0-1 0 0,-1 1 1 0 0,1-1 0 0 0,-1 0-1 0 0,1 1 1 0 0,0-1-1 0 0,-1 1 1 0 0,1 0 0 0 0,0 0-1 0 0,-1 0 1 0 0,1-1 0 0 0,0 1-1 0 0,-1 1 1 0 0,1-1-1 0 0,0 0 1 0 0,-1 0 0 0 0,1 1-1 0 0,-1-1 1 0 0,1 1-1 0 0,0-1 1 0 0,-1 1 0 0 0,1 0-1 0 0,-1-1 1 0 0,1 1-1 0 0,-1 0 1 0 0,0 0 0 0 0,1 0-1 0 0,-1 0 1 0 0,0 0 0 0 0,0 1-1 0 0,0-1 1 0 0,1 0-1 0 0,-1 0 1 0 0,0 1 0 0 0,-1-1-1 0 0,1 1 1 0 0,0-1-1 0 0,0 1 1 0 0,-1-1 0 0 0,1 1-1 0 0,-1-1 1 0 0,1 1 0 0 0,-1 0-1 0 0,0-1 1 0 0,1 1-1 0 0,-1 0 1 0 0,0 1-10 0 0,-3 13 56 0 0,0 1 0 0 0,0-1 0 0 0,-2 0 0 0 0,0 0 0 0 0,-1-1 0 0 0,-1 1 0 0 0,0-1-1 0 0,-1-1 1 0 0,0 1 0 0 0,-1-1 0 0 0,-1-1 0 0 0,0 0 0 0 0,-3 2-56 0 0,-41 65 61 0 0,34 0 19 0 0,63-61 199 0 0,-29-18-157 0 0,-1 0-1 0 0,1-1 1 0 0,-1-1-1 0 0,1 0 1 0 0,-1-1 0 0 0,0 0-1 0 0,1-1 1 0 0,-1 0 0 0 0,-1-1-1 0 0,9-4-121 0 0,3 0 106 0 0,14-3 83 0 0,-38 8-982 0 0,2-4-7653 0 0,2 6-3769 0 0</inkml:trace>
  <inkml:trace contextRef="#ctx0" brushRef="#br0" timeOffset="3467.221">1083 1024 0 0 0,'-31'5'0'0'0,"37"-18"14049"0"0,3-3-7213 0 0,2-5-5050 0 0,22-27-4959 0 0,-21 34 5165 0 0,-9 14-124 0 0,-4 2-4051 0 0,1 0-3794 0 0,0 2-4876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0 0 0,'0'0'1271'0'0,"0"0"173"0"0,0 0 265 0 0,0 0 182 0 0,0 0 53 0 0,0 0-72 0 0,0 0-126 0 0,0 0-137 0 0,0 0-164 0 0,0 0-155 0 0,-7 3-171 0 0,-19 9-142 0 0,20-9-82 0 0,6-3-29 0 0,0 0-68 0 0,0 0-56 0 0,0 0-65 0 0,13 7 5836 0 0,27-6-7031 0 0,-30-2 1120 0 0,347 12 618 0 0,-301-18-1011 0 0,-59 6-1566 0 0,-16 31-3128 0 0,-3-4-1373 0 0,15-19 1388 0 0,0 1-6928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7:5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57 367,'-22'121,"-11"165,31-69,2-216,0 1,1 0,-1 0,0 0,1 0,-1 0,1-1,-1 1,1 0,0 0,0-1,-1 1,2 0,-1-1,0 1,0-1,0 0,1 1,-1-1,0 0,1 0,-1 1,1-1,0 0,-1-1,1 1,0 0,-1 0,1-1,0 1,0-1,0 0,0 1,-1-1,1 0,0 0,0 0,0 0,0 0,0-1,0 1,-1-1,1 1,0-1,0 0,-1 1,1-1,0 0,-1 0,1 0,-1 0,1-1,-1 1,1 0,-1-1,0 1,0 0,0-1,0 0,0 1,0-1,21-23,-1-1,-1-1,-1 0,-2-2,0-1,47-73,-64 102,1 0,-1 0,1 0,-1 1,1-1,-1 0,1 0,0 0,0 1,-1-1,1 0,0 1,0-1,0 1,0-1,-1 1,1-1,0 1,0 0,0-1,0 1,0 0,0 0,0 0,0 0,0 0,0 0,0 0,0 0,0 0,0 0,0 0,0 1,0-1,0 0,0 1,0-1,0 1,0-1,0 1,-1-1,1 1,0 0,0-1,-1 1,1 0,0 0,-1-1,1 1,-1 0,1 1,24 51,-17-27,35 93,-41-116,0 0,0 1,0-1,0 0,1 0,-1-1,1 1,0 0,-1-1,1 0,0 1,1-1,-1-1,0 1,0 0,1-1,-1 1,1-1,0 0,-1 0,1-1,0 1,-1-1,1 0,0 1,0-2,-1 1,1 0,0-1,1 0,11-6,-1-2,0 1,0-2,-1 0,0 0,-1-2,0 1,0-2,-2 0,1 0,-2-1,0 0,0-1,-2 0,3-7,-9 19,24-41,-3-1,-1-1,-3 0,-1-2,-3 0,-1-1,-3-1,4-50,-14 95,-8-58,-19 83,17-6</inkml:trace>
  <inkml:trace contextRef="#ctx0" brushRef="#br0" timeOffset="430.665">960 762,'11'4,"1"-1,0 0,-1-1,1 0,0 0,0-1,0-1,1 0,-1-1,0 0,-1-1,1 0,4-2,-10 2,0 1,0-1,0 0,0-1,0 0,-1 0,1 0,-1 0,0-1,0 0,0 0,0 0,-1 0,0-1,0 0,0 0,0 0,-1-1,0 1,0-1,0 1,-1-1,0 0,0 0,0 0,-1-1,-1 3,0 1,0-1,0 0,-1 0,1 1,-1-1,0 0,0 0,0 1,-1-1,1 1,-1-1,0 1,0 0,0 0,0 0,0 0,-1 0,0 0,1 0,-1 1,0 0,0-1,-1 1,1 0,0 0,-1 1,1-1,-1 1,1 0,-1 0,0 0,1 0,-1 0,0 1,0 0,0 0,1 0,-1 0,0 1,0-1,1 1,-1 0,0 0,1 0,-1 1,1-1,-1 1,1 0,0 0,-2 1,-6 4,0 0,1 1,0 0,1 1,-1 0,2 0,-1 1,1 1,1-1,0 1,0 0,1 1,1-1,0 1,0 0,1 1,1-1,0 1,0 6,2-14,1 0,0 1,0-1,1 0,0 0,0 1,0-1,0 0,1 0,0 0,0 0,0 0,1-1,-1 1,1-1,0 1,1-1,-1 0,1 0,0-1,0 1,0-1,0 0,0 0,1 0,-1 0,1-1,0 0,0 0,2 1,4 1,0-1,0-1,-1 1,2-1,-1-1,0 0,0-1,0 0,0-1,1 0,-1-1,0 0,0 0,1-2,183-89,-169 77</inkml:trace>
  <inkml:trace contextRef="#ctx0" brushRef="#br0" timeOffset="828.26">1637 649,'-14'7,"0"1,0 1,1 1,0 0,0 0,1 1,1 1,0 0,0 0,1 1,1 1,0 0,1 0,1 0,0 1,0 1,7-12,-1 0,1 0,-1 0,1 0,0 0,1 0,-1 0,1-1,0 1,0 0,0 0,0 0,1-1,-1 1,1 0,0-1,0 0,0 1,1-1,-1 0,1 0,0 0,-1-1,2 1,-1 0,0-1,0 0,1 0,-1 0,1 0,-1-1,1 1,0-1,0 0,-1 0,1 0,0-1,0 0,0 1,0-1,0 0,0-1,0 1,0-1,0 0,0 0,0 0,10-2,-1 0,1-1,-1 0,0-1,-1-1,1 0,-1-1,0 0,-1-1,0 0,0-1,-1 0,0 0,0-1,5-9,5-6,-1-1,-1-1,-2-1,-1 0,-1-1,2-9,14-41,-3-1,-4-2,-3-4,-16 72,-1 0,0 0,-1 0,0-1,-1 1,0 0,-2-1,0 1,0-1,-1 1,-1 0,0 0,-1 0,-1 0,0 1,-1 0,0 0,-1 0,-2-2,6 12,0 0,0 1,0-1,0 1,0 0,-1 0,1 0,-1 0,0 0,1 1,-1 0,0 0,0 0,0 0,0 0,0 1,0 0,0 0,0 0,0 0,0 0,0 1,0 0,0 0,0 0,0 0,1 1,-1-1,0 1,1 0,-1 0,1 1,0-1,0 1,0-1,0 1,0 0,0 0,1 0,0 0,-1 1,1-1,0 1,1 0,-16 18,2 1,0 1,2 0,1 1,1 0,1 1,1 0,1 1,1 0,2 0,1 1,1-1,1 1,1-1,2 1,1 0,1-1,1 1,7 21,-7-37,0 1,2-1,-1 0,2 0,-1-1,1 0,1 0,0-1,1 0,0 0,0-1,1 0,0 0,1-1,0-1,0 0,1 0,0-1,0-1,0 0,0 0,1-1,0-1,0 0,44 4,-33-6</inkml:trace>
  <inkml:trace contextRef="#ctx0" brushRef="#br0" timeOffset="1263.296">2145 904,'199'-270,"-194"265,-6 15,-10 28,6-21,2-12,1 0,0 0,0 1,1-1,-1 1,1-1,0 1,1 0,0-1,-1 1,2 0,-1-1,1 1,0 0,0-1,0 1,1-1,0 0,0 1,0-1,1 0,0 0,0 0,0-1,0 1,1-1,0 1,0-1,0 0,0-1,1 1,-1-1,1 0,0 0,0 0,0-1,2 1,4-2,0-1,0 0,0-1,0 0,0-1,0 0,0-1,0 0,-1-1,0 0,1 0,-1-1,-1 0,1-1,-1 0,0-1,0 0,-1 0,0-1,0 0,-1 0,0-1,0 0,-1 0,0-1,-1 0,0 0,-1 0,0 0,0-1,1-6,-3-6,-4 4</inkml:trace>
  <inkml:trace contextRef="#ctx0" brushRef="#br0" timeOffset="1544.736">2682 818,'19'-2,"0"-2,0 0,0-1,0-1,-1-1,0-1,0 0,-1-1,0-1,0-1,-1-1,-13 11,0-1,0 0,-1 0,1 0,-1 0,0 0,0 0,0-1,0 1,0-1,0 1,0-1,-1 0,1 0,-1 0,0 0,0 0,0 0,-1 0,1 0,0 0,-1 0,0 0,0-1,0 1,0 0,-1 0,1 0,-1 0,0 0,1 0,-1 0,-1 0,1 0,0 0,-1 0,0 0,1 1,-1-1,0 1,0-1,-1 1,1 0,0 0,-1 0,1 0,-1 0,0 1,0-1,1 1,-1 0,-2-1,-1 1,0 0,-1 1,1 0,0 0,0 0,-1 1,1 0,0 0,0 0,0 1,0 0,0 0,1 1,-1 0,1 0,-1 0,1 0,0 1,0 0,0 0,1 0,0 1,-4 3,0 1,1 0,0 1,0-1,1 1,0 1,1-1,0 1,0 0,2 0,-1 0,1 1,0 2,2-9,1 1,-1-1,1 0,0 0,1 1,-1-1,1 0,0 0,0 0,1 0,-1 0,1 0,0 0,1-1,-1 1,1-1,0 1,0-1,0 0,2 2,14 12</inkml:trace>
  <inkml:trace contextRef="#ctx0" brushRef="#br0" timeOffset="1843.497">3443 564,'-1'1,"-20"5,1 1,0 1,0 1,1 0,0 2,1 0,0 1,1 0,0 2,-12 13,28-27,0 1,0 0,1 0,-1-1,0 1,1 0,-1 0,0 0,1-1,-1 1,1 0,0 0,-1 0,1 0,0 0,-1 0,1 0,0 0,0 0,0 0,0 0,0 0,0 0,0 0,0 0,1 0,-1 0,0 0,0 0,1 0,-1 0,1 0,-1 0,1 0,-1-1,1 1,0 0,-1 0,1 0,0-1,0 1,-1 0,1-1,0 1,0-1,1 1,53 14,-30-10,-22-3,0-1,0 0,-1 1,1 0,0 0,-1 0,1 0,-1 0,0 0,0 0,0 1,0-1,0 1,-1 0,1 0,-1-1,1 1,-1 0,0 0,0 0,0 0,-1 0,1 0,-1 1,0-1,0 0,0 0,0 0,0 0,-1 0,1 1,-1-1,0 0,0 0,0 0,0 0,0-1,-1 1,0 0,1-1,-1 1,0 0,0-1,0 0,-1 0,1 1,0-1,-1-1,0 1,1 0,-2 0,-46 36,32-31</inkml:trace>
  <inkml:trace contextRef="#ctx0" brushRef="#br0" timeOffset="2700.569">3867 734,'-10'-1,"0"1,1 0,-1 0,1 1,-1 0,1 1,-1 0,1 0,0 1,0 0,0 1,0 0,0 1,1-1,0 1,0 1,0 0,1 0,0 0,0 1,1 0,-1 1,1-1,1 1,0 0,0 1,0-1,-2 8,7-12,0 1,0 0,0-1,1 1,-1-1,1 1,0-1,1 1,-1-1,1 0,-1 1,1-1,1 0,-1 0,1 0,-1-1,1 1,0-1,0 1,1-1,-1 0,1 0,-1 0,1-1,0 1,0-1,0 0,0 0,1 0,-1-1,0 1,1-1,-1 0,1-1,-1 1,1-1,0 0,-1 0,2 0,8-2,-1-1,1-1,-1 0,0-1,0 0,-1-1,0-1,0 0,0 0,-1-1,0 0,0-1,-1-1,0 1,-1-2,0 1,4-8,8-11,-2-1,-1 0,-2-2,-1 1,-1-2,2-12,-6 17,-2 0,-1-1,-1 0,-1 0,-2 0,-1 0,-1 0,-2-1,0 1,-3-4,2 22,-1 0,0 1,-1-1,0 1,0 0,-1 0,-1 0,0 0,0 1,0 0,-1 0,-3-1,7 6,0 1,-1 0,1 0,-1 0,0 1,0-1,0 1,0 0,0 0,-1 0,1 1,0-1,-1 1,1 0,-1 0,0 1,1 0,-1-1,0 1,1 1,-1-1,1 1,-1 0,1 0,-1 0,1 0,-1 1,1 0,0 0,-3 2,-6 6,1 1,0 0,0 1,1 0,0 1,1 0,1 1,0 0,1 0,0 1,2 0,-1 1,0 5,-2 4,2-1,1 1,1 1,0-1,3 1,0-1,1 1,1 0,2-1,4 25,-3-39,0 0,1-1,0 1,1-1,0 0,1-1,0 1,0-1,1 0,0-1,0 1,1-1,1-1,-1 0,1 0,0 0,0-1,1-1,0 1,0-2,0 1,1-1,0-1,-1 0,1-1,0 0,10 1,1 0,1-1,0-1,0-1,0-1,0-2,0 0,-1-1,1-1,-1-1,0 0,0-2,2-3,8-3</inkml:trace>
  <inkml:trace contextRef="#ctx0" brushRef="#br0" timeOffset="3578.333">4657 508,'-61'29,"0"4,2 2,2 2,2 3,-36 33,88-71,0 0,0 0,0 0,1 0,-1 0,1 0,-1 1,1 0,0-1,0 1,0 0,0 0,0 0,1 0,-1 0,1 1,0-1,0 0,0 1,0-1,1 0,-1 1,1-1,0 1,0-1,0 1,1-1,-1 1,1-1,0 1,0-1,0 0,0 1,0-1,1 0,-1 0,1 0,0 0,0 0,0-1,1 1,-1 0,1-1,1 2,2-1,0-1,0 1,0-1,0 0,0-1,1 0,-1 0,0 0,1-1,-1 1,1-2,-1 1,1-1,-1 0,0 0,1 0,-1-1,0 0,0-1,0 1,0-1,-1 0,1 0,3-4,119-104,-127 111,78-65,-77 65,0 0,0 1,0-1,0 1,0-1,-1 1,1 0,0 0,0 0,0 0,-1 0,1 0,0 0,-1 1,1-1,-1 1,0-1,1 1,-1-1,0 1,0 0,0 0,0-1,0 1,0 0,-1 0,1 0,-1 0,1 0,-1 0,0 0,0 0,1 0,-1 0,-1 0,1 0,0 0,0 0,-1 0,0 1,4 17,-2-15,0-1,-1 0,2 0,-1 0,0 0,1 0,0 0,0-1,0 1,0 0,0-1,1 0,0 1,-1-1,1 0,0-1,1 1,-1 0,0-1,1 0,0 1,-1-2,1 1,0 0,0-1,0 1,0-1,0 0,0-1,1 1,-1-1,0 0,0 0,0 0,1 0,-1-1,0 1,0-1,3-1,10-9,-2-1,0-1,0 0,-1-1,-1 0,0-1,-1 0,-1-1,0-1,-1 0,-1 0,-1-1,0 0,3-13,-3 13,-11 27,0 2,1-1,0 0,0 0,1 1,0-1,1 1,0-1,1 0,0 1,1-1,0 0,0 1,1-1,1 0,-1-1,2 1,-1-1,1 0,1 0,1 2,-2-8,0 1,0-1,0-1,0 1,1-1,-1 0,1 0,-1-1,1 1,0-1,-1-1,1 1,0-1,0 0,0 0,0 0,-1-1,1 0,0 0,-1-1,1 0,0 0,-1 0,0 0,0-1,0 0,0 0,0 0,0-1,-1 1,1-1,-1-1,0 1,0 0,-1-1,1 0,-1 0,1-1,67-194,-28 112,-42 87,-1 1,0-1,1 1,-1-1,0 1,1-1,-1 1,1-1,-1 1,1-1,0 1,-1 0,1-1,-1 1,1 0,0-1,-1 1,1 0,0 0,-1 0,1 0,-1-1,1 1,0 0,0 0,-1 0,1 1,0-1,-1 0,1 0,-1 0,1 0,0 1,-1-1,1 0,0 0,-1 1,1-1,-1 1,1-1,-1 0,1 1,-1-1,1 1,-1-1,1 1,-1-1,0 1,1 0,-1-1,0 1,0-1,1 1,-1 0,0-1,0 1,0 0,0-1,0 1,0 0,0 0,9 50,-9-44,78 590,-76-568,-1 0,-2 0,-1 0,-1-1,-1 1,-1 0,-4 8,5-24,0-1,-1 0,0 0,-1 0,0-1,-1 0,0 0,-1-1,0 0,0 0,-1 0,-1-1,0-1,0 0,0 0,-1-1,-5 3,13-8,1 1,-1-1,-1 0,1 0,0 0,0 0,-1-1,1 1,-1-1,0 0,1 0,-1 0,0-1,0 1,1-1,-1 0,0 0,0 0,1 0,-1-1,0 1,0-1,1 0,-1 0,1-1,-1 1,1-1,-1 0,1 0,0 0,0 0,0 0,0-1,0 1,0-1,1 0,-1 0,1 0,0 0,0 0,0-1,-1-11,2 0,0 0,1 0,0 0,2 0,-1 0,2 1,0-1,0 0,2 1,0 0,0 0,2 0,-1 1,2 0,0 0,0 1,1 0,1-1,7-11,1 2,0-1,2 2,0 1,2 0,0 2,1 0,0 2,2 0,24-11,-25 16,-6 1</inkml:trace>
  <inkml:trace contextRef="#ctx0" brushRef="#br0" timeOffset="4467.972">113 1524,'613'-92,"-107"67,-209 16,846-7,-894 16,445-27,-145-3,-61 2,83 29,-345-29,-114 28,-88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8:56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383 649,'-24'0,"0"1,0 2,0 0,0 2,1 0,-1 2,-16 7,38-14,0 1,1 0,-1-1,0 1,1 0,-1 0,0 0,1 1,-1-1,1 0,0 0,-1 1,1-1,0 1,0-1,0 1,0 0,0-1,0 1,1 0,-1 0,0-1,1 1,0 0,-1 0,1 0,0 0,0 0,0 0,0-1,0 1,0 0,1 0,-1 0,1 0,-1 0,1-1,0 1,-1 0,1-1,0 1,0 0,0-1,1 1,-1-1,0 1,0-1,1 0,-1 0,1 1,-1-1,1 0,0 0,35 32,-28-28,0 0,-1 1,0 1,0-1,0 2,-1-1,0 1,-1 0,1 0,-2 0,1 1,-1 0,0 0,-1 1,0-1,-1 1,0 0,0 0,-1 0,0 0,-1 0,0 1,-1 8,-1-14,-1 0,0 0,0 0,0-1,-1 1,0-1,0 1,0-1,0 0,-1 0,1 0,-1-1,0 1,0-1,0 0,-1 0,1 0,-1-1,1 0,-1 1,0-2,0 1,0 0,0-1,0 0,-5 0,-3 1,0 0,0-1,0 0,0-2,0 1,0-1,0-1,1 0,-1-1,-6-3,14 5,1-1,-1 1,0-1,1 0,-1 0,1-1,0 1,0-1,0 0,0 0,0-1,1 1,-1-1,1 0,0 0,-3-4,4-3</inkml:trace>
  <inkml:trace contextRef="#ctx0" brushRef="#br0" timeOffset="836.992">694 734,'-3'8,"-4"8,2 0,-1 0,2 0,0 1,1-1,1 1,0 0,1 0,1-1,1 1,1 8,-1-23,-1 0,1 1,0-1,0 0,0 1,0-1,1 0,-1 0,1 0,-1 0,1 0,0 0,-1-1,1 1,0-1,0 1,0-1,0 1,1-1,-1 0,0 0,0 0,1 0,-1-1,1 1,-1-1,1 1,-1-1,1 0,-1 0,1 0,-1 0,1 0,-1-1,1 1,-1-1,0 0,2 0,87-41,21-63,-39-19,-61 95,-24 45,4-3,0 0,2 1,-1 0,2 0,0 0,0 0,1 1,1 0,1 0,0 0,1 0,0 0,1 0,2 13,0-23,-1 1,1-1,0 1,0-1,0 0,1 1,0-1,0 0,0-1,1 1,-1-1,1 1,0-1,0 0,1 0,-1-1,1 1,0-1,0 0,0-1,0 1,1-1,-1 0,1 0,-1-1,3 1,5-4,-1-1,1 0,-1-1,0 0,0-1,0-1,-1 0,1 0,-1-1,-1 0,0-1,0 0,0-1,-1 0,0-1,-1 0,0 0,-1 0,2-4,38-40,10-11,-4-2,-2-2,-4-3,-2-1,-4-3,0-7,-26 52,-2 0,0-1,-2 0,-2-1,6-33,-14 63,-1 1,1 0,0-1,-1 1,0 0,1-1,-1 1,0-1,0 1,0-1,-1 1,1 0,-1-1,1 1,-1 0,0-1,0 1,0 0,0 0,0-1,0 1,0 0,-1 0,1 1,-1-1,0 0,0 0,1 1,-1-1,0 1,0-1,0 1,0 0,-1 0,1 0,0 0,0 0,-1 1,1-1,-1 1,1-1,0 1,-1 0,1 0,-1 0,1 0,0 0,-1 1,1-1,-1 1,1 0,0-1,-1 1,1 0,0 0,0 1,-1 0,-9 9,1 0,1 1,0 1,1-1,0 2,1-1,0 1,0 4,-16 35,3 1,1 1,4 0,2 2,2 0,-3 43,13-82,0-1,1 1,1-1,0 1,1 0,1-1,1 1,1-1,0 0,1 0,2 4,-3-13,-1 0,1-1,0 1,1-1,0 0,0 0,0 0,1-1,0 0,0 0,1 0,0-1,0 0,0 0,0-1,1 0,-1 0,1-1,0 0,0 0,1-1,-1 0,9 1,-8-3,1 0,-1 0,0-1,1 0,-1-1,0 0,0 0,0-1,0 0,-1-1,1 0,-1 0,0-1,0 0,0-1,-1 1,0-1,0-1,0 1,-1-1,0 0,0-1,-1 0,0 0,0 0,-1 0,0 0,-1-1,1 0,-2 0,1 0,-1 0,-1 0,0-1,0 1,0 0,-2-8,0 10,0 0,0 0,-1 1,0-1,-1 1,1-1,-1 1,0 0,-1 0,1 0,-1 0,-1 1,1 0,-1 0,1 0,-2 0,1 1,0-1,-1 1,0 1,0-1,0 1,0 0,0 1,-1-1,1 1,-5-1,-2 0,0 1,0 0,-1 1,1 0,0 1,0 1,0 0,-12 3,-1 2</inkml:trace>
  <inkml:trace contextRef="#ctx0" brushRef="#br0" timeOffset="1468.962">1992 762,'20'-5,"0"-1,-1 0,1-2,-1 0,-1-1,0-1,0-1,-1-1,0 0,-1-1,-1 0,14-16,-22 21,-6 5,0 0,0 0,1 0,0 0,-1 1,1-1,0 1,0-1,1 1,-1-1,0 1,1 0,-1 0,1 1,0-1,0 0,0 1,0 0,0-1,0 1,0 0,0 1,0-1,0 0,0 1,1 0,-1 0,0 0,0 0,1 0,-1 1,0-1,0 1,0 0,0 0,2 1,2 9,0 0,-1 0,-1 0,0 1,-1 0,0 0,0 0,-2 0,1 1,-2-1,1 1,-2 0,0-1,0 1,-1-1,-1 3,2 9,-1 17,2 59,-4-1,-5 0,-12 51,11-103,7-27,-1 1,0-1,-2 0,-1 0,0 0,-2-1,0 0,-1 0,0-1,-2 0,0-1,-7 7,15-21,1 0,-1 0,0 0,-1 0,1 0,0-1,-1 0,0 1,1-1,-1-1,0 1,0 0,0-1,0 0,0 0,0 0,-1-1,1 1,0-1,0 0,0 0,-1 0,1-1,0 0,0 1,0-2,0 1,0 0,0-1,0 1,0-1,1 0,-1-1,0 1,1-1,0 1,0-1,0 0,0 0,0 0,0-1,1 1,0-1,-1 1,1-1,1 0,-1 0,0 0,1-1,-2-10,0 0,1 0,1 0,0-1,1 1,1 0,0 0,2-1,-1 1,2 0,1-4,-3 8,4-18</inkml:trace>
  <inkml:trace contextRef="#ctx0" brushRef="#br0" timeOffset="1716.524">2246 169,'5'0,"1"0</inkml:trace>
  <inkml:trace contextRef="#ctx0" brushRef="#br0" timeOffset="2068.24">2641 734,'22'-5,"0"-1,-1-2,0 0,-1-1,0-1,0-1,-1 0,0-2,-1 0,-1-1,7-7,-22 20,1-1,-1 0,0 0,1 0,-1 0,0 0,0 0,0 0,0-1,-1 1,1-1,-1 1,1-1,-1 0,0 1,0-1,0 0,0 0,-1 0,1 0,-1 0,0 0,0 0,0 0,0 0,0 1,-1-1,1 0,-1 0,0 0,0 0,0 0,0 1,0-1,-1 0,1 1,-1-1,1 1,-1-1,0 1,0 0,0 0,-1 0,1 0,0 0,-1 1,1-1,-1 1,-1-1,-7 2,0 0,0 1,1 0,-1 1,0 1,1-1,-1 2,1-1,0 2,0-1,1 1,-1 1,1-1,0 2,0-1,1 1,0 1,0-1,1 1,0 1,-2 3,1-6,0 2,1-1,0 1,1 0,-1 1,1 0,1 0,0 0,0 0,1 1,0 0,1 0,0 0,0 0,1 0,0 1,1-1,1 1,-1-1,2 1,-1-1,1 1,1-1,0 0,0 1,1-1,1 0,-1 0,2-1,-1 1,1-1,3 3,1-2,1 0,0-1,1 0,-1 0,2-1,-1-1,1 0,0-1,1 0,-1-1,1 0,1-1,-1 0,0-1,1-1,-1 0,1-1,0 0,0-1,-1 0,1-2,0 1,3-2,7-4</inkml:trace>
  <inkml:trace contextRef="#ctx0" brushRef="#br0" timeOffset="2416.278">3375 479,'-3'3,"-20"15,1 1,1 0,1 2,0 1,2 0,0 1,2 1,1 0,-7 16,20-35,0-1,0 1,1 0,-1 0,1 0,1 0,-1 0,1 0,0 0,0 0,0 0,1 0,-1 0,1 0,0 0,1 0,-1 0,1-1,0 1,1 0,-1-1,1 0,-1 1,1-1,1 0,-1 0,0-1,1 1,0-1,0 0,0 0,0 0,0 0,1-1,4 2,3 2,1 0,0-2,0 0,1 0,-1-1,1-1,-1 0,1-1,0 0,0-1,-1-1,1 0,0-1,0 0,-1-1,0-1,12-4,126-73,-132 65</inkml:trace>
  <inkml:trace contextRef="#ctx0" brushRef="#br0" timeOffset="2667.814">3967 0,'-9'44,"-4"27,1 13,3 0,2-3,3-7,1-5,3-6,-1-4,2-6,-1-9,6-6,0-5,5-3,1-2,-3-6</inkml:trace>
  <inkml:trace contextRef="#ctx0" brushRef="#br0" timeOffset="2820.774">3657 424,'43'-19,"34"-7,8-3,0 3,-6 5,-6 8,-10 0,-13 3,-13 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9194 0 0,'0'0'3157'0'0,"0"0"-924"0"0,0 0-516 0 0,0 0-100 0 0,0 0-16 0 0,0 0-142 0 0,0 0-308 0 0,0 0-322 0 0,0 0-290 0 0,0 0-139 0 0,0 0-49 0 0,0 0-51 0 0,0 0 3 0 0,12 11 574 0 0,83-1 1316 0 0,7-10-1236 0 0,-78-1-887 0 0,-1 0 1 0 0,0 1-1 0 0,0 2 0 0 0,0 0 1 0 0,0 1-1 0 0,-1 2 0 0 0,4 1-70 0 0,-21-5-419 0 0,19 10 582 0 0,-16 2-7027 0 0,-8-12 1390 0 0,0-1-6293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796 762 0 0 0,'0'0'1928'0'0,"0"0"682"0"0,0 0 174 0 0,0 0-169 0 0,0 0-277 0 0,0 0-310 0 0,0 0-370 0 0,0 0-314 0 0,0 0-257 0 0,0 0-206 0 0,0 0-124 0 0,0 0-96 0 0,0 0-94 0 0,-2-4-75 0 0,-6-13-80 0 0,5 13-65 0 0,3 4-48 0 0,0 0-31 0 0,0 0-19 0 0,0 0-32 0 0,0 0-6 0 0,0 0-23 0 0,0 0-35 0 0,22-1 984 0 0,159-39 991 0 0,-180 40-2128 0 0,0 0 0 0 0,0 0-1 0 0,0 0 1 0 0,0 0 0 0 0,0 0 0 0 0,1 1-1 0 0,-1-1 1 0 0,0 0 0 0 0,0 1-1 0 0,0-1 1 0 0,0 0 0 0 0,-1 1 0 0 0,1-1-1 0 0,0 1 1 0 0,0 0 0 0 0,0-1 0 0 0,0 1-1 0 0,0 0 1 0 0,-1-1 0 0 0,1 1-1 0 0,0 0 1 0 0,-1 0 0 0 0,1 0 0 0 0,0-1-1 0 0,-1 1 1 0 0,1 0 0 0 0,-1 0 0 0 0,1 0-1 0 0,-1 0 1 0 0,0 0 0 0 0,1 0-1 0 0,-1 0 1 0 0,0 0 0 0 0,0 0 0 0 0,0 0-1 0 0,0 0 1 0 0,0 0 0 0 0,0 1 0 0 0,0-1-1 0 0,0 0 1 0 0,0 0 0 0 0,0 0 0 0 0,0 0-1 0 0,-1 0 1 0 0,1 0 0 0 0,0 0-1 0 0,-1 0 1 0 0,1 0 0 0 0,-1 0 0 0 0,1-1-1 0 0,-1 1 1 0 0,0 0 0 0 0,1 0 0 0 0,-2 0 0 0 0,-7 16 34 0 0,0 0 1 0 0,-2-1 0 0 0,0 0 0 0 0,-1-1 0 0 0,-1 0-1 0 0,0-1 1 0 0,-15 13-35 0 0,-11 12 23 0 0,-13 24 71 0 0,52-61-83 0 0,1-1 1 0 0,0 1-1 0 0,-1 0 1 0 0,1-1-1 0 0,0 1 1 0 0,0-1-1 0 0,0 1 1 0 0,0-1-1 0 0,0 0 1 0 0,0 1 0 0 0,0-1-1 0 0,1 0 1 0 0,-1 0-1 0 0,0 1 1 0 0,1-1-1 0 0,-1 0 1 0 0,1-1-1 0 0,-1 1 1 0 0,1 0-1 0 0,-1 0 1 0 0,1-1 0 0 0,0 1-1 0 0,-1 0 1 0 0,1-1-1 0 0,0 0 1 0 0,0 1-1 0 0,-1-1 1 0 0,1 0-1 0 0,0 0 1 0 0,0 0-1 0 0,-1 0 1 0 0,1 0 0 0 0,0-1-1 0 0,0 1 1 0 0,-1 0-1 0 0,1-1 1 0 0,0 0-1 0 0,-1 1 1 0 0,1-1-12 0 0,2 1 39 0 0,101-7 492 0 0,-81 3-2480 0 0,-16-4-1495 0 0,0 1-5629 0 0,-6 3-2465 0 0</inkml:trace>
  <inkml:trace contextRef="#ctx0" brushRef="#br0" timeOffset="1566.051">2284 707 7690 0 0,'0'0'1944'0'0,"0"0"-721"0"0,0 0-68 0 0,0 0 299 0 0,0 0 279 0 0,0 0 13 0 0,0 0-294 0 0,0 0-350 0 0,0 0-238 0 0,0 0-85 0 0,0 0-46 0 0,0 0-61 0 0,6 3-89 0 0,18 8-57 0 0,-23-10-422 0 0,1 1 1 0 0,-1 0-1 0 0,1 0 1 0 0,-1-1 0 0 0,0 1-1 0 0,0 0 1 0 0,1 0-1 0 0,-1 0 1 0 0,-1 0-1 0 0,1 0 1 0 0,0 1-1 0 0,0-1 1 0 0,-1 0 0 0 0,0 0-1 0 0,1 1 1 0 0,-1-1-1 0 0,0 0 1 0 0,0 0-1 0 0,0 1 1 0 0,0-1 0 0 0,0 0-1 0 0,-1 0 1 0 0,0 2-105 0 0,1 4 243 0 0,-1 10 17 0 0,-2 0 0 0 0,1 0 0 0 0,-2 0-1 0 0,-1 0 1 0 0,0-1 0 0 0,-1 0 0 0 0,-4 7-260 0 0,-16 57-473 0 0,25-78 341 0 0,1-2-4416 0 0,0-1-4830 0 0,0 0-2918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6.7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0 195,'17'56,"7"114,-3-64,59 213,-56-269,-23-49,-1 0,1 0,0-1,0 1,-1 0,1-1,0 1,0-1,0 1,0-1,0 1,0-1,0 1,0-1,0 0,0 0,0 1,0-1,0 0,0 0,0 0,0 0,0 0,0 0,0-1,0 1,0 0,0 0,0-1,0 1,0-1,0 1,0-1,0 1,0-1,0 1,-1-1,1 0,0 0,0 1,-1-1,1 0,0 0,-1 0,1 0,-1 0,1 0,-1 0,0 0,1 0,19-31,0-2,-3-1,-1 0,8-26,-2 7,8-13,-14 107,29 174,6-70,-51-143,0 0,0 1,1-1,-1 1,0-1,1 0,-1 1,1-1,-1 0,1 0,-1 1,1-1,0 0,0 0,-1 0,1 0,0 0,0 0,0 0,0 0,1 0,-1 0,0-1,0 1,0 0,1-1,-1 1,0-1,1 1,-1-1,0 0,1 0,-1 1,0-1,1 0,-1 0,1 0,-1 0,0-1,1 1,-1 0,0-1,1 1,-1-1,0 1,1-1,-1 1,0-1,0 0,0 0,0 1,0-1,0 0,0 0,0 0,0 0,0-1,0 1,0 0,-1 0,59-178,-32 77,29-64,7 2,11-7,-8-24,-59 190,0 9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28.4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27 170,'-11'-28,"11"28,0 1,0-1,0 0,0 1,0-1,0 0,0 1,0-1,0 0,0 1,0-1,-1 0,1 1,0-1,0 0,0 1,0-1,-1 0,1 1,0-1,0 0,0 0,-1 1,1-1,0 0,0 0,-1 0,1 1,0-1,-1 0,1 0,0 0,-1 0,1 0,0 0,-1 0,1 0,0 1,-1-1,1 0,0 0,-1 0,1-1,0 1,-1 0,1 0,0 0,-1 0,1 0,0 0,-1 0,1-1,0 1,0 0,-1 0,1 0,0-1,0 1,-1 0,0 17,0-1,2 1,0 0,0 0,2 0,0-1,3 8,4 29,19 146,0 18,19-61,-48-155,1 0,-1 0,0 0,0 0,1 0,-1 1,1-1,-1 0,1 0,-1 0,1 0,0 0,-1-1,1 1,0 0,0 0,0 0,0-1,0 1,-1 0,1-1,1 1,-1-1,0 1,0-1,0 1,0-1,0 0,0 1,0-1,1 0,-1 0,0 0,0 0,0 0,0 0,0-1,1 1,-1 0,0 0,0-1,0 1,0-1,0 1,0-1,0 1,0-1,0 0,1 0,34-49,81-269,-117 318,0 0,0 0,0 0,0 0,0 1,0-1,0 0,0 0,1 0,-1 0,0 1,0-1,1 0,-1 0,1 1,-1-1,0 0,1 0,-1 1,1-1,0 1,-1-1,1 0,-1 1,1-1,0 1,0 0,-1-1,1 1,0-1,0 1,-1 0,1 0,0-1,0 1,0 0,0 0,-1 0,1 0,0 0,0 0,0 0,0 0,-1 0,1 1,0-1,0 0,0 0,-1 1,1-1,0 0,0 1,-1-1,1 1,0-1,-1 1,1-1,-1 1,1 0,0-1,-1 1,0 0,1-1,-1 1,1 0,26 55,-26-52,13 32,-7-13,2 0,0 0,1-1,2-1,0 0,1-1,8 10,-20-29,0 1,1-1,-1 0,0 1,0-1,1 0,-1 0,1 0,-1 0,1 0,-1 0,1 0,0-1,-1 1,1-1,0 1,0-1,-1 1,1-1,0 0,0 0,0 0,-1 0,1 0,0 0,0-1,0 1,-1-1,1 1,0-1,-1 0,1 1,0-1,-1 0,1 0,-1 0,1 0,-1 0,0-1,1 1,-1 0,0-1,0 1,0-1,0 1,0-1,0 1,0-2,37-81,162-471,-190 528,-6 13,1 0,0 0,1 1,1 0,0 0,1 0,0 1,1 0,7-7,-14 17,0 0,1 1,-1-1,1 0,0 1,-1-1,1 1,0 0,0 0,0 0,0 0,0 1,-1-1,1 1,1 0,-1 0,0 0,0 0,2 0,10 5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8.8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79 0,'0'1,"0"-1,0 1,0-1,0 1,0-1,0 1,0-1,0 1,0-1,1 1,-1-1,0 1,0-1,0 1,1-1,-1 1,0-1,0 0,1 1,-1-1,0 1,1-1,-1 0,1 1,-1-1,0 0,1 0,-1 1,1-1,-1 0,1 0,-1 0,1 1,-1-1,1 0,-1 0,1 0,-1 0,1 0,-1 0,1 0,-1 0,1 0,-1 0,1 0,-1-1,1 1,-1 0,1 0,-1 0,1-1,-1 1,1 0,-1 0,0-1,1 1,-1 0,1-1,-1 1,0-1,0 1,1 0,7 170,-10-111,-9 137,-36 101,22-151,2-67,48-124,-15 22</inkml:trace>
  <inkml:trace contextRef="#ctx0" brushRef="#br0" timeOffset="682.256">417 170,'-335'378,"334"-377,0 0,0 0,0-1,0 1,0 0,0 1,0-1,1 0,-1 0,0 0,1 0,-1 1,1-1,-1 0,1 0,0 1,-1-1,1 0,0 1,0-1,0 0,0 1,0-1,0 0,0 1,1-1,-1 0,0 1,1-1,-1 0,1 0,0 1,-1-1,1 0,0 0,0 0,-1 0,1 0,0 0,0 0,0 0,0 0,0 0,0-1,1 1,0 0,66 33,-54-29,3 5,-1 1,0 1,-1 0,-1 1,1 0,-2 1,0 1,-1 0,0 1,-1 0,-1 1,-1 0,0 0,-1 1,-1 0,0 3,22 60,-29-81,0 1,0-1,0 1,0-1,0 1,1 0,-1-1,0 1,0-1,1 1,-1-1,0 1,1-1,-1 1,0-1,1 0,-1 1,1-1,-1 1,1-1,-1 0,1 0,-1 1,1-1,-1 0,1 0,-1 1,1-1,-1 0,1 0,0 0,-1 0,1 0,-1 0,1 0,0 0,-1 0,1 0,-1 0,1 0,-1-1,1 1,-1 0,1 0,0-1,-1 1,1 0,-1 0,0-1,1 1,-1-1,1 1,-1 0,1-1,-1 1,0-1,1 1,-1-1,0 1,0-1,1 1,7-13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37.0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115 0,'1'92,"-13"219,-33 69,-7-86,46-138,12-222,0 41</inkml:trace>
  <inkml:trace contextRef="#ctx0" brushRef="#br0" timeOffset="683.232">425 254,'-180'175,"14"13,164-186,0 0,0 0,0 1,0-1,0 1,1-1,0 1,-1 0,1-1,0 1,0 0,0 0,1 0,-1 0,1 0,-1 0,1 0,0 0,0 0,0 0,1 0,-1 0,1 0,0 0,0-1,0 1,0 0,0 0,0-1,1 1,-1 0,1-1,0 1,0-1,0 0,0 0,0 0,0 0,1 0,-1 0,1-1,-1 1,1-1,0 1,-1-1,1 0,0 0,0 0,1-1,55 9,73 22,-117-23,1 1,-1 1,-1 0,1 1,-2 1,0 0,0 0,-1 2,-1-1,0 2,-1-1,0 1,-2 1,1 0,2 10,74 183,-76-192,-7-20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46.6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1,'34'103,"-12"-22,-2 2,-5 0,-2 1,8 51,-8-47,-10-58,1 0,2 0,0 0,3-1,5 14,-14-41,1-1,-1 1,0 0,1-1,-1 1,1-1,-1 1,1-1,0 1,-1-1,1 0,0 1,0-1,0 0,0 0,0 1,0-1,1 0,-1 0,0 0,1 0,-1-1,0 1,1 0,-1 0,1-1,-1 1,1-1,-1 0,1 1,0-1,-1 0,1 0,-1 0,1 0,0 0,-1 0,1 0,-1-1,1 1,0-1,-1 1,1-1,-1 1,0-1,1 0,-1 0,1 0,-1 0,0 0,0 0,0 0,1 0,-1 0,0-1,12-17,-1-1,0 0,-2-1,-1 0,0 0,-1-1,1-9,9-23,66-137,-84 191,0 1,1 0,-1 0,0-1,0 1,1 0,-1-1,0 1,1 0,-1-1,1 1,-1-1,1 1,-1 0,1-1,0 0,-1 1,1-1,-1 1,1-1,0 0,-1 1,1-1,0 0,0 1,-1-1,1 0,0 0,0 0,-1 0,1 0,0 0,0 0,-1 0,1 0,0 0,0-1,-1 1,1 0,0 0,0-1,-1 1,1 0,0-1,-1 1,1-1,-1 1,1-1,0 1,-1-1,1 1,-1-1,0 1,1-1,-1 0,1 1,-1-1,0 0,1 1,-1-1,0 0,0 0,0 1,1-1,26 142,-18-110,1 0,1 0,2-1,1-1,1 0,2-1,0-1,13 13,-20-24,43 46,-52-61,1 0,0 1,0-1,0 0,-1 0,1-1,0 1,0 0,0-1,1 1,-1-1,0 0,0 1,0-1,0 0,0 0,0-1,0 1,0 0,0-1,0 1,0-1,0 0,0 1,0-1,0 0,0 0,0-1,0 1,-1 0,1 0,-1-1,1 1,-1-1,2-1,52-111,12-60,39-113,-14 64,-72 150,-17 62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2.69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87 2,'-1'-1,"1"1,-1 0,0 0,0 0,0-1,0 1,1 0,-1 0,0 0,0 1,0-1,0 0,1 0,-1 0,0 1,0-1,1 0,-1 1,0-1,0 0,1 1,-1-1,0 1,1-1,-1 1,1 0,-1-1,0 1,1-1,0 1,-1 0,1 0,-1-1,1 1,0 0,-1 0,1-1,0 1,0 0,0 0,0 0,0 0,0-1,0 1,0 0,0 0,0 0,0 0,0-1,0 1,1 0,-1 0,0-1,1 1,-1 0,0 0,1-1,-1 1,1 0,21 285,-24-188,-5-1,-4-1,-4 1,-13 36,19-89,2 1,2 1,2-1,2 41,5-67,5-25,7-30,-16 36,23-56,-10 30</inkml:trace>
  <inkml:trace contextRef="#ctx0" brushRef="#br0" timeOffset="1003.636">454 284,'-62'71,"3"2,3 2,3 3,0 9,3 13,49-97,1-1,0 1,0-1,0 1,1-1,-1 0,0 1,1-1,0 1,-1-1,1 0,0 0,0 1,0-1,1 0,-1 0,0 0,1 0,-1 0,1-1,0 1,0 0,0-1,0 1,0-1,0 0,0 0,0 1,0-1,0-1,1 1,-1 0,0 0,1-1,-1 0,1 1,-1-1,1 0,21 12,-11-3,0 0,-1 1,0 0,-1 1,0 0,-1 1,0 0,-1 1,0 0,-1 0,5 10,49 118,-50-118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5.06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19 1,'-10'0,"2"0,7 0,9 0,7 0,6 0,4 0,3 0,2 0,0 0,-1 0,1 0,-1 0,-5 5,-7 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2:55.8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57 1,'-2'1,"0"0,0 1,0-1,0 1,1 0,-1 0,1-1,-1 1,1 0,-1 0,1 0,0 0,0 1,0-1,0 0,1 0,-1 1,1-1,-1 0,1 1,0-1,0 0,0 1,0-1,0 1,0 0,-3 252,32 5,-28-233,1 12,-2 1,-2-1,-1 0,-7 28,-20 49,29-116,0 0,1 0,-1 0,1 0,-1 0,1 0,-1 0,0-1,1 1,-1 0,1 0,-1-1,1 1,-1 0,1-1,-1 1,1 0,0-1,-1 1,1 0,-1-1,1 1,0-1,-1 1,1-1,0 1,0-1,-1 1,1-1,0 1,0-1,0 0,0 1,0-1,0 1,0-1,0 1,0-1,0 0,0 1,0-1,0 1,0-1,0 1,0-1,1 0,-1 1,0-1,0 1,1-1,-1 1,0 0,1-1,-1 1,1-1,-1 1,0-1,1 1,-1 0,1-1,13-65,-10 44</inkml:trace>
  <inkml:trace contextRef="#ctx0" brushRef="#br0" timeOffset="751.045">338 170,'-164'150,"67"-23,85-112,8-12,0 1,0 0,0 0,0 0,0 1,1-1,0 1,0 0,0 0,1 0,0 0,0 1,0-1,0 0,1 1,0 0,0-1,0 1,1-1,0 1,0 0,0 0,1-1,0 1,0-1,1 3,102 174,-47 13,-28-92,-23-98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0,'-14'48,"-5"26,1 9,3-4,5-11,3-12,9-11,7-8,4-11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2:54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1 532,'508'-1,"-119"-26,240 22,118 10,-220-16,846-9,-918 22,465 26,367-44,-370-31,736-109,-137 47,-244 33,-733 38,-141 11,50 17,-365-3,28 3,-87 15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42:56.23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1 230,'366'-60,"23"33,-153 17,689-8,-656 20,459 26,401-28,-417-33,-356 11,296-9,-101 5,-58-5,-481 31,-5-1,1 1,-1-1,1 1,-1 0,1 1,-1 0,0 0,1 1,-1 0,0 0,0 0,0 1,0 0,0 1,-1-1,1 1,4 5,-5 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6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0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0 454,'114'-334,"-79"265,-34 69,0-1,0 1,0 0,0-1,0 1,0 0,0 0,0 0,0 0,1 0,-1 0,0 0,0 1,0-1,0 0,0 0,0 1,0-1,0 1,0-1,0 1,0-1,0 1,-1 0,1-1,0 1,0 0,-1 0,1 0,0-1,-1 1,1 0,-1 0,1 0,-1 0,1 0,-1 0,0 0,1 0,-1 0,0 0,0 1,0-1,0 0,0 0,0 0,0 0,0 0,0 1,9 33,-6-19,0-1,2 1,-1-1,2 0,0 0,1-1,0 0,2 0,-1-1,6 7,-4-14,0-1,0 0,0 0,0-1,1 0,0-1,0 0,0-1,0 0,0-1,0 0,0-1,0 0,1-1,-1 0,0 0,0-1,0-1,0 0,7-3,-2 1,1-1,-1 0,0-1,-1 0,0-1,0-1,-1-1,0 0,0-1,-1 0,-1-1,0 0,0-1,-1 0,-1-1,-1-1,0 1,0-1,0-5,19-48,-23 48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01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0 194,'75'-39,"1"3,2 3,1 4,2 3,1 3,31 15,-110 8,0 1,0-1,0 1,0 0,0 0,0 0,-1 0,1 0,0 1,0-1,-1 1,1 0,-1-1,0 1,1 1,-1-1,0 0,0 0,0 1,-1-1,1 1,0 0,-1-1,0 1,0 0,0 0,0 0,0 0,0 0,-1 0,1 0,-1 0,0 0,0 3,-3 12,0 1,-2 0,0-1,-1 0,0 0,-2-1,0 0,-1 0,-1-1,0 0,-5 4,5-4,-125 169,92-132,3 1,3 1,-25 51,60-103,0-1,1 1,-1 0,1-1,0 1,0 0,0 0,0 0,0 0,1 0,-1 0,1 1,0-1,0 0,0 0,0 0,1 0,-1 0,1 0,0 0,-1 0,2 0,-1 0,0 0,0 0,1-1,0 1,-1 0,1-1,0 0,0 1,1-1,-1 0,0 0,1 0,-1 0,1-1,0 1,-1 0,1-1,0 0,0 0,0 0,0 0,3 0,22 3,0-1,1-2,-1 0,1-2,-1-1,1-2,-1 0,0-2,0-1,23-10,72-29,-99 34</inkml:trace>
  <inkml:trace contextRef="#ctx0" brushRef="#br0" timeOffset="246.304">1045 449,'38'-10,"27"-3,8 1,-4 2,-10 3,-8 3,-10 2,-6 1,-5 1,-7 0</inkml:trace>
  <inkml:trace contextRef="#ctx0" brushRef="#br0" timeOffset="687.028">1666 363,'-8'20,"2"-1,0 1,1 0,1 0,1 0,1 1,0-1,2 1,0 0,2-1,0 1,1-1,5 15,-7-31,0 0,0 0,0 0,1-1,-1 1,1-1,0 1,0-1,0 1,1-1,-1 0,1 0,-1 0,1 0,0-1,0 1,1-1,-1 0,0 0,1 0,0 0,-1 0,1-1,0 0,0 1,-1-2,1 1,0 0,0-1,0 1,0-1,0 0,0-1,0 1,0-1,0 0,0 0,0 0,0 0,-1 0,1-1,20-11,-1-2,-1 0,0-1,-1-1,-1-1,-1-1,0-1,-2-1,8-12,17-15,-42 47,0 1,0-1,0 0,1 1,-1-1,0 1,1-1,-1 0,0 1,1-1,-1 1,1-1,-1 1,1-1,-1 1,1-1,-1 1,1 0,-1-1,1 1,0 0,-1-1,1 1,0 0,-1 0,1 0,0-1,-1 1,1 0,0 0,-1 0,1 0,0 0,-1 0,1 0,0 1,-1-1,1 0,0 0,-1 0,1 1,0-1,-1 0,1 1,-1-1,1 1,-1-1,1 0,-1 1,1-1,-1 1,1 0,8 40,-6-21,-2-13,-1-1,1 1,1-1,-1 0,1 1,0-1,0 0,1 0,0-1,0 1,0 0,1-1,0 0,0 0,0 0,0 0,1-1,0 1,0-1,0 0,0-1,1 1,0-1,-1 0,1-1,0 1,0-1,1 0,-1-1,0 0,4 1,5-5,0-1,0 0,-1-2,1 1,-1-2,0 1,-1-2,1 0,-2-1,1 0,-1-1,-1 0,1-1,-2 0,0-1,0 0,-1 0,7-14,-7 15,74-84,-70 84</inkml:trace>
  <inkml:trace contextRef="#ctx0" brushRef="#br0" timeOffset="1899.944">3020 279,'-50'19,"1"2,1 2,2 2,0 2,1 2,1 3,-45 58,87-87,0-1,0 1,0 0,0 0,1-1,-1 2,1-1,0 0,0 0,0 0,0 0,0 1,1-1,-1 0,1 1,0-1,0 0,0 1,1-1,-1 0,1 1,0-1,0 0,0 0,0 1,0-1,1 0,-1 0,1 0,0-1,0 1,0 0,0-1,1 1,0 0,5 1,0-1,1 1,-1-2,0 1,1-1,0 0,-1-1,1 0,0-1,0 1,-1-2,1 1,0-1,0 0,-1-1,1 0,-1-1,1 0,-1 0,0 0,0-1,0-1,-1 1,5-4,35-23,-1-2,-2-2,-1-1,5-10,-47 45,-1 0,1 0,-1 0,1 0,-1 0,1 0,0 0,0 0,-1 0,1 0,0 0,0 1,0-1,0 0,0 0,0 1,0-1,0 1,0-1,1 1,-1 0,0-1,0 1,0 0,0 0,1-1,-1 1,0 0,0 0,1 1,-1-1,0 0,0 0,0 0,0 1,1-1,-1 1,0-1,0 1,0-1,0 1,0 0,0-1,0 1,0 0,0 0,-1 0,1 0,0 0,0 0,-1 0,1 0,8 186,-8-184,0 0,1 0,-1-1,0 1,1 0,0 0,-1-1,1 1,0-1,1 0,-1 1,0-1,1 0,-1 0,1 0,-1-1,1 1,0-1,0 1,0-1,0 0,0 0,0 0,0-1,0 1,0-1,0 1,0-1,0 0,1 0,-1-1,0 1,0-1,0 1,0-1,0 0,0 0,0 0,2-2,7-2,1 0,-1-1,0-1,0 0,-1-1,0 0,-1-1,7-6,153-217,-170 233,0-1,0 0,1 1,-1-1,0 0,0 1,1-1,-1 0,0 0,1 1,-1-1,0 0,1 0,-1 0,0 1,1-1,-1 0,0 0,1 0,-1 0,1 0,-1 0,0 0,1 0,-1 0,1 0,-1 0,0 0,1 0,-1 0,0 0,1 0,-1-1,1 1,-1 0,0 0,1 0,-1-1,0 1,1 0,-1 0,0-1,0 1,1 0,-1-1,0 1,0 0,1-1,-1 1,0 0,0-1,0 1,0 0,0-1,0 1,1 0,-1-1,0 1,0-1,0 1,0 0,0-1,-9 34,5-26,1 0,0 0,0 1,0-1,1 1,0-1,0 1,1 0,0 0,0 0,1 0,0 0,1 0,0 0,0 0,0 0,1 0,0-1,1 1,0-1,0 1,0-1,1 0,0 0,1-1,-1 1,1-1,1 0,-1 0,1 0,-2-3,-1 0,1 0,0-1,0 1,1-1,-1 0,0 0,1 0,-1-1,1 0,0 0,-1 0,1 0,0 0,-1-1,1 0,0 0,0-1,0 1,-1-1,1 0,0 0,-1-1,1 1,-1-1,0 0,4-2,3-2,0 0,-1-1,1-1,-2 0,1 0,-1-1,0 0,-1-1,8-10,-2-1,0-1,-1-1,-2 0,0-1,-1 0,-2-1,0 0,1-14,10-14,1 68,-2 97,-13-42,5-11,-2 0,-3 1,-3-1,-5 55,-23 80,-5-2,30-182,0 0,0-1,-1 0,0 1,-1-1,0 0,0 0,-1 0,-1-1,1 1,-1-1,0 0,-1 0,0-1,-5 6,9-12,0 1,-1 0,1-1,0 0,0 1,-1-1,1 0,0 0,-1 0,1 0,-1-1,0 1,1-1,-1 0,1 1,-1-1,0 0,1-1,-1 1,1 0,-1-1,1 1,-1-1,1 0,-1 0,1 0,-1 0,1 0,0-1,0 1,-1-1,1 1,0-1,1 0,-1 0,0 0,0 0,1 0,-2-2,-37-99,36 86,-4-21,1 0,1-1,3 0,0-25,4 53,-1 0,1 1,1-1,0 0,1 1,0-1,0 1,1 0,1 0,-1 0,2 0,-1 1,1 0,1 0,-1 1,2 0,-1 0,1 0,0 1,18-11,1 1,0 2,0 0,2 2,8-2,97-29,-109 40</inkml:trace>
  <inkml:trace contextRef="#ctx0" brushRef="#br0" timeOffset="2272.62">4572 166,'-204'67,"201"-67,0 1,0 0,1 0,-1 0,0 0,0 0,0 0,1 1,-1-1,1 1,-1 0,1 0,0 0,0 0,0 0,0 0,0 1,0-1,0 1,1-1,-1 1,1 0,0 0,0-1,0 1,0 0,0 0,1 0,-1 0,1 0,0 0,0 0,0 0,0 0,1 0,-1 0,1 0,-1 0,1 0,0 0,1 0,4 4,1-1,0 1,0-2,1 1,-1-1,1 0,1-1,-1 1,1-2,-1 1,1-1,1 0,-1-1,1 1,-1 1,-1 0,1 0,-1 1,1 0,-1 0,0 1,-1 0,0 0,5 6,-7-7,-1-1,-1 1,1 0,-1 0,0 0,0 1,0-1,-1 1,0 0,0-1,0 1,-1 0,0 0,0 0,0 0,-1 1,0-1,0 0,-1 0,0 0,0 0,0 0,0 0,-1 0,0-1,-1 1,1 0,-1-1,0 0,0 1,-1-1,1 0,-2 1,-3 3,0 0,0 0,0 0,-1-1,-1-1,1 1,-1-2,0 1,-1-1,1-1,-1 0,0 0,-1-1,1-1,-1 0,0 0,0-1,-9 0,2-6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1,'-77'127,"5"3,-12 45,0-3,61-126,14-22,-2-1,-1 0,-1 0,-1-2,-1 0,-1 0,0-1,-2-1,-5 3,-54 13,53-31</inkml:trace>
  <inkml:trace contextRef="#ctx0" brushRef="#br0" timeOffset="254.26">0 311,'465'156,"-132"-60,-327-95,-1 0,1 0,-1 1,0 0,1 0,-1 0,0 1,0 0,0 0,-1 0,1 0,-1 1,0 0,0 0,0 0,0 0,-1 1,1-1,0 4,-2 3</inkml:trace>
  <inkml:trace contextRef="#ctx0" brushRef="#br0" timeOffset="501.5">876 481,'-15'-5,"-13"8,-8 8,-3 8,2-1,-4 3,2-3,1 1,3-4,3-4,2-3,0 1,2-1,0-1,1-3,4-1</inkml:trace>
  <inkml:trace contextRef="#ctx0" brushRef="#br0" timeOffset="7184.357">424 86,'3'-36,"3"30,2 23,-2 9,-2 0,-1 0,0 1,-2-1,-2 1,-1 13,0 19,2 365,25-258,-5-110,-22-55,-2-8</inkml:trace>
  <inkml:trace contextRef="#ctx0" brushRef="#br0" timeOffset="7588.794">29 621,'48'0,"40"-9,14-9,0 0,-8-3,-11-2,-9-2,-13-2,-7 5,-8 0,-7 4,-5 1,-4-2,-2 2,-1 4,-5 0,-2 2,-4 2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5865 0 0,'0'0'2510'0'0,"0"0"-227"0"0,0 0-30 0 0,0 0-51 0 0,0 0-233 0 0,0 0-335 0 0,0 0-359 0 0,0 0-271 0 0,0 0-162 0 0,0 0-104 0 0,0 0-71 0 0,0 0-32 0 0,3 11 4798 0 0,-26 3-4308 0 0,34-22-914 0 0,-17 5-4105 0 0,1 11-5573 0 0,5-5-2385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12619 0 0,'0'0'4459'0'0,"0"0"-2536"0"0,0 0-789 0 0,0 0 112 0 0,0 0 123 0 0,0 0-43 0 0,0 0-231 0 0,0 0-318 0 0,0 0-242 0 0,0 0-116 0 0,0 0-33 0 0,0 0-52 0 0,-6 15 914 0 0,-48 22-909 0 0,66-38-134 0 0,48-42 230 0 0,-65 49 425 0 0,-2 11-3715 0 0,7-16 1609 0 0,0 0-3720 0 0,0-1-7506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476 125 9394 0 0,'0'0'2003'0'0,"0"0"-404"0"0,0 0-215 0 0,0 0-7 0 0,0 0 100 0 0,0 0 120 0 0,0 0-98 0 0,0 0-243 0 0,0 0-289 0 0,0 0-251 0 0,0 0-157 0 0,-5-11-98 0 0,-15-34-37 0 0,14 40 3148 0 0,3 22-3013 0 0,4 28-864 0 0,7 145 517 0 0,-8 0 1 0 0,-8-1-1 0 0,-10 10-212 0 0,-1 82 80 0 0,15-241-174 0 0,19-44-104 0 0,180-177 214 0 0,-113 109-135 0 0,-79 73 108 0 0,0 0 1 0 0,0 1-1 0 0,0-1 1 0 0,0 1-1 0 0,0 0 0 0 0,0 0 1 0 0,-1 0-1 0 0,1 0 1 0 0,-1 0-1 0 0,1 1 1 0 0,-1-1-1 0 0,0 1 1 0 0,0 0-1 0 0,0-1 0 0 0,0 1 1 0 0,-1 0-1 0 0,1 0 1 0 0,-1 0-1 0 0,1 0 1 0 0,-1 0-1 0 0,0 1 0 0 0,0-1 1 0 0,-1 0-1 0 0,1 0 1 0 0,-1 1-1 0 0,0-1 1 0 0,1 0-1 0 0,-1 1 1 0 0,-1 1 10 0 0,2-1-4 0 0,2 12 6 0 0,0 0 0 0 0,1 0-1 0 0,0-1 1 0 0,1 1 0 0 0,1-1-1 0 0,1 0 1 0 0,0-1 0 0 0,1 0-1 0 0,0 0 1 0 0,1 0-1 0 0,1-1 1 0 0,0-1 0 0 0,4 4-2 0 0,-3-5-2 0 0,-7-6 4 0 0,1 0 1 0 0,-1-1-1 0 0,1 1 1 0 0,-1-1-1 0 0,1 0 1 0 0,0 0-1 0 0,1-1 1 0 0,-1 0-1 0 0,1 0 1 0 0,-1 0-1 0 0,1-1 0 0 0,0 1 1 0 0,0-1-1 0 0,0-1 1 0 0,0 1-1 0 0,0-1 1 0 0,5 0-3 0 0,-7 0 13 0 0,1-1 0 0 0,-1 1 0 0 0,0-1 0 0 0,1-1 0 0 0,-1 1 0 0 0,0-1 1 0 0,0 1-1 0 0,1-1 0 0 0,-1 0 0 0 0,0-1 0 0 0,0 1 0 0 0,0-1 0 0 0,0 0 0 0 0,0 0 0 0 0,-1 0 1 0 0,1 0-1 0 0,-1-1 0 0 0,3-1-13 0 0,10-11 50 0 0,-1-1 1 0 0,0 0-1 0 0,-1 0 1 0 0,-1-2-1 0 0,-1 0 0 0 0,0 0 1 0 0,-1-1-1 0 0,-1-1 1 0 0,-1 1-1 0 0,-1-1 1 0 0,-1-1-1 0 0,0 0 0 0 0,-2 0 1 0 0,0 0-1 0 0,-2-1 1 0 0,1-9-51 0 0,5-30 34 0 0,-3-1 0 0 0,-2 0 1 0 0,-3 0-1 0 0,-3 0 1 0 0,-3-8-35 0 0,0 36-1 0 0,-2-1-1 0 0,-1 2 1 0 0,-2-1 0 0 0,-1 1 0 0 0,-2 0 0 0 0,-1 1 0 0 0,-1 1 0 0 0,-2 0 0 0 0,-1 2-1 0 0,-1-1 1 0 0,-1 2 0 0 0,-2 1 0 0 0,-1 0 1 0 0,11 14-31 0 0,-1 0 1 0 0,0 0-1 0 0,-1 1 0 0 0,0 1 1 0 0,-1 1-1 0 0,0 0 0 0 0,0 0 1 0 0,-1 2-1 0 0,0 0 0 0 0,-1 1 1 0 0,0 0-1 0 0,0 1 0 0 0,0 1 1 0 0,-12-1 30 0 0,17 4-147 0 0,0 1 0 0 0,0 0-1 0 0,0 1 1 0 0,0 0 0 0 0,0 1 0 0 0,0 1 0 0 0,0-1 0 0 0,0 2 0 0 0,0 0 0 0 0,1 0 0 0 0,-1 1 0 0 0,1 1 0 0 0,0-1 0 0 0,0 2 0 0 0,1 0 0 0 0,0 0 0 0 0,0 1 0 0 0,0 0 0 0 0,1 1 0 0 0,0 0-1 0 0,0 0 1 0 0,1 1 0 0 0,0 0 0 0 0,0 0 0 0 0,1 1 0 0 0,0 0 0 0 0,1 0 0 0 0,0 1 0 0 0,1 0 0 0 0,0 1 147 0 0,-20 60-3436 0 0,15-22-6320 0 0,6-26-2024 0 0</inkml:trace>
  <inkml:trace contextRef="#ctx0" brushRef="#br0" timeOffset="2104.062">1328 895 9386 0 0,'0'0'2898'0'0,"0"0"-1390"0"0,0 0-508 0 0,0 0 106 0 0,0 0 196 0 0,0 0 59 0 0,0 0-135 0 0,0 0-231 0 0,0 0-216 0 0,0 0-146 0 0,0 0-143 0 0,0 0-104 0 0,0 0-47 0 0,19-3-16 0 0,58-11 15 0 0,-68 12-221 0 0,-1 0-1 0 0,0 0 0 0 0,1-1 0 0 0,-1 0 0 0 0,0-1 0 0 0,-1 0 0 0 0,1 0 0 0 0,-1-1 0 0 0,0 1 0 0 0,0-2 0 0 0,0 1 0 0 0,5-6-116 0 0,17-13 337 0 0,-24 20-274 0 0,1 0 0 0 0,-1-1-1 0 0,0 1 1 0 0,-1-1 0 0 0,1 0-1 0 0,-1 0 1 0 0,0-1 0 0 0,0 0-1 0 0,-1 1 1 0 0,1-1 0 0 0,-1 0-1 0 0,-1 0 1 0 0,1-1 0 0 0,-1 1-1 0 0,0-1 1 0 0,0 1 0 0 0,-1-1-1 0 0,0 1 1 0 0,0-1 0 0 0,-1 0-1 0 0,0 0 1 0 0,0-5-63 0 0,-2 8-6 0 0,-1 1 1 0 0,0 0-1 0 0,1-1 0 0 0,-1 1 1 0 0,0 1-1 0 0,-1-1 0 0 0,1 0 0 0 0,0 1 1 0 0,-1 0-1 0 0,1-1 0 0 0,-1 1 1 0 0,0 1-1 0 0,0-1 0 0 0,0 0 0 0 0,0 1 1 0 0,0 0-1 0 0,0 0 0 0 0,0 0 1 0 0,0 1-1 0 0,0-1 0 0 0,0 1 0 0 0,-1 0 1 0 0,1 0-1 0 0,0 0 0 0 0,0 1 1 0 0,0 0-1 0 0,0-1 0 0 0,-2 2 6 0 0,-1 2-23 0 0,0 0 0 0 0,0 0-1 0 0,0 1 1 0 0,1 0 0 0 0,0 1-1 0 0,0-1 1 0 0,0 1 0 0 0,1 0 0 0 0,0 1-1 0 0,0-1 1 0 0,0 1 0 0 0,1 0-1 0 0,-4 7 24 0 0,2-5-4 0 0,0 0-1 0 0,1 0 0 0 0,0 1 0 0 0,0-1 0 0 0,1 1 1 0 0,0 0-1 0 0,1 0 0 0 0,0 1 0 0 0,1-1 0 0 0,0 1 0 0 0,0-1 1 0 0,1 1-1 0 0,1-1 0 0 0,0 1 0 0 0,0 0 0 0 0,1-1 1 0 0,0 1-1 0 0,1-1 0 0 0,0 1 0 0 0,1-1 0 0 0,0 0 1 0 0,1 1-1 0 0,0-2 0 0 0,0 1 0 0 0,1 0 0 0 0,0-1 0 0 0,1 0 1 0 0,2 2 4 0 0,0-3 19 0 0,0 0 0 0 0,1-1 0 0 0,0 0 0 0 0,0 0 0 0 0,1-1 0 0 0,0 0 0 0 0,0 0 0 0 0,0-1 0 0 0,1-1 0 0 0,0 0 0 0 0,-1 0 0 0 0,2-1 0 0 0,-1-1 0 0 0,0 0 0 0 0,0 0 1 0 0,1-1-1 0 0,-1 0 0 0 0,1-1 0 0 0,-1-1 0 0 0,1 1 0 0 0,3-2-19 0 0,0-2 42 0 0,-1-1 1 0 0,0 0-1 0 0,0 0 1 0 0,0-1-1 0 0,0-1 1 0 0,-1-1-1 0 0,0 0 1 0 0,3-3-43 0 0,17-17 50 0 0,-1-1 1 0 0,-1-1-1 0 0,-2-2 1 0 0,-1 0-1 0 0,-2-3 0 0 0,-1 0 1 0 0,-2-1-1 0 0,-1-1 1 0 0,-2-1-1 0 0,-2-1 1 0 0,-1-1-1 0 0,-2 0 0 0 0,-2-1 1 0 0,-2 0-1 0 0,-1-1 1 0 0,-1-12-51 0 0,-5 40 0 0 0,0-1 0 0 0,0 1-1 0 0,-2-1 1 0 0,0 0 0 0 0,0 0 0 0 0,-2-1 0 0 0,1 1 0 0 0,-2 0 0 0 0,0 0 0 0 0,-1 0 0 0 0,-1 0 0 0 0,0 0 0 0 0,-1 1 0 0 0,0-1 0 0 0,-2 1 0 0 0,1 0-1 0 0,-2 0 1 0 0,0 1 0 0 0,-4-6 0 0 0,10 18-4 0 0,-1-1 0 0 0,1 0 0 0 0,-1 1 0 0 0,0-1 0 0 0,0 1 0 0 0,1 0 0 0 0,-1-1 1 0 0,0 1-1 0 0,0 0 0 0 0,0 0 0 0 0,-1 0 0 0 0,1 1 0 0 0,0-1 0 0 0,0 0 0 0 0,0 1 0 0 0,-1-1 0 0 0,1 1 0 0 0,0 0 0 0 0,-1 0 0 0 0,1 0 0 0 0,0 0 0 0 0,0 0 0 0 0,-1 1 0 0 0,1-1 0 0 0,0 0 0 0 0,0 1 0 0 0,-1 0 0 0 0,1 0 0 0 0,0-1 0 0 0,0 1 0 0 0,0 1 0 0 0,0-1 0 0 0,0 0 0 0 0,0 0 0 0 0,0 1 0 0 0,1-1 0 0 0,-1 1 0 0 0,0-1 0 0 0,1 1 0 0 0,-1 0 0 0 0,1 0 0 0 0,0 0 0 0 0,-1 0 4 0 0,-51 89-121 0 0,47-67 131 0 0,2 0-1 0 0,1 0 0 0 0,1 0 1 0 0,0 0-1 0 0,2 0 0 0 0,1 0 1 0 0,1 0-1 0 0,1 0 0 0 0,1 0 1 0 0,1-1-1 0 0,2 1 0 0 0,0-1 1 0 0,1-1-1 0 0,2 2-9 0 0,20 84 83 0 0,26 170 65 0 0,-51-235-157 0 0,4 29 38 0 0,-4 0 0 0 0,-2 1 0 0 0,-4-1 1 0 0,-6 33-30 0 0,2-76 12 0 0,-1 1 1 0 0,-1-1 0 0 0,-2 0-1 0 0,-1-1 1 0 0,-1 0 0 0 0,-3 4-13 0 0,-19 12 148 0 0,2-72 767 0 0,26 17-923 0 0,-1 1-1 0 0,2-1 1 0 0,-1 1 0 0 0,2-1 0 0 0,-1-1 0 0 0,1 1 0 0 0,1 0 0 0 0,0-1 0 0 0,1 1 0 0 0,0-1 0 0 0,1 1 0 0 0,0-1-1 0 0,1 0 1 0 0,0 1 0 0 0,1-1 0 0 0,0 1 0 0 0,1 0 0 0 0,0-1 0 0 0,0 1 0 0 0,2 1 0 0 0,-1-1 0 0 0,1 0 0 0 0,1 1-1 0 0,0 0 1 0 0,0 1 0 0 0,1-1 0 0 0,0 1 0 0 0,1 0 0 0 0,0 1 0 0 0,3-2 8 0 0,40-56-12 0 0,-2-1 1 0 0,-3-3-1 0 0,30-62 12 0 0,-35 11 6 0 0,-40 119-2 0 0,0 1 1 0 0,-1-1-1 0 0,1 0 0 0 0,-1 0 1 0 0,0 0-1 0 0,1 0 1 0 0,-1 0-1 0 0,0 0 1 0 0,0 0-1 0 0,0 0 1 0 0,0 0-1 0 0,-1 0 1 0 0,1 0-1 0 0,-1 0 1 0 0,1 0-1 0 0,-1 0 1 0 0,1 0-1 0 0,-1 1 1 0 0,0-1-1 0 0,0 0 1 0 0,0 0-1 0 0,0 1 1 0 0,0-1-1 0 0,-1 1 1 0 0,1-1-5 0 0,1 24-132 0 0,-2 147 202 0 0,4-163-71 0 0,-1 0 0 0 0,1-1 0 0 0,0 1 0 0 0,0-1-1 0 0,0 0 1 0 0,1 1 0 0 0,0-1 0 0 0,0 0 0 0 0,0-1 0 0 0,1 1 0 0 0,-1-1-1 0 0,1 1 1 0 0,0-1 0 0 0,1 0 0 0 0,2 2 1 0 0,-4-7 17 0 0,0 0 0 0 0,1 0 1 0 0,-1 0-1 0 0,0-1 0 0 0,1 1 0 0 0,-1-1 1 0 0,0 0-1 0 0,0 0 0 0 0,0 0 1 0 0,0 0-1 0 0,-1 0 0 0 0,1-1 0 0 0,-1 1 1 0 0,1-1-1 0 0,-1 0 0 0 0,0 0 0 0 0,0 0 1 0 0,0 0-1 0 0,0 0 0 0 0,0 0 0 0 0,-1-1-17 0 0,10-9 34 0 0,125-156 63 0 0,-67 112-158 0 0,-68 58 56 0 0,1 0 1 0 0,-1-1-1 0 0,0 1 0 0 0,0 0 1 0 0,1-1-1 0 0,-1 1 0 0 0,0 0 1 0 0,0 0-1 0 0,0 0 0 0 0,0 0 1 0 0,0 0-1 0 0,0 0 0 0 0,0 1 1 0 0,0-1-1 0 0,-1 0 0 0 0,1 0 1 0 0,0 1-1 0 0,-1-1 0 0 0,1 0 1 0 0,-1 1-1 0 0,1-1 0 0 0,-1 0 1 0 0,0 1-1 0 0,0-1 1 0 0,1 1-1 0 0,-1-1 0 0 0,0 1 1 0 0,0-1-1 0 0,0 0 0 0 0,-1 2 5 0 0,2 2-24 0 0,7 189 79 0 0,-8-193-57 0 0,0-1 0 0 0,0 0-33 0 0,0 0 30 0 0,0 0-7 0 0,0 0-10 0 0,0 0 60 0 0,22-27-157 0 0,46-54 146 0 0,3 8-23 0 0,15 0-114 0 0,-83 114 25 0 0,-13 105 301 0 0,41-87-268 0 0,-29-59-2750 0 0,-7-7-5717 0 0,4 3-3832 0 0</inkml:trace>
  <inkml:trace contextRef="#ctx0" brushRef="#br0" timeOffset="2506.127">3044 968 12851 0 0,'0'0'1697'0'0,"0"0"-167"0"0,0 0 192 0 0,0 0 182 0 0,0 0-181 0 0,0 0-292 0 0,0 0-292 0 0,0 0-240 0 0,0 0-176 0 0,0 0-116 0 0,33 0-82 0 0,103-3-76 0 0,-62-9 431 0 0,-61 5-679 0 0,2 0-58 0 0,0-1 1 0 0,0-1 0 0 0,-1 0 0 0 0,0 0 0 0 0,-1-1-1 0 0,0-1 1 0 0,0-1 0 0 0,-1 1 0 0 0,-1-2-1 0 0,2-2-143 0 0,26-50 230 0 0,-38 63-228 0 0,0 0 0 0 0,0 0-1 0 0,0 0 1 0 0,-1 0 0 0 0,1 0-1 0 0,0-1 1 0 0,-1 1 0 0 0,0 0-1 0 0,1 0 1 0 0,-1-1 0 0 0,0 1 0 0 0,0 0-1 0 0,-1 0 1 0 0,1-1 0 0 0,0 1-1 0 0,-1 0 1 0 0,1 0 0 0 0,-1 0 0 0 0,0-1-1 0 0,1 1 1 0 0,-1 0 0 0 0,0 0-1 0 0,-1 0 1 0 0,1 0 0 0 0,0 0 0 0 0,0 1-1 0 0,-1-1 1 0 0,1 0 0 0 0,-1 1-1 0 0,0-1 1 0 0,0 0-2 0 0,-1 0-17 0 0,0 1-1 0 0,1 0 1 0 0,-1-1 0 0 0,0 1 0 0 0,0 1-1 0 0,0-1 1 0 0,0 0 0 0 0,0 1-1 0 0,0-1 1 0 0,0 1 0 0 0,0 0 0 0 0,0 0-1 0 0,0 0 1 0 0,0 0 0 0 0,0 1-1 0 0,0-1 1 0 0,0 1 0 0 0,0 0-1 0 0,0-1 1 0 0,0 2 0 0 0,1-1 0 0 0,-1 0-1 0 0,0 0 1 0 0,0 1 0 0 0,1 0-1 0 0,-1-1 1 0 0,-1 3 17 0 0,-61 58-105 0 0,58-54 95 0 0,-1 1 0 0 0,1 0 0 0 0,1 1 0 0 0,-1 0 1 0 0,2 0-1 0 0,-1 0 0 0 0,1 1 0 0 0,1 0 0 0 0,0 0 0 0 0,1 0 0 0 0,0 0 0 0 0,0 1 0 0 0,1-1 1 0 0,1 1-1 0 0,0-1 0 0 0,1 1 0 0 0,0 10 10 0 0,5-14 4 0 0,-1 0-1 0 0,1-1 1 0 0,0 1-1 0 0,1-1 1 0 0,0-1 0 0 0,0 1-1 0 0,0-1 1 0 0,1 0 0 0 0,0 0-1 0 0,0-1 1 0 0,0 0 0 0 0,1 0-1 0 0,0-1 1 0 0,0 0-1 0 0,0 0 1 0 0,0-1 0 0 0,1 0-1 0 0,-1-1 1 0 0,1 1 0 0 0,-1-2-1 0 0,1 1 1 0 0,8-1-4 0 0,97 6-1134 0 0,-107-16-995 0 0,-5 4-2912 0 0,1 1-7106 0 0</inkml:trace>
  <inkml:trace contextRef="#ctx0" brushRef="#br0" timeOffset="2934.061">2433 228 11586 0 0,'0'0'2870'0'0,"0"0"-668"0"0,0 0-371 0 0,0 0-156 0 0,0 0-172 0 0,0 0-188 0 0,0 0-283 0 0,0 0-241 0 0,0 0-193 0 0,0 0-166 0 0,0 0-156 0 0,0 0-123 0 0,-8 0-49 0 0,-22 1-24 0 0,12 4 198 0 0,33-7-169 0 0,85-45 639 0 0,-110 50-3916 0 0,-2 4-6465 0 0,6-3-3149 0 0</inkml:trace>
  <inkml:trace contextRef="#ctx0" brushRef="#br0" timeOffset="3638.12">1 1620 10906 0 0,'0'0'2167'0'0,"0"0"-161"0"0,38-6-20 0 0,124-20 2 0 0,169-15 4239 0 0,-217 35-4393 0 0,1 5 0 0 0,108 14-1834 0 0,-16-1 1402 0 0,124-13-1402 0 0,413-54 635 0 0,-3 7-403 0 0,-409 19-174 0 0,-97 15-12 0 0,-235 14-39 0 0,0 0 4 0 0,20 0 25 0 0,-18 0-38 0 0,-2 0-6 0 0,0 0-2 0 0,0 0 14 0 0,0 0 6 0 0,0 0 9 0 0,0 0-8 0 0,0 0-7 0 0,0 0-15 0 0,0 0-1 0 0,0 0-8 0 0,-1 3 3 0 0,-18 5-2149 0 0,9-2-232 0 0,4-2-4763 0 0,4-3-5544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0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936 774 15843 0 0,'0'0'1886'0'0,"0"0"-394"0"0,0 0-210 0 0,0 0-14 0 0,0 0 13 0 0,0 0-100 0 0,0 0-207 0 0,0 0-258 0 0,0 0-211 0 0,0 0-147 0 0,0 0-73 0 0,0 0-9 0 0,0 0-13 0 0,-3-7 782 0 0,1 54-788 0 0,-1 0 0 0 0,-2 0 0 0 0,-3 0 0 0 0,-1-1 0 0 0,-5 6-257 0 0,-8 62-1159 0 0,47-141-2533 0 0,-15 19-2601 0 0,-3 3-5830 0 0</inkml:trace>
  <inkml:trace contextRef="#ctx0" brushRef="#br0" timeOffset="750.253">1148 987 17660 0 0,'0'0'1677'0'0,"0"0"-288"0"0,0 0-164 0 0,0 0-62 0 0,0 0-119 0 0,0 0-221 0 0,0 0-265 0 0,0 0-209 0 0,0 0-117 0 0,0 0-14 0 0,0 0-14 0 0,0 0-6 0 0,11-5-7 0 0,94-30 369 0 0,39 31-214 0 0,-55 11-313 0 0,-37-3 24 0 0,-52-4-57 0 0,0 0 42 0 0,0 0 26 0 0,0 0 38 0 0,0 0 50 0 0,0 0 30 0 0,0 0 11 0 0,-19-10 587 0 0,-124-46-717 0 0,143 56-68 0 0,1 1 0 0 0,-1-1 1 0 0,0 1-1 0 0,0-1 0 0 0,1 1 0 0 0,-1-1 1 0 0,0 1-1 0 0,0 0 0 0 0,0-1 0 0 0,0 1 0 0 0,0-1 1 0 0,0 1-1 0 0,0-1 0 0 0,0 1 0 0 0,0 0 1 0 0,0-1-1 0 0,0 1 0 0 0,0-1 0 0 0,0 1 0 0 0,0-1 1 0 0,-1 1-1 0 0,1-1 0 0 0,0 1 0 0 0,0-1 1 0 0,-1 1-1 0 0,1-1 0 0 0,0 1 0 0 0,-1-1 0 0 0,1 1 1 0 0,0-1-1 0 0,-1 1 0 0 0,1-1 0 0 0,-1 0 1 0 0,1 1-1 0 0,0-1 0 0 0,-1 0 0 0 0,1 1 0 0 0,-1-1 1 0 0,1 0-1 0 0,-1 0 0 0 0,1 1 0 0 0,-1-1 1 0 0,0 0-1 0 0,1 0 0 0 0,-1 0 0 0 0,1 0 0 0 0,-1 0 1 0 0,1 0-1 0 0,-1 0 0 0 0,0 0 0 0 0,1 0 1 0 0,-1 0-1 0 0,1 0 0 0 0,-1 0 0 0 0,1 0 0 0 0,-1 0 1 0 0,1-1-1 0 0,-1 1 0 0 0,1 0 0 0 0,-1 0 1 0 0,1-1-1 0 0,-1 1 0 0 0,1 0 0 0 0,-1-1 0 0 0,1 1 1 0 0,-1 0-1 0 0,1-1 0 0 0,-1 1 1 0 0,2 16 29 0 0,-37 243-73 0 0,35-213 55 0 0,22-49-37 0 0,-7-10 68 0 0,1-1-1 0 0,-2-1 1 0 0,0 0 0 0 0,-1-1-1 0 0,0 0 1 0 0,-1-1-1 0 0,-1 0 1 0 0,-1-1 0 0 0,0 0-1 0 0,-1-1 1 0 0,1-8-42 0 0,-7 15 17 0 0,0-5-3270 0 0,6 13-6818 0 0,-4 4-2041 0 0</inkml:trace>
  <inkml:trace contextRef="#ctx0" brushRef="#br0" timeOffset="1202.273">1721 892 16131 0 0,'0'0'2142'0'0,"0"0"-548"0"0,0 0-238 0 0,0 0-56 0 0,0 0-74 0 0,0 0-194 0 0,0 0-286 0 0,0 0-201 0 0,0 0-135 0 0,0 0-93 0 0,0 0 10 0 0,0 0-28 0 0,0 0-29 0 0,15-13-11 0 0,50-36-52 0 0,-62 46-181 0 0,1 0 1 0 0,-1 1-1 0 0,0 0 0 0 0,1 0 1 0 0,-1 0-1 0 0,1 0 1 0 0,0 0-1 0 0,0 1 1 0 0,-1 0-1 0 0,1 0 1 0 0,0 0-1 0 0,0 0 0 0 0,0 0 1 0 0,0 1-1 0 0,0 0 1 0 0,0 0-1 0 0,0 0 1 0 0,3 0-27 0 0,8 1 22 0 0,-6 47 37 0 0,-10-39-47 0 0,-1 0-1 0 0,0 0 0 0 0,0-1 1 0 0,-1 1-1 0 0,0-1 1 0 0,0 0-1 0 0,-1 0 0 0 0,0 0 1 0 0,-1 0-1 0 0,1-1 1 0 0,-2 1-1 0 0,-3 3-11 0 0,-19 32 23 0 0,13-16 11 0 0,10-19-30 0 0,0 0 0 0 0,0 0 0 0 0,1 0 0 0 0,0 1-1 0 0,1-1 1 0 0,0 1 0 0 0,0 0 0 0 0,1 0 0 0 0,0 0-1 0 0,0 0 1 0 0,0 7-4 0 0,4-13 17 0 0,0-1 1 0 0,-1 1-1 0 0,1-1 0 0 0,0 0 0 0 0,0 0 0 0 0,0 1 1 0 0,0-1-1 0 0,0 0 0 0 0,1-1 0 0 0,-1 1 0 0 0,1 0 1 0 0,-1-1-1 0 0,1 1 0 0 0,0-1 0 0 0,-1 0 0 0 0,1 0 1 0 0,0 0-1 0 0,0 0 0 0 0,0-1 0 0 0,0 1 0 0 0,0-1 1 0 0,0 1-1 0 0,0-1 0 0 0,0 0 0 0 0,0 0 0 0 0,0 0 1 0 0,0-1-1 0 0,0 1 0 0 0,0-1-17 0 0,101-13 672 0 0,-98 10-830 0 0,30-11 553 0 0,-16 11-3060 0 0,-20 4 1162 0 0,0 0-2284 0 0,0 0-5641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14595 0 0,'0'0'1351'0'0,"0"0"-584"0"0,0 0-348 0 0,0 0 179 0 0,0 0 313 0 0,0 0 244 0 0,0 0 43 0 0,0 0-175 0 0,0 0-247 0 0,0 0-197 0 0,0 0-86 0 0,30 1-58 0 0,93 4-18 0 0,14-3 1125 0 0,50-33 196 0 0,-99 25-1669 0 0,-92 28-1585 0 0,-17 4-1691 0 0,9-17-1149 0 0,3-1-3469 0 0,2-3-3337 0 0</inkml:trace>
  <inkml:trace contextRef="#ctx0" brushRef="#br0" timeOffset="321.686">141 486 15003 0 0,'0'0'1727'0'0,"0"0"-461"0"0,0 0-253 0 0,0 0 22 0 0,0 0 15 0 0,0 0-153 0 0,0 0-198 0 0,0 0-123 0 0,0 0-60 0 0,0 0 2 0 0,0 0 17 0 0,0 0-38 0 0,0 0-18 0 0,15 4-20 0 0,110 14 662 0 0,136-63 282 0 0,-254 45-2278 0 0,38-5 2455 0 0,-30 4-4992 0 0,1 1-5667 0 0,-18 0-2592 0 0</inkml:trace>
  <inkml:trace contextRef="#ctx0" brushRef="#br0" timeOffset="600.406">49 869 12379 0 0,'0'0'3684'0'0,"0"0"-1730"0"0,0 0-747 0 0,0 0-85 0 0,0 0 47 0 0,0 0-28 0 0,0 0-199 0 0,0 0-248 0 0,0 0-162 0 0,0 0-77 0 0,0 0-10 0 0,0 0-15 0 0,4 8-50 0 0,-2-3-281 0 0,-2-3-76 0 0,1 0 0 0 0,-1 0 1 0 0,1 0-1 0 0,0-1 0 0 0,-1 1 0 0 0,1 0 1 0 0,0-1-1 0 0,0 1 0 0 0,0-1 0 0 0,0 1 1 0 0,0-1-1 0 0,1 1 0 0 0,-1-1 1 0 0,0 0-1 0 0,1 0 0 0 0,-1 1 0 0 0,1-1 1 0 0,-1 0-1 0 0,1 0 0 0 0,-1 0 1 0 0,1-1-1 0 0,0 1 0 0 0,-1 0 0 0 0,1-1 1 0 0,0 1-1 0 0,0-1 0 0 0,-1 1 1 0 0,2-1-25 0 0,20 1 230 0 0,0-2-1 0 0,-1 0 1 0 0,1-2-1 0 0,0 0 1 0 0,-1-1-1 0 0,1-2 1 0 0,19-7-229 0 0,118-41-269 0 0,-110 40-2050 0 0,-30 9-8530 0 0,-16 5-1925 0 0</inkml:trace>
  <inkml:trace contextRef="#ctx0" brushRef="#br0" timeOffset="1453.404">846 85 11202 0 0,'0'0'1997'0'0,"0"0"-323"0"0,0 0-133 0 0,0 0 49 0 0,0 0-40 0 0,0 0-174 0 0,0 0-335 0 0,0 0-402 0 0,0 0-288 0 0,0 0-84 0 0,0 0 57 0 0,0 0 76 0 0,0 0 85 0 0,8 9 2 0 0,54 75 655 0 0,-52-60-961 0 0,-1 0 1 0 0,-1 1 0 0 0,-2 0-1 0 0,0 0 1 0 0,-2 1 0 0 0,0-1-1 0 0,-2 1 1 0 0,-1 0 0 0 0,-1 6-182 0 0,7 73 124 0 0,-4-72-97 0 0,-2-20-27 0 0,-1 1 0 0 0,2-1 0 0 0,0 1 0 0 0,0-1 0 0 0,1 0 0 0 0,1 0 0 0 0,0 0 0 0 0,1 0 0 0 0,0-1 0 0 0,1 0 0 0 0,0 0 1 0 0,1 0-1 0 0,3 2 0 0 0,-9-13 4 0 0,0 0-1 0 0,1 1 1 0 0,-1-1 0 0 0,0 0 0 0 0,1 0 0 0 0,-1 0 0 0 0,1-1 0 0 0,0 1 0 0 0,-1 0 0 0 0,1-1-1 0 0,0 1 1 0 0,-1-1 0 0 0,1 1 0 0 0,0-1 0 0 0,-1 0 0 0 0,1 1 0 0 0,0-1 0 0 0,0 0 0 0 0,-1 0-1 0 0,1 0 1 0 0,0-1 0 0 0,0 1 0 0 0,-1 0 0 0 0,1-1 0 0 0,0 1 0 0 0,0-1 0 0 0,-1 0 0 0 0,1 1-1 0 0,-1-1 1 0 0,1 0 0 0 0,-1 0 0 0 0,1 0 0 0 0,-1 0 0 0 0,1 0 0 0 0,-1 0-4 0 0,48-46 210 0 0,-23 14-142 0 0,-2-2-1 0 0,-1-1 0 0 0,-1-1 0 0 0,-3 0 0 0 0,5-15-67 0 0,18-49-1 0 0,-42 307-792 0 0,2-199 780 0 0,0-1 1 0 0,0 1 0 0 0,1-1-1 0 0,0 0 1 0 0,0 0-1 0 0,1 0 1 0 0,-1 0 0 0 0,1 0-1 0 0,1-1 1 0 0,-1 1 0 0 0,1-1-1 0 0,0 0 1 0 0,0-1 0 0 0,0 1-1 0 0,1-1 1 0 0,-1 0 0 0 0,1-1-1 0 0,0 1 1 0 0,6 2 12 0 0,-7-5 20 0 0,0 1 1 0 0,0-1-1 0 0,0 0 1 0 0,0 0 0 0 0,0 0-1 0 0,0-1 1 0 0,0 0-1 0 0,1 0 1 0 0,-1 0-1 0 0,0-1 1 0 0,0 1-1 0 0,0-1 1 0 0,0 0-1 0 0,0-1 1 0 0,0 1 0 0 0,0-1-1 0 0,-1 0 1 0 0,1 0-1 0 0,-1-1 1 0 0,1 1-1 0 0,-1-1 1 0 0,0 0-1 0 0,0 0 1 0 0,0-1-1 0 0,0 1 1 0 0,0-1-1 0 0,0-1-20 0 0,81-118 1070 0 0,-52 49-676 0 0,-4-2 0 0 0,-3-1 0 0 0,5-37-394 0 0,-13-34-483 0 0,-28 154-7131 0 0,5-2-4663 0 0</inkml:trace>
  <inkml:trace contextRef="#ctx0" brushRef="#br0" timeOffset="1847.961">1934 519 17748 0 0,'0'0'1333'0'0,"0"0"-391"0"0,0 0-210 0 0,0 0-30 0 0,0 0-6 0 0,0 0-103 0 0,0 0-157 0 0,0 0-170 0 0,0 0-132 0 0,0 0-82 0 0,0 0-26 0 0,0 0-16 0 0,0 0-22 0 0,-19 32 10 0 0,-55 99-14 0 0,73-129 15 0 0,-1-1 1 0 0,1 0-1 0 0,0 0 1 0 0,0 0 0 0 0,0 1-1 0 0,-1-1 1 0 0,1 0-1 0 0,0 1 1 0 0,1-1 0 0 0,-1 1-1 0 0,0-1 1 0 0,0 1-1 0 0,1-1 1 0 0,-1 1 0 0 0,1 0-1 0 0,-1-1 1 0 0,1 1-1 0 0,0 0 1 0 0,-1 0-1 0 0,1-1 1 0 0,0 1 0 0 0,0 0-1 0 0,0 0 1 0 0,1-1-1 0 0,-1 1 1 0 0,0 0 0 0 0,1-1-1 0 0,-1 1 1 0 0,1 0-1 0 0,-1-1 1 0 0,1 1 0 0 0,0-1-1 0 0,0 1 1 0 0,-1-1-1 0 0,1 1 1 0 0,0-1-1 0 0,1 1 1 0 0,-1 0 0 0 0,6 4-4 0 0,-4-1 12 0 0,1 0 1 0 0,0-1 0 0 0,0 1-1 0 0,1-1 1 0 0,-1 0 0 0 0,1 0-1 0 0,0 0 1 0 0,0-1-1 0 0,0 0 1 0 0,0 0 0 0 0,1 0-1 0 0,-1 0 1 0 0,1-1 0 0 0,0 0-1 0 0,0 0 1 0 0,-1-1 0 0 0,1 1-1 0 0,1-1 1 0 0,-1-1-1 0 0,0 1 1 0 0,2-1-9 0 0,2 0 178 0 0,-1 0-1 0 0,0-1 1 0 0,1 0-1 0 0,-1 0 1 0 0,0-1 0 0 0,0 0-1 0 0,0-1 1 0 0,0 0-1 0 0,0 0 1 0 0,-1-1-1 0 0,1 0 1 0 0,-1-1 0 0 0,0 0-1 0 0,-1 0 1 0 0,1-1-1 0 0,-1 0 1 0 0,0 0 0 0 0,0 0-1 0 0,0-1-177 0 0,-3 1 56 0 0,0 0-1 0 0,0-1 1 0 0,0 1-1 0 0,-1-1 1 0 0,0 0-1 0 0,0 1 0 0 0,0-1 1 0 0,-1-1-1 0 0,0 1 1 0 0,-1 0-1 0 0,0 0 1 0 0,0-1-1 0 0,0 1 1 0 0,-1 0-1 0 0,0-1 1 0 0,0 1-1 0 0,-1-1 1 0 0,0 1-1 0 0,0 0 1 0 0,-1 0-1 0 0,0-1 1 0 0,0 1-1 0 0,-1 0 1 0 0,0 1-1 0 0,0-1 1 0 0,-1 0-1 0 0,1 1 1 0 0,-1 0-1 0 0,-1 0 1 0 0,1 0-1 0 0,-1 0 0 0 0,0 1 1 0 0,0 0-1 0 0,-1 0 1 0 0,0 0-56 0 0,2 2-75 0 0,0 0 1 0 0,0 1-1 0 0,-1 0 0 0 0,1 0 1 0 0,-1 0-1 0 0,1 0 0 0 0,-1 1 1 0 0,0-1-1 0 0,0 1 0 0 0,1 0 1 0 0,-1 1-1 0 0,0-1 0 0 0,0 1 1 0 0,0 0-1 0 0,0 0 0 0 0,0 1 1 0 0,-1 0 74 0 0,-21 8-3970 0 0,3 9-5130 0 0,17-10-3382 0 0</inkml:trace>
  <inkml:trace contextRef="#ctx0" brushRef="#br0" timeOffset="2131.676">2343 814 13787 0 0,'0'0'4950'0'0,"0"0"-3092"0"0,0 0-911 0 0,0 0 33 0 0,0 0 44 0 0,0 0 22 0 0,0 0-49 0 0,0 0-167 0 0,0 0-187 0 0,0 0-116 0 0,0 0-99 0 0,0 0-79 0 0,0 0-57 0 0,-11-22-70 0 0,-29-66-76 0 0,38 85-132 0 0,1 1 0 0 0,-1-1 0 0 0,1 0 0 0 0,0 0-1 0 0,0 1 1 0 0,0-1 0 0 0,0 0 0 0 0,0 0 0 0 0,1 0 0 0 0,-1 0 0 0 0,1 0 0 0 0,0 0-1 0 0,0 0 1 0 0,0 0 0 0 0,0-1 0 0 0,1 1 0 0 0,-1 0 0 0 0,1 0 0 0 0,-1 0-1 0 0,1 1 1 0 0,0-1 0 0 0,1 0 0 0 0,-1 0 0 0 0,0 0 0 0 0,1 1-14 0 0,4-11 75 0 0,-3 5-57 0 0,0 0 0 0 0,1 0 1 0 0,-1 1-1 0 0,2 0 0 0 0,-1 0 1 0 0,1 0-1 0 0,0 0 1 0 0,0 1-1 0 0,1 0 0 0 0,-1 0 1 0 0,2 0-1 0 0,-1 1 0 0 0,0-1 1 0 0,6-2-19 0 0,13-2-3231 0 0,4 7-3381 0 0,-27 3-5600 0 0</inkml:trace>
  <inkml:trace contextRef="#ctx0" brushRef="#br0" timeOffset="2455.552">2641 0 13307 0 0,'0'0'4970'0'0,"0"0"-3169"0"0,0 0-1060 0 0,0 0-63 0 0,0 0 60 0 0,0 0 83 0 0,0 0 43 0 0,0 0-57 0 0,0 0-81 0 0,0 0-67 0 0,0 0-107 0 0,0 0-85 0 0,0 0-61 0 0,4 27-41 0 0,15 87-52 0 0,-13 73 405 0 0,-4 232-1322 0 0,-2-418 241 0 0,11-6-6384 0 0,-8-1 946 0 0,0 2-5880 0 0</inkml:trace>
  <inkml:trace contextRef="#ctx0" brushRef="#br0" timeOffset="2767.912">2928 254 11418 0 0,'0'0'2057'0'0,"0"0"-726"0"0,0 0-260 0 0,0 0-10 0 0,0 0 18 0 0,0 0-55 0 0,0 0-103 0 0,-33 22-124 0 0,-102 69-146 0 0,75-42 386 0 0,59-49-990 0 0,-1 1-1 0 0,1 0 0 0 0,0 0 0 0 0,0 0 0 0 0,0 1 0 0 0,0-1 0 0 0,0 0 0 0 0,0 0 0 0 0,0 1 1 0 0,0-1-1 0 0,0 0 0 0 0,1 1 0 0 0,-1-1 0 0 0,1 1 0 0 0,-1-1 0 0 0,1 1 0 0 0,-1-1 1 0 0,1 1-1 0 0,0-1 0 0 0,0 1 0 0 0,-1-1 0 0 0,1 1 0 0 0,0 0 0 0 0,1-1 0 0 0,-1 1 0 0 0,0-1 1 0 0,0 1-1 0 0,1-1 0 0 0,-1 1 0 0 0,1-1 0 0 0,-1 1 0 0 0,1-1 0 0 0,-1 1 0 0 0,1-1 0 0 0,0 0 1 0 0,0 1-1 0 0,0-1 0 0 0,0 0 0 0 0,0 0 0 0 0,0 0 0 0 0,0 0 0 0 0,0 0 0 0 0,1 0 0 0 0,0 1-46 0 0,70 29 1563 0 0,-57-25-1288 0 0,-1-3-120 0 0,1 1 1 0 0,-1 1-1 0 0,-1 0 1 0 0,1 1-1 0 0,-1 0 0 0 0,0 1 1 0 0,0 1-1 0 0,-1 0 1 0 0,0 0-1 0 0,-1 1 1 0 0,1 1-1 0 0,-2 0 1 0 0,0 1-1 0 0,0 0 1 0 0,0 0-1 0 0,-2 1 1 0 0,1 0-1 0 0,-2 1 1 0 0,1 1-156 0 0,23 78 330 0 0,-20-90-1578 0 0,-6-9-6962 0 0,-5 4-4168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17676 0 0,'0'0'3360'0'0,"0"0"-2185"0"0,0 0-783 0 0,0 0 122 0 0,0 0 211 0 0,0 0 85 0 0,0 0-65 0 0,0 0-204 0 0,0 0-199 0 0,0 0-102 0 0,0 0-76 0 0,0 0-57 0 0,0 0-50 0 0,-7 23-59 0 0,-29 101-98 0 0,34-109-336 0 0,2-12-3353 0 0,0-2-3825 0 0,0-1-4196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12627 0 0,'0'0'4657'0'0,"0"0"-3001"0"0,0 0-464 0 0,0 0-199 0 0,0 0-201 0 0,0 0-256 0 0,0 0-320 0 0,0 0-304 0 0,0 0-240 0 0,0 0 8 0 0,0 0 8 0 0,0 0-72 0 0,0 0-193 0 0,0 0-1063 0 0,17 18-3873 0 0,-13-10-6858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15179 0 0,'0'0'2103'0'0,"0"0"-636"0"0,0 0-253 0 0,0 0-76 0 0,0 0-94 0 0,0 0-120 0 0,0 0-145 0 0,0 0-162 0 0,0 0-126 0 0,0 0-111 0 0,-31 28-108 0 0,-95 89-54 0 0,81-53-6 0 0,43-52-178 0 0,0-8-30 0 0,0 1 0 0 0,1-1 0 0 0,0 1 0 0 0,0 0 0 0 0,0-1-1 0 0,0 1 1 0 0,1 0 0 0 0,-1 0 0 0 0,1-1 0 0 0,0 1 0 0 0,1 0 0 0 0,-1 0 0 0 0,1-1 0 0 0,0 1-1 0 0,0 0 1 0 0,1-1 0 0 0,-1 1 0 0 0,1-1 0 0 0,0 1 0 0 0,0-1 0 0 0,1 0 0 0 0,-1 0-1 0 0,1 0 1 0 0,0 0 0 0 0,0 0 0 0 0,0-1 0 0 0,0 1 0 0 0,1-1 0 0 0,0 0 0 0 0,-1 0-1 0 0,1 0 1 0 0,2 1-4 0 0,4 0 85 0 0,0-1-1 0 0,0 0 1 0 0,0 0-1 0 0,0-1 1 0 0,0 0-1 0 0,0-1 1 0 0,1 0-1 0 0,-1-1 1 0 0,0 0-1 0 0,1 0 1 0 0,-1-1-1 0 0,0-1 1 0 0,0 0-1 0 0,0 0 1 0 0,0-1-1 0 0,0 0 1 0 0,0 0-1 0 0,-1-1 1 0 0,1-1 0 0 0,-1 0-1 0 0,0 0 1 0 0,-1 0-1 0 0,1-1 1 0 0,-1-1-1 0 0,0 1 1 0 0,-1-1-1 0 0,1-1 1 0 0,-1 1-1 0 0,-1-1 1 0 0,0-1-1 0 0,0 1 1 0 0,0-1-1 0 0,-1 0 1 0 0,0 0-1 0 0,3-9-84 0 0,-7 12-57 0 0,1 1-1 0 0,-1-1 0 0 0,0 1 1 0 0,0-1-1 0 0,-1 0 0 0 0,1 1 1 0 0,-1-1-1 0 0,0 0 0 0 0,-1 0 1 0 0,0 1-1 0 0,0-1 0 0 0,0 0 1 0 0,0 1-1 0 0,-1-1 0 0 0,0 1 1 0 0,0 0-1 0 0,0-1 0 0 0,-1 1 1 0 0,0 0-1 0 0,0 1 1 0 0,0-1-1 0 0,-1 0 0 0 0,1 1 1 0 0,-1 0-1 0 0,0 0 0 0 0,0 0 1 0 0,-1 0-1 0 0,1 0 0 0 0,-1 1 1 0 0,0 0-1 0 0,0 0 0 0 0,0 0 1 0 0,0 1-1 0 0,0 0 0 0 0,-1 0 1 0 0,1 0-1 0 0,0 0 0 0 0,-1 1 1 0 0,-2 0 57 0 0,-25 0-5247 0 0,24 1 857 0 0,-6 0-8310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29:59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340 497,'0'43,"-5"39,-2 14,-4-4,0-8,2-14,2-8,2-11,2-9,-2-7,-2-4,1-3,2-2,1 1,1-6</inkml:trace>
  <inkml:trace contextRef="#ctx0" brushRef="#br0" timeOffset="250.469">170 609,'43'5,"39"-3,14-2,1-2,-7-4,-13-1,-11-5,-11 0,-11 2,-7 3,-11-3,-4 1,-12 7,-11 3,-11 7,-3 2</inkml:trace>
  <inkml:trace contextRef="#ctx0" brushRef="#br0" timeOffset="435.336">283 976,'43'0,"39"-4,9-7,0-2,-12-2,-13 0,-14 3,-11-1,-8 2,-9 2</inkml:trace>
  <inkml:trace contextRef="#ctx0" brushRef="#br0" timeOffset="756.746">1187 864,'38'0,"32"0,9 0,-4 0,-15-5,-13-1,-9 0,-7 1,-4 1,-6 2</inkml:trace>
  <inkml:trace contextRef="#ctx0" brushRef="#br0" timeOffset="1005.08">1271 1175,'38'-5,"33"-6,8-7,0 1,-8 2,-11 4,-11 5,-10 2,-6 2,-9 2</inkml:trace>
  <inkml:trace contextRef="#ctx0" brushRef="#br0" timeOffset="1458.103">1835 1429,'123'-255,"-111"227,2 1,0 1,2 1,1 0,0 1,2 1,1 0,1 2,0 0,2 2,0 0,1 1,10-4,-32 20,0 0,0 1,0-1,1 0,-1 1,0 0,0-1,1 1,-1 0,1 0,-1 0,1 0,0 1,-1-1,1 1,0 0,-1 0,1-1,0 2,0-1,-1 0,1 1,0-1,-1 1,1-1,-1 1,1 0,-1 0,1 1,-1-1,0 0,1 1,-1 0,0-1,0 1,0 0,0 0,-1 0,1 0,0 0,-1 1,0-1,1 0,-1 1,0-1,0 1,0-1,0 1,-1-1,1 1,-1 1,-45 168,45-171,-1 1,1 0,-1-1,1 1,0 0,0 0,0-1,0 1,0 0,0-1,0 1,0 0,1-1,-1 1,1 0,-1-1,1 1,-1 0,1-1,0 1,0-1,0 0,0 1,0-1,0 0,0 1,1-1,-1 0,0 0,1 0,-1 0,1 0,-1 0,1-1,-1 1,1 0,0-1,-1 1,1-1,0 0,-1 1,1-1,0 0,-1 0,1 0,0 0,0-1,1 1,80-29,-10-20,58-27,-130 74,1 1,0 0,0 0,0 0,0 0,0 0,0 1,0-1,0 1,0-1,1 1,-1 0,0 0,0 0,0 0,0 0,0 0,1 0,-1 1,0-1,0 1,0 0,0 0,0-1,0 1,0 0,0 1,-1-1,1 0,0 1,-1-1,1 1,0-1,-1 1,0-1,1 1,-1 0,0 0,0 0,0 0,0 0,-1 0,1 0,0 0,-1 0,1 0,-1 0,0 0,0 1,0 0,-9 52,7-49,0 1,0 0,1 1,0-1,0 0,1 0,0 0,0 1,1-1,0 0,0 0,0 0,1 0,2 6,22 6,-11-18</inkml:trace>
  <inkml:trace contextRef="#ctx0" brushRef="#br0" timeOffset="2038.527">3303 921,'-29'5,"0"2,0 0,1 2,0 2,0 0,1 2,1 1,0 1,1 1,1 1,-19 17,-14 25,55-57,0 0,1-1,-1 2,1-1,-1 0,1 0,0 0,0 1,0-1,0 0,0 1,1-1,-1 1,1-1,0 1,-1-1,1 1,0 0,0-1,1 1,-1-1,1 1,-1-1,1 1,0-1,-1 0,2 1,-1-1,1 2,3-1,0 0,0-1,1 0,-1 0,1 0,0 0,-1-1,1 0,0 0,0-1,0 0,0 0,0 0,0-1,-1 1,1-1,0-1,0 1,-1-1,1 0,-1 0,0-1,1 0,2-1,-3 2,24-12,-1 0,0-2,-2 0,0-2,0-1,-1-2,78-55,-100 74,-1 0,1 1,-1-1,1 0,0 1,-1-1,1 1,0 0,0 0,0 0,0 0,0 1,0-1,0 1,0 0,0 0,0 0,1 0,-1 0,0 1,0-1,0 1,0 0,0 0,-1 0,1 0,0 1,0-1,-1 1,1-1,0 1,-1 0,0 0,1 0,-1 1,0-1,1 2,26 39,-26-37,0-1,0 0,0 0,0 0,1 0,0-1,0 1,0-1,0 0,1 0,0 0,-1-1,2 0,-1 0,0 0,1 0,2-1,0 1,0-2,0 1,1-1,-1 0,0-1,1 0,-1 0,0-1,1 0,-1 0,0-1,0 0,0-1,0 0,0 0,5-3,6-6</inkml:trace>
  <inkml:trace contextRef="#ctx0" brushRef="#br0" timeOffset="2423.445">3077 609,'379'-65,"-250"45,-167 19,1-1,-1-2,1-1,0-2,1-1,0-3,-32-12,55 19,1-1,0 0,0 0,0-1,1-1,0 0,0 0,1-1,0-1,0 1,1-2,0 1,1-1,0-1,0 1,1-1,1-1,-1 1,2-1,0 0,0 0,1-1,1 0,0 1,0-7,2-6</inkml:trace>
  <inkml:trace contextRef="#ctx0" brushRef="#br0" timeOffset="3175.542">1 328,'212'-52,"-74"16,1 7,24 2,-63 10,-100 17,0 0,-1 0,1-1,0 1,0 0,0 0,-1 0,1 0,0 0,0 0,-1 0,1 0,0 0,0-1,-1 1,1 0,0 0,0 0,0 0,0-1,-1 1,1 0,0 0,0 0,0-1,0 1,0 0,0 0,0-1,-1 1,1 0,0 0,0-1,0 1,0 0,0 0,0-1,0 1,0 0,0 0,1-1,-32-1,-35 2,34 2,0-2,0-1,0-2,0-1,0-1,0-2,1-1,0-2,28 10,1-1,0 1,0-1,0 0,0 0,0 0,0 0,0 0,0 0,0 0,0-1,0 1,1-1,-1 1,1-1,-1 0,1 1,0-1,-1 0,1 0,0 0,0 0,0 0,1 0,-1-1,0 1,1 0,-1 0,1 0,0-1,0 1,0 0,0 0,0-1,0 1,1 0,-1 0,1 0,0-1,-1 1,1 0,0 0,0 0,0 0,1 0,-1 1,0-1,1 0,-1 0,1 1,0-1,19-15,1 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94 7554 0 0,'0'0'2569'0'0,"0"0"-432"0"0,0 0-226 0 0,0 0-163 0 0,0 0-103 0 0,0 0-136 0 0,0 0-159 0 0,0 0-172 0 0,0 0-158 0 0,0 0-119 0 0,0 0-134 0 0,0 0-101 0 0,-3-5-138 0 0,-9-17-115 0 0,32 1 489 0 0,0 13-754 0 0,1 0 1 0 0,0 1 0 0 0,1 1 0 0 0,0 0 0 0 0,0 2-1 0 0,0 1 1 0 0,0 1 0 0 0,0 1 0 0 0,1 0-1 0 0,18 3-148 0 0,-36-2 16 0 0,-1 0-6 0 0,0-1 0 0 0,1 1 0 0 0,-1 0-1 0 0,1 1 1 0 0,-1-1 0 0 0,1 1 0 0 0,-1 0 0 0 0,0 0 0 0 0,1 0 0 0 0,-1 0 0 0 0,0 1 0 0 0,0 0 0 0 0,0 0 0 0 0,0 0 0 0 0,0 0 0 0 0,-1 1 0 0 0,1-1 0 0 0,-1 1 0 0 0,1 0-1 0 0,-1 0 1 0 0,0 0 0 0 0,0 1 0 0 0,0-1 0 0 0,0 1 0 0 0,-1-1 0 0 0,0 1 0 0 0,0 0 0 0 0,0 0 0 0 0,0 0 0 0 0,0 0 0 0 0,0 4-10 0 0,-3 7 41 0 0,-1 0 1 0 0,0 0 0 0 0,-1 0 0 0 0,-1-1-1 0 0,-1 1 1 0 0,0-1 0 0 0,-1 0-1 0 0,0 0 1 0 0,-1-1 0 0 0,0 1 0 0 0,-1-2-1 0 0,-8 10-41 0 0,4-1 11 0 0,-42 58 46 0 0,42-64-50 0 0,0 0-1 0 0,0 1 1 0 0,2 1-1 0 0,0 0 0 0 0,1 0 1 0 0,0 0-1 0 0,2 1 1 0 0,0 1-1 0 0,1-1 1 0 0,1 1-1 0 0,0 0 0 0 0,2 1 1 0 0,0 1-7 0 0,3-18 6 0 0,-1-1 0 0 0,1 1 0 0 0,0 0 1 0 0,0 0-1 0 0,1 0 0 0 0,-1-1 0 0 0,0 1 0 0 0,1 0 0 0 0,0-1 0 0 0,-1 1 1 0 0,1 0-1 0 0,0-1 0 0 0,0 1 0 0 0,1-1 0 0 0,-1 1 0 0 0,1-1 1 0 0,-1 0-1 0 0,1 1 0 0 0,0-1 0 0 0,-1 0 0 0 0,1 0 0 0 0,0 0 0 0 0,1 0 1 0 0,-1-1-1 0 0,0 1 0 0 0,0 0 0 0 0,1-1 0 0 0,-1 0 0 0 0,1 0 1 0 0,-1 1-1 0 0,1-1 0 0 0,-1-1 0 0 0,1 1 0 0 0,0 0 0 0 0,0-1 0 0 0,-1 1 1 0 0,1-1-1 0 0,0 0 0 0 0,1 0-6 0 0,17 0 21 0 0,1-2 0 0 0,-1 0 0 0 0,0-2-1 0 0,0 0 1 0 0,0-1 0 0 0,-1-1 0 0 0,0-1 0 0 0,0-1 0 0 0,0-1 0 0 0,-1-1-1 0 0,-1 0 1 0 0,10-7-21 0 0,-8 6-349 0 0,9-8-2451 0 0,-17 8-5876 0 0,-7 4-4057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99 633 18988 0 0,'0'0'1546'0'0,"0"0"-678"0"0,0 0-313 0 0,0 0 27 0 0,0 0 36 0 0,0 0-55 0 0,0 0-145 0 0,0 0-124 0 0,0 0-115 0 0,0 0-65 0 0,0 0-34 0 0,-16 22-109 0 0,-48 68-96 0 0,45-57-556 0 0,21-27-8107 0 0,-2-6-2865 0 0</inkml:trace>
  <inkml:trace contextRef="#ctx0" brushRef="#br0" timeOffset="251.102">94 176 11578 0 0,'0'0'4313'0'0,"0"0"-2588"0"0,0 0-1009 0 0,0 0-189 0 0,0 0-203 0 0,0 0-254 0 0,0 0-92 0 0,0 0-58 0 0,0 0 18 0 0,0 0 77 0 0,0 0-38 0 0,0 0-70 0 0,0 0-95 0 0,3 29-145 0 0,11 90-337 0 0,-8-66-511 0 0,0-10-2000 0 0,-2-12-2111 0 0,0-11-2851 0 0</inkml:trace>
  <inkml:trace contextRef="#ctx0" brushRef="#br0" timeOffset="464.224">182 777 688 0 0,'0'0'4453'0'0,"0"0"-723"0"0,0 0-397 0 0,0 0-488 0 0,0 0-613 0 0,0 0-564 0 0,0 0-389 0 0,0 0-250 0 0,0 0-176 0 0,0 0-139 0 0,0 0-128 0 0,27-32-107 0 0,82-100-88 0 0,-59 54 119 0 0,-42 55-328 0 0,23-39 326 0 0,-26 116-960 0 0,-6-45 448 0 0,1 0 0 0 0,0-1 0 0 0,0 1 0 0 0,1 0 0 0 0,0-1 0 0 0,0 1 0 0 0,1 0 0 0 0,0-1 0 0 0,1 0 0 0 0,0 1 0 0 0,0-1 0 0 0,1 0 0 0 0,0 0 0 0 0,0-1 0 0 0,1 1 0 0 0,0-1 0 0 0,0 0 0 0 0,1 0 0 0 0,0-1 0 0 0,5 6 4 0 0,-7-11 41 0 0,0 0-1 0 0,1 0 1 0 0,-1 0 0 0 0,0 0 0 0 0,0 0-1 0 0,0-1 1 0 0,0 0 0 0 0,1 0-1 0 0,-1 0 1 0 0,0 0 0 0 0,0-1-1 0 0,1 1 1 0 0,-1-1 0 0 0,0 0 0 0 0,0-1-1 0 0,0 1 1 0 0,0-1 0 0 0,0 1-1 0 0,0-1 1 0 0,-1 0 0 0 0,1-1-1 0 0,-1 1 1 0 0,1-1-41 0 0,10-13 87 0 0,-2-1 1 0 0,0 0-1 0 0,-1-1 0 0 0,-1 0 0 0 0,0-1 0 0 0,-1 1 0 0 0,-1-2 1 0 0,2-9-88 0 0,1 0-1131 0 0,-1 12-3134 0 0,-4 11-5013 0 0,-2 2-2630 0 0</inkml:trace>
  <inkml:trace contextRef="#ctx0" brushRef="#br0" timeOffset="849.025">970 3 12211 0 0,'0'0'3243'0'0,"0"0"-1443"0"0,0 0-522 0 0,0 0-28 0 0,0 0-72 0 0,0 0-117 0 0,0 0-161 0 0,0 0-213 0 0,0 0-104 0 0,0 0-57 0 0,0 0-72 0 0,0 0-32 0 0,0 0-27 0 0,4-3 1263 0 0,14 117-376 0 0,-40 168-870 0 0,14-226-392 0 0,-10 186-471 0 0,18-240 285 0 0,0-3-3004 0 0,-1-11-294 0 0,-1 6-3018 0 0,0-1-5216 0 0</inkml:trace>
  <inkml:trace contextRef="#ctx0" brushRef="#br0" timeOffset="1081.955">676 324 13867 0 0,'0'0'1486'0'0,"0"0"-383"0"0,0 0-9 0 0,0 0 207 0 0,0 0 107 0 0,0 0-126 0 0,0 0-265 0 0,0 0-269 0 0,0 0-209 0 0,0 0-148 0 0,31-4-106 0 0,98-11-78 0 0,79-10-1106 0 0,-173 24-3220 0 0,-25 1 288 0 0,4 0-8023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4345 0 0,'0'0'1338'0'0,"0"0"-254"0"0,0 0 113 0 0,0 0 349 0 0,0 0 250 0 0,0 0-75 0 0,0 0-178 0 0,0 0-156 0 0,0 0-138 0 0,0 0-116 0 0,0 0-76 0 0,0 0-91 0 0,0 0-102 0 0,12-2-79 0 0,41-10-96 0 0,-51 12-607 0 0,1-1 0 0 0,0-1 0 0 0,0 1 0 0 0,0 0 1 0 0,0-1-1 0 0,-1 1 0 0 0,1-1 0 0 0,-1 0 1 0 0,1 0-1 0 0,-1 0 0 0 0,0 0 0 0 0,0 0 0 0 0,0-1 1 0 0,0 1-1 0 0,0-1 0 0 0,0 1 0 0 0,-1-1 1 0 0,1 0-1 0 0,-1 1 0 0 0,1-4-82 0 0,5-6 247 0 0,74-138 1446 0 0,-81 149-1690 0 0,0 0-1 0 0,1 1 0 0 0,-1-1 1 0 0,0 1-1 0 0,1-1 1 0 0,-1 1-1 0 0,1-1 0 0 0,-1 1 1 0 0,1-1-1 0 0,-1 1 0 0 0,1-1 1 0 0,-1 1-1 0 0,1 0 1 0 0,-1-1-1 0 0,1 1 0 0 0,-1 0 1 0 0,1-1-1 0 0,0 1 0 0 0,-1 0 1 0 0,1 0-1 0 0,0 0 1 0 0,-1 0-1 0 0,1-1 0 0 0,0 1 1 0 0,-1 0-1 0 0,1 0 0 0 0,-1 0 1 0 0,1 0-1 0 0,0 0 1 0 0,-1 1-1 0 0,1-1 0 0 0,0 0 1 0 0,-1 0-1 0 0,1 0 0 0 0,0 0 1 0 0,-1 1-1 0 0,1-1 1 0 0,-1 0-1 0 0,1 1 0 0 0,0-1 1 0 0,-1 0-1 0 0,1 1 0 0 0,-1-1 1 0 0,1 1-1 0 0,-1-1 1 0 0,0 1-1 0 0,1-1 0 0 0,-1 1 1 0 0,1-1-1 0 0,-1 1 0 0 0,0-1 1 0 0,1 1-1 0 0,-1 0 1 0 0,0-1-1 0 0,0 1-2 0 0,18 35 33 0 0,-7 9 74 0 0,-2 1 0 0 0,-1-1-1 0 0,-3 2 1 0 0,-1-1 0 0 0,-3 0 0 0 0,-3 31-107 0 0,1-26 13 0 0,1-16 5 0 0,-1-1 1 0 0,-2 0 0 0 0,-1 1-1 0 0,-2-2 1 0 0,-2 1 0 0 0,-1-1-1 0 0,-1 0 1 0 0,-2 0 0 0 0,-1-2 0 0 0,-1 1-1 0 0,-2-2 1 0 0,-1 0-19 0 0,16-29 8 0 0,1 1 0 0 0,0-1 0 0 0,-1 0 0 0 0,1 0 0 0 0,0 0 0 0 0,-1 0 0 0 0,0 0 0 0 0,1 0 0 0 0,-1 0 0 0 0,1 0 0 0 0,-1 0 0 0 0,0-1 0 0 0,0 1 0 0 0,0 0 0 0 0,1 0-1 0 0,-1-1 1 0 0,0 1 0 0 0,0 0 0 0 0,0-1 0 0 0,0 1 0 0 0,0-1 0 0 0,0 1 0 0 0,0-1 0 0 0,0 0 0 0 0,0 1 0 0 0,-1-1 0 0 0,1 0 0 0 0,0 0 0 0 0,0 1 0 0 0,0-1 0 0 0,0 0 0 0 0,0 0 0 0 0,0-1 0 0 0,-1 1 0 0 0,1 0 0 0 0,0 0 0 0 0,0 0 0 0 0,0-1 0 0 0,0 1 0 0 0,0-1 0 0 0,0 1 0 0 0,0 0 0 0 0,0-1 0 0 0,0 0 0 0 0,0 1 0 0 0,0-1 0 0 0,0 0 0 0 0,0 1 0 0 0,0-1 0 0 0,1 0 0 0 0,-1 0 0 0 0,0 0 0 0 0,1 0 0 0 0,-1 0 0 0 0,0 0 0 0 0,1 0 0 0 0,-1 0 0 0 0,1 0 0 0 0,-1-1-8 0 0,-1-15 11 0 0,0-1 0 0 0,2 0 0 0 0,0 0 0 0 0,1 0 0 0 0,0 1 0 0 0,1-1 0 0 0,2 0 0 0 0,-1 1 0 0 0,2 0 0 0 0,0 0 0 0 0,2 0 0 0 0,-1 1 0 0 0,2-1 0 0 0,6-9-11 0 0,-6 9 10 0 0,18-46-5 0 0,3 1 0 0 0,2 1 1 0 0,4 2-1 0 0,1 1 0 0 0,4 2 1 0 0,2 1-1 0 0,2 3 0 0 0,6-3-5 0 0,-32 38 2 0 0,0 1-1 0 0,2 1 0 0 0,0 1 0 0 0,0 1 0 0 0,1 0 1 0 0,1 2-1 0 0,0 0 0 0 0,1 1 0 0 0,-1 2 0 0 0,2 0 1 0 0,2 1-2 0 0,-25 6-2 0 0,1 0 1 0 0,-1 0 0 0 0,0 1 0 0 0,1-1 0 0 0,-1 1 0 0 0,1-1-1 0 0,-1 1 1 0 0,1-1 0 0 0,-1 1 0 0 0,1 0 0 0 0,-1-1 0 0 0,1 1-1 0 0,-1 0 1 0 0,1 0 0 0 0,-1 0 0 0 0,1 0 0 0 0,-1 1 0 0 0,1-1-1 0 0,0 0 1 0 0,-1 1 0 0 0,0-1 0 0 0,1 1 0 0 0,-1-1 0 0 0,1 1-1 0 0,-1 0 1 0 0,1 0 0 0 0,-1-1 0 0 0,0 1 0 0 0,0 0 0 0 0,0 0-1 0 0,1 0 1 0 0,-1 0 0 0 0,0 1 0 0 0,0-1 0 0 0,0 0 0 0 0,0 0-1 0 0,-1 1 1 0 0,1-1 0 0 0,0 0 0 0 0,-1 1 0 0 0,1-1 0 0 0,0 1-1 0 0,-1-1 1 0 0,0 1 0 0 0,1-1 0 0 0,-1 1 0 0 0,0-1 0 0 0,0 2 1 0 0,-2 16 11 0 0,-1-1 0 0 0,0 0 0 0 0,-2 1 0 0 0,0-2 0 0 0,-1 1 0 0 0,-1 0 0 0 0,-1-1 0 0 0,0-1 0 0 0,-1 1 0 0 0,-1-1 0 0 0,-1-1 0 0 0,0 0 0 0 0,-1 0 0 0 0,0-1 0 0 0,-1-1 0 0 0,-2 1-11 0 0,-3 7-86 0 0,-1 0 1 0 0,-1-2 0 0 0,-1 0-1 0 0,0-1 1 0 0,-2-1 0 0 0,0-1-1 0 0,-1-1 1 0 0,0-1 0 0 0,-18 6 85 0 0,16-16-2125 0 0,21-9-1575 0 0,3-4-3349 0 0,2 1-4725 0 0</inkml:trace>
  <inkml:trace contextRef="#ctx0" brushRef="#br0" timeOffset="312.006">1111 104 11066 0 0,'0'0'3518'0'0,"0"0"-1751"0"0,0 0-593 0 0,0 0-14 0 0,0 0-27 0 0,0 0-81 0 0,0 0-169 0 0,0 0-197 0 0,0 0-143 0 0,0 0-125 0 0,0 0-84 0 0,0 0-48 0 0,0 0-54 0 0,-32 27-49 0 0,-98 82-27 0 0,87-54 19 0 0,41-47-137 0 0,1-5-21 0 0,0-1 0 0 0,0 1-1 0 0,0-1 1 0 0,0 1 0 0 0,0-1 0 0 0,1 1-1 0 0,-1-1 1 0 0,1 1 0 0 0,0 0 0 0 0,0-1-1 0 0,0 1 1 0 0,0 0 0 0 0,0-1 0 0 0,0 1 0 0 0,1 0-1 0 0,-1-1 1 0 0,1 1 0 0 0,0-1 0 0 0,0 1-1 0 0,0-1 1 0 0,0 1 0 0 0,0-1 0 0 0,1 0-1 0 0,-1 1 1 0 0,1-1 0 0 0,-1 0 0 0 0,1 0 0 0 0,0 0-1 0 0,0 0 1 0 0,0 0 0 0 0,0-1 0 0 0,0 1-1 0 0,0-1 1 0 0,0 1 0 0 0,0-1 0 0 0,1 0-1 0 0,-1 1 1 0 0,1-1 0 0 0,-1 0 0 0 0,2 0-17 0 0,6-1 70 0 0,0 1 1 0 0,0-2 0 0 0,0 1 0 0 0,0-1-1 0 0,0-1 1 0 0,0 0 0 0 0,0 0-1 0 0,-1-1 1 0 0,1 0 0 0 0,-1-1-1 0 0,0 0 1 0 0,0 0 0 0 0,0-1-1 0 0,0 0 1 0 0,-1 0 0 0 0,0-1-1 0 0,0-1 1 0 0,0 1 0 0 0,-1-1-1 0 0,0 0 1 0 0,0-1 0 0 0,-1 0-1 0 0,0 0 1 0 0,0 0 0 0 0,-1-1-1 0 0,0 1 1 0 0,-1-1 0 0 0,0-1 0 0 0,0 1-1 0 0,-1 0 1 0 0,0-1 0 0 0,-1 0-1 0 0,0 0 1 0 0,1-4-71 0 0,-3 9-13 0 0,0 0 0 0 0,0 0 0 0 0,0 0 0 0 0,0 0 0 0 0,-1 0 1 0 0,1 0-1 0 0,-1 0 0 0 0,-1 0 0 0 0,1 1 0 0 0,-1-1 0 0 0,1 0 0 0 0,-1 1 0 0 0,-1-1 0 0 0,1 1 0 0 0,-1 0 0 0 0,1 0 1 0 0,-1 0-1 0 0,-1 0 0 0 0,1 0 0 0 0,0 1 0 0 0,-1-1 0 0 0,0 1 0 0 0,0 0 0 0 0,0 0 0 0 0,0 0 0 0 0,0 1 1 0 0,0-1-1 0 0,-1 1 0 0 0,1 0 0 0 0,-1 0 0 0 0,-2 0 13 0 0,1 0-139 0 0,-1 0 1 0 0,1 1-1 0 0,-1 0 0 0 0,1 0 1 0 0,-1 0-1 0 0,1 1 1 0 0,-1 0-1 0 0,0 0 0 0 0,1 1 1 0 0,-1-1-1 0 0,1 2 0 0 0,-5 0 139 0 0,-16 10-3209 0 0,4 7-3886 0 0,17-11-4622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15323 0 0,'0'0'1581'0'0,"0"0"-449"0"0,0 0-160 0 0,0 0 46 0 0,0 0 53 0 0,0 0-75 0 0,0 0-205 0 0,0 0-187 0 0,0 0-92 0 0,0 0-28 0 0,0 0 15 0 0,0 0-33 0 0,0 0-52 0 0,4 23-14 0 0,28 150 587 0 0,-23-127-781 0 0,-1 0-1 0 0,-2 1 1 0 0,-2 0 0 0 0,-2 0 0 0 0,-3 0 0 0 0,-3 24-206 0 0,-4-15 49 0 0,-2 37-2529 0 0,3-99-8055 0 0,5 5-999 0 0</inkml:trace>
  <inkml:trace contextRef="#ctx0" brushRef="#br0" timeOffset="244.038">1 383 9754 0 0,'0'0'4209'0'0,"0"0"-3273"0"0,0 0-656 0 0,0 0-72 0 0,0 0 168 0 0,0 0 249 0 0,0 0 127 0 0,0 0-56 0 0,0 0-216 0 0,0 0-240 0 0,0 0-200 0 0,0 0-144 0 0,0 0-176 0 0,0 0-480 0 0,210 4-937 0 0,-183-4-2247 0 0,-7 0-7595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15 4233 0 0,'0'0'1970'0'0,"0"0"-229"0"0,0 0-71 0 0,0 0 57 0 0,0 0-67 0 0,0 0-174 0 0,0 0-195 0 0,0 0-261 0 0,0 0-208 0 0,0 0-105 0 0,0 0-95 0 0,0 0-61 0 0,0 0-32 0 0,0-2-58 0 0,-5-8 908 0 0,5 11-1030 0 0,-8 8 855 0 0,-102 114-267 0 0,75-94-904 0 0,74-75 466 0 0,74-51-162 0 0,-79 75-204 0 0,-34 22-145 0 0,0 0 2 0 0,0 0 14 0 0,0 13 50 0 0,-9 211 1697 0 0,-16 77-1597 0 0,-11-192-356 0 0,14-64-2400 0 0,13-26 166 0 0,7-17 994 0 0,0 0-4648 0 0,2 1-5055 0 0</inkml:trace>
  <inkml:trace contextRef="#ctx0" brushRef="#br0" timeOffset="251.67">1 781 11843 0 0,'0'0'2879'0'0,"0"0"-1220"0"0,0 0-528 0 0,0 0-10 0 0,0 0 52 0 0,0 0 52 0 0,0 0-98 0 0,0 0-161 0 0,0 0-136 0 0,0 0-177 0 0,0 0-147 0 0,0 0-114 0 0,0 0-74 0 0,31-3-46 0 0,100-8-41 0 0,47-19 59 0 0,-140 24-509 0 0,7-1-986 0 0,-16 5-3889 0 0,-17 2-6674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0 743 18252 0 0,'0'0'1640'0'0,"0"0"-529"0"0,0 0-184 0 0,0 0 32 0 0,0 0-26 0 0,0 0-119 0 0,0 0-149 0 0,0 0-132 0 0,0 0-87 0 0,0 0-74 0 0,0 0-62 0 0,0 0-69 0 0,0 0-66 0 0,12-30-63 0 0,36-93-35 0 0,1 38-2 0 0,-48 84-87 0 0,1 1 0 0 0,-1-1 0 0 0,1 1 0 0 0,0 0 0 0 0,-1-1 0 0 0,1 1 0 0 0,-1 0 0 0 0,1 0 0 0 0,0 0 0 0 0,-1 0 0 0 0,1 1 0 0 0,0-1 0 0 0,-1 0 0 0 0,1 1 0 0 0,-1-1 0 0 0,1 1 0 0 0,-1-1 0 0 0,1 1 0 0 0,-1 0 0 0 0,1 0 0 0 0,-1 0 0 0 0,0 0 0 0 0,1 0 0 0 0,-1 0 0 0 0,0 0 0 0 0,0 0 0 0 0,0 0 1 0 0,0 0-1 0 0,0 1 0 0 0,0-1 0 0 0,0 0 0 0 0,0 1 0 0 0,0-1 0 0 0,-1 1 0 0 0,1-1 0 0 0,0 1 0 0 0,-1-1 0 0 0,0 1 0 0 0,1 0 0 0 0,-1-1 0 0 0,0 1 0 0 0,0-1 0 0 0,0 1 0 0 0,0 0 0 0 0,0-1 0 0 0,0 1 0 0 0,0 0 12 0 0,2 3-7 0 0,-1 1 8 0 0,0-1-1 0 0,0 1 0 0 0,1-1 1 0 0,0 1-1 0 0,0-1 0 0 0,0 0 1 0 0,1 0-1 0 0,0 0 0 0 0,0 0 1 0 0,0-1-1 0 0,0 1 0 0 0,1-1 0 0 0,0 0 1 0 0,0 0-1 0 0,0 0 0 0 0,0 0 1 0 0,1-1-1 0 0,-1 1 0 0 0,1-1 1 0 0,0-1-1 0 0,0 1 0 0 0,0-1 1 0 0,0 1-1 0 0,0-1 0 0 0,1-1 0 0 0,3 2 0 0 0,-5-3 31 0 0,0-1-1 0 0,1 1 0 0 0,-1-1 0 0 0,0 1 0 0 0,0-1 0 0 0,0-1 0 0 0,0 1 0 0 0,0 0 0 0 0,0-1 1 0 0,0 0-1 0 0,0 0 0 0 0,-1 0 0 0 0,1 0 0 0 0,-1-1 0 0 0,1 0 0 0 0,-1 1 0 0 0,0-1 0 0 0,0 0 0 0 0,0 0 1 0 0,0-1-1 0 0,-1 1 0 0 0,1-1 0 0 0,-1 1 0 0 0,0-1 0 0 0,0 0 0 0 0,0 0 0 0 0,-1 0 0 0 0,1 0 1 0 0,-1 0-1 0 0,0 0 0 0 0,0 0 0 0 0,-1 0 0 0 0,1-1-30 0 0,4-32-696 0 0,-3 22-3193 0 0,0 1-6261 0 0,-2 7-2125 0 0</inkml:trace>
  <inkml:trace contextRef="#ctx0" brushRef="#br0" timeOffset="328.202">716 3 11955 0 0,'0'0'2419'0'0,"0"0"-503"0"0,0 0-133 0 0,0 0-29 0 0,0 0-102 0 0,0 0-182 0 0,0 0-265 0 0,0 0-248 0 0,0 0-182 0 0,0 0-117 0 0,0 0-119 0 0,0 0-100 0 0,4-2-52 0 0,-4 2-360 0 0,0 1 0 0 0,0-1 0 0 0,-1 1 0 0 0,1-1 0 0 0,0 1 0 0 0,0-1 0 0 0,0 0 0 0 0,0 1 1 0 0,0-1-1 0 0,0 1 0 0 0,0-1 0 0 0,0 1 0 0 0,0-1 0 0 0,0 1 0 0 0,0-1 0 0 0,0 1 0 0 0,1-1 0 0 0,-1 1 0 0 0,0-1 1 0 0,0 0-1 0 0,0 1 0 0 0,1-1 0 0 0,-1 1 0 0 0,0-1 0 0 0,0 0 0 0 0,1 1 0 0 0,-1-1 0 0 0,0 0 0 0 0,1 1 1 0 0,-1-1-1 0 0,0 0 0 0 0,1 1 0 0 0,-1-1 0 0 0,1 0 0 0 0,-1 0 0 0 0,0 1 0 0 0,1-1 0 0 0,-1 0 0 0 0,1 0 1 0 0,-1 0-1 0 0,1 0 0 0 0,-1 0 0 0 0,1 0 0 0 0,-1 0 0 0 0,1 0 0 0 0,-1 0 0 0 0,0 0 0 0 0,1 0-27 0 0,-5 14 41 0 0,-19 88 329 0 0,5 1-1 0 0,-3 71-369 0 0,-8 49-11 0 0,23-137-918 0 0,20-83-4004 0 0,-10-3 1100 0 0,-2 0-8272 0 0</inkml:trace>
  <inkml:trace contextRef="#ctx0" brushRef="#br0" timeOffset="1345.039">405 353 2200 0 0,'0'0'1403'0'0,"0"0"-65"0"0,0 0 112 0 0,0 0 263 0 0,0 0 189 0 0,0 0 71 0 0,0 0-54 0 0,0 0-171 0 0,0 0-181 0 0,0 0-183 0 0,0 0-189 0 0,-3 0-203 0 0,-11 0-173 0 0,11 0-148 0 0,3 0-117 0 0,0 0-100 0 0,0 0-74 0 0,0 0-82 0 0,13 0 523 0 0,114-2 1343 0 0,0 0-3936 0 0,-121 4-1212 0 0,-3-1-2425 0 0,-3 0-6722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4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2312 0 0,'0'0'1530'0'0,"0"0"-178"0"0,0 0-82 0 0,0 0 186 0 0,0 0 125 0 0,0 0-45 0 0,0 0-98 0 0,0 0-181 0 0,0 0-214 0 0,0 0-163 0 0,0 0-73 0 0,8-3 6138 0 0,29-13-5503 0 0,61-32 308 0 0,15-28-602 0 0,-97 127-906 0 0,-7 66-12 0 0,-6 0 0 0 0,-6 49-230 0 0,3-166 0 0 0,-2 42 18 0 0,-1 0 1 0 0,-3 0 0 0 0,-1 0-1 0 0,-2-1 1 0 0,-13 38-19 0 0,21-76 16 0 0,1 0 0 0 0,-1 1 0 0 0,0-1 0 0 0,-1 0-1 0 0,1 0 1 0 0,0 0 0 0 0,-1-1 0 0 0,0 1 0 0 0,1 0 0 0 0,-1-1 0 0 0,0 1 0 0 0,0-1-1 0 0,-1 1 1 0 0,1-1 0 0 0,-1 0 0 0 0,1 0 0 0 0,-1 0 0 0 0,1 0 0 0 0,-1 0-1 0 0,0-1 1 0 0,0 1 0 0 0,0-1 0 0 0,0 0 0 0 0,0 0 0 0 0,0 0 0 0 0,0 0 0 0 0,0-1-1 0 0,-1 1 1 0 0,1-1 0 0 0,-1 0-16 0 0,0-4 12 0 0,2 0-1 0 0,-1-1 0 0 0,0 1 1 0 0,1-1-1 0 0,0 0 1 0 0,0 0-1 0 0,0 1 1 0 0,1-1-1 0 0,0-1 0 0 0,0 1 1 0 0,0 0-1 0 0,0 0 1 0 0,1 0-1 0 0,0-1 0 0 0,0 1 1 0 0,0 0-1 0 0,1 0 1 0 0,0-2-12 0 0,-1-4 10 0 0,4-30-8 0 0,2 1-1 0 0,1 0 0 0 0,3 1 1 0 0,1 0-1 0 0,1 0 0 0 0,3 1 1 0 0,17-34-2 0 0,-24 49 1 0 0,0 1 1 0 0,2 0 0 0 0,1 0 0 0 0,0 1 0 0 0,2 0-1 0 0,0 1 1 0 0,1 0 0 0 0,1 1 0 0 0,1 1 0 0 0,1 1-1 0 0,0 0 1 0 0,1 1 0 0 0,1 0 0 0 0,1 2 0 0 0,0 1-1 0 0,0 0 1 0 0,11-4-2 0 0,-29 16 0 0 0,0 0-1 0 0,0 0 0 0 0,0 0 0 0 0,0 0 1 0 0,1 0-1 0 0,-1 0 0 0 0,0 0 1 0 0,0 1-1 0 0,0 0 0 0 0,1-1 0 0 0,-1 1 1 0 0,0 0-1 0 0,1 0 0 0 0,-1 0 1 0 0,0 0-1 0 0,0 0 0 0 0,1 1 0 0 0,-1-1 1 0 0,0 1-1 0 0,0-1 0 0 0,0 1 1 0 0,1 0-1 0 0,-1 0 0 0 0,0 0 0 0 0,0 0 1 0 0,0 0-1 0 0,0 1 0 0 0,-1-1 1 0 0,1 0-1 0 0,0 1 0 0 0,0-1 1 0 0,-1 1-1 0 0,1 0 0 0 0,-1 0 0 0 0,0-1 1 0 0,1 1-1 0 0,-1 0 0 0 0,0 0 1 0 0,0 0-1 0 0,0 1 0 0 0,0-1 0 0 0,-1 0 1 0 0,1 0-1 0 0,-1 0 0 0 0,1 2 1 0 0,1 8-4 0 0,-1 0 0 0 0,-1 0 0 0 0,0 0-1 0 0,-1 0 1 0 0,0 1 0 0 0,-1-1 0 0 0,0 0 0 0 0,0 0 0 0 0,-2-1-1 0 0,1 1 1 0 0,-2-1 0 0 0,1 1 0 0 0,-2-1 0 0 0,1-1-1 0 0,-1 1 1 0 0,-1-1 0 0 0,0 0 0 0 0,-1 0 0 0 0,0-1-1 0 0,0 0 1 0 0,-1 0 0 0 0,0-1 0 0 0,0 0 0 0 0,-1-1-1 0 0,0 0 1 0 0,0-1 0 0 0,-1 0 0 0 0,-3 2 4 0 0,-66 11-1969 0 0,75-34-3282 0 0,9 4-2474 0 0,2 7-3830 0 0</inkml:trace>
  <inkml:trace contextRef="#ctx0" brushRef="#br0" timeOffset="318.353">937 33 8938 0 0,'0'0'3538'0'0,"0"0"-1180"0"0,0 0-535 0 0,0 0-80 0 0,0 0-169 0 0,0 0-217 0 0,0 0-314 0 0,0 0-285 0 0,0 0-100 0 0,0 0-51 0 0,0 0-88 0 0,0 0-95 0 0,-21 16-71 0 0,-65 47-79 0 0,78-58-220 0 0,0 0 0 0 0,1 0-1 0 0,0 1 1 0 0,0 0 0 0 0,1 0 0 0 0,-1 1 0 0 0,1 0 0 0 0,1 0-1 0 0,-1 0 1 0 0,1 1 0 0 0,1-1 0 0 0,-1 1 0 0 0,1 0 0 0 0,1 1 0 0 0,-1-1-1 0 0,0 7-53 0 0,2-13 5 0 0,1 1 0 0 0,0 0-1 0 0,0 0 1 0 0,0-1 0 0 0,0 1-1 0 0,1 0 1 0 0,-1 0 0 0 0,1 0-1 0 0,0 0 1 0 0,-1 0 0 0 0,1 0-1 0 0,1 0 1 0 0,-1 0 0 0 0,0 0-1 0 0,1-1 1 0 0,-1 1-1 0 0,1 0 1 0 0,0 0 0 0 0,0 0-1 0 0,0-1 1 0 0,0 1 0 0 0,1 0-1 0 0,-1-1 1 0 0,1 1 0 0 0,0-1-1 0 0,-1 1 1 0 0,1-1 0 0 0,0 0-1 0 0,0 0 1 0 0,1 0 0 0 0,-1 0-1 0 0,0 0 1 0 0,1-1 0 0 0,-1 1-1 0 0,1-1 1 0 0,-1 1 0 0 0,1-1-1 0 0,0 0 1 0 0,-1 0-1 0 0,1 0 1 0 0,0 0 0 0 0,0-1-1 0 0,1 1-4 0 0,4 0 41 0 0,1-1 0 0 0,-1 0-1 0 0,1 0 1 0 0,-1-1 0 0 0,1 0-1 0 0,-1 0 1 0 0,0-1 0 0 0,1 0-1 0 0,-1-1 1 0 0,0 0 0 0 0,0 0-1 0 0,-1-1 1 0 0,1 0 0 0 0,-1 0-1 0 0,0 0 1 0 0,0-1 0 0 0,0 0-1 0 0,-1-1 1 0 0,1 0 0 0 0,-1 0-1 0 0,-1 0 1 0 0,1 0 0 0 0,-1-1-1 0 0,0 0 1 0 0,0 0 0 0 0,-1-1-1 0 0,0 1 1 0 0,-1-1 0 0 0,1 0-1 0 0,-2 0 1 0 0,1 0 0 0 0,-1 0-1 0 0,0 0 1 0 0,0 0 0 0 0,-1-1-1 0 0,-1 1 1 0 0,1-1-1 0 0,-1 1 1 0 0,-1-2-41 0 0,1 7-34 0 0,-1 0 0 0 0,1 0-1 0 0,-1-1 1 0 0,0 1 0 0 0,0 0 0 0 0,-1 0-1 0 0,1 0 1 0 0,-1 0 0 0 0,1 1 0 0 0,-1-1 0 0 0,0 0-1 0 0,0 1 1 0 0,0-1 0 0 0,0 1 0 0 0,-1-1-1 0 0,1 1 1 0 0,-1 0 0 0 0,1 0 0 0 0,-1 0-1 0 0,0 0 1 0 0,0 1 0 0 0,0-1 0 0 0,0 1 0 0 0,0 0-1 0 0,0 0 1 0 0,0 0 0 0 0,0 0 0 0 0,0 0-1 0 0,0 1 1 0 0,-1-1 0 0 0,1 1 0 0 0,0 0-1 0 0,-1 0 35 0 0,-45-3-7237 0 0,39 3-4640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39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1904 0 0,'0'0'2156'0'0,"0"0"-448"0"0,0 0 19 0 0,0 0 232 0 0,0 0 141 0 0,0 0-110 0 0,0 0-415 0 0,0 0-548 0 0,0 0-412 0 0,0 0-142 0 0,0 0 31 0 0,3 2 125 0 0,8 4-257 0 0,0 0 0 0 0,1-2 0 0 0,-1 1-1 0 0,1-1 1 0 0,0-1 0 0 0,0 0 0 0 0,1-1 0 0 0,-1 0 0 0 0,1-1 0 0 0,-1-1 0 0 0,0 0 0 0 0,1 0 0 0 0,0-1-372 0 0,9 1 282 0 0,-1-1 0 0 0,0 0 0 0 0,0-2 0 0 0,-1 0-1 0 0,1-2 1 0 0,12-4-282 0 0,-28 8 34 0 0,0 0 21 0 0,0 1-1 0 0,0-1 1 0 0,0-1 0 0 0,1 1-1 0 0,-1-1 1 0 0,0 0 0 0 0,-1 0-1 0 0,1 0 1 0 0,0 0 0 0 0,-1-1-1 0 0,1 0 1 0 0,-1 0 0 0 0,0 0-1 0 0,0-1 1 0 0,0 1 0 0 0,0-1-1 0 0,-1 0 1 0 0,1 0 0 0 0,-1-1-1 0 0,0 1 1 0 0,0 0 0 0 0,-1-1-1 0 0,0 0 1 0 0,1 0 0 0 0,-1 1-1 0 0,-1-1 1 0 0,1 0 0 0 0,0-6-55 0 0,-1 9 14 0 0,0-1 1 0 0,0 1 0 0 0,-1-1-1 0 0,0 1 1 0 0,1-1 0 0 0,-1 0-1 0 0,0 1 1 0 0,0-1-1 0 0,0 1 1 0 0,0-1 0 0 0,-1 0-1 0 0,1 1 1 0 0,-1-1 0 0 0,0 1-1 0 0,1-1 1 0 0,-1 1 0 0 0,0-1-1 0 0,0 1 1 0 0,-1 0-1 0 0,1-1 1 0 0,0 1 0 0 0,-1 0-1 0 0,0 0 1 0 0,1 0 0 0 0,-1 0-1 0 0,0 0 1 0 0,0 1 0 0 0,0-1-1 0 0,0 0 1 0 0,0 1 0 0 0,0 0-1 0 0,-1-1 1 0 0,1 1-1 0 0,0 0 1 0 0,-1 0 0 0 0,1 0-1 0 0,-1 0 1 0 0,1 1 0 0 0,-1-1-1 0 0,1 1 1 0 0,-1-1 0 0 0,0 1-1 0 0,1 0 1 0 0,-2 0-15 0 0,0 1-6 0 0,0-1 0 0 0,-1 1 0 0 0,1 0 0 0 0,0 0 0 0 0,-1 0 0 0 0,1 1 0 0 0,0 0 0 0 0,0-1 0 0 0,0 2 0 0 0,0-1 0 0 0,0 0 0 0 0,1 1 1 0 0,-1-1-1 0 0,1 1 0 0 0,0 0 0 0 0,-1 0 0 0 0,1 1 0 0 0,1-1 0 0 0,-1 1 0 0 0,0-1 0 0 0,1 1 0 0 0,0 0 0 0 0,-1 2 6 0 0,-37 102-141 0 0,30-39 102 0 0,3 0-1 0 0,3 0 1 0 0,3 1-1 0 0,5 43 40 0 0,-3-106 0 0 0,6 106-51 0 0,-2-51-17 0 0,-3 1 1 0 0,-2-1-1 0 0,-6 46 68 0 0,4-91-33 0 0,-1 1 0 0 0,-1-1 0 0 0,0 0 0 0 0,-1 0 0 0 0,-1 0-1 0 0,-1-1 1 0 0,0 0 0 0 0,-1 0 0 0 0,-1 0 0 0 0,0-1 0 0 0,-1-1-1 0 0,-1 0 1 0 0,0 0 0 0 0,-1-1 0 0 0,-4 4 33 0 0,10-11-6 0 0,-1 1 1 0 0,-1-1-1 0 0,1 0 0 0 0,-1-1 0 0 0,0 0 1 0 0,0 0-1 0 0,0-1 0 0 0,-1 0 1 0 0,1 0-1 0 0,-1-1 0 0 0,0 0 1 0 0,0-1-1 0 0,-1 0 0 0 0,1 0 1 0 0,0-1-1 0 0,-1 0 0 0 0,1-1 1 0 0,0 0-1 0 0,-7-1 6 0 0,12-1 8 0 0,0-2-1 0 0,0 1 1 0 0,0 0 0 0 0,0-1-1 0 0,0 0 1 0 0,0 1 0 0 0,1-1-1 0 0,0-1 1 0 0,0 1 0 0 0,0 0-1 0 0,1-1 1 0 0,-1 0 0 0 0,1 0-1 0 0,0 1 1 0 0,0-1 0 0 0,1 0-1 0 0,-1 0 1 0 0,1-1 0 0 0,0 1-1 0 0,1 0 1 0 0,-1 0 0 0 0,1-1-1 0 0,0 1 1 0 0,0 0 0 0 0,1 0 0 0 0,-1-1-1 0 0,1 1 1 0 0,1 0 0 0 0,1-5-8 0 0,2-15 48 0 0,2 0 1 0 0,1 0 0 0 0,1 1 0 0 0,0 0 0 0 0,2 0-1 0 0,1 1 1 0 0,1 1 0 0 0,1 0 0 0 0,1 1 0 0 0,5-5-49 0 0,-8 7 35 0 0,1 1 1 0 0,1 1-1 0 0,0 0 1 0 0,1 0 0 0 0,1 2-1 0 0,1 0 1 0 0,0 0-1 0 0,1 2 1 0 0,0 0 0 0 0,1 1-1 0 0,1 1 1 0 0,-1 1-1 0 0,2 1 1 0 0,-1 0 0 0 0,2 2-1 0 0,1 0-35 0 0,27 9-1056 0 0,-31 4-1742 0 0,1-1-3747 0 0,-13-4-12 0 0,-1-1-3574 0 0</inkml:trace>
  <inkml:trace contextRef="#ctx0" brushRef="#br0" timeOffset="284.472">561 810 2521 0 0,'0'0'1400'0'0,"0"0"20"0"0,0 0 258 0 0,0 0 306 0 0,0 0 146 0 0,0 0-83 0 0,0 0-286 0 0,0 0-310 0 0,0 0-241 0 0,0 0-228 0 0,0 0-170 0 0,0 0-113 0 0,0 0-111 0 0,-9 30-58 0 0,-24 88-13 0 0,25-89 0 0 0,8-29 52 0 0,0 0 60 0 0,0 0 44 0 0,15-59 2081 0 0,4 11-2521 0 0,3 1 0 0 0,1 2 0 0 0,3 0 0 0 0,2 1 0 0 0,32-39-233 0 0,-16 46-1409 0 0,-20 33-8155 0 0,-20 4-2163 0 0</inkml:trace>
  <inkml:trace contextRef="#ctx0" brushRef="#br0" timeOffset="582.319">914 622 8322 0 0,'0'0'4931'0'0,"0"0"-2373"0"0,0 0-893 0 0,0 0-93 0 0,0 0-73 0 0,0 0-161 0 0,0 0-279 0 0,0 0-339 0 0,0 0-274 0 0,0 0-184 0 0,0 0-107 0 0,0 0-46 0 0,0 0-18 0 0,-18 16-30 0 0,-58 53-17 0 0,70-65-44 0 0,1 1 1 0 0,0 0-1 0 0,1 0 0 0 0,-1 0 0 0 0,1 1 1 0 0,0-1-1 0 0,0 1 0 0 0,1 0 1 0 0,-1 0-1 0 0,1 1 0 0 0,1-1 1 0 0,-1 1-1 0 0,1-1 0 0 0,0 1 0 0 0,1 0 1 0 0,0 0-1 0 0,0 0 0 0 0,0 3 0 0 0,1-7 7 0 0,0 0 0 0 0,0 0 0 0 0,0-1 0 0 0,0 1-1 0 0,1 0 1 0 0,-1-1 0 0 0,1 1 0 0 0,0 0 0 0 0,0-1-1 0 0,0 1 1 0 0,0-1 0 0 0,0 1 0 0 0,1-1 0 0 0,-1 0-1 0 0,1 0 1 0 0,-1 1 0 0 0,1-1 0 0 0,0 0 0 0 0,0 0 0 0 0,0 0-1 0 0,0-1 1 0 0,0 1 0 0 0,0 0 0 0 0,1-1 0 0 0,-1 0-1 0 0,0 1 1 0 0,1-1 0 0 0,-1 0 0 0 0,1 0 0 0 0,-1 0-1 0 0,1-1 1 0 0,0 1 0 0 0,-1-1 0 0 0,1 1 0 0 0,0-1 0 0 0,-1 0-1 0 0,3 0-6 0 0,2 1 30 0 0,1-1-1 0 0,0 0 0 0 0,-1 0 0 0 0,1-1 1 0 0,-1 0-1 0 0,1-1 0 0 0,-1 1 0 0 0,1-1 1 0 0,-1-1-1 0 0,0 1 0 0 0,0-1 0 0 0,0-1 0 0 0,3-1-29 0 0,-5 1 86 0 0,0 0 0 0 0,0 0 0 0 0,0-1 0 0 0,0 0 0 0 0,-1 1 0 0 0,0-2 0 0 0,0 1 0 0 0,0 0 0 0 0,-1-1 0 0 0,1 0 0 0 0,-1 0 0 0 0,-1 0 0 0 0,1 0 0 0 0,-1 0 0 0 0,0 0-1 0 0,0-1 1 0 0,-1 1 0 0 0,0-1 0 0 0,0 1 0 0 0,-1-1 0 0 0,0 1 0 0 0,0-1 0 0 0,0 0 0 0 0,-1 1 0 0 0,0-3-86 0 0,0 5-63 0 0,-1 0 1 0 0,0 1-1 0 0,0-1 1 0 0,0 1-1 0 0,0 0 1 0 0,0 0-1 0 0,-1-1 0 0 0,1 1 1 0 0,-1 1-1 0 0,0-1 1 0 0,0 0-1 0 0,0 1 1 0 0,0-1-1 0 0,-1 1 0 0 0,1 0 1 0 0,0 0-1 0 0,-1 0 1 0 0,0 1-1 0 0,1-1 1 0 0,-1 1-1 0 0,0 0 0 0 0,0 0 1 0 0,0 0-1 0 0,0 1 63 0 0,-17-3-4036 0 0,2 5-3444 0 0,13 1-4631 0 0</inkml:trace>
  <inkml:trace contextRef="#ctx0" brushRef="#br0" timeOffset="1046.268">1038 858 17996 0 0,'0'0'1620'0'0,"0"0"-736"0"0,0 0-198 0 0,0 0 195 0 0,0 0 172 0 0,0 0 3 0 0,0 0-192 0 0,0 0-243 0 0,0 0-155 0 0,0 0-97 0 0,0 0-66 0 0,0 0-24 0 0,7-22-64 0 0,25-68-25 0 0,5 28 178 0 0,-25 52-322 0 0,-10 8-51 0 0,0 0 1 0 0,0 0 0 0 0,0 1 0 0 0,0-1-1 0 0,1 1 1 0 0,-1-1 0 0 0,1 1 0 0 0,-1 0 0 0 0,1 0-1 0 0,0 0 1 0 0,-1 0 0 0 0,1 0 0 0 0,0 1-1 0 0,-1-1 1 0 0,1 1 0 0 0,0 0 0 0 0,0 0 0 0 0,0 0-1 0 0,-1 0 1 0 0,1 0 0 0 0,0 1 0 0 0,0-1-1 0 0,0 1 1 0 0,-1-1 0 0 0,1 1 0 0 0,0 0-1 0 0,-1 0 1 0 0,1 1 0 0 0,-1-1 0 0 0,1 0 0 0 0,-1 1-1 0 0,0-1 1 0 0,0 1 0 0 0,1 0 0 0 0,0 2 4 0 0,8 109 88 0 0,25-121-32 0 0,102-101 45 0 0,-137 108-103 0 0,-1 1 0 0 0,1-1 1 0 0,0 0-1 0 0,0 1 0 0 0,0-1 0 0 0,0 1 1 0 0,0-1-1 0 0,-1 1 0 0 0,1 0 0 0 0,0-1 1 0 0,0 1-1 0 0,0 0 0 0 0,0 0 0 0 0,0 0 0 0 0,0 0 1 0 0,0-1-1 0 0,0 1 0 0 0,0 0 0 0 0,0 1 1 0 0,0-1-1 0 0,0 0 0 0 0,0 0 0 0 0,0 0 1 0 0,0 1-1 0 0,0-1 0 0 0,0 0 0 0 0,0 1 0 0 0,0-1 1 0 0,0 1-1 0 0,0-1 0 0 0,-1 1 0 0 0,1-1 1 0 0,0 1-1 0 0,0 0 0 0 0,-1-1 0 0 0,1 1 1 0 0,0 0-1 0 0,-1 0 0 0 0,1-1 0 0 0,-1 1 1 0 0,1 0-1 0 0,-1 0 0 0 0,1 0 0 0 0,-1 0 0 0 0,1 0 1 0 0,-1 0-1 0 0,0 0 0 0 0,0 0 0 0 0,1 0 1 0 0,-1 0 1 0 0,3 59 35 0 0,-4-45 14 0 0,1-12-124 0 0,0 2 63 0 0,-1 0 1 0 0,1-1 0 0 0,0 1-1 0 0,0 0 1 0 0,1 0 0 0 0,-1-1-1 0 0,1 1 1 0 0,0 0 0 0 0,0-1-1 0 0,1 1 1 0 0,0-1 0 0 0,-1 1-1 0 0,1-1 1 0 0,1 0 0 0 0,-1 0-1 0 0,2 3 12 0 0,32 4-3242 0 0,-30-11-2080 0 0,-2 0-6862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 6689 0 0,'0'0'2833'0'0,"0"0"-588"0"0,0 0-205 0 0,0 0-81 0 0,0 0-135 0 0,0 0-231 0 0,0 0-321 0 0,0 0-232 0 0,0 0-153 0 0,0 0-157 0 0,0 0-94 0 0,0 0-65 0 0,-2-8 1373 0 0,16 8-1408 0 0,44 1 196 0 0,0-2 1 0 0,1-4 0 0 0,-1-1-1 0 0,3-4-732 0 0,34-6 225 0 0,-81 13-1585 0 0,12-2 3837 0 0,-12 2-2221 0 0,-4 1-3775 0 0,-8 1-2078 0 0,-3 1-3405 0 0,-1 0-3119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14907 0 0,'0'0'1585'0'0,"0"0"-152"0"0,0 0 148 0 0,0 0 135 0 0,0 0-120 0 0,0 0-310 0 0,0 0-295 0 0,0 0-171 0 0,0 0-144 0 0,0 0-96 0 0,0 0-73 0 0,0 0-83 0 0,0 0-56 0 0,34-2-52 0 0,108-9-68 0 0,-62-5 86 0 0,56-28 60 0 0,-129 42-1031 0 0,0 0 2856 0 0,-2 2-4149 0 0,-3 1-4094 0 0,-1 2-5712 0 0,-1 0 82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05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1 340,'24'0,"17"-5,7-2,0 1,-3 1,0 2,-3 0,-4 2,-3 1,-3 0,-2 0,-2 0,0 0,-5 1</inkml:trace>
  <inkml:trace contextRef="#ctx0" brushRef="#br0" timeOffset="249.059">255 1,'0'43,"0"29,0 6,0-4,0-6,0-9,0-11,0-8,0-6,0-4,0-2,0-1,0-1,0-5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4193 0 0,'0'0'2488'0'0,"0"0"-1146"0"0,0 0-66 0 0,0 0 415 0 0,0 0 288 0 0,0 0-27 0 0,0 0-399 0 0,0 0-517 0 0,0 0-322 0 0,0 0-98 0 0,0 0 19 0 0,0 0 70 0 0,0 0 51 0 0,0 3 45 0 0,2-1-577 0 0,0 0 1 0 0,-1 1-1 0 0,1-1 1 0 0,0 0-1 0 0,0 0 1 0 0,0 0-1 0 0,1 0 1 0 0,-1 0 0 0 0,0 0-1 0 0,1-1 1 0 0,-1 1-1 0 0,1-1 1 0 0,-1 0-1 0 0,1 1 1 0 0,0-1-1 0 0,-1 0 1 0 0,1-1-1 0 0,0 1 1 0 0,0 0-1 0 0,0-1 1 0 0,0 0 0 0 0,0 0-1 0 0,0 0 1 0 0,-1 0-1 0 0,1 0 1 0 0,0 0-1 0 0,0-1 1 0 0,0 1-1 0 0,0-1 1 0 0,0 0-1 0 0,2-1-224 0 0,14 2 336 0 0,109-23 692 0 0,66-9-705 0 0,-141 28-1346 0 0,-30 4-7734 0 0,-19 0-3709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9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16123 0 0,'0'0'1678'0'0,"0"0"-328"0"0,0 0-202 0 0,0 0-80 0 0,0 0-85 0 0,0 0-144 0 0,0 0-204 0 0,0 0-134 0 0,0 0-57 0 0,0 0-30 0 0,0 0-37 0 0,0 0-33 0 0,-8 29-34 0 0,-23 91-42 0 0,19-3 432 0 0,13-85-567 0 0,-1 74 1092 0 0,0-61-2769 0 0,0-22-7802 0 0,0-27-2295 0 0</inkml:trace>
  <inkml:trace contextRef="#ctx0" brushRef="#br0" timeOffset="716.879">243 243 13307 0 0,'0'0'2662'0'0,"0"0"-1034"0"0,0 0-505 0 0,0 0-104 0 0,0 0 8 0 0,0 0-58 0 0,0 0-189 0 0,0 0-190 0 0,0 0-114 0 0,0 0-25 0 0,0 0-27 0 0,0 0-41 0 0,0 0-75 0 0,22-1-58 0 0,133-9 329 0 0,16-12-61 0 0,-104 18 103 0 0,-73-11 514 0 0,-71-43-1192 0 0,34 32 86 0 0,-1-6 110 0 0,44 54-289 0 0,8 15 185 0 0,-2 0-1 0 0,-1 1 0 0 0,-2 0 0 0 0,-2-1 0 0 0,-1 1 0 0 0,-2 0 1 0 0,-1 0-1 0 0,-6 17-34 0 0,-2 0 16 0 0,11-55-22 0 0,0 0 2 0 0,0 0 18 0 0,0 0-10 0 0,0 0 21 0 0,0 0 14 0 0,7-8 285 0 0,141-201 444 0 0,-111 155-737 0 0,-45 60-6842 0 0,3 0 20 0 0,5-5 3488 0 0,-4 3-9472 0 0</inkml:trace>
  <inkml:trace contextRef="#ctx0" brushRef="#br0" timeOffset="1129.951">880 225 19652 0 0,'0'0'1287'0'0,"0"0"-224"0"0,0 0-24 0 0,0 0 50 0 0,0 0-34 0 0,0 0-186 0 0,0 0-233 0 0,0 0-199 0 0,0 0-102 0 0,0 0-56 0 0,0 0-50 0 0,0 0-28 0 0,32-20-19 0 0,97-62-26 0 0,-73 58 47 0 0,-47 24-145 0 0,6-3 43 0 0,-14 2-98 0 0,1 0 0 0 0,-1 1 0 0 0,0-1 0 0 0,0 0 0 0 0,1 1 0 0 0,-1-1 0 0 0,1 0 0 0 0,-1 1 0 0 0,1 0 0 0 0,-1-1 0 0 0,0 1 0 0 0,1 0 1 0 0,-1 0-1 0 0,1 0 0 0 0,-1 0 0 0 0,1 0 0 0 0,-1 0 0 0 0,1 0 0 0 0,-1 0 0 0 0,1 1 0 0 0,-1-1 0 0 0,1 0 0 0 0,-1 1 0 0 0,0 0 0 0 0,1-1 0 0 0,-1 1 0 0 0,0 0 1 0 0,1-1-1 0 0,-1 1 0 0 0,0 0 0 0 0,0 0 0 0 0,0 0 0 0 0,0 0 0 0 0,0 0 0 0 0,0 1 0 0 0,0-1 0 0 0,0 0 0 0 0,0 0 0 0 0,0 1 0 0 0,-1-1 0 0 0,1 0 1 0 0,0 1-4 0 0,-1 5 8 0 0,-1 0 0 0 0,0 0 0 0 0,0 0 1 0 0,-1 0-1 0 0,1 0 0 0 0,-1 0 0 0 0,-1-1 1 0 0,1 1-1 0 0,-1-1 0 0 0,-1 0 1 0 0,1 0-1 0 0,-1 0 0 0 0,0 0 0 0 0,0 0 1 0 0,-1-1-1 0 0,-2 3-8 0 0,4-5 4 0 0,-145 188 152 0 0,146-188-151 0 0,0-1 1 0 0,0 0-1 0 0,0 1 1 0 0,1 0-1 0 0,-1-1 1 0 0,1 1-1 0 0,0 0 1 0 0,0 0 0 0 0,0-1-1 0 0,0 1 1 0 0,0 0-1 0 0,0 0 1 0 0,1 0-1 0 0,0 0 1 0 0,-1 0-1 0 0,1 1 1 0 0,0-1 0 0 0,0 0-1 0 0,1 0 1 0 0,-1 0-1 0 0,1 0 1 0 0,-1 0-1 0 0,1 0 1 0 0,0 0-1 0 0,0-1 1 0 0,1 1 0 0 0,-1 0-1 0 0,0 0 1 0 0,1-1-1 0 0,0 1 1 0 0,-1-1-1 0 0,1 1 1 0 0,0-1-1 0 0,0 0 1 0 0,0 0-1 0 0,1 0 1 0 0,-1 0 0 0 0,1 0-1 0 0,-1 0 1 0 0,1-1-1 0 0,-1 1 1 0 0,1-1-1 0 0,0 1 1 0 0,0-1-1 0 0,0 0 1 0 0,0 0 0 0 0,0-1-1 0 0,0 1 1 0 0,0 0-6 0 0,19 0 80 0 0,0-1 0 0 0,1-1 0 0 0,-1-1 0 0 0,0 0 0 0 0,0-2 0 0 0,0 0 0 0 0,-1-2 0 0 0,4-2-80 0 0,-12 5-267 0 0,-11 3-79 0 0,0 0-1 0 0,0-1 1 0 0,0 1 0 0 0,0-1-1 0 0,1 1 1 0 0,-1-1 0 0 0,0 0-1 0 0,0 0 1 0 0,0 1 0 0 0,-1-2-1 0 0,1 1 1 0 0,0 0 0 0 0,0 0-1 0 0,-1 0 1 0 0,1-1 0 0 0,0 1-1 0 0,-1-1 1 0 0,1 0 0 0 0,-1 1-1 0 0,0-1 1 0 0,0 0 0 0 0,1 0-1 0 0,-1 0 1 0 0,0 1 0 0 0,-1-1-1 0 0,1-1 347 0 0,0-1-12130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5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716 340 0 0 0,'0'0'2308'0'0,"0"0"-913"0"0,0 0-333 0 0,0 0 98 0 0,0 0 271 0 0,0 0 242 0 0,0 0 87 0 0,0 0-136 0 0,0 0-222 0 0,0 0-251 0 0,0 0-210 0 0,3-7-115 0 0,0 0-400 0 0,3-6-327 0 0,-5-1 5057 0 0,-20 17-3624 0 0,-202 56-586 0 0,15 1-123 0 0,163-46-554 0 0,69-2-497 0 0,2-5 269 0 0,0-1-1 0 0,0-1 1 0 0,1-1-1 0 0,0-2 1 0 0,22 0-41 0 0,55 4 77 0 0,0 9-137 0 0,-105-15 60 0 0,0 1 1 0 0,-1-1-1 0 0,1 0 0 0 0,-1 0 0 0 0,1 1 1 0 0,0-1-1 0 0,-1 0 0 0 0,1 1 0 0 0,-1-1 1 0 0,1 0-1 0 0,-1 1 0 0 0,1-1 0 0 0,-1 1 0 0 0,0-1 1 0 0,1 1-1 0 0,-1-1 0 0 0,1 1 0 0 0,-1 0 1 0 0,0-1-1 0 0,0 1 0 0 0,1-1 0 0 0,-1 1 1 0 0,0 0-1 0 0,0-1 0 0 0,0 1 0 0 0,1-1 1 0 0,-1 1-1 0 0,0 0 0 0 0,0-1 0 0 0,0 1 0 0 0,0 0 1 0 0,0-1-1 0 0,0 1 0 0 0,0 0 0 0 0,-1-1 1 0 0,1 1-1 0 0,0 0 0 0 0,0-1 0 0 0,0 1 1 0 0,-1-1-1 0 0,1 1 0 0 0,0-1 0 0 0,-1 1 1 0 0,1 0-1 0 0,0-1 0 0 0,-1 1 0 0 0,1-1 0 0 0,-1 1 1 0 0,1-1-1 0 0,-1 0 0 0 0,1 1 0 0 0,-1 0 0 0 0,-33 29 153 0 0,27-24-154 0 0,-52 38 19 0 0,-1-2 1 0 0,-2-3-1 0 0,-46 19-18 0 0,19-8 7 0 0,-166 94 170 0 0,254-142-179 0 0,1-1 0 0 0,0 0 0 0 0,0 1 0 0 0,-1-1 0 0 0,1 0 0 0 0,0 1-1 0 0,0-1 1 0 0,0 0 0 0 0,1 1 0 0 0,-1-1 0 0 0,0 0 0 0 0,0 1 0 0 0,1-1 0 0 0,-1 0 0 0 0,1 0 0 0 0,-1 1 0 0 0,1-1 0 0 0,-1 0 0 0 0,1 0 0 0 0,0 0 0 0 0,-1 0-1 0 0,1 0 1 0 0,0 0 0 0 0,0 0 0 0 0,0 0 0 0 0,0 0 0 0 0,0 0 0 0 0,0 0 0 0 0,0 0 0 0 0,0-1 0 0 0,1 1 0 0 0,-1 0 0 0 0,0-1 0 0 0,0 1 0 0 0,0-1 0 0 0,1 0-1 0 0,-1 1 1 0 0,0-1 0 0 0,1 0 0 0 0,-1 0 0 0 0,0 1 0 0 0,1-1 0 0 0,-1 0 0 0 0,0 0 0 0 0,1-1 0 0 0,-1 1 0 0 0,0 0 2 0 0,5 2 26 0 0,13 4 23 0 0,0-1 0 0 0,0-1-1 0 0,1-1 1 0 0,-1 0-1 0 0,1-2 1 0 0,0 0 0 0 0,0-1-1 0 0,0-1-48 0 0,2 1 35 0 0,154-15 107 0 0,-175 14-377 0 0,-1-1 1 0 0,0 0 0 0 0,1 0-1 0 0,-1 0 1 0 0,0 0 0 0 0,0 0-1 0 0,0 0 1 0 0,0 0 0 0 0,0 0-1 0 0,-1 0 1 0 0,1 0 0 0 0,0 0-1 0 0,-1 0 1 0 0,0 0 0 0 0,1 0-1 0 0,-1 1 1 0 0,0-1 0 0 0,0 0-1 0 0,0 0 1 0 0,0 1 0 0 0,0-1-1 0 0,0 1 1 0 0,-1-1 0 0 0,1 1-1 0 0,0-1 1 0 0,-1 1 0 0 0,0 0-1 0 0,0-1 235 0 0,-1-2-1289 0 0,-5-7-4690 0 0,1 0-5337 0 0</inkml:trace>
  <inkml:trace contextRef="#ctx0" brushRef="#br0" timeOffset="337.373">446 1 8250 0 0,'0'0'1960'0'0,"0"0"-133"0"0,0 0-56 0 0,0 0-21 0 0,0 0-47 0 0,0 0-153 0 0,0 0-313 0 0,0 0-351 0 0,0 0-319 0 0,0 0-219 0 0,0 0-40 0 0,0 0 78 0 0,-2 10 104 0 0,-11 182 1806 0 0,13-181-2213 0 0,0 170 1659 0 0,-23 177-1742 0 0,-33 158 236 0 0,30-422-508 0 0,27-94 170 0 0,-1 0 0 0 0,0 0 0 0 0,0 0 0 0 0,1 0 1 0 0,-1 0-1 0 0,0 0 0 0 0,0 0 0 0 0,1 0 0 0 0,-1 0 1 0 0,0 0-1 0 0,0 0 0 0 0,1 0 0 0 0,-1 0 0 0 0,0 0 0 0 0,0 0 1 0 0,0 0-1 0 0,1 0 0 0 0,-1 0 0 0 0,0 1 0 0 0,0-1 0 0 0,1 0 1 0 0,-1 0-1 0 0,0 0 0 0 0,0 0 0 0 0,0 0 0 0 0,0 1 0 0 0,1-1 1 0 0,-1 0-1 0 0,0 0 0 0 0,0 0 0 0 0,0 1 0 0 0,0-1 0 0 0,0 0 1 0 0,0 1 101 0 0,22-19-2574 0 0,-11 7-2343 0 0,-3 3-6479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0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855 424 2969 0 0,'0'0'2101'0'0,"0"0"-187"0"0,0 0 32 0 0,0 0 100 0 0,0 0-45 0 0,0 0-159 0 0,0 0-273 0 0,0 0-303 0 0,0 0-197 0 0,0 0-149 0 0,0 0-103 0 0,1-6 1029 0 0,-2 5 1898 0 0,-134 24-2995 0 0,-125 24-578 0 0,148-27-73 0 0,-113 8 491 0 0,242-9-223 0 0,83 47 42 0 0,-64-49-320 0 0,1-2-1 0 0,1-1 1 0 0,0-1-1 0 0,0-3 1 0 0,1-1-1 0 0,1-2 1 0 0,15 0-88 0 0,168 29 92 0 0,-125-11-48 0 0,-79-14-66 0 0,-19-10 20 0 0,-12 11 63 0 0,-178 57 407 0 0,-366 170-399 0 0,540-232-73 0 0,4-2 6 0 0,-1 0-1 0 0,1 0 0 0 0,1 2 0 0 0,-1-1 0 0 0,1 1 1 0 0,0 1-1 0 0,1 0 0 0 0,0 0 0 0 0,0 1 0 0 0,0 1-1 0 0,6 34-70 0 0,4-44 56 0 0,0 0-2 0 0,0 0 2 0 0,24 23 171 0 0,20-8 64 0 0,264-7 571 0 0,-190-10-634 0 0,183 2 294 0 0,-301 0-441 0 0,0 0-10 0 0,0 0-22 0 0,0 0 11 0 0,0 0 18 0 0,-17 5-1770 0 0,1-6-2776 0 0,11 1-99 0 0,1 0-7689 0 0</inkml:trace>
  <inkml:trace contextRef="#ctx0" brushRef="#br0" timeOffset="2867.793">1475 384 1432 0 0,'0'0'1777'0'0,"0"0"-226"0"0,0 0-55 0 0,0 0 36 0 0,0 0 58 0 0,0 0 22 0 0,0 0-102 0 0,0 0-168 0 0,0 0-162 0 0,0 0-168 0 0,0 0-146 0 0,-13-19-96 0 0,-42-56-49 0 0,-21-8 2790 0 0,2 6-949 0 0,72 75-2529 0 0,0 1 1 0 0,0-1-1 0 0,0 0 0 0 0,0 1 0 0 0,-1-1 1 0 0,1 1-1 0 0,0 0 0 0 0,-1-1 1 0 0,1 1-1 0 0,0 1 0 0 0,-1-1 1 0 0,1 0-1 0 0,-1 0 0 0 0,0 1 1 0 0,1-1-1 0 0,-1 1 0 0 0,1 0 0 0 0,-1 0 1 0 0,0 0-1 0 0,1 0 0 0 0,-1 1 1 0 0,0-1-1 0 0,1 1 0 0 0,-1-1 1 0 0,1 1-1 0 0,-1 0 0 0 0,1 0 1 0 0,-1 0-1 0 0,1 0 0 0 0,0 0 0 0 0,-1 1 1 0 0,1-1-1 0 0,0 1 0 0 0,0 0 1 0 0,0-1-1 0 0,0 1 0 0 0,0 0 1 0 0,1 0-34 0 0,-4 4 0 0 0,0 0 0 0 0,1 0 0 0 0,0 0 0 0 0,0 1 0 0 0,0-1 0 0 0,1 1 0 0 0,0 0 0 0 0,0 0 0 0 0,1 0 1 0 0,0 0-1 0 0,0 1 0 0 0,1-1 0 0 0,0 2 0 0 0,0 40 27 0 0,2 0 1 0 0,2 0-1 0 0,3 0 1 0 0,1 0 0 0 0,3-1-1 0 0,2-1 1 0 0,3 4-28 0 0,10 48 14 0 0,49 308 206 0 0,-66-350-105 0 0,-3 0 0 0 0,-2 0 0 0 0,-5 53-115 0 0,1-102 53 0 0,0 1 0 0 0,-1-1 0 0 0,0 0 0 0 0,0 0 0 0 0,-1 1 0 0 0,0-1 0 0 0,0-1 0 0 0,-1 1 0 0 0,0 0 0 0 0,0-1 0 0 0,-1 0 0 0 0,0 0 0 0 0,0 0 0 0 0,-1-1 0 0 0,1 0 0 0 0,-1 0 0 0 0,-1 0 0 0 0,-1 1-53 0 0,4-6 39 0 0,-1 1 1 0 0,0 0 0 0 0,0-1-1 0 0,1 0 1 0 0,-1 0 0 0 0,0 0 0 0 0,0-1-1 0 0,0 0 1 0 0,0 0 0 0 0,0 0-1 0 0,0 0 1 0 0,0-1 0 0 0,0 0-1 0 0,0 0 1 0 0,1 0 0 0 0,-1-1 0 0 0,0 1-1 0 0,1-1 1 0 0,-1 0 0 0 0,1-1-1 0 0,-1 1 1 0 0,1-1 0 0 0,0 0 0 0 0,0 0-1 0 0,0 0 1 0 0,1 0 0 0 0,-4-4-40 0 0,4 4-46 0 0,1 0 1 0 0,-1-1-1 0 0,1 0 1 0 0,-1 0-1 0 0,1 0 1 0 0,0 0-1 0 0,1 0 0 0 0,-1 0 1 0 0,1 0-1 0 0,-1 0 1 0 0,1-1-1 0 0,1 1 1 0 0,-1 0-1 0 0,1-1 1 0 0,-1 1-1 0 0,1-1 1 0 0,0 1-1 0 0,1 0 1 0 0,-1-1-1 0 0,1 1 1 0 0,0-3 45 0 0,23-18-2565 0 0,-14 19-1438 0 0,0 1-4713 0 0,-4 5-2997 0 0</inkml:trace>
  <inkml:trace contextRef="#ctx0" brushRef="#br0" timeOffset="3557.413">1713 1308 5481 0 0,'0'0'3329'0'0,"0"0"-1034"0"0,0 0-419 0 0,0 0-65 0 0,0 0-39 0 0,0 0-155 0 0,0 0-305 0 0,0 0-355 0 0,0 0-293 0 0,0 0-172 0 0,0 0-88 0 0,0 0-20 0 0,0 22 3030 0 0,-74 88-2171 0 0,-18-2-915 0 0,32-51-310 0 0,56-53-213 0 0,-8 5-3626 0 0,0-13-7565 0 0,8 3 495 0 0</inkml:trace>
  <inkml:trace contextRef="#ctx0" brushRef="#br0" timeOffset="3873.335">1468 1271 5545 0 0,'0'0'2611'0'0,"0"0"-30"0"0,0 0-79 0 0,0 0-187 0 0,0 0-245 0 0,0 0-414 0 0,0 0-428 0 0,0 0-306 0 0,0 0-227 0 0,0 0-158 0 0,0 0-131 0 0,0 0-106 0 0,0 0-71 0 0,0 12 679 0 0,50 113 1845 0 0,46 29-1890 0 0,-47-111-902 0 0,-42-39-251 0 0,-6-3-2857 0 0,0-1-3343 0 0,-1 0-5104 0 0</inkml:trace>
  <inkml:trace contextRef="#ctx0" brushRef="#br0" timeOffset="4137.681">1882 1437 14683 0 0,'0'0'1807'0'0,"0"0"-608"0"0,0 0-233 0 0,0 0 63 0 0,0 0 91 0 0,0 0 1 0 0,0 0-224 0 0,0 0-226 0 0,0 0-152 0 0,0 0-104 0 0,0 0-74 0 0,0 0-73 0 0,0 0-59 0 0,-3 25-50 0 0,-8 77-50 0 0,1-38 77 0 0,-11 13-586 0 0,4-51-5847 0 0,15-26-1609 0 0,-2 0-3340 0 0</inkml:trace>
  <inkml:trace contextRef="#ctx0" brushRef="#br0" timeOffset="4965.293">1868 1 5489 0 0,'0'0'3584'0'0,"0"0"-1365"0"0,0 0-523 0 0,0 0-65 0 0,0 0 21 0 0,0 0-37 0 0,0 0-176 0 0,0 0-302 0 0,0 0-317 0 0,0 0-248 0 0,0 0-151 0 0,0 0-94 0 0,0 0-29 0 0,-12 1-9 0 0,-33 6 2 0 0,12 23 351 0 0,28-20-483 0 0,-65 133 999 0 0,-27 41-872 0 0,75-162-972 0 0,22-22 376 0 0,0 0-40 0 0,0 0-60 0 0,0 0-63 0 0,0 0-74 0 0,0-4-1390 0 0,-1-11-1201 0 0,0-2-7044 0 0,1 9 2490 0 0</inkml:trace>
  <inkml:trace contextRef="#ctx0" brushRef="#br0" timeOffset="5219.249">1580 4 1432 0 0,'0'0'2178'0'0,"0"0"-55"0"0,0 0 32 0 0,0 0 84 0 0,0 0-195 0 0,0 0-341 0 0,0 0-427 0 0,0 0-435 0 0,0 0-316 0 0,0 0-184 0 0,0 0-6 0 0,0 0 173 0 0,0 19 1863 0 0,84 80 2279 0 0,-70-85-4592 0 0,-1 2 0 0 0,0-1 0 0 0,-1 2 0 0 0,0 0 0 0 0,-1 0 0 0 0,-1 1 0 0 0,0 1-58 0 0,-8 3-2055 0 0,-2-13-3305 0 0,0-3-5479 0 0</inkml:trace>
  <inkml:trace contextRef="#ctx0" brushRef="#br0" timeOffset="5637.819">1873 255 11626 0 0,'0'0'1856'0'0,"0"0"-582"0"0,0 0-235 0 0,0 0 91 0 0,0 0 117 0 0,0 0-44 0 0,0 0-204 0 0,0 0-255 0 0,0 0-187 0 0,0 0-121 0 0,0 0-117 0 0,0 0-92 0 0,0 0-71 0 0,27-9-52 0 0,80-25-40 0 0,-70 25 15 0 0,-29 57 478 0 0,-44 26 154 0 0,17-45-530 0 0,15-23-140 0 0,1-1 1 0 0,0 0-1 0 0,1 1 0 0 0,-1 0 0 0 0,1 0 0 0 0,0 0 0 0 0,1 0 0 0 0,-1 0 0 0 0,1 0 1 0 0,0 0-1 0 0,1 0 0 0 0,0 0 0 0 0,0 7-41 0 0,2-10 52 0 0,0-1 0 0 0,0 1 1 0 0,0 0-1 0 0,1-1 0 0 0,0 1 0 0 0,-1-1 0 0 0,1 1 0 0 0,0-1 1 0 0,0 0-1 0 0,0-1 0 0 0,0 1 0 0 0,0 0 0 0 0,0-1 0 0 0,1 0 1 0 0,-1 1-1 0 0,1-1 0 0 0,-1-1 0 0 0,1 1 0 0 0,-1 0 1 0 0,1-1-1 0 0,-1 0 0 0 0,1 0 0 0 0,-1 0 0 0 0,1 0 0 0 0,-1 0 1 0 0,1-1-1 0 0,-1 0 0 0 0,1 1 0 0 0,1-2-52 0 0,8 2 215 0 0,1-2-81 0 0,0 0 0 0 0,0 0 0 0 0,0-1 1 0 0,0-1-1 0 0,-1-1 0 0 0,1 0 0 0 0,-1 0 0 0 0,5-4-134 0 0,-9-9-167 0 0,-10 11-2404 0 0,-1 3-3583 0 0,-1 3-5958 0 0</inkml:trace>
  <inkml:trace contextRef="#ctx0" brushRef="#br0" timeOffset="6315.83">2440 505 11979 0 0,'0'0'2180'0'0,"0"0"-366"0"0,0 0-319 0 0,0 0-23 0 0,0 0 20 0 0,0 0-119 0 0,0 0-262 0 0,0 0-295 0 0,0 0-283 0 0,0 0-205 0 0,0 0-97 0 0,0 0-70 0 0,0 0-27 0 0,-1-3-5 0 0,-1-10-35 0 0,2 22 227 0 0,3 29 419 0 0,-3-32-653 0 0,10 425 1536 0 0,-5-336-1590 0 0,-6-84-4841 0 0,-5-35 228 0 0,-2 3-5204 0 0,4 15 810 0 0</inkml:trace>
  <inkml:trace contextRef="#ctx0" brushRef="#br0" timeOffset="6572.521">2425 476 9386 0 0,'0'0'1970'0'0,"0"0"-505"0"0,0 0-200 0 0,0 0 146 0 0,0 0 174 0 0,0 0-40 0 0,0 0-232 0 0,0 0-301 0 0,0 0-218 0 0,0 0-134 0 0,0 0-120 0 0,0 0-73 0 0,33-3-52 0 0,103-7-54 0 0,56 1-99 0 0,-195 31-4590 0 0,-5-15 1466 0 0,1 0-3542 0 0,1-3-4453 0 0</inkml:trace>
  <inkml:trace contextRef="#ctx0" brushRef="#br0" timeOffset="6734.221">2436 781 3249 0 0,'0'0'2976'0'0,"0"0"-351"0"0,0 0-238 0 0,0 0-161 0 0,0 0-111 0 0,0 0-200 0 0,0 0-305 0 0,0 0-321 0 0,0 0-302 0 0,0 0-245 0 0,0 0-175 0 0,0 0-127 0 0,0 0-94 0 0,23 4-96 0 0,71 10-70 0 0,13-28-207 0 0,-78 9-453 0 0,7-1-1629 0 0,-13 3-4228 0 0,-11 2-5245 0 0</inkml:trace>
  <inkml:trace contextRef="#ctx0" brushRef="#br0" timeOffset="7770.2">3268 741 1504 0 0,'0'0'3488'0'0,"0"0"-1258"0"0,0 0-415 0 0,0 0 100 0 0,0 0 33 0 0,0 0 1 0 0,0 0-193 0 0,0 0-338 0 0,0 0-328 0 0,0 0-291 0 0,0 0-220 0 0,0 0-154 0 0,-12-5-95 0 0,-43-13-47 0 0,52 17-253 0 0,1 1-1 0 0,-1-1 1 0 0,0 1 0 0 0,0 0 0 0 0,0 0 0 0 0,1 1 0 0 0,-1-1 0 0 0,0 0 0 0 0,1 1 0 0 0,-1 0 0 0 0,0 0-1 0 0,1-1 1 0 0,-1 1 0 0 0,1 1 0 0 0,-1-1 0 0 0,1 0 0 0 0,-1 1 0 0 0,1-1 0 0 0,0 1 0 0 0,0 0 0 0 0,-1 0-30 0 0,-7 5 130 0 0,-2-1-92 0 0,1 0-1 0 0,0 0 0 0 0,0 1 0 0 0,0 1 1 0 0,1 0-1 0 0,0 0 0 0 0,1 1 0 0 0,0 0 0 0 0,0 1 1 0 0,1-1-1 0 0,0 2 0 0 0,0-1 0 0 0,2 1 1 0 0,-1 0-1 0 0,1 1 0 0 0,1 0 0 0 0,0-1 0 0 0,1 2 1 0 0,0-1-1 0 0,1 0 0 0 0,0 1 0 0 0,0 4-37 0 0,2-14 7 0 0,1 0 0 0 0,-1 0 0 0 0,1 1 0 0 0,0-1 0 0 0,0 0-1 0 0,0 1 1 0 0,0-1 0 0 0,1 0 0 0 0,-1 0 0 0 0,1 1 0 0 0,0-1-1 0 0,0 0 1 0 0,0 0 0 0 0,0 0 0 0 0,1 0 0 0 0,-1 0 0 0 0,1 0 0 0 0,0 0-1 0 0,-1 0 1 0 0,1-1 0 0 0,1 1 0 0 0,-1-1 0 0 0,0 0 0 0 0,1 1-1 0 0,-1-1 1 0 0,1 0 0 0 0,-1 0 0 0 0,1 0 0 0 0,0-1 0 0 0,0 1 0 0 0,0-1-1 0 0,0 0 1 0 0,0 1 0 0 0,0-1 0 0 0,1-1 0 0 0,-1 1 0 0 0,1 0-7 0 0,18 0 172 0 0,0 0 0 0 0,0-2 0 0 0,0-1-1 0 0,0 0 1 0 0,0-2 0 0 0,-1 0 0 0 0,1-1 0 0 0,-1-2 0 0 0,0 0 0 0 0,-1-1 0 0 0,0-1 0 0 0,0-1 0 0 0,-1 0 0 0 0,0-2 0 0 0,7-6-172 0 0,5-4 222 0 0,-1 0 0 0 0,-1-3 0 0 0,-2 0 0 0 0,0-1 0 0 0,-2-2 0 0 0,-1-1 0 0 0,1-3-222 0 0,-13 11 21 0 0,0-1 0 0 0,-2 0 0 0 0,-1-1 0 0 0,-1 0 0 0 0,-1 0 0 0 0,0-1 0 0 0,-2 1 0 0 0,-1-1 0 0 0,-1 0 0 0 0,-1-1 0 0 0,-1 1 0 0 0,-2-17-21 0 0,1 35-19 0 0,0 0 0 0 0,-1 0 0 0 0,1 0 1 0 0,-1 0-1 0 0,-1 0 0 0 0,1 0 0 0 0,-1 1 1 0 0,0-1-1 0 0,-1 1 0 0 0,1-1 0 0 0,-1 1 1 0 0,0 0-1 0 0,0 0 0 0 0,-1 0 0 0 0,1 0 1 0 0,-1 1-1 0 0,0 0 0 0 0,-1-1 0 0 0,1 1 0 0 0,-1 1 1 0 0,1-1-1 0 0,-1 1 0 0 0,0 0 0 0 0,-1 0 1 0 0,1 0-1 0 0,0 0 0 0 0,-3 0 19 0 0,-3-1-29 0 0,1 1-1 0 0,-1 0 0 0 0,0 1 1 0 0,1 0-1 0 0,-1 0 0 0 0,0 1 1 0 0,0 1-1 0 0,0 0 0 0 0,0 0 1 0 0,0 1-1 0 0,0 0 0 0 0,0 1 1 0 0,0 1-1 0 0,-6 1 30 0 0,-1 2-10 0 0,0 1 1 0 0,1 0-1 0 0,0 2 0 0 0,0-1 1 0 0,1 2-1 0 0,0 0 0 0 0,0 2 1 0 0,1-1-1 0 0,1 2 0 0 0,0 0 10 0 0,7-6 8 0 0,1-1 0 0 0,1 1 1 0 0,-1 0-1 0 0,1 1 0 0 0,1-1 0 0 0,-1 1 0 0 0,1 0 0 0 0,0 0 0 0 0,1 0 0 0 0,0 1 0 0 0,1-1 0 0 0,-1 1 1 0 0,1 0-1 0 0,1-1 0 0 0,0 1 0 0 0,0 0 0 0 0,1 0 0 0 0,0 0 0 0 0,1 0 0 0 0,-1 0 0 0 0,2-1 0 0 0,0 5-8 0 0,5 5 52 0 0,1 0-1 0 0,1-1 1 0 0,0 0-1 0 0,2 0 0 0 0,0-1 1 0 0,0-1-1 0 0,1 0 1 0 0,1 0-1 0 0,1-1 0 0 0,0-1 1 0 0,1 0-1 0 0,0-1 1 0 0,13 8-52 0 0,144 105 694 0 0,-81-59-407 0 0,-66-40-263 0 0,-17-20-1196 0 0,-2-20-3634 0 0,-4 9 661 0 0,0 1-6588 0 0</inkml:trace>
  <inkml:trace contextRef="#ctx0" brushRef="#br0" timeOffset="8135.909">4069 652 14227 0 0,'0'0'2230'0'0,"0"0"-754"0"0,0 0-317 0 0,0 0 39 0 0,0 0 57 0 0,0 0-91 0 0,0 0-288 0 0,0 0-287 0 0,0 0-139 0 0,0 0-10 0 0,0 0 23 0 0,0 0 30 0 0,0 0-43 0 0,-1 14-85 0 0,0-1-262 0 0,-1 0 0 0 0,0 0 0 0 0,0-1-1 0 0,-1 1 1 0 0,-1 0 0 0 0,-1-1 0 0 0,1 0 0 0 0,-7 10-103 0 0,-27 39 225 0 0,-3-2 1 0 0,-2-1-1 0 0,-11 7-225 0 0,2-3-125 0 0,39-44-315 0 0,13-17 244 0 0,-9-9-5720 0 0,4-5 1169 0 0,3 4-2031 0 0,2 2-3354 0 0</inkml:trace>
  <inkml:trace contextRef="#ctx0" brushRef="#br0" timeOffset="8617.543">3784 590 9522 0 0,'0'0'2837'0'0,"0"0"-469"0"0,0 0-415 0 0,0 0-272 0 0,0 0-180 0 0,0 0-201 0 0,0 0-269 0 0,0 0-235 0 0,0 0-229 0 0,0 0-191 0 0,0 0-103 0 0,0 0-14 0 0,-3 1 17 0 0,3-1-228 0 0,-1 0-1 0 0,1 1 1 0 0,-1-1 0 0 0,0 1 0 0 0,1-1-1 0 0,-1 1 1 0 0,1 0 0 0 0,-1-1-1 0 0,1 1 1 0 0,-1 0 0 0 0,1-1 0 0 0,0 1-1 0 0,-1 0 1 0 0,1-1 0 0 0,0 1-1 0 0,-1 0 1 0 0,1 0 0 0 0,0-1 0 0 0,0 1-1 0 0,0 0 1 0 0,0 0 0 0 0,0 0-1 0 0,0-1 1 0 0,0 1 0 0 0,0 0 0 0 0,0 0-1 0 0,0-1 1 0 0,0 1 0 0 0,0 0-1 0 0,1 0 1 0 0,-1-1 0 0 0,0 1-1 0 0,1 0 1 0 0,-1 0 0 0 0,0-1 0 0 0,1 1-1 0 0,-1 0 1 0 0,1-1 0 0 0,-1 1-1 0 0,1-1 1 0 0,-1 1 0 0 0,1 0 0 0 0,-1-1-1 0 0,1 0 1 0 0,0 1 0 0 0,-1-1-1 0 0,1 1 1 0 0,0-1 0 0 0,0 0 0 0 0,-1 1-1 0 0,1-1 1 0 0,0 0 0 0 0,-1 0-1 0 0,1 1-46 0 0,143 138 2671 0 0,-49 8-2157 0 0,-65-90-415 0 0,2-3 0 0 0,3 0 0 0 0,2-2 0 0 0,10 7-100 0 0,-33-52-383 0 0,-20-16-876 0 0,0 1-1601 0 0,-1 3-2005 0 0,5 2-7198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2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574 332 568 0 0,'0'0'996'0'0,"0"0"-142"0"0,0 0 150 0 0,0 0 320 0 0,0 0 247 0 0,0 0 102 0 0,0 0-102 0 0,0 0-226 0 0,0 0-242 0 0,0 0-235 0 0,0 0-171 0 0,11-5-79 0 0,35-15 25 0 0,-35 15 87 0 0,-11 5 93 0 0,0 0 38 0 0,0 0-47 0 0,0 0-77 0 0,0 0-68 0 0,0 0-38 0 0,0 0-1 0 0,0 0 17 0 0,0 0-13 0 0,0 0-13 0 0,0 0-36 0 0,0 0-68 0 0,-32-17 669 0 0,16 10-1126 0 0,0 2 1 0 0,-1 1-1 0 0,0 0 0 0 0,0 1 0 0 0,0 0 1 0 0,0 2-1 0 0,0 0 0 0 0,0 1 1 0 0,-1 0-1 0 0,1 2 0 0 0,0 0 0 0 0,0 1 1 0 0,0 0-1 0 0,0 2 0 0 0,1 0 0 0 0,0 0 1 0 0,0 2-1 0 0,0 0 0 0 0,1 1 1 0 0,-14 9-61 0 0,5-4 63 0 0,21-13-59 0 0,0 1 0 0 0,0 0 0 0 0,1 0 0 0 0,-1 1-1 0 0,0-1 1 0 0,0 1 0 0 0,1-1 0 0 0,-1 1 0 0 0,1 0 0 0 0,-1 0 0 0 0,1 0 0 0 0,0 0-1 0 0,0 0 1 0 0,0 1 0 0 0,0-1 0 0 0,0 1 0 0 0,1-1 0 0 0,-1 1 0 0 0,1 0 0 0 0,-1 0-1 0 0,1-1 1 0 0,0 1 0 0 0,0 0 0 0 0,0 0 0 0 0,1 0 0 0 0,-1 0 0 0 0,1 1-4 0 0,-1 0 4 0 0,0 1 0 0 0,1 0 0 0 0,-1-1 1 0 0,1 1-1 0 0,1-1 0 0 0,-1 1 1 0 0,1 0-1 0 0,-1-1 0 0 0,1 1 0 0 0,0-1 1 0 0,1 0-1 0 0,-1 1 0 0 0,1-1 1 0 0,0 0-1 0 0,0 0 0 0 0,0 0 0 0 0,1 0 1 0 0,-1 0-1 0 0,1 0 0 0 0,0-1 1 0 0,0 1-1 0 0,0-1 0 0 0,1 0 0 0 0,-1 0 1 0 0,1 0-1 0 0,0 0 0 0 0,-1-1 1 0 0,1 0-5 0 0,201 65 344 0 0,-187-49-322 0 0,-18-18-26 0 0,0 0 10 0 0,-15 12 354 0 0,-267 138 255 0 0,255-132-591 0 0,17-12-24 0 0,0 0 0 0 0,0 0 0 0 0,1 1 0 0 0,0 0 1 0 0,1 0-1 0 0,0 1 0 0 0,0 0 0 0 0,0 1 0 0 0,1 0 1 0 0,0 0-1 0 0,1 0 0 0 0,0 1 0 0 0,-4 8 0 0 0,9-15 1 0 0,0 1 0 0 0,0-1 0 0 0,1 1 0 0 0,-1-1 0 0 0,1 1-1 0 0,0-1 1 0 0,0 1 0 0 0,0-1 0 0 0,0 1 0 0 0,1-1 0 0 0,-1 1 0 0 0,1-1-1 0 0,0 1 1 0 0,0-1 0 0 0,0 0 0 0 0,0 1 0 0 0,1-1 0 0 0,-1 0-1 0 0,1 0 1 0 0,0 0 0 0 0,0 0 0 0 0,0 0 0 0 0,0-1 0 0 0,1 1 0 0 0,-1 0-1 0 0,1-1 1 0 0,-1 0 0 0 0,1 0 0 0 0,0 0 0 0 0,0 0 0 0 0,0 0 0 0 0,3 1-1 0 0,4 2 47 0 0,0-1 1 0 0,0 0-1 0 0,1 0 1 0 0,-1-1-1 0 0,1-1 1 0 0,0 1-1 0 0,-1-2 1 0 0,1 0-1 0 0,0 0 1 0 0,1-1-48 0 0,124-18 264 0 0,-102 3-3226 0 0,-26 10 249 0 0,-4 3 259 0 0,0-2-4077 0 0,-2 0-5431 0 0</inkml:trace>
  <inkml:trace contextRef="#ctx0" brushRef="#br0" timeOffset="500.253">395 0 6705 0 0,'0'0'2076'0'0,"0"0"-285"0"0,0 0-220 0 0,0 0-54 0 0,0 0-20 0 0,0 0-134 0 0,0 0-247 0 0,0 0-275 0 0,0 0-207 0 0,0 0-57 0 0,0 0 26 0 0,0 0 66 0 0,0 0 16 0 0,-4 13-79 0 0,-22 111 1153 0 0,14 318 1566 0 0,-36-63-2997 0 0,12-192-289 0 0,33-156 844 0 0,3-25-3408 0 0,0-3-3378 0 0,0-2 45 0 0,0-5-5896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0 0 0,'0'0'1752'0'0,"0"0"-10"0"0,0 0 137 0 0,0 0 302 0 0,0 0 210 0 0,0 0-64 0 0,0 0-371 0 0,0 0-507 0 0,0 0-385 0 0,0 0-241 0 0,0 0-142 0 0,6 8 2631 0 0,51-8-1572 0 0,16 1-625 0 0,-1-3 0 0 0,0-3 0 0 0,55-11-1115 0 0,85-18 1029 0 0,-168 27-2270 0 0,-73 26-3889 0 0,16-9-3295 0 0,7-6-2842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8418 0 0,'0'0'2650'0'0,"0"0"-481"0"0,0 0-269 0 0,0 0-107 0 0,0 0-170 0 0,0 0-325 0 0,0 0-371 0 0,0 0-303 0 0,0 0-204 0 0,0 0-104 0 0,0 0-57 0 0,0 0-11 0 0,0 0 17 0 0,-4 4 87 0 0,1 0-294 0 0,3-4-36 0 0,1 0 0 0 0,-1 0 1 0 0,1 0-1 0 0,-1 0 0 0 0,1 0 0 0 0,-1 0 1 0 0,1 0-1 0 0,-1 0 0 0 0,1 0 1 0 0,-1 0-1 0 0,1 0 0 0 0,-1 0 0 0 0,1 0 1 0 0,-1 0-1 0 0,1 1 0 0 0,-1-1 1 0 0,0 0-1 0 0,1 0 0 0 0,-1 1 0 0 0,1-1 1 0 0,-1 0-1 0 0,1 0 0 0 0,-1 1 0 0 0,0-1 1 0 0,1 0-1 0 0,-1 1 0 0 0,0-1 1 0 0,1 1-1 0 0,-1-1 0 0 0,0 1 0 0 0,0-1 1 0 0,0 0-1 0 0,1 1 0 0 0,-1-1 1 0 0,0 1-1 0 0,0-1 0 0 0,0 1 0 0 0,0-1 1 0 0,0 1-1 0 0,1-1 0 0 0,-1 1 1 0 0,0-1-1 0 0,0 1 0 0 0,-1-1 0 0 0,1 1 1 0 0,0-1-1 0 0,0 1 0 0 0,0-1 0 0 0,0 1 1 0 0,0-1-1 0 0,0 1 0 0 0,-1-1 1 0 0,1 1-1 0 0,0-1 0 0 0,0 0 0 0 0,-1 1 1 0 0,1-1-1 0 0,0 1 0 0 0,-1-1 1 0 0,1 0-1 0 0,0 1 0 0 0,-1-1 0 0 0,1 0 1 0 0,0 1-1 0 0,-1-1-22 0 0,186 1 2400 0 0,67-34-1179 0 0,-148 29-3139 0 0,-102 9-2032 0 0,-3 0-6644 0 0,0-4-637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10386 0 0,'0'0'2671'0'0,"0"0"-907"0"0,0 0-372 0 0,0 0-27 0 0,0 0 22 0 0,0 0-50 0 0,0 0-166 0 0,0 0-187 0 0,0 0-84 0 0,0 0-38 0 0,0 0-117 0 0,0 0-74 0 0,21 5-83 0 0,67 14-133 0 0,-69-16-252 0 0,1 0 0 0 0,-1-2 0 0 0,1 0-1 0 0,0-1 1 0 0,0-1 0 0 0,-1-1 0 0 0,2-1-203 0 0,14-1 248 0 0,152-19 427 0 0,-95 8-2732 0 0,-91 14 1702 0 0,0 0-1510 0 0,0 0-3539 0 0,0 1-6959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1 420 6729 0 0,'0'0'1571'0'0,"0"0"-168"0"0,0 0 150 0 0,0 0 138 0 0,0 0 30 0 0,0 0-123 0 0,0 0-228 0 0,0 0-237 0 0,0 0-211 0 0,0 0-187 0 0,33-6-129 0 0,101-21-109 0 0,-75 2 157 0 0,-53 17-515 0 0,20-25 312 0 0,-2 0 0 0 0,-1-1 0 0 0,-1-2 0 0 0,-2 0 1 0 0,-2-1-1 0 0,-1-1 0 0 0,-2 0 0 0 0,1-12-451 0 0,-13 32 711 0 0,-3 21-206 0 0,0 1-562 0 0,9 240 605 0 0,5-153-384 0 0,-3 1 0 0 0,-5 0 0 0 0,-3 0 0 0 0,-5 1 0 0 0,-3-1 0 0 0,-14 61-164 0 0,-16 57 45 0 0,34-204-1 0 0,-3 5-484 0 0,2-19-433 0 0,-3-9 409 0 0,4-74-3539 0 0,7 61-76 0 0,3 2-3799 0 0,-2 9-3096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1 11490 0 0,'0'0'4264'0'0,"0"0"-2406"0"0,0 0-867 0 0,0 0-157 0 0,0 0 15 0 0,0 0 2 0 0,-38 24-66 0 0,-116 76-109 0 0,-15 23 987 0 0,46-21-375 0 0,122-101-1276 0 0,1-1-1 0 0,-1 1 0 0 0,0 0 0 0 0,1 0 1 0 0,-1 0-1 0 0,0 0 0 0 0,1 0 0 0 0,-1 0 1 0 0,1 0-1 0 0,-1 0 0 0 0,1 0 0 0 0,0 0 1 0 0,0 1-1 0 0,-1-1 0 0 0,1 0 0 0 0,0 0 1 0 0,0 0-1 0 0,0 0 0 0 0,0 0 0 0 0,0 0 1 0 0,0 1-1 0 0,0-1 0 0 0,1 0 0 0 0,-1 0 1 0 0,0 0-1 0 0,1 0 0 0 0,-1 0 0 0 0,1 0 1 0 0,-1 0-1 0 0,1 0 0 0 0,-1 0 0 0 0,1 0 1 0 0,0 0-1 0 0,-1 0 0 0 0,1 0 0 0 0,0 0 1 0 0,0 0-1 0 0,0-1 0 0 0,-1 1 0 0 0,1 0 1 0 0,0-1-1 0 0,0 1 0 0 0,0-1 0 0 0,0 1 1 0 0,1-1-12 0 0,54 17 428 0 0,-41-14-306 0 0,14 6 266 0 0,-2 1 1 0 0,0 1-1 0 0,0 2 1 0 0,-1 1-1 0 0,0 0 1 0 0,7 8-389 0 0,81 91 1172 0 0,-36-2-652 0 0,-71-38-134 0 0,-7-73-413 0 0,11 12-122 0 0,-7-11 81 0 0,-1 0 0 0 0,1-1 0 0 0,-1 1 0 0 0,0-1 0 0 0,1 1 0 0 0,-1-1 0 0 0,1 0 0 0 0,-1-1 0 0 0,1 1 0 0 0,-1 0 1 0 0,1-1-1 0 0,-1 0 0 0 0,0 0 0 0 0,1 0 0 0 0,-1 0 0 0 0,0-1 0 0 0,0 1 0 0 0,0-1 0 0 0,0 0 0 0 0,0 1 0 0 0,2-3 68 0 0,24-15-3885 0 0,-17 11 175 0 0,-2 0-8689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1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251 775,'-29'72,"-83"225,55-127,5-66,51-126,21-43,2 2,4 0,2 2,3 0,2 3,19-24,55-61,-60 105,-46 37,0 0,0 1,0-1,1 0,-1 1,0-1,1 1,-1-1,0 1,1 0,-1 0,0-1,1 1,-1 0,0 0,1 0,-1 1,0-1,1 0,-1 0,0 1,1-1,-1 1,0-1,1 1,-1-1,0 1,0 0,0 0,0 0,0-1,0 1,0 0,0 0,0 0,0 1,0-1,-1 0,1 0,0 0,0 1,2 10,0 0,0 1,-1-1,-1 0,0 1,-1-1,0 0,-1 1,-1 8,0 14,0 221,2-255,-1-1,1 1,0 0,0-1,-1 1,1 0,0-1,0 1,0 0,0 0,0-1,0 1,0 0,0-1,1 1,-1 0,0 0,0-1,0 1,1 0,-1-1,0 1,1-1,-1 1,1 0,-1-1,1 1,-1-1,1 1,-1-1,1 1,-1-1,1 0,0 1,-1-1,1 0,0 1,-1-1,1 0,0 0,-1 1,1-1,0 0,-1 0,1 0,0 0,0 0,-1 0,1 0,0 0,-1 0,1-1,0 1,0 0,-1 0,1-1,0 1,-1 0,1-1,-1 1,1-1,0 1,-1 0,1-1,-1 0,1 1,-1-1,1 0,31-41,9-21,3 1,3 2,2 2,3 2,22-16,28 3,-102 69,1 0,-1-1,1 1,0 0,-1-1,1 1,0 0,-1-1,1 1,0 0,-1 0,1 0,0 0,0 0,-1 0,1 0,0 0,-1 0,1 0,0 0,-1 0,1 1,0-1,0 0,-1 0,1 1,-1-1,1 1,0-1,-1 0,1 1,-1-1,1 1,-1-1,1 1,-1-1,1 1,-1 0,0-1,1 1,-1 0,0-1,0 1,1 0,-1-1,0 1,0 0,0-1,0 1,0 0,0-1,0 1,0 0,0 0,0-1,0 1,0 0,0-1,-1 1,-10 44,-3-1,1-1,2 2,2 0,2 0,2 0,1 36,3-50,0-23,0 0,0 0,1 0,0 0,1 0,-1 0,2 0,-1 0,1 0,0 0,1-1,0 1,0-1,2 3,7 2</inkml:trace>
  <inkml:trace contextRef="#ctx0" brushRef="#br0" timeOffset="801.738">1605 803,'-84'69,"4"3,2 5,4 2,-21 34,92-111,0 1,0-1,0 0,1 0,-1 1,1 0,0-1,0 1,0 0,0 0,0 0,0 0,1 1,0-1,0 0,0 1,0-1,0 1,0-1,1 1,0-1,0 1,0-1,0 1,0-1,1 1,0-1,-1 1,1-1,0 1,1-1,-1 0,1 0,-1 0,1 0,0 0,0 0,0 0,1 0,-1-1,1 1,-1-1,1 0,1 1,5 0,-1-1,1-1,0 0,-1 0,1-1,0 0,-1 0,1-1,0 0,-1 0,1-1,-1 0,1-1,-1 0,0 0,0-1,0 0,-1 0,4-3,22-12,-1-2,-1-1,-1-1,-1-1,4-7,-27 26,33-33,-3-1,-1-2,-1-1,18-34,-27 48,-25 28,0 1,0-1,0 1,0-1,0 0,0 1,0-1,0 1,0-1,0 1,0-1,0 0,0 1,1-1,-1 1,0-1,0 0,1 1,-1-1,0 0,0 1,1-1,-1 0,0 1,1-1,-1 0,0 0,1 1,-1-1,1 0,-1 0,0 0,1 0,-1 1,1-1,-1 0,1 0,-1 0,0 0,1 0,-1 0,1 0,-1 0,1 0,-1 0,1-1,-1 1,0 0,1 0,-1 0,1 0,-1-1,0 1,1 0,-1 0,0-1,1 1,-1 0,0-1,1 1,-1 0,0-1,0 1,1 0,-1-1,0 1,0-1,-9 75,6-65,1 0,0-1,1 1,0 0,0 0,1 0,0 0,0 0,1 0,0 0,1 0,0 0,0 0,1 0,0-1,1 0,0 0,4 8,-2-9,-1-1,1 0,0 0,0 0,1 0,-1-1,1 0,0-1,1 0,-1 0,1 0,0-1,0 0,0 0,0-1,0 0,0-1,1 0,-1 0,1-1,-1 0,1 0,-1-1,1 0,0-1,8-1,0-2,0 0,0-1,-1 0,0-2,0 0,-1-1,0 0,0-1,-1-1,9-8,12-16,-1-1,-2-1,-1-2,-2-1,-2-1,-1-1,-3-2,-1 0,-3-2,-1 0,-2-1,-3 0,-1-1,-3-1,1-23,-3 0,-2 0,-3 0,-6-44,4 111,0-1,0 0,-1 0,0 1,0-1,0 1,0-1,-1 1,0-1,0 1,-1 0,1 0,-1 0,0 0,-1 0,1 0,-3-1,5 6,0 0,0 1,0-1,0 0,0 1,0-1,0 1,0-1,0 1,0 0,0-1,0 1,1 0,-1 0,0 0,0-1,1 1,-1 0,0 0,1 0,-1 0,1 0,0 0,-1 0,1 0,0 0,-1 0,1 1,0-1,0 0,0 0,0 0,0 0,0 1,-1 3,-40 275,34-209,-3 66,6 0,9 77,24 88,-30-233,1-163,0 68</inkml:trace>
  <inkml:trace contextRef="#ctx0" brushRef="#br0" timeOffset="1050.675">2114 718,'43'-5,"29"-1,11-5,2 0,-9 1,-8-2,-11 1,-5 2,-7 3,-6-2,-5-1,-3 3,-3 1,-6-3,-1 0,0 1,-4-3,-4 1</inkml:trace>
  <inkml:trace contextRef="#ctx0" brushRef="#br0" timeOffset="1506.04">3073 69,'-96'544,"82"-467,2-17,3-1,2 2,3-1,3 37,26 8,-23-103,-1 1,1 0,0-1,-1 1,1-1,0 1,0-1,1 0,-1 0,0 0,1 0,-1 0,1-1,0 1,0-1,-1 0,1 1,0-1,0-1,0 1,0 0,0-1,0 1,1-1,-1 0,0 0,0 0,0-1,0 1,0-1,0 1,2-2,9-4,-1 0,1-1,-1-1,-1 0,1-1,-2 0,1-1,-1 0,0 0,8-12,-1 3,22-25,-29 30,1 0,0 1,1 0,1 1,-1 1,2 0,0 1,0 0,1 1,0 1,2 0,-16 7,-1 0,1 1,0-1,-1 1,1 0,0 0,0 0,0 0,-1 0,1 0,0 0,0 0,-1 1,1-1,0 1,-1-1,1 1,0 0,-1-1,1 1,-1 0,1 0,-1 0,1 0,-1 1,0-1,0 0,0 1,1-1,-1 0,0 1,-1-1,1 1,0 0,0-1,-1 1,1 0,-1-1,1 1,-1 0,1 1,3 80,-4-73,-2 24,0-21,1 0,0 0,1-1,0 1,1 0,1 0,0-1,1 1,0-1,1 0,0 0,4 8,2-6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14451 0 0,'0'0'3455'0'0,"0"0"-1301"0"0,0 0-525 0 0,0 0-153 0 0,0 0-145 0 0,0 0-192 0 0,0 0-274 0 0,0 0-237 0 0,0 0-150 0 0,0 0-133 0 0,0 0-89 0 0,0 0-49 0 0,-9 10-46 0 0,-26 32-35 0 0,31-37-112 0 0,1 0 1 0 0,0 1-1 0 0,0-1 1 0 0,0 1-1 0 0,1 0 1 0 0,0 0 0 0 0,0 0-1 0 0,1 0 1 0 0,-1 0-1 0 0,1 1 1 0 0,0-1-1 0 0,1 0 1 0 0,0 1-1 0 0,0-1 1 0 0,0 0-1 0 0,1 1 1 0 0,0-1-15 0 0,0 18-38 0 0,-2-12-596 0 0,6 30 548 0 0,3-33-2868 0 0,7-6-3354 0 0,-13-3-5010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8642 0 0,'0'0'4641'0'0,"0"0"-2817"0"0,0 0-351 0 0,0 0-209 0 0,0 0-256 0 0,0 0-192 0 0,0 0-296 0 0,0 0-376 0 0,0 0-184 0 0,0 0-136 0 0,0 0-64 0 0,0 0-16 0 0,0 0-160 0 0,0 0-344 0 0,-44 55-584 0 0,52-36-2257 0 0,-5-8-8162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8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0 395 16227 0 0,'0'0'934'0'0,"0"0"-52"0"0,0 0 239 0 0,0 0 239 0 0,0 0-22 0 0,0 0-210 0 0,0 0-252 0 0,0 0-170 0 0,0 0-113 0 0,0 0-93 0 0,0 0-85 0 0,0 0-97 0 0,16-29-30 0 0,50-90-39 0 0,-29 30 267 0 0,-8-5-173 0 0,-23 174-1226 0 0,-7-74 892 0 0,1 0-1 0 0,0 0 1 0 0,1-1-1 0 0,-1 1 1 0 0,1 0 0 0 0,0 0-1 0 0,1-1 1 0 0,0 1 0 0 0,-1-1-1 0 0,2 1 1 0 0,-1-1-1 0 0,1 0 1 0 0,-1 0 0 0 0,1 0-1 0 0,1 0 1 0 0,-1 0-1 0 0,1-1 1 0 0,0 1 0 0 0,0-1-1 0 0,0 0 1 0 0,0-1-1 0 0,1 1 1 0 0,-1-1 0 0 0,1 1-1 0 0,0-1 1 0 0,0-1-1 0 0,1 1 1 0 0,-1-1 0 0 0,0 0-1 0 0,1 0 1 0 0,4 1-9 0 0,-4-2 97 0 0,0 0 0 0 0,1-1 0 0 0,-1 0 0 0 0,0 0 0 0 0,1 0 0 0 0,-1 0 0 0 0,0-1 0 0 0,1 0 0 0 0,-1-1 0 0 0,0 0 0 0 0,0 0 0 0 0,0 0 0 0 0,0 0 0 0 0,0-1 0 0 0,-1 0 0 0 0,1 0 0 0 0,-1-1 0 0 0,0 1 0 0 0,0-1 1 0 0,0 0-1 0 0,3-4-97 0 0,1-1 46 0 0,-1-1 1 0 0,0 0 0 0 0,-1-1-1 0 0,0 0 1 0 0,-1 0 0 0 0,0 0-1 0 0,0-1 1 0 0,-1 1 0 0 0,-1-1-1 0 0,0-1 1 0 0,-1 1 0 0 0,0 0-1 0 0,-1-1 1 0 0,0 0 0 0 0,-1-10-47 0 0,2 3-381 0 0,-1 6-2136 0 0,-2 3-4958 0 0,0 8-5131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1 940 2216 0 0,'0'0'1720'0'0,"0"0"-1020"0"0,0 0-251 0 0,0 0 423 0 0,0 0 559 0 0,0 0 284 0 0,0 0 39 0 0,0 0-123 0 0,0 0-147 0 0,0 0-105 0 0,0 0-118 0 0,0 0-141 0 0,33 0-144 0 0,106 0-142 0 0,-29-4 1650 0 0,-105 4-2366 0 0,-1-1 1 0 0,1 0-1 0 0,-1-1 0 0 0,1 1 0 0 0,-1-1 0 0 0,0 0 1 0 0,0 0-1 0 0,0 0 0 0 0,0 0 0 0 0,0-1 1 0 0,0 0-1 0 0,-1 0 0 0 0,1 0 0 0 0,-1 0 1 0 0,0 0-1 0 0,1-1 0 0 0,-2 1 0 0 0,1-1 0 0 0,0 0 1 0 0,-1 0-1 0 0,0 0 0 0 0,0 0 0 0 0,0-1 1 0 0,0 1-1 0 0,-1 0 0 0 0,1-4-118 0 0,-1 5 3 0 0,-1 1 0 0 0,0-1-1 0 0,1 0 1 0 0,-2 0 0 0 0,1 0-1 0 0,0 0 1 0 0,0 1 0 0 0,-1-1 0 0 0,0 0-1 0 0,1 0 1 0 0,-1 0 0 0 0,0 1 0 0 0,0-1-1 0 0,-1 1 1 0 0,1-1 0 0 0,0 1 0 0 0,-1-1-1 0 0,0 1 1 0 0,1 0 0 0 0,-1 0 0 0 0,0-1-1 0 0,0 1 1 0 0,-1 1 0 0 0,1-1 0 0 0,0 0-1 0 0,0 0 1 0 0,-1 1 0 0 0,1 0-1 0 0,-1-1 1 0 0,1 1 0 0 0,-1 0 0 0 0,0 0-1 0 0,0 0 1 0 0,1 1 0 0 0,-1-1 0 0 0,0 1-1 0 0,-2-1-2 0 0,-3 0-26 0 0,0 1-1 0 0,0-1 1 0 0,0 2-1 0 0,0-1 1 0 0,0 1 0 0 0,1 0-1 0 0,-1 1 1 0 0,0-1-1 0 0,0 2 1 0 0,1-1-1 0 0,0 1 1 0 0,-1 0-1 0 0,1 1 1 0 0,0-1-1 0 0,1 1 1 0 0,-1 1-1 0 0,1-1 1 0 0,-1 1-1 0 0,1 1 1 0 0,1-1-1 0 0,-1 1 1 0 0,1 0 0 0 0,0 0-1 0 0,0 0 1 0 0,1 1-1 0 0,0-1 1 0 0,0 1-1 0 0,0 0 1 0 0,1 1-1 0 0,0-1 1 0 0,1 1-1 0 0,-1-1 1 0 0,2 1-1 0 0,-1 0 1 0 0,1-1-1 0 0,0 1 1 0 0,0 0-1 0 0,1 0 1 0 0,0 0 0 0 0,1 0 25 0 0,1-1 20 0 0,1-1-1 0 0,1 0 0 0 0,-1 0 1 0 0,1 0-1 0 0,0 0 0 0 0,0 0 1 0 0,0-1-1 0 0,1 1 0 0 0,0-1 1 0 0,0-1-1 0 0,1 1 0 0 0,-1-1 1 0 0,1 0-1 0 0,0 0 0 0 0,0 0 1 0 0,0-1-1 0 0,1 0 0 0 0,-1 0 1 0 0,2 0-19 0 0,11 4 139 0 0,0-1-1 0 0,0-1 1 0 0,0 0 0 0 0,1-1 0 0 0,0-2 0 0 0,-1 0 0 0 0,1-1 0 0 0,0 0 0 0 0,0-2 0 0 0,0-1 0 0 0,0 0 0 0 0,-1-1 0 0 0,1-1 0 0 0,-1-1 0 0 0,0-1 0 0 0,5-3-139 0 0,14-6 185 0 0,-1-2-1 0 0,-1-1 1 0 0,0-2-1 0 0,-2-1 1 0 0,0-2-1 0 0,-2-1 1 0 0,16-16-185 0 0,-23 15 46 0 0,-2-1 0 0 0,-1-1-1 0 0,-1-1 1 0 0,-2-1 0 0 0,-1 0 0 0 0,-1-1-1 0 0,-1-1 1 0 0,-2-1 0 0 0,11-32-46 0 0,-9 13-2 0 0,-3 0-1 0 0,-1 0 1 0 0,-3-1 0 0 0,-2-1 0 0 0,-2 1-1 0 0,-2-1 1 0 0,-4-20 2 0 0,2 66-2 0 0,-1 1 1 0 0,0-1-1 0 0,-1 1 1 0 0,1-1-1 0 0,-1 1 1 0 0,-1-1-1 0 0,1 1 0 0 0,-1-1 1 0 0,0 1-1 0 0,0 0 1 0 0,-1 0-1 0 0,0 0 0 0 0,0 0 1 0 0,-1 1-1 0 0,1-1 1 0 0,-1 1-1 0 0,0 0 0 0 0,0 0 1 0 0,-1 0-1 0 0,0 0 1 0 0,0 0 1 0 0,3 5-6 0 0,0-1 1 0 0,0 0-1 0 0,0 1 1 0 0,0-1-1 0 0,0 1 1 0 0,0-1-1 0 0,0 1 1 0 0,0 0-1 0 0,0 0 1 0 0,0 0-1 0 0,0 0 1 0 0,0 0 0 0 0,0 0-1 0 0,0 1 1 0 0,0-1-1 0 0,0 1 1 0 0,0 0-1 0 0,0-1 1 0 0,0 1-1 0 0,0 0 1 0 0,1 0-1 0 0,-1 0 1 0 0,0 0-1 0 0,0 0 1 0 0,1 0-1 0 0,-1 1 1 0 0,1-1-1 0 0,-1 1 1 0 0,1-1-1 0 0,0 1 1 0 0,-1-1-1 0 0,1 1 1 0 0,0 0-1 0 0,0 0 1 0 0,0-1 0 0 0,0 2 4 0 0,-32 69-22 0 0,32-70 25 0 0,-15 62 28 0 0,1 0 0 0 0,4 1 1 0 0,3 1-1 0 0,2 0 0 0 0,3 0 0 0 0,5 48-30 0 0,0-73 27 0 0,0-1 0 0 0,3 1 0 0 0,2 0 0 0 0,1-1 0 0 0,2 0 0 0 0,1-1 0 0 0,3 0 0 0 0,11 21-27 0 0,-21-50 0 0 0,-1-2-9 0 0,0 0 0 0 0,0 0 0 0 0,1-1 0 0 0,0 1 0 0 0,1-1 0 0 0,-1 0 0 0 0,1 0 0 0 0,1-1-1 0 0,-1 0 1 0 0,1 0 0 0 0,0 0 0 0 0,2 0 9 0 0,-1-43-1991 0 0,-12 2-1170 0 0,0 20-2547 0 0,4 4-6117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3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14107 0 0,'0'0'2443'0'0,"0"0"-1389"0"0,0 0-393 0 0,0 0 206 0 0,0 0 272 0 0,0 0 157 0 0,0 0-122 0 0,0 0-221 0 0,0 0-179 0 0,0 0-122 0 0,0 0-116 0 0,34 3-88 0 0,107 10-88 0 0,101-10-109 0 0,-240-3-340 0 0,61 0-812 0 0,-22 0-4973 0 0,-27 0-5935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 5505 0 0,'0'0'2047'0'0,"0"0"6"0"0,0 0 39 0 0,0 0-22 0 0,0 0-180 0 0,0 0-358 0 0,0 0-353 0 0,0 0-215 0 0,0 0-72 0 0,0 0-26 0 0,0 0-23 0 0,2-7 3168 0 0,-50 322-2342 0 0,45-270-1523 0 0,3-29-409 0 0,3-25-1258 0 0,5-16-295 0 0,0-4-4578 0 0,-6 18-3697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12 15323 0 0,'0'0'2591'0'0,"0"0"-673"0"0,0 0-441 0 0,0 0-268 0 0,0 0-129 0 0,0 0-149 0 0,0 0-229 0 0,0 0-206 0 0,0 0-208 0 0,0 0-140 0 0,0 0-71 0 0,0 0-34 0 0,-4-2-24 0 0,-14-5-46 0 0,14 5-49 0 0,27 13-944 0 0,-4-6-938 0 0,-7-2-2771 0 0,-5 0-6778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67 2921 0 0,'0'0'1893'0'0,"0"0"161"0"0,0 0 103 0 0,0 0 80 0 0,0 0-128 0 0,0 0-350 0 0,0 0-283 0 0,0 0-246 0 0,0 0-155 0 0,0 0-94 0 0,0 0-86 0 0,0 0-69 0 0,-1-9-90 0 0,-1-25-99 0 0,2 32-562 0 0,-1 0-1 0 0,0 1 0 0 0,0 0 1 0 0,0-1-1 0 0,0 1 1 0 0,0 0-1 0 0,0-1 0 0 0,0 1 1 0 0,-1 0-1 0 0,1 0 1 0 0,0 0-1 0 0,-1 0 1 0 0,1 0-1 0 0,-1 0 0 0 0,1 0 1 0 0,-1 1-1 0 0,1-1 1 0 0,-1 0-1 0 0,0 1 0 0 0,1-1 1 0 0,-1 1-1 0 0,0 0 1 0 0,1 0-1 0 0,-1-1 0 0 0,0 1 1 0 0,1 0-1 0 0,-1 0 1 0 0,0 1-1 0 0,0-1-74 0 0,-8 0 64 0 0,1 0 1 0 0,-1 0-1 0 0,0 2 0 0 0,1-1 0 0 0,-1 1 1 0 0,1 0-1 0 0,-1 1 0 0 0,1 0 0 0 0,0 1 1 0 0,0 0-1 0 0,0 0 0 0 0,1 1 0 0 0,0 0 1 0 0,-1 0-1 0 0,2 1 0 0 0,-5 4-64 0 0,4-3 12 0 0,1 0 1 0 0,1 1-1 0 0,-1 0 0 0 0,1 1 0 0 0,1-1 0 0 0,0 1 1 0 0,0 0-1 0 0,0 1 0 0 0,1-1 0 0 0,1 1 0 0 0,-1 0 1 0 0,2 0-1 0 0,-1 0 0 0 0,2 0 0 0 0,-1 0 0 0 0,1 0 1 0 0,1 1-1 0 0,-1-1 0 0 0,2 0 0 0 0,0 1 0 0 0,0 1-12 0 0,1-4 26 0 0,0 0-1 0 0,1 0 0 0 0,-1 0 0 0 0,2 0 0 0 0,-1-1 1 0 0,1 1-1 0 0,0-1 0 0 0,0 0 0 0 0,1 0 1 0 0,0-1-1 0 0,0 1 0 0 0,1-1 0 0 0,0 0 1 0 0,0-1-1 0 0,0 1 0 0 0,1-1 0 0 0,0 0 1 0 0,-1-1-1 0 0,2 0 0 0 0,-1 0 0 0 0,0 0 0 0 0,1-1 1 0 0,0 0-1 0 0,0-1 0 0 0,0 0 0 0 0,5 1-25 0 0,-1-2-24 0 0,-1 0 0 0 0,1-1 0 0 0,-1-1-1 0 0,1 0 1 0 0,-1 0 0 0 0,0-2 0 0 0,1 1-1 0 0,-1-1 1 0 0,10-4 24 0 0,27-12-5935 0 0,-36 14-4770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4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117 373 3393 0 0,'0'0'2632'0'0,"0"0"-923"0"0,0 0-316 0 0,0 0 80 0 0,0 0 99 0 0,0 0-68 0 0,0 0-326 0 0,0 0-375 0 0,0 0-195 0 0,0 0 43 0 0,0 0 131 0 0,0 0 121 0 0,0 0 23 0 0,10 2-93 0 0,-3 0-746 0 0,0 0 137 0 0,0 0 0 0 0,0 0 0 0 0,0-1 0 0 0,0 0 0 0 0,0-1 0 0 0,0 1 0 0 0,1-1 0 0 0,-1 0 1 0 0,0-1-1 0 0,0 0 0 0 0,0 0 0 0 0,5-2-224 0 0,-4 1 145 0 0,1-1 0 0 0,0 0 0 0 0,-1-1 0 0 0,0 0 0 0 0,1 0 0 0 0,-2-1 0 0 0,1 0 0 0 0,0 0 0 0 0,-1-1 0 0 0,0 0 0 0 0,0 0 0 0 0,-1-1 0 0 0,0 0 0 0 0,0 0 0 0 0,-1 0 0 0 0,1-1 0 0 0,-1 0 0 0 0,-1 0 0 0 0,0 0 0 0 0,0 0 0 0 0,-1-1 0 0 0,0 1 0 0 0,0-1 0 0 0,-1 0 0 0 0,0 0 0 0 0,0 0 0 0 0,-1 0-145 0 0,-1 6 13 0 0,-1 1 0 0 0,1-1 0 0 0,-1 1-1 0 0,1-1 1 0 0,-1 1 0 0 0,0 0 0 0 0,0-1 0 0 0,0 1-1 0 0,0 0 1 0 0,0 0 0 0 0,-1 0 0 0 0,1-1 0 0 0,-1 1-1 0 0,1 1 1 0 0,-1-1 0 0 0,0 0 0 0 0,0 0 0 0 0,0 1-1 0 0,0-1 1 0 0,0 1 0 0 0,0-1 0 0 0,0 1 0 0 0,0 0-1 0 0,-1 0 1 0 0,1 0 0 0 0,0 0 0 0 0,-1 0 0 0 0,1 1-1 0 0,-1-1 1 0 0,1 1 0 0 0,-1 0 0 0 0,1-1 0 0 0,-1 1-13 0 0,-86 6-299 0 0,74-1 271 0 0,1 1 0 0 0,0 1 0 0 0,0 0 0 0 0,0 1 0 0 0,1 1-1 0 0,0 0 1 0 0,1 0 0 0 0,0 1 0 0 0,1 1 0 0 0,0 0 0 0 0,0 1 0 0 0,1 0 0 0 0,1 0 0 0 0,0 1-1 0 0,0 0 1 0 0,2 1 0 0 0,0 0 0 0 0,0 0 0 0 0,1 0 0 0 0,1 1 0 0 0,0 0 0 0 0,1 0 0 0 0,1 0-1 0 0,0 1 1 0 0,0 10 28 0 0,3-22 1 0 0,0 0-1 0 0,0 1 1 0 0,0-1-1 0 0,1 0 0 0 0,0 1 1 0 0,-1-1-1 0 0,2 0 1 0 0,-1 0-1 0 0,0 0 1 0 0,1 0-1 0 0,0 0 0 0 0,-1 0 1 0 0,2 0-1 0 0,-1 0 1 0 0,0-1-1 0 0,1 1 1 0 0,0-1-1 0 0,0 1 0 0 0,0-1 1 0 0,0 0-1 0 0,0 0 1 0 0,2 1-1 0 0,9 6-54 0 0,0-1 0 0 0,1 0 0 0 0,-1-1-1 0 0,2 0 1 0 0,-1-2 0 0 0,1 1 0 0 0,0-2 0 0 0,1 0 0 0 0,-1-1 0 0 0,1-1 0 0 0,0 0 0 0 0,0-1 0 0 0,0-1 0 0 0,0-1 0 0 0,0 0 0 0 0,0-1 0 0 0,4-2 54 0 0,20-10-3863 0 0,-24 6-4287 0 0,-7 6-3672 0 0</inkml:trace>
  <inkml:trace contextRef="#ctx0" brushRef="#br0" timeOffset="482.397">456 619 9066 0 0,'0'0'2822'0'0,"0"0"-936"0"0,0 0-322 0 0,0 0 51 0 0,0 0-49 0 0,0 0-177 0 0,0 0-258 0 0,0 0-221 0 0,0 0-146 0 0,0 0-92 0 0,0 0-107 0 0,25-33-90 0 0,75-106-73 0 0,-47 61 203 0 0,12-35 210 0 0,-21 54-556 0 0,-40 57-435 0 0,-8 12 44 0 0,-2 12 106 0 0,-3 6 22 0 0,1 1-1 0 0,1 0 1 0 0,1 0-1 0 0,2 0 0 0 0,1 1 1 0 0,1-1-1 0 0,2 17 5 0 0,2-40 26 0 0,0 0-1 0 0,0 0 0 0 0,1-1 1 0 0,-1 1-1 0 0,1 0 0 0 0,1-1 1 0 0,-1 0-1 0 0,1 0 0 0 0,0 0 1 0 0,0 0-1 0 0,1-1 0 0 0,-1 1 1 0 0,1-1-1 0 0,0 0 0 0 0,0-1 1 0 0,0 1-1 0 0,1-1 0 0 0,-1 0 1 0 0,1 0-1 0 0,0-1 0 0 0,0 1 1 0 0,0-1-1 0 0,0-1 0 0 0,0 1 1 0 0,0-1-1 0 0,0 0 0 0 0,0-1 1 0 0,1 1-1 0 0,-1-1 0 0 0,0 0 1 0 0,1-1-1 0 0,-1 1 0 0 0,0-1 1 0 0,0-1-1 0 0,0 1 0 0 0,0-1 1 0 0,0 0-1 0 0,0 0 0 0 0,0-1 1 0 0,0 0-1 0 0,2-2-25 0 0,10-6 129 0 0,-1-1 0 0 0,-1-1 0 0 0,0 0 0 0 0,-1-2-1 0 0,0 1 1 0 0,-1-2 0 0 0,-1 0 0 0 0,-1 0 0 0 0,0-1 0 0 0,-1-1-1 0 0,-1 0 1 0 0,0 0 0 0 0,-2-1 0 0 0,0-1 0 0 0,-1 1 0 0 0,-1-1-1 0 0,0 0 1 0 0,-2-1-129 0 0,0-26-480 0 0,-4 46 69 0 0,0 1-337 0 0,-6 11-13491 0 0,3-7 2003 0 0</inkml:trace>
  <inkml:trace contextRef="#ctx0" brushRef="#br0" timeOffset="1148.498">1415 450 13579 0 0,'0'0'1330'0'0,"0"0"-309"0"0,0 0 107 0 0,0 0 197 0 0,0 0 15 0 0,0 0-176 0 0,0 0-245 0 0,0 0-187 0 0,0 0-122 0 0,0 0-102 0 0,0 0-79 0 0,33-27-57 0 0,101-87-54 0 0,-25 9 890 0 0,-108 104-1189 0 0,0 1-1 0 0,1-1 1 0 0,-1 0 0 0 0,0 1-1 0 0,0-1 1 0 0,0 0 0 0 0,0 0 0 0 0,0 0-1 0 0,0 0 1 0 0,0 0 0 0 0,0 0 0 0 0,-1 0-1 0 0,1 0 1 0 0,0-1 0 0 0,-1 1-1 0 0,1 0 1 0 0,-1 0 0 0 0,1-1 0 0 0,-1 1-1 0 0,1 0 1 0 0,-1-1 0 0 0,0 1-1 0 0,0 0 1 0 0,0-1 0 0 0,1 1 0 0 0,-1 0-1 0 0,-1-1 1 0 0,1 1 0 0 0,0 0-1 0 0,0-1 1 0 0,0 1 0 0 0,-1 0 0 0 0,1-1-1 0 0,-1 1 1 0 0,1 0 0 0 0,-1-1-1 0 0,1 1 1 0 0,-1 0 0 0 0,0 0 0 0 0,0 0-1 0 0,1 0 1 0 0,-1 0 0 0 0,0 0-1 0 0,0 0 1 0 0,0 0 0 0 0,0 0 0 0 0,0 0-1 0 0,-1 0 1 0 0,1 1 0 0 0,0-1 0 0 0,0 0-1 0 0,0 1 1 0 0,-1-1 0 0 0,1 1-1 0 0,0-1 1 0 0,-1 1 0 0 0,1 0-19 0 0,-11 0-38 0 0,0 1 1 0 0,1 0 0 0 0,-1 1-1 0 0,1 1 1 0 0,0 0 0 0 0,-1 0-1 0 0,1 1 1 0 0,1 1 0 0 0,-1 0-1 0 0,1 0 1 0 0,0 1 0 0 0,0 0-1 0 0,-5 5 38 0 0,-4 1-61 0 0,1 2-1 0 0,1 0 0 0 0,0 1 0 0 0,0 1 0 0 0,2 0 1 0 0,0 1-1 0 0,1 1 0 0 0,1 0 0 0 0,0 1 0 0 0,2 0 1 0 0,0 1-1 0 0,1 0 0 0 0,1 1 0 0 0,1 0 0 0 0,-4 17 62 0 0,10-33-6 0 0,0 1 0 0 0,1-1 0 0 0,0 0 0 0 0,0 1 0 0 0,0-1 0 0 0,0 1 0 0 0,1 0 0 0 0,0-1 0 0 0,0 1 0 0 0,1-1-1 0 0,-1 1 1 0 0,1-1 0 0 0,1 1 0 0 0,-1-1 0 0 0,1 1 0 0 0,-1-1 0 0 0,2 0 0 0 0,-1 0 0 0 0,0 0 0 0 0,1 0 0 0 0,0 0 0 0 0,0-1-1 0 0,1 1 1 0 0,-1-1 0 0 0,1 0 0 0 0,0 0 0 0 0,0 0 0 0 0,0 0 0 0 0,1-1 0 0 0,0 1 6 0 0,13 2 44 0 0,0 0 1 0 0,1-2-1 0 0,-1 0 1 0 0,1-1-1 0 0,0-1 1 0 0,0 0-1 0 0,0-2 1 0 0,0 0-1 0 0,0-1 1 0 0,0-1-1 0 0,0-1 1 0 0,-1 0-1 0 0,1-2 1 0 0,-1 0-1 0 0,0-1 1 0 0,0-1-1 0 0,-1 0 1 0 0,0-1-1 0 0,6-5-44 0 0,9-6 104 0 0,-1-2-1 0 0,-1 0 0 0 0,-1-3 1 0 0,-1 0-1 0 0,-1-1 0 0 0,-1-2 1 0 0,-2-1-1 0 0,0-1 0 0 0,-2 0 1 0 0,-2-2-1 0 0,0-1 1 0 0,-2 0-1 0 0,-2-1 0 0 0,-1-1 1 0 0,-1-1-1 0 0,-2 0-103 0 0,2-70 61 0 0,-15 103-69 0 0,-1-1-1 0 0,0 0 0 0 0,0 1 1 0 0,0 0-1 0 0,-1-1 1 0 0,1 1-1 0 0,-1 0 0 0 0,1 0 1 0 0,-1 0-1 0 0,1 1 1 0 0,-1-1-1 0 0,0 1 0 0 0,0-1 1 0 0,0 1-1 0 0,0 0 0 0 0,0 0 1 0 0,0 0-1 0 0,0 1 1 0 0,0-1-1 0 0,-1 1 0 0 0,1-1 1 0 0,0 1-1 0 0,0 0 1 0 0,0 0-1 0 0,-1 1 0 0 0,1-1 1 0 0,0 1-1 0 0,0-1 0 0 0,0 1 1 0 0,-2 1 8 0 0,-2-2-26 0 0,-7 4-7 0 0,1 0-1 0 0,-1 0 1 0 0,1 2-1 0 0,0-1 1 0 0,0 2-1 0 0,0 0 1 0 0,1 0-1 0 0,0 1 1 0 0,1 1-1 0 0,-1 0 1 0 0,2 0-1 0 0,-1 1 1 0 0,1 1-1 0 0,1-1 1 0 0,0 2-1 0 0,-2 2 34 0 0,8-9-15 0 0,-1-1-1 0 0,1 1 1 0 0,-1 0-1 0 0,1-1 1 0 0,1 1-1 0 0,-1 1 1 0 0,1-1 0 0 0,0 0-1 0 0,0 1 1 0 0,0-1-1 0 0,1 1 1 0 0,0-1-1 0 0,0 1 1 0 0,0 0-1 0 0,1-1 1 0 0,-1 1-1 0 0,2 4 16 0 0,1-6-10 0 0,1 0 0 0 0,0 0-1 0 0,0-1 1 0 0,0 1 0 0 0,0-1-1 0 0,1 0 1 0 0,0 0-1 0 0,-1 0 1 0 0,1 0 0 0 0,0-1-1 0 0,0 1 1 0 0,0-1-1 0 0,1 0 1 0 0,-1 0 0 0 0,0-1-1 0 0,1 1 1 0 0,-1-1 0 0 0,1 0-1 0 0,0 0 1 0 0,-1-1-1 0 0,1 1 1 0 0,0-1 0 0 0,4 0 10 0 0,340 7 50 0 0,-347-7-52 0 0,1 0 0 0 0,-1 1 0 0 0,1-1 0 0 0,-1 1 0 0 0,1-1 0 0 0,-1 1 0 0 0,0 0 0 0 0,1 0 0 0 0,-1 0 0 0 0,0 0 1 0 0,0 0-1 0 0,0 0 0 0 0,0 1 0 0 0,0-1 0 0 0,0 1 0 0 0,0-1 0 0 0,0 1 0 0 0,0 0 0 0 0,-1 0 0 0 0,1 0 0 0 0,-1 0 0 0 0,1 0 0 0 0,-1 0 0 0 0,0 0 0 0 0,0 1 0 0 0,0-1 0 0 0,0 0 0 0 0,0 1 0 0 0,0-1 0 0 0,-1 0 0 0 0,1 1 0 0 0,-1-1 0 0 0,0 1 0 0 0,0-1 0 0 0,0 1 0 0 0,0-1 0 0 0,0 1 0 0 0,0-1 0 0 0,0 1 0 0 0,-1-1 0 0 0,0 1 0 0 0,1-1 0 0 0,-1 0 0 0 0,0 1 0 0 0,0-1 0 0 0,0 0 0 0 0,0 0 0 0 0,-1 0 0 0 0,1 0 0 0 0,-1 0 0 0 0,-1 2 2 0 0,-51 75-4855 0 0,-3 6-5769 0 0,53-80-540 0 0</inkml:trace>
  <inkml:trace contextRef="#ctx0" brushRef="#br0" timeOffset="1801.336">2766 111 14619 0 0,'0'0'1588'0'0,"0"0"-415"0"0,0 0-188 0 0,0 0-119 0 0,0 0-102 0 0,0 0-139 0 0,-31 13-151 0 0,-98 43-166 0 0,63-13-58 0 0,56-32-216 0 0,-8 11-30 0 0,0 1-1 0 0,2 1 1 0 0,0 0 0 0 0,2 1 0 0 0,-8 18-4 0 0,16-30-12 0 0,0 1-1 0 0,0 0 1 0 0,1 0 0 0 0,1 0 0 0 0,0 1 0 0 0,1-1 0 0 0,1 1 0 0 0,0 0 0 0 0,1 0-1 0 0,1 0 1 0 0,1 11 12 0 0,-1-24 36 0 0,1 1 0 0 0,0-1-1 0 0,0 0 1 0 0,0 0-1 0 0,0 1 1 0 0,0-1 0 0 0,0 0-1 0 0,0 0 1 0 0,1 0-1 0 0,-1-1 1 0 0,1 1 0 0 0,0 0-1 0 0,-1 0 1 0 0,1-1 0 0 0,0 1-1 0 0,0-1 1 0 0,0 1-1 0 0,0-1 1 0 0,0 0 0 0 0,0 0-1 0 0,0 0 1 0 0,1 0-1 0 0,-1 0 1 0 0,0-1 0 0 0,1 1-1 0 0,-1-1 1 0 0,0 1 0 0 0,1-1-1 0 0,-1 0 1 0 0,0 0-1 0 0,1 0 1 0 0,-1 0 0 0 0,1 0-36 0 0,83-14 1628 0 0,-51-5-1378 0 0,-2-1 0 0 0,1-2 0 0 0,-2-1 0 0 0,-1-1 0 0 0,-1-2 0 0 0,-2-1 0 0 0,0-1 0 0 0,23-32-250 0 0,78-73 492 0 0,-73 92-384 0 0,-48 69-123 0 0,-5 177 122 0 0,-34 125-236 0 0,18-242 113 0 0,-3 0 0 0 0,-4-2 0 0 0,-4 0 0 0 0,-4-2 0 0 0,-30 62 16 0 0,54-133-22 0 0,-1-1 1 0 0,0 1 0 0 0,-1-1-1 0 0,0 0 1 0 0,-1 0-1 0 0,0-1 1 0 0,-1 0 0 0 0,-1 0-1 0 0,1-1 1 0 0,-2 0-1 0 0,1 0 1 0 0,-1-1 0 0 0,-1-1-1 0 0,0 0 1 0 0,0 0-1 0 0,0-1 1 0 0,-1 0 0 0 0,0-1-1 0 0,-1 0 1 0 0,1-1-1 0 0,-1-1 1 0 0,0 0 0 0 0,0 0-1 0 0,-13 1 22 0 0,22-6-10 0 0,1 1-1 0 0,-1 0 1 0 0,1-1-1 0 0,0 0 1 0 0,-1 0-1 0 0,1 0 1 0 0,0 0-1 0 0,0 0 1 0 0,0-1-1 0 0,0 1 1 0 0,0-1 0 0 0,0 0-1 0 0,0 0 1 0 0,0 0-1 0 0,1 0 1 0 0,-1-1-1 0 0,1 1 1 0 0,0-1-1 0 0,0 1 1 0 0,0-1-1 0 0,0 0 1 0 0,0 0-1 0 0,0 0 1 0 0,1 0-1 0 0,-1 0 1 0 0,1 0-1 0 0,0 0 1 0 0,0-1-1 0 0,0 1 1 0 0,0 0-1 0 0,1-2 11 0 0,-11-108-124 0 0,11 113 124 0 0,0-26-12 0 0,1-1-1 0 0,1 1 1 0 0,2-1 0 0 0,0 1 0 0 0,2 0-1 0 0,1 1 1 0 0,0-1 0 0 0,2 2 0 0 0,2-1-1 0 0,0 1 1 0 0,4-6 12 0 0,14-16-10 0 0,3 2 0 0 0,1 0 0 0 0,2 2 0 0 0,2 2 0 0 0,1 1 0 0 0,2 3 0 0 0,2 0 0 0 0,1 3-1 0 0,22-12 11 0 0,104-57-752 0 0,-159 96 117 0 0,9-5-1571 0 0,-9 3-6306 0 0,-8 6-3324 0 0</inkml:trace>
  <inkml:trace contextRef="#ctx0" brushRef="#br0" timeOffset="2437.489">3411 111 11779 0 0,'0'0'3376'0'0,"0"0"-1793"0"0,0 0-805 0 0,0 0-75 0 0,0 0-26 0 0,0 0 3 0 0,0 0-30 0 0,0 0-88 0 0,0 0-68 0 0,0 0-101 0 0,0 0-102 0 0,0 0-92 0 0,-8 27-83 0 0,-21 83-39 0 0,22-8 4 0 0,7-97-66 0 0,0 1-1 0 0,0-1 1 0 0,0 0-1 0 0,1 0 1 0 0,0 0-1 0 0,0 0 1 0 0,0 0-1 0 0,1 0 1 0 0,0 0-1 0 0,0 0 1 0 0,0 0 0 0 0,0 0-1 0 0,1-1 1 0 0,0 0-1 0 0,0 1 1 0 0,0-1-1 0 0,0 0 1 0 0,1 0-1 0 0,-1-1 1 0 0,1 1-1 0 0,0-1 1 0 0,0 1-1 0 0,1-1 1 0 0,-1-1-1 0 0,0 1 1 0 0,1-1-1 0 0,0 1 1 0 0,0-1-1 0 0,0 0 1 0 0,0-1-1 0 0,0 0 1 0 0,1 1-15 0 0,6-5 188 0 0,0 0 1 0 0,-1-1 0 0 0,1-1 0 0 0,-1 0 0 0 0,0 0 0 0 0,0-1 0 0 0,-1-1-1 0 0,0 0 1 0 0,0 0 0 0 0,0 0 0 0 0,-1-2 0 0 0,0 1 0 0 0,-1-1 0 0 0,0 0-1 0 0,0-1 1 0 0,-1 0 0 0 0,0 0 0 0 0,4-10-189 0 0,157-240 1723 0 0,-117 208-1587 0 0,-25 81-239 0 0,-7 5 98 0 0,-2-1-1 0 0,-2 2 1 0 0,-1 0 0 0 0,-1 1-1 0 0,-2 1 1 0 0,-2-1-1 0 0,-1 2 1 0 0,2 36 5 0 0,-3-38-3 0 0,2 3-16 0 0,-2 1 1 0 0,-2 0 0 0 0,-1 1-1 0 0,-2-1 1 0 0,-2 1 0 0 0,-2-1-1 0 0,-1 1 1 0 0,-3-1 0 0 0,-1 0-1 0 0,-1 0 1 0 0,-3-1 0 0 0,-4 10 18 0 0,5-27 11 0 0,-1 0 0 0 0,0 0 0 0 0,-2-1 0 0 0,0-1 0 0 0,-1 0 0 0 0,-1-1 0 0 0,-1-1 1 0 0,-1 0-1 0 0,-1-1 0 0 0,0-1 0 0 0,-1-1 0 0 0,-11 8-11 0 0,27-21 3 0 0,-1 0-3 0 0,1 1 0 0 0,-1 0 0 0 0,0-1 0 0 0,1 0 0 0 0,-1 0 0 0 0,0 0 0 0 0,-1 0 0 0 0,1-1 0 0 0,0 0 1 0 0,0 1-1 0 0,0-2 0 0 0,-1 1 0 0 0,1 0 0 0 0,-1-1 0 0 0,1 0 0 0 0,0 0 0 0 0,-1 0 0 0 0,1 0 0 0 0,2-3 2 0 0,1 0 1 0 0,0 1-1 0 0,0-1 1 0 0,0 0-1 0 0,0 0 0 0 0,0 0 1 0 0,1 0-1 0 0,-1 0 1 0 0,1 0-1 0 0,0 1 1 0 0,0-1-1 0 0,0 0 0 0 0,0 0 1 0 0,0 0-1 0 0,1 0 1 0 0,-1 0-1 0 0,1 0 0 0 0,0 0 1 0 0,0 0-1 0 0,0 1 1 0 0,0-2-3 0 0,15-33 6 0 0,2 1 1 0 0,1 0-1 0 0,2 2 1 0 0,1 0 0 0 0,26-28-7 0 0,-38 49 0 0 0,21-32 12 0 0,1 3-1 0 0,3 1 1 0 0,1 1-1 0 0,3 2 1 0 0,0 2-1 0 0,35-24-11 0 0,-41 37-150 0 0,1 1 0 0 0,1 2 0 0 0,1 1 0 0 0,1 2 1 0 0,0 1-1 0 0,1 2 0 0 0,1 2 0 0 0,0 1 0 0 0,38-4 150 0 0,-74 15-177 0 0,25-4-1432 0 0,-10 1-2957 0 0,-4-1-7590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2208 0 0,'0'0'2476'0'0,"0"0"-359"0"0,0 0 9 0 0,0 0 165 0 0,0 0-26 0 0,0 0-333 0 0,0 0-425 0 0,0 0-349 0 0,0 0-250 0 0,0 0-113 0 0,0 0-31 0 0,0 0 23 0 0,0 0 10 0 0,6 1-15 0 0,30 7 21 0 0,1-1 1 0 0,0-3-1 0 0,1-1 1 0 0,-1-1 0 0 0,0-2-1 0 0,5-2-803 0 0,21 1 379 0 0,200-3 235 0 0,-223-8-2623 0 0,-26 1-7989 0 0,-12 8-1593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5T14:30:50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0 349,'168'11,"-135"-5,0-1,0-2,0-2,1-1,-1-1,1-2,29-7,236-2,-274 7,-31-7,-11 7,-2 2</inkml:trace>
  <inkml:trace contextRef="#ctx0" brushRef="#br0" timeOffset="338.53">57 519,'2'4,"1"0,0 0,0-1,0 1,0 0,1-1,-1 0,1 0,0 0,0 0,0-1,0 1,0-1,1 0,-1 0,1-1,-1 1,1-1,0 0,0-1,-1 1,1-1,0 1,0-2,2 1,49 3,0-2,0-3,0-3,24-5,-10 2,124 5,-176 5,-7-2</inkml:trace>
  <inkml:trace contextRef="#ctx0" brushRef="#br0" timeOffset="901.385">451 11,'2'-1,"-1"0,1 0,-1 0,1 0,-1 0,1 0,-1 1,1-1,0 0,-1 1,1 0,0-1,-1 1,1 0,0 0,0 0,-1 0,1 0,0 0,0 1,-1-1,1 0,0 1,-1 0,1-1,0 1,-1 0,1 0,-1 0,1 0,-1 0,0 0,1 0,-1 0,0 0,1 1,-2-1,196 134,-51-27,-143-108,12 9,0 0,-1 0,0 1,0 1,-1 0,-1 1,0 0,0 1,-1 0,-1 0,2 5,-10-16,0 1,-1-1,1 0,-1 1,0-1,0 0,0 1,0-1,0 0,0 1,-1-1,1 0,-1 1,0-1,1 0,-1 0,0 1,0-1,-1 0,1 0,0 0,-1 0,1-1,-1 1,0 0,1-1,-1 1,0-1,0 1,-1 0,-72 37,55-30,-43 24,1 3,2 2,1 2,3 3,-18 20,10 8,63-61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11594 0 0,'0'0'1977'0'0,"0"0"-526"0"0,0 0-5 0 0,0 0 275 0 0,0 0 138 0 0,0 0-244 0 0,0 0-365 0 0,0 0-241 0 0,0 0-158 0 0,37-2-108 0 0,117-5-100 0 0,113-28 1421 0 0,-49 5-1281 0 0,-169 27-732 0 0,-49 3-106 0 0,0 0-26 0 0,0 0-31 0 0,0 0-32 0 0,0 0-38 0 0,0 0-67 0 0,0 0-112 0 0,-3 0-2826 0 0,1 0-6712 0 0,2 0-1583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4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9786 0 0,'0'0'2683'0'0,"0"0"-692"0"0,0 0-421 0 0,0 0-136 0 0,0 0-131 0 0,0 0-191 0 0,0 0-148 0 0,0 0-132 0 0,0 0-54 0 0,0 0 7 0 0,0 0-53 0 0,0 0-23 0 0,0 0-9 0 0,11 9-49 0 0,36 29-57 0 0,-43-36-517 0 0,-1 0 0 0 0,1 0-1 0 0,0 0 1 0 0,1-1 0 0 0,-1 0-1 0 0,0 1 1 0 0,0-1 0 0 0,0-1 0 0 0,1 1-1 0 0,-1-1 1 0 0,0 1 0 0 0,1-1-1 0 0,-1 0 1 0 0,1-1 0 0 0,3 0-77 0 0,10 0 232 0 0,66-4 184 0 0,-1-3 0 0 0,0-4 1 0 0,0-3-1 0 0,-1-5-416 0 0,-51 14-372 0 0,20-5-248 0 0,-19 0-5255 0 0,-25 7-6432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628 398 1696 0 0,'0'0'1379'0'0,"0"0"3"0"0,0 0 301 0 0,0 0 464 0 0,0 0 243 0 0,0 0-138 0 0,0 0-364 0 0,0 0-422 0 0,0 0-325 0 0,0 0-186 0 0,0 0-111 0 0,4-6 436 0 0,-5 5 2299 0 0,-142 52-2977 0 0,-152 78-137 0 0,201-80-194 0 0,95-49-266 0 0,-1 0 0 0 0,1 0 0 0 0,0 0 0 0 0,-1 0 0 0 0,1 1 0 0 0,-1-1 0 0 0,0 0 0 0 0,1 0-1 0 0,-1 1 1 0 0,1-1 0 0 0,-1 0 0 0 0,1 1 0 0 0,-1-1 0 0 0,0 0 0 0 0,1 1 0 0 0,-1-1 0 0 0,1 1 0 0 0,-1-1 0 0 0,0 0 0 0 0,0 1 0 0 0,1-1 0 0 0,-1 1-1 0 0,0-1 1 0 0,0 1 0 0 0,0-1 0 0 0,1 1 0 0 0,-1-1 0 0 0,0 1 0 0 0,0-1 0 0 0,0 1 0 0 0,0 0 0 0 0,0-1 0 0 0,0 1 0 0 0,0-1 0 0 0,0 1-1 0 0,0-1 1 0 0,0 1 0 0 0,0-1 0 0 0,-1 1 0 0 0,1-1 0 0 0,0 1 0 0 0,0-1 0 0 0,0 1 0 0 0,-1-1 0 0 0,1 1 0 0 0,0-1 0 0 0,-1 1 0 0 0,1-1 0 0 0,0 0-1 0 0,-1 1 1 0 0,1-1 0 0 0,-1 0 0 0 0,1 1 0 0 0,0-1 0 0 0,-1 0 0 0 0,1 1 0 0 0,-1-1 0 0 0,1 0 0 0 0,-1 0 0 0 0,0 1-5 0 0,53 7 159 0 0,4-5-33 0 0,122 20 96 0 0,-177-23-217 0 0,-1 0 1 0 0,1 0-1 0 0,0 0 0 0 0,0 0 1 0 0,0 0-1 0 0,-1 0 0 0 0,1 1 0 0 0,0-1 1 0 0,-1 0-1 0 0,1 0 0 0 0,0 1 1 0 0,0-1-1 0 0,-1 0 0 0 0,1 1 1 0 0,0-1-1 0 0,-1 1 0 0 0,1-1 1 0 0,-1 0-1 0 0,1 1 0 0 0,-1 0 1 0 0,1-1-1 0 0,-1 1 0 0 0,1-1 0 0 0,-1 1 1 0 0,1 0-1 0 0,-1-1 0 0 0,1 1 1 0 0,-1 0-1 0 0,0-1 0 0 0,0 1 1 0 0,1 0-1 0 0,-1 0 0 0 0,0-1 1 0 0,0 1-1 0 0,0 0 0 0 0,0 0 1 0 0,0-1-1 0 0,0 1 0 0 0,0 0 1 0 0,0 0-1 0 0,0-1 0 0 0,0 1 0 0 0,0 0 1 0 0,-1 0-1 0 0,1-1 0 0 0,0 1 1 0 0,0 0-1 0 0,-1 0 0 0 0,1-1 1 0 0,0 1-1 0 0,-1 0 0 0 0,1-1 1 0 0,-1 1-1 0 0,1-1 0 0 0,-1 1 1 0 0,1-1-1 0 0,-1 1 0 0 0,0-1 0 0 0,1 1 1 0 0,-1-1-1 0 0,1 1 0 0 0,-1-1 1 0 0,0 1-1 0 0,1-1 0 0 0,-1 0 1 0 0,0 0-6 0 0,-143 108 225 0 0,102-81-143 0 0,1 3 0 0 0,2 1-1 0 0,1 2 1 0 0,-16 20-82 0 0,50-50-1 0 0,1 0 1 0 0,0 1-1 0 0,0-1 1 0 0,0 1-1 0 0,1-1 1 0 0,-1 1-1 0 0,1 0 1 0 0,0 0-1 0 0,0 0 1 0 0,0 1-1 0 0,1-1 1 0 0,-1 0-1 0 0,1 1 1 0 0,0-1-1 0 0,1 0 0 0 0,-1 1 1 0 0,1-1-1 0 0,-1 1 1 0 0,1-1-1 0 0,1 1 1 0 0,-1 0-1 0 0,1-1 1 0 0,-1 0-1 0 0,1 1 1 0 0,1-1-1 0 0,-1 1 1 0 0,1-1-1 0 0,-1 0 1 0 0,1 0-1 0 0,0 0 1 0 0,1 0-1 0 0,-1 0 1 0 0,1 0-1 0 0,-1-1 1 0 0,1 1-1 0 0,3 1 1 0 0,4 2 24 0 0,1 0 0 0 0,0-2 0 0 0,0 1 0 0 0,1-1 0 0 0,0-1 0 0 0,0 0 0 0 0,0 0-1 0 0,0-2 1 0 0,0 1 0 0 0,1-2 0 0 0,-1 1 0 0 0,1-2 0 0 0,-1 0 0 0 0,1 0 0 0 0,-1-1 0 0 0,6-1-24 0 0,51-19 31 0 0,-68 20-87 0 0,-1-21-2468 0 0,0 0-883 0 0,0 8-3336 0 0,0 6-4815 0 0</inkml:trace>
  <inkml:trace contextRef="#ctx0" brushRef="#br0" timeOffset="349.3">244 1 9818 0 0,'0'0'2009'0'0,"0"0"-341"0"0,0 0-308 0 0,0 0-140 0 0,0 0 77 0 0,0 0 32 0 0,0 0-107 0 0,0 0-159 0 0,0 0-191 0 0,0 0-161 0 0,-4 32-118 0 0,-12 104-62 0 0,14-120-352 0 0,0 1 1 0 0,2-1-1 0 0,0 0 0 0 0,1 0 1 0 0,0 0-1 0 0,1 0 1 0 0,1 0-1 0 0,1 0 0 0 0,0-1 1 0 0,1 2-180 0 0,9 32 443 0 0,0-1-241 0 0,-3 0 1 0 0,-2 1 0 0 0,-2 0-1 0 0,-2 0 1 0 0,-2 1 0 0 0,-3 0 0 0 0,-1-1-1 0 0,-9 49-202 0 0,-6-19 76 0 0,0-10-100 0 0,3 0-1 0 0,3 0 1 0 0,0 63 24 0 0,14-81-422 0 0,-4-50 306 0 0,0-1 0 0 0,1 0 0 0 0,-1 1 0 0 0,0-1 0 0 0,1 0 0 0 0,-1 0 0 0 0,0 1 0 0 0,1-1 0 0 0,-1 0 0 0 0,1 0 0 0 0,-1 1 0 0 0,1-1 0 0 0,-1 0 0 0 0,0 0 0 0 0,1 0 0 0 0,-1 0 0 0 0,1 0 0 0 0,-1 0 0 0 0,1 0 0 0 0,-1 0 0 0 0,1 0 0 0 0,-1 0 0 0 0,1 0 0 0 0,-1 0 0 0 0,0 0 0 0 0,1 0 0 0 0,-1 0 0 0 0,1 0 0 0 0,-1-1 0 0 0,1 1-1 0 0,-1 0 1 0 0,0 0 0 0 0,1 0 0 0 0,-1-1 0 0 0,1 1 0 0 0,-1 0 0 0 0,0-1 0 0 0,1 1 0 0 0,-1 0 0 0 0,0-1 0 0 0,1 1 0 0 0,-1 0 0 0 0,0-1 0 0 0,0 1 0 0 0,0-1 0 0 0,1 1 0 0 0,-1 0 0 0 0,0-1 0 0 0,0 1 0 0 0,0-1 0 0 0,0 1 0 0 0,0-1 0 0 0,1 1 0 0 0,-1-1 0 0 0,0 1 0 0 0,0-1 116 0 0,4-5-4158 0 0,0 2-7366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0:5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26 2000 0 0,'0'0'2168'0'0,"0"0"159"0"0,0 0 179 0 0,0 0 22 0 0,0 0-95 0 0,0 0-305 0 0,0 0-370 0 0,0 0-311 0 0,0 0-228 0 0,0 0-167 0 0,0 0-129 0 0,0 0-86 0 0,0 0-86 0 0,-2-4-96 0 0,-6-13-108 0 0,6 13-122 0 0,2 4-86 0 0,0 0-64 0 0,0 0-46 0 0,-2 19 403 0 0,-17 146 387 0 0,-5 48-862 0 0,24-213-223 0 0,0 0-32 0 0,0 0-35 0 0,6-2-443 0 0,0-1 0 0 0,-1 0 0 0 0,0-1 1 0 0,0 1-1 0 0,0-1 0 0 0,0 0 0 0 0,0 0 0 0 0,-1-1 0 0 0,0 1 1 0 0,1-1-1 0 0,-2 0 0 0 0,4-4 576 0 0,-2 3-1648 0 0,2-3-3808 0 0,-3 2-5731 0 0</inkml:trace>
  <inkml:trace contextRef="#ctx0" brushRef="#br0" timeOffset="255.68">1 468 10850 0 0,'0'0'2222'0'0,"0"0"-708"0"0,0 0-381 0 0,0 0-7 0 0,0 0 6 0 0,0 0-57 0 0,0 0-91 0 0,0 0-84 0 0,0 0-47 0 0,0 0-92 0 0,0 0-127 0 0,0 0-117 0 0,0 0-65 0 0,28 4-74 0 0,91 14-104 0 0,0-14 84 0 0,-18-16-470 0 0,-58 3-4072 0 0,-6 1-6837 0 0,-28 8 1175 0 0</inkml:trace>
  <inkml:trace contextRef="#ctx0" brushRef="#br0" timeOffset="686.265">83 678 4953 0 0,'0'0'3838'0'0,"0"0"-1027"0"0,0 0-619 0 0,0 0-267 0 0,0 0-286 0 0,0 0-429 0 0,0 0-426 0 0,0 0-270 0 0,0 0-109 0 0,0 0 42 0 0,0 0 85 0 0,0 0 37 0 0,4 7 1 0 0,-2-3-442 0 0,-2-2-93 0 0,1 0 0 0 0,-1-1 1 0 0,1 1-1 0 0,0-1 0 0 0,-1 1 1 0 0,1-1-1 0 0,0 0 0 0 0,0 1 1 0 0,0-1-1 0 0,0 0 0 0 0,0 1 1 0 0,0-1-1 0 0,0 0 0 0 0,1 0 0 0 0,-1 0 1 0 0,0 0-1 0 0,1 0 0 0 0,-1 0 1 0 0,0 0-1 0 0,1-1 0 0 0,-1 1 1 0 0,1 0-1 0 0,0-1 0 0 0,-1 1 1 0 0,1-1-1 0 0,-1 0 0 0 0,2 1-35 0 0,164 7 2074 0 0,-165-8-2061 0 0,0 0 0 0 0,0 0 0 0 0,0 0 0 0 0,0 1 0 0 0,0-1 0 0 0,0 1 0 0 0,0 0 0 0 0,0 0 0 0 0,0-1 0 0 0,0 1 0 0 0,0 0 0 0 0,0 1 0 0 0,-1-1 0 0 0,1 0 0 0 0,0 0 0 0 0,-1 1 0 0 0,1-1 0 0 0,-1 1 0 0 0,1-1 0 0 0,-1 1 0 0 0,0 0 0 0 0,0 0 0 0 0,0-1 0 0 0,0 1 0 0 0,0 0 0 0 0,0 0 0 0 0,0 0 0 0 0,-1 0 0 0 0,1 0 0 0 0,0 0 0 0 0,-1 0 0 0 0,0 1 0 0 0,0-1 0 0 0,0 0 0 0 0,0 0 0 0 0,0 0 0 0 0,0 0 0 0 0,0 0 0 0 0,0 0 0 0 0,-1 0 0 0 0,1 0 0 0 0,-1 0 0 0 0,0 0 0 0 0,1 0 0 0 0,-1 0 0 0 0,0 0 0 0 0,0 0 0 0 0,-1 0 0 0 0,1 0 0 0 0,0-1 0 0 0,0 1 0 0 0,-1 0 0 0 0,1-1 0 0 0,-1 0 0 0 0,0 2-13 0 0,-60 61 224 0 0,-22 34-3 0 0,89-72-137 0 0,29-15 195 0 0,166-44-184 0 0,-138 21-1456 0 0,-22 2-6695 0 0,-28 6-3912 0 0</inkml:trace>
  <inkml:trace contextRef="#ctx0" brushRef="#br0" timeOffset="1406.056">685 903 10058 0 0,'0'0'2535'0'0,"0"0"-476"0"0,0 0-210 0 0,0 0-66 0 0,0 0-116 0 0,0 0-256 0 0,0 0-328 0 0,0 0-275 0 0,0 0-147 0 0,0 0-39 0 0,0 0-34 0 0,0 0-53 0 0,0 0-64 0 0,6-16-66 0 0,18-48-40 0 0,35-33 794 0 0,-34 61-911 0 0,1 1-1 0 0,1 2 1 0 0,2 0-1 0 0,1 2 1 0 0,28-22-248 0 0,-31 38-79 0 0,-27 15 39 0 0,0 0 3 0 0,31 74-210 0 0,-26-63 259 0 0,-3-4-11 0 0,1 1 1 0 0,0-1 0 0 0,1 0-1 0 0,-1 1 1 0 0,1-2-1 0 0,1 1 1 0 0,-1 0-1 0 0,1-1 1 0 0,0 0-1 0 0,1 0 1 0 0,-1 0 0 0 0,1-1-1 0 0,1 1-1 0 0,-5-4 3 0 0,1 0-1 0 0,-1 0 1 0 0,1 0-1 0 0,-1-1 1 0 0,1 1 0 0 0,0-1-1 0 0,0 0 1 0 0,-1 1-1 0 0,1-1 1 0 0,0-1 0 0 0,0 1-1 0 0,0 0 1 0 0,0-1-1 0 0,0 1 1 0 0,1-1-1 0 0,-1 0 1 0 0,0 0 0 0 0,0 0-1 0 0,0 0 1 0 0,0-1-1 0 0,0 1 1 0 0,0-1-1 0 0,0 0 1 0 0,0 0 0 0 0,0 0-1 0 0,0 0 1 0 0,-1-1-1 0 0,1 1 1 0 0,1-2-3 0 0,115-122 205 0 0,-59 56-204 0 0,-50 54-1 0 0,1 2 0 0 0,1-1 0 0 0,0 2 0 0 0,0-1 1 0 0,1 2-1 0 0,1 0 0 0 0,9-6 0 0 0,-21 19-3 0 0,0 1 0 0 0,0-1 1 0 0,-1 1-1 0 0,1 0 1 0 0,-1 0-1 0 0,0 0 0 0 0,0 0 1 0 0,0 0-1 0 0,0 0 1 0 0,0 0-1 0 0,-1 0 1 0 0,1 0-1 0 0,-1 0 0 0 0,0 0 1 0 0,0 0-1 0 0,0 1 1 0 0,-1-1-1 0 0,1 0 0 0 0,-1 0 1 0 0,1 0-1 0 0,-2 3 3 0 0,2 5 0 0 0,-15 195 143 0 0,15-196-168 0 0,0 0 0 0 0,0 0 0 0 0,1-1 0 0 0,0 1 0 0 0,1 0 0 0 0,0-1 0 0 0,1 1 0 0 0,0-1 1 0 0,0 0-1 0 0,1 1 0 0 0,0-2 0 0 0,4 7 25 0 0,38 12-2712 0 0,-27-27-1628 0 0,-2-4-4337 0 0,-8 0-3623 0 0</inkml:trace>
  <inkml:trace contextRef="#ctx0" brushRef="#br0" timeOffset="1973.371">1801 328 10658 0 0,'0'0'3221'0'0,"0"0"-899"0"0,0 0-431 0 0,0 0-155 0 0,0 0-223 0 0,0 0-277 0 0,0 0-267 0 0,0 0-235 0 0,0 0-145 0 0,0 0-97 0 0,0 0-75 0 0,0 0-69 0 0,-1-2-47 0 0,45 90 1627 0 0,80 256-1537 0 0,-92-262-367 0 0,-31-82 13 0 0,0 0-1 0 0,-1 0 0 0 0,1-1 1 0 0,0 1-1 0 0,0 0 1 0 0,0 0-1 0 0,0-1 1 0 0,-1 1-1 0 0,1 0 1 0 0,0-1-1 0 0,0 1 0 0 0,-1-1 1 0 0,1 1-1 0 0,0-1 1 0 0,-1 0-1 0 0,1 1 1 0 0,0-1-1 0 0,-1 0 1 0 0,1 1-1 0 0,-1-1 0 0 0,1 0 1 0 0,-1 0-1 0 0,0 1 1 0 0,1-1-1 0 0,-1 0 1 0 0,0 0-1 0 0,1 0 1 0 0,-1 1-1 0 0,0-1 0 0 0,0 0 1 0 0,0 0-1 0 0,0 0 1 0 0,0 0-1 0 0,0 0 1 0 0,0 0-1 0 0,0 0 1 0 0,0 1-1 0 0,0-1 0 0 0,0 0 1 0 0,-1-1-37 0 0,2-1 89 0 0,88-444 90 0 0,-77 355-1932 0 0,-9 87-452 0 0,-1 5-4601 0 0,1 0-5180 0 0</inkml:trace>
  <inkml:trace contextRef="#ctx0" brushRef="#br0" timeOffset="2424.267">2326 155 12571 0 0,'0'0'2113'0'0,"0"0"-482"0"0,0 0-136 0 0,0 0 54 0 0,0 0-4 0 0,0 0-164 0 0,0 0-304 0 0,0 0-287 0 0,0 0-187 0 0,0 0-114 0 0,0 0-58 0 0,0 0-28 0 0,9-12-43 0 0,28-38-43 0 0,5 26 447 0 0,-30 22-630 0 0,97-2 604 0 0,-108 4-731 0 0,1 0-1 0 0,0 1 1 0 0,0-1-1 0 0,0 1 1 0 0,0-1-1 0 0,0 1 1 0 0,-1-1-1 0 0,1 1 1 0 0,0 0-1 0 0,0 0 1 0 0,-1 0-1 0 0,1 0 1 0 0,-1 0-1 0 0,1 0 1 0 0,-1 1-1 0 0,1-1 1 0 0,-1 0-1 0 0,0 1 1 0 0,1-1-1 0 0,-1 1 0 0 0,0-1 1 0 0,0 1-1 0 0,0 0 1 0 0,0-1-1 0 0,-1 1 1 0 0,1 0-1 0 0,0 0 1 0 0,-1-1-1 0 0,1 1 1 0 0,-1 0-1 0 0,0 0 1 0 0,1 0-1 0 0,-1 0 1 0 0,0 0-1 0 0,0 0 1 0 0,0 0-1 0 0,-1 1-6 0 0,-13 71 263 0 0,0-48-171 0 0,8-18-69 0 0,2 0-1 0 0,-1 1 1 0 0,1-1-1 0 0,0 1 1 0 0,1-1 0 0 0,0 1-1 0 0,1 0 1 0 0,0 0-1 0 0,0 1 1 0 0,0-1-1 0 0,2 0 1 0 0,-1 1 0 0 0,1 4-23 0 0,2-12 17 0 0,0 1 1 0 0,0-1 0 0 0,0 0 0 0 0,1 0 0 0 0,-1 0 0 0 0,1 0-1 0 0,-1 0 1 0 0,1-1 0 0 0,0 1 0 0 0,-1-1 0 0 0,1 1 0 0 0,0-1-1 0 0,0 0 1 0 0,0 0 0 0 0,0-1 0 0 0,0 1 0 0 0,0-1 0 0 0,0 1-1 0 0,0-1 1 0 0,0 0 0 0 0,1 0 0 0 0,-1 0 0 0 0,0-1 0 0 0,0 1-1 0 0,2-1-17 0 0,0 1 32 0 0,21-2-12 0 0,0-2-1 0 0,-1 0 1 0 0,1-1 0 0 0,-1-2 0 0 0,0-1-1 0 0,0-1 1 0 0,8-5-20 0 0,-7 5-406 0 0,-6 3-1011 0 0,-1 0-6564 0 0,-13 2-4948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1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52 9346 0 0,'0'0'2222'0'0,"0"0"-590"0"0,0 0-398 0 0,0 0-51 0 0,0 0 100 0 0,0 0 74 0 0,0 0-62 0 0,0 0-195 0 0,0 0-231 0 0,0 0-213 0 0,0 0-160 0 0,-5 0-83 0 0,-14-3-31 0 0,14 3 26 0 0,5 2 3346 0 0,0 10-3371 0 0,-36 70-173 0 0,3 2 0 0 0,-12 57-210 0 0,6-21 94 0 0,-112 300 109 0 0,108-291-284 0 0,37-109-208 0 0,-2 0 1 0 0,0 0-1 0 0,-1 0 1 0 0,-1-2-1 0 0,-1 1 1 0 0,-1-1-1 0 0,0-1 1 0 0,-1 0-1 0 0,-5 5 289 0 0,7-17-3845 0 0,24-33 1703 0 0,-12 26 2364 0 0,29-57-1175 0 0,45-93-5214 0 0,-14-4-5961 0 0,-52 125 11089 0 0</inkml:trace>
  <inkml:trace contextRef="#ctx0" brushRef="#br0" timeOffset="506.207">314 130 4305 0 0,'0'0'3387'0'0,"0"0"-966"0"0,0 0-567 0 0,0 0-161 0 0,0 0-2 0 0,0 0 40 0 0,0 0-70 0 0,0 0-237 0 0,0 0-274 0 0,0 0-276 0 0,0 0-223 0 0,0 0-165 0 0,0 0-122 0 0,0-10-71 0 0,0-23 11 0 0,0 57 751 0 0,35 164 717 0 0,81 224-1007 0 0,-55-158-645 0 0,-59-248-129 0 0,0 0 1 0 0,0 0 0 0 0,0 0-1 0 0,0 0 1 0 0,1-1-1 0 0,0 1 1 0 0,0-1 0 0 0,1 1-1 0 0,0-1 1 0 0,0 0-1 0 0,0 0 1 0 0,0-1 0 0 0,1 1-1 0 0,0 0 9 0 0,-3-6 18 0 0,1 1 0 0 0,-1-1 0 0 0,0 0-1 0 0,0 0 1 0 0,0 0 0 0 0,0 0-1 0 0,0 0 1 0 0,0 0 0 0 0,0-1 0 0 0,-1 1-1 0 0,1-1 1 0 0,0 1 0 0 0,-1-1 0 0 0,1 1-1 0 0,-1-1 1 0 0,0 0 0 0 0,1 0 0 0 0,-1 0-1 0 0,0 0 1 0 0,0 0 0 0 0,0 0 0 0 0,0 0-1 0 0,0 0 1 0 0,-1 0 0 0 0,1-1-18 0 0,6-9 79 0 0,15-31 0 0 0,-1-1 1 0 0,-3 0-1 0 0,-1-2 0 0 0,-2 0 0 0 0,-2-1 1 0 0,-3 0-1 0 0,-1-1 0 0 0,0-24-79 0 0,18-79 100 0 0,50-155-83 0 0,-58 215-32 0 0,-19 90-27 0 0,0 1-77 0 0,-17-7-1766 0 0,-23 19-4178 0 0,23 11-3734 0 0,14-14-1439 0 0</inkml:trace>
  <inkml:trace contextRef="#ctx0" brushRef="#br0" timeOffset="901.064">1050 535 8666 0 0,'0'0'2852'0'0,"0"0"-1166"0"0,0 0-355 0 0,0 0 216 0 0,0 0 199 0 0,0 0-28 0 0,0 0-209 0 0,0 0-343 0 0,0 0-361 0 0,0 0-271 0 0,0 0-221 0 0,0 0-154 0 0,0 0-58 0 0,-15 7-34 0 0,-47 29 4 0 0,28 14 57 0 0,32-40-108 0 0,-3 7 4 0 0,0 0-1 0 0,2 0 1 0 0,0 1 0 0 0,1 0 0 0 0,0-1 0 0 0,2 1 0 0 0,0 0 0 0 0,1 0 0 0 0,1 5-24 0 0,-1-17 6 0 0,0 1-1 0 0,1-1 1 0 0,-1 1-1 0 0,1-1 1 0 0,1 1-1 0 0,-1-1 1 0 0,1 0-1 0 0,0 0 1 0 0,0 0-1 0 0,1-1 1 0 0,0 1-1 0 0,0-1 1 0 0,0 0-1 0 0,1 0 1 0 0,0 0-1 0 0,0-1 1 0 0,0 1-1 0 0,0-1 1 0 0,1-1-1 0 0,-1 1 1 0 0,1-1-1 0 0,0 0 1 0 0,0 0-1 0 0,0 0 1 0 0,0-1-1 0 0,2 0-5 0 0,0 1 87 0 0,0-1 0 0 0,1-1 0 0 0,-1 1 1 0 0,1-2-1 0 0,-1 1 0 0 0,1-1 0 0 0,-1 0 0 0 0,1-1 0 0 0,-1 0 0 0 0,1 0 0 0 0,-1-1 0 0 0,0 0 0 0 0,1 0 0 0 0,-1-1 0 0 0,0 0 0 0 0,-1-1 0 0 0,1 1 0 0 0,0-2 1 0 0,-1 1-1 0 0,0-1 0 0 0,1-1-87 0 0,-1-2 94 0 0,0-1 1 0 0,0-1 0 0 0,-1 1-1 0 0,-1-1 1 0 0,0 0 0 0 0,0 0-1 0 0,-1-1 1 0 0,0 0 0 0 0,0 1 0 0 0,-2-1-1 0 0,1 0 1 0 0,-1 0 0 0 0,-1-1-1 0 0,0 1 1 0 0,0 0 0 0 0,-1-1-1 0 0,-1 1 1 0 0,-1-9-95 0 0,1 13-5 0 0,0 0 1 0 0,0 0-1 0 0,0 0 0 0 0,-1 0 1 0 0,0 1-1 0 0,0-1 0 0 0,-1 1 1 0 0,1-1-1 0 0,-2 1 0 0 0,1 0 1 0 0,-1 0-1 0 0,0 0 0 0 0,0 1 1 0 0,0 0-1 0 0,-1-1 0 0 0,0 1 1 0 0,0 1-1 0 0,0-1 0 0 0,0 1 1 0 0,-5-3 4 0 0,4 3-285 0 0,0 0 1 0 0,-1 1 0 0 0,0 0 0 0 0,1 0 0 0 0,-1 0 0 0 0,0 1-1 0 0,-1 0 1 0 0,1 0 0 0 0,0 1 0 0 0,0 0 0 0 0,-1 0 0 0 0,-3 1 284 0 0,11 0-70 0 0,-18 0-3027 0 0,7 0-2657 0 0,1 0-6307 0 0</inkml:trace>
  <inkml:trace contextRef="#ctx0" brushRef="#br0" timeOffset="1388.254">1376 523 17252 0 0,'0'0'2159'0'0,"0"0"-1016"0"0,0 0-439 0 0,0 0-32 0 0,0 0-17 0 0,0 0-72 0 0,0 0-109 0 0,0 0-83 0 0,0 0-91 0 0,0 0-29 0 0,0 0-55 0 0,0 0-76 0 0,-14 32-17 0 0,-38 99-41 0 0,50-129-78 0 0,1-1 1 0 0,0 1-1 0 0,0 0 0 0 0,0-1 0 0 0,0 1 0 0 0,0 0 0 0 0,0 0 0 0 0,1 0 0 0 0,-1 0 0 0 0,0 0 0 0 0,1 0 1 0 0,0 0-1 0 0,-1 0 0 0 0,1 0 0 0 0,0 0 0 0 0,0 0 0 0 0,0 0 0 0 0,0 0 0 0 0,1 0 0 0 0,-1 0 0 0 0,1 0 0 0 0,-1 0 1 0 0,1 0-1 0 0,-1 0 0 0 0,1-1 0 0 0,0 1 0 0 0,0 0 0 0 0,0 0 0 0 0,0 0 0 0 0,1 0-4 0 0,3 4 35 0 0,1 0 15 0 0,0 0 1 0 0,0 0 0 0 0,0-1 0 0 0,1 0-1 0 0,0-1 1 0 0,0 1 0 0 0,0-1-1 0 0,0 0 1 0 0,1-1 0 0 0,0 0-1 0 0,-1 0 1 0 0,1-1 0 0 0,0 0-1 0 0,0 0 1 0 0,1 0 0 0 0,-1-1 0 0 0,0-1-1 0 0,0 0 1 0 0,1 0 0 0 0,-1 0-1 0 0,0-1 1 0 0,7-1-51 0 0,3 2 145 0 0,-3-3-67 0 0,-1 1-1 0 0,1-2 1 0 0,-1 0-1 0 0,0-1 1 0 0,0 0-1 0 0,-1-1 1 0 0,1 0-1 0 0,-1-1 0 0 0,-1-1 1 0 0,1 0-1 0 0,-1-1 1 0 0,-1 0-1 0 0,0-1 1 0 0,0 0-1 0 0,-1 0 1 0 0,0-1-1 0 0,-1-1 1 0 0,5-7-78 0 0,38-61 371 0 0,-52 79-311 0 0,0 1 6 0 0,0 0-7 0 0,-1 5-56 0 0,-6 8-36 0 0,1 0 0 0 0,1 0 0 0 0,0 0 0 0 0,1 0 0 0 0,0 1 0 0 0,1 0 0 0 0,0 0 0 0 0,1 0 0 0 0,1 0 0 0 0,1 0 0 0 0,-1 2 33 0 0,2-13-7 0 0,0 1-1 0 0,0-1 1 0 0,0 0-1 0 0,0 1 1 0 0,0-1 0 0 0,1 0-1 0 0,0 0 1 0 0,-1 0 0 0 0,1 0-1 0 0,0 0 1 0 0,0 0-1 0 0,1-1 1 0 0,-1 1 0 0 0,1 0-1 0 0,-1-1 1 0 0,1 0-1 0 0,0 0 1 0 0,0 0 0 0 0,0 0-1 0 0,0 0 1 0 0,0-1 0 0 0,0 1-1 0 0,0-1 1 0 0,1 0-1 0 0,-1 0 1 0 0,0 0 0 0 0,1 0-1 0 0,-1 0 1 0 0,3-1 7 0 0,106 6 30 0 0,-98-9 4 0 0,0-1-1 0 0,0 0 1 0 0,0-1 0 0 0,-1-1 0 0 0,1 0 0 0 0,-2-1-1 0 0,1 0 1 0 0,-1-1 0 0 0,0 0 0 0 0,0-1-1 0 0,-1 0 1 0 0,0-1 0 0 0,-1 0 0 0 0,0-1-1 0 0,-1 0 1 0 0,5-7-34 0 0,-6 8-83 0 0,-1-1-1 0 0,-1 1 0 0 0,1-1 1 0 0,-2 0-1 0 0,1 0 1 0 0,-2-1-1 0 0,1 0 1 0 0,-2 1-1 0 0,1-2 1 0 0,-2 1-1 0 0,1 0 1 0 0,-2 0-1 0 0,0-1 0 0 0,0 1 1 0 0,-1-1-1 0 0,-1 1 1 0 0,0-3 83 0 0,-3 1-3598 0 0,1 7-2714 0 0,-2 2-6599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15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744 789 11194 0 0,'0'0'2742'0'0,"0"0"-715"0"0,0 0-314 0 0,0 0-109 0 0,0 0-92 0 0,0 0-183 0 0,0 0-322 0 0,0 0-311 0 0,0 0-216 0 0,0 0-95 0 0,0 0-22 0 0,0 0 21 0 0,0 0-2 0 0,0 3 2189 0 0,0 28-2449 0 0,0 0 0 0 0,-3 0-1 0 0,0 0 1 0 0,-2-1 0 0 0,-7 25-122 0 0,-18 64 66 0 0,35-101-2584 0 0,12-25-5696 0 0,-14 0-2156 0 0</inkml:trace>
  <inkml:trace contextRef="#ctx0" brushRef="#br0" timeOffset="1423.754">900 848 9770 0 0,'0'0'2537'0'0,"0"0"-806"0"0,0 0-328 0 0,0 0 14 0 0,0 0-19 0 0,0 0-175 0 0,0 0-335 0 0,0 0-343 0 0,0 0-195 0 0,0 0 19 0 0,0 0 101 0 0,0 0 94 0 0,4 2 52 0 0,7 3-382 0 0,1-1 1 0 0,1 0 0 0 0,-1-1-1 0 0,0 0 1 0 0,1-1-1 0 0,0-1 1 0 0,-1 1-1 0 0,1-2 1 0 0,0 0-1 0 0,0-1 1 0 0,-1 0-1 0 0,1-1 1 0 0,5-1-235 0 0,78-2 68 0 0,-96 5-52 0 0,0 0 1 0 0,0 0 0 0 0,0 0-10 0 0,0 0 28 0 0,0 0-5 0 0,0 0 18 0 0,0 0 42 0 0,0 0 0 0 0,0 0 21 0 0,0 0-2 0 0,0 0 2 0 0,0 0-27 0 0,0 0-11 0 0,0 0 17 0 0,0 0-18 0 0,-25-8 233 0 0,11 5-262 0 0,14 3-63 0 0,0 0-4 0 0,0 0-1 0 0,0 0-5 0 0,0 0 5 0 0,0 0 2 0 0,0 0 6 0 0,0 0 5 0 0,0 0 17 0 0,0 0 9 0 0,0 0-4 0 0,0 0 1 0 0,0 0-12 0 0,0 0 7 0 0,0 0 9 0 0,0 0 0 0 0,0 0-10 0 0,0 0-12 0 0,0 0 14 0 0,0 0-8 0 0,0 0 6 0 0,0 0 4 0 0,0 0 5 0 0,0 0-1 0 0,0 0 6 0 0,0 0-29 0 0,0 0 14 0 0,0 0 6 0 0,0 0-16 0 0,0 0 12 0 0,0 0-17 0 0,0 0 3 0 0,0 0 24 0 0,0 0-19 0 0,0 0 14 0 0,0 0 1 0 0,0 0-13 0 0,0 0 3 0 0,0 0-4 0 0,0 0 4 0 0,0 0-2 0 0,0 0 16 0 0,0 0-2 0 0,0 0-1 0 0,0 0-18 0 0,0 0 26 0 0,0 0-18 0 0,0 0 5 0 0,0 0 13 0 0,0 0 2 0 0,0 0-3 0 0,-5-26 705 0 0,-56-61-672 0 0,25 38-25 0 0,36 49-28 0 0,-1 0-1 0 0,1-1 0 0 0,0 1 0 0 0,0 0 0 0 0,0 0 1 0 0,-1-1-1 0 0,1 1 0 0 0,0 0 0 0 0,0 0 0 0 0,0-1 0 0 0,-1 1 1 0 0,1 0-1 0 0,0 0 0 0 0,0 0 0 0 0,-1 0 0 0 0,1-1 0 0 0,0 1 1 0 0,-1 0-1 0 0,1 0 0 0 0,0 0 0 0 0,-1 0 0 0 0,1 0 1 0 0,0 0-1 0 0,0 0 0 0 0,-1 0 0 0 0,1 0 0 0 0,0 0 0 0 0,-1 0 1 0 0,1 0-1 0 0,0 0 0 0 0,-1 0 0 0 0,1 0 0 0 0,0 0 1 0 0,-1 0-1 0 0,1 0 0 0 0,0 0 0 0 0,-1 0 0 0 0,1 1 0 0 0,0-1 1 0 0,0 0-1 0 0,-1 0 0 0 0,1 0 0 0 0,0 0 0 0 0,0 1 0 0 0,-1-1 1 0 0,1 0-1 0 0,0 0 0 0 0,0 1 0 0 0,0-1 0 0 0,-1 0 1 0 0,1 0-1 0 0,0 1 0 0 0,0-1 0 0 0,0 0 0 0 0,0 1 0 0 0,0-1 1 0 0,-1 0-1 0 0,1 1 0 0 0,0-1 0 0 0,0 0 0 0 0,0 1 0 0 0,0-1 1 0 0,0 0-1 0 0,0 1 0 0 0,0-1 0 0 0,0 0 0 0 0,0 1 1 0 0,0-1-1 0 0,1 0 0 0 0,-1 1 1 0 0,-5 37 48 0 0,3-21-44 0 0,-22 206 63 0 0,4-97-67 0 0,16-101-19 0 0,62-84 138 0 0,44-22-85 0 0,-90 51-4442 0 0,-9 27 3481 0 0,1-1-1531 0 0,-1 0-3185 0 0,-1 1-6347 0 0</inkml:trace>
  <inkml:trace contextRef="#ctx0" brushRef="#br0" timeOffset="2057.424">1311 789 9130 0 0,'0'0'3725'0'0,"0"0"-1735"0"0,0 0-624 0 0,0 0 17 0 0,0 0 40 0 0,0 0-53 0 0,0 0-246 0 0,0 0-272 0 0,0 0-250 0 0,0 0-217 0 0,0 0-109 0 0,0 0-57 0 0,0 0-11 0 0,-4-7-4 0 0,-8-20-12 0 0,33 13 951 0 0,122-11 762 0 0,-141 24-1896 0 0,-1 0 1 0 0,1 0-1 0 0,-1 1 1 0 0,1-1 0 0 0,-1 0-1 0 0,1 1 1 0 0,0-1-1 0 0,-1 1 1 0 0,1 0 0 0 0,0 0-1 0 0,-1 0 1 0 0,1-1 0 0 0,0 1-1 0 0,-1 1 1 0 0,1-1-1 0 0,0 0 1 0 0,-1 0 0 0 0,1 1-1 0 0,-1-1 1 0 0,1 1-1 0 0,0-1 1 0 0,-1 1 0 0 0,1 0-1 0 0,-1-1 1 0 0,1 1-1 0 0,-1 0 1 0 0,0 0 0 0 0,1 0-1 0 0,-1 0 1 0 0,0 0 0 0 0,0 1-1 0 0,0-1 1 0 0,1 0-1 0 0,-1 0 1 0 0,0 1 0 0 0,-1-1-1 0 0,1 1 1 0 0,0-1-1 0 0,0 1 1 0 0,-1-1 0 0 0,1 1-1 0 0,-1-1 1 0 0,1 1 0 0 0,-1 0-1 0 0,0-1 1 0 0,1 1-1 0 0,-1 0 1 0 0,0 1-10 0 0,-3 13 56 0 0,0 1 0 0 0,0-1 0 0 0,-2 0 0 0 0,0 0 0 0 0,-1-1 0 0 0,-1 1 0 0 0,0-1-1 0 0,-1-1 1 0 0,0 1 0 0 0,-1-1 0 0 0,-1-1 0 0 0,0 0 0 0 0,-3 2-56 0 0,-41 65 61 0 0,34 0 19 0 0,63-61 199 0 0,-29-18-157 0 0,-1 0-1 0 0,1-1 1 0 0,-1-1-1 0 0,1 0 1 0 0,-1-1 0 0 0,0 0-1 0 0,1-1 1 0 0,-1 0 0 0 0,-1-1-1 0 0,9-4-121 0 0,3 0 106 0 0,14-3 83 0 0,-38 8-982 0 0,2-4-7653 0 0,2 6-3769 0 0</inkml:trace>
  <inkml:trace contextRef="#ctx0" brushRef="#br0" timeOffset="3467.221">1083 1024 0 0 0,'-31'5'0'0'0,"37"-18"14049"0"0,3-3-7213 0 0,2-5-5050 0 0,22-27-4959 0 0,-21 34 5165 0 0,-9 14-124 0 0,-4 2-4051 0 0,1 0-3794 0 0,0 2-4876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0 0 0,'0'0'1271'0'0,"0"0"173"0"0,0 0 265 0 0,0 0 182 0 0,0 0 53 0 0,0 0-72 0 0,0 0-126 0 0,0 0-137 0 0,0 0-164 0 0,0 0-155 0 0,-7 3-171 0 0,-19 9-142 0 0,20-9-82 0 0,6-3-29 0 0,0 0-68 0 0,0 0-56 0 0,0 0-65 0 0,13 7 5836 0 0,27-6-7031 0 0,-30-2 1120 0 0,347 12 618 0 0,-301-18-1011 0 0,-59 6-1566 0 0,-16 31-3128 0 0,-3-4-1373 0 0,15-19 1388 0 0,0 1-6928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9194 0 0,'0'0'3157'0'0,"0"0"-924"0"0,0 0-516 0 0,0 0-100 0 0,0 0-16 0 0,0 0-142 0 0,0 0-308 0 0,0 0-322 0 0,0 0-290 0 0,0 0-139 0 0,0 0-49 0 0,0 0-51 0 0,0 0 3 0 0,12 11 574 0 0,83-1 1316 0 0,7-10-1236 0 0,-78-1-887 0 0,-1 0 1 0 0,0 1-1 0 0,0 2 0 0 0,0 0 1 0 0,0 1-1 0 0,-1 2 0 0 0,4 1-70 0 0,-21-5-419 0 0,19 10 582 0 0,-16 2-7027 0 0,-8-12 1390 0 0,0-1-6293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2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796 762 0 0 0,'0'0'1928'0'0,"0"0"682"0"0,0 0 174 0 0,0 0-169 0 0,0 0-277 0 0,0 0-310 0 0,0 0-370 0 0,0 0-314 0 0,0 0-257 0 0,0 0-206 0 0,0 0-124 0 0,0 0-96 0 0,0 0-94 0 0,-2-4-75 0 0,-6-13-80 0 0,5 13-65 0 0,3 4-48 0 0,0 0-31 0 0,0 0-19 0 0,0 0-32 0 0,0 0-6 0 0,0 0-23 0 0,0 0-35 0 0,22-1 984 0 0,159-39 991 0 0,-180 40-2128 0 0,0 0 0 0 0,0 0-1 0 0,0 0 1 0 0,0 0 0 0 0,0 0 0 0 0,1 1-1 0 0,-1-1 1 0 0,0 0 0 0 0,0 1-1 0 0,0-1 1 0 0,0 0 0 0 0,-1 1 0 0 0,1-1-1 0 0,0 1 1 0 0,0 0 0 0 0,0-1 0 0 0,0 1-1 0 0,0 0 1 0 0,-1-1 0 0 0,1 1-1 0 0,0 0 1 0 0,-1 0 0 0 0,1 0 0 0 0,0-1-1 0 0,-1 1 1 0 0,1 0 0 0 0,-1 0 0 0 0,1 0-1 0 0,-1 0 1 0 0,0 0 0 0 0,1 0-1 0 0,-1 0 1 0 0,0 0 0 0 0,0 0 0 0 0,0 0-1 0 0,0 0 1 0 0,0 0 0 0 0,0 1 0 0 0,0-1-1 0 0,0 0 1 0 0,0 0 0 0 0,0 0 0 0 0,0 0-1 0 0,-1 0 1 0 0,1 0 0 0 0,0 0-1 0 0,-1 0 1 0 0,1 0 0 0 0,-1 0 0 0 0,1-1-1 0 0,-1 1 1 0 0,0 0 0 0 0,1 0 0 0 0,-2 0 0 0 0,-7 16 34 0 0,0 0 1 0 0,-2-1 0 0 0,0 0 0 0 0,-1-1 0 0 0,-1 0-1 0 0,0-1 1 0 0,-15 13-35 0 0,-11 12 23 0 0,-13 24 71 0 0,52-61-83 0 0,1-1 1 0 0,0 1-1 0 0,-1 0 1 0 0,1-1-1 0 0,0 1 1 0 0,0-1-1 0 0,0 1 1 0 0,0-1-1 0 0,0 0 1 0 0,0 1 0 0 0,0-1-1 0 0,1 0 1 0 0,-1 0-1 0 0,0 1 1 0 0,1-1-1 0 0,-1 0 1 0 0,1-1-1 0 0,-1 1 1 0 0,1 0-1 0 0,-1 0 1 0 0,1-1 0 0 0,0 1-1 0 0,-1 0 1 0 0,1-1-1 0 0,0 0 1 0 0,0 1-1 0 0,-1-1 1 0 0,1 0-1 0 0,0 0 1 0 0,0 0-1 0 0,-1 0 1 0 0,1 0 0 0 0,0-1-1 0 0,0 1 1 0 0,-1 0-1 0 0,1-1 1 0 0,0 0-1 0 0,-1 1 1 0 0,1-1-12 0 0,2 1 39 0 0,101-7 492 0 0,-81 3-2480 0 0,-16-4-1495 0 0,0 1-5629 0 0,-6 3-2465 0 0</inkml:trace>
  <inkml:trace contextRef="#ctx0" brushRef="#br0" timeOffset="1566.051">2284 707 7690 0 0,'0'0'1944'0'0,"0"0"-721"0"0,0 0-68 0 0,0 0 299 0 0,0 0 279 0 0,0 0 13 0 0,0 0-294 0 0,0 0-350 0 0,0 0-238 0 0,0 0-85 0 0,0 0-46 0 0,0 0-61 0 0,6 3-89 0 0,18 8-57 0 0,-23-10-422 0 0,1 1 1 0 0,-1 0-1 0 0,1 0 1 0 0,-1-1 0 0 0,0 1-1 0 0,0 0 1 0 0,1 0-1 0 0,-1 0 1 0 0,-1 0-1 0 0,1 0 1 0 0,0 1-1 0 0,0-1 1 0 0,-1 0 0 0 0,0 0-1 0 0,1 1 1 0 0,-1-1-1 0 0,0 0 1 0 0,0 0-1 0 0,0 1 1 0 0,0-1 0 0 0,0 0-1 0 0,-1 0 1 0 0,0 2-105 0 0,1 4 243 0 0,-1 10 17 0 0,-2 0 0 0 0,1 0 0 0 0,-2 0-1 0 0,-1 0 1 0 0,0-1 0 0 0,-1 0 0 0 0,-4 7-260 0 0,-16 57-473 0 0,25-78 341 0 0,1-2-4416 0 0,0-1-4830 0 0,0 0-2918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7:01:3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892 680 12907 0 0,'0'0'2267'0'0,"0"0"-484"0"0,0 0-293 0 0,0 0-35 0 0,0 0-14 0 0,0 0-143 0 0,0 0-322 0 0,0 0-349 0 0,0 0-279 0 0,0 0-132 0 0,0 0-3 0 0,0 0 45 0 0,-1 13 44 0 0,-4 103 501 0 0,18 218 354 0 0,-13-333-1253 0 0,0-1-32 0 0,0 0-75 0 0,0 0-45 0 0,0 0-78 0 0,0 0-146 0 0,8-19-4406 0 0,-2 10 2514 0 0,0 0-3810 0 0,-2 2-4942 0 0</inkml:trace>
  <inkml:trace contextRef="#ctx0" brushRef="#br0" timeOffset="705.055">1102 927 6641 0 0,'0'0'2544'0'0,"0"0"-191"0"0,0 0-36 0 0,0 0-143 0 0,0 0-391 0 0,0 0-506 0 0,0 0-470 0 0,0 0-329 0 0,0 0-206 0 0,0 0-14 0 0,0 0 92 0 0,0 0 77 0 0,2 2 97 0 0,6 1-293 0 0,0-1-1 0 0,0 1 1 0 0,0-1 0 0 0,0 0 0 0 0,1-1 0 0 0,-1 0 0 0 0,1-1-1 0 0,-1 1 1 0 0,1-2 0 0 0,-1 1 0 0 0,0-1 0 0 0,1 0-1 0 0,-1-1 1 0 0,0 0 0 0 0,0 0 0 0 0,2-2-231 0 0,40-4 165 0 0,77 4 62 0 0,-126 4-234 0 0,-5-21 1399 0 0,-105-68-1225 0 0,54 71-3 0 0,55 18-157 0 0,-4 16-219 0 0,-1 310 189 0 0,20-338 80 0 0,103-127 118 0 0,-41 40-551 0 0,-70 89 112 0 0,1-2-1236 0 0,-3 8-8492 0 0,-3 4-1669 0 0</inkml:trace>
  <inkml:trace contextRef="#ctx0" brushRef="#br0" timeOffset="1202.087">1637 861 15275 0 0,'0'0'2075'0'0,"0"0"-429"0"0,0 0-210 0 0,0 0-95 0 0,0 0-149 0 0,0 0-235 0 0,0 0-290 0 0,0 0-267 0 0,0 0-150 0 0,0 0-62 0 0,0 0-39 0 0,0 0 38 0 0,0 0 32 0 0,6-3 7 0 0,3-1-163 0 0,-1 1 0 0 0,1 0 0 0 0,0 0 0 0 0,0 1 0 0 0,0 0 1 0 0,0 1-1 0 0,0 0 0 0 0,0 0 0 0 0,0 1 0 0 0,0 0 0 0 0,6 1-63 0 0,-14 1 8 0 0,1 0 1 0 0,-1 0-1 0 0,1 0 1 0 0,-1 0-1 0 0,0 0 1 0 0,0 1-1 0 0,0-1 1 0 0,0 0-1 0 0,0 1 0 0 0,-1-1 1 0 0,1 1-1 0 0,-1-1 1 0 0,0 1-1 0 0,1-1 1 0 0,-1 1-1 0 0,0-1 1 0 0,0 1-1 0 0,-1-1 1 0 0,1 0-1 0 0,0 1 1 0 0,-1-1-1 0 0,0 1 1 0 0,1-1-1 0 0,-1 0 1 0 0,0 1-1 0 0,0-1 1 0 0,0 0-1 0 0,-1 0 0 0 0,1 0 1 0 0,0 1-1 0 0,-1-2 1 0 0,0 1-1 0 0,1 0 1 0 0,-2 1-9 0 0,-91 122 583 0 0,92-123-577 0 0,0 1 0 0 0,1-1 0 0 0,0 0 0 0 0,0 1 0 0 0,-1-1 1 0 0,1 1-1 0 0,1-1 0 0 0,-1 1 0 0 0,0 0 0 0 0,1-1 1 0 0,-1 1-1 0 0,1 0 0 0 0,0-1 0 0 0,0 1 0 0 0,0 0 0 0 0,0 0 1 0 0,0-1-1 0 0,1 1 0 0 0,-1 0 0 0 0,1-1 0 0 0,0 1 0 0 0,0-1 1 0 0,0 1-1 0 0,0-1 0 0 0,0 1 0 0 0,0-1 0 0 0,1 1 0 0 0,-1-1 1 0 0,1 0-1 0 0,0 0 0 0 0,-1 0 0 0 0,1 0 0 0 0,0 0 1 0 0,0 0-1 0 0,2 1-6 0 0,7 1 92 0 0,-1-1 1 0 0,0 0-1 0 0,1-1 1 0 0,-1 0-1 0 0,1-1 0 0 0,0 0 1 0 0,-1 0-1 0 0,1-1 1 0 0,0-1-1 0 0,0 0 1 0 0,-1 0-1 0 0,1-1 1 0 0,0 0-1 0 0,-1-1 1 0 0,7-3-93 0 0,43-9-312 0 0,-55 12-1014 0 0,-3 0-4268 0 0,-1 2 2982 0 0,0 0-9318 0 0</inkml:trace>
  <inkml:trace contextRef="#ctx0" brushRef="#br0" timeOffset="1756.414">2186 341 6689 0 0,'0'0'1969'0'0,"0"0"-187"0"0,0 0 101 0 0,0 0 66 0 0,0 0-43 0 0,0 0-218 0 0,0 0-271 0 0,0 0-208 0 0,0 0-152 0 0,0 0-140 0 0,0 0-110 0 0,0 0-88 0 0,-9-1-103 0 0,-2 0-1028 0 0,-11-2 2693 0 0,46 1-248 0 0,275-13-415 0 0,-167 9-1393 0 0,-123 5-523 0 0,-15 1-2298 0 0,-23 19-4911 0 0,24-15 2678 0 0,0 2-6861 0 0</inkml:trace>
  <inkml:trace contextRef="#ctx0" brushRef="#br0" timeOffset="1999.733">2131 629 12891 0 0,'0'0'2372'0'0,"0"0"-509"0"0,0 0-206 0 0,0 0-172 0 0,0 0-226 0 0,0 0-220 0 0,0 0-183 0 0,0 0-130 0 0,0 0-67 0 0,0 0-55 0 0,0 0-85 0 0,0 0-37 0 0,0 0-19 0 0,15 9-46 0 0,52 28-28 0 0,0-27 227 0 0,-49-11-512 0 0,189-32-2175 0 0,-201 32 1571 0 0,12-3-1345 0 0,-7 1-2502 0 0,-3 0-7697 0 0</inkml:trace>
  <inkml:trace contextRef="#ctx0" brushRef="#br0" timeOffset="2941.039">3401 21 15947 0 0,'0'0'1799'0'0,"0"0"-302"0"0,0 0-132 0 0,0 0-118 0 0,0 0-181 0 0,0 0-250 0 0,0 0-254 0 0,0 0-204 0 0,0 0-119 0 0,0 0-52 0 0,0 0-39 0 0,0 0 28 0 0,-3-1 12 0 0,3 1-171 0 0,0-1 0 0 0,-1 1 0 0 0,1 0 1 0 0,-1 0-1 0 0,1 0 0 0 0,0 0 0 0 0,-1 0 0 0 0,1-1 1 0 0,-1 1-1 0 0,1 0 0 0 0,-1 0 0 0 0,1 0 1 0 0,-1 0-1 0 0,1 0 0 0 0,0 0 0 0 0,-1 0 0 0 0,1 1 1 0 0,-1-1-1 0 0,1 0 0 0 0,-1 0 0 0 0,1 0 0 0 0,0 0 1 0 0,-1 0-1 0 0,1 1 0 0 0,0-1 0 0 0,-1 0 0 0 0,1 0 1 0 0,-1 1-1 0 0,1-1 0 0 0,0 0 0 0 0,0 1 1 0 0,-1-1-1 0 0,1 0 0 0 0,0 1 0 0 0,-1-1 0 0 0,1 0 1 0 0,0 1-1 0 0,0-1 0 0 0,0 1 0 0 0,0-1 0 0 0,-1 0 1 0 0,1 1-1 0 0,0-1 0 0 0,0 1 0 0 0,0-1 0 0 0,0 1 1 0 0,0-1-1 0 0,0 0 0 0 0,0 1 0 0 0,0-1 1 0 0,0 1-1 0 0,0-1 0 0 0,0 1 0 0 0,0-1 0 0 0,0 0 1 0 0,1 1-1 0 0,-1-1 0 0 0,0 1 0 0 0,0-1 0 0 0,0 0 1 0 0,1 1-1 0 0,-1-1 0 0 0,0 1 0 0 0,0-1 0 0 0,1 0 1 0 0,-1 1-18 0 0,-1 18 491 0 0,-3 3-358 0 0,-1 0 0 0 0,-1 0 0 0 0,-1 0 0 0 0,-1-1 0 0 0,-1 0 0 0 0,0 0 0 0 0,-2-1 0 0 0,-1-1-1 0 0,0 0 1 0 0,-7 7-133 0 0,-25 31 36 0 0,-2-2 0 0 0,-3-3 0 0 0,-1-1 0 0 0,-3-3 0 0 0,-22 13-36 0 0,-28 42 22 0 0,99-97-28 0 0,1 0 1 0 0,0 1-1 0 0,1-1 1 0 0,-1 1-1 0 0,1 0 1 0 0,1 0-1 0 0,-1 0 0 0 0,1 0 1 0 0,0 0-1 0 0,1 0 1 0 0,0 0-1 0 0,0 0 1 0 0,0 1 5 0 0,49 13 18 0 0,138-10 196 0 0,82 15-74 0 0,-111-22-84 0 0,-158-4-43 0 0,0 0-37 0 0,0 0 11 0 0,0 0 24 0 0,0 0-6 0 0,0 0 42 0 0,0 0-26 0 0,0 0 4 0 0,0 0 17 0 0,0 0-1 0 0,0 0 18 0 0,0 0-14 0 0,0 0 11 0 0,0 0-24 0 0,0 0 23 0 0,0 0 25 0 0,0-10-43 0 0,0-1-1 0 0,-1 1 1 0 0,0-1 0 0 0,-1 1 0 0 0,0 0 0 0 0,-1-1 0 0 0,0 1 0 0 0,-1 0 0 0 0,0 1-1 0 0,0-2-36 0 0,-9-23 68 0 0,-130-267 101 0 0,70 124-9 0 0,55 92 7 0 0,17 82-196 0 0,0 2-51 0 0,1 1 1 0 0,0 0-16 0 0,0 0-37 0 0,0 0-27 0 0,0 0-123 0 0,0 0-104 0 0,5 11-1371 0 0,10 4-101 0 0,-2-2-3570 0 0,-9-8-6477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customXml" Target="../ink/ink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4.xml"/><Relationship Id="rId13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customXml" Target="../ink/ink326.xml"/><Relationship Id="rId2" Type="http://schemas.openxmlformats.org/officeDocument/2006/relationships/customXml" Target="../ink/ink3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3.xml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customXml" Target="../ink/ink325.xml"/><Relationship Id="rId4" Type="http://schemas.openxmlformats.org/officeDocument/2006/relationships/customXml" Target="../ink/ink322.xml"/><Relationship Id="rId9" Type="http://schemas.openxmlformats.org/officeDocument/2006/relationships/image" Target="../media/image72.png"/><Relationship Id="rId14" Type="http://schemas.openxmlformats.org/officeDocument/2006/relationships/customXml" Target="../ink/ink327.xml"/></Relationships>
</file>

<file path=ppt/slides/_rels/slide10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00.xml"/><Relationship Id="rId18" Type="http://schemas.openxmlformats.org/officeDocument/2006/relationships/image" Target="../media/image473.png"/><Relationship Id="rId26" Type="http://schemas.openxmlformats.org/officeDocument/2006/relationships/image" Target="../media/image477.png"/><Relationship Id="rId21" Type="http://schemas.openxmlformats.org/officeDocument/2006/relationships/customXml" Target="../ink/ink2404.xml"/><Relationship Id="rId34" Type="http://schemas.openxmlformats.org/officeDocument/2006/relationships/image" Target="../media/image534.png"/><Relationship Id="rId7" Type="http://schemas.openxmlformats.org/officeDocument/2006/relationships/customXml" Target="../ink/ink2397.xml"/><Relationship Id="rId12" Type="http://schemas.openxmlformats.org/officeDocument/2006/relationships/image" Target="../media/image480.png"/><Relationship Id="rId17" Type="http://schemas.openxmlformats.org/officeDocument/2006/relationships/customXml" Target="../ink/ink2402.xml"/><Relationship Id="rId25" Type="http://schemas.openxmlformats.org/officeDocument/2006/relationships/customXml" Target="../ink/ink2406.xml"/><Relationship Id="rId33" Type="http://schemas.openxmlformats.org/officeDocument/2006/relationships/customXml" Target="../ink/ink2410.xml"/><Relationship Id="rId38" Type="http://schemas.openxmlformats.org/officeDocument/2006/relationships/image" Target="../media/image536.png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0" Type="http://schemas.openxmlformats.org/officeDocument/2006/relationships/image" Target="../media/image474.png"/><Relationship Id="rId29" Type="http://schemas.openxmlformats.org/officeDocument/2006/relationships/customXml" Target="../ink/ink24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1" Type="http://schemas.openxmlformats.org/officeDocument/2006/relationships/customXml" Target="../ink/ink2399.xml"/><Relationship Id="rId24" Type="http://schemas.openxmlformats.org/officeDocument/2006/relationships/image" Target="../media/image476.png"/><Relationship Id="rId32" Type="http://schemas.openxmlformats.org/officeDocument/2006/relationships/image" Target="../media/image519.png"/><Relationship Id="rId37" Type="http://schemas.openxmlformats.org/officeDocument/2006/relationships/customXml" Target="../ink/ink2412.xml"/><Relationship Id="rId5" Type="http://schemas.openxmlformats.org/officeDocument/2006/relationships/customXml" Target="../ink/ink2396.xml"/><Relationship Id="rId15" Type="http://schemas.openxmlformats.org/officeDocument/2006/relationships/customXml" Target="../ink/ink2401.xml"/><Relationship Id="rId23" Type="http://schemas.openxmlformats.org/officeDocument/2006/relationships/customXml" Target="../ink/ink2405.xml"/><Relationship Id="rId28" Type="http://schemas.openxmlformats.org/officeDocument/2006/relationships/image" Target="../media/image483.png"/><Relationship Id="rId36" Type="http://schemas.openxmlformats.org/officeDocument/2006/relationships/image" Target="../media/image535.png"/><Relationship Id="rId10" Type="http://schemas.openxmlformats.org/officeDocument/2006/relationships/image" Target="../media/image470.png"/><Relationship Id="rId19" Type="http://schemas.openxmlformats.org/officeDocument/2006/relationships/customXml" Target="../ink/ink2403.xml"/><Relationship Id="rId31" Type="http://schemas.openxmlformats.org/officeDocument/2006/relationships/customXml" Target="../ink/ink2409.xml"/><Relationship Id="rId4" Type="http://schemas.openxmlformats.org/officeDocument/2006/relationships/image" Target="../media/image467.png"/><Relationship Id="rId9" Type="http://schemas.openxmlformats.org/officeDocument/2006/relationships/customXml" Target="../ink/ink2398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407.xml"/><Relationship Id="rId30" Type="http://schemas.openxmlformats.org/officeDocument/2006/relationships/image" Target="../media/image484.png"/><Relationship Id="rId35" Type="http://schemas.openxmlformats.org/officeDocument/2006/relationships/customXml" Target="../ink/ink2411.xml"/><Relationship Id="rId8" Type="http://schemas.openxmlformats.org/officeDocument/2006/relationships/image" Target="../media/image469.png"/><Relationship Id="rId3" Type="http://schemas.openxmlformats.org/officeDocument/2006/relationships/customXml" Target="../ink/ink2395.xml"/></Relationships>
</file>

<file path=ppt/slides/_rels/slide10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422.xml"/><Relationship Id="rId34" Type="http://schemas.openxmlformats.org/officeDocument/2006/relationships/image" Target="../media/image534.png"/><Relationship Id="rId42" Type="http://schemas.openxmlformats.org/officeDocument/2006/relationships/image" Target="../media/image538.png"/><Relationship Id="rId47" Type="http://schemas.openxmlformats.org/officeDocument/2006/relationships/customXml" Target="../ink/ink2435.xml"/><Relationship Id="rId50" Type="http://schemas.openxmlformats.org/officeDocument/2006/relationships/image" Target="../media/image542.png"/><Relationship Id="rId55" Type="http://schemas.openxmlformats.org/officeDocument/2006/relationships/customXml" Target="../ink/ink2439.xml"/><Relationship Id="rId63" Type="http://schemas.openxmlformats.org/officeDocument/2006/relationships/customXml" Target="../ink/ink2443.xml"/><Relationship Id="rId7" Type="http://schemas.openxmlformats.org/officeDocument/2006/relationships/customXml" Target="../ink/ink2415.xml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426.xml"/><Relationship Id="rId11" Type="http://schemas.openxmlformats.org/officeDocument/2006/relationships/customXml" Target="../ink/ink2417.xml"/><Relationship Id="rId24" Type="http://schemas.openxmlformats.org/officeDocument/2006/relationships/image" Target="../media/image476.png"/><Relationship Id="rId32" Type="http://schemas.openxmlformats.org/officeDocument/2006/relationships/image" Target="../media/image519.png"/><Relationship Id="rId37" Type="http://schemas.openxmlformats.org/officeDocument/2006/relationships/customXml" Target="../ink/ink2430.xml"/><Relationship Id="rId40" Type="http://schemas.openxmlformats.org/officeDocument/2006/relationships/image" Target="../media/image537.png"/><Relationship Id="rId45" Type="http://schemas.openxmlformats.org/officeDocument/2006/relationships/customXml" Target="../ink/ink2434.xml"/><Relationship Id="rId53" Type="http://schemas.openxmlformats.org/officeDocument/2006/relationships/customXml" Target="../ink/ink2438.xml"/><Relationship Id="rId58" Type="http://schemas.openxmlformats.org/officeDocument/2006/relationships/image" Target="../media/image545.png"/><Relationship Id="rId66" Type="http://schemas.openxmlformats.org/officeDocument/2006/relationships/image" Target="../media/image549.png"/><Relationship Id="rId5" Type="http://schemas.openxmlformats.org/officeDocument/2006/relationships/customXml" Target="../ink/ink2414.xml"/><Relationship Id="rId61" Type="http://schemas.openxmlformats.org/officeDocument/2006/relationships/customXml" Target="../ink/ink2442.xml"/><Relationship Id="rId19" Type="http://schemas.openxmlformats.org/officeDocument/2006/relationships/customXml" Target="../ink/ink2421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425.xml"/><Relationship Id="rId30" Type="http://schemas.openxmlformats.org/officeDocument/2006/relationships/image" Target="../media/image484.png"/><Relationship Id="rId35" Type="http://schemas.openxmlformats.org/officeDocument/2006/relationships/customXml" Target="../ink/ink2429.xml"/><Relationship Id="rId43" Type="http://schemas.openxmlformats.org/officeDocument/2006/relationships/customXml" Target="../ink/ink2433.xml"/><Relationship Id="rId48" Type="http://schemas.openxmlformats.org/officeDocument/2006/relationships/image" Target="../media/image541.png"/><Relationship Id="rId56" Type="http://schemas.openxmlformats.org/officeDocument/2006/relationships/image" Target="../media/image33.png"/><Relationship Id="rId64" Type="http://schemas.openxmlformats.org/officeDocument/2006/relationships/image" Target="../media/image548.png"/><Relationship Id="rId8" Type="http://schemas.openxmlformats.org/officeDocument/2006/relationships/image" Target="../media/image469.png"/><Relationship Id="rId51" Type="http://schemas.openxmlformats.org/officeDocument/2006/relationships/customXml" Target="../ink/ink2437.xml"/><Relationship Id="rId3" Type="http://schemas.openxmlformats.org/officeDocument/2006/relationships/customXml" Target="../ink/ink2413.xml"/><Relationship Id="rId12" Type="http://schemas.openxmlformats.org/officeDocument/2006/relationships/image" Target="../media/image480.png"/><Relationship Id="rId17" Type="http://schemas.openxmlformats.org/officeDocument/2006/relationships/customXml" Target="../ink/ink2420.xml"/><Relationship Id="rId25" Type="http://schemas.openxmlformats.org/officeDocument/2006/relationships/customXml" Target="../ink/ink2424.xml"/><Relationship Id="rId33" Type="http://schemas.openxmlformats.org/officeDocument/2006/relationships/customXml" Target="../ink/ink2428.xml"/><Relationship Id="rId38" Type="http://schemas.openxmlformats.org/officeDocument/2006/relationships/image" Target="../media/image536.png"/><Relationship Id="rId46" Type="http://schemas.openxmlformats.org/officeDocument/2006/relationships/image" Target="../media/image540.png"/><Relationship Id="rId59" Type="http://schemas.openxmlformats.org/officeDocument/2006/relationships/customXml" Target="../ink/ink2441.xml"/><Relationship Id="rId20" Type="http://schemas.openxmlformats.org/officeDocument/2006/relationships/image" Target="../media/image474.png"/><Relationship Id="rId41" Type="http://schemas.openxmlformats.org/officeDocument/2006/relationships/customXml" Target="../ink/ink2432.xml"/><Relationship Id="rId54" Type="http://schemas.openxmlformats.org/officeDocument/2006/relationships/image" Target="../media/image544.png"/><Relationship Id="rId62" Type="http://schemas.openxmlformats.org/officeDocument/2006/relationships/image" Target="../media/image5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419.xml"/><Relationship Id="rId23" Type="http://schemas.openxmlformats.org/officeDocument/2006/relationships/customXml" Target="../ink/ink2423.xml"/><Relationship Id="rId28" Type="http://schemas.openxmlformats.org/officeDocument/2006/relationships/image" Target="../media/image483.png"/><Relationship Id="rId36" Type="http://schemas.openxmlformats.org/officeDocument/2006/relationships/image" Target="../media/image535.png"/><Relationship Id="rId49" Type="http://schemas.openxmlformats.org/officeDocument/2006/relationships/customXml" Target="../ink/ink2436.xml"/><Relationship Id="rId57" Type="http://schemas.openxmlformats.org/officeDocument/2006/relationships/customXml" Target="../ink/ink2440.xml"/><Relationship Id="rId10" Type="http://schemas.openxmlformats.org/officeDocument/2006/relationships/image" Target="../media/image470.png"/><Relationship Id="rId31" Type="http://schemas.openxmlformats.org/officeDocument/2006/relationships/customXml" Target="../ink/ink2427.xml"/><Relationship Id="rId44" Type="http://schemas.openxmlformats.org/officeDocument/2006/relationships/image" Target="../media/image539.png"/><Relationship Id="rId52" Type="http://schemas.openxmlformats.org/officeDocument/2006/relationships/image" Target="../media/image543.png"/><Relationship Id="rId60" Type="http://schemas.openxmlformats.org/officeDocument/2006/relationships/image" Target="../media/image546.png"/><Relationship Id="rId65" Type="http://schemas.openxmlformats.org/officeDocument/2006/relationships/customXml" Target="../ink/ink2444.xml"/><Relationship Id="rId4" Type="http://schemas.openxmlformats.org/officeDocument/2006/relationships/image" Target="../media/image467.png"/><Relationship Id="rId9" Type="http://schemas.openxmlformats.org/officeDocument/2006/relationships/customXml" Target="../ink/ink2416.xml"/><Relationship Id="rId13" Type="http://schemas.openxmlformats.org/officeDocument/2006/relationships/customXml" Target="../ink/ink2418.xml"/><Relationship Id="rId18" Type="http://schemas.openxmlformats.org/officeDocument/2006/relationships/image" Target="../media/image473.png"/><Relationship Id="rId39" Type="http://schemas.openxmlformats.org/officeDocument/2006/relationships/customXml" Target="../ink/ink2431.xml"/></Relationships>
</file>

<file path=ppt/slides/_rels/slide10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454.xml"/><Relationship Id="rId42" Type="http://schemas.openxmlformats.org/officeDocument/2006/relationships/image" Target="../media/image538.png"/><Relationship Id="rId47" Type="http://schemas.openxmlformats.org/officeDocument/2006/relationships/customXml" Target="../ink/ink2467.xml"/><Relationship Id="rId63" Type="http://schemas.openxmlformats.org/officeDocument/2006/relationships/customXml" Target="../ink/ink2475.xml"/><Relationship Id="rId68" Type="http://schemas.openxmlformats.org/officeDocument/2006/relationships/image" Target="../media/image550.png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458.xml"/><Relationship Id="rId11" Type="http://schemas.openxmlformats.org/officeDocument/2006/relationships/customXml" Target="../ink/ink2449.xml"/><Relationship Id="rId24" Type="http://schemas.openxmlformats.org/officeDocument/2006/relationships/image" Target="../media/image476.png"/><Relationship Id="rId32" Type="http://schemas.openxmlformats.org/officeDocument/2006/relationships/image" Target="../media/image519.png"/><Relationship Id="rId37" Type="http://schemas.openxmlformats.org/officeDocument/2006/relationships/customXml" Target="../ink/ink2462.xml"/><Relationship Id="rId40" Type="http://schemas.openxmlformats.org/officeDocument/2006/relationships/image" Target="../media/image537.png"/><Relationship Id="rId45" Type="http://schemas.openxmlformats.org/officeDocument/2006/relationships/customXml" Target="../ink/ink2466.xml"/><Relationship Id="rId53" Type="http://schemas.openxmlformats.org/officeDocument/2006/relationships/customXml" Target="../ink/ink2470.xml"/><Relationship Id="rId58" Type="http://schemas.openxmlformats.org/officeDocument/2006/relationships/image" Target="../media/image545.png"/><Relationship Id="rId66" Type="http://schemas.openxmlformats.org/officeDocument/2006/relationships/image" Target="../media/image549.png"/><Relationship Id="rId74" Type="http://schemas.openxmlformats.org/officeDocument/2006/relationships/image" Target="../media/image553.png"/><Relationship Id="rId5" Type="http://schemas.openxmlformats.org/officeDocument/2006/relationships/customXml" Target="../ink/ink2446.xml"/><Relationship Id="rId61" Type="http://schemas.openxmlformats.org/officeDocument/2006/relationships/customXml" Target="../ink/ink2474.xml"/><Relationship Id="rId19" Type="http://schemas.openxmlformats.org/officeDocument/2006/relationships/customXml" Target="../ink/ink2453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457.xml"/><Relationship Id="rId30" Type="http://schemas.openxmlformats.org/officeDocument/2006/relationships/image" Target="../media/image484.png"/><Relationship Id="rId35" Type="http://schemas.openxmlformats.org/officeDocument/2006/relationships/customXml" Target="../ink/ink2461.xml"/><Relationship Id="rId43" Type="http://schemas.openxmlformats.org/officeDocument/2006/relationships/customXml" Target="../ink/ink2465.xml"/><Relationship Id="rId48" Type="http://schemas.openxmlformats.org/officeDocument/2006/relationships/image" Target="../media/image541.png"/><Relationship Id="rId56" Type="http://schemas.openxmlformats.org/officeDocument/2006/relationships/image" Target="../media/image33.png"/><Relationship Id="rId64" Type="http://schemas.openxmlformats.org/officeDocument/2006/relationships/image" Target="../media/image548.png"/><Relationship Id="rId69" Type="http://schemas.openxmlformats.org/officeDocument/2006/relationships/customXml" Target="../ink/ink2478.xml"/><Relationship Id="rId8" Type="http://schemas.openxmlformats.org/officeDocument/2006/relationships/image" Target="../media/image469.png"/><Relationship Id="rId51" Type="http://schemas.openxmlformats.org/officeDocument/2006/relationships/customXml" Target="../ink/ink2469.xml"/><Relationship Id="rId72" Type="http://schemas.openxmlformats.org/officeDocument/2006/relationships/image" Target="../media/image552.png"/><Relationship Id="rId3" Type="http://schemas.openxmlformats.org/officeDocument/2006/relationships/customXml" Target="../ink/ink2445.xml"/><Relationship Id="rId12" Type="http://schemas.openxmlformats.org/officeDocument/2006/relationships/image" Target="../media/image480.png"/><Relationship Id="rId17" Type="http://schemas.openxmlformats.org/officeDocument/2006/relationships/customXml" Target="../ink/ink2452.xml"/><Relationship Id="rId25" Type="http://schemas.openxmlformats.org/officeDocument/2006/relationships/customXml" Target="../ink/ink2456.xml"/><Relationship Id="rId33" Type="http://schemas.openxmlformats.org/officeDocument/2006/relationships/customXml" Target="../ink/ink2460.xml"/><Relationship Id="rId38" Type="http://schemas.openxmlformats.org/officeDocument/2006/relationships/image" Target="../media/image536.png"/><Relationship Id="rId46" Type="http://schemas.openxmlformats.org/officeDocument/2006/relationships/image" Target="../media/image540.png"/><Relationship Id="rId59" Type="http://schemas.openxmlformats.org/officeDocument/2006/relationships/customXml" Target="../ink/ink2473.xml"/><Relationship Id="rId67" Type="http://schemas.openxmlformats.org/officeDocument/2006/relationships/customXml" Target="../ink/ink2477.xml"/><Relationship Id="rId20" Type="http://schemas.openxmlformats.org/officeDocument/2006/relationships/image" Target="../media/image474.png"/><Relationship Id="rId41" Type="http://schemas.openxmlformats.org/officeDocument/2006/relationships/customXml" Target="../ink/ink2464.xml"/><Relationship Id="rId54" Type="http://schemas.openxmlformats.org/officeDocument/2006/relationships/image" Target="../media/image544.png"/><Relationship Id="rId62" Type="http://schemas.openxmlformats.org/officeDocument/2006/relationships/image" Target="../media/image547.png"/><Relationship Id="rId70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451.xml"/><Relationship Id="rId23" Type="http://schemas.openxmlformats.org/officeDocument/2006/relationships/customXml" Target="../ink/ink2455.xml"/><Relationship Id="rId28" Type="http://schemas.openxmlformats.org/officeDocument/2006/relationships/image" Target="../media/image483.png"/><Relationship Id="rId36" Type="http://schemas.openxmlformats.org/officeDocument/2006/relationships/image" Target="../media/image535.png"/><Relationship Id="rId49" Type="http://schemas.openxmlformats.org/officeDocument/2006/relationships/customXml" Target="../ink/ink2468.xml"/><Relationship Id="rId57" Type="http://schemas.openxmlformats.org/officeDocument/2006/relationships/customXml" Target="../ink/ink2472.xml"/><Relationship Id="rId10" Type="http://schemas.openxmlformats.org/officeDocument/2006/relationships/image" Target="../media/image470.png"/><Relationship Id="rId31" Type="http://schemas.openxmlformats.org/officeDocument/2006/relationships/customXml" Target="../ink/ink2459.xml"/><Relationship Id="rId44" Type="http://schemas.openxmlformats.org/officeDocument/2006/relationships/image" Target="../media/image539.png"/><Relationship Id="rId52" Type="http://schemas.openxmlformats.org/officeDocument/2006/relationships/image" Target="../media/image543.png"/><Relationship Id="rId60" Type="http://schemas.openxmlformats.org/officeDocument/2006/relationships/image" Target="../media/image546.png"/><Relationship Id="rId65" Type="http://schemas.openxmlformats.org/officeDocument/2006/relationships/customXml" Target="../ink/ink2476.xml"/><Relationship Id="rId73" Type="http://schemas.openxmlformats.org/officeDocument/2006/relationships/customXml" Target="../ink/ink2480.xml"/><Relationship Id="rId4" Type="http://schemas.openxmlformats.org/officeDocument/2006/relationships/image" Target="../media/image467.png"/><Relationship Id="rId9" Type="http://schemas.openxmlformats.org/officeDocument/2006/relationships/customXml" Target="../ink/ink2448.xml"/><Relationship Id="rId13" Type="http://schemas.openxmlformats.org/officeDocument/2006/relationships/customXml" Target="../ink/ink2450.xml"/><Relationship Id="rId18" Type="http://schemas.openxmlformats.org/officeDocument/2006/relationships/image" Target="../media/image473.png"/><Relationship Id="rId39" Type="http://schemas.openxmlformats.org/officeDocument/2006/relationships/customXml" Target="../ink/ink2463.xml"/><Relationship Id="rId34" Type="http://schemas.openxmlformats.org/officeDocument/2006/relationships/image" Target="../media/image534.png"/><Relationship Id="rId50" Type="http://schemas.openxmlformats.org/officeDocument/2006/relationships/image" Target="../media/image542.png"/><Relationship Id="rId55" Type="http://schemas.openxmlformats.org/officeDocument/2006/relationships/customXml" Target="../ink/ink2471.xml"/><Relationship Id="rId7" Type="http://schemas.openxmlformats.org/officeDocument/2006/relationships/customXml" Target="../ink/ink2447.xml"/><Relationship Id="rId71" Type="http://schemas.openxmlformats.org/officeDocument/2006/relationships/customXml" Target="../ink/ink2479.xml"/></Relationships>
</file>

<file path=ppt/slides/_rels/slide10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490.xml"/><Relationship Id="rId42" Type="http://schemas.openxmlformats.org/officeDocument/2006/relationships/image" Target="../media/image538.png"/><Relationship Id="rId47" Type="http://schemas.openxmlformats.org/officeDocument/2006/relationships/customXml" Target="../ink/ink2503.xml"/><Relationship Id="rId63" Type="http://schemas.openxmlformats.org/officeDocument/2006/relationships/customXml" Target="../ink/ink2511.xml"/><Relationship Id="rId68" Type="http://schemas.openxmlformats.org/officeDocument/2006/relationships/image" Target="../media/image550.png"/><Relationship Id="rId84" Type="http://schemas.openxmlformats.org/officeDocument/2006/relationships/image" Target="../media/image558.png"/><Relationship Id="rId89" Type="http://schemas.openxmlformats.org/officeDocument/2006/relationships/customXml" Target="../ink/ink2524.xml"/><Relationship Id="rId16" Type="http://schemas.openxmlformats.org/officeDocument/2006/relationships/image" Target="../media/image472.png"/><Relationship Id="rId11" Type="http://schemas.openxmlformats.org/officeDocument/2006/relationships/customXml" Target="../ink/ink2485.xml"/><Relationship Id="rId32" Type="http://schemas.openxmlformats.org/officeDocument/2006/relationships/image" Target="../media/image519.png"/><Relationship Id="rId37" Type="http://schemas.openxmlformats.org/officeDocument/2006/relationships/customXml" Target="../ink/ink2498.xml"/><Relationship Id="rId53" Type="http://schemas.openxmlformats.org/officeDocument/2006/relationships/customXml" Target="../ink/ink2506.xml"/><Relationship Id="rId58" Type="http://schemas.openxmlformats.org/officeDocument/2006/relationships/image" Target="../media/image545.png"/><Relationship Id="rId74" Type="http://schemas.openxmlformats.org/officeDocument/2006/relationships/image" Target="../media/image553.png"/><Relationship Id="rId79" Type="http://schemas.openxmlformats.org/officeDocument/2006/relationships/customXml" Target="../ink/ink2519.xml"/><Relationship Id="rId5" Type="http://schemas.openxmlformats.org/officeDocument/2006/relationships/customXml" Target="../ink/ink2482.xml"/><Relationship Id="rId90" Type="http://schemas.openxmlformats.org/officeDocument/2006/relationships/image" Target="../media/image561.png"/><Relationship Id="rId95" Type="http://schemas.openxmlformats.org/officeDocument/2006/relationships/customXml" Target="../ink/ink2527.xml"/><Relationship Id="rId22" Type="http://schemas.openxmlformats.org/officeDocument/2006/relationships/image" Target="../media/image475.png"/><Relationship Id="rId27" Type="http://schemas.openxmlformats.org/officeDocument/2006/relationships/customXml" Target="../ink/ink2493.xml"/><Relationship Id="rId43" Type="http://schemas.openxmlformats.org/officeDocument/2006/relationships/customXml" Target="../ink/ink2501.xml"/><Relationship Id="rId48" Type="http://schemas.openxmlformats.org/officeDocument/2006/relationships/image" Target="../media/image541.png"/><Relationship Id="rId64" Type="http://schemas.openxmlformats.org/officeDocument/2006/relationships/image" Target="../media/image548.png"/><Relationship Id="rId69" Type="http://schemas.openxmlformats.org/officeDocument/2006/relationships/customXml" Target="../ink/ink2514.xml"/><Relationship Id="rId80" Type="http://schemas.openxmlformats.org/officeDocument/2006/relationships/image" Target="../media/image556.png"/><Relationship Id="rId85" Type="http://schemas.openxmlformats.org/officeDocument/2006/relationships/customXml" Target="../ink/ink2522.xml"/><Relationship Id="rId3" Type="http://schemas.openxmlformats.org/officeDocument/2006/relationships/customXml" Target="../ink/ink2481.xml"/><Relationship Id="rId12" Type="http://schemas.openxmlformats.org/officeDocument/2006/relationships/image" Target="../media/image480.png"/><Relationship Id="rId17" Type="http://schemas.openxmlformats.org/officeDocument/2006/relationships/customXml" Target="../ink/ink2488.xml"/><Relationship Id="rId25" Type="http://schemas.openxmlformats.org/officeDocument/2006/relationships/customXml" Target="../ink/ink2492.xml"/><Relationship Id="rId33" Type="http://schemas.openxmlformats.org/officeDocument/2006/relationships/customXml" Target="../ink/ink2496.xml"/><Relationship Id="rId38" Type="http://schemas.openxmlformats.org/officeDocument/2006/relationships/image" Target="../media/image536.png"/><Relationship Id="rId46" Type="http://schemas.openxmlformats.org/officeDocument/2006/relationships/image" Target="../media/image540.png"/><Relationship Id="rId59" Type="http://schemas.openxmlformats.org/officeDocument/2006/relationships/customXml" Target="../ink/ink2509.xml"/><Relationship Id="rId67" Type="http://schemas.openxmlformats.org/officeDocument/2006/relationships/customXml" Target="../ink/ink2513.xml"/><Relationship Id="rId20" Type="http://schemas.openxmlformats.org/officeDocument/2006/relationships/image" Target="../media/image474.png"/><Relationship Id="rId41" Type="http://schemas.openxmlformats.org/officeDocument/2006/relationships/customXml" Target="../ink/ink2500.xml"/><Relationship Id="rId54" Type="http://schemas.openxmlformats.org/officeDocument/2006/relationships/image" Target="../media/image544.png"/><Relationship Id="rId62" Type="http://schemas.openxmlformats.org/officeDocument/2006/relationships/image" Target="../media/image547.png"/><Relationship Id="rId70" Type="http://schemas.openxmlformats.org/officeDocument/2006/relationships/image" Target="../media/image551.png"/><Relationship Id="rId75" Type="http://schemas.openxmlformats.org/officeDocument/2006/relationships/customXml" Target="../ink/ink2517.xml"/><Relationship Id="rId83" Type="http://schemas.openxmlformats.org/officeDocument/2006/relationships/customXml" Target="../ink/ink2521.xml"/><Relationship Id="rId88" Type="http://schemas.openxmlformats.org/officeDocument/2006/relationships/image" Target="../media/image560.png"/><Relationship Id="rId91" Type="http://schemas.openxmlformats.org/officeDocument/2006/relationships/customXml" Target="../ink/ink2525.xml"/><Relationship Id="rId96" Type="http://schemas.openxmlformats.org/officeDocument/2006/relationships/image" Target="../media/image5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487.xml"/><Relationship Id="rId23" Type="http://schemas.openxmlformats.org/officeDocument/2006/relationships/customXml" Target="../ink/ink2491.xml"/><Relationship Id="rId28" Type="http://schemas.openxmlformats.org/officeDocument/2006/relationships/image" Target="../media/image483.png"/><Relationship Id="rId36" Type="http://schemas.openxmlformats.org/officeDocument/2006/relationships/image" Target="../media/image535.png"/><Relationship Id="rId49" Type="http://schemas.openxmlformats.org/officeDocument/2006/relationships/customXml" Target="../ink/ink2504.xml"/><Relationship Id="rId57" Type="http://schemas.openxmlformats.org/officeDocument/2006/relationships/customXml" Target="../ink/ink2508.xml"/><Relationship Id="rId10" Type="http://schemas.openxmlformats.org/officeDocument/2006/relationships/image" Target="../media/image470.png"/><Relationship Id="rId31" Type="http://schemas.openxmlformats.org/officeDocument/2006/relationships/customXml" Target="../ink/ink2495.xml"/><Relationship Id="rId44" Type="http://schemas.openxmlformats.org/officeDocument/2006/relationships/image" Target="../media/image539.png"/><Relationship Id="rId52" Type="http://schemas.openxmlformats.org/officeDocument/2006/relationships/image" Target="../media/image543.png"/><Relationship Id="rId60" Type="http://schemas.openxmlformats.org/officeDocument/2006/relationships/image" Target="../media/image546.png"/><Relationship Id="rId65" Type="http://schemas.openxmlformats.org/officeDocument/2006/relationships/customXml" Target="../ink/ink2512.xml"/><Relationship Id="rId73" Type="http://schemas.openxmlformats.org/officeDocument/2006/relationships/customXml" Target="../ink/ink2516.xml"/><Relationship Id="rId78" Type="http://schemas.openxmlformats.org/officeDocument/2006/relationships/image" Target="../media/image555.png"/><Relationship Id="rId81" Type="http://schemas.openxmlformats.org/officeDocument/2006/relationships/customXml" Target="../ink/ink2520.xml"/><Relationship Id="rId86" Type="http://schemas.openxmlformats.org/officeDocument/2006/relationships/image" Target="../media/image559.png"/><Relationship Id="rId94" Type="http://schemas.openxmlformats.org/officeDocument/2006/relationships/image" Target="../media/image563.png"/><Relationship Id="rId4" Type="http://schemas.openxmlformats.org/officeDocument/2006/relationships/image" Target="../media/image467.png"/><Relationship Id="rId9" Type="http://schemas.openxmlformats.org/officeDocument/2006/relationships/customXml" Target="../ink/ink2484.xml"/><Relationship Id="rId13" Type="http://schemas.openxmlformats.org/officeDocument/2006/relationships/customXml" Target="../ink/ink2486.xml"/><Relationship Id="rId18" Type="http://schemas.openxmlformats.org/officeDocument/2006/relationships/image" Target="../media/image473.png"/><Relationship Id="rId39" Type="http://schemas.openxmlformats.org/officeDocument/2006/relationships/customXml" Target="../ink/ink2499.xml"/><Relationship Id="rId34" Type="http://schemas.openxmlformats.org/officeDocument/2006/relationships/image" Target="../media/image534.png"/><Relationship Id="rId50" Type="http://schemas.openxmlformats.org/officeDocument/2006/relationships/image" Target="../media/image542.png"/><Relationship Id="rId55" Type="http://schemas.openxmlformats.org/officeDocument/2006/relationships/customXml" Target="../ink/ink2507.xml"/><Relationship Id="rId76" Type="http://schemas.openxmlformats.org/officeDocument/2006/relationships/image" Target="../media/image554.png"/><Relationship Id="rId97" Type="http://schemas.openxmlformats.org/officeDocument/2006/relationships/customXml" Target="../ink/ink2528.xml"/><Relationship Id="rId7" Type="http://schemas.openxmlformats.org/officeDocument/2006/relationships/customXml" Target="../ink/ink2483.xml"/><Relationship Id="rId71" Type="http://schemas.openxmlformats.org/officeDocument/2006/relationships/customXml" Target="../ink/ink2515.xml"/><Relationship Id="rId92" Type="http://schemas.openxmlformats.org/officeDocument/2006/relationships/image" Target="../media/image562.png"/><Relationship Id="rId2" Type="http://schemas.openxmlformats.org/officeDocument/2006/relationships/image" Target="../media/image465.png"/><Relationship Id="rId29" Type="http://schemas.openxmlformats.org/officeDocument/2006/relationships/customXml" Target="../ink/ink2494.xml"/><Relationship Id="rId24" Type="http://schemas.openxmlformats.org/officeDocument/2006/relationships/image" Target="../media/image476.png"/><Relationship Id="rId40" Type="http://schemas.openxmlformats.org/officeDocument/2006/relationships/image" Target="../media/image537.png"/><Relationship Id="rId45" Type="http://schemas.openxmlformats.org/officeDocument/2006/relationships/customXml" Target="../ink/ink2502.xml"/><Relationship Id="rId66" Type="http://schemas.openxmlformats.org/officeDocument/2006/relationships/image" Target="../media/image549.png"/><Relationship Id="rId87" Type="http://schemas.openxmlformats.org/officeDocument/2006/relationships/customXml" Target="../ink/ink2523.xml"/><Relationship Id="rId61" Type="http://schemas.openxmlformats.org/officeDocument/2006/relationships/customXml" Target="../ink/ink2510.xml"/><Relationship Id="rId82" Type="http://schemas.openxmlformats.org/officeDocument/2006/relationships/image" Target="../media/image557.png"/><Relationship Id="rId19" Type="http://schemas.openxmlformats.org/officeDocument/2006/relationships/customXml" Target="../ink/ink2489.xml"/><Relationship Id="rId14" Type="http://schemas.openxmlformats.org/officeDocument/2006/relationships/image" Target="../media/image24.png"/><Relationship Id="rId30" Type="http://schemas.openxmlformats.org/officeDocument/2006/relationships/image" Target="../media/image484.png"/><Relationship Id="rId35" Type="http://schemas.openxmlformats.org/officeDocument/2006/relationships/customXml" Target="../ink/ink2497.xml"/><Relationship Id="rId56" Type="http://schemas.openxmlformats.org/officeDocument/2006/relationships/image" Target="../media/image33.png"/><Relationship Id="rId77" Type="http://schemas.openxmlformats.org/officeDocument/2006/relationships/customXml" Target="../ink/ink2518.xml"/><Relationship Id="rId8" Type="http://schemas.openxmlformats.org/officeDocument/2006/relationships/image" Target="../media/image469.png"/><Relationship Id="rId51" Type="http://schemas.openxmlformats.org/officeDocument/2006/relationships/customXml" Target="../ink/ink2505.xml"/><Relationship Id="rId72" Type="http://schemas.openxmlformats.org/officeDocument/2006/relationships/image" Target="../media/image552.png"/><Relationship Id="rId93" Type="http://schemas.openxmlformats.org/officeDocument/2006/relationships/customXml" Target="../ink/ink2526.xml"/><Relationship Id="rId98" Type="http://schemas.openxmlformats.org/officeDocument/2006/relationships/image" Target="../media/image565.png"/></Relationships>
</file>

<file path=ppt/slides/_rels/slide10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86.xml"/><Relationship Id="rId21" Type="http://schemas.openxmlformats.org/officeDocument/2006/relationships/customXml" Target="../ink/ink2538.xml"/><Relationship Id="rId42" Type="http://schemas.openxmlformats.org/officeDocument/2006/relationships/image" Target="../media/image538.png"/><Relationship Id="rId63" Type="http://schemas.openxmlformats.org/officeDocument/2006/relationships/customXml" Target="../ink/ink2559.xml"/><Relationship Id="rId84" Type="http://schemas.openxmlformats.org/officeDocument/2006/relationships/image" Target="../media/image558.png"/><Relationship Id="rId16" Type="http://schemas.openxmlformats.org/officeDocument/2006/relationships/image" Target="../media/image472.png"/><Relationship Id="rId107" Type="http://schemas.openxmlformats.org/officeDocument/2006/relationships/customXml" Target="../ink/ink2581.xml"/><Relationship Id="rId11" Type="http://schemas.openxmlformats.org/officeDocument/2006/relationships/customXml" Target="../ink/ink2533.xml"/><Relationship Id="rId32" Type="http://schemas.openxmlformats.org/officeDocument/2006/relationships/image" Target="../media/image519.png"/><Relationship Id="rId37" Type="http://schemas.openxmlformats.org/officeDocument/2006/relationships/customXml" Target="../ink/ink2546.xml"/><Relationship Id="rId53" Type="http://schemas.openxmlformats.org/officeDocument/2006/relationships/customXml" Target="../ink/ink2554.xml"/><Relationship Id="rId58" Type="http://schemas.openxmlformats.org/officeDocument/2006/relationships/image" Target="../media/image545.png"/><Relationship Id="rId74" Type="http://schemas.openxmlformats.org/officeDocument/2006/relationships/image" Target="../media/image553.png"/><Relationship Id="rId79" Type="http://schemas.openxmlformats.org/officeDocument/2006/relationships/customXml" Target="../ink/ink2567.xml"/><Relationship Id="rId102" Type="http://schemas.openxmlformats.org/officeDocument/2006/relationships/image" Target="../media/image567.png"/><Relationship Id="rId123" Type="http://schemas.openxmlformats.org/officeDocument/2006/relationships/customXml" Target="../ink/ink2589.xml"/><Relationship Id="rId128" Type="http://schemas.openxmlformats.org/officeDocument/2006/relationships/image" Target="../media/image580.png"/><Relationship Id="rId5" Type="http://schemas.openxmlformats.org/officeDocument/2006/relationships/customXml" Target="../ink/ink2530.xml"/><Relationship Id="rId90" Type="http://schemas.openxmlformats.org/officeDocument/2006/relationships/image" Target="../media/image561.png"/><Relationship Id="rId95" Type="http://schemas.openxmlformats.org/officeDocument/2006/relationships/customXml" Target="../ink/ink2575.xml"/><Relationship Id="rId22" Type="http://schemas.openxmlformats.org/officeDocument/2006/relationships/image" Target="../media/image475.png"/><Relationship Id="rId27" Type="http://schemas.openxmlformats.org/officeDocument/2006/relationships/customXml" Target="../ink/ink2541.xml"/><Relationship Id="rId43" Type="http://schemas.openxmlformats.org/officeDocument/2006/relationships/customXml" Target="../ink/ink2549.xml"/><Relationship Id="rId48" Type="http://schemas.openxmlformats.org/officeDocument/2006/relationships/image" Target="../media/image541.png"/><Relationship Id="rId64" Type="http://schemas.openxmlformats.org/officeDocument/2006/relationships/image" Target="../media/image548.png"/><Relationship Id="rId69" Type="http://schemas.openxmlformats.org/officeDocument/2006/relationships/customXml" Target="../ink/ink2562.xml"/><Relationship Id="rId113" Type="http://schemas.openxmlformats.org/officeDocument/2006/relationships/customXml" Target="../ink/ink2584.xml"/><Relationship Id="rId118" Type="http://schemas.openxmlformats.org/officeDocument/2006/relationships/image" Target="../media/image575.png"/><Relationship Id="rId134" Type="http://schemas.openxmlformats.org/officeDocument/2006/relationships/image" Target="../media/image583.png"/><Relationship Id="rId80" Type="http://schemas.openxmlformats.org/officeDocument/2006/relationships/image" Target="../media/image556.png"/><Relationship Id="rId85" Type="http://schemas.openxmlformats.org/officeDocument/2006/relationships/customXml" Target="../ink/ink2570.xml"/><Relationship Id="rId12" Type="http://schemas.openxmlformats.org/officeDocument/2006/relationships/image" Target="../media/image480.png"/><Relationship Id="rId17" Type="http://schemas.openxmlformats.org/officeDocument/2006/relationships/customXml" Target="../ink/ink2536.xml"/><Relationship Id="rId33" Type="http://schemas.openxmlformats.org/officeDocument/2006/relationships/customXml" Target="../ink/ink2544.xml"/><Relationship Id="rId38" Type="http://schemas.openxmlformats.org/officeDocument/2006/relationships/image" Target="../media/image536.png"/><Relationship Id="rId59" Type="http://schemas.openxmlformats.org/officeDocument/2006/relationships/customXml" Target="../ink/ink2557.xml"/><Relationship Id="rId103" Type="http://schemas.openxmlformats.org/officeDocument/2006/relationships/customXml" Target="../ink/ink2579.xml"/><Relationship Id="rId108" Type="http://schemas.openxmlformats.org/officeDocument/2006/relationships/image" Target="../media/image570.png"/><Relationship Id="rId124" Type="http://schemas.openxmlformats.org/officeDocument/2006/relationships/image" Target="../media/image578.png"/><Relationship Id="rId129" Type="http://schemas.openxmlformats.org/officeDocument/2006/relationships/customXml" Target="../ink/ink2592.xml"/><Relationship Id="rId54" Type="http://schemas.openxmlformats.org/officeDocument/2006/relationships/image" Target="../media/image544.png"/><Relationship Id="rId70" Type="http://schemas.openxmlformats.org/officeDocument/2006/relationships/image" Target="../media/image551.png"/><Relationship Id="rId75" Type="http://schemas.openxmlformats.org/officeDocument/2006/relationships/customXml" Target="../ink/ink2565.xml"/><Relationship Id="rId91" Type="http://schemas.openxmlformats.org/officeDocument/2006/relationships/customXml" Target="../ink/ink2573.xml"/><Relationship Id="rId96" Type="http://schemas.openxmlformats.org/officeDocument/2006/relationships/image" Target="../media/image5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23" Type="http://schemas.openxmlformats.org/officeDocument/2006/relationships/customXml" Target="../ink/ink2539.xml"/><Relationship Id="rId28" Type="http://schemas.openxmlformats.org/officeDocument/2006/relationships/image" Target="../media/image483.png"/><Relationship Id="rId49" Type="http://schemas.openxmlformats.org/officeDocument/2006/relationships/customXml" Target="../ink/ink2552.xml"/><Relationship Id="rId114" Type="http://schemas.openxmlformats.org/officeDocument/2006/relationships/image" Target="../media/image573.png"/><Relationship Id="rId119" Type="http://schemas.openxmlformats.org/officeDocument/2006/relationships/customXml" Target="../ink/ink2587.xml"/><Relationship Id="rId44" Type="http://schemas.openxmlformats.org/officeDocument/2006/relationships/image" Target="../media/image539.png"/><Relationship Id="rId60" Type="http://schemas.openxmlformats.org/officeDocument/2006/relationships/image" Target="../media/image546.png"/><Relationship Id="rId65" Type="http://schemas.openxmlformats.org/officeDocument/2006/relationships/customXml" Target="../ink/ink2560.xml"/><Relationship Id="rId81" Type="http://schemas.openxmlformats.org/officeDocument/2006/relationships/customXml" Target="../ink/ink2568.xml"/><Relationship Id="rId86" Type="http://schemas.openxmlformats.org/officeDocument/2006/relationships/image" Target="../media/image559.png"/><Relationship Id="rId130" Type="http://schemas.openxmlformats.org/officeDocument/2006/relationships/image" Target="../media/image581.png"/><Relationship Id="rId13" Type="http://schemas.openxmlformats.org/officeDocument/2006/relationships/customXml" Target="../ink/ink2534.xml"/><Relationship Id="rId18" Type="http://schemas.openxmlformats.org/officeDocument/2006/relationships/image" Target="../media/image473.png"/><Relationship Id="rId39" Type="http://schemas.openxmlformats.org/officeDocument/2006/relationships/customXml" Target="../ink/ink2547.xml"/><Relationship Id="rId109" Type="http://schemas.openxmlformats.org/officeDocument/2006/relationships/customXml" Target="../ink/ink2582.xml"/><Relationship Id="rId34" Type="http://schemas.openxmlformats.org/officeDocument/2006/relationships/image" Target="../media/image534.png"/><Relationship Id="rId50" Type="http://schemas.openxmlformats.org/officeDocument/2006/relationships/image" Target="../media/image542.png"/><Relationship Id="rId55" Type="http://schemas.openxmlformats.org/officeDocument/2006/relationships/customXml" Target="../ink/ink2555.xml"/><Relationship Id="rId76" Type="http://schemas.openxmlformats.org/officeDocument/2006/relationships/image" Target="../media/image554.png"/><Relationship Id="rId97" Type="http://schemas.openxmlformats.org/officeDocument/2006/relationships/customXml" Target="../ink/ink2576.xml"/><Relationship Id="rId104" Type="http://schemas.openxmlformats.org/officeDocument/2006/relationships/image" Target="../media/image568.png"/><Relationship Id="rId120" Type="http://schemas.openxmlformats.org/officeDocument/2006/relationships/image" Target="../media/image576.png"/><Relationship Id="rId125" Type="http://schemas.openxmlformats.org/officeDocument/2006/relationships/customXml" Target="../ink/ink2590.xml"/><Relationship Id="rId7" Type="http://schemas.openxmlformats.org/officeDocument/2006/relationships/customXml" Target="../ink/ink2531.xml"/><Relationship Id="rId71" Type="http://schemas.openxmlformats.org/officeDocument/2006/relationships/customXml" Target="../ink/ink2563.xml"/><Relationship Id="rId92" Type="http://schemas.openxmlformats.org/officeDocument/2006/relationships/image" Target="../media/image562.png"/><Relationship Id="rId2" Type="http://schemas.openxmlformats.org/officeDocument/2006/relationships/image" Target="../media/image465.png"/><Relationship Id="rId29" Type="http://schemas.openxmlformats.org/officeDocument/2006/relationships/customXml" Target="../ink/ink2542.xml"/><Relationship Id="rId24" Type="http://schemas.openxmlformats.org/officeDocument/2006/relationships/image" Target="../media/image476.png"/><Relationship Id="rId40" Type="http://schemas.openxmlformats.org/officeDocument/2006/relationships/image" Target="../media/image537.png"/><Relationship Id="rId45" Type="http://schemas.openxmlformats.org/officeDocument/2006/relationships/customXml" Target="../ink/ink2550.xml"/><Relationship Id="rId66" Type="http://schemas.openxmlformats.org/officeDocument/2006/relationships/image" Target="../media/image549.png"/><Relationship Id="rId87" Type="http://schemas.openxmlformats.org/officeDocument/2006/relationships/customXml" Target="../ink/ink2571.xml"/><Relationship Id="rId110" Type="http://schemas.openxmlformats.org/officeDocument/2006/relationships/image" Target="../media/image571.png"/><Relationship Id="rId115" Type="http://schemas.openxmlformats.org/officeDocument/2006/relationships/customXml" Target="../ink/ink2585.xml"/><Relationship Id="rId131" Type="http://schemas.openxmlformats.org/officeDocument/2006/relationships/customXml" Target="../ink/ink2593.xml"/><Relationship Id="rId61" Type="http://schemas.openxmlformats.org/officeDocument/2006/relationships/customXml" Target="../ink/ink2558.xml"/><Relationship Id="rId82" Type="http://schemas.openxmlformats.org/officeDocument/2006/relationships/image" Target="../media/image557.png"/><Relationship Id="rId19" Type="http://schemas.openxmlformats.org/officeDocument/2006/relationships/customXml" Target="../ink/ink2537.xml"/><Relationship Id="rId14" Type="http://schemas.openxmlformats.org/officeDocument/2006/relationships/image" Target="../media/image24.png"/><Relationship Id="rId30" Type="http://schemas.openxmlformats.org/officeDocument/2006/relationships/image" Target="../media/image484.png"/><Relationship Id="rId35" Type="http://schemas.openxmlformats.org/officeDocument/2006/relationships/customXml" Target="../ink/ink2545.xml"/><Relationship Id="rId56" Type="http://schemas.openxmlformats.org/officeDocument/2006/relationships/image" Target="../media/image33.png"/><Relationship Id="rId77" Type="http://schemas.openxmlformats.org/officeDocument/2006/relationships/customXml" Target="../ink/ink2566.xml"/><Relationship Id="rId100" Type="http://schemas.openxmlformats.org/officeDocument/2006/relationships/image" Target="../media/image566.png"/><Relationship Id="rId105" Type="http://schemas.openxmlformats.org/officeDocument/2006/relationships/customXml" Target="../ink/ink2580.xml"/><Relationship Id="rId126" Type="http://schemas.openxmlformats.org/officeDocument/2006/relationships/image" Target="../media/image579.png"/><Relationship Id="rId8" Type="http://schemas.openxmlformats.org/officeDocument/2006/relationships/image" Target="../media/image469.png"/><Relationship Id="rId51" Type="http://schemas.openxmlformats.org/officeDocument/2006/relationships/customXml" Target="../ink/ink2553.xml"/><Relationship Id="rId72" Type="http://schemas.openxmlformats.org/officeDocument/2006/relationships/image" Target="../media/image552.png"/><Relationship Id="rId93" Type="http://schemas.openxmlformats.org/officeDocument/2006/relationships/customXml" Target="../ink/ink2574.xml"/><Relationship Id="rId98" Type="http://schemas.openxmlformats.org/officeDocument/2006/relationships/image" Target="../media/image565.png"/><Relationship Id="rId121" Type="http://schemas.openxmlformats.org/officeDocument/2006/relationships/customXml" Target="../ink/ink2588.xml"/><Relationship Id="rId3" Type="http://schemas.openxmlformats.org/officeDocument/2006/relationships/customXml" Target="../ink/ink2529.xml"/><Relationship Id="rId25" Type="http://schemas.openxmlformats.org/officeDocument/2006/relationships/customXml" Target="../ink/ink2540.xml"/><Relationship Id="rId46" Type="http://schemas.openxmlformats.org/officeDocument/2006/relationships/image" Target="../media/image540.png"/><Relationship Id="rId67" Type="http://schemas.openxmlformats.org/officeDocument/2006/relationships/customXml" Target="../ink/ink2561.xml"/><Relationship Id="rId116" Type="http://schemas.openxmlformats.org/officeDocument/2006/relationships/image" Target="../media/image574.png"/><Relationship Id="rId20" Type="http://schemas.openxmlformats.org/officeDocument/2006/relationships/image" Target="../media/image474.png"/><Relationship Id="rId41" Type="http://schemas.openxmlformats.org/officeDocument/2006/relationships/customXml" Target="../ink/ink2548.xml"/><Relationship Id="rId62" Type="http://schemas.openxmlformats.org/officeDocument/2006/relationships/image" Target="../media/image547.png"/><Relationship Id="rId83" Type="http://schemas.openxmlformats.org/officeDocument/2006/relationships/customXml" Target="../ink/ink2569.xml"/><Relationship Id="rId88" Type="http://schemas.openxmlformats.org/officeDocument/2006/relationships/image" Target="../media/image560.png"/><Relationship Id="rId111" Type="http://schemas.openxmlformats.org/officeDocument/2006/relationships/customXml" Target="../ink/ink2583.xml"/><Relationship Id="rId132" Type="http://schemas.openxmlformats.org/officeDocument/2006/relationships/image" Target="../media/image582.png"/><Relationship Id="rId15" Type="http://schemas.openxmlformats.org/officeDocument/2006/relationships/customXml" Target="../ink/ink2535.xml"/><Relationship Id="rId36" Type="http://schemas.openxmlformats.org/officeDocument/2006/relationships/image" Target="../media/image535.png"/><Relationship Id="rId57" Type="http://schemas.openxmlformats.org/officeDocument/2006/relationships/customXml" Target="../ink/ink2556.xml"/><Relationship Id="rId106" Type="http://schemas.openxmlformats.org/officeDocument/2006/relationships/image" Target="../media/image569.png"/><Relationship Id="rId127" Type="http://schemas.openxmlformats.org/officeDocument/2006/relationships/customXml" Target="../ink/ink2591.xml"/><Relationship Id="rId10" Type="http://schemas.openxmlformats.org/officeDocument/2006/relationships/image" Target="../media/image470.png"/><Relationship Id="rId31" Type="http://schemas.openxmlformats.org/officeDocument/2006/relationships/customXml" Target="../ink/ink2543.xml"/><Relationship Id="rId52" Type="http://schemas.openxmlformats.org/officeDocument/2006/relationships/image" Target="../media/image543.png"/><Relationship Id="rId73" Type="http://schemas.openxmlformats.org/officeDocument/2006/relationships/customXml" Target="../ink/ink2564.xml"/><Relationship Id="rId78" Type="http://schemas.openxmlformats.org/officeDocument/2006/relationships/image" Target="../media/image555.png"/><Relationship Id="rId94" Type="http://schemas.openxmlformats.org/officeDocument/2006/relationships/image" Target="../media/image563.png"/><Relationship Id="rId99" Type="http://schemas.openxmlformats.org/officeDocument/2006/relationships/customXml" Target="../ink/ink2577.xml"/><Relationship Id="rId101" Type="http://schemas.openxmlformats.org/officeDocument/2006/relationships/customXml" Target="../ink/ink2578.xml"/><Relationship Id="rId122" Type="http://schemas.openxmlformats.org/officeDocument/2006/relationships/image" Target="../media/image577.png"/><Relationship Id="rId4" Type="http://schemas.openxmlformats.org/officeDocument/2006/relationships/image" Target="../media/image467.png"/><Relationship Id="rId9" Type="http://schemas.openxmlformats.org/officeDocument/2006/relationships/customXml" Target="../ink/ink2532.xml"/><Relationship Id="rId26" Type="http://schemas.openxmlformats.org/officeDocument/2006/relationships/image" Target="../media/image477.png"/><Relationship Id="rId47" Type="http://schemas.openxmlformats.org/officeDocument/2006/relationships/customXml" Target="../ink/ink2551.xml"/><Relationship Id="rId68" Type="http://schemas.openxmlformats.org/officeDocument/2006/relationships/image" Target="../media/image550.png"/><Relationship Id="rId89" Type="http://schemas.openxmlformats.org/officeDocument/2006/relationships/customXml" Target="../ink/ink2572.xml"/><Relationship Id="rId112" Type="http://schemas.openxmlformats.org/officeDocument/2006/relationships/image" Target="../media/image572.png"/><Relationship Id="rId133" Type="http://schemas.openxmlformats.org/officeDocument/2006/relationships/customXml" Target="../ink/ink2594.xml"/></Relationships>
</file>

<file path=ppt/slides/_rels/slide10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52.xml"/><Relationship Id="rId21" Type="http://schemas.openxmlformats.org/officeDocument/2006/relationships/customXml" Target="../ink/ink2604.xml"/><Relationship Id="rId42" Type="http://schemas.openxmlformats.org/officeDocument/2006/relationships/image" Target="../media/image538.png"/><Relationship Id="rId63" Type="http://schemas.openxmlformats.org/officeDocument/2006/relationships/customXml" Target="../ink/ink2625.xml"/><Relationship Id="rId84" Type="http://schemas.openxmlformats.org/officeDocument/2006/relationships/image" Target="../media/image558.png"/><Relationship Id="rId138" Type="http://schemas.openxmlformats.org/officeDocument/2006/relationships/customXml" Target="../ink/ink2663.xml"/><Relationship Id="rId107" Type="http://schemas.openxmlformats.org/officeDocument/2006/relationships/customXml" Target="../ink/ink2647.xml"/><Relationship Id="rId11" Type="http://schemas.openxmlformats.org/officeDocument/2006/relationships/customXml" Target="../ink/ink2599.xml"/><Relationship Id="rId32" Type="http://schemas.openxmlformats.org/officeDocument/2006/relationships/image" Target="../media/image519.png"/><Relationship Id="rId53" Type="http://schemas.openxmlformats.org/officeDocument/2006/relationships/customXml" Target="../ink/ink2620.xml"/><Relationship Id="rId74" Type="http://schemas.openxmlformats.org/officeDocument/2006/relationships/image" Target="../media/image553.png"/><Relationship Id="rId128" Type="http://schemas.openxmlformats.org/officeDocument/2006/relationships/image" Target="../media/image580.png"/><Relationship Id="rId5" Type="http://schemas.openxmlformats.org/officeDocument/2006/relationships/customXml" Target="../ink/ink2596.xml"/><Relationship Id="rId90" Type="http://schemas.openxmlformats.org/officeDocument/2006/relationships/image" Target="../media/image561.png"/><Relationship Id="rId95" Type="http://schemas.openxmlformats.org/officeDocument/2006/relationships/customXml" Target="../ink/ink2641.xml"/><Relationship Id="rId22" Type="http://schemas.openxmlformats.org/officeDocument/2006/relationships/image" Target="../media/image475.png"/><Relationship Id="rId27" Type="http://schemas.openxmlformats.org/officeDocument/2006/relationships/customXml" Target="../ink/ink2607.xml"/><Relationship Id="rId43" Type="http://schemas.openxmlformats.org/officeDocument/2006/relationships/customXml" Target="../ink/ink2615.xml"/><Relationship Id="rId48" Type="http://schemas.openxmlformats.org/officeDocument/2006/relationships/image" Target="../media/image541.png"/><Relationship Id="rId64" Type="http://schemas.openxmlformats.org/officeDocument/2006/relationships/image" Target="../media/image548.png"/><Relationship Id="rId69" Type="http://schemas.openxmlformats.org/officeDocument/2006/relationships/customXml" Target="../ink/ink2628.xml"/><Relationship Id="rId113" Type="http://schemas.openxmlformats.org/officeDocument/2006/relationships/customXml" Target="../ink/ink2650.xml"/><Relationship Id="rId118" Type="http://schemas.openxmlformats.org/officeDocument/2006/relationships/image" Target="../media/image575.png"/><Relationship Id="rId134" Type="http://schemas.openxmlformats.org/officeDocument/2006/relationships/image" Target="../media/image583.png"/><Relationship Id="rId139" Type="http://schemas.openxmlformats.org/officeDocument/2006/relationships/image" Target="../media/image585.png"/><Relationship Id="rId80" Type="http://schemas.openxmlformats.org/officeDocument/2006/relationships/image" Target="../media/image556.png"/><Relationship Id="rId85" Type="http://schemas.openxmlformats.org/officeDocument/2006/relationships/customXml" Target="../ink/ink2636.xml"/><Relationship Id="rId12" Type="http://schemas.openxmlformats.org/officeDocument/2006/relationships/image" Target="../media/image480.png"/><Relationship Id="rId17" Type="http://schemas.openxmlformats.org/officeDocument/2006/relationships/customXml" Target="../ink/ink2602.xml"/><Relationship Id="rId33" Type="http://schemas.openxmlformats.org/officeDocument/2006/relationships/customXml" Target="../ink/ink2610.xml"/><Relationship Id="rId38" Type="http://schemas.openxmlformats.org/officeDocument/2006/relationships/image" Target="../media/image536.png"/><Relationship Id="rId59" Type="http://schemas.openxmlformats.org/officeDocument/2006/relationships/customXml" Target="../ink/ink2623.xml"/><Relationship Id="rId103" Type="http://schemas.openxmlformats.org/officeDocument/2006/relationships/customXml" Target="../ink/ink2645.xml"/><Relationship Id="rId108" Type="http://schemas.openxmlformats.org/officeDocument/2006/relationships/image" Target="../media/image570.png"/><Relationship Id="rId124" Type="http://schemas.openxmlformats.org/officeDocument/2006/relationships/image" Target="../media/image578.png"/><Relationship Id="rId129" Type="http://schemas.openxmlformats.org/officeDocument/2006/relationships/customXml" Target="../ink/ink2658.xml"/><Relationship Id="rId54" Type="http://schemas.openxmlformats.org/officeDocument/2006/relationships/image" Target="../media/image544.png"/><Relationship Id="rId70" Type="http://schemas.openxmlformats.org/officeDocument/2006/relationships/image" Target="../media/image551.png"/><Relationship Id="rId75" Type="http://schemas.openxmlformats.org/officeDocument/2006/relationships/customXml" Target="../ink/ink2631.xml"/><Relationship Id="rId91" Type="http://schemas.openxmlformats.org/officeDocument/2006/relationships/customXml" Target="../ink/ink2639.xml"/><Relationship Id="rId96" Type="http://schemas.openxmlformats.org/officeDocument/2006/relationships/image" Target="../media/image564.png"/><Relationship Id="rId140" Type="http://schemas.openxmlformats.org/officeDocument/2006/relationships/customXml" Target="../ink/ink2664.xml"/><Relationship Id="rId145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23" Type="http://schemas.openxmlformats.org/officeDocument/2006/relationships/customXml" Target="../ink/ink2605.xml"/><Relationship Id="rId28" Type="http://schemas.openxmlformats.org/officeDocument/2006/relationships/image" Target="../media/image483.png"/><Relationship Id="rId49" Type="http://schemas.openxmlformats.org/officeDocument/2006/relationships/customXml" Target="../ink/ink2618.xml"/><Relationship Id="rId114" Type="http://schemas.openxmlformats.org/officeDocument/2006/relationships/image" Target="../media/image573.png"/><Relationship Id="rId119" Type="http://schemas.openxmlformats.org/officeDocument/2006/relationships/customXml" Target="../ink/ink2653.xml"/><Relationship Id="rId44" Type="http://schemas.openxmlformats.org/officeDocument/2006/relationships/image" Target="../media/image539.png"/><Relationship Id="rId60" Type="http://schemas.openxmlformats.org/officeDocument/2006/relationships/image" Target="../media/image546.png"/><Relationship Id="rId65" Type="http://schemas.openxmlformats.org/officeDocument/2006/relationships/customXml" Target="../ink/ink2626.xml"/><Relationship Id="rId81" Type="http://schemas.openxmlformats.org/officeDocument/2006/relationships/customXml" Target="../ink/ink2634.xml"/><Relationship Id="rId86" Type="http://schemas.openxmlformats.org/officeDocument/2006/relationships/image" Target="../media/image559.png"/><Relationship Id="rId130" Type="http://schemas.openxmlformats.org/officeDocument/2006/relationships/image" Target="../media/image581.png"/><Relationship Id="rId135" Type="http://schemas.openxmlformats.org/officeDocument/2006/relationships/customXml" Target="../ink/ink2661.xml"/><Relationship Id="rId13" Type="http://schemas.openxmlformats.org/officeDocument/2006/relationships/customXml" Target="../ink/ink2600.xml"/><Relationship Id="rId18" Type="http://schemas.openxmlformats.org/officeDocument/2006/relationships/image" Target="../media/image473.png"/><Relationship Id="rId39" Type="http://schemas.openxmlformats.org/officeDocument/2006/relationships/customXml" Target="../ink/ink2613.xml"/><Relationship Id="rId109" Type="http://schemas.openxmlformats.org/officeDocument/2006/relationships/customXml" Target="../ink/ink2648.xml"/><Relationship Id="rId34" Type="http://schemas.openxmlformats.org/officeDocument/2006/relationships/image" Target="../media/image534.png"/><Relationship Id="rId50" Type="http://schemas.openxmlformats.org/officeDocument/2006/relationships/image" Target="../media/image542.png"/><Relationship Id="rId55" Type="http://schemas.openxmlformats.org/officeDocument/2006/relationships/customXml" Target="../ink/ink2621.xml"/><Relationship Id="rId76" Type="http://schemas.openxmlformats.org/officeDocument/2006/relationships/image" Target="../media/image554.png"/><Relationship Id="rId97" Type="http://schemas.openxmlformats.org/officeDocument/2006/relationships/customXml" Target="../ink/ink2642.xml"/><Relationship Id="rId104" Type="http://schemas.openxmlformats.org/officeDocument/2006/relationships/image" Target="../media/image568.png"/><Relationship Id="rId120" Type="http://schemas.openxmlformats.org/officeDocument/2006/relationships/image" Target="../media/image576.png"/><Relationship Id="rId125" Type="http://schemas.openxmlformats.org/officeDocument/2006/relationships/customXml" Target="../ink/ink2656.xml"/><Relationship Id="rId141" Type="http://schemas.openxmlformats.org/officeDocument/2006/relationships/image" Target="../media/image586.png"/><Relationship Id="rId146" Type="http://schemas.openxmlformats.org/officeDocument/2006/relationships/customXml" Target="../ink/ink2667.xml"/><Relationship Id="rId7" Type="http://schemas.openxmlformats.org/officeDocument/2006/relationships/customXml" Target="../ink/ink2597.xml"/><Relationship Id="rId71" Type="http://schemas.openxmlformats.org/officeDocument/2006/relationships/customXml" Target="../ink/ink2629.xml"/><Relationship Id="rId92" Type="http://schemas.openxmlformats.org/officeDocument/2006/relationships/image" Target="../media/image562.png"/><Relationship Id="rId2" Type="http://schemas.openxmlformats.org/officeDocument/2006/relationships/image" Target="../media/image465.png"/><Relationship Id="rId29" Type="http://schemas.openxmlformats.org/officeDocument/2006/relationships/customXml" Target="../ink/ink2608.xml"/><Relationship Id="rId24" Type="http://schemas.openxmlformats.org/officeDocument/2006/relationships/image" Target="../media/image476.png"/><Relationship Id="rId40" Type="http://schemas.openxmlformats.org/officeDocument/2006/relationships/image" Target="../media/image537.png"/><Relationship Id="rId45" Type="http://schemas.openxmlformats.org/officeDocument/2006/relationships/customXml" Target="../ink/ink2616.xml"/><Relationship Id="rId66" Type="http://schemas.openxmlformats.org/officeDocument/2006/relationships/image" Target="../media/image549.png"/><Relationship Id="rId87" Type="http://schemas.openxmlformats.org/officeDocument/2006/relationships/customXml" Target="../ink/ink2637.xml"/><Relationship Id="rId110" Type="http://schemas.openxmlformats.org/officeDocument/2006/relationships/image" Target="../media/image571.png"/><Relationship Id="rId115" Type="http://schemas.openxmlformats.org/officeDocument/2006/relationships/customXml" Target="../ink/ink2651.xml"/><Relationship Id="rId131" Type="http://schemas.openxmlformats.org/officeDocument/2006/relationships/customXml" Target="../ink/ink2659.xml"/><Relationship Id="rId136" Type="http://schemas.openxmlformats.org/officeDocument/2006/relationships/image" Target="../media/image584.png"/><Relationship Id="rId61" Type="http://schemas.openxmlformats.org/officeDocument/2006/relationships/customXml" Target="../ink/ink2624.xml"/><Relationship Id="rId82" Type="http://schemas.openxmlformats.org/officeDocument/2006/relationships/image" Target="../media/image557.png"/><Relationship Id="rId19" Type="http://schemas.openxmlformats.org/officeDocument/2006/relationships/customXml" Target="../ink/ink2603.xml"/><Relationship Id="rId14" Type="http://schemas.openxmlformats.org/officeDocument/2006/relationships/image" Target="../media/image24.png"/><Relationship Id="rId30" Type="http://schemas.openxmlformats.org/officeDocument/2006/relationships/image" Target="../media/image484.png"/><Relationship Id="rId35" Type="http://schemas.openxmlformats.org/officeDocument/2006/relationships/customXml" Target="../ink/ink2611.xml"/><Relationship Id="rId56" Type="http://schemas.openxmlformats.org/officeDocument/2006/relationships/image" Target="../media/image33.png"/><Relationship Id="rId77" Type="http://schemas.openxmlformats.org/officeDocument/2006/relationships/customXml" Target="../ink/ink2632.xml"/><Relationship Id="rId100" Type="http://schemas.openxmlformats.org/officeDocument/2006/relationships/image" Target="../media/image566.png"/><Relationship Id="rId105" Type="http://schemas.openxmlformats.org/officeDocument/2006/relationships/customXml" Target="../ink/ink2646.xml"/><Relationship Id="rId126" Type="http://schemas.openxmlformats.org/officeDocument/2006/relationships/image" Target="../media/image579.png"/><Relationship Id="rId147" Type="http://schemas.openxmlformats.org/officeDocument/2006/relationships/image" Target="../media/image589.png"/><Relationship Id="rId8" Type="http://schemas.openxmlformats.org/officeDocument/2006/relationships/image" Target="../media/image469.png"/><Relationship Id="rId51" Type="http://schemas.openxmlformats.org/officeDocument/2006/relationships/customXml" Target="../ink/ink2619.xml"/><Relationship Id="rId72" Type="http://schemas.openxmlformats.org/officeDocument/2006/relationships/image" Target="../media/image552.png"/><Relationship Id="rId93" Type="http://schemas.openxmlformats.org/officeDocument/2006/relationships/customXml" Target="../ink/ink2640.xml"/><Relationship Id="rId98" Type="http://schemas.openxmlformats.org/officeDocument/2006/relationships/image" Target="../media/image565.png"/><Relationship Id="rId121" Type="http://schemas.openxmlformats.org/officeDocument/2006/relationships/customXml" Target="../ink/ink2654.xml"/><Relationship Id="rId142" Type="http://schemas.openxmlformats.org/officeDocument/2006/relationships/customXml" Target="../ink/ink2665.xml"/><Relationship Id="rId3" Type="http://schemas.openxmlformats.org/officeDocument/2006/relationships/customXml" Target="../ink/ink2595.xml"/><Relationship Id="rId25" Type="http://schemas.openxmlformats.org/officeDocument/2006/relationships/customXml" Target="../ink/ink2606.xml"/><Relationship Id="rId46" Type="http://schemas.openxmlformats.org/officeDocument/2006/relationships/image" Target="../media/image540.png"/><Relationship Id="rId67" Type="http://schemas.openxmlformats.org/officeDocument/2006/relationships/customXml" Target="../ink/ink2627.xml"/><Relationship Id="rId116" Type="http://schemas.openxmlformats.org/officeDocument/2006/relationships/image" Target="../media/image574.png"/><Relationship Id="rId137" Type="http://schemas.openxmlformats.org/officeDocument/2006/relationships/customXml" Target="../ink/ink2662.xml"/><Relationship Id="rId20" Type="http://schemas.openxmlformats.org/officeDocument/2006/relationships/image" Target="../media/image474.png"/><Relationship Id="rId41" Type="http://schemas.openxmlformats.org/officeDocument/2006/relationships/customXml" Target="../ink/ink2614.xml"/><Relationship Id="rId62" Type="http://schemas.openxmlformats.org/officeDocument/2006/relationships/image" Target="../media/image547.png"/><Relationship Id="rId83" Type="http://schemas.openxmlformats.org/officeDocument/2006/relationships/customXml" Target="../ink/ink2635.xml"/><Relationship Id="rId88" Type="http://schemas.openxmlformats.org/officeDocument/2006/relationships/image" Target="../media/image560.png"/><Relationship Id="rId111" Type="http://schemas.openxmlformats.org/officeDocument/2006/relationships/customXml" Target="../ink/ink2649.xml"/><Relationship Id="rId132" Type="http://schemas.openxmlformats.org/officeDocument/2006/relationships/image" Target="../media/image582.png"/><Relationship Id="rId15" Type="http://schemas.openxmlformats.org/officeDocument/2006/relationships/customXml" Target="../ink/ink2601.xml"/><Relationship Id="rId36" Type="http://schemas.openxmlformats.org/officeDocument/2006/relationships/image" Target="../media/image535.png"/><Relationship Id="rId57" Type="http://schemas.openxmlformats.org/officeDocument/2006/relationships/customXml" Target="../ink/ink2622.xml"/><Relationship Id="rId106" Type="http://schemas.openxmlformats.org/officeDocument/2006/relationships/image" Target="../media/image569.png"/><Relationship Id="rId127" Type="http://schemas.openxmlformats.org/officeDocument/2006/relationships/customXml" Target="../ink/ink2657.xml"/><Relationship Id="rId10" Type="http://schemas.openxmlformats.org/officeDocument/2006/relationships/image" Target="../media/image470.png"/><Relationship Id="rId31" Type="http://schemas.openxmlformats.org/officeDocument/2006/relationships/customXml" Target="../ink/ink2609.xml"/><Relationship Id="rId52" Type="http://schemas.openxmlformats.org/officeDocument/2006/relationships/image" Target="../media/image543.png"/><Relationship Id="rId73" Type="http://schemas.openxmlformats.org/officeDocument/2006/relationships/customXml" Target="../ink/ink2630.xml"/><Relationship Id="rId78" Type="http://schemas.openxmlformats.org/officeDocument/2006/relationships/image" Target="../media/image555.png"/><Relationship Id="rId94" Type="http://schemas.openxmlformats.org/officeDocument/2006/relationships/image" Target="../media/image563.png"/><Relationship Id="rId99" Type="http://schemas.openxmlformats.org/officeDocument/2006/relationships/customXml" Target="../ink/ink2643.xml"/><Relationship Id="rId101" Type="http://schemas.openxmlformats.org/officeDocument/2006/relationships/customXml" Target="../ink/ink2644.xml"/><Relationship Id="rId122" Type="http://schemas.openxmlformats.org/officeDocument/2006/relationships/image" Target="../media/image577.png"/><Relationship Id="rId143" Type="http://schemas.openxmlformats.org/officeDocument/2006/relationships/image" Target="../media/image587.png"/><Relationship Id="rId4" Type="http://schemas.openxmlformats.org/officeDocument/2006/relationships/image" Target="../media/image467.png"/><Relationship Id="rId9" Type="http://schemas.openxmlformats.org/officeDocument/2006/relationships/customXml" Target="../ink/ink2598.xml"/><Relationship Id="rId26" Type="http://schemas.openxmlformats.org/officeDocument/2006/relationships/image" Target="../media/image477.png"/><Relationship Id="rId47" Type="http://schemas.openxmlformats.org/officeDocument/2006/relationships/customXml" Target="../ink/ink2617.xml"/><Relationship Id="rId68" Type="http://schemas.openxmlformats.org/officeDocument/2006/relationships/image" Target="../media/image550.png"/><Relationship Id="rId89" Type="http://schemas.openxmlformats.org/officeDocument/2006/relationships/customXml" Target="../ink/ink2638.xml"/><Relationship Id="rId112" Type="http://schemas.openxmlformats.org/officeDocument/2006/relationships/image" Target="../media/image572.png"/><Relationship Id="rId133" Type="http://schemas.openxmlformats.org/officeDocument/2006/relationships/customXml" Target="../ink/ink2660.xml"/><Relationship Id="rId16" Type="http://schemas.openxmlformats.org/officeDocument/2006/relationships/image" Target="../media/image472.png"/><Relationship Id="rId37" Type="http://schemas.openxmlformats.org/officeDocument/2006/relationships/customXml" Target="../ink/ink2612.xml"/><Relationship Id="rId58" Type="http://schemas.openxmlformats.org/officeDocument/2006/relationships/image" Target="../media/image545.png"/><Relationship Id="rId79" Type="http://schemas.openxmlformats.org/officeDocument/2006/relationships/customXml" Target="../ink/ink2633.xml"/><Relationship Id="rId102" Type="http://schemas.openxmlformats.org/officeDocument/2006/relationships/image" Target="../media/image567.png"/><Relationship Id="rId123" Type="http://schemas.openxmlformats.org/officeDocument/2006/relationships/customXml" Target="../ink/ink2655.xml"/><Relationship Id="rId144" Type="http://schemas.openxmlformats.org/officeDocument/2006/relationships/customXml" Target="../ink/ink2666.xml"/></Relationships>
</file>

<file path=ppt/slides/_rels/slide10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25.xml"/><Relationship Id="rId21" Type="http://schemas.openxmlformats.org/officeDocument/2006/relationships/customXml" Target="../ink/ink2677.xml"/><Relationship Id="rId42" Type="http://schemas.openxmlformats.org/officeDocument/2006/relationships/image" Target="../media/image538.png"/><Relationship Id="rId63" Type="http://schemas.openxmlformats.org/officeDocument/2006/relationships/customXml" Target="../ink/ink2698.xml"/><Relationship Id="rId84" Type="http://schemas.openxmlformats.org/officeDocument/2006/relationships/image" Target="../media/image558.png"/><Relationship Id="rId138" Type="http://schemas.openxmlformats.org/officeDocument/2006/relationships/customXml" Target="../ink/ink2736.xml"/><Relationship Id="rId107" Type="http://schemas.openxmlformats.org/officeDocument/2006/relationships/customXml" Target="../ink/ink2720.xml"/><Relationship Id="rId11" Type="http://schemas.openxmlformats.org/officeDocument/2006/relationships/customXml" Target="../ink/ink2672.xml"/><Relationship Id="rId32" Type="http://schemas.openxmlformats.org/officeDocument/2006/relationships/image" Target="../media/image519.png"/><Relationship Id="rId53" Type="http://schemas.openxmlformats.org/officeDocument/2006/relationships/customXml" Target="../ink/ink2693.xml"/><Relationship Id="rId74" Type="http://schemas.openxmlformats.org/officeDocument/2006/relationships/image" Target="../media/image553.png"/><Relationship Id="rId128" Type="http://schemas.openxmlformats.org/officeDocument/2006/relationships/image" Target="../media/image580.png"/><Relationship Id="rId149" Type="http://schemas.openxmlformats.org/officeDocument/2006/relationships/image" Target="../media/image590.png"/><Relationship Id="rId5" Type="http://schemas.openxmlformats.org/officeDocument/2006/relationships/customXml" Target="../ink/ink2669.xml"/><Relationship Id="rId95" Type="http://schemas.openxmlformats.org/officeDocument/2006/relationships/customXml" Target="../ink/ink2714.xml"/><Relationship Id="rId22" Type="http://schemas.openxmlformats.org/officeDocument/2006/relationships/image" Target="../media/image475.png"/><Relationship Id="rId27" Type="http://schemas.openxmlformats.org/officeDocument/2006/relationships/customXml" Target="../ink/ink2680.xml"/><Relationship Id="rId43" Type="http://schemas.openxmlformats.org/officeDocument/2006/relationships/customXml" Target="../ink/ink2688.xml"/><Relationship Id="rId48" Type="http://schemas.openxmlformats.org/officeDocument/2006/relationships/image" Target="../media/image541.png"/><Relationship Id="rId64" Type="http://schemas.openxmlformats.org/officeDocument/2006/relationships/image" Target="../media/image548.png"/><Relationship Id="rId69" Type="http://schemas.openxmlformats.org/officeDocument/2006/relationships/customXml" Target="../ink/ink2701.xml"/><Relationship Id="rId113" Type="http://schemas.openxmlformats.org/officeDocument/2006/relationships/customXml" Target="../ink/ink2723.xml"/><Relationship Id="rId118" Type="http://schemas.openxmlformats.org/officeDocument/2006/relationships/image" Target="../media/image575.png"/><Relationship Id="rId134" Type="http://schemas.openxmlformats.org/officeDocument/2006/relationships/image" Target="../media/image583.png"/><Relationship Id="rId139" Type="http://schemas.openxmlformats.org/officeDocument/2006/relationships/image" Target="../media/image585.png"/><Relationship Id="rId80" Type="http://schemas.openxmlformats.org/officeDocument/2006/relationships/image" Target="../media/image556.png"/><Relationship Id="rId85" Type="http://schemas.openxmlformats.org/officeDocument/2006/relationships/customXml" Target="../ink/ink2709.xml"/><Relationship Id="rId150" Type="http://schemas.openxmlformats.org/officeDocument/2006/relationships/customXml" Target="../ink/ink2742.xml"/><Relationship Id="rId155" Type="http://schemas.openxmlformats.org/officeDocument/2006/relationships/image" Target="../media/image593.png"/><Relationship Id="rId12" Type="http://schemas.openxmlformats.org/officeDocument/2006/relationships/image" Target="../media/image480.png"/><Relationship Id="rId17" Type="http://schemas.openxmlformats.org/officeDocument/2006/relationships/customXml" Target="../ink/ink2675.xml"/><Relationship Id="rId33" Type="http://schemas.openxmlformats.org/officeDocument/2006/relationships/customXml" Target="../ink/ink2683.xml"/><Relationship Id="rId38" Type="http://schemas.openxmlformats.org/officeDocument/2006/relationships/image" Target="../media/image536.png"/><Relationship Id="rId59" Type="http://schemas.openxmlformats.org/officeDocument/2006/relationships/customXml" Target="../ink/ink2696.xml"/><Relationship Id="rId103" Type="http://schemas.openxmlformats.org/officeDocument/2006/relationships/customXml" Target="../ink/ink2718.xml"/><Relationship Id="rId108" Type="http://schemas.openxmlformats.org/officeDocument/2006/relationships/image" Target="../media/image570.png"/><Relationship Id="rId124" Type="http://schemas.openxmlformats.org/officeDocument/2006/relationships/image" Target="../media/image578.png"/><Relationship Id="rId129" Type="http://schemas.openxmlformats.org/officeDocument/2006/relationships/customXml" Target="../ink/ink2731.xml"/><Relationship Id="rId54" Type="http://schemas.openxmlformats.org/officeDocument/2006/relationships/image" Target="../media/image544.png"/><Relationship Id="rId70" Type="http://schemas.openxmlformats.org/officeDocument/2006/relationships/image" Target="../media/image551.png"/><Relationship Id="rId75" Type="http://schemas.openxmlformats.org/officeDocument/2006/relationships/customXml" Target="../ink/ink2704.xml"/><Relationship Id="rId91" Type="http://schemas.openxmlformats.org/officeDocument/2006/relationships/customXml" Target="../ink/ink2712.xml"/><Relationship Id="rId96" Type="http://schemas.openxmlformats.org/officeDocument/2006/relationships/image" Target="../media/image564.png"/><Relationship Id="rId140" Type="http://schemas.openxmlformats.org/officeDocument/2006/relationships/customXml" Target="../ink/ink2737.xml"/><Relationship Id="rId145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23" Type="http://schemas.openxmlformats.org/officeDocument/2006/relationships/customXml" Target="../ink/ink2678.xml"/><Relationship Id="rId28" Type="http://schemas.openxmlformats.org/officeDocument/2006/relationships/image" Target="../media/image483.png"/><Relationship Id="rId49" Type="http://schemas.openxmlformats.org/officeDocument/2006/relationships/customXml" Target="../ink/ink2691.xml"/><Relationship Id="rId114" Type="http://schemas.openxmlformats.org/officeDocument/2006/relationships/image" Target="../media/image573.png"/><Relationship Id="rId119" Type="http://schemas.openxmlformats.org/officeDocument/2006/relationships/customXml" Target="../ink/ink2726.xml"/><Relationship Id="rId44" Type="http://schemas.openxmlformats.org/officeDocument/2006/relationships/image" Target="../media/image539.png"/><Relationship Id="rId60" Type="http://schemas.openxmlformats.org/officeDocument/2006/relationships/image" Target="../media/image546.png"/><Relationship Id="rId65" Type="http://schemas.openxmlformats.org/officeDocument/2006/relationships/customXml" Target="../ink/ink2699.xml"/><Relationship Id="rId81" Type="http://schemas.openxmlformats.org/officeDocument/2006/relationships/customXml" Target="../ink/ink2707.xml"/><Relationship Id="rId86" Type="http://schemas.openxmlformats.org/officeDocument/2006/relationships/image" Target="../media/image559.png"/><Relationship Id="rId130" Type="http://schemas.openxmlformats.org/officeDocument/2006/relationships/image" Target="../media/image581.png"/><Relationship Id="rId135" Type="http://schemas.openxmlformats.org/officeDocument/2006/relationships/customXml" Target="../ink/ink2734.xml"/><Relationship Id="rId151" Type="http://schemas.openxmlformats.org/officeDocument/2006/relationships/image" Target="../media/image591.png"/><Relationship Id="rId13" Type="http://schemas.openxmlformats.org/officeDocument/2006/relationships/customXml" Target="../ink/ink2673.xml"/><Relationship Id="rId18" Type="http://schemas.openxmlformats.org/officeDocument/2006/relationships/image" Target="../media/image473.png"/><Relationship Id="rId39" Type="http://schemas.openxmlformats.org/officeDocument/2006/relationships/customXml" Target="../ink/ink2686.xml"/><Relationship Id="rId109" Type="http://schemas.openxmlformats.org/officeDocument/2006/relationships/customXml" Target="../ink/ink2721.xml"/><Relationship Id="rId34" Type="http://schemas.openxmlformats.org/officeDocument/2006/relationships/image" Target="../media/image534.png"/><Relationship Id="rId50" Type="http://schemas.openxmlformats.org/officeDocument/2006/relationships/image" Target="../media/image542.png"/><Relationship Id="rId55" Type="http://schemas.openxmlformats.org/officeDocument/2006/relationships/customXml" Target="../ink/ink2694.xml"/><Relationship Id="rId76" Type="http://schemas.openxmlformats.org/officeDocument/2006/relationships/image" Target="../media/image554.png"/><Relationship Id="rId97" Type="http://schemas.openxmlformats.org/officeDocument/2006/relationships/customXml" Target="../ink/ink2715.xml"/><Relationship Id="rId104" Type="http://schemas.openxmlformats.org/officeDocument/2006/relationships/image" Target="../media/image568.png"/><Relationship Id="rId120" Type="http://schemas.openxmlformats.org/officeDocument/2006/relationships/image" Target="../media/image576.png"/><Relationship Id="rId125" Type="http://schemas.openxmlformats.org/officeDocument/2006/relationships/customXml" Target="../ink/ink2729.xml"/><Relationship Id="rId141" Type="http://schemas.openxmlformats.org/officeDocument/2006/relationships/image" Target="../media/image586.png"/><Relationship Id="rId146" Type="http://schemas.openxmlformats.org/officeDocument/2006/relationships/customXml" Target="../ink/ink2740.xml"/><Relationship Id="rId7" Type="http://schemas.openxmlformats.org/officeDocument/2006/relationships/customXml" Target="../ink/ink2670.xml"/><Relationship Id="rId71" Type="http://schemas.openxmlformats.org/officeDocument/2006/relationships/customXml" Target="../ink/ink2702.xml"/><Relationship Id="rId92" Type="http://schemas.openxmlformats.org/officeDocument/2006/relationships/image" Target="../media/image562.png"/><Relationship Id="rId2" Type="http://schemas.openxmlformats.org/officeDocument/2006/relationships/image" Target="../media/image465.png"/><Relationship Id="rId29" Type="http://schemas.openxmlformats.org/officeDocument/2006/relationships/customXml" Target="../ink/ink2681.xml"/><Relationship Id="rId24" Type="http://schemas.openxmlformats.org/officeDocument/2006/relationships/image" Target="../media/image476.png"/><Relationship Id="rId40" Type="http://schemas.openxmlformats.org/officeDocument/2006/relationships/image" Target="../media/image537.png"/><Relationship Id="rId45" Type="http://schemas.openxmlformats.org/officeDocument/2006/relationships/customXml" Target="../ink/ink2689.xml"/><Relationship Id="rId66" Type="http://schemas.openxmlformats.org/officeDocument/2006/relationships/image" Target="../media/image549.png"/><Relationship Id="rId87" Type="http://schemas.openxmlformats.org/officeDocument/2006/relationships/customXml" Target="../ink/ink2710.xml"/><Relationship Id="rId110" Type="http://schemas.openxmlformats.org/officeDocument/2006/relationships/image" Target="../media/image571.png"/><Relationship Id="rId115" Type="http://schemas.openxmlformats.org/officeDocument/2006/relationships/customXml" Target="../ink/ink2724.xml"/><Relationship Id="rId131" Type="http://schemas.openxmlformats.org/officeDocument/2006/relationships/customXml" Target="../ink/ink2732.xml"/><Relationship Id="rId136" Type="http://schemas.openxmlformats.org/officeDocument/2006/relationships/image" Target="../media/image584.png"/><Relationship Id="rId61" Type="http://schemas.openxmlformats.org/officeDocument/2006/relationships/customXml" Target="../ink/ink2697.xml"/><Relationship Id="rId82" Type="http://schemas.openxmlformats.org/officeDocument/2006/relationships/image" Target="../media/image557.png"/><Relationship Id="rId152" Type="http://schemas.openxmlformats.org/officeDocument/2006/relationships/customXml" Target="../ink/ink2743.xml"/><Relationship Id="rId19" Type="http://schemas.openxmlformats.org/officeDocument/2006/relationships/customXml" Target="../ink/ink2676.xml"/><Relationship Id="rId14" Type="http://schemas.openxmlformats.org/officeDocument/2006/relationships/image" Target="../media/image24.png"/><Relationship Id="rId30" Type="http://schemas.openxmlformats.org/officeDocument/2006/relationships/image" Target="../media/image484.png"/><Relationship Id="rId35" Type="http://schemas.openxmlformats.org/officeDocument/2006/relationships/customXml" Target="../ink/ink2684.xml"/><Relationship Id="rId56" Type="http://schemas.openxmlformats.org/officeDocument/2006/relationships/image" Target="../media/image33.png"/><Relationship Id="rId77" Type="http://schemas.openxmlformats.org/officeDocument/2006/relationships/customXml" Target="../ink/ink2705.xml"/><Relationship Id="rId100" Type="http://schemas.openxmlformats.org/officeDocument/2006/relationships/image" Target="../media/image566.png"/><Relationship Id="rId105" Type="http://schemas.openxmlformats.org/officeDocument/2006/relationships/customXml" Target="../ink/ink2719.xml"/><Relationship Id="rId126" Type="http://schemas.openxmlformats.org/officeDocument/2006/relationships/image" Target="../media/image579.png"/><Relationship Id="rId147" Type="http://schemas.openxmlformats.org/officeDocument/2006/relationships/image" Target="../media/image589.png"/><Relationship Id="rId8" Type="http://schemas.openxmlformats.org/officeDocument/2006/relationships/image" Target="../media/image469.png"/><Relationship Id="rId51" Type="http://schemas.openxmlformats.org/officeDocument/2006/relationships/customXml" Target="../ink/ink2692.xml"/><Relationship Id="rId72" Type="http://schemas.openxmlformats.org/officeDocument/2006/relationships/image" Target="../media/image552.png"/><Relationship Id="rId93" Type="http://schemas.openxmlformats.org/officeDocument/2006/relationships/customXml" Target="../ink/ink2713.xml"/><Relationship Id="rId98" Type="http://schemas.openxmlformats.org/officeDocument/2006/relationships/image" Target="../media/image565.png"/><Relationship Id="rId121" Type="http://schemas.openxmlformats.org/officeDocument/2006/relationships/customXml" Target="../ink/ink2727.xml"/><Relationship Id="rId142" Type="http://schemas.openxmlformats.org/officeDocument/2006/relationships/customXml" Target="../ink/ink2738.xml"/><Relationship Id="rId3" Type="http://schemas.openxmlformats.org/officeDocument/2006/relationships/customXml" Target="../ink/ink2668.xml"/><Relationship Id="rId25" Type="http://schemas.openxmlformats.org/officeDocument/2006/relationships/customXml" Target="../ink/ink2679.xml"/><Relationship Id="rId46" Type="http://schemas.openxmlformats.org/officeDocument/2006/relationships/image" Target="../media/image540.png"/><Relationship Id="rId67" Type="http://schemas.openxmlformats.org/officeDocument/2006/relationships/customXml" Target="../ink/ink2700.xml"/><Relationship Id="rId116" Type="http://schemas.openxmlformats.org/officeDocument/2006/relationships/image" Target="../media/image574.png"/><Relationship Id="rId137" Type="http://schemas.openxmlformats.org/officeDocument/2006/relationships/customXml" Target="../ink/ink2735.xml"/><Relationship Id="rId20" Type="http://schemas.openxmlformats.org/officeDocument/2006/relationships/image" Target="../media/image474.png"/><Relationship Id="rId41" Type="http://schemas.openxmlformats.org/officeDocument/2006/relationships/customXml" Target="../ink/ink2687.xml"/><Relationship Id="rId62" Type="http://schemas.openxmlformats.org/officeDocument/2006/relationships/image" Target="../media/image547.png"/><Relationship Id="rId83" Type="http://schemas.openxmlformats.org/officeDocument/2006/relationships/customXml" Target="../ink/ink2708.xml"/><Relationship Id="rId88" Type="http://schemas.openxmlformats.org/officeDocument/2006/relationships/image" Target="../media/image560.png"/><Relationship Id="rId111" Type="http://schemas.openxmlformats.org/officeDocument/2006/relationships/customXml" Target="../ink/ink2722.xml"/><Relationship Id="rId132" Type="http://schemas.openxmlformats.org/officeDocument/2006/relationships/image" Target="../media/image582.png"/><Relationship Id="rId153" Type="http://schemas.openxmlformats.org/officeDocument/2006/relationships/image" Target="../media/image592.png"/><Relationship Id="rId15" Type="http://schemas.openxmlformats.org/officeDocument/2006/relationships/customXml" Target="../ink/ink2674.xml"/><Relationship Id="rId36" Type="http://schemas.openxmlformats.org/officeDocument/2006/relationships/image" Target="../media/image535.png"/><Relationship Id="rId57" Type="http://schemas.openxmlformats.org/officeDocument/2006/relationships/customXml" Target="../ink/ink2695.xml"/><Relationship Id="rId106" Type="http://schemas.openxmlformats.org/officeDocument/2006/relationships/image" Target="../media/image569.png"/><Relationship Id="rId127" Type="http://schemas.openxmlformats.org/officeDocument/2006/relationships/customXml" Target="../ink/ink2730.xml"/><Relationship Id="rId10" Type="http://schemas.openxmlformats.org/officeDocument/2006/relationships/image" Target="../media/image470.png"/><Relationship Id="rId31" Type="http://schemas.openxmlformats.org/officeDocument/2006/relationships/customXml" Target="../ink/ink2682.xml"/><Relationship Id="rId52" Type="http://schemas.openxmlformats.org/officeDocument/2006/relationships/image" Target="../media/image543.png"/><Relationship Id="rId73" Type="http://schemas.openxmlformats.org/officeDocument/2006/relationships/customXml" Target="../ink/ink2703.xml"/><Relationship Id="rId78" Type="http://schemas.openxmlformats.org/officeDocument/2006/relationships/image" Target="../media/image555.png"/><Relationship Id="rId94" Type="http://schemas.openxmlformats.org/officeDocument/2006/relationships/image" Target="../media/image563.png"/><Relationship Id="rId99" Type="http://schemas.openxmlformats.org/officeDocument/2006/relationships/customXml" Target="../ink/ink2716.xml"/><Relationship Id="rId101" Type="http://schemas.openxmlformats.org/officeDocument/2006/relationships/customXml" Target="../ink/ink2717.xml"/><Relationship Id="rId122" Type="http://schemas.openxmlformats.org/officeDocument/2006/relationships/image" Target="../media/image577.png"/><Relationship Id="rId143" Type="http://schemas.openxmlformats.org/officeDocument/2006/relationships/image" Target="../media/image587.png"/><Relationship Id="rId148" Type="http://schemas.openxmlformats.org/officeDocument/2006/relationships/customXml" Target="../ink/ink2741.xml"/><Relationship Id="rId4" Type="http://schemas.openxmlformats.org/officeDocument/2006/relationships/image" Target="../media/image467.png"/><Relationship Id="rId9" Type="http://schemas.openxmlformats.org/officeDocument/2006/relationships/customXml" Target="../ink/ink2671.xml"/><Relationship Id="rId26" Type="http://schemas.openxmlformats.org/officeDocument/2006/relationships/image" Target="../media/image477.png"/><Relationship Id="rId47" Type="http://schemas.openxmlformats.org/officeDocument/2006/relationships/customXml" Target="../ink/ink2690.xml"/><Relationship Id="rId68" Type="http://schemas.openxmlformats.org/officeDocument/2006/relationships/image" Target="../media/image550.png"/><Relationship Id="rId89" Type="http://schemas.openxmlformats.org/officeDocument/2006/relationships/customXml" Target="../ink/ink2711.xml"/><Relationship Id="rId112" Type="http://schemas.openxmlformats.org/officeDocument/2006/relationships/image" Target="../media/image572.png"/><Relationship Id="rId133" Type="http://schemas.openxmlformats.org/officeDocument/2006/relationships/customXml" Target="../ink/ink2733.xml"/><Relationship Id="rId154" Type="http://schemas.openxmlformats.org/officeDocument/2006/relationships/customXml" Target="../ink/ink2744.xml"/><Relationship Id="rId16" Type="http://schemas.openxmlformats.org/officeDocument/2006/relationships/image" Target="../media/image472.png"/><Relationship Id="rId37" Type="http://schemas.openxmlformats.org/officeDocument/2006/relationships/customXml" Target="../ink/ink2685.xml"/><Relationship Id="rId58" Type="http://schemas.openxmlformats.org/officeDocument/2006/relationships/image" Target="../media/image545.png"/><Relationship Id="rId79" Type="http://schemas.openxmlformats.org/officeDocument/2006/relationships/customXml" Target="../ink/ink2706.xml"/><Relationship Id="rId102" Type="http://schemas.openxmlformats.org/officeDocument/2006/relationships/image" Target="../media/image567.png"/><Relationship Id="rId123" Type="http://schemas.openxmlformats.org/officeDocument/2006/relationships/customXml" Target="../ink/ink2728.xml"/><Relationship Id="rId144" Type="http://schemas.openxmlformats.org/officeDocument/2006/relationships/customXml" Target="../ink/ink2739.xml"/><Relationship Id="rId90" Type="http://schemas.openxmlformats.org/officeDocument/2006/relationships/image" Target="../media/image561.png"/></Relationships>
</file>

<file path=ppt/slides/_rels/slide10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02.xml"/><Relationship Id="rId21" Type="http://schemas.openxmlformats.org/officeDocument/2006/relationships/customXml" Target="../ink/ink2754.xml"/><Relationship Id="rId42" Type="http://schemas.openxmlformats.org/officeDocument/2006/relationships/image" Target="../media/image538.png"/><Relationship Id="rId63" Type="http://schemas.openxmlformats.org/officeDocument/2006/relationships/customXml" Target="../ink/ink2775.xml"/><Relationship Id="rId84" Type="http://schemas.openxmlformats.org/officeDocument/2006/relationships/image" Target="../media/image558.png"/><Relationship Id="rId138" Type="http://schemas.openxmlformats.org/officeDocument/2006/relationships/customXml" Target="../ink/ink2813.xml"/><Relationship Id="rId107" Type="http://schemas.openxmlformats.org/officeDocument/2006/relationships/customXml" Target="../ink/ink2797.xml"/><Relationship Id="rId11" Type="http://schemas.openxmlformats.org/officeDocument/2006/relationships/customXml" Target="../ink/ink2749.xml"/><Relationship Id="rId32" Type="http://schemas.openxmlformats.org/officeDocument/2006/relationships/image" Target="../media/image519.png"/><Relationship Id="rId53" Type="http://schemas.openxmlformats.org/officeDocument/2006/relationships/customXml" Target="../ink/ink2770.xml"/><Relationship Id="rId74" Type="http://schemas.openxmlformats.org/officeDocument/2006/relationships/image" Target="../media/image553.png"/><Relationship Id="rId128" Type="http://schemas.openxmlformats.org/officeDocument/2006/relationships/image" Target="../media/image580.png"/><Relationship Id="rId149" Type="http://schemas.openxmlformats.org/officeDocument/2006/relationships/image" Target="../media/image590.png"/><Relationship Id="rId5" Type="http://schemas.openxmlformats.org/officeDocument/2006/relationships/customXml" Target="../ink/ink2746.xml"/><Relationship Id="rId95" Type="http://schemas.openxmlformats.org/officeDocument/2006/relationships/customXml" Target="../ink/ink2791.xml"/><Relationship Id="rId22" Type="http://schemas.openxmlformats.org/officeDocument/2006/relationships/image" Target="../media/image475.png"/><Relationship Id="rId43" Type="http://schemas.openxmlformats.org/officeDocument/2006/relationships/customXml" Target="../ink/ink2765.xml"/><Relationship Id="rId64" Type="http://schemas.openxmlformats.org/officeDocument/2006/relationships/image" Target="../media/image548.png"/><Relationship Id="rId118" Type="http://schemas.openxmlformats.org/officeDocument/2006/relationships/image" Target="../media/image575.png"/><Relationship Id="rId139" Type="http://schemas.openxmlformats.org/officeDocument/2006/relationships/image" Target="../media/image585.png"/><Relationship Id="rId80" Type="http://schemas.openxmlformats.org/officeDocument/2006/relationships/image" Target="../media/image556.png"/><Relationship Id="rId85" Type="http://schemas.openxmlformats.org/officeDocument/2006/relationships/customXml" Target="../ink/ink2786.xml"/><Relationship Id="rId150" Type="http://schemas.openxmlformats.org/officeDocument/2006/relationships/customXml" Target="../ink/ink2819.xml"/><Relationship Id="rId155" Type="http://schemas.openxmlformats.org/officeDocument/2006/relationships/image" Target="../media/image593.png"/><Relationship Id="rId12" Type="http://schemas.openxmlformats.org/officeDocument/2006/relationships/image" Target="../media/image480.png"/><Relationship Id="rId17" Type="http://schemas.openxmlformats.org/officeDocument/2006/relationships/customXml" Target="../ink/ink2752.xml"/><Relationship Id="rId33" Type="http://schemas.openxmlformats.org/officeDocument/2006/relationships/customXml" Target="../ink/ink2760.xml"/><Relationship Id="rId38" Type="http://schemas.openxmlformats.org/officeDocument/2006/relationships/image" Target="../media/image536.png"/><Relationship Id="rId59" Type="http://schemas.openxmlformats.org/officeDocument/2006/relationships/customXml" Target="../ink/ink2773.xml"/><Relationship Id="rId103" Type="http://schemas.openxmlformats.org/officeDocument/2006/relationships/customXml" Target="../ink/ink2795.xml"/><Relationship Id="rId108" Type="http://schemas.openxmlformats.org/officeDocument/2006/relationships/image" Target="../media/image570.png"/><Relationship Id="rId124" Type="http://schemas.openxmlformats.org/officeDocument/2006/relationships/image" Target="../media/image578.png"/><Relationship Id="rId129" Type="http://schemas.openxmlformats.org/officeDocument/2006/relationships/customXml" Target="../ink/ink2808.xml"/><Relationship Id="rId54" Type="http://schemas.openxmlformats.org/officeDocument/2006/relationships/image" Target="../media/image544.png"/><Relationship Id="rId70" Type="http://schemas.openxmlformats.org/officeDocument/2006/relationships/image" Target="../media/image551.png"/><Relationship Id="rId75" Type="http://schemas.openxmlformats.org/officeDocument/2006/relationships/customXml" Target="../ink/ink2781.xml"/><Relationship Id="rId91" Type="http://schemas.openxmlformats.org/officeDocument/2006/relationships/customXml" Target="../ink/ink2789.xml"/><Relationship Id="rId96" Type="http://schemas.openxmlformats.org/officeDocument/2006/relationships/image" Target="../media/image564.png"/><Relationship Id="rId140" Type="http://schemas.openxmlformats.org/officeDocument/2006/relationships/customXml" Target="../ink/ink2814.xml"/><Relationship Id="rId145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23" Type="http://schemas.openxmlformats.org/officeDocument/2006/relationships/customXml" Target="../ink/ink2755.xml"/><Relationship Id="rId28" Type="http://schemas.openxmlformats.org/officeDocument/2006/relationships/image" Target="../media/image483.png"/><Relationship Id="rId49" Type="http://schemas.openxmlformats.org/officeDocument/2006/relationships/customXml" Target="../ink/ink2768.xml"/><Relationship Id="rId114" Type="http://schemas.openxmlformats.org/officeDocument/2006/relationships/image" Target="../media/image573.png"/><Relationship Id="rId119" Type="http://schemas.openxmlformats.org/officeDocument/2006/relationships/customXml" Target="../ink/ink2803.xml"/><Relationship Id="rId44" Type="http://schemas.openxmlformats.org/officeDocument/2006/relationships/image" Target="../media/image539.png"/><Relationship Id="rId60" Type="http://schemas.openxmlformats.org/officeDocument/2006/relationships/image" Target="../media/image546.png"/><Relationship Id="rId65" Type="http://schemas.openxmlformats.org/officeDocument/2006/relationships/customXml" Target="../ink/ink2776.xml"/><Relationship Id="rId81" Type="http://schemas.openxmlformats.org/officeDocument/2006/relationships/customXml" Target="../ink/ink2784.xml"/><Relationship Id="rId86" Type="http://schemas.openxmlformats.org/officeDocument/2006/relationships/image" Target="../media/image559.png"/><Relationship Id="rId130" Type="http://schemas.openxmlformats.org/officeDocument/2006/relationships/image" Target="../media/image581.png"/><Relationship Id="rId135" Type="http://schemas.openxmlformats.org/officeDocument/2006/relationships/customXml" Target="../ink/ink2811.xml"/><Relationship Id="rId151" Type="http://schemas.openxmlformats.org/officeDocument/2006/relationships/image" Target="../media/image591.png"/><Relationship Id="rId156" Type="http://schemas.openxmlformats.org/officeDocument/2006/relationships/customXml" Target="../ink/ink2822.xml"/><Relationship Id="rId13" Type="http://schemas.openxmlformats.org/officeDocument/2006/relationships/customXml" Target="../ink/ink2750.xml"/><Relationship Id="rId18" Type="http://schemas.openxmlformats.org/officeDocument/2006/relationships/image" Target="../media/image473.png"/><Relationship Id="rId39" Type="http://schemas.openxmlformats.org/officeDocument/2006/relationships/customXml" Target="../ink/ink2763.xml"/><Relationship Id="rId109" Type="http://schemas.openxmlformats.org/officeDocument/2006/relationships/customXml" Target="../ink/ink2798.xml"/><Relationship Id="rId34" Type="http://schemas.openxmlformats.org/officeDocument/2006/relationships/image" Target="../media/image534.png"/><Relationship Id="rId50" Type="http://schemas.openxmlformats.org/officeDocument/2006/relationships/image" Target="../media/image542.png"/><Relationship Id="rId55" Type="http://schemas.openxmlformats.org/officeDocument/2006/relationships/customXml" Target="../ink/ink2771.xml"/><Relationship Id="rId76" Type="http://schemas.openxmlformats.org/officeDocument/2006/relationships/image" Target="../media/image554.png"/><Relationship Id="rId97" Type="http://schemas.openxmlformats.org/officeDocument/2006/relationships/customXml" Target="../ink/ink2792.xml"/><Relationship Id="rId104" Type="http://schemas.openxmlformats.org/officeDocument/2006/relationships/image" Target="../media/image568.png"/><Relationship Id="rId120" Type="http://schemas.openxmlformats.org/officeDocument/2006/relationships/image" Target="../media/image576.png"/><Relationship Id="rId125" Type="http://schemas.openxmlformats.org/officeDocument/2006/relationships/customXml" Target="../ink/ink2806.xml"/><Relationship Id="rId141" Type="http://schemas.openxmlformats.org/officeDocument/2006/relationships/image" Target="../media/image586.png"/><Relationship Id="rId146" Type="http://schemas.openxmlformats.org/officeDocument/2006/relationships/customXml" Target="../ink/ink2817.xml"/><Relationship Id="rId7" Type="http://schemas.openxmlformats.org/officeDocument/2006/relationships/customXml" Target="../ink/ink2747.xml"/><Relationship Id="rId71" Type="http://schemas.openxmlformats.org/officeDocument/2006/relationships/customXml" Target="../ink/ink2779.xml"/><Relationship Id="rId92" Type="http://schemas.openxmlformats.org/officeDocument/2006/relationships/image" Target="../media/image562.png"/><Relationship Id="rId2" Type="http://schemas.openxmlformats.org/officeDocument/2006/relationships/image" Target="../media/image465.png"/><Relationship Id="rId29" Type="http://schemas.openxmlformats.org/officeDocument/2006/relationships/customXml" Target="../ink/ink2758.xml"/><Relationship Id="rId24" Type="http://schemas.openxmlformats.org/officeDocument/2006/relationships/image" Target="../media/image476.png"/><Relationship Id="rId40" Type="http://schemas.openxmlformats.org/officeDocument/2006/relationships/image" Target="../media/image537.png"/><Relationship Id="rId45" Type="http://schemas.openxmlformats.org/officeDocument/2006/relationships/customXml" Target="../ink/ink2766.xml"/><Relationship Id="rId66" Type="http://schemas.openxmlformats.org/officeDocument/2006/relationships/image" Target="../media/image549.png"/><Relationship Id="rId87" Type="http://schemas.openxmlformats.org/officeDocument/2006/relationships/customXml" Target="../ink/ink2787.xml"/><Relationship Id="rId110" Type="http://schemas.openxmlformats.org/officeDocument/2006/relationships/image" Target="../media/image571.png"/><Relationship Id="rId115" Type="http://schemas.openxmlformats.org/officeDocument/2006/relationships/customXml" Target="../ink/ink2801.xml"/><Relationship Id="rId131" Type="http://schemas.openxmlformats.org/officeDocument/2006/relationships/customXml" Target="../ink/ink2809.xml"/><Relationship Id="rId136" Type="http://schemas.openxmlformats.org/officeDocument/2006/relationships/image" Target="../media/image584.png"/><Relationship Id="rId157" Type="http://schemas.openxmlformats.org/officeDocument/2006/relationships/image" Target="../media/image594.png"/><Relationship Id="rId61" Type="http://schemas.openxmlformats.org/officeDocument/2006/relationships/customXml" Target="../ink/ink2774.xml"/><Relationship Id="rId82" Type="http://schemas.openxmlformats.org/officeDocument/2006/relationships/image" Target="../media/image557.png"/><Relationship Id="rId152" Type="http://schemas.openxmlformats.org/officeDocument/2006/relationships/customXml" Target="../ink/ink2820.xml"/><Relationship Id="rId19" Type="http://schemas.openxmlformats.org/officeDocument/2006/relationships/customXml" Target="../ink/ink2753.xml"/><Relationship Id="rId14" Type="http://schemas.openxmlformats.org/officeDocument/2006/relationships/image" Target="../media/image24.png"/><Relationship Id="rId30" Type="http://schemas.openxmlformats.org/officeDocument/2006/relationships/image" Target="../media/image484.png"/><Relationship Id="rId35" Type="http://schemas.openxmlformats.org/officeDocument/2006/relationships/customXml" Target="../ink/ink2761.xml"/><Relationship Id="rId56" Type="http://schemas.openxmlformats.org/officeDocument/2006/relationships/image" Target="../media/image33.png"/><Relationship Id="rId77" Type="http://schemas.openxmlformats.org/officeDocument/2006/relationships/customXml" Target="../ink/ink2782.xml"/><Relationship Id="rId100" Type="http://schemas.openxmlformats.org/officeDocument/2006/relationships/image" Target="../media/image566.png"/><Relationship Id="rId105" Type="http://schemas.openxmlformats.org/officeDocument/2006/relationships/customXml" Target="../ink/ink2796.xml"/><Relationship Id="rId126" Type="http://schemas.openxmlformats.org/officeDocument/2006/relationships/image" Target="../media/image579.png"/><Relationship Id="rId147" Type="http://schemas.openxmlformats.org/officeDocument/2006/relationships/image" Target="../media/image589.png"/><Relationship Id="rId8" Type="http://schemas.openxmlformats.org/officeDocument/2006/relationships/image" Target="../media/image469.png"/><Relationship Id="rId51" Type="http://schemas.openxmlformats.org/officeDocument/2006/relationships/customXml" Target="../ink/ink2769.xml"/><Relationship Id="rId72" Type="http://schemas.openxmlformats.org/officeDocument/2006/relationships/image" Target="../media/image552.png"/><Relationship Id="rId93" Type="http://schemas.openxmlformats.org/officeDocument/2006/relationships/customXml" Target="../ink/ink2790.xml"/><Relationship Id="rId98" Type="http://schemas.openxmlformats.org/officeDocument/2006/relationships/image" Target="../media/image565.png"/><Relationship Id="rId121" Type="http://schemas.openxmlformats.org/officeDocument/2006/relationships/customXml" Target="../ink/ink2804.xml"/><Relationship Id="rId142" Type="http://schemas.openxmlformats.org/officeDocument/2006/relationships/customXml" Target="../ink/ink2815.xml"/><Relationship Id="rId3" Type="http://schemas.openxmlformats.org/officeDocument/2006/relationships/customXml" Target="../ink/ink2745.xml"/><Relationship Id="rId25" Type="http://schemas.openxmlformats.org/officeDocument/2006/relationships/customXml" Target="../ink/ink2756.xml"/><Relationship Id="rId46" Type="http://schemas.openxmlformats.org/officeDocument/2006/relationships/image" Target="../media/image540.png"/><Relationship Id="rId67" Type="http://schemas.openxmlformats.org/officeDocument/2006/relationships/customXml" Target="../ink/ink2777.xml"/><Relationship Id="rId116" Type="http://schemas.openxmlformats.org/officeDocument/2006/relationships/image" Target="../media/image574.png"/><Relationship Id="rId137" Type="http://schemas.openxmlformats.org/officeDocument/2006/relationships/customXml" Target="../ink/ink2812.xml"/><Relationship Id="rId20" Type="http://schemas.openxmlformats.org/officeDocument/2006/relationships/image" Target="../media/image474.png"/><Relationship Id="rId41" Type="http://schemas.openxmlformats.org/officeDocument/2006/relationships/customXml" Target="../ink/ink2764.xml"/><Relationship Id="rId62" Type="http://schemas.openxmlformats.org/officeDocument/2006/relationships/image" Target="../media/image547.png"/><Relationship Id="rId83" Type="http://schemas.openxmlformats.org/officeDocument/2006/relationships/customXml" Target="../ink/ink2785.xml"/><Relationship Id="rId88" Type="http://schemas.openxmlformats.org/officeDocument/2006/relationships/image" Target="../media/image560.png"/><Relationship Id="rId111" Type="http://schemas.openxmlformats.org/officeDocument/2006/relationships/customXml" Target="../ink/ink2799.xml"/><Relationship Id="rId132" Type="http://schemas.openxmlformats.org/officeDocument/2006/relationships/image" Target="../media/image582.png"/><Relationship Id="rId153" Type="http://schemas.openxmlformats.org/officeDocument/2006/relationships/image" Target="../media/image592.png"/><Relationship Id="rId15" Type="http://schemas.openxmlformats.org/officeDocument/2006/relationships/customXml" Target="../ink/ink2751.xml"/><Relationship Id="rId36" Type="http://schemas.openxmlformats.org/officeDocument/2006/relationships/image" Target="../media/image535.png"/><Relationship Id="rId57" Type="http://schemas.openxmlformats.org/officeDocument/2006/relationships/customXml" Target="../ink/ink2772.xml"/><Relationship Id="rId106" Type="http://schemas.openxmlformats.org/officeDocument/2006/relationships/image" Target="../media/image569.png"/><Relationship Id="rId127" Type="http://schemas.openxmlformats.org/officeDocument/2006/relationships/customXml" Target="../ink/ink2807.xml"/><Relationship Id="rId10" Type="http://schemas.openxmlformats.org/officeDocument/2006/relationships/image" Target="../media/image470.png"/><Relationship Id="rId31" Type="http://schemas.openxmlformats.org/officeDocument/2006/relationships/customXml" Target="../ink/ink2759.xml"/><Relationship Id="rId52" Type="http://schemas.openxmlformats.org/officeDocument/2006/relationships/image" Target="../media/image543.png"/><Relationship Id="rId73" Type="http://schemas.openxmlformats.org/officeDocument/2006/relationships/customXml" Target="../ink/ink2780.xml"/><Relationship Id="rId78" Type="http://schemas.openxmlformats.org/officeDocument/2006/relationships/image" Target="../media/image555.png"/><Relationship Id="rId94" Type="http://schemas.openxmlformats.org/officeDocument/2006/relationships/image" Target="../media/image563.png"/><Relationship Id="rId99" Type="http://schemas.openxmlformats.org/officeDocument/2006/relationships/customXml" Target="../ink/ink2793.xml"/><Relationship Id="rId101" Type="http://schemas.openxmlformats.org/officeDocument/2006/relationships/customXml" Target="../ink/ink2794.xml"/><Relationship Id="rId122" Type="http://schemas.openxmlformats.org/officeDocument/2006/relationships/image" Target="../media/image577.png"/><Relationship Id="rId143" Type="http://schemas.openxmlformats.org/officeDocument/2006/relationships/image" Target="../media/image587.png"/><Relationship Id="rId148" Type="http://schemas.openxmlformats.org/officeDocument/2006/relationships/customXml" Target="../ink/ink2818.xml"/><Relationship Id="rId4" Type="http://schemas.openxmlformats.org/officeDocument/2006/relationships/image" Target="../media/image467.png"/><Relationship Id="rId9" Type="http://schemas.openxmlformats.org/officeDocument/2006/relationships/customXml" Target="../ink/ink2748.xml"/><Relationship Id="rId26" Type="http://schemas.openxmlformats.org/officeDocument/2006/relationships/image" Target="../media/image477.png"/><Relationship Id="rId47" Type="http://schemas.openxmlformats.org/officeDocument/2006/relationships/customXml" Target="../ink/ink2767.xml"/><Relationship Id="rId68" Type="http://schemas.openxmlformats.org/officeDocument/2006/relationships/image" Target="../media/image550.png"/><Relationship Id="rId89" Type="http://schemas.openxmlformats.org/officeDocument/2006/relationships/customXml" Target="../ink/ink2788.xml"/><Relationship Id="rId112" Type="http://schemas.openxmlformats.org/officeDocument/2006/relationships/image" Target="../media/image572.png"/><Relationship Id="rId133" Type="http://schemas.openxmlformats.org/officeDocument/2006/relationships/customXml" Target="../ink/ink2810.xml"/><Relationship Id="rId154" Type="http://schemas.openxmlformats.org/officeDocument/2006/relationships/customXml" Target="../ink/ink2821.xml"/><Relationship Id="rId16" Type="http://schemas.openxmlformats.org/officeDocument/2006/relationships/image" Target="../media/image472.png"/><Relationship Id="rId37" Type="http://schemas.openxmlformats.org/officeDocument/2006/relationships/customXml" Target="../ink/ink2762.xml"/><Relationship Id="rId58" Type="http://schemas.openxmlformats.org/officeDocument/2006/relationships/image" Target="../media/image545.png"/><Relationship Id="rId79" Type="http://schemas.openxmlformats.org/officeDocument/2006/relationships/customXml" Target="../ink/ink2783.xml"/><Relationship Id="rId102" Type="http://schemas.openxmlformats.org/officeDocument/2006/relationships/image" Target="../media/image567.png"/><Relationship Id="rId123" Type="http://schemas.openxmlformats.org/officeDocument/2006/relationships/customXml" Target="../ink/ink2805.xml"/><Relationship Id="rId144" Type="http://schemas.openxmlformats.org/officeDocument/2006/relationships/customXml" Target="../ink/ink2816.xml"/><Relationship Id="rId90" Type="http://schemas.openxmlformats.org/officeDocument/2006/relationships/image" Target="../media/image561.png"/><Relationship Id="rId27" Type="http://schemas.openxmlformats.org/officeDocument/2006/relationships/customXml" Target="../ink/ink2757.xml"/><Relationship Id="rId48" Type="http://schemas.openxmlformats.org/officeDocument/2006/relationships/image" Target="../media/image541.png"/><Relationship Id="rId69" Type="http://schemas.openxmlformats.org/officeDocument/2006/relationships/customXml" Target="../ink/ink2778.xml"/><Relationship Id="rId113" Type="http://schemas.openxmlformats.org/officeDocument/2006/relationships/customXml" Target="../ink/ink2800.xml"/><Relationship Id="rId134" Type="http://schemas.openxmlformats.org/officeDocument/2006/relationships/image" Target="../media/image583.png"/></Relationships>
</file>

<file path=ppt/slides/_rels/slide10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40.png"/><Relationship Id="rId21" Type="http://schemas.openxmlformats.org/officeDocument/2006/relationships/image" Target="../media/image992.png"/><Relationship Id="rId42" Type="http://schemas.openxmlformats.org/officeDocument/2006/relationships/customXml" Target="../ink/ink2843.xml"/><Relationship Id="rId63" Type="http://schemas.openxmlformats.org/officeDocument/2006/relationships/image" Target="../media/image1013.png"/><Relationship Id="rId84" Type="http://schemas.openxmlformats.org/officeDocument/2006/relationships/customXml" Target="../ink/ink2864.xml"/><Relationship Id="rId138" Type="http://schemas.openxmlformats.org/officeDocument/2006/relationships/customXml" Target="../ink/ink2891.xml"/><Relationship Id="rId159" Type="http://schemas.openxmlformats.org/officeDocument/2006/relationships/image" Target="../media/image1061.png"/><Relationship Id="rId170" Type="http://schemas.openxmlformats.org/officeDocument/2006/relationships/customXml" Target="../ink/ink2907.xml"/><Relationship Id="rId191" Type="http://schemas.openxmlformats.org/officeDocument/2006/relationships/image" Target="../media/image1077.png"/><Relationship Id="rId107" Type="http://schemas.openxmlformats.org/officeDocument/2006/relationships/image" Target="../media/image1035.png"/><Relationship Id="rId11" Type="http://schemas.openxmlformats.org/officeDocument/2006/relationships/image" Target="../media/image987.png"/><Relationship Id="rId32" Type="http://schemas.openxmlformats.org/officeDocument/2006/relationships/customXml" Target="../ink/ink2838.xml"/><Relationship Id="rId53" Type="http://schemas.openxmlformats.org/officeDocument/2006/relationships/image" Target="../media/image1008.png"/><Relationship Id="rId74" Type="http://schemas.openxmlformats.org/officeDocument/2006/relationships/customXml" Target="../ink/ink2859.xml"/><Relationship Id="rId128" Type="http://schemas.openxmlformats.org/officeDocument/2006/relationships/customXml" Target="../ink/ink2886.xml"/><Relationship Id="rId149" Type="http://schemas.openxmlformats.org/officeDocument/2006/relationships/image" Target="../media/image1056.png"/><Relationship Id="rId5" Type="http://schemas.openxmlformats.org/officeDocument/2006/relationships/image" Target="../media/image984.png"/><Relationship Id="rId95" Type="http://schemas.openxmlformats.org/officeDocument/2006/relationships/image" Target="../media/image1029.png"/><Relationship Id="rId160" Type="http://schemas.openxmlformats.org/officeDocument/2006/relationships/customXml" Target="../ink/ink2902.xml"/><Relationship Id="rId181" Type="http://schemas.openxmlformats.org/officeDocument/2006/relationships/image" Target="../media/image1072.png"/><Relationship Id="rId22" Type="http://schemas.openxmlformats.org/officeDocument/2006/relationships/customXml" Target="../ink/ink2833.xml"/><Relationship Id="rId43" Type="http://schemas.openxmlformats.org/officeDocument/2006/relationships/image" Target="../media/image1003.png"/><Relationship Id="rId64" Type="http://schemas.openxmlformats.org/officeDocument/2006/relationships/customXml" Target="../ink/ink2854.xml"/><Relationship Id="rId118" Type="http://schemas.openxmlformats.org/officeDocument/2006/relationships/customXml" Target="../ink/ink2881.xml"/><Relationship Id="rId139" Type="http://schemas.openxmlformats.org/officeDocument/2006/relationships/image" Target="../media/image1051.png"/><Relationship Id="rId85" Type="http://schemas.openxmlformats.org/officeDocument/2006/relationships/image" Target="../media/image1024.png"/><Relationship Id="rId150" Type="http://schemas.openxmlformats.org/officeDocument/2006/relationships/customXml" Target="../ink/ink2897.xml"/><Relationship Id="rId171" Type="http://schemas.openxmlformats.org/officeDocument/2006/relationships/image" Target="../media/image1067.png"/><Relationship Id="rId192" Type="http://schemas.openxmlformats.org/officeDocument/2006/relationships/customXml" Target="../ink/ink2918.xml"/><Relationship Id="rId12" Type="http://schemas.openxmlformats.org/officeDocument/2006/relationships/customXml" Target="../ink/ink2828.xml"/><Relationship Id="rId33" Type="http://schemas.openxmlformats.org/officeDocument/2006/relationships/image" Target="../media/image998.png"/><Relationship Id="rId108" Type="http://schemas.openxmlformats.org/officeDocument/2006/relationships/customXml" Target="../ink/ink2876.xml"/><Relationship Id="rId129" Type="http://schemas.openxmlformats.org/officeDocument/2006/relationships/image" Target="../media/image1046.png"/><Relationship Id="rId54" Type="http://schemas.openxmlformats.org/officeDocument/2006/relationships/customXml" Target="../ink/ink2849.xml"/><Relationship Id="rId75" Type="http://schemas.openxmlformats.org/officeDocument/2006/relationships/image" Target="../media/image1019.png"/><Relationship Id="rId96" Type="http://schemas.openxmlformats.org/officeDocument/2006/relationships/customXml" Target="../ink/ink2870.xml"/><Relationship Id="rId140" Type="http://schemas.openxmlformats.org/officeDocument/2006/relationships/customXml" Target="../ink/ink2892.xml"/><Relationship Id="rId161" Type="http://schemas.openxmlformats.org/officeDocument/2006/relationships/image" Target="../media/image1062.png"/><Relationship Id="rId182" Type="http://schemas.openxmlformats.org/officeDocument/2006/relationships/customXml" Target="../ink/ink2913.xml"/><Relationship Id="rId6" Type="http://schemas.openxmlformats.org/officeDocument/2006/relationships/customXml" Target="../ink/ink2825.xml"/><Relationship Id="rId23" Type="http://schemas.openxmlformats.org/officeDocument/2006/relationships/image" Target="../media/image993.png"/><Relationship Id="rId119" Type="http://schemas.openxmlformats.org/officeDocument/2006/relationships/image" Target="../media/image1041.png"/><Relationship Id="rId44" Type="http://schemas.openxmlformats.org/officeDocument/2006/relationships/customXml" Target="../ink/ink2844.xml"/><Relationship Id="rId65" Type="http://schemas.openxmlformats.org/officeDocument/2006/relationships/image" Target="../media/image1014.png"/><Relationship Id="rId86" Type="http://schemas.openxmlformats.org/officeDocument/2006/relationships/customXml" Target="../ink/ink2865.xml"/><Relationship Id="rId130" Type="http://schemas.openxmlformats.org/officeDocument/2006/relationships/customXml" Target="../ink/ink2887.xml"/><Relationship Id="rId151" Type="http://schemas.openxmlformats.org/officeDocument/2006/relationships/image" Target="../media/image1057.png"/><Relationship Id="rId172" Type="http://schemas.openxmlformats.org/officeDocument/2006/relationships/customXml" Target="../ink/ink2908.xml"/><Relationship Id="rId193" Type="http://schemas.openxmlformats.org/officeDocument/2006/relationships/image" Target="../media/image1078.png"/><Relationship Id="rId13" Type="http://schemas.openxmlformats.org/officeDocument/2006/relationships/image" Target="../media/image988.png"/><Relationship Id="rId109" Type="http://schemas.openxmlformats.org/officeDocument/2006/relationships/image" Target="../media/image1036.png"/><Relationship Id="rId34" Type="http://schemas.openxmlformats.org/officeDocument/2006/relationships/customXml" Target="../ink/ink2839.xml"/><Relationship Id="rId55" Type="http://schemas.openxmlformats.org/officeDocument/2006/relationships/image" Target="../media/image1009.png"/><Relationship Id="rId76" Type="http://schemas.openxmlformats.org/officeDocument/2006/relationships/customXml" Target="../ink/ink2860.xml"/><Relationship Id="rId97" Type="http://schemas.openxmlformats.org/officeDocument/2006/relationships/image" Target="../media/image1030.png"/><Relationship Id="rId120" Type="http://schemas.openxmlformats.org/officeDocument/2006/relationships/customXml" Target="../ink/ink2882.xml"/><Relationship Id="rId141" Type="http://schemas.openxmlformats.org/officeDocument/2006/relationships/image" Target="../media/image1052.png"/><Relationship Id="rId7" Type="http://schemas.openxmlformats.org/officeDocument/2006/relationships/image" Target="../media/image985.png"/><Relationship Id="rId162" Type="http://schemas.openxmlformats.org/officeDocument/2006/relationships/customXml" Target="../ink/ink2903.xml"/><Relationship Id="rId183" Type="http://schemas.openxmlformats.org/officeDocument/2006/relationships/image" Target="../media/image1073.png"/><Relationship Id="rId2" Type="http://schemas.openxmlformats.org/officeDocument/2006/relationships/customXml" Target="../ink/ink2823.xml"/><Relationship Id="rId29" Type="http://schemas.openxmlformats.org/officeDocument/2006/relationships/image" Target="../media/image996.png"/><Relationship Id="rId24" Type="http://schemas.openxmlformats.org/officeDocument/2006/relationships/customXml" Target="../ink/ink2834.xml"/><Relationship Id="rId40" Type="http://schemas.openxmlformats.org/officeDocument/2006/relationships/customXml" Target="../ink/ink2842.xml"/><Relationship Id="rId45" Type="http://schemas.openxmlformats.org/officeDocument/2006/relationships/image" Target="../media/image1004.png"/><Relationship Id="rId66" Type="http://schemas.openxmlformats.org/officeDocument/2006/relationships/customXml" Target="../ink/ink2855.xml"/><Relationship Id="rId87" Type="http://schemas.openxmlformats.org/officeDocument/2006/relationships/image" Target="../media/image1025.png"/><Relationship Id="rId110" Type="http://schemas.openxmlformats.org/officeDocument/2006/relationships/customXml" Target="../ink/ink2877.xml"/><Relationship Id="rId115" Type="http://schemas.openxmlformats.org/officeDocument/2006/relationships/image" Target="../media/image1039.png"/><Relationship Id="rId131" Type="http://schemas.openxmlformats.org/officeDocument/2006/relationships/image" Target="../media/image1047.png"/><Relationship Id="rId136" Type="http://schemas.openxmlformats.org/officeDocument/2006/relationships/customXml" Target="../ink/ink2890.xml"/><Relationship Id="rId157" Type="http://schemas.openxmlformats.org/officeDocument/2006/relationships/image" Target="../media/image1060.png"/><Relationship Id="rId178" Type="http://schemas.openxmlformats.org/officeDocument/2006/relationships/customXml" Target="../ink/ink2911.xml"/><Relationship Id="rId61" Type="http://schemas.openxmlformats.org/officeDocument/2006/relationships/image" Target="../media/image1012.png"/><Relationship Id="rId82" Type="http://schemas.openxmlformats.org/officeDocument/2006/relationships/customXml" Target="../ink/ink2863.xml"/><Relationship Id="rId152" Type="http://schemas.openxmlformats.org/officeDocument/2006/relationships/customXml" Target="../ink/ink2898.xml"/><Relationship Id="rId173" Type="http://schemas.openxmlformats.org/officeDocument/2006/relationships/image" Target="../media/image1068.png"/><Relationship Id="rId194" Type="http://schemas.openxmlformats.org/officeDocument/2006/relationships/customXml" Target="../ink/ink2919.xml"/><Relationship Id="rId199" Type="http://schemas.openxmlformats.org/officeDocument/2006/relationships/image" Target="../media/image1081.png"/><Relationship Id="rId203" Type="http://schemas.openxmlformats.org/officeDocument/2006/relationships/image" Target="../media/image1083.png"/><Relationship Id="rId19" Type="http://schemas.openxmlformats.org/officeDocument/2006/relationships/image" Target="../media/image991.png"/><Relationship Id="rId14" Type="http://schemas.openxmlformats.org/officeDocument/2006/relationships/customXml" Target="../ink/ink2829.xml"/><Relationship Id="rId30" Type="http://schemas.openxmlformats.org/officeDocument/2006/relationships/customXml" Target="../ink/ink2837.xml"/><Relationship Id="rId35" Type="http://schemas.openxmlformats.org/officeDocument/2006/relationships/image" Target="../media/image999.png"/><Relationship Id="rId56" Type="http://schemas.openxmlformats.org/officeDocument/2006/relationships/customXml" Target="../ink/ink2850.xml"/><Relationship Id="rId77" Type="http://schemas.openxmlformats.org/officeDocument/2006/relationships/image" Target="../media/image1020.png"/><Relationship Id="rId100" Type="http://schemas.openxmlformats.org/officeDocument/2006/relationships/customXml" Target="../ink/ink2872.xml"/><Relationship Id="rId105" Type="http://schemas.openxmlformats.org/officeDocument/2006/relationships/image" Target="../media/image1034.png"/><Relationship Id="rId126" Type="http://schemas.openxmlformats.org/officeDocument/2006/relationships/customXml" Target="../ink/ink2885.xml"/><Relationship Id="rId147" Type="http://schemas.openxmlformats.org/officeDocument/2006/relationships/image" Target="../media/image1055.png"/><Relationship Id="rId168" Type="http://schemas.openxmlformats.org/officeDocument/2006/relationships/customXml" Target="../ink/ink2906.xml"/><Relationship Id="rId8" Type="http://schemas.openxmlformats.org/officeDocument/2006/relationships/customXml" Target="../ink/ink2826.xml"/><Relationship Id="rId51" Type="http://schemas.openxmlformats.org/officeDocument/2006/relationships/image" Target="../media/image1007.png"/><Relationship Id="rId72" Type="http://schemas.openxmlformats.org/officeDocument/2006/relationships/customXml" Target="../ink/ink2858.xml"/><Relationship Id="rId93" Type="http://schemas.openxmlformats.org/officeDocument/2006/relationships/image" Target="../media/image1028.png"/><Relationship Id="rId98" Type="http://schemas.openxmlformats.org/officeDocument/2006/relationships/customXml" Target="../ink/ink2871.xml"/><Relationship Id="rId121" Type="http://schemas.openxmlformats.org/officeDocument/2006/relationships/image" Target="../media/image1042.png"/><Relationship Id="rId142" Type="http://schemas.openxmlformats.org/officeDocument/2006/relationships/customXml" Target="../ink/ink2893.xml"/><Relationship Id="rId163" Type="http://schemas.openxmlformats.org/officeDocument/2006/relationships/image" Target="../media/image1063.png"/><Relationship Id="rId184" Type="http://schemas.openxmlformats.org/officeDocument/2006/relationships/customXml" Target="../ink/ink2914.xml"/><Relationship Id="rId189" Type="http://schemas.openxmlformats.org/officeDocument/2006/relationships/image" Target="../media/image1076.png"/><Relationship Id="rId3" Type="http://schemas.openxmlformats.org/officeDocument/2006/relationships/image" Target="../media/image983.png"/><Relationship Id="rId25" Type="http://schemas.openxmlformats.org/officeDocument/2006/relationships/image" Target="../media/image994.png"/><Relationship Id="rId46" Type="http://schemas.openxmlformats.org/officeDocument/2006/relationships/customXml" Target="../ink/ink2845.xml"/><Relationship Id="rId67" Type="http://schemas.openxmlformats.org/officeDocument/2006/relationships/image" Target="../media/image1015.png"/><Relationship Id="rId116" Type="http://schemas.openxmlformats.org/officeDocument/2006/relationships/customXml" Target="../ink/ink2880.xml"/><Relationship Id="rId137" Type="http://schemas.openxmlformats.org/officeDocument/2006/relationships/image" Target="../media/image1050.png"/><Relationship Id="rId158" Type="http://schemas.openxmlformats.org/officeDocument/2006/relationships/customXml" Target="../ink/ink2901.xml"/><Relationship Id="rId20" Type="http://schemas.openxmlformats.org/officeDocument/2006/relationships/customXml" Target="../ink/ink2832.xml"/><Relationship Id="rId41" Type="http://schemas.openxmlformats.org/officeDocument/2006/relationships/image" Target="../media/image1002.png"/><Relationship Id="rId62" Type="http://schemas.openxmlformats.org/officeDocument/2006/relationships/customXml" Target="../ink/ink2853.xml"/><Relationship Id="rId83" Type="http://schemas.openxmlformats.org/officeDocument/2006/relationships/image" Target="../media/image1023.png"/><Relationship Id="rId88" Type="http://schemas.openxmlformats.org/officeDocument/2006/relationships/customXml" Target="../ink/ink2866.xml"/><Relationship Id="rId111" Type="http://schemas.openxmlformats.org/officeDocument/2006/relationships/image" Target="../media/image1037.png"/><Relationship Id="rId132" Type="http://schemas.openxmlformats.org/officeDocument/2006/relationships/customXml" Target="../ink/ink2888.xml"/><Relationship Id="rId153" Type="http://schemas.openxmlformats.org/officeDocument/2006/relationships/image" Target="../media/image1058.png"/><Relationship Id="rId174" Type="http://schemas.openxmlformats.org/officeDocument/2006/relationships/customXml" Target="../ink/ink2909.xml"/><Relationship Id="rId179" Type="http://schemas.openxmlformats.org/officeDocument/2006/relationships/image" Target="../media/image1071.png"/><Relationship Id="rId195" Type="http://schemas.openxmlformats.org/officeDocument/2006/relationships/image" Target="../media/image1079.png"/><Relationship Id="rId190" Type="http://schemas.openxmlformats.org/officeDocument/2006/relationships/customXml" Target="../ink/ink2917.xml"/><Relationship Id="rId15" Type="http://schemas.openxmlformats.org/officeDocument/2006/relationships/image" Target="../media/image989.png"/><Relationship Id="rId36" Type="http://schemas.openxmlformats.org/officeDocument/2006/relationships/customXml" Target="../ink/ink2840.xml"/><Relationship Id="rId57" Type="http://schemas.openxmlformats.org/officeDocument/2006/relationships/image" Target="../media/image1010.png"/><Relationship Id="rId106" Type="http://schemas.openxmlformats.org/officeDocument/2006/relationships/customXml" Target="../ink/ink2875.xml"/><Relationship Id="rId127" Type="http://schemas.openxmlformats.org/officeDocument/2006/relationships/image" Target="../media/image1045.png"/><Relationship Id="rId10" Type="http://schemas.openxmlformats.org/officeDocument/2006/relationships/customXml" Target="../ink/ink2827.xml"/><Relationship Id="rId31" Type="http://schemas.openxmlformats.org/officeDocument/2006/relationships/image" Target="../media/image997.png"/><Relationship Id="rId52" Type="http://schemas.openxmlformats.org/officeDocument/2006/relationships/customXml" Target="../ink/ink2848.xml"/><Relationship Id="rId73" Type="http://schemas.openxmlformats.org/officeDocument/2006/relationships/image" Target="../media/image1018.png"/><Relationship Id="rId78" Type="http://schemas.openxmlformats.org/officeDocument/2006/relationships/customXml" Target="../ink/ink2861.xml"/><Relationship Id="rId94" Type="http://schemas.openxmlformats.org/officeDocument/2006/relationships/customXml" Target="../ink/ink2869.xml"/><Relationship Id="rId99" Type="http://schemas.openxmlformats.org/officeDocument/2006/relationships/image" Target="../media/image1031.png"/><Relationship Id="rId101" Type="http://schemas.openxmlformats.org/officeDocument/2006/relationships/image" Target="../media/image1032.png"/><Relationship Id="rId122" Type="http://schemas.openxmlformats.org/officeDocument/2006/relationships/customXml" Target="../ink/ink2883.xml"/><Relationship Id="rId143" Type="http://schemas.openxmlformats.org/officeDocument/2006/relationships/image" Target="../media/image1053.png"/><Relationship Id="rId148" Type="http://schemas.openxmlformats.org/officeDocument/2006/relationships/customXml" Target="../ink/ink2896.xml"/><Relationship Id="rId164" Type="http://schemas.openxmlformats.org/officeDocument/2006/relationships/customXml" Target="../ink/ink2904.xml"/><Relationship Id="rId169" Type="http://schemas.openxmlformats.org/officeDocument/2006/relationships/image" Target="../media/image1066.png"/><Relationship Id="rId185" Type="http://schemas.openxmlformats.org/officeDocument/2006/relationships/image" Target="../media/image1074.png"/><Relationship Id="rId4" Type="http://schemas.openxmlformats.org/officeDocument/2006/relationships/customXml" Target="../ink/ink2824.xml"/><Relationship Id="rId9" Type="http://schemas.openxmlformats.org/officeDocument/2006/relationships/image" Target="../media/image986.png"/><Relationship Id="rId180" Type="http://schemas.openxmlformats.org/officeDocument/2006/relationships/customXml" Target="../ink/ink2912.xml"/><Relationship Id="rId26" Type="http://schemas.openxmlformats.org/officeDocument/2006/relationships/customXml" Target="../ink/ink2835.xml"/><Relationship Id="rId47" Type="http://schemas.openxmlformats.org/officeDocument/2006/relationships/image" Target="../media/image1005.png"/><Relationship Id="rId68" Type="http://schemas.openxmlformats.org/officeDocument/2006/relationships/customXml" Target="../ink/ink2856.xml"/><Relationship Id="rId89" Type="http://schemas.openxmlformats.org/officeDocument/2006/relationships/image" Target="../media/image1026.png"/><Relationship Id="rId112" Type="http://schemas.openxmlformats.org/officeDocument/2006/relationships/customXml" Target="../ink/ink2878.xml"/><Relationship Id="rId133" Type="http://schemas.openxmlformats.org/officeDocument/2006/relationships/image" Target="../media/image1048.png"/><Relationship Id="rId154" Type="http://schemas.openxmlformats.org/officeDocument/2006/relationships/customXml" Target="../ink/ink2899.xml"/><Relationship Id="rId175" Type="http://schemas.openxmlformats.org/officeDocument/2006/relationships/image" Target="../media/image1069.png"/><Relationship Id="rId196" Type="http://schemas.openxmlformats.org/officeDocument/2006/relationships/customXml" Target="../ink/ink2920.xml"/><Relationship Id="rId200" Type="http://schemas.openxmlformats.org/officeDocument/2006/relationships/customXml" Target="../ink/ink2922.xml"/><Relationship Id="rId16" Type="http://schemas.openxmlformats.org/officeDocument/2006/relationships/customXml" Target="../ink/ink2830.xml"/><Relationship Id="rId37" Type="http://schemas.openxmlformats.org/officeDocument/2006/relationships/image" Target="../media/image1000.png"/><Relationship Id="rId58" Type="http://schemas.openxmlformats.org/officeDocument/2006/relationships/customXml" Target="../ink/ink2851.xml"/><Relationship Id="rId79" Type="http://schemas.openxmlformats.org/officeDocument/2006/relationships/image" Target="../media/image1021.png"/><Relationship Id="rId102" Type="http://schemas.openxmlformats.org/officeDocument/2006/relationships/customXml" Target="../ink/ink2873.xml"/><Relationship Id="rId123" Type="http://schemas.openxmlformats.org/officeDocument/2006/relationships/image" Target="../media/image1043.png"/><Relationship Id="rId144" Type="http://schemas.openxmlformats.org/officeDocument/2006/relationships/customXml" Target="../ink/ink2894.xml"/><Relationship Id="rId90" Type="http://schemas.openxmlformats.org/officeDocument/2006/relationships/customXml" Target="../ink/ink2867.xml"/><Relationship Id="rId165" Type="http://schemas.openxmlformats.org/officeDocument/2006/relationships/image" Target="../media/image1064.png"/><Relationship Id="rId186" Type="http://schemas.openxmlformats.org/officeDocument/2006/relationships/customXml" Target="../ink/ink2915.xml"/><Relationship Id="rId27" Type="http://schemas.openxmlformats.org/officeDocument/2006/relationships/image" Target="../media/image995.png"/><Relationship Id="rId48" Type="http://schemas.openxmlformats.org/officeDocument/2006/relationships/customXml" Target="../ink/ink2846.xml"/><Relationship Id="rId69" Type="http://schemas.openxmlformats.org/officeDocument/2006/relationships/image" Target="../media/image1016.png"/><Relationship Id="rId113" Type="http://schemas.openxmlformats.org/officeDocument/2006/relationships/image" Target="../media/image1038.png"/><Relationship Id="rId134" Type="http://schemas.openxmlformats.org/officeDocument/2006/relationships/customXml" Target="../ink/ink2889.xml"/><Relationship Id="rId80" Type="http://schemas.openxmlformats.org/officeDocument/2006/relationships/customXml" Target="../ink/ink2862.xml"/><Relationship Id="rId155" Type="http://schemas.openxmlformats.org/officeDocument/2006/relationships/image" Target="../media/image1059.png"/><Relationship Id="rId176" Type="http://schemas.openxmlformats.org/officeDocument/2006/relationships/customXml" Target="../ink/ink2910.xml"/><Relationship Id="rId197" Type="http://schemas.openxmlformats.org/officeDocument/2006/relationships/image" Target="../media/image1080.png"/><Relationship Id="rId201" Type="http://schemas.openxmlformats.org/officeDocument/2006/relationships/image" Target="../media/image1082.png"/><Relationship Id="rId17" Type="http://schemas.openxmlformats.org/officeDocument/2006/relationships/image" Target="../media/image990.png"/><Relationship Id="rId38" Type="http://schemas.openxmlformats.org/officeDocument/2006/relationships/customXml" Target="../ink/ink2841.xml"/><Relationship Id="rId59" Type="http://schemas.openxmlformats.org/officeDocument/2006/relationships/image" Target="../media/image1011.png"/><Relationship Id="rId103" Type="http://schemas.openxmlformats.org/officeDocument/2006/relationships/image" Target="../media/image1033.png"/><Relationship Id="rId124" Type="http://schemas.openxmlformats.org/officeDocument/2006/relationships/customXml" Target="../ink/ink2884.xml"/><Relationship Id="rId70" Type="http://schemas.openxmlformats.org/officeDocument/2006/relationships/customXml" Target="../ink/ink2857.xml"/><Relationship Id="rId91" Type="http://schemas.openxmlformats.org/officeDocument/2006/relationships/image" Target="../media/image1027.png"/><Relationship Id="rId145" Type="http://schemas.openxmlformats.org/officeDocument/2006/relationships/image" Target="../media/image1054.png"/><Relationship Id="rId166" Type="http://schemas.openxmlformats.org/officeDocument/2006/relationships/customXml" Target="../ink/ink2905.xml"/><Relationship Id="rId187" Type="http://schemas.openxmlformats.org/officeDocument/2006/relationships/image" Target="../media/image1075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836.xml"/><Relationship Id="rId49" Type="http://schemas.openxmlformats.org/officeDocument/2006/relationships/image" Target="../media/image1006.png"/><Relationship Id="rId114" Type="http://schemas.openxmlformats.org/officeDocument/2006/relationships/customXml" Target="../ink/ink2879.xml"/><Relationship Id="rId60" Type="http://schemas.openxmlformats.org/officeDocument/2006/relationships/customXml" Target="../ink/ink2852.xml"/><Relationship Id="rId81" Type="http://schemas.openxmlformats.org/officeDocument/2006/relationships/image" Target="../media/image1022.png"/><Relationship Id="rId135" Type="http://schemas.openxmlformats.org/officeDocument/2006/relationships/image" Target="../media/image1049.png"/><Relationship Id="rId156" Type="http://schemas.openxmlformats.org/officeDocument/2006/relationships/customXml" Target="../ink/ink2900.xml"/><Relationship Id="rId177" Type="http://schemas.openxmlformats.org/officeDocument/2006/relationships/image" Target="../media/image1070.png"/><Relationship Id="rId198" Type="http://schemas.openxmlformats.org/officeDocument/2006/relationships/customXml" Target="../ink/ink2921.xml"/><Relationship Id="rId202" Type="http://schemas.openxmlformats.org/officeDocument/2006/relationships/customXml" Target="../ink/ink2923.xml"/><Relationship Id="rId18" Type="http://schemas.openxmlformats.org/officeDocument/2006/relationships/customXml" Target="../ink/ink2831.xml"/><Relationship Id="rId39" Type="http://schemas.openxmlformats.org/officeDocument/2006/relationships/image" Target="../media/image1001.png"/><Relationship Id="rId50" Type="http://schemas.openxmlformats.org/officeDocument/2006/relationships/customXml" Target="../ink/ink2847.xml"/><Relationship Id="rId104" Type="http://schemas.openxmlformats.org/officeDocument/2006/relationships/customXml" Target="../ink/ink2874.xml"/><Relationship Id="rId125" Type="http://schemas.openxmlformats.org/officeDocument/2006/relationships/image" Target="../media/image1044.png"/><Relationship Id="rId146" Type="http://schemas.openxmlformats.org/officeDocument/2006/relationships/customXml" Target="../ink/ink2895.xml"/><Relationship Id="rId167" Type="http://schemas.openxmlformats.org/officeDocument/2006/relationships/image" Target="../media/image1065.png"/><Relationship Id="rId188" Type="http://schemas.openxmlformats.org/officeDocument/2006/relationships/customXml" Target="../ink/ink2916.xml"/><Relationship Id="rId71" Type="http://schemas.openxmlformats.org/officeDocument/2006/relationships/image" Target="../media/image1017.png"/><Relationship Id="rId92" Type="http://schemas.openxmlformats.org/officeDocument/2006/relationships/customXml" Target="../ink/ink286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customXml" Target="../ink/ink336.xml"/><Relationship Id="rId26" Type="http://schemas.openxmlformats.org/officeDocument/2006/relationships/customXml" Target="../ink/ink340.xml"/><Relationship Id="rId3" Type="http://schemas.openxmlformats.org/officeDocument/2006/relationships/image" Target="../media/image69.png"/><Relationship Id="rId21" Type="http://schemas.openxmlformats.org/officeDocument/2006/relationships/image" Target="../media/image78.png"/><Relationship Id="rId7" Type="http://schemas.openxmlformats.org/officeDocument/2006/relationships/image" Target="../media/image71.png"/><Relationship Id="rId12" Type="http://schemas.openxmlformats.org/officeDocument/2006/relationships/customXml" Target="../ink/ink333.xml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33" Type="http://schemas.openxmlformats.org/officeDocument/2006/relationships/image" Target="../media/image84.png"/><Relationship Id="rId2" Type="http://schemas.openxmlformats.org/officeDocument/2006/relationships/customXml" Target="../ink/ink328.xml"/><Relationship Id="rId16" Type="http://schemas.openxmlformats.org/officeDocument/2006/relationships/customXml" Target="../ink/ink335.xml"/><Relationship Id="rId20" Type="http://schemas.openxmlformats.org/officeDocument/2006/relationships/customXml" Target="../ink/ink337.xml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0.xml"/><Relationship Id="rId11" Type="http://schemas.openxmlformats.org/officeDocument/2006/relationships/image" Target="../media/image73.png"/><Relationship Id="rId24" Type="http://schemas.openxmlformats.org/officeDocument/2006/relationships/customXml" Target="../ink/ink339.xml"/><Relationship Id="rId32" Type="http://schemas.openxmlformats.org/officeDocument/2006/relationships/customXml" Target="../ink/ink343.xml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28" Type="http://schemas.openxmlformats.org/officeDocument/2006/relationships/customXml" Target="../ink/ink341.xml"/><Relationship Id="rId10" Type="http://schemas.openxmlformats.org/officeDocument/2006/relationships/customXml" Target="../ink/ink332.xml"/><Relationship Id="rId19" Type="http://schemas.openxmlformats.org/officeDocument/2006/relationships/image" Target="../media/image77.png"/><Relationship Id="rId31" Type="http://schemas.openxmlformats.org/officeDocument/2006/relationships/image" Target="../media/image83.png"/><Relationship Id="rId4" Type="http://schemas.openxmlformats.org/officeDocument/2006/relationships/customXml" Target="../ink/ink329.xml"/><Relationship Id="rId9" Type="http://schemas.openxmlformats.org/officeDocument/2006/relationships/image" Target="../media/image72.png"/><Relationship Id="rId14" Type="http://schemas.openxmlformats.org/officeDocument/2006/relationships/customXml" Target="../ink/ink334.xml"/><Relationship Id="rId22" Type="http://schemas.openxmlformats.org/officeDocument/2006/relationships/customXml" Target="../ink/ink338.xml"/><Relationship Id="rId27" Type="http://schemas.openxmlformats.org/officeDocument/2006/relationships/image" Target="../media/image81.png"/><Relationship Id="rId30" Type="http://schemas.openxmlformats.org/officeDocument/2006/relationships/customXml" Target="../ink/ink342.xml"/><Relationship Id="rId8" Type="http://schemas.openxmlformats.org/officeDocument/2006/relationships/customXml" Target="../ink/ink33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customXml" Target="../ink/ink352.xml"/><Relationship Id="rId26" Type="http://schemas.openxmlformats.org/officeDocument/2006/relationships/customXml" Target="../ink/ink356.xml"/><Relationship Id="rId39" Type="http://schemas.openxmlformats.org/officeDocument/2006/relationships/image" Target="../media/image87.png"/><Relationship Id="rId21" Type="http://schemas.openxmlformats.org/officeDocument/2006/relationships/image" Target="../media/image78.png"/><Relationship Id="rId34" Type="http://schemas.openxmlformats.org/officeDocument/2006/relationships/customXml" Target="../ink/ink360.xml"/><Relationship Id="rId7" Type="http://schemas.openxmlformats.org/officeDocument/2006/relationships/image" Target="../media/image71.png"/><Relationship Id="rId2" Type="http://schemas.openxmlformats.org/officeDocument/2006/relationships/customXml" Target="../ink/ink344.xml"/><Relationship Id="rId16" Type="http://schemas.openxmlformats.org/officeDocument/2006/relationships/customXml" Target="../ink/ink351.xml"/><Relationship Id="rId20" Type="http://schemas.openxmlformats.org/officeDocument/2006/relationships/customXml" Target="../ink/ink353.xml"/><Relationship Id="rId29" Type="http://schemas.openxmlformats.org/officeDocument/2006/relationships/image" Target="../media/image82.png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6.xml"/><Relationship Id="rId11" Type="http://schemas.openxmlformats.org/officeDocument/2006/relationships/image" Target="../media/image73.png"/><Relationship Id="rId24" Type="http://schemas.openxmlformats.org/officeDocument/2006/relationships/customXml" Target="../ink/ink355.xml"/><Relationship Id="rId32" Type="http://schemas.openxmlformats.org/officeDocument/2006/relationships/customXml" Target="../ink/ink359.xml"/><Relationship Id="rId37" Type="http://schemas.openxmlformats.org/officeDocument/2006/relationships/image" Target="../media/image86.png"/><Relationship Id="rId40" Type="http://schemas.openxmlformats.org/officeDocument/2006/relationships/customXml" Target="../ink/ink363.xml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28" Type="http://schemas.openxmlformats.org/officeDocument/2006/relationships/customXml" Target="../ink/ink357.xml"/><Relationship Id="rId36" Type="http://schemas.openxmlformats.org/officeDocument/2006/relationships/customXml" Target="../ink/ink361.xml"/><Relationship Id="rId10" Type="http://schemas.openxmlformats.org/officeDocument/2006/relationships/customXml" Target="../ink/ink348.xml"/><Relationship Id="rId19" Type="http://schemas.openxmlformats.org/officeDocument/2006/relationships/image" Target="../media/image77.png"/><Relationship Id="rId31" Type="http://schemas.openxmlformats.org/officeDocument/2006/relationships/image" Target="../media/image83.png"/><Relationship Id="rId4" Type="http://schemas.openxmlformats.org/officeDocument/2006/relationships/customXml" Target="../ink/ink345.xml"/><Relationship Id="rId9" Type="http://schemas.openxmlformats.org/officeDocument/2006/relationships/image" Target="../media/image72.png"/><Relationship Id="rId14" Type="http://schemas.openxmlformats.org/officeDocument/2006/relationships/customXml" Target="../ink/ink350.xml"/><Relationship Id="rId22" Type="http://schemas.openxmlformats.org/officeDocument/2006/relationships/customXml" Target="../ink/ink354.xml"/><Relationship Id="rId27" Type="http://schemas.openxmlformats.org/officeDocument/2006/relationships/image" Target="../media/image81.png"/><Relationship Id="rId30" Type="http://schemas.openxmlformats.org/officeDocument/2006/relationships/customXml" Target="../ink/ink358.xml"/><Relationship Id="rId35" Type="http://schemas.openxmlformats.org/officeDocument/2006/relationships/image" Target="../media/image85.png"/><Relationship Id="rId8" Type="http://schemas.openxmlformats.org/officeDocument/2006/relationships/customXml" Target="../ink/ink347.xml"/><Relationship Id="rId3" Type="http://schemas.openxmlformats.org/officeDocument/2006/relationships/image" Target="../media/image69.png"/><Relationship Id="rId12" Type="http://schemas.openxmlformats.org/officeDocument/2006/relationships/customXml" Target="../ink/ink349.xml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33" Type="http://schemas.openxmlformats.org/officeDocument/2006/relationships/image" Target="../media/image84.png"/><Relationship Id="rId38" Type="http://schemas.openxmlformats.org/officeDocument/2006/relationships/customXml" Target="../ink/ink36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customXml" Target="../ink/ink372.xml"/><Relationship Id="rId26" Type="http://schemas.openxmlformats.org/officeDocument/2006/relationships/customXml" Target="../ink/ink376.xml"/><Relationship Id="rId39" Type="http://schemas.openxmlformats.org/officeDocument/2006/relationships/image" Target="../media/image87.png"/><Relationship Id="rId21" Type="http://schemas.openxmlformats.org/officeDocument/2006/relationships/image" Target="../media/image78.png"/><Relationship Id="rId34" Type="http://schemas.openxmlformats.org/officeDocument/2006/relationships/customXml" Target="../ink/ink380.xml"/><Relationship Id="rId42" Type="http://schemas.openxmlformats.org/officeDocument/2006/relationships/customXml" Target="../ink/ink384.xml"/><Relationship Id="rId47" Type="http://schemas.openxmlformats.org/officeDocument/2006/relationships/image" Target="../media/image91.png"/><Relationship Id="rId50" Type="http://schemas.openxmlformats.org/officeDocument/2006/relationships/customXml" Target="../ink/ink388.xml"/><Relationship Id="rId55" Type="http://schemas.openxmlformats.org/officeDocument/2006/relationships/image" Target="../media/image95.png"/><Relationship Id="rId7" Type="http://schemas.openxmlformats.org/officeDocument/2006/relationships/image" Target="../media/image71.png"/><Relationship Id="rId2" Type="http://schemas.openxmlformats.org/officeDocument/2006/relationships/customXml" Target="../ink/ink364.xml"/><Relationship Id="rId16" Type="http://schemas.openxmlformats.org/officeDocument/2006/relationships/customXml" Target="../ink/ink371.xml"/><Relationship Id="rId29" Type="http://schemas.openxmlformats.org/officeDocument/2006/relationships/image" Target="../media/image82.png"/><Relationship Id="rId11" Type="http://schemas.openxmlformats.org/officeDocument/2006/relationships/image" Target="../media/image73.png"/><Relationship Id="rId24" Type="http://schemas.openxmlformats.org/officeDocument/2006/relationships/customXml" Target="../ink/ink375.xml"/><Relationship Id="rId32" Type="http://schemas.openxmlformats.org/officeDocument/2006/relationships/customXml" Target="../ink/ink379.xml"/><Relationship Id="rId37" Type="http://schemas.openxmlformats.org/officeDocument/2006/relationships/image" Target="../media/image86.png"/><Relationship Id="rId40" Type="http://schemas.openxmlformats.org/officeDocument/2006/relationships/customXml" Target="../ink/ink383.xml"/><Relationship Id="rId45" Type="http://schemas.openxmlformats.org/officeDocument/2006/relationships/image" Target="../media/image90.png"/><Relationship Id="rId53" Type="http://schemas.openxmlformats.org/officeDocument/2006/relationships/image" Target="../media/image94.png"/><Relationship Id="rId58" Type="http://schemas.openxmlformats.org/officeDocument/2006/relationships/customXml" Target="../ink/ink392.xml"/><Relationship Id="rId5" Type="http://schemas.openxmlformats.org/officeDocument/2006/relationships/image" Target="../media/image70.png"/><Relationship Id="rId19" Type="http://schemas.openxmlformats.org/officeDocument/2006/relationships/image" Target="../media/image77.png"/><Relationship Id="rId4" Type="http://schemas.openxmlformats.org/officeDocument/2006/relationships/customXml" Target="../ink/ink365.xml"/><Relationship Id="rId9" Type="http://schemas.openxmlformats.org/officeDocument/2006/relationships/image" Target="../media/image72.png"/><Relationship Id="rId14" Type="http://schemas.openxmlformats.org/officeDocument/2006/relationships/customXml" Target="../ink/ink370.xml"/><Relationship Id="rId22" Type="http://schemas.openxmlformats.org/officeDocument/2006/relationships/customXml" Target="../ink/ink374.xml"/><Relationship Id="rId27" Type="http://schemas.openxmlformats.org/officeDocument/2006/relationships/image" Target="../media/image81.png"/><Relationship Id="rId30" Type="http://schemas.openxmlformats.org/officeDocument/2006/relationships/customXml" Target="../ink/ink378.xml"/><Relationship Id="rId35" Type="http://schemas.openxmlformats.org/officeDocument/2006/relationships/image" Target="../media/image85.png"/><Relationship Id="rId43" Type="http://schemas.openxmlformats.org/officeDocument/2006/relationships/image" Target="../media/image89.png"/><Relationship Id="rId48" Type="http://schemas.openxmlformats.org/officeDocument/2006/relationships/customXml" Target="../ink/ink387.xml"/><Relationship Id="rId56" Type="http://schemas.openxmlformats.org/officeDocument/2006/relationships/customXml" Target="../ink/ink391.xml"/><Relationship Id="rId8" Type="http://schemas.openxmlformats.org/officeDocument/2006/relationships/customXml" Target="../ink/ink367.xml"/><Relationship Id="rId51" Type="http://schemas.openxmlformats.org/officeDocument/2006/relationships/image" Target="../media/image93.png"/><Relationship Id="rId3" Type="http://schemas.openxmlformats.org/officeDocument/2006/relationships/image" Target="../media/image69.png"/><Relationship Id="rId12" Type="http://schemas.openxmlformats.org/officeDocument/2006/relationships/customXml" Target="../ink/ink369.xml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33" Type="http://schemas.openxmlformats.org/officeDocument/2006/relationships/image" Target="../media/image84.png"/><Relationship Id="rId38" Type="http://schemas.openxmlformats.org/officeDocument/2006/relationships/customXml" Target="../ink/ink382.xml"/><Relationship Id="rId46" Type="http://schemas.openxmlformats.org/officeDocument/2006/relationships/customXml" Target="../ink/ink386.xml"/><Relationship Id="rId59" Type="http://schemas.openxmlformats.org/officeDocument/2006/relationships/image" Target="../media/image97.png"/><Relationship Id="rId20" Type="http://schemas.openxmlformats.org/officeDocument/2006/relationships/customXml" Target="../ink/ink373.xml"/><Relationship Id="rId41" Type="http://schemas.openxmlformats.org/officeDocument/2006/relationships/image" Target="../media/image88.png"/><Relationship Id="rId54" Type="http://schemas.openxmlformats.org/officeDocument/2006/relationships/customXml" Target="../ink/ink39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6.xml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28" Type="http://schemas.openxmlformats.org/officeDocument/2006/relationships/customXml" Target="../ink/ink377.xml"/><Relationship Id="rId36" Type="http://schemas.openxmlformats.org/officeDocument/2006/relationships/customXml" Target="../ink/ink381.xml"/><Relationship Id="rId49" Type="http://schemas.openxmlformats.org/officeDocument/2006/relationships/image" Target="../media/image92.png"/><Relationship Id="rId57" Type="http://schemas.openxmlformats.org/officeDocument/2006/relationships/image" Target="../media/image96.png"/><Relationship Id="rId10" Type="http://schemas.openxmlformats.org/officeDocument/2006/relationships/customXml" Target="../ink/ink368.xml"/><Relationship Id="rId31" Type="http://schemas.openxmlformats.org/officeDocument/2006/relationships/image" Target="../media/image83.png"/><Relationship Id="rId44" Type="http://schemas.openxmlformats.org/officeDocument/2006/relationships/customXml" Target="../ink/ink385.xml"/><Relationship Id="rId52" Type="http://schemas.openxmlformats.org/officeDocument/2006/relationships/customXml" Target="../ink/ink3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0.png"/><Relationship Id="rId2" Type="http://schemas.openxmlformats.org/officeDocument/2006/relationships/customXml" Target="../ink/ink3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5.png"/><Relationship Id="rId4" Type="http://schemas.openxmlformats.org/officeDocument/2006/relationships/customXml" Target="../ink/ink39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8.xml"/><Relationship Id="rId13" Type="http://schemas.openxmlformats.org/officeDocument/2006/relationships/image" Target="../media/image630.png"/><Relationship Id="rId3" Type="http://schemas.openxmlformats.org/officeDocument/2006/relationships/image" Target="../media/image5810.png"/><Relationship Id="rId7" Type="http://schemas.openxmlformats.org/officeDocument/2006/relationships/image" Target="../media/image600.png"/><Relationship Id="rId12" Type="http://schemas.openxmlformats.org/officeDocument/2006/relationships/customXml" Target="../ink/ink400.xml"/><Relationship Id="rId2" Type="http://schemas.openxmlformats.org/officeDocument/2006/relationships/customXml" Target="../ink/ink39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7.xml"/><Relationship Id="rId11" Type="http://schemas.openxmlformats.org/officeDocument/2006/relationships/image" Target="../media/image620.png"/><Relationship Id="rId5" Type="http://schemas.openxmlformats.org/officeDocument/2006/relationships/image" Target="../media/image595.png"/><Relationship Id="rId15" Type="http://schemas.openxmlformats.org/officeDocument/2006/relationships/image" Target="../media/image640.png"/><Relationship Id="rId10" Type="http://schemas.openxmlformats.org/officeDocument/2006/relationships/customXml" Target="../ink/ink399.xml"/><Relationship Id="rId4" Type="http://schemas.openxmlformats.org/officeDocument/2006/relationships/customXml" Target="../ink/ink396.xml"/><Relationship Id="rId9" Type="http://schemas.openxmlformats.org/officeDocument/2006/relationships/image" Target="../media/image610.png"/><Relationship Id="rId14" Type="http://schemas.openxmlformats.org/officeDocument/2006/relationships/customXml" Target="../ink/ink40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5.xml"/><Relationship Id="rId13" Type="http://schemas.openxmlformats.org/officeDocument/2006/relationships/image" Target="../media/image630.png"/><Relationship Id="rId18" Type="http://schemas.openxmlformats.org/officeDocument/2006/relationships/customXml" Target="../ink/ink410.xml"/><Relationship Id="rId26" Type="http://schemas.openxmlformats.org/officeDocument/2006/relationships/customXml" Target="../ink/ink414.xml"/><Relationship Id="rId3" Type="http://schemas.openxmlformats.org/officeDocument/2006/relationships/image" Target="../media/image5810.png"/><Relationship Id="rId21" Type="http://schemas.openxmlformats.org/officeDocument/2006/relationships/image" Target="../media/image670.png"/><Relationship Id="rId7" Type="http://schemas.openxmlformats.org/officeDocument/2006/relationships/image" Target="../media/image600.png"/><Relationship Id="rId12" Type="http://schemas.openxmlformats.org/officeDocument/2006/relationships/customXml" Target="../ink/ink407.xml"/><Relationship Id="rId17" Type="http://schemas.openxmlformats.org/officeDocument/2006/relationships/image" Target="../media/image650.png"/><Relationship Id="rId25" Type="http://schemas.openxmlformats.org/officeDocument/2006/relationships/image" Target="../media/image690.png"/><Relationship Id="rId2" Type="http://schemas.openxmlformats.org/officeDocument/2006/relationships/customXml" Target="../ink/ink402.xml"/><Relationship Id="rId16" Type="http://schemas.openxmlformats.org/officeDocument/2006/relationships/customXml" Target="../ink/ink409.xml"/><Relationship Id="rId20" Type="http://schemas.openxmlformats.org/officeDocument/2006/relationships/customXml" Target="../ink/ink4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04.xml"/><Relationship Id="rId11" Type="http://schemas.openxmlformats.org/officeDocument/2006/relationships/image" Target="../media/image620.png"/><Relationship Id="rId24" Type="http://schemas.openxmlformats.org/officeDocument/2006/relationships/customXml" Target="../ink/ink413.xml"/><Relationship Id="rId5" Type="http://schemas.openxmlformats.org/officeDocument/2006/relationships/image" Target="../media/image595.png"/><Relationship Id="rId15" Type="http://schemas.openxmlformats.org/officeDocument/2006/relationships/image" Target="../media/image640.png"/><Relationship Id="rId23" Type="http://schemas.openxmlformats.org/officeDocument/2006/relationships/image" Target="../media/image680.png"/><Relationship Id="rId10" Type="http://schemas.openxmlformats.org/officeDocument/2006/relationships/customXml" Target="../ink/ink406.xml"/><Relationship Id="rId19" Type="http://schemas.openxmlformats.org/officeDocument/2006/relationships/image" Target="../media/image660.png"/><Relationship Id="rId4" Type="http://schemas.openxmlformats.org/officeDocument/2006/relationships/customXml" Target="../ink/ink403.xml"/><Relationship Id="rId9" Type="http://schemas.openxmlformats.org/officeDocument/2006/relationships/image" Target="../media/image610.png"/><Relationship Id="rId14" Type="http://schemas.openxmlformats.org/officeDocument/2006/relationships/customXml" Target="../ink/ink408.xml"/><Relationship Id="rId22" Type="http://schemas.openxmlformats.org/officeDocument/2006/relationships/customXml" Target="../ink/ink412.xml"/><Relationship Id="rId27" Type="http://schemas.openxmlformats.org/officeDocument/2006/relationships/image" Target="../media/image70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0.png"/><Relationship Id="rId18" Type="http://schemas.openxmlformats.org/officeDocument/2006/relationships/customXml" Target="../ink/ink423.xml"/><Relationship Id="rId26" Type="http://schemas.openxmlformats.org/officeDocument/2006/relationships/customXml" Target="../ink/ink427.xml"/><Relationship Id="rId3" Type="http://schemas.openxmlformats.org/officeDocument/2006/relationships/image" Target="../media/image5810.png"/><Relationship Id="rId21" Type="http://schemas.openxmlformats.org/officeDocument/2006/relationships/image" Target="../media/image670.png"/><Relationship Id="rId34" Type="http://schemas.openxmlformats.org/officeDocument/2006/relationships/customXml" Target="../ink/ink431.xml"/><Relationship Id="rId7" Type="http://schemas.openxmlformats.org/officeDocument/2006/relationships/image" Target="../media/image600.png"/><Relationship Id="rId12" Type="http://schemas.openxmlformats.org/officeDocument/2006/relationships/customXml" Target="../ink/ink420.xml"/><Relationship Id="rId17" Type="http://schemas.openxmlformats.org/officeDocument/2006/relationships/image" Target="../media/image650.png"/><Relationship Id="rId25" Type="http://schemas.openxmlformats.org/officeDocument/2006/relationships/image" Target="../media/image690.png"/><Relationship Id="rId33" Type="http://schemas.openxmlformats.org/officeDocument/2006/relationships/image" Target="../media/image730.png"/><Relationship Id="rId2" Type="http://schemas.openxmlformats.org/officeDocument/2006/relationships/customXml" Target="../ink/ink415.xml"/><Relationship Id="rId16" Type="http://schemas.openxmlformats.org/officeDocument/2006/relationships/customXml" Target="../ink/ink422.xml"/><Relationship Id="rId20" Type="http://schemas.openxmlformats.org/officeDocument/2006/relationships/customXml" Target="../ink/ink424.xml"/><Relationship Id="rId29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7.xml"/><Relationship Id="rId11" Type="http://schemas.openxmlformats.org/officeDocument/2006/relationships/image" Target="../media/image620.png"/><Relationship Id="rId24" Type="http://schemas.openxmlformats.org/officeDocument/2006/relationships/customXml" Target="../ink/ink426.xml"/><Relationship Id="rId32" Type="http://schemas.openxmlformats.org/officeDocument/2006/relationships/customXml" Target="../ink/ink430.xml"/><Relationship Id="rId5" Type="http://schemas.openxmlformats.org/officeDocument/2006/relationships/image" Target="../media/image595.png"/><Relationship Id="rId15" Type="http://schemas.openxmlformats.org/officeDocument/2006/relationships/image" Target="../media/image640.png"/><Relationship Id="rId23" Type="http://schemas.openxmlformats.org/officeDocument/2006/relationships/image" Target="../media/image680.png"/><Relationship Id="rId28" Type="http://schemas.openxmlformats.org/officeDocument/2006/relationships/customXml" Target="../ink/ink428.xml"/><Relationship Id="rId10" Type="http://schemas.openxmlformats.org/officeDocument/2006/relationships/customXml" Target="../ink/ink419.xml"/><Relationship Id="rId19" Type="http://schemas.openxmlformats.org/officeDocument/2006/relationships/image" Target="../media/image660.png"/><Relationship Id="rId31" Type="http://schemas.openxmlformats.org/officeDocument/2006/relationships/image" Target="../media/image720.png"/><Relationship Id="rId4" Type="http://schemas.openxmlformats.org/officeDocument/2006/relationships/customXml" Target="../ink/ink416.xml"/><Relationship Id="rId9" Type="http://schemas.openxmlformats.org/officeDocument/2006/relationships/image" Target="../media/image610.png"/><Relationship Id="rId14" Type="http://schemas.openxmlformats.org/officeDocument/2006/relationships/customXml" Target="../ink/ink421.xml"/><Relationship Id="rId22" Type="http://schemas.openxmlformats.org/officeDocument/2006/relationships/customXml" Target="../ink/ink425.xml"/><Relationship Id="rId27" Type="http://schemas.openxmlformats.org/officeDocument/2006/relationships/image" Target="../media/image700.png"/><Relationship Id="rId30" Type="http://schemas.openxmlformats.org/officeDocument/2006/relationships/customXml" Target="../ink/ink429.xml"/><Relationship Id="rId35" Type="http://schemas.openxmlformats.org/officeDocument/2006/relationships/image" Target="../media/image740.png"/><Relationship Id="rId8" Type="http://schemas.openxmlformats.org/officeDocument/2006/relationships/customXml" Target="../ink/ink418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0.png"/><Relationship Id="rId18" Type="http://schemas.openxmlformats.org/officeDocument/2006/relationships/customXml" Target="../ink/ink440.xml"/><Relationship Id="rId26" Type="http://schemas.openxmlformats.org/officeDocument/2006/relationships/customXml" Target="../ink/ink444.xml"/><Relationship Id="rId39" Type="http://schemas.openxmlformats.org/officeDocument/2006/relationships/image" Target="../media/image760.png"/><Relationship Id="rId21" Type="http://schemas.openxmlformats.org/officeDocument/2006/relationships/image" Target="../media/image670.png"/><Relationship Id="rId34" Type="http://schemas.openxmlformats.org/officeDocument/2006/relationships/customXml" Target="../ink/ink448.xml"/><Relationship Id="rId7" Type="http://schemas.openxmlformats.org/officeDocument/2006/relationships/image" Target="../media/image600.png"/><Relationship Id="rId2" Type="http://schemas.openxmlformats.org/officeDocument/2006/relationships/customXml" Target="../ink/ink432.xml"/><Relationship Id="rId16" Type="http://schemas.openxmlformats.org/officeDocument/2006/relationships/customXml" Target="../ink/ink439.xml"/><Relationship Id="rId20" Type="http://schemas.openxmlformats.org/officeDocument/2006/relationships/customXml" Target="../ink/ink441.xml"/><Relationship Id="rId29" Type="http://schemas.openxmlformats.org/officeDocument/2006/relationships/image" Target="../media/image710.png"/><Relationship Id="rId41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4.xml"/><Relationship Id="rId11" Type="http://schemas.openxmlformats.org/officeDocument/2006/relationships/image" Target="../media/image620.png"/><Relationship Id="rId24" Type="http://schemas.openxmlformats.org/officeDocument/2006/relationships/customXml" Target="../ink/ink443.xml"/><Relationship Id="rId32" Type="http://schemas.openxmlformats.org/officeDocument/2006/relationships/customXml" Target="../ink/ink447.xml"/><Relationship Id="rId37" Type="http://schemas.openxmlformats.org/officeDocument/2006/relationships/image" Target="../media/image750.png"/><Relationship Id="rId40" Type="http://schemas.openxmlformats.org/officeDocument/2006/relationships/customXml" Target="../ink/ink451.xml"/><Relationship Id="rId5" Type="http://schemas.openxmlformats.org/officeDocument/2006/relationships/image" Target="../media/image595.png"/><Relationship Id="rId15" Type="http://schemas.openxmlformats.org/officeDocument/2006/relationships/image" Target="../media/image640.png"/><Relationship Id="rId23" Type="http://schemas.openxmlformats.org/officeDocument/2006/relationships/image" Target="../media/image680.png"/><Relationship Id="rId28" Type="http://schemas.openxmlformats.org/officeDocument/2006/relationships/customXml" Target="../ink/ink445.xml"/><Relationship Id="rId36" Type="http://schemas.openxmlformats.org/officeDocument/2006/relationships/customXml" Target="../ink/ink449.xml"/><Relationship Id="rId10" Type="http://schemas.openxmlformats.org/officeDocument/2006/relationships/customXml" Target="../ink/ink436.xml"/><Relationship Id="rId19" Type="http://schemas.openxmlformats.org/officeDocument/2006/relationships/image" Target="../media/image660.png"/><Relationship Id="rId31" Type="http://schemas.openxmlformats.org/officeDocument/2006/relationships/image" Target="../media/image720.png"/><Relationship Id="rId4" Type="http://schemas.openxmlformats.org/officeDocument/2006/relationships/customXml" Target="../ink/ink433.xml"/><Relationship Id="rId9" Type="http://schemas.openxmlformats.org/officeDocument/2006/relationships/image" Target="../media/image610.png"/><Relationship Id="rId14" Type="http://schemas.openxmlformats.org/officeDocument/2006/relationships/customXml" Target="../ink/ink438.xml"/><Relationship Id="rId22" Type="http://schemas.openxmlformats.org/officeDocument/2006/relationships/customXml" Target="../ink/ink442.xml"/><Relationship Id="rId27" Type="http://schemas.openxmlformats.org/officeDocument/2006/relationships/image" Target="../media/image700.png"/><Relationship Id="rId30" Type="http://schemas.openxmlformats.org/officeDocument/2006/relationships/customXml" Target="../ink/ink446.xml"/><Relationship Id="rId35" Type="http://schemas.openxmlformats.org/officeDocument/2006/relationships/image" Target="../media/image740.png"/><Relationship Id="rId8" Type="http://schemas.openxmlformats.org/officeDocument/2006/relationships/customXml" Target="../ink/ink435.xml"/><Relationship Id="rId3" Type="http://schemas.openxmlformats.org/officeDocument/2006/relationships/image" Target="../media/image5810.png"/><Relationship Id="rId12" Type="http://schemas.openxmlformats.org/officeDocument/2006/relationships/customXml" Target="../ink/ink437.xml"/><Relationship Id="rId17" Type="http://schemas.openxmlformats.org/officeDocument/2006/relationships/image" Target="../media/image650.png"/><Relationship Id="rId25" Type="http://schemas.openxmlformats.org/officeDocument/2006/relationships/image" Target="../media/image690.png"/><Relationship Id="rId33" Type="http://schemas.openxmlformats.org/officeDocument/2006/relationships/image" Target="../media/image730.png"/><Relationship Id="rId38" Type="http://schemas.openxmlformats.org/officeDocument/2006/relationships/customXml" Target="../ink/ink450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0.png"/><Relationship Id="rId18" Type="http://schemas.openxmlformats.org/officeDocument/2006/relationships/customXml" Target="../ink/ink460.xml"/><Relationship Id="rId26" Type="http://schemas.openxmlformats.org/officeDocument/2006/relationships/customXml" Target="../ink/ink464.xml"/><Relationship Id="rId39" Type="http://schemas.openxmlformats.org/officeDocument/2006/relationships/image" Target="../media/image760.png"/><Relationship Id="rId21" Type="http://schemas.openxmlformats.org/officeDocument/2006/relationships/image" Target="../media/image670.png"/><Relationship Id="rId34" Type="http://schemas.openxmlformats.org/officeDocument/2006/relationships/customXml" Target="../ink/ink468.xml"/><Relationship Id="rId42" Type="http://schemas.openxmlformats.org/officeDocument/2006/relationships/customXml" Target="../ink/ink472.xml"/><Relationship Id="rId47" Type="http://schemas.openxmlformats.org/officeDocument/2006/relationships/image" Target="../media/image800.png"/><Relationship Id="rId50" Type="http://schemas.openxmlformats.org/officeDocument/2006/relationships/customXml" Target="../ink/ink476.xml"/><Relationship Id="rId55" Type="http://schemas.openxmlformats.org/officeDocument/2006/relationships/image" Target="../media/image840.png"/><Relationship Id="rId63" Type="http://schemas.openxmlformats.org/officeDocument/2006/relationships/image" Target="../media/image880.png"/><Relationship Id="rId7" Type="http://schemas.openxmlformats.org/officeDocument/2006/relationships/image" Target="../media/image600.png"/><Relationship Id="rId2" Type="http://schemas.openxmlformats.org/officeDocument/2006/relationships/customXml" Target="../ink/ink452.xml"/><Relationship Id="rId16" Type="http://schemas.openxmlformats.org/officeDocument/2006/relationships/customXml" Target="../ink/ink459.xml"/><Relationship Id="rId29" Type="http://schemas.openxmlformats.org/officeDocument/2006/relationships/image" Target="../media/image710.png"/><Relationship Id="rId11" Type="http://schemas.openxmlformats.org/officeDocument/2006/relationships/image" Target="../media/image620.png"/><Relationship Id="rId24" Type="http://schemas.openxmlformats.org/officeDocument/2006/relationships/customXml" Target="../ink/ink463.xml"/><Relationship Id="rId32" Type="http://schemas.openxmlformats.org/officeDocument/2006/relationships/customXml" Target="../ink/ink467.xml"/><Relationship Id="rId37" Type="http://schemas.openxmlformats.org/officeDocument/2006/relationships/image" Target="../media/image750.png"/><Relationship Id="rId40" Type="http://schemas.openxmlformats.org/officeDocument/2006/relationships/customXml" Target="../ink/ink471.xml"/><Relationship Id="rId45" Type="http://schemas.openxmlformats.org/officeDocument/2006/relationships/image" Target="../media/image790.png"/><Relationship Id="rId53" Type="http://schemas.openxmlformats.org/officeDocument/2006/relationships/image" Target="../media/image830.png"/><Relationship Id="rId58" Type="http://schemas.openxmlformats.org/officeDocument/2006/relationships/customXml" Target="../ink/ink480.xml"/><Relationship Id="rId5" Type="http://schemas.openxmlformats.org/officeDocument/2006/relationships/image" Target="../media/image595.png"/><Relationship Id="rId61" Type="http://schemas.openxmlformats.org/officeDocument/2006/relationships/image" Target="../media/image870.png"/><Relationship Id="rId19" Type="http://schemas.openxmlformats.org/officeDocument/2006/relationships/image" Target="../media/image660.png"/><Relationship Id="rId14" Type="http://schemas.openxmlformats.org/officeDocument/2006/relationships/customXml" Target="../ink/ink458.xml"/><Relationship Id="rId22" Type="http://schemas.openxmlformats.org/officeDocument/2006/relationships/customXml" Target="../ink/ink462.xml"/><Relationship Id="rId27" Type="http://schemas.openxmlformats.org/officeDocument/2006/relationships/image" Target="../media/image700.png"/><Relationship Id="rId30" Type="http://schemas.openxmlformats.org/officeDocument/2006/relationships/customXml" Target="../ink/ink466.xml"/><Relationship Id="rId35" Type="http://schemas.openxmlformats.org/officeDocument/2006/relationships/image" Target="../media/image740.png"/><Relationship Id="rId43" Type="http://schemas.openxmlformats.org/officeDocument/2006/relationships/image" Target="../media/image780.png"/><Relationship Id="rId48" Type="http://schemas.openxmlformats.org/officeDocument/2006/relationships/customXml" Target="../ink/ink475.xml"/><Relationship Id="rId56" Type="http://schemas.openxmlformats.org/officeDocument/2006/relationships/customXml" Target="../ink/ink479.xml"/><Relationship Id="rId8" Type="http://schemas.openxmlformats.org/officeDocument/2006/relationships/customXml" Target="../ink/ink455.xml"/><Relationship Id="rId51" Type="http://schemas.openxmlformats.org/officeDocument/2006/relationships/image" Target="../media/image820.png"/><Relationship Id="rId3" Type="http://schemas.openxmlformats.org/officeDocument/2006/relationships/image" Target="../media/image5810.png"/><Relationship Id="rId12" Type="http://schemas.openxmlformats.org/officeDocument/2006/relationships/customXml" Target="../ink/ink457.xml"/><Relationship Id="rId17" Type="http://schemas.openxmlformats.org/officeDocument/2006/relationships/image" Target="../media/image650.png"/><Relationship Id="rId25" Type="http://schemas.openxmlformats.org/officeDocument/2006/relationships/image" Target="../media/image690.png"/><Relationship Id="rId33" Type="http://schemas.openxmlformats.org/officeDocument/2006/relationships/image" Target="../media/image730.png"/><Relationship Id="rId38" Type="http://schemas.openxmlformats.org/officeDocument/2006/relationships/customXml" Target="../ink/ink470.xml"/><Relationship Id="rId46" Type="http://schemas.openxmlformats.org/officeDocument/2006/relationships/customXml" Target="../ink/ink474.xml"/><Relationship Id="rId59" Type="http://schemas.openxmlformats.org/officeDocument/2006/relationships/image" Target="../media/image860.png"/><Relationship Id="rId20" Type="http://schemas.openxmlformats.org/officeDocument/2006/relationships/customXml" Target="../ink/ink461.xml"/><Relationship Id="rId41" Type="http://schemas.openxmlformats.org/officeDocument/2006/relationships/image" Target="../media/image770.png"/><Relationship Id="rId54" Type="http://schemas.openxmlformats.org/officeDocument/2006/relationships/customXml" Target="../ink/ink478.xml"/><Relationship Id="rId62" Type="http://schemas.openxmlformats.org/officeDocument/2006/relationships/customXml" Target="../ink/ink48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4.xml"/><Relationship Id="rId15" Type="http://schemas.openxmlformats.org/officeDocument/2006/relationships/image" Target="../media/image640.png"/><Relationship Id="rId23" Type="http://schemas.openxmlformats.org/officeDocument/2006/relationships/image" Target="../media/image680.png"/><Relationship Id="rId28" Type="http://schemas.openxmlformats.org/officeDocument/2006/relationships/customXml" Target="../ink/ink465.xml"/><Relationship Id="rId36" Type="http://schemas.openxmlformats.org/officeDocument/2006/relationships/customXml" Target="../ink/ink469.xml"/><Relationship Id="rId49" Type="http://schemas.openxmlformats.org/officeDocument/2006/relationships/image" Target="../media/image810.png"/><Relationship Id="rId57" Type="http://schemas.openxmlformats.org/officeDocument/2006/relationships/image" Target="../media/image850.png"/><Relationship Id="rId10" Type="http://schemas.openxmlformats.org/officeDocument/2006/relationships/customXml" Target="../ink/ink456.xml"/><Relationship Id="rId31" Type="http://schemas.openxmlformats.org/officeDocument/2006/relationships/image" Target="../media/image720.png"/><Relationship Id="rId44" Type="http://schemas.openxmlformats.org/officeDocument/2006/relationships/customXml" Target="../ink/ink473.xml"/><Relationship Id="rId52" Type="http://schemas.openxmlformats.org/officeDocument/2006/relationships/customXml" Target="../ink/ink477.xml"/><Relationship Id="rId60" Type="http://schemas.openxmlformats.org/officeDocument/2006/relationships/customXml" Target="../ink/ink481.xml"/><Relationship Id="rId4" Type="http://schemas.openxmlformats.org/officeDocument/2006/relationships/customXml" Target="../ink/ink453.xml"/><Relationship Id="rId9" Type="http://schemas.openxmlformats.org/officeDocument/2006/relationships/image" Target="../media/image6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8.png"/><Relationship Id="rId18" Type="http://schemas.openxmlformats.org/officeDocument/2006/relationships/customXml" Target="../ink/ink13.xml"/><Relationship Id="rId26" Type="http://schemas.openxmlformats.org/officeDocument/2006/relationships/customXml" Target="../ink/ink17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10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customXml" Target="../ink/ink5.xml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7.png"/><Relationship Id="rId24" Type="http://schemas.openxmlformats.org/officeDocument/2006/relationships/customXml" Target="../ink/ink16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8.xml"/><Relationship Id="rId10" Type="http://schemas.openxmlformats.org/officeDocument/2006/relationships/customXml" Target="../ink/ink9.xml"/><Relationship Id="rId19" Type="http://schemas.openxmlformats.org/officeDocument/2006/relationships/image" Target="../media/image11.png"/><Relationship Id="rId4" Type="http://schemas.openxmlformats.org/officeDocument/2006/relationships/customXml" Target="../ink/ink6.xml"/><Relationship Id="rId9" Type="http://schemas.openxmlformats.org/officeDocument/2006/relationships/image" Target="../media/image6.png"/><Relationship Id="rId14" Type="http://schemas.openxmlformats.org/officeDocument/2006/relationships/customXml" Target="../ink/ink11.xml"/><Relationship Id="rId22" Type="http://schemas.openxmlformats.org/officeDocument/2006/relationships/customXml" Target="../ink/ink15.xml"/><Relationship Id="rId27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95.xml"/><Relationship Id="rId21" Type="http://schemas.openxmlformats.org/officeDocument/2006/relationships/image" Target="../media/image670.png"/><Relationship Id="rId42" Type="http://schemas.openxmlformats.org/officeDocument/2006/relationships/customXml" Target="../ink/ink503.xml"/><Relationship Id="rId47" Type="http://schemas.openxmlformats.org/officeDocument/2006/relationships/image" Target="../media/image800.png"/><Relationship Id="rId63" Type="http://schemas.openxmlformats.org/officeDocument/2006/relationships/image" Target="../media/image880.png"/><Relationship Id="rId68" Type="http://schemas.openxmlformats.org/officeDocument/2006/relationships/customXml" Target="../ink/ink516.xml"/><Relationship Id="rId16" Type="http://schemas.openxmlformats.org/officeDocument/2006/relationships/customXml" Target="../ink/ink490.xml"/><Relationship Id="rId11" Type="http://schemas.openxmlformats.org/officeDocument/2006/relationships/image" Target="../media/image620.png"/><Relationship Id="rId32" Type="http://schemas.openxmlformats.org/officeDocument/2006/relationships/customXml" Target="../ink/ink498.xml"/><Relationship Id="rId37" Type="http://schemas.openxmlformats.org/officeDocument/2006/relationships/image" Target="../media/image750.png"/><Relationship Id="rId53" Type="http://schemas.openxmlformats.org/officeDocument/2006/relationships/image" Target="../media/image830.png"/><Relationship Id="rId58" Type="http://schemas.openxmlformats.org/officeDocument/2006/relationships/customXml" Target="../ink/ink511.xml"/><Relationship Id="rId74" Type="http://schemas.openxmlformats.org/officeDocument/2006/relationships/customXml" Target="../ink/ink519.xml"/><Relationship Id="rId79" Type="http://schemas.openxmlformats.org/officeDocument/2006/relationships/image" Target="../media/image960.png"/><Relationship Id="rId5" Type="http://schemas.openxmlformats.org/officeDocument/2006/relationships/image" Target="../media/image595.png"/><Relationship Id="rId61" Type="http://schemas.openxmlformats.org/officeDocument/2006/relationships/image" Target="../media/image870.png"/><Relationship Id="rId19" Type="http://schemas.openxmlformats.org/officeDocument/2006/relationships/image" Target="../media/image660.png"/><Relationship Id="rId14" Type="http://schemas.openxmlformats.org/officeDocument/2006/relationships/customXml" Target="../ink/ink489.xml"/><Relationship Id="rId22" Type="http://schemas.openxmlformats.org/officeDocument/2006/relationships/customXml" Target="../ink/ink493.xml"/><Relationship Id="rId27" Type="http://schemas.openxmlformats.org/officeDocument/2006/relationships/image" Target="../media/image700.png"/><Relationship Id="rId30" Type="http://schemas.openxmlformats.org/officeDocument/2006/relationships/customXml" Target="../ink/ink497.xml"/><Relationship Id="rId35" Type="http://schemas.openxmlformats.org/officeDocument/2006/relationships/image" Target="../media/image740.png"/><Relationship Id="rId43" Type="http://schemas.openxmlformats.org/officeDocument/2006/relationships/image" Target="../media/image780.png"/><Relationship Id="rId48" Type="http://schemas.openxmlformats.org/officeDocument/2006/relationships/customXml" Target="../ink/ink506.xml"/><Relationship Id="rId56" Type="http://schemas.openxmlformats.org/officeDocument/2006/relationships/customXml" Target="../ink/ink510.xml"/><Relationship Id="rId64" Type="http://schemas.openxmlformats.org/officeDocument/2006/relationships/customXml" Target="../ink/ink514.xml"/><Relationship Id="rId69" Type="http://schemas.openxmlformats.org/officeDocument/2006/relationships/image" Target="../media/image910.png"/><Relationship Id="rId77" Type="http://schemas.openxmlformats.org/officeDocument/2006/relationships/image" Target="../media/image950.png"/><Relationship Id="rId8" Type="http://schemas.openxmlformats.org/officeDocument/2006/relationships/customXml" Target="../ink/ink486.xml"/><Relationship Id="rId51" Type="http://schemas.openxmlformats.org/officeDocument/2006/relationships/image" Target="../media/image820.png"/><Relationship Id="rId72" Type="http://schemas.openxmlformats.org/officeDocument/2006/relationships/customXml" Target="../ink/ink518.xml"/><Relationship Id="rId80" Type="http://schemas.openxmlformats.org/officeDocument/2006/relationships/customXml" Target="../ink/ink522.xml"/><Relationship Id="rId3" Type="http://schemas.openxmlformats.org/officeDocument/2006/relationships/image" Target="../media/image5810.png"/><Relationship Id="rId12" Type="http://schemas.openxmlformats.org/officeDocument/2006/relationships/customXml" Target="../ink/ink488.xml"/><Relationship Id="rId17" Type="http://schemas.openxmlformats.org/officeDocument/2006/relationships/image" Target="../media/image650.png"/><Relationship Id="rId25" Type="http://schemas.openxmlformats.org/officeDocument/2006/relationships/image" Target="../media/image690.png"/><Relationship Id="rId33" Type="http://schemas.openxmlformats.org/officeDocument/2006/relationships/image" Target="../media/image730.png"/><Relationship Id="rId38" Type="http://schemas.openxmlformats.org/officeDocument/2006/relationships/customXml" Target="../ink/ink501.xml"/><Relationship Id="rId46" Type="http://schemas.openxmlformats.org/officeDocument/2006/relationships/customXml" Target="../ink/ink505.xml"/><Relationship Id="rId59" Type="http://schemas.openxmlformats.org/officeDocument/2006/relationships/image" Target="../media/image860.png"/><Relationship Id="rId67" Type="http://schemas.openxmlformats.org/officeDocument/2006/relationships/image" Target="../media/image900.png"/><Relationship Id="rId20" Type="http://schemas.openxmlformats.org/officeDocument/2006/relationships/customXml" Target="../ink/ink492.xml"/><Relationship Id="rId41" Type="http://schemas.openxmlformats.org/officeDocument/2006/relationships/image" Target="../media/image770.png"/><Relationship Id="rId54" Type="http://schemas.openxmlformats.org/officeDocument/2006/relationships/customXml" Target="../ink/ink509.xml"/><Relationship Id="rId62" Type="http://schemas.openxmlformats.org/officeDocument/2006/relationships/customXml" Target="../ink/ink513.xml"/><Relationship Id="rId70" Type="http://schemas.openxmlformats.org/officeDocument/2006/relationships/customXml" Target="../ink/ink517.xml"/><Relationship Id="rId75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5.xml"/><Relationship Id="rId15" Type="http://schemas.openxmlformats.org/officeDocument/2006/relationships/image" Target="../media/image640.png"/><Relationship Id="rId23" Type="http://schemas.openxmlformats.org/officeDocument/2006/relationships/image" Target="../media/image680.png"/><Relationship Id="rId28" Type="http://schemas.openxmlformats.org/officeDocument/2006/relationships/customXml" Target="../ink/ink496.xml"/><Relationship Id="rId36" Type="http://schemas.openxmlformats.org/officeDocument/2006/relationships/customXml" Target="../ink/ink500.xml"/><Relationship Id="rId49" Type="http://schemas.openxmlformats.org/officeDocument/2006/relationships/image" Target="../media/image810.png"/><Relationship Id="rId57" Type="http://schemas.openxmlformats.org/officeDocument/2006/relationships/image" Target="../media/image850.png"/><Relationship Id="rId10" Type="http://schemas.openxmlformats.org/officeDocument/2006/relationships/customXml" Target="../ink/ink487.xml"/><Relationship Id="rId31" Type="http://schemas.openxmlformats.org/officeDocument/2006/relationships/image" Target="../media/image720.png"/><Relationship Id="rId44" Type="http://schemas.openxmlformats.org/officeDocument/2006/relationships/customXml" Target="../ink/ink504.xml"/><Relationship Id="rId52" Type="http://schemas.openxmlformats.org/officeDocument/2006/relationships/customXml" Target="../ink/ink508.xml"/><Relationship Id="rId60" Type="http://schemas.openxmlformats.org/officeDocument/2006/relationships/customXml" Target="../ink/ink512.xml"/><Relationship Id="rId65" Type="http://schemas.openxmlformats.org/officeDocument/2006/relationships/image" Target="../media/image890.png"/><Relationship Id="rId73" Type="http://schemas.openxmlformats.org/officeDocument/2006/relationships/image" Target="../media/image930.png"/><Relationship Id="rId78" Type="http://schemas.openxmlformats.org/officeDocument/2006/relationships/customXml" Target="../ink/ink521.xml"/><Relationship Id="rId81" Type="http://schemas.openxmlformats.org/officeDocument/2006/relationships/image" Target="../media/image970.png"/><Relationship Id="rId4" Type="http://schemas.openxmlformats.org/officeDocument/2006/relationships/customXml" Target="../ink/ink484.xml"/><Relationship Id="rId9" Type="http://schemas.openxmlformats.org/officeDocument/2006/relationships/image" Target="../media/image610.png"/><Relationship Id="rId13" Type="http://schemas.openxmlformats.org/officeDocument/2006/relationships/image" Target="../media/image630.png"/><Relationship Id="rId18" Type="http://schemas.openxmlformats.org/officeDocument/2006/relationships/customXml" Target="../ink/ink491.xml"/><Relationship Id="rId39" Type="http://schemas.openxmlformats.org/officeDocument/2006/relationships/image" Target="../media/image760.png"/><Relationship Id="rId34" Type="http://schemas.openxmlformats.org/officeDocument/2006/relationships/customXml" Target="../ink/ink499.xml"/><Relationship Id="rId50" Type="http://schemas.openxmlformats.org/officeDocument/2006/relationships/customXml" Target="../ink/ink507.xml"/><Relationship Id="rId55" Type="http://schemas.openxmlformats.org/officeDocument/2006/relationships/image" Target="../media/image840.png"/><Relationship Id="rId76" Type="http://schemas.openxmlformats.org/officeDocument/2006/relationships/customXml" Target="../ink/ink520.xml"/><Relationship Id="rId7" Type="http://schemas.openxmlformats.org/officeDocument/2006/relationships/image" Target="../media/image600.png"/><Relationship Id="rId71" Type="http://schemas.openxmlformats.org/officeDocument/2006/relationships/image" Target="../media/image920.png"/><Relationship Id="rId2" Type="http://schemas.openxmlformats.org/officeDocument/2006/relationships/customXml" Target="../ink/ink483.xml"/><Relationship Id="rId29" Type="http://schemas.openxmlformats.org/officeDocument/2006/relationships/image" Target="../media/image710.png"/><Relationship Id="rId24" Type="http://schemas.openxmlformats.org/officeDocument/2006/relationships/customXml" Target="../ink/ink494.xml"/><Relationship Id="rId40" Type="http://schemas.openxmlformats.org/officeDocument/2006/relationships/customXml" Target="../ink/ink502.xml"/><Relationship Id="rId45" Type="http://schemas.openxmlformats.org/officeDocument/2006/relationships/image" Target="../media/image790.png"/><Relationship Id="rId66" Type="http://schemas.openxmlformats.org/officeDocument/2006/relationships/customXml" Target="../ink/ink515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35.xml"/><Relationship Id="rId21" Type="http://schemas.openxmlformats.org/officeDocument/2006/relationships/image" Target="../media/image670.png"/><Relationship Id="rId42" Type="http://schemas.openxmlformats.org/officeDocument/2006/relationships/customXml" Target="../ink/ink543.xml"/><Relationship Id="rId47" Type="http://schemas.openxmlformats.org/officeDocument/2006/relationships/image" Target="../media/image800.png"/><Relationship Id="rId63" Type="http://schemas.openxmlformats.org/officeDocument/2006/relationships/image" Target="../media/image880.png"/><Relationship Id="rId68" Type="http://schemas.openxmlformats.org/officeDocument/2006/relationships/customXml" Target="../ink/ink556.xml"/><Relationship Id="rId84" Type="http://schemas.openxmlformats.org/officeDocument/2006/relationships/customXml" Target="../ink/ink564.xml"/><Relationship Id="rId89" Type="http://schemas.openxmlformats.org/officeDocument/2006/relationships/image" Target="../media/image101.png"/><Relationship Id="rId112" Type="http://schemas.openxmlformats.org/officeDocument/2006/relationships/customXml" Target="../ink/ink578.xml"/><Relationship Id="rId16" Type="http://schemas.openxmlformats.org/officeDocument/2006/relationships/customXml" Target="../ink/ink530.xml"/><Relationship Id="rId107" Type="http://schemas.openxmlformats.org/officeDocument/2006/relationships/image" Target="../media/image110.png"/><Relationship Id="rId11" Type="http://schemas.openxmlformats.org/officeDocument/2006/relationships/image" Target="../media/image620.png"/><Relationship Id="rId32" Type="http://schemas.openxmlformats.org/officeDocument/2006/relationships/customXml" Target="../ink/ink538.xml"/><Relationship Id="rId37" Type="http://schemas.openxmlformats.org/officeDocument/2006/relationships/image" Target="../media/image750.png"/><Relationship Id="rId53" Type="http://schemas.openxmlformats.org/officeDocument/2006/relationships/image" Target="../media/image830.png"/><Relationship Id="rId58" Type="http://schemas.openxmlformats.org/officeDocument/2006/relationships/customXml" Target="../ink/ink551.xml"/><Relationship Id="rId74" Type="http://schemas.openxmlformats.org/officeDocument/2006/relationships/customXml" Target="../ink/ink559.xml"/><Relationship Id="rId79" Type="http://schemas.openxmlformats.org/officeDocument/2006/relationships/image" Target="../media/image960.png"/><Relationship Id="rId102" Type="http://schemas.openxmlformats.org/officeDocument/2006/relationships/customXml" Target="../ink/ink573.xml"/><Relationship Id="rId5" Type="http://schemas.openxmlformats.org/officeDocument/2006/relationships/image" Target="../media/image595.png"/><Relationship Id="rId90" Type="http://schemas.openxmlformats.org/officeDocument/2006/relationships/customXml" Target="../ink/ink567.xml"/><Relationship Id="rId95" Type="http://schemas.openxmlformats.org/officeDocument/2006/relationships/image" Target="../media/image104.png"/><Relationship Id="rId22" Type="http://schemas.openxmlformats.org/officeDocument/2006/relationships/customXml" Target="../ink/ink533.xml"/><Relationship Id="rId27" Type="http://schemas.openxmlformats.org/officeDocument/2006/relationships/image" Target="../media/image700.png"/><Relationship Id="rId43" Type="http://schemas.openxmlformats.org/officeDocument/2006/relationships/image" Target="../media/image780.png"/><Relationship Id="rId48" Type="http://schemas.openxmlformats.org/officeDocument/2006/relationships/customXml" Target="../ink/ink546.xml"/><Relationship Id="rId64" Type="http://schemas.openxmlformats.org/officeDocument/2006/relationships/customXml" Target="../ink/ink554.xml"/><Relationship Id="rId69" Type="http://schemas.openxmlformats.org/officeDocument/2006/relationships/image" Target="../media/image910.png"/><Relationship Id="rId113" Type="http://schemas.openxmlformats.org/officeDocument/2006/relationships/image" Target="../media/image113.png"/><Relationship Id="rId80" Type="http://schemas.openxmlformats.org/officeDocument/2006/relationships/customXml" Target="../ink/ink562.xml"/><Relationship Id="rId85" Type="http://schemas.openxmlformats.org/officeDocument/2006/relationships/image" Target="../media/image99.png"/><Relationship Id="rId12" Type="http://schemas.openxmlformats.org/officeDocument/2006/relationships/customXml" Target="../ink/ink528.xml"/><Relationship Id="rId17" Type="http://schemas.openxmlformats.org/officeDocument/2006/relationships/image" Target="../media/image650.png"/><Relationship Id="rId33" Type="http://schemas.openxmlformats.org/officeDocument/2006/relationships/image" Target="../media/image730.png"/><Relationship Id="rId38" Type="http://schemas.openxmlformats.org/officeDocument/2006/relationships/customXml" Target="../ink/ink541.xml"/><Relationship Id="rId59" Type="http://schemas.openxmlformats.org/officeDocument/2006/relationships/image" Target="../media/image860.png"/><Relationship Id="rId103" Type="http://schemas.openxmlformats.org/officeDocument/2006/relationships/image" Target="../media/image108.png"/><Relationship Id="rId108" Type="http://schemas.openxmlformats.org/officeDocument/2006/relationships/customXml" Target="../ink/ink576.xml"/><Relationship Id="rId54" Type="http://schemas.openxmlformats.org/officeDocument/2006/relationships/customXml" Target="../ink/ink549.xml"/><Relationship Id="rId70" Type="http://schemas.openxmlformats.org/officeDocument/2006/relationships/customXml" Target="../ink/ink557.xml"/><Relationship Id="rId75" Type="http://schemas.openxmlformats.org/officeDocument/2006/relationships/image" Target="../media/image940.png"/><Relationship Id="rId91" Type="http://schemas.openxmlformats.org/officeDocument/2006/relationships/image" Target="../media/image102.png"/><Relationship Id="rId96" Type="http://schemas.openxmlformats.org/officeDocument/2006/relationships/customXml" Target="../ink/ink57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5.xml"/><Relationship Id="rId15" Type="http://schemas.openxmlformats.org/officeDocument/2006/relationships/image" Target="../media/image640.png"/><Relationship Id="rId23" Type="http://schemas.openxmlformats.org/officeDocument/2006/relationships/image" Target="../media/image680.png"/><Relationship Id="rId28" Type="http://schemas.openxmlformats.org/officeDocument/2006/relationships/customXml" Target="../ink/ink536.xml"/><Relationship Id="rId36" Type="http://schemas.openxmlformats.org/officeDocument/2006/relationships/customXml" Target="../ink/ink540.xml"/><Relationship Id="rId49" Type="http://schemas.openxmlformats.org/officeDocument/2006/relationships/image" Target="../media/image810.png"/><Relationship Id="rId57" Type="http://schemas.openxmlformats.org/officeDocument/2006/relationships/image" Target="../media/image850.png"/><Relationship Id="rId106" Type="http://schemas.openxmlformats.org/officeDocument/2006/relationships/customXml" Target="../ink/ink575.xml"/><Relationship Id="rId114" Type="http://schemas.openxmlformats.org/officeDocument/2006/relationships/customXml" Target="../ink/ink579.xml"/><Relationship Id="rId10" Type="http://schemas.openxmlformats.org/officeDocument/2006/relationships/customXml" Target="../ink/ink527.xml"/><Relationship Id="rId31" Type="http://schemas.openxmlformats.org/officeDocument/2006/relationships/image" Target="../media/image720.png"/><Relationship Id="rId44" Type="http://schemas.openxmlformats.org/officeDocument/2006/relationships/customXml" Target="../ink/ink544.xml"/><Relationship Id="rId52" Type="http://schemas.openxmlformats.org/officeDocument/2006/relationships/customXml" Target="../ink/ink548.xml"/><Relationship Id="rId60" Type="http://schemas.openxmlformats.org/officeDocument/2006/relationships/customXml" Target="../ink/ink552.xml"/><Relationship Id="rId65" Type="http://schemas.openxmlformats.org/officeDocument/2006/relationships/image" Target="../media/image890.png"/><Relationship Id="rId73" Type="http://schemas.openxmlformats.org/officeDocument/2006/relationships/image" Target="../media/image930.png"/><Relationship Id="rId78" Type="http://schemas.openxmlformats.org/officeDocument/2006/relationships/customXml" Target="../ink/ink561.xml"/><Relationship Id="rId81" Type="http://schemas.openxmlformats.org/officeDocument/2006/relationships/image" Target="../media/image970.png"/><Relationship Id="rId86" Type="http://schemas.openxmlformats.org/officeDocument/2006/relationships/customXml" Target="../ink/ink565.xml"/><Relationship Id="rId94" Type="http://schemas.openxmlformats.org/officeDocument/2006/relationships/customXml" Target="../ink/ink569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4" Type="http://schemas.openxmlformats.org/officeDocument/2006/relationships/customXml" Target="../ink/ink524.xml"/><Relationship Id="rId9" Type="http://schemas.openxmlformats.org/officeDocument/2006/relationships/image" Target="../media/image610.png"/><Relationship Id="rId13" Type="http://schemas.openxmlformats.org/officeDocument/2006/relationships/image" Target="../media/image630.png"/><Relationship Id="rId18" Type="http://schemas.openxmlformats.org/officeDocument/2006/relationships/customXml" Target="../ink/ink531.xml"/><Relationship Id="rId39" Type="http://schemas.openxmlformats.org/officeDocument/2006/relationships/image" Target="../media/image760.png"/><Relationship Id="rId109" Type="http://schemas.openxmlformats.org/officeDocument/2006/relationships/image" Target="../media/image111.png"/><Relationship Id="rId34" Type="http://schemas.openxmlformats.org/officeDocument/2006/relationships/customXml" Target="../ink/ink539.xml"/><Relationship Id="rId50" Type="http://schemas.openxmlformats.org/officeDocument/2006/relationships/customXml" Target="../ink/ink547.xml"/><Relationship Id="rId55" Type="http://schemas.openxmlformats.org/officeDocument/2006/relationships/image" Target="../media/image840.png"/><Relationship Id="rId76" Type="http://schemas.openxmlformats.org/officeDocument/2006/relationships/customXml" Target="../ink/ink560.xml"/><Relationship Id="rId97" Type="http://schemas.openxmlformats.org/officeDocument/2006/relationships/image" Target="../media/image105.png"/><Relationship Id="rId104" Type="http://schemas.openxmlformats.org/officeDocument/2006/relationships/customXml" Target="../ink/ink574.xml"/><Relationship Id="rId7" Type="http://schemas.openxmlformats.org/officeDocument/2006/relationships/image" Target="../media/image600.png"/><Relationship Id="rId71" Type="http://schemas.openxmlformats.org/officeDocument/2006/relationships/image" Target="../media/image920.png"/><Relationship Id="rId92" Type="http://schemas.openxmlformats.org/officeDocument/2006/relationships/customXml" Target="../ink/ink568.xml"/><Relationship Id="rId2" Type="http://schemas.openxmlformats.org/officeDocument/2006/relationships/customXml" Target="../ink/ink523.xml"/><Relationship Id="rId29" Type="http://schemas.openxmlformats.org/officeDocument/2006/relationships/image" Target="../media/image710.png"/><Relationship Id="rId24" Type="http://schemas.openxmlformats.org/officeDocument/2006/relationships/customXml" Target="../ink/ink534.xml"/><Relationship Id="rId40" Type="http://schemas.openxmlformats.org/officeDocument/2006/relationships/customXml" Target="../ink/ink542.xml"/><Relationship Id="rId45" Type="http://schemas.openxmlformats.org/officeDocument/2006/relationships/image" Target="../media/image790.png"/><Relationship Id="rId66" Type="http://schemas.openxmlformats.org/officeDocument/2006/relationships/customXml" Target="../ink/ink555.xml"/><Relationship Id="rId87" Type="http://schemas.openxmlformats.org/officeDocument/2006/relationships/image" Target="../media/image100.png"/><Relationship Id="rId110" Type="http://schemas.openxmlformats.org/officeDocument/2006/relationships/customXml" Target="../ink/ink577.xml"/><Relationship Id="rId115" Type="http://schemas.openxmlformats.org/officeDocument/2006/relationships/image" Target="../media/image114.png"/><Relationship Id="rId61" Type="http://schemas.openxmlformats.org/officeDocument/2006/relationships/image" Target="../media/image870.png"/><Relationship Id="rId82" Type="http://schemas.openxmlformats.org/officeDocument/2006/relationships/customXml" Target="../ink/ink563.xml"/><Relationship Id="rId19" Type="http://schemas.openxmlformats.org/officeDocument/2006/relationships/image" Target="../media/image660.png"/><Relationship Id="rId14" Type="http://schemas.openxmlformats.org/officeDocument/2006/relationships/customXml" Target="../ink/ink529.xml"/><Relationship Id="rId30" Type="http://schemas.openxmlformats.org/officeDocument/2006/relationships/customXml" Target="../ink/ink537.xml"/><Relationship Id="rId35" Type="http://schemas.openxmlformats.org/officeDocument/2006/relationships/image" Target="../media/image740.png"/><Relationship Id="rId56" Type="http://schemas.openxmlformats.org/officeDocument/2006/relationships/customXml" Target="../ink/ink550.xml"/><Relationship Id="rId77" Type="http://schemas.openxmlformats.org/officeDocument/2006/relationships/image" Target="../media/image950.png"/><Relationship Id="rId100" Type="http://schemas.openxmlformats.org/officeDocument/2006/relationships/customXml" Target="../ink/ink572.xml"/><Relationship Id="rId105" Type="http://schemas.openxmlformats.org/officeDocument/2006/relationships/image" Target="../media/image109.png"/><Relationship Id="rId8" Type="http://schemas.openxmlformats.org/officeDocument/2006/relationships/customXml" Target="../ink/ink526.xml"/><Relationship Id="rId51" Type="http://schemas.openxmlformats.org/officeDocument/2006/relationships/image" Target="../media/image820.png"/><Relationship Id="rId72" Type="http://schemas.openxmlformats.org/officeDocument/2006/relationships/customXml" Target="../ink/ink558.xml"/><Relationship Id="rId93" Type="http://schemas.openxmlformats.org/officeDocument/2006/relationships/image" Target="../media/image103.png"/><Relationship Id="rId98" Type="http://schemas.openxmlformats.org/officeDocument/2006/relationships/customXml" Target="../ink/ink571.xml"/><Relationship Id="rId3" Type="http://schemas.openxmlformats.org/officeDocument/2006/relationships/image" Target="../media/image5810.png"/><Relationship Id="rId25" Type="http://schemas.openxmlformats.org/officeDocument/2006/relationships/image" Target="../media/image690.png"/><Relationship Id="rId46" Type="http://schemas.openxmlformats.org/officeDocument/2006/relationships/customXml" Target="../ink/ink545.xml"/><Relationship Id="rId67" Type="http://schemas.openxmlformats.org/officeDocument/2006/relationships/image" Target="../media/image900.png"/><Relationship Id="rId20" Type="http://schemas.openxmlformats.org/officeDocument/2006/relationships/customXml" Target="../ink/ink532.xml"/><Relationship Id="rId41" Type="http://schemas.openxmlformats.org/officeDocument/2006/relationships/image" Target="../media/image770.png"/><Relationship Id="rId62" Type="http://schemas.openxmlformats.org/officeDocument/2006/relationships/customXml" Target="../ink/ink553.xml"/><Relationship Id="rId83" Type="http://schemas.openxmlformats.org/officeDocument/2006/relationships/image" Target="../media/image98.png"/><Relationship Id="rId88" Type="http://schemas.openxmlformats.org/officeDocument/2006/relationships/customXml" Target="../ink/ink566.xml"/><Relationship Id="rId111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0.png"/><Relationship Id="rId42" Type="http://schemas.openxmlformats.org/officeDocument/2006/relationships/customXml" Target="../ink/ink600.xml"/><Relationship Id="rId63" Type="http://schemas.openxmlformats.org/officeDocument/2006/relationships/image" Target="../media/image880.png"/><Relationship Id="rId84" Type="http://schemas.openxmlformats.org/officeDocument/2006/relationships/customXml" Target="../ink/ink621.xml"/><Relationship Id="rId16" Type="http://schemas.openxmlformats.org/officeDocument/2006/relationships/customXml" Target="../ink/ink587.xml"/><Relationship Id="rId107" Type="http://schemas.openxmlformats.org/officeDocument/2006/relationships/image" Target="../media/image110.png"/><Relationship Id="rId11" Type="http://schemas.openxmlformats.org/officeDocument/2006/relationships/image" Target="../media/image620.png"/><Relationship Id="rId32" Type="http://schemas.openxmlformats.org/officeDocument/2006/relationships/customXml" Target="../ink/ink595.xml"/><Relationship Id="rId37" Type="http://schemas.openxmlformats.org/officeDocument/2006/relationships/image" Target="../media/image750.png"/><Relationship Id="rId53" Type="http://schemas.openxmlformats.org/officeDocument/2006/relationships/image" Target="../media/image830.png"/><Relationship Id="rId58" Type="http://schemas.openxmlformats.org/officeDocument/2006/relationships/customXml" Target="../ink/ink608.xml"/><Relationship Id="rId74" Type="http://schemas.openxmlformats.org/officeDocument/2006/relationships/customXml" Target="../ink/ink616.xml"/><Relationship Id="rId79" Type="http://schemas.openxmlformats.org/officeDocument/2006/relationships/image" Target="../media/image960.png"/><Relationship Id="rId102" Type="http://schemas.openxmlformats.org/officeDocument/2006/relationships/customXml" Target="../ink/ink630.xml"/><Relationship Id="rId123" Type="http://schemas.openxmlformats.org/officeDocument/2006/relationships/image" Target="../media/image118.png"/><Relationship Id="rId128" Type="http://schemas.openxmlformats.org/officeDocument/2006/relationships/customXml" Target="../ink/ink642.xml"/><Relationship Id="rId5" Type="http://schemas.openxmlformats.org/officeDocument/2006/relationships/image" Target="../media/image595.png"/><Relationship Id="rId90" Type="http://schemas.openxmlformats.org/officeDocument/2006/relationships/customXml" Target="../ink/ink624.xml"/><Relationship Id="rId95" Type="http://schemas.openxmlformats.org/officeDocument/2006/relationships/image" Target="../media/image104.png"/><Relationship Id="rId22" Type="http://schemas.openxmlformats.org/officeDocument/2006/relationships/customXml" Target="../ink/ink590.xml"/><Relationship Id="rId27" Type="http://schemas.openxmlformats.org/officeDocument/2006/relationships/image" Target="../media/image700.png"/><Relationship Id="rId43" Type="http://schemas.openxmlformats.org/officeDocument/2006/relationships/image" Target="../media/image780.png"/><Relationship Id="rId48" Type="http://schemas.openxmlformats.org/officeDocument/2006/relationships/customXml" Target="../ink/ink603.xml"/><Relationship Id="rId64" Type="http://schemas.openxmlformats.org/officeDocument/2006/relationships/customXml" Target="../ink/ink611.xml"/><Relationship Id="rId69" Type="http://schemas.openxmlformats.org/officeDocument/2006/relationships/image" Target="../media/image910.png"/><Relationship Id="rId113" Type="http://schemas.openxmlformats.org/officeDocument/2006/relationships/image" Target="../media/image113.png"/><Relationship Id="rId118" Type="http://schemas.openxmlformats.org/officeDocument/2006/relationships/customXml" Target="../ink/ink637.xml"/><Relationship Id="rId134" Type="http://schemas.openxmlformats.org/officeDocument/2006/relationships/customXml" Target="../ink/ink645.xml"/><Relationship Id="rId80" Type="http://schemas.openxmlformats.org/officeDocument/2006/relationships/customXml" Target="../ink/ink619.xml"/><Relationship Id="rId85" Type="http://schemas.openxmlformats.org/officeDocument/2006/relationships/image" Target="../media/image99.png"/><Relationship Id="rId12" Type="http://schemas.openxmlformats.org/officeDocument/2006/relationships/customXml" Target="../ink/ink585.xml"/><Relationship Id="rId17" Type="http://schemas.openxmlformats.org/officeDocument/2006/relationships/image" Target="../media/image650.png"/><Relationship Id="rId33" Type="http://schemas.openxmlformats.org/officeDocument/2006/relationships/image" Target="../media/image730.png"/><Relationship Id="rId38" Type="http://schemas.openxmlformats.org/officeDocument/2006/relationships/customXml" Target="../ink/ink598.xml"/><Relationship Id="rId59" Type="http://schemas.openxmlformats.org/officeDocument/2006/relationships/image" Target="../media/image860.png"/><Relationship Id="rId103" Type="http://schemas.openxmlformats.org/officeDocument/2006/relationships/image" Target="../media/image108.png"/><Relationship Id="rId108" Type="http://schemas.openxmlformats.org/officeDocument/2006/relationships/customXml" Target="../ink/ink633.xml"/><Relationship Id="rId124" Type="http://schemas.openxmlformats.org/officeDocument/2006/relationships/customXml" Target="../ink/ink640.xml"/><Relationship Id="rId129" Type="http://schemas.openxmlformats.org/officeDocument/2006/relationships/image" Target="../media/image114.png"/><Relationship Id="rId54" Type="http://schemas.openxmlformats.org/officeDocument/2006/relationships/customXml" Target="../ink/ink606.xml"/><Relationship Id="rId70" Type="http://schemas.openxmlformats.org/officeDocument/2006/relationships/customXml" Target="../ink/ink614.xml"/><Relationship Id="rId75" Type="http://schemas.openxmlformats.org/officeDocument/2006/relationships/image" Target="../media/image940.png"/><Relationship Id="rId91" Type="http://schemas.openxmlformats.org/officeDocument/2006/relationships/image" Target="../media/image102.png"/><Relationship Id="rId96" Type="http://schemas.openxmlformats.org/officeDocument/2006/relationships/customXml" Target="../ink/ink6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82.xml"/><Relationship Id="rId23" Type="http://schemas.openxmlformats.org/officeDocument/2006/relationships/image" Target="../media/image680.png"/><Relationship Id="rId28" Type="http://schemas.openxmlformats.org/officeDocument/2006/relationships/customXml" Target="../ink/ink593.xml"/><Relationship Id="rId49" Type="http://schemas.openxmlformats.org/officeDocument/2006/relationships/image" Target="../media/image810.png"/><Relationship Id="rId114" Type="http://schemas.openxmlformats.org/officeDocument/2006/relationships/customXml" Target="../ink/ink636.xml"/><Relationship Id="rId119" Type="http://schemas.openxmlformats.org/officeDocument/2006/relationships/image" Target="../media/image116.png"/><Relationship Id="rId44" Type="http://schemas.openxmlformats.org/officeDocument/2006/relationships/customXml" Target="../ink/ink601.xml"/><Relationship Id="rId60" Type="http://schemas.openxmlformats.org/officeDocument/2006/relationships/customXml" Target="../ink/ink609.xml"/><Relationship Id="rId65" Type="http://schemas.openxmlformats.org/officeDocument/2006/relationships/image" Target="../media/image890.png"/><Relationship Id="rId81" Type="http://schemas.openxmlformats.org/officeDocument/2006/relationships/image" Target="../media/image970.png"/><Relationship Id="rId86" Type="http://schemas.openxmlformats.org/officeDocument/2006/relationships/customXml" Target="../ink/ink622.xml"/><Relationship Id="rId130" Type="http://schemas.openxmlformats.org/officeDocument/2006/relationships/customXml" Target="../ink/ink643.xml"/><Relationship Id="rId135" Type="http://schemas.openxmlformats.org/officeDocument/2006/relationships/image" Target="../media/image123.png"/><Relationship Id="rId13" Type="http://schemas.openxmlformats.org/officeDocument/2006/relationships/image" Target="../media/image630.png"/><Relationship Id="rId18" Type="http://schemas.openxmlformats.org/officeDocument/2006/relationships/customXml" Target="../ink/ink588.xml"/><Relationship Id="rId39" Type="http://schemas.openxmlformats.org/officeDocument/2006/relationships/image" Target="../media/image760.png"/><Relationship Id="rId109" Type="http://schemas.openxmlformats.org/officeDocument/2006/relationships/image" Target="../media/image111.png"/><Relationship Id="rId34" Type="http://schemas.openxmlformats.org/officeDocument/2006/relationships/customXml" Target="../ink/ink596.xml"/><Relationship Id="rId50" Type="http://schemas.openxmlformats.org/officeDocument/2006/relationships/customXml" Target="../ink/ink604.xml"/><Relationship Id="rId55" Type="http://schemas.openxmlformats.org/officeDocument/2006/relationships/image" Target="../media/image840.png"/><Relationship Id="rId76" Type="http://schemas.openxmlformats.org/officeDocument/2006/relationships/customXml" Target="../ink/ink617.xml"/><Relationship Id="rId97" Type="http://schemas.openxmlformats.org/officeDocument/2006/relationships/image" Target="../media/image105.png"/><Relationship Id="rId104" Type="http://schemas.openxmlformats.org/officeDocument/2006/relationships/customXml" Target="../ink/ink631.xml"/><Relationship Id="rId120" Type="http://schemas.openxmlformats.org/officeDocument/2006/relationships/customXml" Target="../ink/ink638.xml"/><Relationship Id="rId125" Type="http://schemas.openxmlformats.org/officeDocument/2006/relationships/image" Target="../media/image119.png"/><Relationship Id="rId7" Type="http://schemas.openxmlformats.org/officeDocument/2006/relationships/image" Target="../media/image600.png"/><Relationship Id="rId71" Type="http://schemas.openxmlformats.org/officeDocument/2006/relationships/image" Target="../media/image920.png"/><Relationship Id="rId92" Type="http://schemas.openxmlformats.org/officeDocument/2006/relationships/customXml" Target="../ink/ink625.xml"/><Relationship Id="rId2" Type="http://schemas.openxmlformats.org/officeDocument/2006/relationships/customXml" Target="../ink/ink580.xml"/><Relationship Id="rId29" Type="http://schemas.openxmlformats.org/officeDocument/2006/relationships/image" Target="../media/image710.png"/><Relationship Id="rId24" Type="http://schemas.openxmlformats.org/officeDocument/2006/relationships/customXml" Target="../ink/ink591.xml"/><Relationship Id="rId40" Type="http://schemas.openxmlformats.org/officeDocument/2006/relationships/customXml" Target="../ink/ink599.xml"/><Relationship Id="rId45" Type="http://schemas.openxmlformats.org/officeDocument/2006/relationships/image" Target="../media/image790.png"/><Relationship Id="rId66" Type="http://schemas.openxmlformats.org/officeDocument/2006/relationships/customXml" Target="../ink/ink612.xml"/><Relationship Id="rId87" Type="http://schemas.openxmlformats.org/officeDocument/2006/relationships/image" Target="../media/image100.png"/><Relationship Id="rId110" Type="http://schemas.openxmlformats.org/officeDocument/2006/relationships/customXml" Target="../ink/ink634.xml"/><Relationship Id="rId131" Type="http://schemas.openxmlformats.org/officeDocument/2006/relationships/image" Target="../media/image121.png"/><Relationship Id="rId61" Type="http://schemas.openxmlformats.org/officeDocument/2006/relationships/image" Target="../media/image870.png"/><Relationship Id="rId82" Type="http://schemas.openxmlformats.org/officeDocument/2006/relationships/customXml" Target="../ink/ink620.xml"/><Relationship Id="rId19" Type="http://schemas.openxmlformats.org/officeDocument/2006/relationships/image" Target="../media/image660.png"/><Relationship Id="rId14" Type="http://schemas.openxmlformats.org/officeDocument/2006/relationships/customXml" Target="../ink/ink586.xml"/><Relationship Id="rId30" Type="http://schemas.openxmlformats.org/officeDocument/2006/relationships/customXml" Target="../ink/ink594.xml"/><Relationship Id="rId35" Type="http://schemas.openxmlformats.org/officeDocument/2006/relationships/image" Target="../media/image740.png"/><Relationship Id="rId56" Type="http://schemas.openxmlformats.org/officeDocument/2006/relationships/customXml" Target="../ink/ink607.xml"/><Relationship Id="rId77" Type="http://schemas.openxmlformats.org/officeDocument/2006/relationships/image" Target="../media/image950.png"/><Relationship Id="rId100" Type="http://schemas.openxmlformats.org/officeDocument/2006/relationships/customXml" Target="../ink/ink629.xml"/><Relationship Id="rId105" Type="http://schemas.openxmlformats.org/officeDocument/2006/relationships/image" Target="../media/image109.png"/><Relationship Id="rId126" Type="http://schemas.openxmlformats.org/officeDocument/2006/relationships/customXml" Target="../ink/ink641.xml"/><Relationship Id="rId8" Type="http://schemas.openxmlformats.org/officeDocument/2006/relationships/customXml" Target="../ink/ink583.xml"/><Relationship Id="rId51" Type="http://schemas.openxmlformats.org/officeDocument/2006/relationships/image" Target="../media/image820.png"/><Relationship Id="rId72" Type="http://schemas.openxmlformats.org/officeDocument/2006/relationships/customXml" Target="../ink/ink615.xml"/><Relationship Id="rId93" Type="http://schemas.openxmlformats.org/officeDocument/2006/relationships/image" Target="../media/image103.png"/><Relationship Id="rId98" Type="http://schemas.openxmlformats.org/officeDocument/2006/relationships/customXml" Target="../ink/ink628.xml"/><Relationship Id="rId121" Type="http://schemas.openxmlformats.org/officeDocument/2006/relationships/image" Target="../media/image117.png"/><Relationship Id="rId3" Type="http://schemas.openxmlformats.org/officeDocument/2006/relationships/image" Target="../media/image5810.png"/><Relationship Id="rId25" Type="http://schemas.openxmlformats.org/officeDocument/2006/relationships/image" Target="../media/image690.png"/><Relationship Id="rId46" Type="http://schemas.openxmlformats.org/officeDocument/2006/relationships/customXml" Target="../ink/ink602.xml"/><Relationship Id="rId67" Type="http://schemas.openxmlformats.org/officeDocument/2006/relationships/image" Target="../media/image900.png"/><Relationship Id="rId20" Type="http://schemas.openxmlformats.org/officeDocument/2006/relationships/customXml" Target="../ink/ink589.xml"/><Relationship Id="rId41" Type="http://schemas.openxmlformats.org/officeDocument/2006/relationships/image" Target="../media/image770.png"/><Relationship Id="rId62" Type="http://schemas.openxmlformats.org/officeDocument/2006/relationships/customXml" Target="../ink/ink610.xml"/><Relationship Id="rId83" Type="http://schemas.openxmlformats.org/officeDocument/2006/relationships/image" Target="../media/image98.png"/><Relationship Id="rId88" Type="http://schemas.openxmlformats.org/officeDocument/2006/relationships/customXml" Target="../ink/ink623.xml"/><Relationship Id="rId111" Type="http://schemas.openxmlformats.org/officeDocument/2006/relationships/image" Target="../media/image112.png"/><Relationship Id="rId132" Type="http://schemas.openxmlformats.org/officeDocument/2006/relationships/customXml" Target="../ink/ink644.xml"/><Relationship Id="rId15" Type="http://schemas.openxmlformats.org/officeDocument/2006/relationships/image" Target="../media/image640.png"/><Relationship Id="rId36" Type="http://schemas.openxmlformats.org/officeDocument/2006/relationships/customXml" Target="../ink/ink597.xml"/><Relationship Id="rId57" Type="http://schemas.openxmlformats.org/officeDocument/2006/relationships/image" Target="../media/image850.png"/><Relationship Id="rId106" Type="http://schemas.openxmlformats.org/officeDocument/2006/relationships/customXml" Target="../ink/ink632.xml"/><Relationship Id="rId127" Type="http://schemas.openxmlformats.org/officeDocument/2006/relationships/image" Target="../media/image120.png"/><Relationship Id="rId10" Type="http://schemas.openxmlformats.org/officeDocument/2006/relationships/customXml" Target="../ink/ink584.xml"/><Relationship Id="rId31" Type="http://schemas.openxmlformats.org/officeDocument/2006/relationships/image" Target="../media/image720.png"/><Relationship Id="rId52" Type="http://schemas.openxmlformats.org/officeDocument/2006/relationships/customXml" Target="../ink/ink605.xml"/><Relationship Id="rId73" Type="http://schemas.openxmlformats.org/officeDocument/2006/relationships/image" Target="../media/image930.png"/><Relationship Id="rId78" Type="http://schemas.openxmlformats.org/officeDocument/2006/relationships/customXml" Target="../ink/ink618.xml"/><Relationship Id="rId94" Type="http://schemas.openxmlformats.org/officeDocument/2006/relationships/customXml" Target="../ink/ink626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639.xml"/><Relationship Id="rId4" Type="http://schemas.openxmlformats.org/officeDocument/2006/relationships/customXml" Target="../ink/ink581.xml"/><Relationship Id="rId9" Type="http://schemas.openxmlformats.org/officeDocument/2006/relationships/image" Target="../media/image610.png"/><Relationship Id="rId26" Type="http://schemas.openxmlformats.org/officeDocument/2006/relationships/customXml" Target="../ink/ink592.xml"/><Relationship Id="rId47" Type="http://schemas.openxmlformats.org/officeDocument/2006/relationships/image" Target="../media/image800.png"/><Relationship Id="rId68" Type="http://schemas.openxmlformats.org/officeDocument/2006/relationships/customXml" Target="../ink/ink613.xml"/><Relationship Id="rId89" Type="http://schemas.openxmlformats.org/officeDocument/2006/relationships/image" Target="../media/image101.png"/><Relationship Id="rId112" Type="http://schemas.openxmlformats.org/officeDocument/2006/relationships/customXml" Target="../ink/ink635.xml"/><Relationship Id="rId133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0.png"/><Relationship Id="rId42" Type="http://schemas.openxmlformats.org/officeDocument/2006/relationships/customXml" Target="../ink/ink666.xml"/><Relationship Id="rId63" Type="http://schemas.openxmlformats.org/officeDocument/2006/relationships/image" Target="../media/image880.png"/><Relationship Id="rId84" Type="http://schemas.openxmlformats.org/officeDocument/2006/relationships/customXml" Target="../ink/ink687.xml"/><Relationship Id="rId138" Type="http://schemas.openxmlformats.org/officeDocument/2006/relationships/customXml" Target="../ink/ink712.xml"/><Relationship Id="rId159" Type="http://schemas.openxmlformats.org/officeDocument/2006/relationships/image" Target="../media/image136.png"/><Relationship Id="rId191" Type="http://schemas.openxmlformats.org/officeDocument/2006/relationships/image" Target="../media/image114.png"/><Relationship Id="rId107" Type="http://schemas.openxmlformats.org/officeDocument/2006/relationships/image" Target="../media/image110.png"/><Relationship Id="rId11" Type="http://schemas.openxmlformats.org/officeDocument/2006/relationships/image" Target="../media/image620.png"/><Relationship Id="rId32" Type="http://schemas.openxmlformats.org/officeDocument/2006/relationships/customXml" Target="../ink/ink661.xml"/><Relationship Id="rId53" Type="http://schemas.openxmlformats.org/officeDocument/2006/relationships/image" Target="../media/image830.png"/><Relationship Id="rId74" Type="http://schemas.openxmlformats.org/officeDocument/2006/relationships/customXml" Target="../ink/ink682.xml"/><Relationship Id="rId128" Type="http://schemas.openxmlformats.org/officeDocument/2006/relationships/customXml" Target="../ink/ink708.xml"/><Relationship Id="rId149" Type="http://schemas.openxmlformats.org/officeDocument/2006/relationships/image" Target="../media/image131.png"/><Relationship Id="rId5" Type="http://schemas.openxmlformats.org/officeDocument/2006/relationships/image" Target="../media/image595.png"/><Relationship Id="rId95" Type="http://schemas.openxmlformats.org/officeDocument/2006/relationships/image" Target="../media/image104.png"/><Relationship Id="rId160" Type="http://schemas.openxmlformats.org/officeDocument/2006/relationships/customXml" Target="../ink/ink723.xml"/><Relationship Id="rId22" Type="http://schemas.openxmlformats.org/officeDocument/2006/relationships/customXml" Target="../ink/ink656.xml"/><Relationship Id="rId43" Type="http://schemas.openxmlformats.org/officeDocument/2006/relationships/image" Target="../media/image780.png"/><Relationship Id="rId64" Type="http://schemas.openxmlformats.org/officeDocument/2006/relationships/customXml" Target="../ink/ink677.xml"/><Relationship Id="rId118" Type="http://schemas.openxmlformats.org/officeDocument/2006/relationships/customXml" Target="../ink/ink703.xml"/><Relationship Id="rId139" Type="http://schemas.openxmlformats.org/officeDocument/2006/relationships/image" Target="../media/image126.png"/><Relationship Id="rId85" Type="http://schemas.openxmlformats.org/officeDocument/2006/relationships/image" Target="../media/image99.png"/><Relationship Id="rId150" Type="http://schemas.openxmlformats.org/officeDocument/2006/relationships/customXml" Target="../ink/ink718.xml"/><Relationship Id="rId192" Type="http://schemas.openxmlformats.org/officeDocument/2006/relationships/customXml" Target="../ink/ink725.xml"/><Relationship Id="rId12" Type="http://schemas.openxmlformats.org/officeDocument/2006/relationships/customXml" Target="../ink/ink651.xml"/><Relationship Id="rId17" Type="http://schemas.openxmlformats.org/officeDocument/2006/relationships/image" Target="../media/image650.png"/><Relationship Id="rId33" Type="http://schemas.openxmlformats.org/officeDocument/2006/relationships/image" Target="../media/image730.png"/><Relationship Id="rId38" Type="http://schemas.openxmlformats.org/officeDocument/2006/relationships/customXml" Target="../ink/ink664.xml"/><Relationship Id="rId59" Type="http://schemas.openxmlformats.org/officeDocument/2006/relationships/image" Target="../media/image860.png"/><Relationship Id="rId103" Type="http://schemas.openxmlformats.org/officeDocument/2006/relationships/image" Target="../media/image108.png"/><Relationship Id="rId108" Type="http://schemas.openxmlformats.org/officeDocument/2006/relationships/customXml" Target="../ink/ink699.xml"/><Relationship Id="rId124" Type="http://schemas.openxmlformats.org/officeDocument/2006/relationships/customXml" Target="../ink/ink706.xml"/><Relationship Id="rId54" Type="http://schemas.openxmlformats.org/officeDocument/2006/relationships/customXml" Target="../ink/ink672.xml"/><Relationship Id="rId70" Type="http://schemas.openxmlformats.org/officeDocument/2006/relationships/customXml" Target="../ink/ink680.xml"/><Relationship Id="rId75" Type="http://schemas.openxmlformats.org/officeDocument/2006/relationships/image" Target="../media/image940.png"/><Relationship Id="rId91" Type="http://schemas.openxmlformats.org/officeDocument/2006/relationships/image" Target="../media/image102.png"/><Relationship Id="rId96" Type="http://schemas.openxmlformats.org/officeDocument/2006/relationships/customXml" Target="../ink/ink693.xml"/><Relationship Id="rId140" Type="http://schemas.openxmlformats.org/officeDocument/2006/relationships/customXml" Target="../ink/ink713.xml"/><Relationship Id="rId14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48.xml"/><Relationship Id="rId23" Type="http://schemas.openxmlformats.org/officeDocument/2006/relationships/image" Target="../media/image680.png"/><Relationship Id="rId28" Type="http://schemas.openxmlformats.org/officeDocument/2006/relationships/customXml" Target="../ink/ink659.xml"/><Relationship Id="rId49" Type="http://schemas.openxmlformats.org/officeDocument/2006/relationships/image" Target="../media/image810.png"/><Relationship Id="rId114" Type="http://schemas.openxmlformats.org/officeDocument/2006/relationships/customXml" Target="../ink/ink702.xml"/><Relationship Id="rId119" Type="http://schemas.openxmlformats.org/officeDocument/2006/relationships/image" Target="../media/image116.png"/><Relationship Id="rId44" Type="http://schemas.openxmlformats.org/officeDocument/2006/relationships/customXml" Target="../ink/ink667.xml"/><Relationship Id="rId60" Type="http://schemas.openxmlformats.org/officeDocument/2006/relationships/customXml" Target="../ink/ink675.xml"/><Relationship Id="rId65" Type="http://schemas.openxmlformats.org/officeDocument/2006/relationships/image" Target="../media/image890.png"/><Relationship Id="rId81" Type="http://schemas.openxmlformats.org/officeDocument/2006/relationships/image" Target="../media/image970.png"/><Relationship Id="rId86" Type="http://schemas.openxmlformats.org/officeDocument/2006/relationships/customXml" Target="../ink/ink688.xml"/><Relationship Id="rId135" Type="http://schemas.openxmlformats.org/officeDocument/2006/relationships/image" Target="../media/image124.png"/><Relationship Id="rId151" Type="http://schemas.openxmlformats.org/officeDocument/2006/relationships/image" Target="../media/image132.png"/><Relationship Id="rId156" Type="http://schemas.openxmlformats.org/officeDocument/2006/relationships/customXml" Target="../ink/ink721.xml"/><Relationship Id="rId193" Type="http://schemas.openxmlformats.org/officeDocument/2006/relationships/image" Target="../media/image121.png"/><Relationship Id="rId13" Type="http://schemas.openxmlformats.org/officeDocument/2006/relationships/image" Target="../media/image630.png"/><Relationship Id="rId18" Type="http://schemas.openxmlformats.org/officeDocument/2006/relationships/customXml" Target="../ink/ink654.xml"/><Relationship Id="rId39" Type="http://schemas.openxmlformats.org/officeDocument/2006/relationships/image" Target="../media/image760.png"/><Relationship Id="rId109" Type="http://schemas.openxmlformats.org/officeDocument/2006/relationships/image" Target="../media/image111.png"/><Relationship Id="rId34" Type="http://schemas.openxmlformats.org/officeDocument/2006/relationships/customXml" Target="../ink/ink662.xml"/><Relationship Id="rId50" Type="http://schemas.openxmlformats.org/officeDocument/2006/relationships/customXml" Target="../ink/ink670.xml"/><Relationship Id="rId55" Type="http://schemas.openxmlformats.org/officeDocument/2006/relationships/image" Target="../media/image840.png"/><Relationship Id="rId76" Type="http://schemas.openxmlformats.org/officeDocument/2006/relationships/customXml" Target="../ink/ink683.xml"/><Relationship Id="rId97" Type="http://schemas.openxmlformats.org/officeDocument/2006/relationships/image" Target="../media/image105.png"/><Relationship Id="rId104" Type="http://schemas.openxmlformats.org/officeDocument/2006/relationships/customXml" Target="../ink/ink697.xml"/><Relationship Id="rId120" Type="http://schemas.openxmlformats.org/officeDocument/2006/relationships/customXml" Target="../ink/ink704.xml"/><Relationship Id="rId125" Type="http://schemas.openxmlformats.org/officeDocument/2006/relationships/image" Target="../media/image119.png"/><Relationship Id="rId141" Type="http://schemas.openxmlformats.org/officeDocument/2006/relationships/image" Target="../media/image127.png"/><Relationship Id="rId146" Type="http://schemas.openxmlformats.org/officeDocument/2006/relationships/customXml" Target="../ink/ink716.xml"/><Relationship Id="rId7" Type="http://schemas.openxmlformats.org/officeDocument/2006/relationships/image" Target="../media/image600.png"/><Relationship Id="rId71" Type="http://schemas.openxmlformats.org/officeDocument/2006/relationships/image" Target="../media/image920.png"/><Relationship Id="rId92" Type="http://schemas.openxmlformats.org/officeDocument/2006/relationships/customXml" Target="../ink/ink691.xml"/><Relationship Id="rId2" Type="http://schemas.openxmlformats.org/officeDocument/2006/relationships/customXml" Target="../ink/ink646.xml"/><Relationship Id="rId29" Type="http://schemas.openxmlformats.org/officeDocument/2006/relationships/image" Target="../media/image710.png"/><Relationship Id="rId24" Type="http://schemas.openxmlformats.org/officeDocument/2006/relationships/customXml" Target="../ink/ink657.xml"/><Relationship Id="rId40" Type="http://schemas.openxmlformats.org/officeDocument/2006/relationships/customXml" Target="../ink/ink665.xml"/><Relationship Id="rId45" Type="http://schemas.openxmlformats.org/officeDocument/2006/relationships/image" Target="../media/image790.png"/><Relationship Id="rId66" Type="http://schemas.openxmlformats.org/officeDocument/2006/relationships/customXml" Target="../ink/ink678.xml"/><Relationship Id="rId87" Type="http://schemas.openxmlformats.org/officeDocument/2006/relationships/image" Target="../media/image100.png"/><Relationship Id="rId110" Type="http://schemas.openxmlformats.org/officeDocument/2006/relationships/customXml" Target="../ink/ink700.xml"/><Relationship Id="rId131" Type="http://schemas.openxmlformats.org/officeDocument/2006/relationships/image" Target="../media/image1220.png"/><Relationship Id="rId136" Type="http://schemas.openxmlformats.org/officeDocument/2006/relationships/customXml" Target="../ink/ink711.xml"/><Relationship Id="rId157" Type="http://schemas.openxmlformats.org/officeDocument/2006/relationships/image" Target="../media/image135.png"/><Relationship Id="rId61" Type="http://schemas.openxmlformats.org/officeDocument/2006/relationships/image" Target="../media/image870.png"/><Relationship Id="rId82" Type="http://schemas.openxmlformats.org/officeDocument/2006/relationships/customXml" Target="../ink/ink686.xml"/><Relationship Id="rId152" Type="http://schemas.openxmlformats.org/officeDocument/2006/relationships/customXml" Target="../ink/ink719.xml"/><Relationship Id="rId194" Type="http://schemas.openxmlformats.org/officeDocument/2006/relationships/customXml" Target="../ink/ink726.xml"/><Relationship Id="rId19" Type="http://schemas.openxmlformats.org/officeDocument/2006/relationships/image" Target="../media/image660.png"/><Relationship Id="rId14" Type="http://schemas.openxmlformats.org/officeDocument/2006/relationships/customXml" Target="../ink/ink652.xml"/><Relationship Id="rId30" Type="http://schemas.openxmlformats.org/officeDocument/2006/relationships/customXml" Target="../ink/ink660.xml"/><Relationship Id="rId35" Type="http://schemas.openxmlformats.org/officeDocument/2006/relationships/image" Target="../media/image740.png"/><Relationship Id="rId56" Type="http://schemas.openxmlformats.org/officeDocument/2006/relationships/customXml" Target="../ink/ink673.xml"/><Relationship Id="rId77" Type="http://schemas.openxmlformats.org/officeDocument/2006/relationships/image" Target="../media/image950.png"/><Relationship Id="rId100" Type="http://schemas.openxmlformats.org/officeDocument/2006/relationships/customXml" Target="../ink/ink695.xml"/><Relationship Id="rId105" Type="http://schemas.openxmlformats.org/officeDocument/2006/relationships/image" Target="../media/image109.png"/><Relationship Id="rId126" Type="http://schemas.openxmlformats.org/officeDocument/2006/relationships/customXml" Target="../ink/ink707.xml"/><Relationship Id="rId147" Type="http://schemas.openxmlformats.org/officeDocument/2006/relationships/image" Target="../media/image130.png"/><Relationship Id="rId8" Type="http://schemas.openxmlformats.org/officeDocument/2006/relationships/customXml" Target="../ink/ink649.xml"/><Relationship Id="rId51" Type="http://schemas.openxmlformats.org/officeDocument/2006/relationships/image" Target="../media/image820.png"/><Relationship Id="rId72" Type="http://schemas.openxmlformats.org/officeDocument/2006/relationships/customXml" Target="../ink/ink681.xml"/><Relationship Id="rId93" Type="http://schemas.openxmlformats.org/officeDocument/2006/relationships/image" Target="../media/image103.png"/><Relationship Id="rId98" Type="http://schemas.openxmlformats.org/officeDocument/2006/relationships/customXml" Target="../ink/ink694.xml"/><Relationship Id="rId121" Type="http://schemas.openxmlformats.org/officeDocument/2006/relationships/image" Target="../media/image117.png"/><Relationship Id="rId142" Type="http://schemas.openxmlformats.org/officeDocument/2006/relationships/customXml" Target="../ink/ink714.xml"/><Relationship Id="rId189" Type="http://schemas.openxmlformats.org/officeDocument/2006/relationships/image" Target="../media/image151.png"/><Relationship Id="rId3" Type="http://schemas.openxmlformats.org/officeDocument/2006/relationships/image" Target="../media/image5810.png"/><Relationship Id="rId25" Type="http://schemas.openxmlformats.org/officeDocument/2006/relationships/image" Target="../media/image690.png"/><Relationship Id="rId46" Type="http://schemas.openxmlformats.org/officeDocument/2006/relationships/customXml" Target="../ink/ink668.xml"/><Relationship Id="rId67" Type="http://schemas.openxmlformats.org/officeDocument/2006/relationships/image" Target="../media/image900.png"/><Relationship Id="rId137" Type="http://schemas.openxmlformats.org/officeDocument/2006/relationships/image" Target="../media/image125.png"/><Relationship Id="rId158" Type="http://schemas.openxmlformats.org/officeDocument/2006/relationships/customXml" Target="../ink/ink722.xml"/><Relationship Id="rId20" Type="http://schemas.openxmlformats.org/officeDocument/2006/relationships/customXml" Target="../ink/ink655.xml"/><Relationship Id="rId41" Type="http://schemas.openxmlformats.org/officeDocument/2006/relationships/image" Target="../media/image770.png"/><Relationship Id="rId62" Type="http://schemas.openxmlformats.org/officeDocument/2006/relationships/customXml" Target="../ink/ink676.xml"/><Relationship Id="rId83" Type="http://schemas.openxmlformats.org/officeDocument/2006/relationships/image" Target="../media/image98.png"/><Relationship Id="rId88" Type="http://schemas.openxmlformats.org/officeDocument/2006/relationships/customXml" Target="../ink/ink689.xml"/><Relationship Id="rId111" Type="http://schemas.openxmlformats.org/officeDocument/2006/relationships/image" Target="../media/image112.png"/><Relationship Id="rId132" Type="http://schemas.openxmlformats.org/officeDocument/2006/relationships/customXml" Target="../ink/ink709.xml"/><Relationship Id="rId153" Type="http://schemas.openxmlformats.org/officeDocument/2006/relationships/image" Target="../media/image133.png"/><Relationship Id="rId195" Type="http://schemas.openxmlformats.org/officeDocument/2006/relationships/image" Target="../media/image137.png"/><Relationship Id="rId190" Type="http://schemas.openxmlformats.org/officeDocument/2006/relationships/customXml" Target="../ink/ink724.xml"/><Relationship Id="rId15" Type="http://schemas.openxmlformats.org/officeDocument/2006/relationships/image" Target="../media/image640.png"/><Relationship Id="rId36" Type="http://schemas.openxmlformats.org/officeDocument/2006/relationships/customXml" Target="../ink/ink663.xml"/><Relationship Id="rId57" Type="http://schemas.openxmlformats.org/officeDocument/2006/relationships/image" Target="../media/image850.png"/><Relationship Id="rId106" Type="http://schemas.openxmlformats.org/officeDocument/2006/relationships/customXml" Target="../ink/ink698.xml"/><Relationship Id="rId127" Type="http://schemas.openxmlformats.org/officeDocument/2006/relationships/image" Target="../media/image120.png"/><Relationship Id="rId10" Type="http://schemas.openxmlformats.org/officeDocument/2006/relationships/customXml" Target="../ink/ink650.xml"/><Relationship Id="rId31" Type="http://schemas.openxmlformats.org/officeDocument/2006/relationships/image" Target="../media/image720.png"/><Relationship Id="rId52" Type="http://schemas.openxmlformats.org/officeDocument/2006/relationships/customXml" Target="../ink/ink671.xml"/><Relationship Id="rId73" Type="http://schemas.openxmlformats.org/officeDocument/2006/relationships/image" Target="../media/image930.png"/><Relationship Id="rId78" Type="http://schemas.openxmlformats.org/officeDocument/2006/relationships/customXml" Target="../ink/ink684.xml"/><Relationship Id="rId94" Type="http://schemas.openxmlformats.org/officeDocument/2006/relationships/customXml" Target="../ink/ink692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705.xml"/><Relationship Id="rId143" Type="http://schemas.openxmlformats.org/officeDocument/2006/relationships/image" Target="../media/image128.png"/><Relationship Id="rId148" Type="http://schemas.openxmlformats.org/officeDocument/2006/relationships/customXml" Target="../ink/ink717.xml"/><Relationship Id="rId4" Type="http://schemas.openxmlformats.org/officeDocument/2006/relationships/customXml" Target="../ink/ink647.xml"/><Relationship Id="rId9" Type="http://schemas.openxmlformats.org/officeDocument/2006/relationships/image" Target="../media/image610.png"/><Relationship Id="rId26" Type="http://schemas.openxmlformats.org/officeDocument/2006/relationships/customXml" Target="../ink/ink658.xml"/><Relationship Id="rId47" Type="http://schemas.openxmlformats.org/officeDocument/2006/relationships/image" Target="../media/image800.png"/><Relationship Id="rId68" Type="http://schemas.openxmlformats.org/officeDocument/2006/relationships/customXml" Target="../ink/ink679.xml"/><Relationship Id="rId89" Type="http://schemas.openxmlformats.org/officeDocument/2006/relationships/image" Target="../media/image101.png"/><Relationship Id="rId112" Type="http://schemas.openxmlformats.org/officeDocument/2006/relationships/customXml" Target="../ink/ink701.xml"/><Relationship Id="rId133" Type="http://schemas.openxmlformats.org/officeDocument/2006/relationships/image" Target="../media/image1230.png"/><Relationship Id="rId154" Type="http://schemas.openxmlformats.org/officeDocument/2006/relationships/customXml" Target="../ink/ink720.xml"/><Relationship Id="rId16" Type="http://schemas.openxmlformats.org/officeDocument/2006/relationships/customXml" Target="../ink/ink653.xml"/><Relationship Id="rId37" Type="http://schemas.openxmlformats.org/officeDocument/2006/relationships/image" Target="../media/image750.png"/><Relationship Id="rId58" Type="http://schemas.openxmlformats.org/officeDocument/2006/relationships/customXml" Target="../ink/ink674.xml"/><Relationship Id="rId79" Type="http://schemas.openxmlformats.org/officeDocument/2006/relationships/image" Target="../media/image960.png"/><Relationship Id="rId102" Type="http://schemas.openxmlformats.org/officeDocument/2006/relationships/customXml" Target="../ink/ink696.xml"/><Relationship Id="rId123" Type="http://schemas.openxmlformats.org/officeDocument/2006/relationships/image" Target="../media/image118.png"/><Relationship Id="rId144" Type="http://schemas.openxmlformats.org/officeDocument/2006/relationships/customXml" Target="../ink/ink715.xml"/><Relationship Id="rId90" Type="http://schemas.openxmlformats.org/officeDocument/2006/relationships/customXml" Target="../ink/ink690.xml"/><Relationship Id="rId27" Type="http://schemas.openxmlformats.org/officeDocument/2006/relationships/image" Target="../media/image700.png"/><Relationship Id="rId48" Type="http://schemas.openxmlformats.org/officeDocument/2006/relationships/customXml" Target="../ink/ink669.xml"/><Relationship Id="rId69" Type="http://schemas.openxmlformats.org/officeDocument/2006/relationships/image" Target="../media/image910.png"/><Relationship Id="rId113" Type="http://schemas.openxmlformats.org/officeDocument/2006/relationships/image" Target="../media/image113.png"/><Relationship Id="rId134" Type="http://schemas.openxmlformats.org/officeDocument/2006/relationships/customXml" Target="../ink/ink710.xml"/><Relationship Id="rId80" Type="http://schemas.openxmlformats.org/officeDocument/2006/relationships/customXml" Target="../ink/ink685.xml"/><Relationship Id="rId155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0.png"/><Relationship Id="rId42" Type="http://schemas.openxmlformats.org/officeDocument/2006/relationships/customXml" Target="../ink/ink747.xml"/><Relationship Id="rId63" Type="http://schemas.openxmlformats.org/officeDocument/2006/relationships/image" Target="../media/image880.png"/><Relationship Id="rId84" Type="http://schemas.openxmlformats.org/officeDocument/2006/relationships/customXml" Target="../ink/ink768.xml"/><Relationship Id="rId138" Type="http://schemas.openxmlformats.org/officeDocument/2006/relationships/customXml" Target="../ink/ink793.xml"/><Relationship Id="rId159" Type="http://schemas.openxmlformats.org/officeDocument/2006/relationships/image" Target="../media/image136.png"/><Relationship Id="rId170" Type="http://schemas.openxmlformats.org/officeDocument/2006/relationships/customXml" Target="../ink/ink808.xml"/><Relationship Id="rId107" Type="http://schemas.openxmlformats.org/officeDocument/2006/relationships/image" Target="../media/image110.png"/><Relationship Id="rId11" Type="http://schemas.openxmlformats.org/officeDocument/2006/relationships/image" Target="../media/image620.png"/><Relationship Id="rId32" Type="http://schemas.openxmlformats.org/officeDocument/2006/relationships/customXml" Target="../ink/ink742.xml"/><Relationship Id="rId53" Type="http://schemas.openxmlformats.org/officeDocument/2006/relationships/image" Target="../media/image830.png"/><Relationship Id="rId74" Type="http://schemas.openxmlformats.org/officeDocument/2006/relationships/customXml" Target="../ink/ink763.xml"/><Relationship Id="rId128" Type="http://schemas.openxmlformats.org/officeDocument/2006/relationships/customXml" Target="../ink/ink789.xml"/><Relationship Id="rId149" Type="http://schemas.openxmlformats.org/officeDocument/2006/relationships/image" Target="../media/image131.png"/><Relationship Id="rId5" Type="http://schemas.openxmlformats.org/officeDocument/2006/relationships/image" Target="../media/image595.png"/><Relationship Id="rId95" Type="http://schemas.openxmlformats.org/officeDocument/2006/relationships/image" Target="../media/image104.png"/><Relationship Id="rId160" Type="http://schemas.openxmlformats.org/officeDocument/2006/relationships/customXml" Target="../ink/ink804.xml"/><Relationship Id="rId181" Type="http://schemas.openxmlformats.org/officeDocument/2006/relationships/customXml" Target="../ink/ink814.xml"/><Relationship Id="rId22" Type="http://schemas.openxmlformats.org/officeDocument/2006/relationships/customXml" Target="../ink/ink737.xml"/><Relationship Id="rId43" Type="http://schemas.openxmlformats.org/officeDocument/2006/relationships/image" Target="../media/image780.png"/><Relationship Id="rId64" Type="http://schemas.openxmlformats.org/officeDocument/2006/relationships/customXml" Target="../ink/ink758.xml"/><Relationship Id="rId118" Type="http://schemas.openxmlformats.org/officeDocument/2006/relationships/customXml" Target="../ink/ink784.xml"/><Relationship Id="rId139" Type="http://schemas.openxmlformats.org/officeDocument/2006/relationships/image" Target="../media/image126.png"/><Relationship Id="rId85" Type="http://schemas.openxmlformats.org/officeDocument/2006/relationships/image" Target="../media/image99.png"/><Relationship Id="rId150" Type="http://schemas.openxmlformats.org/officeDocument/2006/relationships/customXml" Target="../ink/ink799.xml"/><Relationship Id="rId171" Type="http://schemas.openxmlformats.org/officeDocument/2006/relationships/image" Target="../media/image142.png"/><Relationship Id="rId12" Type="http://schemas.openxmlformats.org/officeDocument/2006/relationships/customXml" Target="../ink/ink732.xml"/><Relationship Id="rId33" Type="http://schemas.openxmlformats.org/officeDocument/2006/relationships/image" Target="../media/image730.png"/><Relationship Id="rId108" Type="http://schemas.openxmlformats.org/officeDocument/2006/relationships/customXml" Target="../ink/ink780.xml"/><Relationship Id="rId54" Type="http://schemas.openxmlformats.org/officeDocument/2006/relationships/customXml" Target="../ink/ink753.xml"/><Relationship Id="rId75" Type="http://schemas.openxmlformats.org/officeDocument/2006/relationships/image" Target="../media/image940.png"/><Relationship Id="rId96" Type="http://schemas.openxmlformats.org/officeDocument/2006/relationships/customXml" Target="../ink/ink774.xml"/><Relationship Id="rId140" Type="http://schemas.openxmlformats.org/officeDocument/2006/relationships/customXml" Target="../ink/ink794.xml"/><Relationship Id="rId161" Type="http://schemas.openxmlformats.org/officeDocument/2006/relationships/image" Target="../media/image1370.png"/><Relationship Id="rId18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29.xml"/><Relationship Id="rId23" Type="http://schemas.openxmlformats.org/officeDocument/2006/relationships/image" Target="../media/image680.png"/><Relationship Id="rId28" Type="http://schemas.openxmlformats.org/officeDocument/2006/relationships/customXml" Target="../ink/ink740.xml"/><Relationship Id="rId49" Type="http://schemas.openxmlformats.org/officeDocument/2006/relationships/image" Target="../media/image810.png"/><Relationship Id="rId114" Type="http://schemas.openxmlformats.org/officeDocument/2006/relationships/customXml" Target="../ink/ink783.xml"/><Relationship Id="rId119" Type="http://schemas.openxmlformats.org/officeDocument/2006/relationships/image" Target="../media/image116.png"/><Relationship Id="rId44" Type="http://schemas.openxmlformats.org/officeDocument/2006/relationships/customXml" Target="../ink/ink748.xml"/><Relationship Id="rId60" Type="http://schemas.openxmlformats.org/officeDocument/2006/relationships/customXml" Target="../ink/ink756.xml"/><Relationship Id="rId65" Type="http://schemas.openxmlformats.org/officeDocument/2006/relationships/image" Target="../media/image890.png"/><Relationship Id="rId81" Type="http://schemas.openxmlformats.org/officeDocument/2006/relationships/image" Target="../media/image970.png"/><Relationship Id="rId86" Type="http://schemas.openxmlformats.org/officeDocument/2006/relationships/customXml" Target="../ink/ink769.xml"/><Relationship Id="rId135" Type="http://schemas.openxmlformats.org/officeDocument/2006/relationships/image" Target="../media/image124.png"/><Relationship Id="rId151" Type="http://schemas.openxmlformats.org/officeDocument/2006/relationships/image" Target="../media/image132.png"/><Relationship Id="rId156" Type="http://schemas.openxmlformats.org/officeDocument/2006/relationships/customXml" Target="../ink/ink802.xml"/><Relationship Id="rId177" Type="http://schemas.openxmlformats.org/officeDocument/2006/relationships/image" Target="../media/image140.png"/><Relationship Id="rId172" Type="http://schemas.openxmlformats.org/officeDocument/2006/relationships/customXml" Target="../ink/ink809.xml"/><Relationship Id="rId13" Type="http://schemas.openxmlformats.org/officeDocument/2006/relationships/image" Target="../media/image630.png"/><Relationship Id="rId18" Type="http://schemas.openxmlformats.org/officeDocument/2006/relationships/customXml" Target="../ink/ink735.xml"/><Relationship Id="rId39" Type="http://schemas.openxmlformats.org/officeDocument/2006/relationships/image" Target="../media/image760.png"/><Relationship Id="rId109" Type="http://schemas.openxmlformats.org/officeDocument/2006/relationships/image" Target="../media/image111.png"/><Relationship Id="rId34" Type="http://schemas.openxmlformats.org/officeDocument/2006/relationships/customXml" Target="../ink/ink743.xml"/><Relationship Id="rId50" Type="http://schemas.openxmlformats.org/officeDocument/2006/relationships/customXml" Target="../ink/ink751.xml"/><Relationship Id="rId55" Type="http://schemas.openxmlformats.org/officeDocument/2006/relationships/image" Target="../media/image840.png"/><Relationship Id="rId76" Type="http://schemas.openxmlformats.org/officeDocument/2006/relationships/customXml" Target="../ink/ink764.xml"/><Relationship Id="rId97" Type="http://schemas.openxmlformats.org/officeDocument/2006/relationships/image" Target="../media/image105.png"/><Relationship Id="rId104" Type="http://schemas.openxmlformats.org/officeDocument/2006/relationships/customXml" Target="../ink/ink778.xml"/><Relationship Id="rId120" Type="http://schemas.openxmlformats.org/officeDocument/2006/relationships/customXml" Target="../ink/ink785.xml"/><Relationship Id="rId125" Type="http://schemas.openxmlformats.org/officeDocument/2006/relationships/image" Target="../media/image119.png"/><Relationship Id="rId141" Type="http://schemas.openxmlformats.org/officeDocument/2006/relationships/image" Target="../media/image127.png"/><Relationship Id="rId146" Type="http://schemas.openxmlformats.org/officeDocument/2006/relationships/customXml" Target="../ink/ink797.xml"/><Relationship Id="rId7" Type="http://schemas.openxmlformats.org/officeDocument/2006/relationships/image" Target="../media/image600.png"/><Relationship Id="rId71" Type="http://schemas.openxmlformats.org/officeDocument/2006/relationships/image" Target="../media/image920.png"/><Relationship Id="rId92" Type="http://schemas.openxmlformats.org/officeDocument/2006/relationships/customXml" Target="../ink/ink772.xml"/><Relationship Id="rId162" Type="http://schemas.openxmlformats.org/officeDocument/2006/relationships/customXml" Target="../ink/ink805.xml"/><Relationship Id="rId2" Type="http://schemas.openxmlformats.org/officeDocument/2006/relationships/customXml" Target="../ink/ink727.xml"/><Relationship Id="rId29" Type="http://schemas.openxmlformats.org/officeDocument/2006/relationships/image" Target="../media/image710.png"/><Relationship Id="rId24" Type="http://schemas.openxmlformats.org/officeDocument/2006/relationships/customXml" Target="../ink/ink738.xml"/><Relationship Id="rId40" Type="http://schemas.openxmlformats.org/officeDocument/2006/relationships/customXml" Target="../ink/ink746.xml"/><Relationship Id="rId45" Type="http://schemas.openxmlformats.org/officeDocument/2006/relationships/image" Target="../media/image790.png"/><Relationship Id="rId66" Type="http://schemas.openxmlformats.org/officeDocument/2006/relationships/customXml" Target="../ink/ink759.xml"/><Relationship Id="rId87" Type="http://schemas.openxmlformats.org/officeDocument/2006/relationships/image" Target="../media/image100.png"/><Relationship Id="rId110" Type="http://schemas.openxmlformats.org/officeDocument/2006/relationships/customXml" Target="../ink/ink781.xml"/><Relationship Id="rId131" Type="http://schemas.openxmlformats.org/officeDocument/2006/relationships/image" Target="../media/image1220.png"/><Relationship Id="rId136" Type="http://schemas.openxmlformats.org/officeDocument/2006/relationships/customXml" Target="../ink/ink792.xml"/><Relationship Id="rId157" Type="http://schemas.openxmlformats.org/officeDocument/2006/relationships/image" Target="../media/image135.png"/><Relationship Id="rId178" Type="http://schemas.openxmlformats.org/officeDocument/2006/relationships/customXml" Target="../ink/ink812.xml"/><Relationship Id="rId61" Type="http://schemas.openxmlformats.org/officeDocument/2006/relationships/image" Target="../media/image870.png"/><Relationship Id="rId82" Type="http://schemas.openxmlformats.org/officeDocument/2006/relationships/customXml" Target="../ink/ink767.xml"/><Relationship Id="rId152" Type="http://schemas.openxmlformats.org/officeDocument/2006/relationships/customXml" Target="../ink/ink800.xml"/><Relationship Id="rId173" Type="http://schemas.openxmlformats.org/officeDocument/2006/relationships/image" Target="../media/image114.png"/><Relationship Id="rId19" Type="http://schemas.openxmlformats.org/officeDocument/2006/relationships/image" Target="../media/image660.png"/><Relationship Id="rId14" Type="http://schemas.openxmlformats.org/officeDocument/2006/relationships/customXml" Target="../ink/ink733.xml"/><Relationship Id="rId30" Type="http://schemas.openxmlformats.org/officeDocument/2006/relationships/customXml" Target="../ink/ink741.xml"/><Relationship Id="rId35" Type="http://schemas.openxmlformats.org/officeDocument/2006/relationships/image" Target="../media/image740.png"/><Relationship Id="rId56" Type="http://schemas.openxmlformats.org/officeDocument/2006/relationships/customXml" Target="../ink/ink754.xml"/><Relationship Id="rId77" Type="http://schemas.openxmlformats.org/officeDocument/2006/relationships/image" Target="../media/image950.png"/><Relationship Id="rId100" Type="http://schemas.openxmlformats.org/officeDocument/2006/relationships/customXml" Target="../ink/ink776.xml"/><Relationship Id="rId105" Type="http://schemas.openxmlformats.org/officeDocument/2006/relationships/image" Target="../media/image109.png"/><Relationship Id="rId126" Type="http://schemas.openxmlformats.org/officeDocument/2006/relationships/customXml" Target="../ink/ink788.xml"/><Relationship Id="rId147" Type="http://schemas.openxmlformats.org/officeDocument/2006/relationships/image" Target="../media/image130.png"/><Relationship Id="rId8" Type="http://schemas.openxmlformats.org/officeDocument/2006/relationships/customXml" Target="../ink/ink730.xml"/><Relationship Id="rId51" Type="http://schemas.openxmlformats.org/officeDocument/2006/relationships/image" Target="../media/image820.png"/><Relationship Id="rId72" Type="http://schemas.openxmlformats.org/officeDocument/2006/relationships/customXml" Target="../ink/ink762.xml"/><Relationship Id="rId93" Type="http://schemas.openxmlformats.org/officeDocument/2006/relationships/image" Target="../media/image103.png"/><Relationship Id="rId98" Type="http://schemas.openxmlformats.org/officeDocument/2006/relationships/customXml" Target="../ink/ink775.xml"/><Relationship Id="rId121" Type="http://schemas.openxmlformats.org/officeDocument/2006/relationships/image" Target="../media/image117.png"/><Relationship Id="rId142" Type="http://schemas.openxmlformats.org/officeDocument/2006/relationships/customXml" Target="../ink/ink795.xml"/><Relationship Id="rId163" Type="http://schemas.openxmlformats.org/officeDocument/2006/relationships/image" Target="../media/image138.png"/><Relationship Id="rId3" Type="http://schemas.openxmlformats.org/officeDocument/2006/relationships/image" Target="../media/image5810.png"/><Relationship Id="rId25" Type="http://schemas.openxmlformats.org/officeDocument/2006/relationships/image" Target="../media/image690.png"/><Relationship Id="rId46" Type="http://schemas.openxmlformats.org/officeDocument/2006/relationships/customXml" Target="../ink/ink749.xml"/><Relationship Id="rId67" Type="http://schemas.openxmlformats.org/officeDocument/2006/relationships/image" Target="../media/image900.png"/><Relationship Id="rId137" Type="http://schemas.openxmlformats.org/officeDocument/2006/relationships/image" Target="../media/image125.png"/><Relationship Id="rId158" Type="http://schemas.openxmlformats.org/officeDocument/2006/relationships/customXml" Target="../ink/ink803.xml"/><Relationship Id="rId20" Type="http://schemas.openxmlformats.org/officeDocument/2006/relationships/customXml" Target="../ink/ink736.xml"/><Relationship Id="rId41" Type="http://schemas.openxmlformats.org/officeDocument/2006/relationships/image" Target="../media/image770.png"/><Relationship Id="rId62" Type="http://schemas.openxmlformats.org/officeDocument/2006/relationships/customXml" Target="../ink/ink757.xml"/><Relationship Id="rId83" Type="http://schemas.openxmlformats.org/officeDocument/2006/relationships/image" Target="../media/image98.png"/><Relationship Id="rId88" Type="http://schemas.openxmlformats.org/officeDocument/2006/relationships/customXml" Target="../ink/ink770.xml"/><Relationship Id="rId111" Type="http://schemas.openxmlformats.org/officeDocument/2006/relationships/image" Target="../media/image112.png"/><Relationship Id="rId132" Type="http://schemas.openxmlformats.org/officeDocument/2006/relationships/customXml" Target="../ink/ink790.xml"/><Relationship Id="rId153" Type="http://schemas.openxmlformats.org/officeDocument/2006/relationships/image" Target="../media/image133.png"/><Relationship Id="rId174" Type="http://schemas.openxmlformats.org/officeDocument/2006/relationships/customXml" Target="../ink/ink810.xml"/><Relationship Id="rId179" Type="http://schemas.openxmlformats.org/officeDocument/2006/relationships/customXml" Target="../ink/ink813.xml"/><Relationship Id="rId15" Type="http://schemas.openxmlformats.org/officeDocument/2006/relationships/image" Target="../media/image640.png"/><Relationship Id="rId36" Type="http://schemas.openxmlformats.org/officeDocument/2006/relationships/customXml" Target="../ink/ink744.xml"/><Relationship Id="rId57" Type="http://schemas.openxmlformats.org/officeDocument/2006/relationships/image" Target="../media/image850.png"/><Relationship Id="rId106" Type="http://schemas.openxmlformats.org/officeDocument/2006/relationships/customXml" Target="../ink/ink779.xml"/><Relationship Id="rId127" Type="http://schemas.openxmlformats.org/officeDocument/2006/relationships/image" Target="../media/image120.png"/><Relationship Id="rId10" Type="http://schemas.openxmlformats.org/officeDocument/2006/relationships/customXml" Target="../ink/ink731.xml"/><Relationship Id="rId31" Type="http://schemas.openxmlformats.org/officeDocument/2006/relationships/image" Target="../media/image720.png"/><Relationship Id="rId52" Type="http://schemas.openxmlformats.org/officeDocument/2006/relationships/customXml" Target="../ink/ink752.xml"/><Relationship Id="rId73" Type="http://schemas.openxmlformats.org/officeDocument/2006/relationships/image" Target="../media/image930.png"/><Relationship Id="rId78" Type="http://schemas.openxmlformats.org/officeDocument/2006/relationships/customXml" Target="../ink/ink765.xml"/><Relationship Id="rId94" Type="http://schemas.openxmlformats.org/officeDocument/2006/relationships/customXml" Target="../ink/ink773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786.xml"/><Relationship Id="rId143" Type="http://schemas.openxmlformats.org/officeDocument/2006/relationships/image" Target="../media/image128.png"/><Relationship Id="rId148" Type="http://schemas.openxmlformats.org/officeDocument/2006/relationships/customXml" Target="../ink/ink798.xml"/><Relationship Id="rId164" Type="http://schemas.openxmlformats.org/officeDocument/2006/relationships/customXml" Target="../ink/ink806.xml"/><Relationship Id="rId169" Type="http://schemas.openxmlformats.org/officeDocument/2006/relationships/image" Target="../media/image141.png"/><Relationship Id="rId4" Type="http://schemas.openxmlformats.org/officeDocument/2006/relationships/customXml" Target="../ink/ink728.xml"/><Relationship Id="rId9" Type="http://schemas.openxmlformats.org/officeDocument/2006/relationships/image" Target="../media/image610.png"/><Relationship Id="rId180" Type="http://schemas.openxmlformats.org/officeDocument/2006/relationships/image" Target="../media/image143.png"/><Relationship Id="rId26" Type="http://schemas.openxmlformats.org/officeDocument/2006/relationships/customXml" Target="../ink/ink739.xml"/><Relationship Id="rId47" Type="http://schemas.openxmlformats.org/officeDocument/2006/relationships/image" Target="../media/image800.png"/><Relationship Id="rId68" Type="http://schemas.openxmlformats.org/officeDocument/2006/relationships/customXml" Target="../ink/ink760.xml"/><Relationship Id="rId89" Type="http://schemas.openxmlformats.org/officeDocument/2006/relationships/image" Target="../media/image101.png"/><Relationship Id="rId112" Type="http://schemas.openxmlformats.org/officeDocument/2006/relationships/customXml" Target="../ink/ink782.xml"/><Relationship Id="rId133" Type="http://schemas.openxmlformats.org/officeDocument/2006/relationships/image" Target="../media/image1230.png"/><Relationship Id="rId154" Type="http://schemas.openxmlformats.org/officeDocument/2006/relationships/customXml" Target="../ink/ink801.xml"/><Relationship Id="rId175" Type="http://schemas.openxmlformats.org/officeDocument/2006/relationships/image" Target="../media/image121.png"/><Relationship Id="rId16" Type="http://schemas.openxmlformats.org/officeDocument/2006/relationships/customXml" Target="../ink/ink734.xml"/><Relationship Id="rId37" Type="http://schemas.openxmlformats.org/officeDocument/2006/relationships/image" Target="../media/image750.png"/><Relationship Id="rId58" Type="http://schemas.openxmlformats.org/officeDocument/2006/relationships/customXml" Target="../ink/ink755.xml"/><Relationship Id="rId79" Type="http://schemas.openxmlformats.org/officeDocument/2006/relationships/image" Target="../media/image960.png"/><Relationship Id="rId102" Type="http://schemas.openxmlformats.org/officeDocument/2006/relationships/customXml" Target="../ink/ink777.xml"/><Relationship Id="rId123" Type="http://schemas.openxmlformats.org/officeDocument/2006/relationships/image" Target="../media/image118.png"/><Relationship Id="rId144" Type="http://schemas.openxmlformats.org/officeDocument/2006/relationships/customXml" Target="../ink/ink796.xml"/><Relationship Id="rId90" Type="http://schemas.openxmlformats.org/officeDocument/2006/relationships/customXml" Target="../ink/ink771.xml"/><Relationship Id="rId165" Type="http://schemas.openxmlformats.org/officeDocument/2006/relationships/image" Target="../media/image139.png"/><Relationship Id="rId27" Type="http://schemas.openxmlformats.org/officeDocument/2006/relationships/image" Target="../media/image700.png"/><Relationship Id="rId48" Type="http://schemas.openxmlformats.org/officeDocument/2006/relationships/customXml" Target="../ink/ink750.xml"/><Relationship Id="rId69" Type="http://schemas.openxmlformats.org/officeDocument/2006/relationships/image" Target="../media/image910.png"/><Relationship Id="rId113" Type="http://schemas.openxmlformats.org/officeDocument/2006/relationships/image" Target="../media/image113.png"/><Relationship Id="rId134" Type="http://schemas.openxmlformats.org/officeDocument/2006/relationships/customXml" Target="../ink/ink791.xml"/><Relationship Id="rId80" Type="http://schemas.openxmlformats.org/officeDocument/2006/relationships/customXml" Target="../ink/ink766.xml"/><Relationship Id="rId155" Type="http://schemas.openxmlformats.org/officeDocument/2006/relationships/image" Target="../media/image134.png"/><Relationship Id="rId176" Type="http://schemas.openxmlformats.org/officeDocument/2006/relationships/customXml" Target="../ink/ink811.xml"/><Relationship Id="rId17" Type="http://schemas.openxmlformats.org/officeDocument/2006/relationships/image" Target="../media/image650.png"/><Relationship Id="rId38" Type="http://schemas.openxmlformats.org/officeDocument/2006/relationships/customXml" Target="../ink/ink745.xml"/><Relationship Id="rId59" Type="http://schemas.openxmlformats.org/officeDocument/2006/relationships/image" Target="../media/image860.png"/><Relationship Id="rId103" Type="http://schemas.openxmlformats.org/officeDocument/2006/relationships/image" Target="../media/image108.png"/><Relationship Id="rId124" Type="http://schemas.openxmlformats.org/officeDocument/2006/relationships/customXml" Target="../ink/ink787.xml"/><Relationship Id="rId70" Type="http://schemas.openxmlformats.org/officeDocument/2006/relationships/customXml" Target="../ink/ink761.xml"/><Relationship Id="rId91" Type="http://schemas.openxmlformats.org/officeDocument/2006/relationships/image" Target="../media/image102.png"/><Relationship Id="rId145" Type="http://schemas.openxmlformats.org/officeDocument/2006/relationships/image" Target="../media/image129.png"/><Relationship Id="rId166" Type="http://schemas.openxmlformats.org/officeDocument/2006/relationships/customXml" Target="../ink/ink807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0.png"/><Relationship Id="rId42" Type="http://schemas.openxmlformats.org/officeDocument/2006/relationships/customXml" Target="../ink/ink835.xml"/><Relationship Id="rId63" Type="http://schemas.openxmlformats.org/officeDocument/2006/relationships/image" Target="../media/image880.png"/><Relationship Id="rId84" Type="http://schemas.openxmlformats.org/officeDocument/2006/relationships/customXml" Target="../ink/ink856.xml"/><Relationship Id="rId138" Type="http://schemas.openxmlformats.org/officeDocument/2006/relationships/customXml" Target="../ink/ink881.xml"/><Relationship Id="rId159" Type="http://schemas.openxmlformats.org/officeDocument/2006/relationships/image" Target="../media/image136.png"/><Relationship Id="rId170" Type="http://schemas.openxmlformats.org/officeDocument/2006/relationships/customXml" Target="../ink/ink896.xml"/><Relationship Id="rId191" Type="http://schemas.openxmlformats.org/officeDocument/2006/relationships/customXml" Target="../ink/ink907.xml"/><Relationship Id="rId107" Type="http://schemas.openxmlformats.org/officeDocument/2006/relationships/image" Target="../media/image110.png"/><Relationship Id="rId11" Type="http://schemas.openxmlformats.org/officeDocument/2006/relationships/image" Target="../media/image620.png"/><Relationship Id="rId32" Type="http://schemas.openxmlformats.org/officeDocument/2006/relationships/customXml" Target="../ink/ink830.xml"/><Relationship Id="rId53" Type="http://schemas.openxmlformats.org/officeDocument/2006/relationships/image" Target="../media/image830.png"/><Relationship Id="rId74" Type="http://schemas.openxmlformats.org/officeDocument/2006/relationships/customXml" Target="../ink/ink851.xml"/><Relationship Id="rId128" Type="http://schemas.openxmlformats.org/officeDocument/2006/relationships/customXml" Target="../ink/ink877.xml"/><Relationship Id="rId149" Type="http://schemas.openxmlformats.org/officeDocument/2006/relationships/image" Target="../media/image131.png"/><Relationship Id="rId5" Type="http://schemas.openxmlformats.org/officeDocument/2006/relationships/image" Target="../media/image595.png"/><Relationship Id="rId95" Type="http://schemas.openxmlformats.org/officeDocument/2006/relationships/image" Target="../media/image104.png"/><Relationship Id="rId160" Type="http://schemas.openxmlformats.org/officeDocument/2006/relationships/customXml" Target="../ink/ink892.xml"/><Relationship Id="rId181" Type="http://schemas.openxmlformats.org/officeDocument/2006/relationships/image" Target="../media/image147.png"/><Relationship Id="rId22" Type="http://schemas.openxmlformats.org/officeDocument/2006/relationships/customXml" Target="../ink/ink825.xml"/><Relationship Id="rId43" Type="http://schemas.openxmlformats.org/officeDocument/2006/relationships/image" Target="../media/image780.png"/><Relationship Id="rId64" Type="http://schemas.openxmlformats.org/officeDocument/2006/relationships/customXml" Target="../ink/ink846.xml"/><Relationship Id="rId118" Type="http://schemas.openxmlformats.org/officeDocument/2006/relationships/customXml" Target="../ink/ink872.xml"/><Relationship Id="rId139" Type="http://schemas.openxmlformats.org/officeDocument/2006/relationships/image" Target="../media/image126.png"/><Relationship Id="rId85" Type="http://schemas.openxmlformats.org/officeDocument/2006/relationships/image" Target="../media/image99.png"/><Relationship Id="rId150" Type="http://schemas.openxmlformats.org/officeDocument/2006/relationships/customXml" Target="../ink/ink887.xml"/><Relationship Id="rId171" Type="http://schemas.openxmlformats.org/officeDocument/2006/relationships/image" Target="../media/image142.png"/><Relationship Id="rId192" Type="http://schemas.openxmlformats.org/officeDocument/2006/relationships/image" Target="../media/image149.png"/><Relationship Id="rId12" Type="http://schemas.openxmlformats.org/officeDocument/2006/relationships/customXml" Target="../ink/ink820.xml"/><Relationship Id="rId33" Type="http://schemas.openxmlformats.org/officeDocument/2006/relationships/image" Target="../media/image730.png"/><Relationship Id="rId108" Type="http://schemas.openxmlformats.org/officeDocument/2006/relationships/customXml" Target="../ink/ink868.xml"/><Relationship Id="rId54" Type="http://schemas.openxmlformats.org/officeDocument/2006/relationships/customXml" Target="../ink/ink841.xml"/><Relationship Id="rId75" Type="http://schemas.openxmlformats.org/officeDocument/2006/relationships/image" Target="../media/image940.png"/><Relationship Id="rId96" Type="http://schemas.openxmlformats.org/officeDocument/2006/relationships/customXml" Target="../ink/ink862.xml"/><Relationship Id="rId140" Type="http://schemas.openxmlformats.org/officeDocument/2006/relationships/customXml" Target="../ink/ink882.xml"/><Relationship Id="rId161" Type="http://schemas.openxmlformats.org/officeDocument/2006/relationships/image" Target="../media/image1370.png"/><Relationship Id="rId182" Type="http://schemas.openxmlformats.org/officeDocument/2006/relationships/customXml" Target="../ink/ink902.xml"/><Relationship Id="rId6" Type="http://schemas.openxmlformats.org/officeDocument/2006/relationships/customXml" Target="../ink/ink817.xml"/><Relationship Id="rId23" Type="http://schemas.openxmlformats.org/officeDocument/2006/relationships/image" Target="../media/image680.png"/><Relationship Id="rId119" Type="http://schemas.openxmlformats.org/officeDocument/2006/relationships/image" Target="../media/image116.png"/><Relationship Id="rId44" Type="http://schemas.openxmlformats.org/officeDocument/2006/relationships/customXml" Target="../ink/ink836.xml"/><Relationship Id="rId65" Type="http://schemas.openxmlformats.org/officeDocument/2006/relationships/image" Target="../media/image890.png"/><Relationship Id="rId86" Type="http://schemas.openxmlformats.org/officeDocument/2006/relationships/customXml" Target="../ink/ink857.xml"/><Relationship Id="rId151" Type="http://schemas.openxmlformats.org/officeDocument/2006/relationships/image" Target="../media/image132.png"/><Relationship Id="rId172" Type="http://schemas.openxmlformats.org/officeDocument/2006/relationships/customXml" Target="../ink/ink897.xml"/><Relationship Id="rId193" Type="http://schemas.openxmlformats.org/officeDocument/2006/relationships/customXml" Target="../ink/ink908.xml"/><Relationship Id="rId13" Type="http://schemas.openxmlformats.org/officeDocument/2006/relationships/image" Target="../media/image630.png"/><Relationship Id="rId109" Type="http://schemas.openxmlformats.org/officeDocument/2006/relationships/image" Target="../media/image111.png"/><Relationship Id="rId34" Type="http://schemas.openxmlformats.org/officeDocument/2006/relationships/customXml" Target="../ink/ink831.xml"/><Relationship Id="rId50" Type="http://schemas.openxmlformats.org/officeDocument/2006/relationships/customXml" Target="../ink/ink839.xml"/><Relationship Id="rId55" Type="http://schemas.openxmlformats.org/officeDocument/2006/relationships/image" Target="../media/image840.png"/><Relationship Id="rId76" Type="http://schemas.openxmlformats.org/officeDocument/2006/relationships/customXml" Target="../ink/ink852.xml"/><Relationship Id="rId97" Type="http://schemas.openxmlformats.org/officeDocument/2006/relationships/image" Target="../media/image105.png"/><Relationship Id="rId104" Type="http://schemas.openxmlformats.org/officeDocument/2006/relationships/customXml" Target="../ink/ink866.xml"/><Relationship Id="rId120" Type="http://schemas.openxmlformats.org/officeDocument/2006/relationships/customXml" Target="../ink/ink873.xml"/><Relationship Id="rId125" Type="http://schemas.openxmlformats.org/officeDocument/2006/relationships/image" Target="../media/image119.png"/><Relationship Id="rId141" Type="http://schemas.openxmlformats.org/officeDocument/2006/relationships/image" Target="../media/image127.png"/><Relationship Id="rId146" Type="http://schemas.openxmlformats.org/officeDocument/2006/relationships/customXml" Target="../ink/ink885.xml"/><Relationship Id="rId188" Type="http://schemas.openxmlformats.org/officeDocument/2006/relationships/customXml" Target="../ink/ink905.xml"/><Relationship Id="rId7" Type="http://schemas.openxmlformats.org/officeDocument/2006/relationships/image" Target="../media/image600.png"/><Relationship Id="rId71" Type="http://schemas.openxmlformats.org/officeDocument/2006/relationships/image" Target="../media/image920.png"/><Relationship Id="rId92" Type="http://schemas.openxmlformats.org/officeDocument/2006/relationships/customXml" Target="../ink/ink860.xml"/><Relationship Id="rId162" Type="http://schemas.openxmlformats.org/officeDocument/2006/relationships/customXml" Target="../ink/ink893.xml"/><Relationship Id="rId183" Type="http://schemas.openxmlformats.org/officeDocument/2006/relationships/image" Target="../media/image114.png"/><Relationship Id="rId2" Type="http://schemas.openxmlformats.org/officeDocument/2006/relationships/customXml" Target="../ink/ink815.xml"/><Relationship Id="rId29" Type="http://schemas.openxmlformats.org/officeDocument/2006/relationships/image" Target="../media/image710.png"/><Relationship Id="rId24" Type="http://schemas.openxmlformats.org/officeDocument/2006/relationships/customXml" Target="../ink/ink826.xml"/><Relationship Id="rId40" Type="http://schemas.openxmlformats.org/officeDocument/2006/relationships/customXml" Target="../ink/ink834.xml"/><Relationship Id="rId45" Type="http://schemas.openxmlformats.org/officeDocument/2006/relationships/image" Target="../media/image790.png"/><Relationship Id="rId66" Type="http://schemas.openxmlformats.org/officeDocument/2006/relationships/customXml" Target="../ink/ink847.xml"/><Relationship Id="rId87" Type="http://schemas.openxmlformats.org/officeDocument/2006/relationships/image" Target="../media/image100.png"/><Relationship Id="rId110" Type="http://schemas.openxmlformats.org/officeDocument/2006/relationships/customXml" Target="../ink/ink869.xml"/><Relationship Id="rId131" Type="http://schemas.openxmlformats.org/officeDocument/2006/relationships/image" Target="../media/image1220.png"/><Relationship Id="rId136" Type="http://schemas.openxmlformats.org/officeDocument/2006/relationships/customXml" Target="../ink/ink880.xml"/><Relationship Id="rId157" Type="http://schemas.openxmlformats.org/officeDocument/2006/relationships/image" Target="../media/image135.png"/><Relationship Id="rId178" Type="http://schemas.openxmlformats.org/officeDocument/2006/relationships/customXml" Target="../ink/ink900.xml"/><Relationship Id="rId61" Type="http://schemas.openxmlformats.org/officeDocument/2006/relationships/image" Target="../media/image870.png"/><Relationship Id="rId82" Type="http://schemas.openxmlformats.org/officeDocument/2006/relationships/customXml" Target="../ink/ink855.xml"/><Relationship Id="rId152" Type="http://schemas.openxmlformats.org/officeDocument/2006/relationships/customXml" Target="../ink/ink888.xml"/><Relationship Id="rId173" Type="http://schemas.openxmlformats.org/officeDocument/2006/relationships/image" Target="../media/image1430.png"/><Relationship Id="rId194" Type="http://schemas.openxmlformats.org/officeDocument/2006/relationships/image" Target="../media/image150.png"/><Relationship Id="rId199" Type="http://schemas.openxmlformats.org/officeDocument/2006/relationships/customXml" Target="../ink/ink911.xml"/><Relationship Id="rId19" Type="http://schemas.openxmlformats.org/officeDocument/2006/relationships/image" Target="../media/image660.png"/><Relationship Id="rId14" Type="http://schemas.openxmlformats.org/officeDocument/2006/relationships/customXml" Target="../ink/ink821.xml"/><Relationship Id="rId30" Type="http://schemas.openxmlformats.org/officeDocument/2006/relationships/customXml" Target="../ink/ink829.xml"/><Relationship Id="rId35" Type="http://schemas.openxmlformats.org/officeDocument/2006/relationships/image" Target="../media/image740.png"/><Relationship Id="rId56" Type="http://schemas.openxmlformats.org/officeDocument/2006/relationships/customXml" Target="../ink/ink842.xml"/><Relationship Id="rId77" Type="http://schemas.openxmlformats.org/officeDocument/2006/relationships/image" Target="../media/image950.png"/><Relationship Id="rId100" Type="http://schemas.openxmlformats.org/officeDocument/2006/relationships/customXml" Target="../ink/ink864.xml"/><Relationship Id="rId105" Type="http://schemas.openxmlformats.org/officeDocument/2006/relationships/image" Target="../media/image109.png"/><Relationship Id="rId126" Type="http://schemas.openxmlformats.org/officeDocument/2006/relationships/customXml" Target="../ink/ink876.xml"/><Relationship Id="rId147" Type="http://schemas.openxmlformats.org/officeDocument/2006/relationships/image" Target="../media/image130.png"/><Relationship Id="rId8" Type="http://schemas.openxmlformats.org/officeDocument/2006/relationships/customXml" Target="../ink/ink818.xml"/><Relationship Id="rId51" Type="http://schemas.openxmlformats.org/officeDocument/2006/relationships/image" Target="../media/image820.png"/><Relationship Id="rId72" Type="http://schemas.openxmlformats.org/officeDocument/2006/relationships/customXml" Target="../ink/ink850.xml"/><Relationship Id="rId93" Type="http://schemas.openxmlformats.org/officeDocument/2006/relationships/image" Target="../media/image103.png"/><Relationship Id="rId98" Type="http://schemas.openxmlformats.org/officeDocument/2006/relationships/customXml" Target="../ink/ink863.xml"/><Relationship Id="rId121" Type="http://schemas.openxmlformats.org/officeDocument/2006/relationships/image" Target="../media/image117.png"/><Relationship Id="rId142" Type="http://schemas.openxmlformats.org/officeDocument/2006/relationships/customXml" Target="../ink/ink883.xml"/><Relationship Id="rId163" Type="http://schemas.openxmlformats.org/officeDocument/2006/relationships/image" Target="../media/image138.png"/><Relationship Id="rId184" Type="http://schemas.openxmlformats.org/officeDocument/2006/relationships/customXml" Target="../ink/ink903.xml"/><Relationship Id="rId189" Type="http://schemas.openxmlformats.org/officeDocument/2006/relationships/customXml" Target="../ink/ink906.xml"/><Relationship Id="rId3" Type="http://schemas.openxmlformats.org/officeDocument/2006/relationships/image" Target="../media/image5810.png"/><Relationship Id="rId25" Type="http://schemas.openxmlformats.org/officeDocument/2006/relationships/image" Target="../media/image690.png"/><Relationship Id="rId46" Type="http://schemas.openxmlformats.org/officeDocument/2006/relationships/customXml" Target="../ink/ink837.xml"/><Relationship Id="rId67" Type="http://schemas.openxmlformats.org/officeDocument/2006/relationships/image" Target="../media/image900.png"/><Relationship Id="rId137" Type="http://schemas.openxmlformats.org/officeDocument/2006/relationships/image" Target="../media/image125.png"/><Relationship Id="rId158" Type="http://schemas.openxmlformats.org/officeDocument/2006/relationships/customXml" Target="../ink/ink891.xml"/><Relationship Id="rId20" Type="http://schemas.openxmlformats.org/officeDocument/2006/relationships/customXml" Target="../ink/ink824.xml"/><Relationship Id="rId41" Type="http://schemas.openxmlformats.org/officeDocument/2006/relationships/image" Target="../media/image770.png"/><Relationship Id="rId62" Type="http://schemas.openxmlformats.org/officeDocument/2006/relationships/customXml" Target="../ink/ink845.xml"/><Relationship Id="rId83" Type="http://schemas.openxmlformats.org/officeDocument/2006/relationships/image" Target="../media/image98.png"/><Relationship Id="rId88" Type="http://schemas.openxmlformats.org/officeDocument/2006/relationships/customXml" Target="../ink/ink858.xml"/><Relationship Id="rId111" Type="http://schemas.openxmlformats.org/officeDocument/2006/relationships/image" Target="../media/image112.png"/><Relationship Id="rId132" Type="http://schemas.openxmlformats.org/officeDocument/2006/relationships/customXml" Target="../ink/ink878.xml"/><Relationship Id="rId153" Type="http://schemas.openxmlformats.org/officeDocument/2006/relationships/image" Target="../media/image133.png"/><Relationship Id="rId174" Type="http://schemas.openxmlformats.org/officeDocument/2006/relationships/customXml" Target="../ink/ink898.xml"/><Relationship Id="rId179" Type="http://schemas.openxmlformats.org/officeDocument/2006/relationships/image" Target="../media/image146.png"/><Relationship Id="rId195" Type="http://schemas.openxmlformats.org/officeDocument/2006/relationships/customXml" Target="../ink/ink909.xml"/><Relationship Id="rId190" Type="http://schemas.openxmlformats.org/officeDocument/2006/relationships/image" Target="../media/image148.png"/><Relationship Id="rId15" Type="http://schemas.openxmlformats.org/officeDocument/2006/relationships/image" Target="../media/image640.png"/><Relationship Id="rId36" Type="http://schemas.openxmlformats.org/officeDocument/2006/relationships/customXml" Target="../ink/ink832.xml"/><Relationship Id="rId57" Type="http://schemas.openxmlformats.org/officeDocument/2006/relationships/image" Target="../media/image850.png"/><Relationship Id="rId106" Type="http://schemas.openxmlformats.org/officeDocument/2006/relationships/customXml" Target="../ink/ink867.xml"/><Relationship Id="rId127" Type="http://schemas.openxmlformats.org/officeDocument/2006/relationships/image" Target="../media/image120.png"/><Relationship Id="rId10" Type="http://schemas.openxmlformats.org/officeDocument/2006/relationships/customXml" Target="../ink/ink819.xml"/><Relationship Id="rId31" Type="http://schemas.openxmlformats.org/officeDocument/2006/relationships/image" Target="../media/image720.png"/><Relationship Id="rId52" Type="http://schemas.openxmlformats.org/officeDocument/2006/relationships/customXml" Target="../ink/ink840.xml"/><Relationship Id="rId73" Type="http://schemas.openxmlformats.org/officeDocument/2006/relationships/image" Target="../media/image930.png"/><Relationship Id="rId78" Type="http://schemas.openxmlformats.org/officeDocument/2006/relationships/customXml" Target="../ink/ink853.xml"/><Relationship Id="rId94" Type="http://schemas.openxmlformats.org/officeDocument/2006/relationships/customXml" Target="../ink/ink861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874.xml"/><Relationship Id="rId143" Type="http://schemas.openxmlformats.org/officeDocument/2006/relationships/image" Target="../media/image128.png"/><Relationship Id="rId148" Type="http://schemas.openxmlformats.org/officeDocument/2006/relationships/customXml" Target="../ink/ink886.xml"/><Relationship Id="rId164" Type="http://schemas.openxmlformats.org/officeDocument/2006/relationships/customXml" Target="../ink/ink894.xml"/><Relationship Id="rId169" Type="http://schemas.openxmlformats.org/officeDocument/2006/relationships/image" Target="../media/image141.png"/><Relationship Id="rId185" Type="http://schemas.openxmlformats.org/officeDocument/2006/relationships/image" Target="../media/image121.png"/><Relationship Id="rId4" Type="http://schemas.openxmlformats.org/officeDocument/2006/relationships/customXml" Target="../ink/ink816.xml"/><Relationship Id="rId9" Type="http://schemas.openxmlformats.org/officeDocument/2006/relationships/image" Target="../media/image610.png"/><Relationship Id="rId180" Type="http://schemas.openxmlformats.org/officeDocument/2006/relationships/customXml" Target="../ink/ink901.xml"/><Relationship Id="rId26" Type="http://schemas.openxmlformats.org/officeDocument/2006/relationships/customXml" Target="../ink/ink827.xml"/><Relationship Id="rId47" Type="http://schemas.openxmlformats.org/officeDocument/2006/relationships/image" Target="../media/image800.png"/><Relationship Id="rId68" Type="http://schemas.openxmlformats.org/officeDocument/2006/relationships/customXml" Target="../ink/ink848.xml"/><Relationship Id="rId89" Type="http://schemas.openxmlformats.org/officeDocument/2006/relationships/image" Target="../media/image101.png"/><Relationship Id="rId112" Type="http://schemas.openxmlformats.org/officeDocument/2006/relationships/customXml" Target="../ink/ink870.xml"/><Relationship Id="rId133" Type="http://schemas.openxmlformats.org/officeDocument/2006/relationships/image" Target="../media/image1230.png"/><Relationship Id="rId154" Type="http://schemas.openxmlformats.org/officeDocument/2006/relationships/customXml" Target="../ink/ink889.xml"/><Relationship Id="rId175" Type="http://schemas.openxmlformats.org/officeDocument/2006/relationships/image" Target="../media/image1440.png"/><Relationship Id="rId196" Type="http://schemas.openxmlformats.org/officeDocument/2006/relationships/image" Target="../media/image152.png"/><Relationship Id="rId200" Type="http://schemas.openxmlformats.org/officeDocument/2006/relationships/image" Target="../media/image154.png"/><Relationship Id="rId16" Type="http://schemas.openxmlformats.org/officeDocument/2006/relationships/customXml" Target="../ink/ink822.xml"/><Relationship Id="rId37" Type="http://schemas.openxmlformats.org/officeDocument/2006/relationships/image" Target="../media/image750.png"/><Relationship Id="rId58" Type="http://schemas.openxmlformats.org/officeDocument/2006/relationships/customXml" Target="../ink/ink843.xml"/><Relationship Id="rId79" Type="http://schemas.openxmlformats.org/officeDocument/2006/relationships/image" Target="../media/image960.png"/><Relationship Id="rId102" Type="http://schemas.openxmlformats.org/officeDocument/2006/relationships/customXml" Target="../ink/ink865.xml"/><Relationship Id="rId123" Type="http://schemas.openxmlformats.org/officeDocument/2006/relationships/image" Target="../media/image118.png"/><Relationship Id="rId144" Type="http://schemas.openxmlformats.org/officeDocument/2006/relationships/customXml" Target="../ink/ink884.xml"/><Relationship Id="rId90" Type="http://schemas.openxmlformats.org/officeDocument/2006/relationships/customXml" Target="../ink/ink859.xml"/><Relationship Id="rId165" Type="http://schemas.openxmlformats.org/officeDocument/2006/relationships/image" Target="../media/image139.png"/><Relationship Id="rId186" Type="http://schemas.openxmlformats.org/officeDocument/2006/relationships/customXml" Target="../ink/ink904.xml"/><Relationship Id="rId27" Type="http://schemas.openxmlformats.org/officeDocument/2006/relationships/image" Target="../media/image700.png"/><Relationship Id="rId48" Type="http://schemas.openxmlformats.org/officeDocument/2006/relationships/customXml" Target="../ink/ink838.xml"/><Relationship Id="rId69" Type="http://schemas.openxmlformats.org/officeDocument/2006/relationships/image" Target="../media/image910.png"/><Relationship Id="rId113" Type="http://schemas.openxmlformats.org/officeDocument/2006/relationships/image" Target="../media/image113.png"/><Relationship Id="rId134" Type="http://schemas.openxmlformats.org/officeDocument/2006/relationships/customXml" Target="../ink/ink879.xml"/><Relationship Id="rId80" Type="http://schemas.openxmlformats.org/officeDocument/2006/relationships/customXml" Target="../ink/ink854.xml"/><Relationship Id="rId155" Type="http://schemas.openxmlformats.org/officeDocument/2006/relationships/image" Target="../media/image134.png"/><Relationship Id="rId176" Type="http://schemas.openxmlformats.org/officeDocument/2006/relationships/customXml" Target="../ink/ink899.xml"/><Relationship Id="rId197" Type="http://schemas.openxmlformats.org/officeDocument/2006/relationships/customXml" Target="../ink/ink910.xml"/><Relationship Id="rId17" Type="http://schemas.openxmlformats.org/officeDocument/2006/relationships/image" Target="../media/image650.png"/><Relationship Id="rId38" Type="http://schemas.openxmlformats.org/officeDocument/2006/relationships/customXml" Target="../ink/ink833.xml"/><Relationship Id="rId59" Type="http://schemas.openxmlformats.org/officeDocument/2006/relationships/image" Target="../media/image860.png"/><Relationship Id="rId103" Type="http://schemas.openxmlformats.org/officeDocument/2006/relationships/image" Target="../media/image108.png"/><Relationship Id="rId124" Type="http://schemas.openxmlformats.org/officeDocument/2006/relationships/customXml" Target="../ink/ink875.xml"/><Relationship Id="rId70" Type="http://schemas.openxmlformats.org/officeDocument/2006/relationships/customXml" Target="../ink/ink849.xml"/><Relationship Id="rId91" Type="http://schemas.openxmlformats.org/officeDocument/2006/relationships/image" Target="../media/image102.png"/><Relationship Id="rId145" Type="http://schemas.openxmlformats.org/officeDocument/2006/relationships/image" Target="../media/image129.png"/><Relationship Id="rId166" Type="http://schemas.openxmlformats.org/officeDocument/2006/relationships/customXml" Target="../ink/ink895.xml"/><Relationship Id="rId187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828.xml"/><Relationship Id="rId49" Type="http://schemas.openxmlformats.org/officeDocument/2006/relationships/image" Target="../media/image810.png"/><Relationship Id="rId114" Type="http://schemas.openxmlformats.org/officeDocument/2006/relationships/customXml" Target="../ink/ink871.xml"/><Relationship Id="rId60" Type="http://schemas.openxmlformats.org/officeDocument/2006/relationships/customXml" Target="../ink/ink844.xml"/><Relationship Id="rId81" Type="http://schemas.openxmlformats.org/officeDocument/2006/relationships/image" Target="../media/image970.png"/><Relationship Id="rId135" Type="http://schemas.openxmlformats.org/officeDocument/2006/relationships/image" Target="../media/image124.png"/><Relationship Id="rId156" Type="http://schemas.openxmlformats.org/officeDocument/2006/relationships/customXml" Target="../ink/ink890.xml"/><Relationship Id="rId177" Type="http://schemas.openxmlformats.org/officeDocument/2006/relationships/image" Target="../media/image145.png"/><Relationship Id="rId198" Type="http://schemas.openxmlformats.org/officeDocument/2006/relationships/image" Target="../media/image153.png"/><Relationship Id="rId18" Type="http://schemas.openxmlformats.org/officeDocument/2006/relationships/customXml" Target="../ink/ink823.xml"/><Relationship Id="rId39" Type="http://schemas.openxmlformats.org/officeDocument/2006/relationships/image" Target="../media/image760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0.png"/><Relationship Id="rId42" Type="http://schemas.openxmlformats.org/officeDocument/2006/relationships/customXml" Target="../ink/ink932.xml"/><Relationship Id="rId63" Type="http://schemas.openxmlformats.org/officeDocument/2006/relationships/image" Target="../media/image880.png"/><Relationship Id="rId84" Type="http://schemas.openxmlformats.org/officeDocument/2006/relationships/customXml" Target="../ink/ink953.xml"/><Relationship Id="rId138" Type="http://schemas.openxmlformats.org/officeDocument/2006/relationships/customXml" Target="../ink/ink978.xml"/><Relationship Id="rId159" Type="http://schemas.openxmlformats.org/officeDocument/2006/relationships/image" Target="../media/image136.png"/><Relationship Id="rId170" Type="http://schemas.openxmlformats.org/officeDocument/2006/relationships/customXml" Target="../ink/ink993.xml"/><Relationship Id="rId191" Type="http://schemas.openxmlformats.org/officeDocument/2006/relationships/image" Target="../media/image114.png"/><Relationship Id="rId205" Type="http://schemas.openxmlformats.org/officeDocument/2006/relationships/image" Target="../media/image155.png"/><Relationship Id="rId107" Type="http://schemas.openxmlformats.org/officeDocument/2006/relationships/image" Target="../media/image110.png"/><Relationship Id="rId11" Type="http://schemas.openxmlformats.org/officeDocument/2006/relationships/image" Target="../media/image620.png"/><Relationship Id="rId32" Type="http://schemas.openxmlformats.org/officeDocument/2006/relationships/customXml" Target="../ink/ink927.xml"/><Relationship Id="rId53" Type="http://schemas.openxmlformats.org/officeDocument/2006/relationships/image" Target="../media/image830.png"/><Relationship Id="rId74" Type="http://schemas.openxmlformats.org/officeDocument/2006/relationships/customXml" Target="../ink/ink948.xml"/><Relationship Id="rId128" Type="http://schemas.openxmlformats.org/officeDocument/2006/relationships/customXml" Target="../ink/ink974.xml"/><Relationship Id="rId149" Type="http://schemas.openxmlformats.org/officeDocument/2006/relationships/image" Target="../media/image131.png"/><Relationship Id="rId5" Type="http://schemas.openxmlformats.org/officeDocument/2006/relationships/image" Target="../media/image595.png"/><Relationship Id="rId95" Type="http://schemas.openxmlformats.org/officeDocument/2006/relationships/image" Target="../media/image104.png"/><Relationship Id="rId160" Type="http://schemas.openxmlformats.org/officeDocument/2006/relationships/customXml" Target="../ink/ink989.xml"/><Relationship Id="rId181" Type="http://schemas.openxmlformats.org/officeDocument/2006/relationships/image" Target="../media/image147.png"/><Relationship Id="rId22" Type="http://schemas.openxmlformats.org/officeDocument/2006/relationships/customXml" Target="../ink/ink922.xml"/><Relationship Id="rId43" Type="http://schemas.openxmlformats.org/officeDocument/2006/relationships/image" Target="../media/image780.png"/><Relationship Id="rId64" Type="http://schemas.openxmlformats.org/officeDocument/2006/relationships/customXml" Target="../ink/ink943.xml"/><Relationship Id="rId118" Type="http://schemas.openxmlformats.org/officeDocument/2006/relationships/customXml" Target="../ink/ink969.xml"/><Relationship Id="rId139" Type="http://schemas.openxmlformats.org/officeDocument/2006/relationships/image" Target="../media/image126.png"/><Relationship Id="rId85" Type="http://schemas.openxmlformats.org/officeDocument/2006/relationships/image" Target="../media/image99.png"/><Relationship Id="rId150" Type="http://schemas.openxmlformats.org/officeDocument/2006/relationships/customXml" Target="../ink/ink984.xml"/><Relationship Id="rId171" Type="http://schemas.openxmlformats.org/officeDocument/2006/relationships/image" Target="../media/image142.png"/><Relationship Id="rId192" Type="http://schemas.openxmlformats.org/officeDocument/2006/relationships/customXml" Target="../ink/ink1002.xml"/><Relationship Id="rId206" Type="http://schemas.openxmlformats.org/officeDocument/2006/relationships/customXml" Target="../ink/ink1010.xml"/><Relationship Id="rId12" Type="http://schemas.openxmlformats.org/officeDocument/2006/relationships/customXml" Target="../ink/ink917.xml"/><Relationship Id="rId33" Type="http://schemas.openxmlformats.org/officeDocument/2006/relationships/image" Target="../media/image730.png"/><Relationship Id="rId108" Type="http://schemas.openxmlformats.org/officeDocument/2006/relationships/customXml" Target="../ink/ink965.xml"/><Relationship Id="rId54" Type="http://schemas.openxmlformats.org/officeDocument/2006/relationships/customXml" Target="../ink/ink938.xml"/><Relationship Id="rId75" Type="http://schemas.openxmlformats.org/officeDocument/2006/relationships/image" Target="../media/image940.png"/><Relationship Id="rId96" Type="http://schemas.openxmlformats.org/officeDocument/2006/relationships/customXml" Target="../ink/ink959.xml"/><Relationship Id="rId140" Type="http://schemas.openxmlformats.org/officeDocument/2006/relationships/customXml" Target="../ink/ink979.xml"/><Relationship Id="rId161" Type="http://schemas.openxmlformats.org/officeDocument/2006/relationships/image" Target="../media/image1370.png"/><Relationship Id="rId182" Type="http://schemas.openxmlformats.org/officeDocument/2006/relationships/customXml" Target="../ink/ink999.xml"/><Relationship Id="rId6" Type="http://schemas.openxmlformats.org/officeDocument/2006/relationships/customXml" Target="../ink/ink914.xml"/><Relationship Id="rId23" Type="http://schemas.openxmlformats.org/officeDocument/2006/relationships/image" Target="../media/image680.png"/><Relationship Id="rId119" Type="http://schemas.openxmlformats.org/officeDocument/2006/relationships/image" Target="../media/image116.png"/><Relationship Id="rId44" Type="http://schemas.openxmlformats.org/officeDocument/2006/relationships/customXml" Target="../ink/ink933.xml"/><Relationship Id="rId65" Type="http://schemas.openxmlformats.org/officeDocument/2006/relationships/image" Target="../media/image890.png"/><Relationship Id="rId86" Type="http://schemas.openxmlformats.org/officeDocument/2006/relationships/customXml" Target="../ink/ink954.xml"/><Relationship Id="rId151" Type="http://schemas.openxmlformats.org/officeDocument/2006/relationships/image" Target="../media/image132.png"/><Relationship Id="rId172" Type="http://schemas.openxmlformats.org/officeDocument/2006/relationships/customXml" Target="../ink/ink994.xml"/><Relationship Id="rId193" Type="http://schemas.openxmlformats.org/officeDocument/2006/relationships/image" Target="../media/image121.png"/><Relationship Id="rId207" Type="http://schemas.openxmlformats.org/officeDocument/2006/relationships/image" Target="../media/image156.png"/><Relationship Id="rId13" Type="http://schemas.openxmlformats.org/officeDocument/2006/relationships/image" Target="../media/image630.png"/><Relationship Id="rId109" Type="http://schemas.openxmlformats.org/officeDocument/2006/relationships/image" Target="../media/image111.png"/><Relationship Id="rId34" Type="http://schemas.openxmlformats.org/officeDocument/2006/relationships/customXml" Target="../ink/ink928.xml"/><Relationship Id="rId55" Type="http://schemas.openxmlformats.org/officeDocument/2006/relationships/image" Target="../media/image840.png"/><Relationship Id="rId76" Type="http://schemas.openxmlformats.org/officeDocument/2006/relationships/customXml" Target="../ink/ink949.xml"/><Relationship Id="rId97" Type="http://schemas.openxmlformats.org/officeDocument/2006/relationships/image" Target="../media/image105.png"/><Relationship Id="rId120" Type="http://schemas.openxmlformats.org/officeDocument/2006/relationships/customXml" Target="../ink/ink970.xml"/><Relationship Id="rId141" Type="http://schemas.openxmlformats.org/officeDocument/2006/relationships/image" Target="../media/image127.png"/><Relationship Id="rId7" Type="http://schemas.openxmlformats.org/officeDocument/2006/relationships/image" Target="../media/image600.png"/><Relationship Id="rId71" Type="http://schemas.openxmlformats.org/officeDocument/2006/relationships/image" Target="../media/image920.png"/><Relationship Id="rId92" Type="http://schemas.openxmlformats.org/officeDocument/2006/relationships/customXml" Target="../ink/ink957.xml"/><Relationship Id="rId162" Type="http://schemas.openxmlformats.org/officeDocument/2006/relationships/customXml" Target="../ink/ink990.xml"/><Relationship Id="rId183" Type="http://schemas.openxmlformats.org/officeDocument/2006/relationships/image" Target="../media/image1480.png"/><Relationship Id="rId2" Type="http://schemas.openxmlformats.org/officeDocument/2006/relationships/customXml" Target="../ink/ink912.xml"/><Relationship Id="rId29" Type="http://schemas.openxmlformats.org/officeDocument/2006/relationships/image" Target="../media/image710.png"/><Relationship Id="rId24" Type="http://schemas.openxmlformats.org/officeDocument/2006/relationships/customXml" Target="../ink/ink923.xml"/><Relationship Id="rId40" Type="http://schemas.openxmlformats.org/officeDocument/2006/relationships/customXml" Target="../ink/ink931.xml"/><Relationship Id="rId45" Type="http://schemas.openxmlformats.org/officeDocument/2006/relationships/image" Target="../media/image790.png"/><Relationship Id="rId66" Type="http://schemas.openxmlformats.org/officeDocument/2006/relationships/customXml" Target="../ink/ink944.xml"/><Relationship Id="rId87" Type="http://schemas.openxmlformats.org/officeDocument/2006/relationships/image" Target="../media/image100.png"/><Relationship Id="rId110" Type="http://schemas.openxmlformats.org/officeDocument/2006/relationships/customXml" Target="../ink/ink966.xml"/><Relationship Id="rId131" Type="http://schemas.openxmlformats.org/officeDocument/2006/relationships/image" Target="../media/image1220.png"/><Relationship Id="rId136" Type="http://schemas.openxmlformats.org/officeDocument/2006/relationships/customXml" Target="../ink/ink977.xml"/><Relationship Id="rId157" Type="http://schemas.openxmlformats.org/officeDocument/2006/relationships/image" Target="../media/image135.png"/><Relationship Id="rId178" Type="http://schemas.openxmlformats.org/officeDocument/2006/relationships/customXml" Target="../ink/ink997.xml"/><Relationship Id="rId61" Type="http://schemas.openxmlformats.org/officeDocument/2006/relationships/image" Target="../media/image870.png"/><Relationship Id="rId82" Type="http://schemas.openxmlformats.org/officeDocument/2006/relationships/customXml" Target="../ink/ink952.xml"/><Relationship Id="rId152" Type="http://schemas.openxmlformats.org/officeDocument/2006/relationships/customXml" Target="../ink/ink985.xml"/><Relationship Id="rId173" Type="http://schemas.openxmlformats.org/officeDocument/2006/relationships/image" Target="../media/image1430.png"/><Relationship Id="rId194" Type="http://schemas.openxmlformats.org/officeDocument/2006/relationships/customXml" Target="../ink/ink1003.xml"/><Relationship Id="rId199" Type="http://schemas.openxmlformats.org/officeDocument/2006/relationships/image" Target="../media/image149.png"/><Relationship Id="rId203" Type="http://schemas.openxmlformats.org/officeDocument/2006/relationships/image" Target="../media/image152.png"/><Relationship Id="rId19" Type="http://schemas.openxmlformats.org/officeDocument/2006/relationships/image" Target="../media/image660.png"/><Relationship Id="rId14" Type="http://schemas.openxmlformats.org/officeDocument/2006/relationships/customXml" Target="../ink/ink918.xml"/><Relationship Id="rId30" Type="http://schemas.openxmlformats.org/officeDocument/2006/relationships/customXml" Target="../ink/ink926.xml"/><Relationship Id="rId35" Type="http://schemas.openxmlformats.org/officeDocument/2006/relationships/image" Target="../media/image740.png"/><Relationship Id="rId56" Type="http://schemas.openxmlformats.org/officeDocument/2006/relationships/customXml" Target="../ink/ink939.xml"/><Relationship Id="rId77" Type="http://schemas.openxmlformats.org/officeDocument/2006/relationships/image" Target="../media/image950.png"/><Relationship Id="rId100" Type="http://schemas.openxmlformats.org/officeDocument/2006/relationships/customXml" Target="../ink/ink961.xml"/><Relationship Id="rId105" Type="http://schemas.openxmlformats.org/officeDocument/2006/relationships/image" Target="../media/image109.png"/><Relationship Id="rId126" Type="http://schemas.openxmlformats.org/officeDocument/2006/relationships/customXml" Target="../ink/ink973.xml"/><Relationship Id="rId147" Type="http://schemas.openxmlformats.org/officeDocument/2006/relationships/image" Target="../media/image130.png"/><Relationship Id="rId8" Type="http://schemas.openxmlformats.org/officeDocument/2006/relationships/customXml" Target="../ink/ink915.xml"/><Relationship Id="rId51" Type="http://schemas.openxmlformats.org/officeDocument/2006/relationships/image" Target="../media/image820.png"/><Relationship Id="rId72" Type="http://schemas.openxmlformats.org/officeDocument/2006/relationships/customXml" Target="../ink/ink947.xml"/><Relationship Id="rId93" Type="http://schemas.openxmlformats.org/officeDocument/2006/relationships/image" Target="../media/image103.png"/><Relationship Id="rId98" Type="http://schemas.openxmlformats.org/officeDocument/2006/relationships/customXml" Target="../ink/ink960.xml"/><Relationship Id="rId121" Type="http://schemas.openxmlformats.org/officeDocument/2006/relationships/image" Target="../media/image117.png"/><Relationship Id="rId142" Type="http://schemas.openxmlformats.org/officeDocument/2006/relationships/customXml" Target="../ink/ink980.xml"/><Relationship Id="rId163" Type="http://schemas.openxmlformats.org/officeDocument/2006/relationships/image" Target="../media/image138.png"/><Relationship Id="rId184" Type="http://schemas.openxmlformats.org/officeDocument/2006/relationships/customXml" Target="../ink/ink1000.xml"/><Relationship Id="rId189" Type="http://schemas.openxmlformats.org/officeDocument/2006/relationships/image" Target="../media/image151.png"/><Relationship Id="rId3" Type="http://schemas.openxmlformats.org/officeDocument/2006/relationships/image" Target="../media/image5810.png"/><Relationship Id="rId25" Type="http://schemas.openxmlformats.org/officeDocument/2006/relationships/image" Target="../media/image690.png"/><Relationship Id="rId46" Type="http://schemas.openxmlformats.org/officeDocument/2006/relationships/customXml" Target="../ink/ink934.xml"/><Relationship Id="rId67" Type="http://schemas.openxmlformats.org/officeDocument/2006/relationships/image" Target="../media/image900.png"/><Relationship Id="rId137" Type="http://schemas.openxmlformats.org/officeDocument/2006/relationships/image" Target="../media/image125.png"/><Relationship Id="rId158" Type="http://schemas.openxmlformats.org/officeDocument/2006/relationships/customXml" Target="../ink/ink988.xml"/><Relationship Id="rId20" Type="http://schemas.openxmlformats.org/officeDocument/2006/relationships/customXml" Target="../ink/ink921.xml"/><Relationship Id="rId41" Type="http://schemas.openxmlformats.org/officeDocument/2006/relationships/image" Target="../media/image770.png"/><Relationship Id="rId62" Type="http://schemas.openxmlformats.org/officeDocument/2006/relationships/customXml" Target="../ink/ink942.xml"/><Relationship Id="rId83" Type="http://schemas.openxmlformats.org/officeDocument/2006/relationships/image" Target="../media/image98.png"/><Relationship Id="rId88" Type="http://schemas.openxmlformats.org/officeDocument/2006/relationships/customXml" Target="../ink/ink955.xml"/><Relationship Id="rId111" Type="http://schemas.openxmlformats.org/officeDocument/2006/relationships/image" Target="../media/image112.png"/><Relationship Id="rId132" Type="http://schemas.openxmlformats.org/officeDocument/2006/relationships/customXml" Target="../ink/ink975.xml"/><Relationship Id="rId153" Type="http://schemas.openxmlformats.org/officeDocument/2006/relationships/image" Target="../media/image133.png"/><Relationship Id="rId174" Type="http://schemas.openxmlformats.org/officeDocument/2006/relationships/customXml" Target="../ink/ink995.xml"/><Relationship Id="rId179" Type="http://schemas.openxmlformats.org/officeDocument/2006/relationships/image" Target="../media/image146.png"/><Relationship Id="rId195" Type="http://schemas.openxmlformats.org/officeDocument/2006/relationships/image" Target="../media/image140.png"/><Relationship Id="rId190" Type="http://schemas.openxmlformats.org/officeDocument/2006/relationships/customXml" Target="../ink/ink1001.xml"/><Relationship Id="rId204" Type="http://schemas.openxmlformats.org/officeDocument/2006/relationships/customXml" Target="../ink/ink1009.xml"/><Relationship Id="rId15" Type="http://schemas.openxmlformats.org/officeDocument/2006/relationships/image" Target="../media/image640.png"/><Relationship Id="rId36" Type="http://schemas.openxmlformats.org/officeDocument/2006/relationships/customXml" Target="../ink/ink929.xml"/><Relationship Id="rId57" Type="http://schemas.openxmlformats.org/officeDocument/2006/relationships/image" Target="../media/image850.png"/><Relationship Id="rId106" Type="http://schemas.openxmlformats.org/officeDocument/2006/relationships/customXml" Target="../ink/ink964.xml"/><Relationship Id="rId127" Type="http://schemas.openxmlformats.org/officeDocument/2006/relationships/image" Target="../media/image120.png"/><Relationship Id="rId10" Type="http://schemas.openxmlformats.org/officeDocument/2006/relationships/customXml" Target="../ink/ink916.xml"/><Relationship Id="rId31" Type="http://schemas.openxmlformats.org/officeDocument/2006/relationships/image" Target="../media/image720.png"/><Relationship Id="rId52" Type="http://schemas.openxmlformats.org/officeDocument/2006/relationships/customXml" Target="../ink/ink937.xml"/><Relationship Id="rId73" Type="http://schemas.openxmlformats.org/officeDocument/2006/relationships/image" Target="../media/image930.png"/><Relationship Id="rId78" Type="http://schemas.openxmlformats.org/officeDocument/2006/relationships/customXml" Target="../ink/ink950.xml"/><Relationship Id="rId94" Type="http://schemas.openxmlformats.org/officeDocument/2006/relationships/customXml" Target="../ink/ink958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971.xml"/><Relationship Id="rId143" Type="http://schemas.openxmlformats.org/officeDocument/2006/relationships/image" Target="../media/image128.png"/><Relationship Id="rId148" Type="http://schemas.openxmlformats.org/officeDocument/2006/relationships/customXml" Target="../ink/ink983.xml"/><Relationship Id="rId164" Type="http://schemas.openxmlformats.org/officeDocument/2006/relationships/customXml" Target="../ink/ink991.xml"/><Relationship Id="rId169" Type="http://schemas.openxmlformats.org/officeDocument/2006/relationships/image" Target="../media/image141.png"/><Relationship Id="rId4" Type="http://schemas.openxmlformats.org/officeDocument/2006/relationships/customXml" Target="../ink/ink913.xml"/><Relationship Id="rId9" Type="http://schemas.openxmlformats.org/officeDocument/2006/relationships/image" Target="../media/image610.png"/><Relationship Id="rId180" Type="http://schemas.openxmlformats.org/officeDocument/2006/relationships/customXml" Target="../ink/ink998.xml"/><Relationship Id="rId26" Type="http://schemas.openxmlformats.org/officeDocument/2006/relationships/customXml" Target="../ink/ink924.xml"/><Relationship Id="rId47" Type="http://schemas.openxmlformats.org/officeDocument/2006/relationships/image" Target="../media/image800.png"/><Relationship Id="rId68" Type="http://schemas.openxmlformats.org/officeDocument/2006/relationships/customXml" Target="../ink/ink945.xml"/><Relationship Id="rId89" Type="http://schemas.openxmlformats.org/officeDocument/2006/relationships/image" Target="../media/image101.png"/><Relationship Id="rId112" Type="http://schemas.openxmlformats.org/officeDocument/2006/relationships/customXml" Target="../ink/ink967.xml"/><Relationship Id="rId133" Type="http://schemas.openxmlformats.org/officeDocument/2006/relationships/image" Target="../media/image1230.png"/><Relationship Id="rId154" Type="http://schemas.openxmlformats.org/officeDocument/2006/relationships/customXml" Target="../ink/ink986.xml"/><Relationship Id="rId175" Type="http://schemas.openxmlformats.org/officeDocument/2006/relationships/image" Target="../media/image1440.png"/><Relationship Id="rId196" Type="http://schemas.openxmlformats.org/officeDocument/2006/relationships/customXml" Target="../ink/ink1004.xml"/><Relationship Id="rId200" Type="http://schemas.openxmlformats.org/officeDocument/2006/relationships/customXml" Target="../ink/ink1007.xml"/><Relationship Id="rId16" Type="http://schemas.openxmlformats.org/officeDocument/2006/relationships/customXml" Target="../ink/ink919.xml"/><Relationship Id="rId37" Type="http://schemas.openxmlformats.org/officeDocument/2006/relationships/image" Target="../media/image750.png"/><Relationship Id="rId58" Type="http://schemas.openxmlformats.org/officeDocument/2006/relationships/customXml" Target="../ink/ink940.xml"/><Relationship Id="rId79" Type="http://schemas.openxmlformats.org/officeDocument/2006/relationships/image" Target="../media/image960.png"/><Relationship Id="rId102" Type="http://schemas.openxmlformats.org/officeDocument/2006/relationships/customXml" Target="../ink/ink962.xml"/><Relationship Id="rId123" Type="http://schemas.openxmlformats.org/officeDocument/2006/relationships/image" Target="../media/image118.png"/><Relationship Id="rId144" Type="http://schemas.openxmlformats.org/officeDocument/2006/relationships/customXml" Target="../ink/ink981.xml"/><Relationship Id="rId90" Type="http://schemas.openxmlformats.org/officeDocument/2006/relationships/customXml" Target="../ink/ink956.xml"/><Relationship Id="rId165" Type="http://schemas.openxmlformats.org/officeDocument/2006/relationships/image" Target="../media/image139.png"/><Relationship Id="rId27" Type="http://schemas.openxmlformats.org/officeDocument/2006/relationships/image" Target="../media/image700.png"/><Relationship Id="rId48" Type="http://schemas.openxmlformats.org/officeDocument/2006/relationships/customXml" Target="../ink/ink935.xml"/><Relationship Id="rId69" Type="http://schemas.openxmlformats.org/officeDocument/2006/relationships/image" Target="../media/image910.png"/><Relationship Id="rId113" Type="http://schemas.openxmlformats.org/officeDocument/2006/relationships/image" Target="../media/image113.png"/><Relationship Id="rId134" Type="http://schemas.openxmlformats.org/officeDocument/2006/relationships/customXml" Target="../ink/ink976.xml"/><Relationship Id="rId80" Type="http://schemas.openxmlformats.org/officeDocument/2006/relationships/customXml" Target="../ink/ink951.xml"/><Relationship Id="rId155" Type="http://schemas.openxmlformats.org/officeDocument/2006/relationships/image" Target="../media/image134.png"/><Relationship Id="rId176" Type="http://schemas.openxmlformats.org/officeDocument/2006/relationships/customXml" Target="../ink/ink996.xml"/><Relationship Id="rId197" Type="http://schemas.openxmlformats.org/officeDocument/2006/relationships/customXml" Target="../ink/ink1005.xml"/><Relationship Id="rId201" Type="http://schemas.openxmlformats.org/officeDocument/2006/relationships/image" Target="../media/image150.png"/><Relationship Id="rId17" Type="http://schemas.openxmlformats.org/officeDocument/2006/relationships/image" Target="../media/image650.png"/><Relationship Id="rId38" Type="http://schemas.openxmlformats.org/officeDocument/2006/relationships/customXml" Target="../ink/ink930.xml"/><Relationship Id="rId59" Type="http://schemas.openxmlformats.org/officeDocument/2006/relationships/image" Target="../media/image860.png"/><Relationship Id="rId103" Type="http://schemas.openxmlformats.org/officeDocument/2006/relationships/image" Target="../media/image108.png"/><Relationship Id="rId124" Type="http://schemas.openxmlformats.org/officeDocument/2006/relationships/customXml" Target="../ink/ink972.xml"/><Relationship Id="rId70" Type="http://schemas.openxmlformats.org/officeDocument/2006/relationships/customXml" Target="../ink/ink946.xml"/><Relationship Id="rId91" Type="http://schemas.openxmlformats.org/officeDocument/2006/relationships/image" Target="../media/image102.png"/><Relationship Id="rId145" Type="http://schemas.openxmlformats.org/officeDocument/2006/relationships/image" Target="../media/image129.png"/><Relationship Id="rId166" Type="http://schemas.openxmlformats.org/officeDocument/2006/relationships/customXml" Target="../ink/ink992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925.xml"/><Relationship Id="rId49" Type="http://schemas.openxmlformats.org/officeDocument/2006/relationships/image" Target="../media/image810.png"/><Relationship Id="rId114" Type="http://schemas.openxmlformats.org/officeDocument/2006/relationships/customXml" Target="../ink/ink968.xml"/><Relationship Id="rId60" Type="http://schemas.openxmlformats.org/officeDocument/2006/relationships/customXml" Target="../ink/ink941.xml"/><Relationship Id="rId81" Type="http://schemas.openxmlformats.org/officeDocument/2006/relationships/image" Target="../media/image970.png"/><Relationship Id="rId135" Type="http://schemas.openxmlformats.org/officeDocument/2006/relationships/image" Target="../media/image124.png"/><Relationship Id="rId156" Type="http://schemas.openxmlformats.org/officeDocument/2006/relationships/customXml" Target="../ink/ink987.xml"/><Relationship Id="rId177" Type="http://schemas.openxmlformats.org/officeDocument/2006/relationships/image" Target="../media/image145.png"/><Relationship Id="rId198" Type="http://schemas.openxmlformats.org/officeDocument/2006/relationships/customXml" Target="../ink/ink1006.xml"/><Relationship Id="rId202" Type="http://schemas.openxmlformats.org/officeDocument/2006/relationships/customXml" Target="../ink/ink1008.xml"/><Relationship Id="rId18" Type="http://schemas.openxmlformats.org/officeDocument/2006/relationships/customXml" Target="../ink/ink920.xml"/><Relationship Id="rId39" Type="http://schemas.openxmlformats.org/officeDocument/2006/relationships/image" Target="../media/image760.png"/><Relationship Id="rId50" Type="http://schemas.openxmlformats.org/officeDocument/2006/relationships/customXml" Target="../ink/ink936.xml"/><Relationship Id="rId104" Type="http://schemas.openxmlformats.org/officeDocument/2006/relationships/customXml" Target="../ink/ink963.xml"/><Relationship Id="rId125" Type="http://schemas.openxmlformats.org/officeDocument/2006/relationships/image" Target="../media/image119.png"/><Relationship Id="rId146" Type="http://schemas.openxmlformats.org/officeDocument/2006/relationships/customXml" Target="../ink/ink982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0.png"/><Relationship Id="rId42" Type="http://schemas.openxmlformats.org/officeDocument/2006/relationships/customXml" Target="../ink/ink1031.xml"/><Relationship Id="rId63" Type="http://schemas.openxmlformats.org/officeDocument/2006/relationships/image" Target="../media/image880.png"/><Relationship Id="rId84" Type="http://schemas.openxmlformats.org/officeDocument/2006/relationships/customXml" Target="../ink/ink1052.xml"/><Relationship Id="rId138" Type="http://schemas.openxmlformats.org/officeDocument/2006/relationships/customXml" Target="../ink/ink1077.xml"/><Relationship Id="rId159" Type="http://schemas.openxmlformats.org/officeDocument/2006/relationships/image" Target="../media/image136.png"/><Relationship Id="rId170" Type="http://schemas.openxmlformats.org/officeDocument/2006/relationships/customXml" Target="../ink/ink1092.xml"/><Relationship Id="rId191" Type="http://schemas.openxmlformats.org/officeDocument/2006/relationships/image" Target="../media/image114.png"/><Relationship Id="rId205" Type="http://schemas.openxmlformats.org/officeDocument/2006/relationships/image" Target="../media/image156.png"/><Relationship Id="rId107" Type="http://schemas.openxmlformats.org/officeDocument/2006/relationships/image" Target="../media/image110.png"/><Relationship Id="rId11" Type="http://schemas.openxmlformats.org/officeDocument/2006/relationships/image" Target="../media/image620.png"/><Relationship Id="rId32" Type="http://schemas.openxmlformats.org/officeDocument/2006/relationships/customXml" Target="../ink/ink1026.xml"/><Relationship Id="rId53" Type="http://schemas.openxmlformats.org/officeDocument/2006/relationships/image" Target="../media/image830.png"/><Relationship Id="rId74" Type="http://schemas.openxmlformats.org/officeDocument/2006/relationships/customXml" Target="../ink/ink1047.xml"/><Relationship Id="rId128" Type="http://schemas.openxmlformats.org/officeDocument/2006/relationships/customXml" Target="../ink/ink1073.xml"/><Relationship Id="rId149" Type="http://schemas.openxmlformats.org/officeDocument/2006/relationships/image" Target="../media/image131.png"/><Relationship Id="rId5" Type="http://schemas.openxmlformats.org/officeDocument/2006/relationships/image" Target="../media/image595.png"/><Relationship Id="rId95" Type="http://schemas.openxmlformats.org/officeDocument/2006/relationships/image" Target="../media/image104.png"/><Relationship Id="rId160" Type="http://schemas.openxmlformats.org/officeDocument/2006/relationships/customXml" Target="../ink/ink1088.xml"/><Relationship Id="rId181" Type="http://schemas.openxmlformats.org/officeDocument/2006/relationships/image" Target="../media/image147.png"/><Relationship Id="rId22" Type="http://schemas.openxmlformats.org/officeDocument/2006/relationships/customXml" Target="../ink/ink1021.xml"/><Relationship Id="rId43" Type="http://schemas.openxmlformats.org/officeDocument/2006/relationships/image" Target="../media/image780.png"/><Relationship Id="rId64" Type="http://schemas.openxmlformats.org/officeDocument/2006/relationships/customXml" Target="../ink/ink1042.xml"/><Relationship Id="rId118" Type="http://schemas.openxmlformats.org/officeDocument/2006/relationships/customXml" Target="../ink/ink1068.xml"/><Relationship Id="rId139" Type="http://schemas.openxmlformats.org/officeDocument/2006/relationships/image" Target="../media/image126.png"/><Relationship Id="rId85" Type="http://schemas.openxmlformats.org/officeDocument/2006/relationships/image" Target="../media/image99.png"/><Relationship Id="rId150" Type="http://schemas.openxmlformats.org/officeDocument/2006/relationships/customXml" Target="../ink/ink1083.xml"/><Relationship Id="rId171" Type="http://schemas.openxmlformats.org/officeDocument/2006/relationships/image" Target="../media/image142.png"/><Relationship Id="rId192" Type="http://schemas.openxmlformats.org/officeDocument/2006/relationships/customXml" Target="../ink/ink1103.xml"/><Relationship Id="rId206" Type="http://schemas.openxmlformats.org/officeDocument/2006/relationships/customXml" Target="../ink/ink1112.xml"/><Relationship Id="rId12" Type="http://schemas.openxmlformats.org/officeDocument/2006/relationships/customXml" Target="../ink/ink1016.xml"/><Relationship Id="rId33" Type="http://schemas.openxmlformats.org/officeDocument/2006/relationships/image" Target="../media/image730.png"/><Relationship Id="rId108" Type="http://schemas.openxmlformats.org/officeDocument/2006/relationships/customXml" Target="../ink/ink1064.xml"/><Relationship Id="rId54" Type="http://schemas.openxmlformats.org/officeDocument/2006/relationships/customXml" Target="../ink/ink1037.xml"/><Relationship Id="rId75" Type="http://schemas.openxmlformats.org/officeDocument/2006/relationships/image" Target="../media/image940.png"/><Relationship Id="rId96" Type="http://schemas.openxmlformats.org/officeDocument/2006/relationships/customXml" Target="../ink/ink1058.xml"/><Relationship Id="rId140" Type="http://schemas.openxmlformats.org/officeDocument/2006/relationships/customXml" Target="../ink/ink1078.xml"/><Relationship Id="rId161" Type="http://schemas.openxmlformats.org/officeDocument/2006/relationships/image" Target="../media/image1370.png"/><Relationship Id="rId182" Type="http://schemas.openxmlformats.org/officeDocument/2006/relationships/customXml" Target="../ink/ink1098.xml"/><Relationship Id="rId6" Type="http://schemas.openxmlformats.org/officeDocument/2006/relationships/customXml" Target="../ink/ink1013.xml"/><Relationship Id="rId23" Type="http://schemas.openxmlformats.org/officeDocument/2006/relationships/image" Target="../media/image680.png"/><Relationship Id="rId119" Type="http://schemas.openxmlformats.org/officeDocument/2006/relationships/image" Target="../media/image116.png"/><Relationship Id="rId44" Type="http://schemas.openxmlformats.org/officeDocument/2006/relationships/customXml" Target="../ink/ink1032.xml"/><Relationship Id="rId65" Type="http://schemas.openxmlformats.org/officeDocument/2006/relationships/image" Target="../media/image890.png"/><Relationship Id="rId86" Type="http://schemas.openxmlformats.org/officeDocument/2006/relationships/customXml" Target="../ink/ink1053.xml"/><Relationship Id="rId151" Type="http://schemas.openxmlformats.org/officeDocument/2006/relationships/image" Target="../media/image132.png"/><Relationship Id="rId172" Type="http://schemas.openxmlformats.org/officeDocument/2006/relationships/customXml" Target="../ink/ink1093.xml"/><Relationship Id="rId193" Type="http://schemas.openxmlformats.org/officeDocument/2006/relationships/image" Target="../media/image121.png"/><Relationship Id="rId207" Type="http://schemas.openxmlformats.org/officeDocument/2006/relationships/image" Target="../media/image157.png"/><Relationship Id="rId13" Type="http://schemas.openxmlformats.org/officeDocument/2006/relationships/image" Target="../media/image630.png"/><Relationship Id="rId109" Type="http://schemas.openxmlformats.org/officeDocument/2006/relationships/image" Target="../media/image111.png"/><Relationship Id="rId34" Type="http://schemas.openxmlformats.org/officeDocument/2006/relationships/customXml" Target="../ink/ink1027.xml"/><Relationship Id="rId55" Type="http://schemas.openxmlformats.org/officeDocument/2006/relationships/image" Target="../media/image840.png"/><Relationship Id="rId76" Type="http://schemas.openxmlformats.org/officeDocument/2006/relationships/customXml" Target="../ink/ink1048.xml"/><Relationship Id="rId97" Type="http://schemas.openxmlformats.org/officeDocument/2006/relationships/image" Target="../media/image105.png"/><Relationship Id="rId120" Type="http://schemas.openxmlformats.org/officeDocument/2006/relationships/customXml" Target="../ink/ink1069.xml"/><Relationship Id="rId141" Type="http://schemas.openxmlformats.org/officeDocument/2006/relationships/image" Target="../media/image127.png"/><Relationship Id="rId7" Type="http://schemas.openxmlformats.org/officeDocument/2006/relationships/image" Target="../media/image600.png"/><Relationship Id="rId162" Type="http://schemas.openxmlformats.org/officeDocument/2006/relationships/customXml" Target="../ink/ink1089.xml"/><Relationship Id="rId183" Type="http://schemas.openxmlformats.org/officeDocument/2006/relationships/image" Target="../media/image1480.png"/><Relationship Id="rId24" Type="http://schemas.openxmlformats.org/officeDocument/2006/relationships/customXml" Target="../ink/ink1022.xml"/><Relationship Id="rId40" Type="http://schemas.openxmlformats.org/officeDocument/2006/relationships/customXml" Target="../ink/ink1030.xml"/><Relationship Id="rId45" Type="http://schemas.openxmlformats.org/officeDocument/2006/relationships/image" Target="../media/image790.png"/><Relationship Id="rId66" Type="http://schemas.openxmlformats.org/officeDocument/2006/relationships/customXml" Target="../ink/ink1043.xml"/><Relationship Id="rId87" Type="http://schemas.openxmlformats.org/officeDocument/2006/relationships/image" Target="../media/image100.png"/><Relationship Id="rId110" Type="http://schemas.openxmlformats.org/officeDocument/2006/relationships/customXml" Target="../ink/ink1065.xml"/><Relationship Id="rId131" Type="http://schemas.openxmlformats.org/officeDocument/2006/relationships/image" Target="../media/image1220.png"/><Relationship Id="rId136" Type="http://schemas.openxmlformats.org/officeDocument/2006/relationships/customXml" Target="../ink/ink1076.xml"/><Relationship Id="rId157" Type="http://schemas.openxmlformats.org/officeDocument/2006/relationships/image" Target="../media/image135.png"/><Relationship Id="rId178" Type="http://schemas.openxmlformats.org/officeDocument/2006/relationships/customXml" Target="../ink/ink1096.xml"/><Relationship Id="rId61" Type="http://schemas.openxmlformats.org/officeDocument/2006/relationships/image" Target="../media/image870.png"/><Relationship Id="rId82" Type="http://schemas.openxmlformats.org/officeDocument/2006/relationships/customXml" Target="../ink/ink1051.xml"/><Relationship Id="rId152" Type="http://schemas.openxmlformats.org/officeDocument/2006/relationships/customXml" Target="../ink/ink1084.xml"/><Relationship Id="rId173" Type="http://schemas.openxmlformats.org/officeDocument/2006/relationships/image" Target="../media/image1430.png"/><Relationship Id="rId194" Type="http://schemas.openxmlformats.org/officeDocument/2006/relationships/customXml" Target="../ink/ink1104.xml"/><Relationship Id="rId199" Type="http://schemas.openxmlformats.org/officeDocument/2006/relationships/customXml" Target="../ink/ink1108.xml"/><Relationship Id="rId203" Type="http://schemas.openxmlformats.org/officeDocument/2006/relationships/image" Target="../media/image155.png"/><Relationship Id="rId208" Type="http://schemas.openxmlformats.org/officeDocument/2006/relationships/customXml" Target="../ink/ink1113.xml"/><Relationship Id="rId19" Type="http://schemas.openxmlformats.org/officeDocument/2006/relationships/image" Target="../media/image660.png"/><Relationship Id="rId14" Type="http://schemas.openxmlformats.org/officeDocument/2006/relationships/customXml" Target="../ink/ink1017.xml"/><Relationship Id="rId30" Type="http://schemas.openxmlformats.org/officeDocument/2006/relationships/customXml" Target="../ink/ink1025.xml"/><Relationship Id="rId35" Type="http://schemas.openxmlformats.org/officeDocument/2006/relationships/image" Target="../media/image740.png"/><Relationship Id="rId56" Type="http://schemas.openxmlformats.org/officeDocument/2006/relationships/customXml" Target="../ink/ink1038.xml"/><Relationship Id="rId77" Type="http://schemas.openxmlformats.org/officeDocument/2006/relationships/image" Target="../media/image950.png"/><Relationship Id="rId100" Type="http://schemas.openxmlformats.org/officeDocument/2006/relationships/customXml" Target="../ink/ink1060.xml"/><Relationship Id="rId105" Type="http://schemas.openxmlformats.org/officeDocument/2006/relationships/image" Target="../media/image109.png"/><Relationship Id="rId126" Type="http://schemas.openxmlformats.org/officeDocument/2006/relationships/customXml" Target="../ink/ink1072.xml"/><Relationship Id="rId147" Type="http://schemas.openxmlformats.org/officeDocument/2006/relationships/image" Target="../media/image130.png"/><Relationship Id="rId8" Type="http://schemas.openxmlformats.org/officeDocument/2006/relationships/customXml" Target="../ink/ink1014.xml"/><Relationship Id="rId51" Type="http://schemas.openxmlformats.org/officeDocument/2006/relationships/image" Target="../media/image820.png"/><Relationship Id="rId72" Type="http://schemas.openxmlformats.org/officeDocument/2006/relationships/customXml" Target="../ink/ink1046.xml"/><Relationship Id="rId93" Type="http://schemas.openxmlformats.org/officeDocument/2006/relationships/image" Target="../media/image103.png"/><Relationship Id="rId98" Type="http://schemas.openxmlformats.org/officeDocument/2006/relationships/customXml" Target="../ink/ink1059.xml"/><Relationship Id="rId121" Type="http://schemas.openxmlformats.org/officeDocument/2006/relationships/image" Target="../media/image117.png"/><Relationship Id="rId142" Type="http://schemas.openxmlformats.org/officeDocument/2006/relationships/customXml" Target="../ink/ink1079.xml"/><Relationship Id="rId163" Type="http://schemas.openxmlformats.org/officeDocument/2006/relationships/image" Target="../media/image138.png"/><Relationship Id="rId184" Type="http://schemas.openxmlformats.org/officeDocument/2006/relationships/customXml" Target="../ink/ink1099.xml"/><Relationship Id="rId189" Type="http://schemas.openxmlformats.org/officeDocument/2006/relationships/image" Target="../media/image151.png"/><Relationship Id="rId3" Type="http://schemas.openxmlformats.org/officeDocument/2006/relationships/image" Target="../media/image5810.png"/><Relationship Id="rId25" Type="http://schemas.openxmlformats.org/officeDocument/2006/relationships/image" Target="../media/image690.png"/><Relationship Id="rId46" Type="http://schemas.openxmlformats.org/officeDocument/2006/relationships/customXml" Target="../ink/ink1033.xml"/><Relationship Id="rId67" Type="http://schemas.openxmlformats.org/officeDocument/2006/relationships/image" Target="../media/image900.png"/><Relationship Id="rId137" Type="http://schemas.openxmlformats.org/officeDocument/2006/relationships/image" Target="../media/image125.png"/><Relationship Id="rId158" Type="http://schemas.openxmlformats.org/officeDocument/2006/relationships/customXml" Target="../ink/ink1087.xml"/><Relationship Id="rId20" Type="http://schemas.openxmlformats.org/officeDocument/2006/relationships/customXml" Target="../ink/ink1020.xml"/><Relationship Id="rId41" Type="http://schemas.openxmlformats.org/officeDocument/2006/relationships/image" Target="../media/image770.png"/><Relationship Id="rId62" Type="http://schemas.openxmlformats.org/officeDocument/2006/relationships/customXml" Target="../ink/ink1041.xml"/><Relationship Id="rId83" Type="http://schemas.openxmlformats.org/officeDocument/2006/relationships/image" Target="../media/image98.png"/><Relationship Id="rId88" Type="http://schemas.openxmlformats.org/officeDocument/2006/relationships/customXml" Target="../ink/ink1054.xml"/><Relationship Id="rId111" Type="http://schemas.openxmlformats.org/officeDocument/2006/relationships/image" Target="../media/image112.png"/><Relationship Id="rId132" Type="http://schemas.openxmlformats.org/officeDocument/2006/relationships/customXml" Target="../ink/ink1074.xml"/><Relationship Id="rId153" Type="http://schemas.openxmlformats.org/officeDocument/2006/relationships/image" Target="../media/image133.png"/><Relationship Id="rId174" Type="http://schemas.openxmlformats.org/officeDocument/2006/relationships/customXml" Target="../ink/ink1094.xml"/><Relationship Id="rId179" Type="http://schemas.openxmlformats.org/officeDocument/2006/relationships/image" Target="../media/image146.png"/><Relationship Id="rId195" Type="http://schemas.openxmlformats.org/officeDocument/2006/relationships/image" Target="../media/image140.png"/><Relationship Id="rId209" Type="http://schemas.openxmlformats.org/officeDocument/2006/relationships/image" Target="../media/image158.png"/><Relationship Id="rId190" Type="http://schemas.openxmlformats.org/officeDocument/2006/relationships/customXml" Target="../ink/ink1102.xml"/><Relationship Id="rId204" Type="http://schemas.openxmlformats.org/officeDocument/2006/relationships/customXml" Target="../ink/ink1111.xml"/><Relationship Id="rId15" Type="http://schemas.openxmlformats.org/officeDocument/2006/relationships/image" Target="../media/image640.png"/><Relationship Id="rId36" Type="http://schemas.openxmlformats.org/officeDocument/2006/relationships/customXml" Target="../ink/ink1028.xml"/><Relationship Id="rId57" Type="http://schemas.openxmlformats.org/officeDocument/2006/relationships/image" Target="../media/image850.png"/><Relationship Id="rId106" Type="http://schemas.openxmlformats.org/officeDocument/2006/relationships/customXml" Target="../ink/ink1063.xml"/><Relationship Id="rId127" Type="http://schemas.openxmlformats.org/officeDocument/2006/relationships/image" Target="../media/image120.png"/><Relationship Id="rId10" Type="http://schemas.openxmlformats.org/officeDocument/2006/relationships/customXml" Target="../ink/ink1015.xml"/><Relationship Id="rId31" Type="http://schemas.openxmlformats.org/officeDocument/2006/relationships/image" Target="../media/image720.png"/><Relationship Id="rId52" Type="http://schemas.openxmlformats.org/officeDocument/2006/relationships/customXml" Target="../ink/ink1036.xml"/><Relationship Id="rId73" Type="http://schemas.openxmlformats.org/officeDocument/2006/relationships/image" Target="../media/image930.png"/><Relationship Id="rId78" Type="http://schemas.openxmlformats.org/officeDocument/2006/relationships/customXml" Target="../ink/ink1049.xml"/><Relationship Id="rId94" Type="http://schemas.openxmlformats.org/officeDocument/2006/relationships/customXml" Target="../ink/ink1057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1070.xml"/><Relationship Id="rId143" Type="http://schemas.openxmlformats.org/officeDocument/2006/relationships/image" Target="../media/image128.png"/><Relationship Id="rId148" Type="http://schemas.openxmlformats.org/officeDocument/2006/relationships/customXml" Target="../ink/ink1082.xml"/><Relationship Id="rId164" Type="http://schemas.openxmlformats.org/officeDocument/2006/relationships/customXml" Target="../ink/ink1090.xml"/><Relationship Id="rId169" Type="http://schemas.openxmlformats.org/officeDocument/2006/relationships/image" Target="../media/image141.png"/><Relationship Id="rId185" Type="http://schemas.openxmlformats.org/officeDocument/2006/relationships/image" Target="../media/image1490.png"/><Relationship Id="rId4" Type="http://schemas.openxmlformats.org/officeDocument/2006/relationships/customXml" Target="../ink/ink1012.xml"/><Relationship Id="rId9" Type="http://schemas.openxmlformats.org/officeDocument/2006/relationships/image" Target="../media/image610.png"/><Relationship Id="rId180" Type="http://schemas.openxmlformats.org/officeDocument/2006/relationships/customXml" Target="../ink/ink1097.xml"/><Relationship Id="rId210" Type="http://schemas.openxmlformats.org/officeDocument/2006/relationships/customXml" Target="../ink/ink1114.xml"/><Relationship Id="rId26" Type="http://schemas.openxmlformats.org/officeDocument/2006/relationships/customXml" Target="../ink/ink1023.xml"/><Relationship Id="rId47" Type="http://schemas.openxmlformats.org/officeDocument/2006/relationships/image" Target="../media/image800.png"/><Relationship Id="rId68" Type="http://schemas.openxmlformats.org/officeDocument/2006/relationships/customXml" Target="../ink/ink1044.xml"/><Relationship Id="rId89" Type="http://schemas.openxmlformats.org/officeDocument/2006/relationships/image" Target="../media/image101.png"/><Relationship Id="rId112" Type="http://schemas.openxmlformats.org/officeDocument/2006/relationships/customXml" Target="../ink/ink1066.xml"/><Relationship Id="rId133" Type="http://schemas.openxmlformats.org/officeDocument/2006/relationships/image" Target="../media/image1230.png"/><Relationship Id="rId154" Type="http://schemas.openxmlformats.org/officeDocument/2006/relationships/customXml" Target="../ink/ink1085.xml"/><Relationship Id="rId175" Type="http://schemas.openxmlformats.org/officeDocument/2006/relationships/image" Target="../media/image1440.png"/><Relationship Id="rId196" Type="http://schemas.openxmlformats.org/officeDocument/2006/relationships/customXml" Target="../ink/ink1105.xml"/><Relationship Id="rId200" Type="http://schemas.openxmlformats.org/officeDocument/2006/relationships/customXml" Target="../ink/ink1109.xml"/><Relationship Id="rId16" Type="http://schemas.openxmlformats.org/officeDocument/2006/relationships/customXml" Target="../ink/ink1018.xml"/><Relationship Id="rId37" Type="http://schemas.openxmlformats.org/officeDocument/2006/relationships/image" Target="../media/image750.png"/><Relationship Id="rId58" Type="http://schemas.openxmlformats.org/officeDocument/2006/relationships/customXml" Target="../ink/ink1039.xml"/><Relationship Id="rId79" Type="http://schemas.openxmlformats.org/officeDocument/2006/relationships/image" Target="../media/image960.png"/><Relationship Id="rId102" Type="http://schemas.openxmlformats.org/officeDocument/2006/relationships/customXml" Target="../ink/ink1061.xml"/><Relationship Id="rId123" Type="http://schemas.openxmlformats.org/officeDocument/2006/relationships/image" Target="../media/image118.png"/><Relationship Id="rId144" Type="http://schemas.openxmlformats.org/officeDocument/2006/relationships/customXml" Target="../ink/ink1080.xml"/><Relationship Id="rId90" Type="http://schemas.openxmlformats.org/officeDocument/2006/relationships/customXml" Target="../ink/ink1055.xml"/><Relationship Id="rId165" Type="http://schemas.openxmlformats.org/officeDocument/2006/relationships/image" Target="../media/image139.png"/><Relationship Id="rId186" Type="http://schemas.openxmlformats.org/officeDocument/2006/relationships/customXml" Target="../ink/ink1100.xml"/><Relationship Id="rId211" Type="http://schemas.openxmlformats.org/officeDocument/2006/relationships/image" Target="../media/image159.png"/><Relationship Id="rId27" Type="http://schemas.openxmlformats.org/officeDocument/2006/relationships/image" Target="../media/image700.png"/><Relationship Id="rId48" Type="http://schemas.openxmlformats.org/officeDocument/2006/relationships/customXml" Target="../ink/ink1034.xml"/><Relationship Id="rId69" Type="http://schemas.openxmlformats.org/officeDocument/2006/relationships/image" Target="../media/image910.png"/><Relationship Id="rId113" Type="http://schemas.openxmlformats.org/officeDocument/2006/relationships/image" Target="../media/image113.png"/><Relationship Id="rId134" Type="http://schemas.openxmlformats.org/officeDocument/2006/relationships/customXml" Target="../ink/ink1075.xml"/><Relationship Id="rId80" Type="http://schemas.openxmlformats.org/officeDocument/2006/relationships/customXml" Target="../ink/ink1050.xml"/><Relationship Id="rId155" Type="http://schemas.openxmlformats.org/officeDocument/2006/relationships/image" Target="../media/image134.png"/><Relationship Id="rId176" Type="http://schemas.openxmlformats.org/officeDocument/2006/relationships/customXml" Target="../ink/ink1095.xml"/><Relationship Id="rId197" Type="http://schemas.openxmlformats.org/officeDocument/2006/relationships/customXml" Target="../ink/ink1106.xml"/><Relationship Id="rId201" Type="http://schemas.openxmlformats.org/officeDocument/2006/relationships/image" Target="../media/image152.png"/><Relationship Id="rId17" Type="http://schemas.openxmlformats.org/officeDocument/2006/relationships/image" Target="../media/image650.png"/><Relationship Id="rId38" Type="http://schemas.openxmlformats.org/officeDocument/2006/relationships/customXml" Target="../ink/ink1029.xml"/><Relationship Id="rId59" Type="http://schemas.openxmlformats.org/officeDocument/2006/relationships/image" Target="../media/image860.png"/><Relationship Id="rId103" Type="http://schemas.openxmlformats.org/officeDocument/2006/relationships/image" Target="../media/image108.png"/><Relationship Id="rId124" Type="http://schemas.openxmlformats.org/officeDocument/2006/relationships/customXml" Target="../ink/ink1071.xml"/><Relationship Id="rId70" Type="http://schemas.openxmlformats.org/officeDocument/2006/relationships/customXml" Target="../ink/ink1045.xml"/><Relationship Id="rId91" Type="http://schemas.openxmlformats.org/officeDocument/2006/relationships/image" Target="../media/image102.png"/><Relationship Id="rId145" Type="http://schemas.openxmlformats.org/officeDocument/2006/relationships/image" Target="../media/image129.png"/><Relationship Id="rId166" Type="http://schemas.openxmlformats.org/officeDocument/2006/relationships/customXml" Target="../ink/ink1091.xml"/><Relationship Id="rId187" Type="http://schemas.openxmlformats.org/officeDocument/2006/relationships/image" Target="../media/image1500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1024.xml"/><Relationship Id="rId49" Type="http://schemas.openxmlformats.org/officeDocument/2006/relationships/image" Target="../media/image810.png"/><Relationship Id="rId114" Type="http://schemas.openxmlformats.org/officeDocument/2006/relationships/customXml" Target="../ink/ink1067.xml"/><Relationship Id="rId60" Type="http://schemas.openxmlformats.org/officeDocument/2006/relationships/customXml" Target="../ink/ink1040.xml"/><Relationship Id="rId81" Type="http://schemas.openxmlformats.org/officeDocument/2006/relationships/image" Target="../media/image970.png"/><Relationship Id="rId135" Type="http://schemas.openxmlformats.org/officeDocument/2006/relationships/image" Target="../media/image124.png"/><Relationship Id="rId156" Type="http://schemas.openxmlformats.org/officeDocument/2006/relationships/customXml" Target="../ink/ink1086.xml"/><Relationship Id="rId177" Type="http://schemas.openxmlformats.org/officeDocument/2006/relationships/image" Target="../media/image145.png"/><Relationship Id="rId198" Type="http://schemas.openxmlformats.org/officeDocument/2006/relationships/customXml" Target="../ink/ink1107.xml"/><Relationship Id="rId202" Type="http://schemas.openxmlformats.org/officeDocument/2006/relationships/customXml" Target="../ink/ink1110.xml"/><Relationship Id="rId18" Type="http://schemas.openxmlformats.org/officeDocument/2006/relationships/customXml" Target="../ink/ink1019.xml"/><Relationship Id="rId39" Type="http://schemas.openxmlformats.org/officeDocument/2006/relationships/image" Target="../media/image760.png"/><Relationship Id="rId50" Type="http://schemas.openxmlformats.org/officeDocument/2006/relationships/customXml" Target="../ink/ink1035.xml"/><Relationship Id="rId104" Type="http://schemas.openxmlformats.org/officeDocument/2006/relationships/customXml" Target="../ink/ink1062.xml"/><Relationship Id="rId125" Type="http://schemas.openxmlformats.org/officeDocument/2006/relationships/image" Target="../media/image119.png"/><Relationship Id="rId146" Type="http://schemas.openxmlformats.org/officeDocument/2006/relationships/customXml" Target="../ink/ink1081.xml"/><Relationship Id="rId188" Type="http://schemas.openxmlformats.org/officeDocument/2006/relationships/customXml" Target="../ink/ink1101.xml"/><Relationship Id="rId71" Type="http://schemas.openxmlformats.org/officeDocument/2006/relationships/image" Target="../media/image920.png"/><Relationship Id="rId92" Type="http://schemas.openxmlformats.org/officeDocument/2006/relationships/customXml" Target="../ink/ink1056.xml"/><Relationship Id="rId2" Type="http://schemas.openxmlformats.org/officeDocument/2006/relationships/customXml" Target="../ink/ink1011.xml"/><Relationship Id="rId29" Type="http://schemas.openxmlformats.org/officeDocument/2006/relationships/image" Target="../media/image7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18.xml"/><Relationship Id="rId13" Type="http://schemas.openxmlformats.org/officeDocument/2006/relationships/image" Target="../media/image1570.png"/><Relationship Id="rId18" Type="http://schemas.openxmlformats.org/officeDocument/2006/relationships/customXml" Target="../ink/ink1123.xml"/><Relationship Id="rId26" Type="http://schemas.openxmlformats.org/officeDocument/2006/relationships/customXml" Target="../ink/ink1127.xml"/><Relationship Id="rId3" Type="http://schemas.openxmlformats.org/officeDocument/2006/relationships/image" Target="../media/image1520.png"/><Relationship Id="rId21" Type="http://schemas.openxmlformats.org/officeDocument/2006/relationships/image" Target="../media/image161.png"/><Relationship Id="rId7" Type="http://schemas.openxmlformats.org/officeDocument/2006/relationships/image" Target="../media/image1540.png"/><Relationship Id="rId12" Type="http://schemas.openxmlformats.org/officeDocument/2006/relationships/customXml" Target="../ink/ink1120.xml"/><Relationship Id="rId17" Type="http://schemas.openxmlformats.org/officeDocument/2006/relationships/image" Target="../media/image1590.png"/><Relationship Id="rId25" Type="http://schemas.openxmlformats.org/officeDocument/2006/relationships/image" Target="../media/image163.png"/><Relationship Id="rId2" Type="http://schemas.openxmlformats.org/officeDocument/2006/relationships/customXml" Target="../ink/ink1115.xml"/><Relationship Id="rId16" Type="http://schemas.openxmlformats.org/officeDocument/2006/relationships/customXml" Target="../ink/ink1122.xml"/><Relationship Id="rId20" Type="http://schemas.openxmlformats.org/officeDocument/2006/relationships/customXml" Target="../ink/ink11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17.xml"/><Relationship Id="rId11" Type="http://schemas.openxmlformats.org/officeDocument/2006/relationships/image" Target="../media/image1560.png"/><Relationship Id="rId24" Type="http://schemas.openxmlformats.org/officeDocument/2006/relationships/customXml" Target="../ink/ink1126.xml"/><Relationship Id="rId5" Type="http://schemas.openxmlformats.org/officeDocument/2006/relationships/image" Target="../media/image1530.png"/><Relationship Id="rId15" Type="http://schemas.openxmlformats.org/officeDocument/2006/relationships/image" Target="../media/image1580.png"/><Relationship Id="rId23" Type="http://schemas.openxmlformats.org/officeDocument/2006/relationships/image" Target="../media/image162.png"/><Relationship Id="rId10" Type="http://schemas.openxmlformats.org/officeDocument/2006/relationships/customXml" Target="../ink/ink1119.xml"/><Relationship Id="rId19" Type="http://schemas.openxmlformats.org/officeDocument/2006/relationships/image" Target="../media/image160.png"/><Relationship Id="rId4" Type="http://schemas.openxmlformats.org/officeDocument/2006/relationships/customXml" Target="../ink/ink1116.xml"/><Relationship Id="rId9" Type="http://schemas.openxmlformats.org/officeDocument/2006/relationships/image" Target="../media/image1550.png"/><Relationship Id="rId14" Type="http://schemas.openxmlformats.org/officeDocument/2006/relationships/customXml" Target="../ink/ink1121.xml"/><Relationship Id="rId22" Type="http://schemas.openxmlformats.org/officeDocument/2006/relationships/customXml" Target="../ink/ink1125.xml"/><Relationship Id="rId27" Type="http://schemas.openxmlformats.org/officeDocument/2006/relationships/image" Target="../media/image16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70.png"/><Relationship Id="rId18" Type="http://schemas.openxmlformats.org/officeDocument/2006/relationships/customXml" Target="../ink/ink1136.xml"/><Relationship Id="rId26" Type="http://schemas.openxmlformats.org/officeDocument/2006/relationships/customXml" Target="../ink/ink1140.xml"/><Relationship Id="rId39" Type="http://schemas.openxmlformats.org/officeDocument/2006/relationships/image" Target="../media/image170.png"/><Relationship Id="rId21" Type="http://schemas.openxmlformats.org/officeDocument/2006/relationships/image" Target="../media/image161.png"/><Relationship Id="rId34" Type="http://schemas.openxmlformats.org/officeDocument/2006/relationships/customXml" Target="../ink/ink1144.xml"/><Relationship Id="rId42" Type="http://schemas.openxmlformats.org/officeDocument/2006/relationships/customXml" Target="../ink/ink1148.xml"/><Relationship Id="rId47" Type="http://schemas.openxmlformats.org/officeDocument/2006/relationships/image" Target="../media/image174.png"/><Relationship Id="rId50" Type="http://schemas.openxmlformats.org/officeDocument/2006/relationships/customXml" Target="../ink/ink1152.xml"/><Relationship Id="rId7" Type="http://schemas.openxmlformats.org/officeDocument/2006/relationships/image" Target="../media/image1540.png"/><Relationship Id="rId2" Type="http://schemas.openxmlformats.org/officeDocument/2006/relationships/customXml" Target="../ink/ink1128.xml"/><Relationship Id="rId16" Type="http://schemas.openxmlformats.org/officeDocument/2006/relationships/customXml" Target="../ink/ink1135.xml"/><Relationship Id="rId29" Type="http://schemas.openxmlformats.org/officeDocument/2006/relationships/image" Target="../media/image165.png"/><Relationship Id="rId11" Type="http://schemas.openxmlformats.org/officeDocument/2006/relationships/image" Target="../media/image1560.png"/><Relationship Id="rId24" Type="http://schemas.openxmlformats.org/officeDocument/2006/relationships/customXml" Target="../ink/ink1139.xml"/><Relationship Id="rId32" Type="http://schemas.openxmlformats.org/officeDocument/2006/relationships/customXml" Target="../ink/ink1143.xml"/><Relationship Id="rId37" Type="http://schemas.openxmlformats.org/officeDocument/2006/relationships/image" Target="../media/image169.png"/><Relationship Id="rId40" Type="http://schemas.openxmlformats.org/officeDocument/2006/relationships/customXml" Target="../ink/ink1147.xml"/><Relationship Id="rId45" Type="http://schemas.openxmlformats.org/officeDocument/2006/relationships/image" Target="../media/image173.png"/><Relationship Id="rId5" Type="http://schemas.openxmlformats.org/officeDocument/2006/relationships/image" Target="../media/image1530.png"/><Relationship Id="rId15" Type="http://schemas.openxmlformats.org/officeDocument/2006/relationships/image" Target="../media/image1580.png"/><Relationship Id="rId23" Type="http://schemas.openxmlformats.org/officeDocument/2006/relationships/image" Target="../media/image162.png"/><Relationship Id="rId28" Type="http://schemas.openxmlformats.org/officeDocument/2006/relationships/customXml" Target="../ink/ink1141.xml"/><Relationship Id="rId36" Type="http://schemas.openxmlformats.org/officeDocument/2006/relationships/customXml" Target="../ink/ink1145.xml"/><Relationship Id="rId49" Type="http://schemas.openxmlformats.org/officeDocument/2006/relationships/image" Target="../media/image175.png"/><Relationship Id="rId10" Type="http://schemas.openxmlformats.org/officeDocument/2006/relationships/customXml" Target="../ink/ink1132.xml"/><Relationship Id="rId19" Type="http://schemas.openxmlformats.org/officeDocument/2006/relationships/image" Target="../media/image160.png"/><Relationship Id="rId31" Type="http://schemas.openxmlformats.org/officeDocument/2006/relationships/image" Target="../media/image166.png"/><Relationship Id="rId44" Type="http://schemas.openxmlformats.org/officeDocument/2006/relationships/customXml" Target="../ink/ink1149.xml"/><Relationship Id="rId4" Type="http://schemas.openxmlformats.org/officeDocument/2006/relationships/customXml" Target="../ink/ink1129.xml"/><Relationship Id="rId9" Type="http://schemas.openxmlformats.org/officeDocument/2006/relationships/image" Target="../media/image1550.png"/><Relationship Id="rId14" Type="http://schemas.openxmlformats.org/officeDocument/2006/relationships/customXml" Target="../ink/ink1134.xml"/><Relationship Id="rId22" Type="http://schemas.openxmlformats.org/officeDocument/2006/relationships/customXml" Target="../ink/ink1138.xml"/><Relationship Id="rId27" Type="http://schemas.openxmlformats.org/officeDocument/2006/relationships/image" Target="../media/image164.png"/><Relationship Id="rId30" Type="http://schemas.openxmlformats.org/officeDocument/2006/relationships/customXml" Target="../ink/ink1142.xml"/><Relationship Id="rId35" Type="http://schemas.openxmlformats.org/officeDocument/2006/relationships/image" Target="../media/image168.png"/><Relationship Id="rId43" Type="http://schemas.openxmlformats.org/officeDocument/2006/relationships/image" Target="../media/image172.png"/><Relationship Id="rId48" Type="http://schemas.openxmlformats.org/officeDocument/2006/relationships/customXml" Target="../ink/ink1151.xml"/><Relationship Id="rId8" Type="http://schemas.openxmlformats.org/officeDocument/2006/relationships/customXml" Target="../ink/ink1131.xml"/><Relationship Id="rId51" Type="http://schemas.openxmlformats.org/officeDocument/2006/relationships/image" Target="../media/image176.png"/><Relationship Id="rId3" Type="http://schemas.openxmlformats.org/officeDocument/2006/relationships/image" Target="../media/image1520.png"/><Relationship Id="rId12" Type="http://schemas.openxmlformats.org/officeDocument/2006/relationships/customXml" Target="../ink/ink1133.xml"/><Relationship Id="rId17" Type="http://schemas.openxmlformats.org/officeDocument/2006/relationships/image" Target="../media/image1590.png"/><Relationship Id="rId25" Type="http://schemas.openxmlformats.org/officeDocument/2006/relationships/image" Target="../media/image163.png"/><Relationship Id="rId33" Type="http://schemas.openxmlformats.org/officeDocument/2006/relationships/image" Target="../media/image167.png"/><Relationship Id="rId38" Type="http://schemas.openxmlformats.org/officeDocument/2006/relationships/customXml" Target="../ink/ink1146.xml"/><Relationship Id="rId46" Type="http://schemas.openxmlformats.org/officeDocument/2006/relationships/customXml" Target="../ink/ink1150.xml"/><Relationship Id="rId20" Type="http://schemas.openxmlformats.org/officeDocument/2006/relationships/customXml" Target="../ink/ink1137.xml"/><Relationship Id="rId41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30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27.xml"/><Relationship Id="rId26" Type="http://schemas.openxmlformats.org/officeDocument/2006/relationships/customXml" Target="../ink/ink31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customXml" Target="../ink/ink35.xml"/><Relationship Id="rId42" Type="http://schemas.openxmlformats.org/officeDocument/2006/relationships/customXml" Target="../ink/ink39.xml"/><Relationship Id="rId47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customXml" Target="../ink/ink19.xml"/><Relationship Id="rId16" Type="http://schemas.openxmlformats.org/officeDocument/2006/relationships/customXml" Target="../ink/ink26.xml"/><Relationship Id="rId29" Type="http://schemas.openxmlformats.org/officeDocument/2006/relationships/image" Target="../media/image16.png"/><Relationship Id="rId11" Type="http://schemas.openxmlformats.org/officeDocument/2006/relationships/image" Target="../media/image7.png"/><Relationship Id="rId24" Type="http://schemas.openxmlformats.org/officeDocument/2006/relationships/customXml" Target="../ink/ink30.xml"/><Relationship Id="rId32" Type="http://schemas.openxmlformats.org/officeDocument/2006/relationships/customXml" Target="../ink/ink34.xml"/><Relationship Id="rId37" Type="http://schemas.openxmlformats.org/officeDocument/2006/relationships/image" Target="../media/image20.png"/><Relationship Id="rId40" Type="http://schemas.openxmlformats.org/officeDocument/2006/relationships/customXml" Target="../ink/ink38.xml"/><Relationship Id="rId45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32.xml"/><Relationship Id="rId36" Type="http://schemas.openxmlformats.org/officeDocument/2006/relationships/customXml" Target="../ink/ink36.xml"/><Relationship Id="rId49" Type="http://schemas.openxmlformats.org/officeDocument/2006/relationships/image" Target="../media/image26.png"/><Relationship Id="rId10" Type="http://schemas.openxmlformats.org/officeDocument/2006/relationships/customXml" Target="../ink/ink23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customXml" Target="../ink/ink40.xml"/><Relationship Id="rId4" Type="http://schemas.openxmlformats.org/officeDocument/2006/relationships/customXml" Target="../ink/ink20.xml"/><Relationship Id="rId9" Type="http://schemas.openxmlformats.org/officeDocument/2006/relationships/image" Target="../media/image6.png"/><Relationship Id="rId14" Type="http://schemas.openxmlformats.org/officeDocument/2006/relationships/customXml" Target="../ink/ink25.xml"/><Relationship Id="rId22" Type="http://schemas.openxmlformats.org/officeDocument/2006/relationships/customXml" Target="../ink/ink29.xml"/><Relationship Id="rId27" Type="http://schemas.openxmlformats.org/officeDocument/2006/relationships/image" Target="../media/image15.png"/><Relationship Id="rId30" Type="http://schemas.openxmlformats.org/officeDocument/2006/relationships/customXml" Target="../ink/ink33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42.xml"/><Relationship Id="rId8" Type="http://schemas.openxmlformats.org/officeDocument/2006/relationships/customXml" Target="../ink/ink22.xml"/><Relationship Id="rId3" Type="http://schemas.openxmlformats.org/officeDocument/2006/relationships/image" Target="../media/image3.png"/><Relationship Id="rId12" Type="http://schemas.openxmlformats.org/officeDocument/2006/relationships/customXml" Target="../ink/ink24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37.xml"/><Relationship Id="rId46" Type="http://schemas.openxmlformats.org/officeDocument/2006/relationships/customXml" Target="../ink/ink41.xml"/><Relationship Id="rId20" Type="http://schemas.openxmlformats.org/officeDocument/2006/relationships/customXml" Target="../ink/ink28.xml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65.xml"/><Relationship Id="rId21" Type="http://schemas.openxmlformats.org/officeDocument/2006/relationships/image" Target="../media/image161.png"/><Relationship Id="rId42" Type="http://schemas.openxmlformats.org/officeDocument/2006/relationships/customXml" Target="../ink/ink1173.xml"/><Relationship Id="rId47" Type="http://schemas.openxmlformats.org/officeDocument/2006/relationships/image" Target="../media/image174.png"/><Relationship Id="rId63" Type="http://schemas.openxmlformats.org/officeDocument/2006/relationships/image" Target="../media/image182.png"/><Relationship Id="rId68" Type="http://schemas.openxmlformats.org/officeDocument/2006/relationships/customXml" Target="../ink/ink1186.xml"/><Relationship Id="rId7" Type="http://schemas.openxmlformats.org/officeDocument/2006/relationships/image" Target="../media/image1540.png"/><Relationship Id="rId2" Type="http://schemas.openxmlformats.org/officeDocument/2006/relationships/customXml" Target="../ink/ink1153.xml"/><Relationship Id="rId16" Type="http://schemas.openxmlformats.org/officeDocument/2006/relationships/customXml" Target="../ink/ink1160.xml"/><Relationship Id="rId29" Type="http://schemas.openxmlformats.org/officeDocument/2006/relationships/image" Target="../media/image165.png"/><Relationship Id="rId11" Type="http://schemas.openxmlformats.org/officeDocument/2006/relationships/image" Target="../media/image1560.png"/><Relationship Id="rId24" Type="http://schemas.openxmlformats.org/officeDocument/2006/relationships/customXml" Target="../ink/ink1164.xml"/><Relationship Id="rId32" Type="http://schemas.openxmlformats.org/officeDocument/2006/relationships/customXml" Target="../ink/ink1168.xml"/><Relationship Id="rId37" Type="http://schemas.openxmlformats.org/officeDocument/2006/relationships/image" Target="../media/image169.png"/><Relationship Id="rId40" Type="http://schemas.openxmlformats.org/officeDocument/2006/relationships/customXml" Target="../ink/ink1172.xml"/><Relationship Id="rId45" Type="http://schemas.openxmlformats.org/officeDocument/2006/relationships/image" Target="../media/image173.png"/><Relationship Id="rId53" Type="http://schemas.openxmlformats.org/officeDocument/2006/relationships/image" Target="../media/image177.png"/><Relationship Id="rId58" Type="http://schemas.openxmlformats.org/officeDocument/2006/relationships/customXml" Target="../ink/ink1181.xml"/><Relationship Id="rId66" Type="http://schemas.openxmlformats.org/officeDocument/2006/relationships/customXml" Target="../ink/ink1185.xml"/><Relationship Id="rId5" Type="http://schemas.openxmlformats.org/officeDocument/2006/relationships/image" Target="../media/image1530.png"/><Relationship Id="rId61" Type="http://schemas.openxmlformats.org/officeDocument/2006/relationships/image" Target="../media/image181.png"/><Relationship Id="rId19" Type="http://schemas.openxmlformats.org/officeDocument/2006/relationships/image" Target="../media/image160.png"/><Relationship Id="rId14" Type="http://schemas.openxmlformats.org/officeDocument/2006/relationships/customXml" Target="../ink/ink1159.xml"/><Relationship Id="rId22" Type="http://schemas.openxmlformats.org/officeDocument/2006/relationships/customXml" Target="../ink/ink1163.xml"/><Relationship Id="rId27" Type="http://schemas.openxmlformats.org/officeDocument/2006/relationships/image" Target="../media/image164.png"/><Relationship Id="rId30" Type="http://schemas.openxmlformats.org/officeDocument/2006/relationships/customXml" Target="../ink/ink1167.xml"/><Relationship Id="rId35" Type="http://schemas.openxmlformats.org/officeDocument/2006/relationships/image" Target="../media/image168.png"/><Relationship Id="rId43" Type="http://schemas.openxmlformats.org/officeDocument/2006/relationships/image" Target="../media/image172.png"/><Relationship Id="rId48" Type="http://schemas.openxmlformats.org/officeDocument/2006/relationships/customXml" Target="../ink/ink1176.xml"/><Relationship Id="rId56" Type="http://schemas.openxmlformats.org/officeDocument/2006/relationships/customXml" Target="../ink/ink1180.xml"/><Relationship Id="rId64" Type="http://schemas.openxmlformats.org/officeDocument/2006/relationships/customXml" Target="../ink/ink1184.xml"/><Relationship Id="rId69" Type="http://schemas.openxmlformats.org/officeDocument/2006/relationships/image" Target="../media/image185.png"/><Relationship Id="rId8" Type="http://schemas.openxmlformats.org/officeDocument/2006/relationships/customXml" Target="../ink/ink1156.xml"/><Relationship Id="rId51" Type="http://schemas.openxmlformats.org/officeDocument/2006/relationships/image" Target="../media/image176.png"/><Relationship Id="rId3" Type="http://schemas.openxmlformats.org/officeDocument/2006/relationships/image" Target="../media/image1520.png"/><Relationship Id="rId12" Type="http://schemas.openxmlformats.org/officeDocument/2006/relationships/customXml" Target="../ink/ink1158.xml"/><Relationship Id="rId17" Type="http://schemas.openxmlformats.org/officeDocument/2006/relationships/image" Target="../media/image1590.png"/><Relationship Id="rId25" Type="http://schemas.openxmlformats.org/officeDocument/2006/relationships/image" Target="../media/image163.png"/><Relationship Id="rId33" Type="http://schemas.openxmlformats.org/officeDocument/2006/relationships/image" Target="../media/image167.png"/><Relationship Id="rId38" Type="http://schemas.openxmlformats.org/officeDocument/2006/relationships/customXml" Target="../ink/ink1171.xml"/><Relationship Id="rId46" Type="http://schemas.openxmlformats.org/officeDocument/2006/relationships/customXml" Target="../ink/ink1175.xml"/><Relationship Id="rId59" Type="http://schemas.openxmlformats.org/officeDocument/2006/relationships/image" Target="../media/image180.png"/><Relationship Id="rId67" Type="http://schemas.openxmlformats.org/officeDocument/2006/relationships/image" Target="../media/image184.png"/><Relationship Id="rId20" Type="http://schemas.openxmlformats.org/officeDocument/2006/relationships/customXml" Target="../ink/ink1162.xml"/><Relationship Id="rId41" Type="http://schemas.openxmlformats.org/officeDocument/2006/relationships/image" Target="../media/image171.png"/><Relationship Id="rId54" Type="http://schemas.openxmlformats.org/officeDocument/2006/relationships/customXml" Target="../ink/ink1179.xml"/><Relationship Id="rId62" Type="http://schemas.openxmlformats.org/officeDocument/2006/relationships/customXml" Target="../ink/ink118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55.xml"/><Relationship Id="rId15" Type="http://schemas.openxmlformats.org/officeDocument/2006/relationships/image" Target="../media/image1580.png"/><Relationship Id="rId23" Type="http://schemas.openxmlformats.org/officeDocument/2006/relationships/image" Target="../media/image162.png"/><Relationship Id="rId28" Type="http://schemas.openxmlformats.org/officeDocument/2006/relationships/customXml" Target="../ink/ink1166.xml"/><Relationship Id="rId36" Type="http://schemas.openxmlformats.org/officeDocument/2006/relationships/customXml" Target="../ink/ink1170.xml"/><Relationship Id="rId49" Type="http://schemas.openxmlformats.org/officeDocument/2006/relationships/image" Target="../media/image175.png"/><Relationship Id="rId57" Type="http://schemas.openxmlformats.org/officeDocument/2006/relationships/image" Target="../media/image179.png"/><Relationship Id="rId10" Type="http://schemas.openxmlformats.org/officeDocument/2006/relationships/customXml" Target="../ink/ink1157.xml"/><Relationship Id="rId31" Type="http://schemas.openxmlformats.org/officeDocument/2006/relationships/image" Target="../media/image166.png"/><Relationship Id="rId44" Type="http://schemas.openxmlformats.org/officeDocument/2006/relationships/customXml" Target="../ink/ink1174.xml"/><Relationship Id="rId52" Type="http://schemas.openxmlformats.org/officeDocument/2006/relationships/customXml" Target="../ink/ink1178.xml"/><Relationship Id="rId60" Type="http://schemas.openxmlformats.org/officeDocument/2006/relationships/customXml" Target="../ink/ink1182.xml"/><Relationship Id="rId65" Type="http://schemas.openxmlformats.org/officeDocument/2006/relationships/image" Target="../media/image183.png"/><Relationship Id="rId4" Type="http://schemas.openxmlformats.org/officeDocument/2006/relationships/customXml" Target="../ink/ink1154.xml"/><Relationship Id="rId9" Type="http://schemas.openxmlformats.org/officeDocument/2006/relationships/image" Target="../media/image1550.png"/><Relationship Id="rId13" Type="http://schemas.openxmlformats.org/officeDocument/2006/relationships/image" Target="../media/image1570.png"/><Relationship Id="rId18" Type="http://schemas.openxmlformats.org/officeDocument/2006/relationships/customXml" Target="../ink/ink1161.xml"/><Relationship Id="rId39" Type="http://schemas.openxmlformats.org/officeDocument/2006/relationships/image" Target="../media/image170.png"/><Relationship Id="rId34" Type="http://schemas.openxmlformats.org/officeDocument/2006/relationships/customXml" Target="../ink/ink1169.xml"/><Relationship Id="rId50" Type="http://schemas.openxmlformats.org/officeDocument/2006/relationships/customXml" Target="../ink/ink1177.xml"/><Relationship Id="rId55" Type="http://schemas.openxmlformats.org/officeDocument/2006/relationships/image" Target="../media/image178.png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9.png"/><Relationship Id="rId21" Type="http://schemas.openxmlformats.org/officeDocument/2006/relationships/image" Target="../media/image161.png"/><Relationship Id="rId42" Type="http://schemas.openxmlformats.org/officeDocument/2006/relationships/customXml" Target="../ink/ink1207.xml"/><Relationship Id="rId63" Type="http://schemas.openxmlformats.org/officeDocument/2006/relationships/image" Target="../media/image182.png"/><Relationship Id="rId84" Type="http://schemas.openxmlformats.org/officeDocument/2006/relationships/customXml" Target="../ink/ink1228.xml"/><Relationship Id="rId138" Type="http://schemas.openxmlformats.org/officeDocument/2006/relationships/customXml" Target="../ink/ink1255.xml"/><Relationship Id="rId107" Type="http://schemas.openxmlformats.org/officeDocument/2006/relationships/image" Target="../media/image204.png"/><Relationship Id="rId11" Type="http://schemas.openxmlformats.org/officeDocument/2006/relationships/image" Target="../media/image1560.png"/><Relationship Id="rId32" Type="http://schemas.openxmlformats.org/officeDocument/2006/relationships/customXml" Target="../ink/ink1202.xml"/><Relationship Id="rId53" Type="http://schemas.openxmlformats.org/officeDocument/2006/relationships/image" Target="../media/image177.png"/><Relationship Id="rId74" Type="http://schemas.openxmlformats.org/officeDocument/2006/relationships/customXml" Target="../ink/ink1223.xml"/><Relationship Id="rId128" Type="http://schemas.openxmlformats.org/officeDocument/2006/relationships/customXml" Target="../ink/ink1250.xml"/><Relationship Id="rId149" Type="http://schemas.openxmlformats.org/officeDocument/2006/relationships/image" Target="../media/image225.png"/><Relationship Id="rId5" Type="http://schemas.openxmlformats.org/officeDocument/2006/relationships/image" Target="../media/image1530.png"/><Relationship Id="rId95" Type="http://schemas.openxmlformats.org/officeDocument/2006/relationships/image" Target="../media/image198.png"/><Relationship Id="rId22" Type="http://schemas.openxmlformats.org/officeDocument/2006/relationships/customXml" Target="../ink/ink1197.xml"/><Relationship Id="rId27" Type="http://schemas.openxmlformats.org/officeDocument/2006/relationships/image" Target="../media/image164.png"/><Relationship Id="rId43" Type="http://schemas.openxmlformats.org/officeDocument/2006/relationships/image" Target="../media/image172.png"/><Relationship Id="rId48" Type="http://schemas.openxmlformats.org/officeDocument/2006/relationships/customXml" Target="../ink/ink1210.xml"/><Relationship Id="rId64" Type="http://schemas.openxmlformats.org/officeDocument/2006/relationships/customXml" Target="../ink/ink1218.xml"/><Relationship Id="rId69" Type="http://schemas.openxmlformats.org/officeDocument/2006/relationships/image" Target="../media/image185.png"/><Relationship Id="rId113" Type="http://schemas.openxmlformats.org/officeDocument/2006/relationships/image" Target="../media/image207.png"/><Relationship Id="rId118" Type="http://schemas.openxmlformats.org/officeDocument/2006/relationships/customXml" Target="../ink/ink1245.xml"/><Relationship Id="rId134" Type="http://schemas.openxmlformats.org/officeDocument/2006/relationships/customXml" Target="../ink/ink1253.xml"/><Relationship Id="rId139" Type="http://schemas.openxmlformats.org/officeDocument/2006/relationships/image" Target="../media/image220.png"/><Relationship Id="rId80" Type="http://schemas.openxmlformats.org/officeDocument/2006/relationships/customXml" Target="../ink/ink1226.xml"/><Relationship Id="rId85" Type="http://schemas.openxmlformats.org/officeDocument/2006/relationships/image" Target="../media/image193.png"/><Relationship Id="rId150" Type="http://schemas.openxmlformats.org/officeDocument/2006/relationships/customXml" Target="../ink/ink1261.xml"/><Relationship Id="rId12" Type="http://schemas.openxmlformats.org/officeDocument/2006/relationships/customXml" Target="../ink/ink1192.xml"/><Relationship Id="rId17" Type="http://schemas.openxmlformats.org/officeDocument/2006/relationships/image" Target="../media/image1590.png"/><Relationship Id="rId33" Type="http://schemas.openxmlformats.org/officeDocument/2006/relationships/image" Target="../media/image167.png"/><Relationship Id="rId38" Type="http://schemas.openxmlformats.org/officeDocument/2006/relationships/customXml" Target="../ink/ink1205.xml"/><Relationship Id="rId59" Type="http://schemas.openxmlformats.org/officeDocument/2006/relationships/image" Target="../media/image180.png"/><Relationship Id="rId103" Type="http://schemas.openxmlformats.org/officeDocument/2006/relationships/image" Target="../media/image202.png"/><Relationship Id="rId108" Type="http://schemas.openxmlformats.org/officeDocument/2006/relationships/customXml" Target="../ink/ink1240.xml"/><Relationship Id="rId124" Type="http://schemas.openxmlformats.org/officeDocument/2006/relationships/customXml" Target="../ink/ink1248.xml"/><Relationship Id="rId129" Type="http://schemas.openxmlformats.org/officeDocument/2006/relationships/image" Target="../media/image215.png"/><Relationship Id="rId54" Type="http://schemas.openxmlformats.org/officeDocument/2006/relationships/customXml" Target="../ink/ink1213.xml"/><Relationship Id="rId70" Type="http://schemas.openxmlformats.org/officeDocument/2006/relationships/customXml" Target="../ink/ink1221.xml"/><Relationship Id="rId75" Type="http://schemas.openxmlformats.org/officeDocument/2006/relationships/image" Target="../media/image188.png"/><Relationship Id="rId91" Type="http://schemas.openxmlformats.org/officeDocument/2006/relationships/image" Target="../media/image196.png"/><Relationship Id="rId96" Type="http://schemas.openxmlformats.org/officeDocument/2006/relationships/customXml" Target="../ink/ink1234.xml"/><Relationship Id="rId140" Type="http://schemas.openxmlformats.org/officeDocument/2006/relationships/customXml" Target="../ink/ink1256.xml"/><Relationship Id="rId145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89.xml"/><Relationship Id="rId23" Type="http://schemas.openxmlformats.org/officeDocument/2006/relationships/image" Target="../media/image162.png"/><Relationship Id="rId28" Type="http://schemas.openxmlformats.org/officeDocument/2006/relationships/customXml" Target="../ink/ink1200.xml"/><Relationship Id="rId49" Type="http://schemas.openxmlformats.org/officeDocument/2006/relationships/image" Target="../media/image175.png"/><Relationship Id="rId114" Type="http://schemas.openxmlformats.org/officeDocument/2006/relationships/customXml" Target="../ink/ink1243.xml"/><Relationship Id="rId119" Type="http://schemas.openxmlformats.org/officeDocument/2006/relationships/image" Target="../media/image210.png"/><Relationship Id="rId44" Type="http://schemas.openxmlformats.org/officeDocument/2006/relationships/customXml" Target="../ink/ink1208.xml"/><Relationship Id="rId60" Type="http://schemas.openxmlformats.org/officeDocument/2006/relationships/customXml" Target="../ink/ink1216.xml"/><Relationship Id="rId65" Type="http://schemas.openxmlformats.org/officeDocument/2006/relationships/image" Target="../media/image183.png"/><Relationship Id="rId81" Type="http://schemas.openxmlformats.org/officeDocument/2006/relationships/image" Target="../media/image191.png"/><Relationship Id="rId86" Type="http://schemas.openxmlformats.org/officeDocument/2006/relationships/customXml" Target="../ink/ink1229.xml"/><Relationship Id="rId130" Type="http://schemas.openxmlformats.org/officeDocument/2006/relationships/customXml" Target="../ink/ink1251.xml"/><Relationship Id="rId135" Type="http://schemas.openxmlformats.org/officeDocument/2006/relationships/image" Target="../media/image218.png"/><Relationship Id="rId151" Type="http://schemas.openxmlformats.org/officeDocument/2006/relationships/image" Target="../media/image226.png"/><Relationship Id="rId13" Type="http://schemas.openxmlformats.org/officeDocument/2006/relationships/image" Target="../media/image1570.png"/><Relationship Id="rId18" Type="http://schemas.openxmlformats.org/officeDocument/2006/relationships/customXml" Target="../ink/ink1195.xml"/><Relationship Id="rId39" Type="http://schemas.openxmlformats.org/officeDocument/2006/relationships/image" Target="../media/image170.png"/><Relationship Id="rId109" Type="http://schemas.openxmlformats.org/officeDocument/2006/relationships/image" Target="../media/image205.png"/><Relationship Id="rId34" Type="http://schemas.openxmlformats.org/officeDocument/2006/relationships/customXml" Target="../ink/ink1203.xml"/><Relationship Id="rId50" Type="http://schemas.openxmlformats.org/officeDocument/2006/relationships/customXml" Target="../ink/ink1211.xml"/><Relationship Id="rId55" Type="http://schemas.openxmlformats.org/officeDocument/2006/relationships/image" Target="../media/image178.png"/><Relationship Id="rId76" Type="http://schemas.openxmlformats.org/officeDocument/2006/relationships/customXml" Target="../ink/ink1224.xml"/><Relationship Id="rId97" Type="http://schemas.openxmlformats.org/officeDocument/2006/relationships/image" Target="../media/image199.png"/><Relationship Id="rId104" Type="http://schemas.openxmlformats.org/officeDocument/2006/relationships/customXml" Target="../ink/ink1238.xml"/><Relationship Id="rId120" Type="http://schemas.openxmlformats.org/officeDocument/2006/relationships/customXml" Target="../ink/ink1246.xml"/><Relationship Id="rId125" Type="http://schemas.openxmlformats.org/officeDocument/2006/relationships/image" Target="../media/image213.png"/><Relationship Id="rId141" Type="http://schemas.openxmlformats.org/officeDocument/2006/relationships/image" Target="../media/image221.png"/><Relationship Id="rId146" Type="http://schemas.openxmlformats.org/officeDocument/2006/relationships/customXml" Target="../ink/ink1259.xml"/><Relationship Id="rId7" Type="http://schemas.openxmlformats.org/officeDocument/2006/relationships/image" Target="../media/image1540.png"/><Relationship Id="rId71" Type="http://schemas.openxmlformats.org/officeDocument/2006/relationships/image" Target="../media/image186.png"/><Relationship Id="rId92" Type="http://schemas.openxmlformats.org/officeDocument/2006/relationships/customXml" Target="../ink/ink1232.xml"/><Relationship Id="rId2" Type="http://schemas.openxmlformats.org/officeDocument/2006/relationships/customXml" Target="../ink/ink1187.xml"/><Relationship Id="rId29" Type="http://schemas.openxmlformats.org/officeDocument/2006/relationships/image" Target="../media/image165.png"/><Relationship Id="rId24" Type="http://schemas.openxmlformats.org/officeDocument/2006/relationships/customXml" Target="../ink/ink1198.xml"/><Relationship Id="rId40" Type="http://schemas.openxmlformats.org/officeDocument/2006/relationships/customXml" Target="../ink/ink1206.xml"/><Relationship Id="rId45" Type="http://schemas.openxmlformats.org/officeDocument/2006/relationships/image" Target="../media/image173.png"/><Relationship Id="rId66" Type="http://schemas.openxmlformats.org/officeDocument/2006/relationships/customXml" Target="../ink/ink1219.xml"/><Relationship Id="rId87" Type="http://schemas.openxmlformats.org/officeDocument/2006/relationships/image" Target="../media/image194.png"/><Relationship Id="rId110" Type="http://schemas.openxmlformats.org/officeDocument/2006/relationships/customXml" Target="../ink/ink1241.xml"/><Relationship Id="rId115" Type="http://schemas.openxmlformats.org/officeDocument/2006/relationships/image" Target="../media/image208.png"/><Relationship Id="rId131" Type="http://schemas.openxmlformats.org/officeDocument/2006/relationships/image" Target="../media/image216.png"/><Relationship Id="rId136" Type="http://schemas.openxmlformats.org/officeDocument/2006/relationships/customXml" Target="../ink/ink1254.xml"/><Relationship Id="rId61" Type="http://schemas.openxmlformats.org/officeDocument/2006/relationships/image" Target="../media/image181.png"/><Relationship Id="rId82" Type="http://schemas.openxmlformats.org/officeDocument/2006/relationships/customXml" Target="../ink/ink1227.xml"/><Relationship Id="rId152" Type="http://schemas.openxmlformats.org/officeDocument/2006/relationships/customXml" Target="../ink/ink1262.xml"/><Relationship Id="rId19" Type="http://schemas.openxmlformats.org/officeDocument/2006/relationships/image" Target="../media/image160.png"/><Relationship Id="rId14" Type="http://schemas.openxmlformats.org/officeDocument/2006/relationships/customXml" Target="../ink/ink1193.xml"/><Relationship Id="rId30" Type="http://schemas.openxmlformats.org/officeDocument/2006/relationships/customXml" Target="../ink/ink1201.xml"/><Relationship Id="rId35" Type="http://schemas.openxmlformats.org/officeDocument/2006/relationships/image" Target="../media/image168.png"/><Relationship Id="rId56" Type="http://schemas.openxmlformats.org/officeDocument/2006/relationships/customXml" Target="../ink/ink1214.xml"/><Relationship Id="rId77" Type="http://schemas.openxmlformats.org/officeDocument/2006/relationships/image" Target="../media/image189.png"/><Relationship Id="rId100" Type="http://schemas.openxmlformats.org/officeDocument/2006/relationships/customXml" Target="../ink/ink1236.xml"/><Relationship Id="rId105" Type="http://schemas.openxmlformats.org/officeDocument/2006/relationships/image" Target="../media/image203.png"/><Relationship Id="rId126" Type="http://schemas.openxmlformats.org/officeDocument/2006/relationships/customXml" Target="../ink/ink1249.xml"/><Relationship Id="rId147" Type="http://schemas.openxmlformats.org/officeDocument/2006/relationships/image" Target="../media/image224.png"/><Relationship Id="rId8" Type="http://schemas.openxmlformats.org/officeDocument/2006/relationships/customXml" Target="../ink/ink1190.xml"/><Relationship Id="rId51" Type="http://schemas.openxmlformats.org/officeDocument/2006/relationships/image" Target="../media/image176.png"/><Relationship Id="rId72" Type="http://schemas.openxmlformats.org/officeDocument/2006/relationships/customXml" Target="../ink/ink1222.xml"/><Relationship Id="rId93" Type="http://schemas.openxmlformats.org/officeDocument/2006/relationships/image" Target="../media/image197.png"/><Relationship Id="rId98" Type="http://schemas.openxmlformats.org/officeDocument/2006/relationships/customXml" Target="../ink/ink1235.xml"/><Relationship Id="rId121" Type="http://schemas.openxmlformats.org/officeDocument/2006/relationships/image" Target="../media/image211.png"/><Relationship Id="rId142" Type="http://schemas.openxmlformats.org/officeDocument/2006/relationships/customXml" Target="../ink/ink1257.xml"/><Relationship Id="rId3" Type="http://schemas.openxmlformats.org/officeDocument/2006/relationships/image" Target="../media/image1520.png"/><Relationship Id="rId25" Type="http://schemas.openxmlformats.org/officeDocument/2006/relationships/image" Target="../media/image163.png"/><Relationship Id="rId46" Type="http://schemas.openxmlformats.org/officeDocument/2006/relationships/customXml" Target="../ink/ink1209.xml"/><Relationship Id="rId67" Type="http://schemas.openxmlformats.org/officeDocument/2006/relationships/image" Target="../media/image184.png"/><Relationship Id="rId116" Type="http://schemas.openxmlformats.org/officeDocument/2006/relationships/customXml" Target="../ink/ink1244.xml"/><Relationship Id="rId137" Type="http://schemas.openxmlformats.org/officeDocument/2006/relationships/image" Target="../media/image219.png"/><Relationship Id="rId20" Type="http://schemas.openxmlformats.org/officeDocument/2006/relationships/customXml" Target="../ink/ink1196.xml"/><Relationship Id="rId41" Type="http://schemas.openxmlformats.org/officeDocument/2006/relationships/image" Target="../media/image171.png"/><Relationship Id="rId62" Type="http://schemas.openxmlformats.org/officeDocument/2006/relationships/customXml" Target="../ink/ink1217.xml"/><Relationship Id="rId83" Type="http://schemas.openxmlformats.org/officeDocument/2006/relationships/image" Target="../media/image192.png"/><Relationship Id="rId88" Type="http://schemas.openxmlformats.org/officeDocument/2006/relationships/customXml" Target="../ink/ink1230.xml"/><Relationship Id="rId111" Type="http://schemas.openxmlformats.org/officeDocument/2006/relationships/image" Target="../media/image206.png"/><Relationship Id="rId132" Type="http://schemas.openxmlformats.org/officeDocument/2006/relationships/customXml" Target="../ink/ink1252.xml"/><Relationship Id="rId153" Type="http://schemas.openxmlformats.org/officeDocument/2006/relationships/image" Target="../media/image227.png"/><Relationship Id="rId15" Type="http://schemas.openxmlformats.org/officeDocument/2006/relationships/image" Target="../media/image1580.png"/><Relationship Id="rId36" Type="http://schemas.openxmlformats.org/officeDocument/2006/relationships/customXml" Target="../ink/ink1204.xml"/><Relationship Id="rId57" Type="http://schemas.openxmlformats.org/officeDocument/2006/relationships/image" Target="../media/image179.png"/><Relationship Id="rId106" Type="http://schemas.openxmlformats.org/officeDocument/2006/relationships/customXml" Target="../ink/ink1239.xml"/><Relationship Id="rId127" Type="http://schemas.openxmlformats.org/officeDocument/2006/relationships/image" Target="../media/image214.png"/><Relationship Id="rId10" Type="http://schemas.openxmlformats.org/officeDocument/2006/relationships/customXml" Target="../ink/ink1191.xml"/><Relationship Id="rId31" Type="http://schemas.openxmlformats.org/officeDocument/2006/relationships/image" Target="../media/image166.png"/><Relationship Id="rId52" Type="http://schemas.openxmlformats.org/officeDocument/2006/relationships/customXml" Target="../ink/ink1212.xml"/><Relationship Id="rId73" Type="http://schemas.openxmlformats.org/officeDocument/2006/relationships/image" Target="../media/image187.png"/><Relationship Id="rId78" Type="http://schemas.openxmlformats.org/officeDocument/2006/relationships/customXml" Target="../ink/ink1225.xml"/><Relationship Id="rId94" Type="http://schemas.openxmlformats.org/officeDocument/2006/relationships/customXml" Target="../ink/ink1233.xml"/><Relationship Id="rId99" Type="http://schemas.openxmlformats.org/officeDocument/2006/relationships/image" Target="../media/image200.png"/><Relationship Id="rId101" Type="http://schemas.openxmlformats.org/officeDocument/2006/relationships/image" Target="../media/image201.png"/><Relationship Id="rId122" Type="http://schemas.openxmlformats.org/officeDocument/2006/relationships/customXml" Target="../ink/ink1247.xml"/><Relationship Id="rId143" Type="http://schemas.openxmlformats.org/officeDocument/2006/relationships/image" Target="../media/image222.png"/><Relationship Id="rId148" Type="http://schemas.openxmlformats.org/officeDocument/2006/relationships/customXml" Target="../ink/ink1260.xml"/><Relationship Id="rId4" Type="http://schemas.openxmlformats.org/officeDocument/2006/relationships/customXml" Target="../ink/ink1188.xml"/><Relationship Id="rId9" Type="http://schemas.openxmlformats.org/officeDocument/2006/relationships/image" Target="../media/image1550.png"/><Relationship Id="rId26" Type="http://schemas.openxmlformats.org/officeDocument/2006/relationships/customXml" Target="../ink/ink1199.xml"/><Relationship Id="rId47" Type="http://schemas.openxmlformats.org/officeDocument/2006/relationships/image" Target="../media/image174.png"/><Relationship Id="rId68" Type="http://schemas.openxmlformats.org/officeDocument/2006/relationships/customXml" Target="../ink/ink1220.xml"/><Relationship Id="rId89" Type="http://schemas.openxmlformats.org/officeDocument/2006/relationships/image" Target="../media/image195.png"/><Relationship Id="rId112" Type="http://schemas.openxmlformats.org/officeDocument/2006/relationships/customXml" Target="../ink/ink1242.xml"/><Relationship Id="rId133" Type="http://schemas.openxmlformats.org/officeDocument/2006/relationships/image" Target="../media/image217.png"/><Relationship Id="rId16" Type="http://schemas.openxmlformats.org/officeDocument/2006/relationships/customXml" Target="../ink/ink1194.xml"/><Relationship Id="rId37" Type="http://schemas.openxmlformats.org/officeDocument/2006/relationships/image" Target="../media/image169.png"/><Relationship Id="rId58" Type="http://schemas.openxmlformats.org/officeDocument/2006/relationships/customXml" Target="../ink/ink1215.xml"/><Relationship Id="rId79" Type="http://schemas.openxmlformats.org/officeDocument/2006/relationships/image" Target="../media/image190.png"/><Relationship Id="rId102" Type="http://schemas.openxmlformats.org/officeDocument/2006/relationships/customXml" Target="../ink/ink1237.xml"/><Relationship Id="rId123" Type="http://schemas.openxmlformats.org/officeDocument/2006/relationships/image" Target="../media/image212.png"/><Relationship Id="rId144" Type="http://schemas.openxmlformats.org/officeDocument/2006/relationships/customXml" Target="../ink/ink1258.xml"/><Relationship Id="rId90" Type="http://schemas.openxmlformats.org/officeDocument/2006/relationships/customXml" Target="../ink/ink12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30.png"/><Relationship Id="rId2" Type="http://schemas.openxmlformats.org/officeDocument/2006/relationships/customXml" Target="../ink/ink126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65.xml"/><Relationship Id="rId5" Type="http://schemas.openxmlformats.org/officeDocument/2006/relationships/image" Target="../media/image229.png"/><Relationship Id="rId4" Type="http://schemas.openxmlformats.org/officeDocument/2006/relationships/customXml" Target="../ink/ink1264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4.png"/><Relationship Id="rId18" Type="http://schemas.openxmlformats.org/officeDocument/2006/relationships/customXml" Target="../ink/ink1274.xml"/><Relationship Id="rId26" Type="http://schemas.openxmlformats.org/officeDocument/2006/relationships/customXml" Target="../ink/ink1278.xml"/><Relationship Id="rId39" Type="http://schemas.openxmlformats.org/officeDocument/2006/relationships/customXml" Target="../ink/ink1285.xml"/><Relationship Id="rId21" Type="http://schemas.openxmlformats.org/officeDocument/2006/relationships/image" Target="../media/image238.png"/><Relationship Id="rId34" Type="http://schemas.openxmlformats.org/officeDocument/2006/relationships/customXml" Target="../ink/ink1282.xml"/><Relationship Id="rId42" Type="http://schemas.openxmlformats.org/officeDocument/2006/relationships/image" Target="../media/image247.png"/><Relationship Id="rId47" Type="http://schemas.openxmlformats.org/officeDocument/2006/relationships/customXml" Target="../ink/ink1289.xml"/><Relationship Id="rId50" Type="http://schemas.openxmlformats.org/officeDocument/2006/relationships/image" Target="../media/image250.png"/><Relationship Id="rId55" Type="http://schemas.openxmlformats.org/officeDocument/2006/relationships/customXml" Target="../ink/ink1293.xml"/><Relationship Id="rId7" Type="http://schemas.openxmlformats.org/officeDocument/2006/relationships/image" Target="../media/image231.png"/><Relationship Id="rId2" Type="http://schemas.openxmlformats.org/officeDocument/2006/relationships/customXml" Target="../ink/ink1266.xml"/><Relationship Id="rId16" Type="http://schemas.openxmlformats.org/officeDocument/2006/relationships/customXml" Target="../ink/ink1273.xml"/><Relationship Id="rId29" Type="http://schemas.openxmlformats.org/officeDocument/2006/relationships/image" Target="../media/image241.png"/><Relationship Id="rId11" Type="http://schemas.openxmlformats.org/officeDocument/2006/relationships/image" Target="../media/image233.png"/><Relationship Id="rId24" Type="http://schemas.openxmlformats.org/officeDocument/2006/relationships/customXml" Target="../ink/ink1277.xml"/><Relationship Id="rId32" Type="http://schemas.openxmlformats.org/officeDocument/2006/relationships/customXml" Target="../ink/ink1281.xml"/><Relationship Id="rId37" Type="http://schemas.openxmlformats.org/officeDocument/2006/relationships/customXml" Target="../ink/ink1284.xml"/><Relationship Id="rId40" Type="http://schemas.openxmlformats.org/officeDocument/2006/relationships/image" Target="../media/image246.png"/><Relationship Id="rId45" Type="http://schemas.openxmlformats.org/officeDocument/2006/relationships/customXml" Target="../ink/ink1288.xml"/><Relationship Id="rId53" Type="http://schemas.openxmlformats.org/officeDocument/2006/relationships/customXml" Target="../ink/ink1292.xml"/><Relationship Id="rId5" Type="http://schemas.openxmlformats.org/officeDocument/2006/relationships/image" Target="../media/image229.png"/><Relationship Id="rId10" Type="http://schemas.openxmlformats.org/officeDocument/2006/relationships/customXml" Target="../ink/ink1270.xml"/><Relationship Id="rId19" Type="http://schemas.openxmlformats.org/officeDocument/2006/relationships/image" Target="../media/image237.png"/><Relationship Id="rId31" Type="http://schemas.openxmlformats.org/officeDocument/2006/relationships/image" Target="../media/image242.png"/><Relationship Id="rId44" Type="http://schemas.openxmlformats.org/officeDocument/2006/relationships/image" Target="../media/image248.png"/><Relationship Id="rId52" Type="http://schemas.openxmlformats.org/officeDocument/2006/relationships/image" Target="../media/image251.png"/><Relationship Id="rId4" Type="http://schemas.openxmlformats.org/officeDocument/2006/relationships/customXml" Target="../ink/ink1267.xml"/><Relationship Id="rId9" Type="http://schemas.openxmlformats.org/officeDocument/2006/relationships/image" Target="../media/image232.png"/><Relationship Id="rId14" Type="http://schemas.openxmlformats.org/officeDocument/2006/relationships/customXml" Target="../ink/ink1272.xml"/><Relationship Id="rId22" Type="http://schemas.openxmlformats.org/officeDocument/2006/relationships/customXml" Target="../ink/ink1276.xml"/><Relationship Id="rId27" Type="http://schemas.openxmlformats.org/officeDocument/2006/relationships/image" Target="../media/image240.png"/><Relationship Id="rId30" Type="http://schemas.openxmlformats.org/officeDocument/2006/relationships/customXml" Target="../ink/ink1280.xml"/><Relationship Id="rId35" Type="http://schemas.openxmlformats.org/officeDocument/2006/relationships/customXml" Target="../ink/ink1283.xml"/><Relationship Id="rId43" Type="http://schemas.openxmlformats.org/officeDocument/2006/relationships/customXml" Target="../ink/ink1287.xml"/><Relationship Id="rId48" Type="http://schemas.openxmlformats.org/officeDocument/2006/relationships/image" Target="../media/image249.png"/><Relationship Id="rId56" Type="http://schemas.openxmlformats.org/officeDocument/2006/relationships/image" Target="../media/image253.png"/><Relationship Id="rId8" Type="http://schemas.openxmlformats.org/officeDocument/2006/relationships/customXml" Target="../ink/ink1269.xml"/><Relationship Id="rId51" Type="http://schemas.openxmlformats.org/officeDocument/2006/relationships/customXml" Target="../ink/ink1291.xml"/><Relationship Id="rId3" Type="http://schemas.openxmlformats.org/officeDocument/2006/relationships/image" Target="../media/image228.png"/><Relationship Id="rId12" Type="http://schemas.openxmlformats.org/officeDocument/2006/relationships/customXml" Target="../ink/ink1271.xml"/><Relationship Id="rId17" Type="http://schemas.openxmlformats.org/officeDocument/2006/relationships/image" Target="../media/image236.png"/><Relationship Id="rId25" Type="http://schemas.openxmlformats.org/officeDocument/2006/relationships/image" Target="../media/image239.png"/><Relationship Id="rId33" Type="http://schemas.openxmlformats.org/officeDocument/2006/relationships/image" Target="../media/image243.png"/><Relationship Id="rId38" Type="http://schemas.openxmlformats.org/officeDocument/2006/relationships/image" Target="../media/image245.png"/><Relationship Id="rId46" Type="http://schemas.openxmlformats.org/officeDocument/2006/relationships/image" Target="../media/image230.png"/><Relationship Id="rId20" Type="http://schemas.openxmlformats.org/officeDocument/2006/relationships/customXml" Target="../ink/ink1275.xml"/><Relationship Id="rId41" Type="http://schemas.openxmlformats.org/officeDocument/2006/relationships/customXml" Target="../ink/ink1286.xml"/><Relationship Id="rId54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68.xml"/><Relationship Id="rId15" Type="http://schemas.openxmlformats.org/officeDocument/2006/relationships/image" Target="../media/image235.png"/><Relationship Id="rId23" Type="http://schemas.openxmlformats.org/officeDocument/2006/relationships/image" Target="../media/image24.png"/><Relationship Id="rId28" Type="http://schemas.openxmlformats.org/officeDocument/2006/relationships/customXml" Target="../ink/ink1279.xml"/><Relationship Id="rId36" Type="http://schemas.openxmlformats.org/officeDocument/2006/relationships/image" Target="../media/image244.png"/><Relationship Id="rId49" Type="http://schemas.openxmlformats.org/officeDocument/2006/relationships/customXml" Target="../ink/ink12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7" Type="http://schemas.openxmlformats.org/officeDocument/2006/relationships/image" Target="../media/image257.png"/><Relationship Id="rId2" Type="http://schemas.openxmlformats.org/officeDocument/2006/relationships/customXml" Target="../ink/ink129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96.xml"/><Relationship Id="rId5" Type="http://schemas.openxmlformats.org/officeDocument/2006/relationships/image" Target="../media/image256.png"/><Relationship Id="rId4" Type="http://schemas.openxmlformats.org/officeDocument/2006/relationships/customXml" Target="../ink/ink1295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0.png"/><Relationship Id="rId18" Type="http://schemas.openxmlformats.org/officeDocument/2006/relationships/customXml" Target="../ink/ink1305.xml"/><Relationship Id="rId26" Type="http://schemas.openxmlformats.org/officeDocument/2006/relationships/customXml" Target="../ink/ink1309.xml"/><Relationship Id="rId39" Type="http://schemas.openxmlformats.org/officeDocument/2006/relationships/customXml" Target="../ink/ink1316.xml"/><Relationship Id="rId21" Type="http://schemas.openxmlformats.org/officeDocument/2006/relationships/image" Target="../media/image264.png"/><Relationship Id="rId34" Type="http://schemas.openxmlformats.org/officeDocument/2006/relationships/image" Target="../media/image269.png"/><Relationship Id="rId42" Type="http://schemas.openxmlformats.org/officeDocument/2006/relationships/image" Target="../media/image273.png"/><Relationship Id="rId47" Type="http://schemas.openxmlformats.org/officeDocument/2006/relationships/customXml" Target="../ink/ink1320.xml"/><Relationship Id="rId50" Type="http://schemas.openxmlformats.org/officeDocument/2006/relationships/customXml" Target="../ink/ink1322.xml"/><Relationship Id="rId55" Type="http://schemas.openxmlformats.org/officeDocument/2006/relationships/image" Target="../media/image279.png"/><Relationship Id="rId7" Type="http://schemas.openxmlformats.org/officeDocument/2006/relationships/image" Target="../media/image257.png"/><Relationship Id="rId2" Type="http://schemas.openxmlformats.org/officeDocument/2006/relationships/customXml" Target="../ink/ink1297.xml"/><Relationship Id="rId16" Type="http://schemas.openxmlformats.org/officeDocument/2006/relationships/customXml" Target="../ink/ink1304.xml"/><Relationship Id="rId29" Type="http://schemas.openxmlformats.org/officeDocument/2006/relationships/customXml" Target="../ink/ink1311.xml"/><Relationship Id="rId11" Type="http://schemas.openxmlformats.org/officeDocument/2006/relationships/image" Target="../media/image259.png"/><Relationship Id="rId24" Type="http://schemas.openxmlformats.org/officeDocument/2006/relationships/customXml" Target="../ink/ink1308.xml"/><Relationship Id="rId32" Type="http://schemas.openxmlformats.org/officeDocument/2006/relationships/image" Target="../media/image268.png"/><Relationship Id="rId37" Type="http://schemas.openxmlformats.org/officeDocument/2006/relationships/customXml" Target="../ink/ink1315.xml"/><Relationship Id="rId40" Type="http://schemas.openxmlformats.org/officeDocument/2006/relationships/image" Target="../media/image272.png"/><Relationship Id="rId45" Type="http://schemas.openxmlformats.org/officeDocument/2006/relationships/customXml" Target="../ink/ink1319.xml"/><Relationship Id="rId53" Type="http://schemas.openxmlformats.org/officeDocument/2006/relationships/image" Target="../media/image278.png"/><Relationship Id="rId5" Type="http://schemas.openxmlformats.org/officeDocument/2006/relationships/image" Target="../media/image256.png"/><Relationship Id="rId19" Type="http://schemas.openxmlformats.org/officeDocument/2006/relationships/image" Target="../media/image263.png"/><Relationship Id="rId4" Type="http://schemas.openxmlformats.org/officeDocument/2006/relationships/customXml" Target="../ink/ink1298.xml"/><Relationship Id="rId9" Type="http://schemas.openxmlformats.org/officeDocument/2006/relationships/image" Target="../media/image258.png"/><Relationship Id="rId14" Type="http://schemas.openxmlformats.org/officeDocument/2006/relationships/customXml" Target="../ink/ink1303.xml"/><Relationship Id="rId22" Type="http://schemas.openxmlformats.org/officeDocument/2006/relationships/customXml" Target="../ink/ink1307.xml"/><Relationship Id="rId27" Type="http://schemas.openxmlformats.org/officeDocument/2006/relationships/customXml" Target="../ink/ink1310.xml"/><Relationship Id="rId30" Type="http://schemas.openxmlformats.org/officeDocument/2006/relationships/image" Target="../media/image267.png"/><Relationship Id="rId35" Type="http://schemas.openxmlformats.org/officeDocument/2006/relationships/customXml" Target="../ink/ink1314.xml"/><Relationship Id="rId43" Type="http://schemas.openxmlformats.org/officeDocument/2006/relationships/customXml" Target="../ink/ink1318.xml"/><Relationship Id="rId48" Type="http://schemas.openxmlformats.org/officeDocument/2006/relationships/customXml" Target="../ink/ink1321.xml"/><Relationship Id="rId56" Type="http://schemas.openxmlformats.org/officeDocument/2006/relationships/customXml" Target="../ink/ink1325.xml"/><Relationship Id="rId8" Type="http://schemas.openxmlformats.org/officeDocument/2006/relationships/customXml" Target="../ink/ink1300.xml"/><Relationship Id="rId51" Type="http://schemas.openxmlformats.org/officeDocument/2006/relationships/image" Target="../media/image277.png"/><Relationship Id="rId3" Type="http://schemas.openxmlformats.org/officeDocument/2006/relationships/image" Target="../media/image255.png"/><Relationship Id="rId12" Type="http://schemas.openxmlformats.org/officeDocument/2006/relationships/customXml" Target="../ink/ink1302.xml"/><Relationship Id="rId17" Type="http://schemas.openxmlformats.org/officeDocument/2006/relationships/image" Target="../media/image262.png"/><Relationship Id="rId25" Type="http://schemas.openxmlformats.org/officeDocument/2006/relationships/image" Target="../media/image266.png"/><Relationship Id="rId33" Type="http://schemas.openxmlformats.org/officeDocument/2006/relationships/customXml" Target="../ink/ink1313.xml"/><Relationship Id="rId38" Type="http://schemas.openxmlformats.org/officeDocument/2006/relationships/image" Target="../media/image271.png"/><Relationship Id="rId46" Type="http://schemas.openxmlformats.org/officeDocument/2006/relationships/image" Target="../media/image275.png"/><Relationship Id="rId20" Type="http://schemas.openxmlformats.org/officeDocument/2006/relationships/customXml" Target="../ink/ink1306.xml"/><Relationship Id="rId41" Type="http://schemas.openxmlformats.org/officeDocument/2006/relationships/customXml" Target="../ink/ink1317.xml"/><Relationship Id="rId54" Type="http://schemas.openxmlformats.org/officeDocument/2006/relationships/customXml" Target="../ink/ink13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99.xml"/><Relationship Id="rId15" Type="http://schemas.openxmlformats.org/officeDocument/2006/relationships/image" Target="../media/image261.png"/><Relationship Id="rId23" Type="http://schemas.openxmlformats.org/officeDocument/2006/relationships/image" Target="../media/image265.png"/><Relationship Id="rId28" Type="http://schemas.openxmlformats.org/officeDocument/2006/relationships/image" Target="../media/image24.png"/><Relationship Id="rId36" Type="http://schemas.openxmlformats.org/officeDocument/2006/relationships/image" Target="../media/image270.png"/><Relationship Id="rId49" Type="http://schemas.openxmlformats.org/officeDocument/2006/relationships/image" Target="../media/image276.png"/><Relationship Id="rId57" Type="http://schemas.openxmlformats.org/officeDocument/2006/relationships/image" Target="../media/image280.png"/><Relationship Id="rId10" Type="http://schemas.openxmlformats.org/officeDocument/2006/relationships/customXml" Target="../ink/ink1301.xml"/><Relationship Id="rId31" Type="http://schemas.openxmlformats.org/officeDocument/2006/relationships/customXml" Target="../ink/ink1312.xml"/><Relationship Id="rId44" Type="http://schemas.openxmlformats.org/officeDocument/2006/relationships/image" Target="../media/image274.png"/><Relationship Id="rId52" Type="http://schemas.openxmlformats.org/officeDocument/2006/relationships/customXml" Target="../ink/ink1323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31.xml"/><Relationship Id="rId18" Type="http://schemas.openxmlformats.org/officeDocument/2006/relationships/image" Target="../media/image262.png"/><Relationship Id="rId26" Type="http://schemas.openxmlformats.org/officeDocument/2006/relationships/image" Target="../media/image266.png"/><Relationship Id="rId39" Type="http://schemas.openxmlformats.org/officeDocument/2006/relationships/image" Target="../media/image271.png"/><Relationship Id="rId21" Type="http://schemas.openxmlformats.org/officeDocument/2006/relationships/customXml" Target="../ink/ink1335.xml"/><Relationship Id="rId34" Type="http://schemas.openxmlformats.org/officeDocument/2006/relationships/customXml" Target="../ink/ink1342.xml"/><Relationship Id="rId42" Type="http://schemas.openxmlformats.org/officeDocument/2006/relationships/customXml" Target="../ink/ink1346.xml"/><Relationship Id="rId47" Type="http://schemas.openxmlformats.org/officeDocument/2006/relationships/image" Target="../media/image275.png"/><Relationship Id="rId50" Type="http://schemas.openxmlformats.org/officeDocument/2006/relationships/image" Target="../media/image276.png"/><Relationship Id="rId55" Type="http://schemas.openxmlformats.org/officeDocument/2006/relationships/customXml" Target="../ink/ink1353.xml"/><Relationship Id="rId7" Type="http://schemas.openxmlformats.org/officeDocument/2006/relationships/customXml" Target="../ink/ink1328.xml"/><Relationship Id="rId2" Type="http://schemas.openxmlformats.org/officeDocument/2006/relationships/image" Target="../media/image281.png"/><Relationship Id="rId16" Type="http://schemas.openxmlformats.org/officeDocument/2006/relationships/image" Target="../media/image261.png"/><Relationship Id="rId29" Type="http://schemas.openxmlformats.org/officeDocument/2006/relationships/image" Target="../media/image24.png"/><Relationship Id="rId11" Type="http://schemas.openxmlformats.org/officeDocument/2006/relationships/customXml" Target="../ink/ink1330.xml"/><Relationship Id="rId24" Type="http://schemas.openxmlformats.org/officeDocument/2006/relationships/image" Target="../media/image265.png"/><Relationship Id="rId32" Type="http://schemas.openxmlformats.org/officeDocument/2006/relationships/customXml" Target="../ink/ink1341.xml"/><Relationship Id="rId37" Type="http://schemas.openxmlformats.org/officeDocument/2006/relationships/image" Target="../media/image270.png"/><Relationship Id="rId40" Type="http://schemas.openxmlformats.org/officeDocument/2006/relationships/customXml" Target="../ink/ink1345.xml"/><Relationship Id="rId45" Type="http://schemas.openxmlformats.org/officeDocument/2006/relationships/image" Target="../media/image274.png"/><Relationship Id="rId53" Type="http://schemas.openxmlformats.org/officeDocument/2006/relationships/customXml" Target="../ink/ink1352.xml"/><Relationship Id="rId58" Type="http://schemas.openxmlformats.org/officeDocument/2006/relationships/image" Target="../media/image280.png"/><Relationship Id="rId5" Type="http://schemas.openxmlformats.org/officeDocument/2006/relationships/customXml" Target="../ink/ink1327.xml"/><Relationship Id="rId19" Type="http://schemas.openxmlformats.org/officeDocument/2006/relationships/customXml" Target="../ink/ink1334.xml"/><Relationship Id="rId4" Type="http://schemas.openxmlformats.org/officeDocument/2006/relationships/image" Target="../media/image255.png"/><Relationship Id="rId9" Type="http://schemas.openxmlformats.org/officeDocument/2006/relationships/customXml" Target="../ink/ink1329.xml"/><Relationship Id="rId14" Type="http://schemas.openxmlformats.org/officeDocument/2006/relationships/image" Target="../media/image260.png"/><Relationship Id="rId22" Type="http://schemas.openxmlformats.org/officeDocument/2006/relationships/image" Target="../media/image264.png"/><Relationship Id="rId27" Type="http://schemas.openxmlformats.org/officeDocument/2006/relationships/customXml" Target="../ink/ink1338.xml"/><Relationship Id="rId30" Type="http://schemas.openxmlformats.org/officeDocument/2006/relationships/customXml" Target="../ink/ink1340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1349.xml"/><Relationship Id="rId56" Type="http://schemas.openxmlformats.org/officeDocument/2006/relationships/image" Target="../media/image279.png"/><Relationship Id="rId8" Type="http://schemas.openxmlformats.org/officeDocument/2006/relationships/image" Target="../media/image257.png"/><Relationship Id="rId51" Type="http://schemas.openxmlformats.org/officeDocument/2006/relationships/customXml" Target="../ink/ink1351.xml"/><Relationship Id="rId3" Type="http://schemas.openxmlformats.org/officeDocument/2006/relationships/customXml" Target="../ink/ink1326.xml"/><Relationship Id="rId12" Type="http://schemas.openxmlformats.org/officeDocument/2006/relationships/image" Target="../media/image259.png"/><Relationship Id="rId17" Type="http://schemas.openxmlformats.org/officeDocument/2006/relationships/customXml" Target="../ink/ink1333.xml"/><Relationship Id="rId25" Type="http://schemas.openxmlformats.org/officeDocument/2006/relationships/customXml" Target="../ink/ink1337.xml"/><Relationship Id="rId33" Type="http://schemas.openxmlformats.org/officeDocument/2006/relationships/image" Target="../media/image268.png"/><Relationship Id="rId38" Type="http://schemas.openxmlformats.org/officeDocument/2006/relationships/customXml" Target="../ink/ink1344.xml"/><Relationship Id="rId46" Type="http://schemas.openxmlformats.org/officeDocument/2006/relationships/customXml" Target="../ink/ink1348.xml"/><Relationship Id="rId59" Type="http://schemas.openxmlformats.org/officeDocument/2006/relationships/customXml" Target="../ink/ink1355.xml"/><Relationship Id="rId20" Type="http://schemas.openxmlformats.org/officeDocument/2006/relationships/image" Target="../media/image263.png"/><Relationship Id="rId41" Type="http://schemas.openxmlformats.org/officeDocument/2006/relationships/image" Target="../media/image272.png"/><Relationship Id="rId54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15" Type="http://schemas.openxmlformats.org/officeDocument/2006/relationships/customXml" Target="../ink/ink1332.xml"/><Relationship Id="rId23" Type="http://schemas.openxmlformats.org/officeDocument/2006/relationships/customXml" Target="../ink/ink1336.xml"/><Relationship Id="rId28" Type="http://schemas.openxmlformats.org/officeDocument/2006/relationships/customXml" Target="../ink/ink1339.xml"/><Relationship Id="rId36" Type="http://schemas.openxmlformats.org/officeDocument/2006/relationships/customXml" Target="../ink/ink1343.xml"/><Relationship Id="rId49" Type="http://schemas.openxmlformats.org/officeDocument/2006/relationships/customXml" Target="../ink/ink1350.xml"/><Relationship Id="rId57" Type="http://schemas.openxmlformats.org/officeDocument/2006/relationships/customXml" Target="../ink/ink1354.xml"/><Relationship Id="rId10" Type="http://schemas.openxmlformats.org/officeDocument/2006/relationships/image" Target="../media/image258.png"/><Relationship Id="rId31" Type="http://schemas.openxmlformats.org/officeDocument/2006/relationships/image" Target="../media/image267.png"/><Relationship Id="rId44" Type="http://schemas.openxmlformats.org/officeDocument/2006/relationships/customXml" Target="../ink/ink1347.xml"/><Relationship Id="rId52" Type="http://schemas.openxmlformats.org/officeDocument/2006/relationships/image" Target="../media/image277.png"/><Relationship Id="rId60" Type="http://schemas.openxmlformats.org/officeDocument/2006/relationships/image" Target="../media/image282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61.xml"/><Relationship Id="rId18" Type="http://schemas.openxmlformats.org/officeDocument/2006/relationships/image" Target="../media/image262.png"/><Relationship Id="rId26" Type="http://schemas.openxmlformats.org/officeDocument/2006/relationships/image" Target="../media/image266.png"/><Relationship Id="rId39" Type="http://schemas.openxmlformats.org/officeDocument/2006/relationships/image" Target="../media/image271.png"/><Relationship Id="rId21" Type="http://schemas.openxmlformats.org/officeDocument/2006/relationships/customXml" Target="../ink/ink1365.xml"/><Relationship Id="rId34" Type="http://schemas.openxmlformats.org/officeDocument/2006/relationships/customXml" Target="../ink/ink1372.xml"/><Relationship Id="rId42" Type="http://schemas.openxmlformats.org/officeDocument/2006/relationships/customXml" Target="../ink/ink1376.xml"/><Relationship Id="rId47" Type="http://schemas.openxmlformats.org/officeDocument/2006/relationships/image" Target="../media/image275.png"/><Relationship Id="rId50" Type="http://schemas.openxmlformats.org/officeDocument/2006/relationships/image" Target="../media/image276.png"/><Relationship Id="rId55" Type="http://schemas.openxmlformats.org/officeDocument/2006/relationships/customXml" Target="../ink/ink1383.xml"/><Relationship Id="rId7" Type="http://schemas.openxmlformats.org/officeDocument/2006/relationships/customXml" Target="../ink/ink1358.xml"/><Relationship Id="rId2" Type="http://schemas.openxmlformats.org/officeDocument/2006/relationships/image" Target="../media/image281.png"/><Relationship Id="rId16" Type="http://schemas.openxmlformats.org/officeDocument/2006/relationships/image" Target="../media/image261.png"/><Relationship Id="rId29" Type="http://schemas.openxmlformats.org/officeDocument/2006/relationships/image" Target="../media/image24.png"/><Relationship Id="rId11" Type="http://schemas.openxmlformats.org/officeDocument/2006/relationships/customXml" Target="../ink/ink1360.xml"/><Relationship Id="rId24" Type="http://schemas.openxmlformats.org/officeDocument/2006/relationships/image" Target="../media/image265.png"/><Relationship Id="rId32" Type="http://schemas.openxmlformats.org/officeDocument/2006/relationships/customXml" Target="../ink/ink1371.xml"/><Relationship Id="rId37" Type="http://schemas.openxmlformats.org/officeDocument/2006/relationships/image" Target="../media/image270.png"/><Relationship Id="rId40" Type="http://schemas.openxmlformats.org/officeDocument/2006/relationships/customXml" Target="../ink/ink1375.xml"/><Relationship Id="rId45" Type="http://schemas.openxmlformats.org/officeDocument/2006/relationships/image" Target="../media/image274.png"/><Relationship Id="rId53" Type="http://schemas.openxmlformats.org/officeDocument/2006/relationships/customXml" Target="../ink/ink1382.xml"/><Relationship Id="rId58" Type="http://schemas.openxmlformats.org/officeDocument/2006/relationships/image" Target="../media/image280.png"/><Relationship Id="rId5" Type="http://schemas.openxmlformats.org/officeDocument/2006/relationships/customXml" Target="../ink/ink1357.xml"/><Relationship Id="rId19" Type="http://schemas.openxmlformats.org/officeDocument/2006/relationships/customXml" Target="../ink/ink1364.xml"/><Relationship Id="rId4" Type="http://schemas.openxmlformats.org/officeDocument/2006/relationships/image" Target="../media/image255.png"/><Relationship Id="rId9" Type="http://schemas.openxmlformats.org/officeDocument/2006/relationships/customXml" Target="../ink/ink1359.xml"/><Relationship Id="rId14" Type="http://schemas.openxmlformats.org/officeDocument/2006/relationships/image" Target="../media/image260.png"/><Relationship Id="rId22" Type="http://schemas.openxmlformats.org/officeDocument/2006/relationships/image" Target="../media/image264.png"/><Relationship Id="rId27" Type="http://schemas.openxmlformats.org/officeDocument/2006/relationships/customXml" Target="../ink/ink1368.xml"/><Relationship Id="rId30" Type="http://schemas.openxmlformats.org/officeDocument/2006/relationships/customXml" Target="../ink/ink1370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1379.xml"/><Relationship Id="rId56" Type="http://schemas.openxmlformats.org/officeDocument/2006/relationships/image" Target="../media/image279.png"/><Relationship Id="rId8" Type="http://schemas.openxmlformats.org/officeDocument/2006/relationships/image" Target="../media/image257.png"/><Relationship Id="rId51" Type="http://schemas.openxmlformats.org/officeDocument/2006/relationships/customXml" Target="../ink/ink1381.xml"/><Relationship Id="rId3" Type="http://schemas.openxmlformats.org/officeDocument/2006/relationships/customXml" Target="../ink/ink1356.xml"/><Relationship Id="rId12" Type="http://schemas.openxmlformats.org/officeDocument/2006/relationships/image" Target="../media/image259.png"/><Relationship Id="rId17" Type="http://schemas.openxmlformats.org/officeDocument/2006/relationships/customXml" Target="../ink/ink1363.xml"/><Relationship Id="rId25" Type="http://schemas.openxmlformats.org/officeDocument/2006/relationships/customXml" Target="../ink/ink1367.xml"/><Relationship Id="rId33" Type="http://schemas.openxmlformats.org/officeDocument/2006/relationships/image" Target="../media/image268.png"/><Relationship Id="rId38" Type="http://schemas.openxmlformats.org/officeDocument/2006/relationships/customXml" Target="../ink/ink1374.xml"/><Relationship Id="rId46" Type="http://schemas.openxmlformats.org/officeDocument/2006/relationships/customXml" Target="../ink/ink1378.xml"/><Relationship Id="rId20" Type="http://schemas.openxmlformats.org/officeDocument/2006/relationships/image" Target="../media/image263.png"/><Relationship Id="rId41" Type="http://schemas.openxmlformats.org/officeDocument/2006/relationships/image" Target="../media/image272.png"/><Relationship Id="rId54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15" Type="http://schemas.openxmlformats.org/officeDocument/2006/relationships/customXml" Target="../ink/ink1362.xml"/><Relationship Id="rId23" Type="http://schemas.openxmlformats.org/officeDocument/2006/relationships/customXml" Target="../ink/ink1366.xml"/><Relationship Id="rId28" Type="http://schemas.openxmlformats.org/officeDocument/2006/relationships/customXml" Target="../ink/ink1369.xml"/><Relationship Id="rId36" Type="http://schemas.openxmlformats.org/officeDocument/2006/relationships/customXml" Target="../ink/ink1373.xml"/><Relationship Id="rId49" Type="http://schemas.openxmlformats.org/officeDocument/2006/relationships/customXml" Target="../ink/ink1380.xml"/><Relationship Id="rId57" Type="http://schemas.openxmlformats.org/officeDocument/2006/relationships/customXml" Target="../ink/ink1384.xml"/><Relationship Id="rId10" Type="http://schemas.openxmlformats.org/officeDocument/2006/relationships/image" Target="../media/image258.png"/><Relationship Id="rId31" Type="http://schemas.openxmlformats.org/officeDocument/2006/relationships/image" Target="../media/image267.png"/><Relationship Id="rId44" Type="http://schemas.openxmlformats.org/officeDocument/2006/relationships/customXml" Target="../ink/ink1377.xml"/><Relationship Id="rId52" Type="http://schemas.openxmlformats.org/officeDocument/2006/relationships/image" Target="../media/image277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90.xml"/><Relationship Id="rId18" Type="http://schemas.openxmlformats.org/officeDocument/2006/relationships/image" Target="../media/image262.png"/><Relationship Id="rId26" Type="http://schemas.openxmlformats.org/officeDocument/2006/relationships/image" Target="../media/image266.png"/><Relationship Id="rId39" Type="http://schemas.openxmlformats.org/officeDocument/2006/relationships/image" Target="../media/image271.png"/><Relationship Id="rId21" Type="http://schemas.openxmlformats.org/officeDocument/2006/relationships/customXml" Target="../ink/ink1394.xml"/><Relationship Id="rId34" Type="http://schemas.openxmlformats.org/officeDocument/2006/relationships/customXml" Target="../ink/ink1401.xml"/><Relationship Id="rId42" Type="http://schemas.openxmlformats.org/officeDocument/2006/relationships/customXml" Target="../ink/ink1405.xml"/><Relationship Id="rId47" Type="http://schemas.openxmlformats.org/officeDocument/2006/relationships/image" Target="../media/image275.png"/><Relationship Id="rId50" Type="http://schemas.openxmlformats.org/officeDocument/2006/relationships/image" Target="../media/image276.png"/><Relationship Id="rId55" Type="http://schemas.openxmlformats.org/officeDocument/2006/relationships/customXml" Target="../ink/ink1412.xml"/><Relationship Id="rId7" Type="http://schemas.openxmlformats.org/officeDocument/2006/relationships/customXml" Target="../ink/ink1387.xml"/><Relationship Id="rId2" Type="http://schemas.openxmlformats.org/officeDocument/2006/relationships/image" Target="../media/image281.png"/><Relationship Id="rId16" Type="http://schemas.openxmlformats.org/officeDocument/2006/relationships/image" Target="../media/image261.png"/><Relationship Id="rId29" Type="http://schemas.openxmlformats.org/officeDocument/2006/relationships/image" Target="../media/image24.png"/><Relationship Id="rId11" Type="http://schemas.openxmlformats.org/officeDocument/2006/relationships/customXml" Target="../ink/ink1389.xml"/><Relationship Id="rId24" Type="http://schemas.openxmlformats.org/officeDocument/2006/relationships/image" Target="../media/image265.png"/><Relationship Id="rId32" Type="http://schemas.openxmlformats.org/officeDocument/2006/relationships/customXml" Target="../ink/ink1400.xml"/><Relationship Id="rId37" Type="http://schemas.openxmlformats.org/officeDocument/2006/relationships/image" Target="../media/image270.png"/><Relationship Id="rId40" Type="http://schemas.openxmlformats.org/officeDocument/2006/relationships/customXml" Target="../ink/ink1404.xml"/><Relationship Id="rId45" Type="http://schemas.openxmlformats.org/officeDocument/2006/relationships/image" Target="../media/image274.png"/><Relationship Id="rId53" Type="http://schemas.openxmlformats.org/officeDocument/2006/relationships/customXml" Target="../ink/ink1411.xml"/><Relationship Id="rId58" Type="http://schemas.openxmlformats.org/officeDocument/2006/relationships/image" Target="../media/image280.png"/><Relationship Id="rId5" Type="http://schemas.openxmlformats.org/officeDocument/2006/relationships/customXml" Target="../ink/ink1386.xml"/><Relationship Id="rId19" Type="http://schemas.openxmlformats.org/officeDocument/2006/relationships/customXml" Target="../ink/ink1393.xml"/><Relationship Id="rId4" Type="http://schemas.openxmlformats.org/officeDocument/2006/relationships/image" Target="../media/image255.png"/><Relationship Id="rId9" Type="http://schemas.openxmlformats.org/officeDocument/2006/relationships/customXml" Target="../ink/ink1388.xml"/><Relationship Id="rId14" Type="http://schemas.openxmlformats.org/officeDocument/2006/relationships/image" Target="../media/image260.png"/><Relationship Id="rId22" Type="http://schemas.openxmlformats.org/officeDocument/2006/relationships/image" Target="../media/image264.png"/><Relationship Id="rId27" Type="http://schemas.openxmlformats.org/officeDocument/2006/relationships/customXml" Target="../ink/ink1397.xml"/><Relationship Id="rId30" Type="http://schemas.openxmlformats.org/officeDocument/2006/relationships/customXml" Target="../ink/ink1399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1408.xml"/><Relationship Id="rId56" Type="http://schemas.openxmlformats.org/officeDocument/2006/relationships/image" Target="../media/image279.png"/><Relationship Id="rId8" Type="http://schemas.openxmlformats.org/officeDocument/2006/relationships/image" Target="../media/image257.png"/><Relationship Id="rId51" Type="http://schemas.openxmlformats.org/officeDocument/2006/relationships/customXml" Target="../ink/ink1410.xml"/><Relationship Id="rId3" Type="http://schemas.openxmlformats.org/officeDocument/2006/relationships/customXml" Target="../ink/ink1385.xml"/><Relationship Id="rId12" Type="http://schemas.openxmlformats.org/officeDocument/2006/relationships/image" Target="../media/image259.png"/><Relationship Id="rId17" Type="http://schemas.openxmlformats.org/officeDocument/2006/relationships/customXml" Target="../ink/ink1392.xml"/><Relationship Id="rId25" Type="http://schemas.openxmlformats.org/officeDocument/2006/relationships/customXml" Target="../ink/ink1396.xml"/><Relationship Id="rId33" Type="http://schemas.openxmlformats.org/officeDocument/2006/relationships/image" Target="../media/image268.png"/><Relationship Id="rId38" Type="http://schemas.openxmlformats.org/officeDocument/2006/relationships/customXml" Target="../ink/ink1403.xml"/><Relationship Id="rId46" Type="http://schemas.openxmlformats.org/officeDocument/2006/relationships/customXml" Target="../ink/ink1407.xml"/><Relationship Id="rId20" Type="http://schemas.openxmlformats.org/officeDocument/2006/relationships/image" Target="../media/image263.png"/><Relationship Id="rId41" Type="http://schemas.openxmlformats.org/officeDocument/2006/relationships/image" Target="../media/image272.png"/><Relationship Id="rId54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15" Type="http://schemas.openxmlformats.org/officeDocument/2006/relationships/customXml" Target="../ink/ink1391.xml"/><Relationship Id="rId23" Type="http://schemas.openxmlformats.org/officeDocument/2006/relationships/customXml" Target="../ink/ink1395.xml"/><Relationship Id="rId28" Type="http://schemas.openxmlformats.org/officeDocument/2006/relationships/customXml" Target="../ink/ink1398.xml"/><Relationship Id="rId36" Type="http://schemas.openxmlformats.org/officeDocument/2006/relationships/customXml" Target="../ink/ink1402.xml"/><Relationship Id="rId49" Type="http://schemas.openxmlformats.org/officeDocument/2006/relationships/customXml" Target="../ink/ink1409.xml"/><Relationship Id="rId57" Type="http://schemas.openxmlformats.org/officeDocument/2006/relationships/customXml" Target="../ink/ink1413.xml"/><Relationship Id="rId10" Type="http://schemas.openxmlformats.org/officeDocument/2006/relationships/image" Target="../media/image258.png"/><Relationship Id="rId31" Type="http://schemas.openxmlformats.org/officeDocument/2006/relationships/image" Target="../media/image267.png"/><Relationship Id="rId44" Type="http://schemas.openxmlformats.org/officeDocument/2006/relationships/customXml" Target="../ink/ink1406.xml"/><Relationship Id="rId52" Type="http://schemas.openxmlformats.org/officeDocument/2006/relationships/image" Target="../media/image27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51.xml"/><Relationship Id="rId26" Type="http://schemas.openxmlformats.org/officeDocument/2006/relationships/customXml" Target="../ink/ink55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customXml" Target="../ink/ink59.xml"/><Relationship Id="rId42" Type="http://schemas.openxmlformats.org/officeDocument/2006/relationships/customXml" Target="../ink/ink63.xml"/><Relationship Id="rId47" Type="http://schemas.openxmlformats.org/officeDocument/2006/relationships/image" Target="../media/image25.png"/><Relationship Id="rId50" Type="http://schemas.openxmlformats.org/officeDocument/2006/relationships/customXml" Target="../ink/ink67.xml"/><Relationship Id="rId55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customXml" Target="../ink/ink43.xml"/><Relationship Id="rId16" Type="http://schemas.openxmlformats.org/officeDocument/2006/relationships/customXml" Target="../ink/ink50.xml"/><Relationship Id="rId29" Type="http://schemas.openxmlformats.org/officeDocument/2006/relationships/image" Target="../media/image16.png"/><Relationship Id="rId11" Type="http://schemas.openxmlformats.org/officeDocument/2006/relationships/image" Target="../media/image7.png"/><Relationship Id="rId24" Type="http://schemas.openxmlformats.org/officeDocument/2006/relationships/customXml" Target="../ink/ink54.xml"/><Relationship Id="rId32" Type="http://schemas.openxmlformats.org/officeDocument/2006/relationships/customXml" Target="../ink/ink58.xml"/><Relationship Id="rId37" Type="http://schemas.openxmlformats.org/officeDocument/2006/relationships/image" Target="../media/image20.png"/><Relationship Id="rId40" Type="http://schemas.openxmlformats.org/officeDocument/2006/relationships/customXml" Target="../ink/ink62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openxmlformats.org/officeDocument/2006/relationships/customXml" Target="../ink/ink44.xml"/><Relationship Id="rId9" Type="http://schemas.openxmlformats.org/officeDocument/2006/relationships/image" Target="../media/image6.png"/><Relationship Id="rId14" Type="http://schemas.openxmlformats.org/officeDocument/2006/relationships/customXml" Target="../ink/ink49.xml"/><Relationship Id="rId22" Type="http://schemas.openxmlformats.org/officeDocument/2006/relationships/customXml" Target="../ink/ink53.xml"/><Relationship Id="rId27" Type="http://schemas.openxmlformats.org/officeDocument/2006/relationships/image" Target="../media/image15.png"/><Relationship Id="rId30" Type="http://schemas.openxmlformats.org/officeDocument/2006/relationships/customXml" Target="../ink/ink57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66.xml"/><Relationship Id="rId56" Type="http://schemas.openxmlformats.org/officeDocument/2006/relationships/customXml" Target="../ink/ink70.xml"/><Relationship Id="rId8" Type="http://schemas.openxmlformats.org/officeDocument/2006/relationships/customXml" Target="../ink/ink46.xml"/><Relationship Id="rId51" Type="http://schemas.openxmlformats.org/officeDocument/2006/relationships/image" Target="../media/image27.png"/><Relationship Id="rId3" Type="http://schemas.openxmlformats.org/officeDocument/2006/relationships/image" Target="../media/image3.png"/><Relationship Id="rId12" Type="http://schemas.openxmlformats.org/officeDocument/2006/relationships/customXml" Target="../ink/ink48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61.xml"/><Relationship Id="rId46" Type="http://schemas.openxmlformats.org/officeDocument/2006/relationships/customXml" Target="../ink/ink65.xml"/><Relationship Id="rId20" Type="http://schemas.openxmlformats.org/officeDocument/2006/relationships/customXml" Target="../ink/ink52.xml"/><Relationship Id="rId41" Type="http://schemas.openxmlformats.org/officeDocument/2006/relationships/image" Target="../media/image22.png"/><Relationship Id="rId54" Type="http://schemas.openxmlformats.org/officeDocument/2006/relationships/customXml" Target="../ink/ink6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56.xml"/><Relationship Id="rId36" Type="http://schemas.openxmlformats.org/officeDocument/2006/relationships/customXml" Target="../ink/ink60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47.xml"/><Relationship Id="rId31" Type="http://schemas.openxmlformats.org/officeDocument/2006/relationships/image" Target="../media/image17.png"/><Relationship Id="rId44" Type="http://schemas.openxmlformats.org/officeDocument/2006/relationships/customXml" Target="../ink/ink64.xml"/><Relationship Id="rId52" Type="http://schemas.openxmlformats.org/officeDocument/2006/relationships/customXml" Target="../ink/ink6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customXml" Target="../ink/ink14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18.xml"/><Relationship Id="rId13" Type="http://schemas.openxmlformats.org/officeDocument/2006/relationships/image" Target="../media/image288.png"/><Relationship Id="rId18" Type="http://schemas.openxmlformats.org/officeDocument/2006/relationships/customXml" Target="../ink/ink1423.xml"/><Relationship Id="rId26" Type="http://schemas.openxmlformats.org/officeDocument/2006/relationships/customXml" Target="../ink/ink1427.xml"/><Relationship Id="rId3" Type="http://schemas.openxmlformats.org/officeDocument/2006/relationships/image" Target="../media/image283.png"/><Relationship Id="rId21" Type="http://schemas.openxmlformats.org/officeDocument/2006/relationships/image" Target="../media/image292.png"/><Relationship Id="rId7" Type="http://schemas.openxmlformats.org/officeDocument/2006/relationships/image" Target="../media/image285.png"/><Relationship Id="rId12" Type="http://schemas.openxmlformats.org/officeDocument/2006/relationships/customXml" Target="../ink/ink1420.xml"/><Relationship Id="rId17" Type="http://schemas.openxmlformats.org/officeDocument/2006/relationships/image" Target="../media/image290.png"/><Relationship Id="rId25" Type="http://schemas.openxmlformats.org/officeDocument/2006/relationships/image" Target="../media/image294.png"/><Relationship Id="rId2" Type="http://schemas.openxmlformats.org/officeDocument/2006/relationships/customXml" Target="../ink/ink1415.xml"/><Relationship Id="rId16" Type="http://schemas.openxmlformats.org/officeDocument/2006/relationships/customXml" Target="../ink/ink1422.xml"/><Relationship Id="rId20" Type="http://schemas.openxmlformats.org/officeDocument/2006/relationships/customXml" Target="../ink/ink1424.xml"/><Relationship Id="rId29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17.xml"/><Relationship Id="rId11" Type="http://schemas.openxmlformats.org/officeDocument/2006/relationships/image" Target="../media/image287.png"/><Relationship Id="rId24" Type="http://schemas.openxmlformats.org/officeDocument/2006/relationships/customXml" Target="../ink/ink1426.xml"/><Relationship Id="rId5" Type="http://schemas.openxmlformats.org/officeDocument/2006/relationships/image" Target="../media/image284.png"/><Relationship Id="rId15" Type="http://schemas.openxmlformats.org/officeDocument/2006/relationships/image" Target="../media/image289.png"/><Relationship Id="rId23" Type="http://schemas.openxmlformats.org/officeDocument/2006/relationships/image" Target="../media/image293.png"/><Relationship Id="rId28" Type="http://schemas.openxmlformats.org/officeDocument/2006/relationships/customXml" Target="../ink/ink1428.xml"/><Relationship Id="rId10" Type="http://schemas.openxmlformats.org/officeDocument/2006/relationships/customXml" Target="../ink/ink1419.xml"/><Relationship Id="rId19" Type="http://schemas.openxmlformats.org/officeDocument/2006/relationships/image" Target="../media/image291.png"/><Relationship Id="rId4" Type="http://schemas.openxmlformats.org/officeDocument/2006/relationships/customXml" Target="../ink/ink1416.xml"/><Relationship Id="rId9" Type="http://schemas.openxmlformats.org/officeDocument/2006/relationships/image" Target="../media/image286.png"/><Relationship Id="rId14" Type="http://schemas.openxmlformats.org/officeDocument/2006/relationships/customXml" Target="../ink/ink1421.xml"/><Relationship Id="rId22" Type="http://schemas.openxmlformats.org/officeDocument/2006/relationships/customXml" Target="../ink/ink1425.xml"/><Relationship Id="rId27" Type="http://schemas.openxmlformats.org/officeDocument/2006/relationships/image" Target="../media/image295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8.png"/><Relationship Id="rId18" Type="http://schemas.openxmlformats.org/officeDocument/2006/relationships/customXml" Target="../ink/ink1437.xml"/><Relationship Id="rId26" Type="http://schemas.openxmlformats.org/officeDocument/2006/relationships/customXml" Target="../ink/ink1441.xml"/><Relationship Id="rId39" Type="http://schemas.openxmlformats.org/officeDocument/2006/relationships/image" Target="../media/image301.png"/><Relationship Id="rId21" Type="http://schemas.openxmlformats.org/officeDocument/2006/relationships/image" Target="../media/image292.png"/><Relationship Id="rId34" Type="http://schemas.openxmlformats.org/officeDocument/2006/relationships/customXml" Target="../ink/ink1445.xml"/><Relationship Id="rId42" Type="http://schemas.openxmlformats.org/officeDocument/2006/relationships/customXml" Target="../ink/ink1449.xml"/><Relationship Id="rId47" Type="http://schemas.openxmlformats.org/officeDocument/2006/relationships/image" Target="../media/image305.png"/><Relationship Id="rId50" Type="http://schemas.openxmlformats.org/officeDocument/2006/relationships/customXml" Target="../ink/ink1453.xml"/><Relationship Id="rId7" Type="http://schemas.openxmlformats.org/officeDocument/2006/relationships/image" Target="../media/image285.png"/><Relationship Id="rId2" Type="http://schemas.openxmlformats.org/officeDocument/2006/relationships/customXml" Target="../ink/ink1429.xml"/><Relationship Id="rId16" Type="http://schemas.openxmlformats.org/officeDocument/2006/relationships/customXml" Target="../ink/ink1436.xml"/><Relationship Id="rId29" Type="http://schemas.openxmlformats.org/officeDocument/2006/relationships/image" Target="../media/image296.png"/><Relationship Id="rId11" Type="http://schemas.openxmlformats.org/officeDocument/2006/relationships/image" Target="../media/image287.png"/><Relationship Id="rId24" Type="http://schemas.openxmlformats.org/officeDocument/2006/relationships/customXml" Target="../ink/ink1440.xml"/><Relationship Id="rId32" Type="http://schemas.openxmlformats.org/officeDocument/2006/relationships/customXml" Target="../ink/ink1444.xml"/><Relationship Id="rId37" Type="http://schemas.openxmlformats.org/officeDocument/2006/relationships/image" Target="../media/image300.png"/><Relationship Id="rId40" Type="http://schemas.openxmlformats.org/officeDocument/2006/relationships/customXml" Target="../ink/ink1448.xml"/><Relationship Id="rId45" Type="http://schemas.openxmlformats.org/officeDocument/2006/relationships/image" Target="../media/image304.png"/><Relationship Id="rId5" Type="http://schemas.openxmlformats.org/officeDocument/2006/relationships/image" Target="../media/image284.png"/><Relationship Id="rId15" Type="http://schemas.openxmlformats.org/officeDocument/2006/relationships/image" Target="../media/image289.png"/><Relationship Id="rId23" Type="http://schemas.openxmlformats.org/officeDocument/2006/relationships/image" Target="../media/image293.png"/><Relationship Id="rId28" Type="http://schemas.openxmlformats.org/officeDocument/2006/relationships/customXml" Target="../ink/ink1442.xml"/><Relationship Id="rId36" Type="http://schemas.openxmlformats.org/officeDocument/2006/relationships/customXml" Target="../ink/ink1446.xml"/><Relationship Id="rId49" Type="http://schemas.openxmlformats.org/officeDocument/2006/relationships/image" Target="../media/image306.png"/><Relationship Id="rId10" Type="http://schemas.openxmlformats.org/officeDocument/2006/relationships/customXml" Target="../ink/ink1433.xml"/><Relationship Id="rId19" Type="http://schemas.openxmlformats.org/officeDocument/2006/relationships/image" Target="../media/image291.png"/><Relationship Id="rId31" Type="http://schemas.openxmlformats.org/officeDocument/2006/relationships/image" Target="../media/image297.png"/><Relationship Id="rId44" Type="http://schemas.openxmlformats.org/officeDocument/2006/relationships/customXml" Target="../ink/ink1450.xml"/><Relationship Id="rId4" Type="http://schemas.openxmlformats.org/officeDocument/2006/relationships/customXml" Target="../ink/ink1430.xml"/><Relationship Id="rId9" Type="http://schemas.openxmlformats.org/officeDocument/2006/relationships/image" Target="../media/image286.png"/><Relationship Id="rId14" Type="http://schemas.openxmlformats.org/officeDocument/2006/relationships/customXml" Target="../ink/ink1435.xml"/><Relationship Id="rId22" Type="http://schemas.openxmlformats.org/officeDocument/2006/relationships/customXml" Target="../ink/ink1439.xml"/><Relationship Id="rId27" Type="http://schemas.openxmlformats.org/officeDocument/2006/relationships/image" Target="../media/image295.png"/><Relationship Id="rId30" Type="http://schemas.openxmlformats.org/officeDocument/2006/relationships/customXml" Target="../ink/ink1443.xml"/><Relationship Id="rId35" Type="http://schemas.openxmlformats.org/officeDocument/2006/relationships/image" Target="../media/image299.png"/><Relationship Id="rId43" Type="http://schemas.openxmlformats.org/officeDocument/2006/relationships/image" Target="../media/image303.png"/><Relationship Id="rId48" Type="http://schemas.openxmlformats.org/officeDocument/2006/relationships/customXml" Target="../ink/ink1452.xml"/><Relationship Id="rId8" Type="http://schemas.openxmlformats.org/officeDocument/2006/relationships/customXml" Target="../ink/ink1432.xml"/><Relationship Id="rId51" Type="http://schemas.openxmlformats.org/officeDocument/2006/relationships/image" Target="../media/image307.png"/><Relationship Id="rId3" Type="http://schemas.openxmlformats.org/officeDocument/2006/relationships/image" Target="../media/image283.png"/><Relationship Id="rId12" Type="http://schemas.openxmlformats.org/officeDocument/2006/relationships/customXml" Target="../ink/ink1434.xml"/><Relationship Id="rId17" Type="http://schemas.openxmlformats.org/officeDocument/2006/relationships/image" Target="../media/image290.png"/><Relationship Id="rId25" Type="http://schemas.openxmlformats.org/officeDocument/2006/relationships/image" Target="../media/image294.png"/><Relationship Id="rId33" Type="http://schemas.openxmlformats.org/officeDocument/2006/relationships/image" Target="../media/image298.png"/><Relationship Id="rId38" Type="http://schemas.openxmlformats.org/officeDocument/2006/relationships/customXml" Target="../ink/ink1447.xml"/><Relationship Id="rId46" Type="http://schemas.openxmlformats.org/officeDocument/2006/relationships/customXml" Target="../ink/ink1451.xml"/><Relationship Id="rId20" Type="http://schemas.openxmlformats.org/officeDocument/2006/relationships/customXml" Target="../ink/ink1438.xml"/><Relationship Id="rId41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31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8.png"/><Relationship Id="rId18" Type="http://schemas.openxmlformats.org/officeDocument/2006/relationships/customXml" Target="../ink/ink1462.xml"/><Relationship Id="rId26" Type="http://schemas.openxmlformats.org/officeDocument/2006/relationships/customXml" Target="../ink/ink1466.xml"/><Relationship Id="rId39" Type="http://schemas.openxmlformats.org/officeDocument/2006/relationships/image" Target="../media/image301.png"/><Relationship Id="rId21" Type="http://schemas.openxmlformats.org/officeDocument/2006/relationships/image" Target="../media/image292.png"/><Relationship Id="rId34" Type="http://schemas.openxmlformats.org/officeDocument/2006/relationships/customXml" Target="../ink/ink1470.xml"/><Relationship Id="rId42" Type="http://schemas.openxmlformats.org/officeDocument/2006/relationships/customXml" Target="../ink/ink1474.xml"/><Relationship Id="rId47" Type="http://schemas.openxmlformats.org/officeDocument/2006/relationships/image" Target="../media/image305.png"/><Relationship Id="rId50" Type="http://schemas.openxmlformats.org/officeDocument/2006/relationships/customXml" Target="../ink/ink1478.xml"/><Relationship Id="rId55" Type="http://schemas.openxmlformats.org/officeDocument/2006/relationships/image" Target="../media/image309.png"/><Relationship Id="rId7" Type="http://schemas.openxmlformats.org/officeDocument/2006/relationships/image" Target="../media/image285.png"/><Relationship Id="rId2" Type="http://schemas.openxmlformats.org/officeDocument/2006/relationships/customXml" Target="../ink/ink1454.xml"/><Relationship Id="rId16" Type="http://schemas.openxmlformats.org/officeDocument/2006/relationships/customXml" Target="../ink/ink1461.xml"/><Relationship Id="rId29" Type="http://schemas.openxmlformats.org/officeDocument/2006/relationships/image" Target="../media/image296.png"/><Relationship Id="rId11" Type="http://schemas.openxmlformats.org/officeDocument/2006/relationships/image" Target="../media/image287.png"/><Relationship Id="rId24" Type="http://schemas.openxmlformats.org/officeDocument/2006/relationships/customXml" Target="../ink/ink1465.xml"/><Relationship Id="rId32" Type="http://schemas.openxmlformats.org/officeDocument/2006/relationships/customXml" Target="../ink/ink1469.xml"/><Relationship Id="rId37" Type="http://schemas.openxmlformats.org/officeDocument/2006/relationships/image" Target="../media/image300.png"/><Relationship Id="rId40" Type="http://schemas.openxmlformats.org/officeDocument/2006/relationships/customXml" Target="../ink/ink1473.xml"/><Relationship Id="rId45" Type="http://schemas.openxmlformats.org/officeDocument/2006/relationships/image" Target="../media/image304.png"/><Relationship Id="rId53" Type="http://schemas.openxmlformats.org/officeDocument/2006/relationships/image" Target="../media/image308.png"/><Relationship Id="rId5" Type="http://schemas.openxmlformats.org/officeDocument/2006/relationships/image" Target="../media/image284.png"/><Relationship Id="rId19" Type="http://schemas.openxmlformats.org/officeDocument/2006/relationships/image" Target="../media/image291.png"/><Relationship Id="rId4" Type="http://schemas.openxmlformats.org/officeDocument/2006/relationships/customXml" Target="../ink/ink1455.xml"/><Relationship Id="rId9" Type="http://schemas.openxmlformats.org/officeDocument/2006/relationships/image" Target="../media/image286.png"/><Relationship Id="rId14" Type="http://schemas.openxmlformats.org/officeDocument/2006/relationships/customXml" Target="../ink/ink1460.xml"/><Relationship Id="rId22" Type="http://schemas.openxmlformats.org/officeDocument/2006/relationships/customXml" Target="../ink/ink1464.xml"/><Relationship Id="rId27" Type="http://schemas.openxmlformats.org/officeDocument/2006/relationships/image" Target="../media/image295.png"/><Relationship Id="rId30" Type="http://schemas.openxmlformats.org/officeDocument/2006/relationships/customXml" Target="../ink/ink1468.xml"/><Relationship Id="rId35" Type="http://schemas.openxmlformats.org/officeDocument/2006/relationships/image" Target="../media/image299.png"/><Relationship Id="rId43" Type="http://schemas.openxmlformats.org/officeDocument/2006/relationships/image" Target="../media/image303.png"/><Relationship Id="rId48" Type="http://schemas.openxmlformats.org/officeDocument/2006/relationships/customXml" Target="../ink/ink1477.xml"/><Relationship Id="rId56" Type="http://schemas.openxmlformats.org/officeDocument/2006/relationships/customXml" Target="../ink/ink1481.xml"/><Relationship Id="rId8" Type="http://schemas.openxmlformats.org/officeDocument/2006/relationships/customXml" Target="../ink/ink1457.xml"/><Relationship Id="rId51" Type="http://schemas.openxmlformats.org/officeDocument/2006/relationships/image" Target="../media/image307.png"/><Relationship Id="rId3" Type="http://schemas.openxmlformats.org/officeDocument/2006/relationships/image" Target="../media/image283.png"/><Relationship Id="rId12" Type="http://schemas.openxmlformats.org/officeDocument/2006/relationships/customXml" Target="../ink/ink1459.xml"/><Relationship Id="rId17" Type="http://schemas.openxmlformats.org/officeDocument/2006/relationships/image" Target="../media/image290.png"/><Relationship Id="rId25" Type="http://schemas.openxmlformats.org/officeDocument/2006/relationships/image" Target="../media/image294.png"/><Relationship Id="rId33" Type="http://schemas.openxmlformats.org/officeDocument/2006/relationships/image" Target="../media/image298.png"/><Relationship Id="rId38" Type="http://schemas.openxmlformats.org/officeDocument/2006/relationships/customXml" Target="../ink/ink1472.xml"/><Relationship Id="rId46" Type="http://schemas.openxmlformats.org/officeDocument/2006/relationships/customXml" Target="../ink/ink1476.xml"/><Relationship Id="rId20" Type="http://schemas.openxmlformats.org/officeDocument/2006/relationships/customXml" Target="../ink/ink1463.xml"/><Relationship Id="rId41" Type="http://schemas.openxmlformats.org/officeDocument/2006/relationships/image" Target="../media/image302.png"/><Relationship Id="rId54" Type="http://schemas.openxmlformats.org/officeDocument/2006/relationships/customXml" Target="../ink/ink14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56.xml"/><Relationship Id="rId15" Type="http://schemas.openxmlformats.org/officeDocument/2006/relationships/image" Target="../media/image289.png"/><Relationship Id="rId23" Type="http://schemas.openxmlformats.org/officeDocument/2006/relationships/image" Target="../media/image293.png"/><Relationship Id="rId28" Type="http://schemas.openxmlformats.org/officeDocument/2006/relationships/customXml" Target="../ink/ink1467.xml"/><Relationship Id="rId36" Type="http://schemas.openxmlformats.org/officeDocument/2006/relationships/customXml" Target="../ink/ink1471.xml"/><Relationship Id="rId49" Type="http://schemas.openxmlformats.org/officeDocument/2006/relationships/image" Target="../media/image306.png"/><Relationship Id="rId57" Type="http://schemas.openxmlformats.org/officeDocument/2006/relationships/image" Target="../media/image310.png"/><Relationship Id="rId10" Type="http://schemas.openxmlformats.org/officeDocument/2006/relationships/customXml" Target="../ink/ink1458.xml"/><Relationship Id="rId31" Type="http://schemas.openxmlformats.org/officeDocument/2006/relationships/image" Target="../media/image297.png"/><Relationship Id="rId44" Type="http://schemas.openxmlformats.org/officeDocument/2006/relationships/customXml" Target="../ink/ink1475.xml"/><Relationship Id="rId52" Type="http://schemas.openxmlformats.org/officeDocument/2006/relationships/customXml" Target="../ink/ink1479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8.png"/><Relationship Id="rId18" Type="http://schemas.openxmlformats.org/officeDocument/2006/relationships/customXml" Target="../ink/ink1490.xml"/><Relationship Id="rId26" Type="http://schemas.openxmlformats.org/officeDocument/2006/relationships/customXml" Target="../ink/ink1494.xml"/><Relationship Id="rId39" Type="http://schemas.openxmlformats.org/officeDocument/2006/relationships/image" Target="../media/image301.png"/><Relationship Id="rId21" Type="http://schemas.openxmlformats.org/officeDocument/2006/relationships/image" Target="../media/image292.png"/><Relationship Id="rId34" Type="http://schemas.openxmlformats.org/officeDocument/2006/relationships/customXml" Target="../ink/ink1498.xml"/><Relationship Id="rId42" Type="http://schemas.openxmlformats.org/officeDocument/2006/relationships/customXml" Target="../ink/ink1502.xml"/><Relationship Id="rId47" Type="http://schemas.openxmlformats.org/officeDocument/2006/relationships/image" Target="../media/image305.png"/><Relationship Id="rId50" Type="http://schemas.openxmlformats.org/officeDocument/2006/relationships/customXml" Target="../ink/ink1506.xml"/><Relationship Id="rId55" Type="http://schemas.openxmlformats.org/officeDocument/2006/relationships/image" Target="../media/image309.png"/><Relationship Id="rId7" Type="http://schemas.openxmlformats.org/officeDocument/2006/relationships/image" Target="../media/image285.png"/><Relationship Id="rId2" Type="http://schemas.openxmlformats.org/officeDocument/2006/relationships/customXml" Target="../ink/ink1482.xml"/><Relationship Id="rId16" Type="http://schemas.openxmlformats.org/officeDocument/2006/relationships/customXml" Target="../ink/ink1489.xml"/><Relationship Id="rId29" Type="http://schemas.openxmlformats.org/officeDocument/2006/relationships/image" Target="../media/image296.png"/><Relationship Id="rId11" Type="http://schemas.openxmlformats.org/officeDocument/2006/relationships/image" Target="../media/image287.png"/><Relationship Id="rId24" Type="http://schemas.openxmlformats.org/officeDocument/2006/relationships/customXml" Target="../ink/ink1493.xml"/><Relationship Id="rId32" Type="http://schemas.openxmlformats.org/officeDocument/2006/relationships/customXml" Target="../ink/ink1497.xml"/><Relationship Id="rId37" Type="http://schemas.openxmlformats.org/officeDocument/2006/relationships/image" Target="../media/image300.png"/><Relationship Id="rId40" Type="http://schemas.openxmlformats.org/officeDocument/2006/relationships/customXml" Target="../ink/ink1501.xml"/><Relationship Id="rId45" Type="http://schemas.openxmlformats.org/officeDocument/2006/relationships/image" Target="../media/image304.png"/><Relationship Id="rId53" Type="http://schemas.openxmlformats.org/officeDocument/2006/relationships/image" Target="../media/image308.png"/><Relationship Id="rId5" Type="http://schemas.openxmlformats.org/officeDocument/2006/relationships/image" Target="../media/image284.png"/><Relationship Id="rId19" Type="http://schemas.openxmlformats.org/officeDocument/2006/relationships/image" Target="../media/image291.png"/><Relationship Id="rId4" Type="http://schemas.openxmlformats.org/officeDocument/2006/relationships/customXml" Target="../ink/ink1483.xml"/><Relationship Id="rId9" Type="http://schemas.openxmlformats.org/officeDocument/2006/relationships/image" Target="../media/image286.png"/><Relationship Id="rId14" Type="http://schemas.openxmlformats.org/officeDocument/2006/relationships/customXml" Target="../ink/ink1488.xml"/><Relationship Id="rId22" Type="http://schemas.openxmlformats.org/officeDocument/2006/relationships/customXml" Target="../ink/ink1492.xml"/><Relationship Id="rId27" Type="http://schemas.openxmlformats.org/officeDocument/2006/relationships/image" Target="../media/image295.png"/><Relationship Id="rId30" Type="http://schemas.openxmlformats.org/officeDocument/2006/relationships/customXml" Target="../ink/ink1496.xml"/><Relationship Id="rId35" Type="http://schemas.openxmlformats.org/officeDocument/2006/relationships/image" Target="../media/image299.png"/><Relationship Id="rId43" Type="http://schemas.openxmlformats.org/officeDocument/2006/relationships/image" Target="../media/image303.png"/><Relationship Id="rId48" Type="http://schemas.openxmlformats.org/officeDocument/2006/relationships/customXml" Target="../ink/ink1505.xml"/><Relationship Id="rId56" Type="http://schemas.openxmlformats.org/officeDocument/2006/relationships/customXml" Target="../ink/ink1509.xml"/><Relationship Id="rId8" Type="http://schemas.openxmlformats.org/officeDocument/2006/relationships/customXml" Target="../ink/ink1485.xml"/><Relationship Id="rId51" Type="http://schemas.openxmlformats.org/officeDocument/2006/relationships/image" Target="../media/image307.png"/><Relationship Id="rId3" Type="http://schemas.openxmlformats.org/officeDocument/2006/relationships/image" Target="../media/image283.png"/><Relationship Id="rId12" Type="http://schemas.openxmlformats.org/officeDocument/2006/relationships/customXml" Target="../ink/ink1487.xml"/><Relationship Id="rId17" Type="http://schemas.openxmlformats.org/officeDocument/2006/relationships/image" Target="../media/image290.png"/><Relationship Id="rId25" Type="http://schemas.openxmlformats.org/officeDocument/2006/relationships/image" Target="../media/image294.png"/><Relationship Id="rId33" Type="http://schemas.openxmlformats.org/officeDocument/2006/relationships/image" Target="../media/image298.png"/><Relationship Id="rId38" Type="http://schemas.openxmlformats.org/officeDocument/2006/relationships/customXml" Target="../ink/ink1500.xml"/><Relationship Id="rId46" Type="http://schemas.openxmlformats.org/officeDocument/2006/relationships/customXml" Target="../ink/ink1504.xml"/><Relationship Id="rId20" Type="http://schemas.openxmlformats.org/officeDocument/2006/relationships/customXml" Target="../ink/ink1491.xml"/><Relationship Id="rId41" Type="http://schemas.openxmlformats.org/officeDocument/2006/relationships/image" Target="../media/image302.png"/><Relationship Id="rId54" Type="http://schemas.openxmlformats.org/officeDocument/2006/relationships/customXml" Target="../ink/ink150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84.xml"/><Relationship Id="rId15" Type="http://schemas.openxmlformats.org/officeDocument/2006/relationships/image" Target="../media/image289.png"/><Relationship Id="rId23" Type="http://schemas.openxmlformats.org/officeDocument/2006/relationships/image" Target="../media/image293.png"/><Relationship Id="rId28" Type="http://schemas.openxmlformats.org/officeDocument/2006/relationships/customXml" Target="../ink/ink1495.xml"/><Relationship Id="rId36" Type="http://schemas.openxmlformats.org/officeDocument/2006/relationships/customXml" Target="../ink/ink1499.xml"/><Relationship Id="rId49" Type="http://schemas.openxmlformats.org/officeDocument/2006/relationships/image" Target="../media/image306.png"/><Relationship Id="rId57" Type="http://schemas.openxmlformats.org/officeDocument/2006/relationships/image" Target="../media/image310.png"/><Relationship Id="rId10" Type="http://schemas.openxmlformats.org/officeDocument/2006/relationships/customXml" Target="../ink/ink1486.xml"/><Relationship Id="rId31" Type="http://schemas.openxmlformats.org/officeDocument/2006/relationships/image" Target="../media/image297.png"/><Relationship Id="rId44" Type="http://schemas.openxmlformats.org/officeDocument/2006/relationships/customXml" Target="../ink/ink1503.xml"/><Relationship Id="rId52" Type="http://schemas.openxmlformats.org/officeDocument/2006/relationships/customXml" Target="../ink/ink150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10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11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5" Type="http://schemas.openxmlformats.org/officeDocument/2006/relationships/customXml" Target="../ink/ink1512.xml"/><Relationship Id="rId4" Type="http://schemas.openxmlformats.org/officeDocument/2006/relationships/image" Target="../media/image3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13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customXml" Target="../ink/ink1514.xml"/><Relationship Id="rId7" Type="http://schemas.openxmlformats.org/officeDocument/2006/relationships/customXml" Target="../ink/ink1516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customXml" Target="../ink/ink1515.xml"/><Relationship Id="rId10" Type="http://schemas.openxmlformats.org/officeDocument/2006/relationships/image" Target="../media/image317.png"/><Relationship Id="rId4" Type="http://schemas.openxmlformats.org/officeDocument/2006/relationships/image" Target="../media/image313.png"/><Relationship Id="rId9" Type="http://schemas.openxmlformats.org/officeDocument/2006/relationships/customXml" Target="../ink/ink151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customXml" Target="../ink/ink1518.xml"/><Relationship Id="rId7" Type="http://schemas.openxmlformats.org/officeDocument/2006/relationships/customXml" Target="../ink/ink1520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5" Type="http://schemas.openxmlformats.org/officeDocument/2006/relationships/customXml" Target="../ink/ink1519.xml"/><Relationship Id="rId4" Type="http://schemas.openxmlformats.org/officeDocument/2006/relationships/image" Target="../media/image318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3.xml"/><Relationship Id="rId21" Type="http://schemas.openxmlformats.org/officeDocument/2006/relationships/image" Target="../media/image12.png"/><Relationship Id="rId42" Type="http://schemas.openxmlformats.org/officeDocument/2006/relationships/customXml" Target="../ink/ink91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104.xml"/><Relationship Id="rId16" Type="http://schemas.openxmlformats.org/officeDocument/2006/relationships/customXml" Target="../ink/ink78.xml"/><Relationship Id="rId11" Type="http://schemas.openxmlformats.org/officeDocument/2006/relationships/image" Target="../media/image7.png"/><Relationship Id="rId24" Type="http://schemas.openxmlformats.org/officeDocument/2006/relationships/customXml" Target="../ink/ink82.xml"/><Relationship Id="rId32" Type="http://schemas.openxmlformats.org/officeDocument/2006/relationships/customXml" Target="../ink/ink86.xml"/><Relationship Id="rId37" Type="http://schemas.openxmlformats.org/officeDocument/2006/relationships/image" Target="../media/image20.png"/><Relationship Id="rId40" Type="http://schemas.openxmlformats.org/officeDocument/2006/relationships/customXml" Target="../ink/ink90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8" Type="http://schemas.openxmlformats.org/officeDocument/2006/relationships/customXml" Target="../ink/ink99.xml"/><Relationship Id="rId66" Type="http://schemas.openxmlformats.org/officeDocument/2006/relationships/customXml" Target="../ink/ink103.xml"/><Relationship Id="rId74" Type="http://schemas.openxmlformats.org/officeDocument/2006/relationships/customXml" Target="../ink/ink107.xml"/><Relationship Id="rId79" Type="http://schemas.openxmlformats.org/officeDocument/2006/relationships/image" Target="../media/image41.png"/><Relationship Id="rId5" Type="http://schemas.openxmlformats.org/officeDocument/2006/relationships/image" Target="../media/image4.png"/><Relationship Id="rId61" Type="http://schemas.openxmlformats.org/officeDocument/2006/relationships/image" Target="../media/image32.png"/><Relationship Id="rId19" Type="http://schemas.openxmlformats.org/officeDocument/2006/relationships/image" Target="../media/image11.png"/><Relationship Id="rId14" Type="http://schemas.openxmlformats.org/officeDocument/2006/relationships/customXml" Target="../ink/ink77.xml"/><Relationship Id="rId22" Type="http://schemas.openxmlformats.org/officeDocument/2006/relationships/customXml" Target="../ink/ink81.xml"/><Relationship Id="rId27" Type="http://schemas.openxmlformats.org/officeDocument/2006/relationships/image" Target="../media/image15.png"/><Relationship Id="rId30" Type="http://schemas.openxmlformats.org/officeDocument/2006/relationships/customXml" Target="../ink/ink85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94.xml"/><Relationship Id="rId56" Type="http://schemas.openxmlformats.org/officeDocument/2006/relationships/customXml" Target="../ink/ink98.xml"/><Relationship Id="rId64" Type="http://schemas.openxmlformats.org/officeDocument/2006/relationships/customXml" Target="../ink/ink102.xml"/><Relationship Id="rId69" Type="http://schemas.openxmlformats.org/officeDocument/2006/relationships/image" Target="../media/image36.png"/><Relationship Id="rId77" Type="http://schemas.openxmlformats.org/officeDocument/2006/relationships/image" Target="../media/image40.png"/><Relationship Id="rId8" Type="http://schemas.openxmlformats.org/officeDocument/2006/relationships/customXml" Target="../ink/ink74.xml"/><Relationship Id="rId51" Type="http://schemas.openxmlformats.org/officeDocument/2006/relationships/image" Target="../media/image27.png"/><Relationship Id="rId72" Type="http://schemas.openxmlformats.org/officeDocument/2006/relationships/customXml" Target="../ink/ink106.xml"/><Relationship Id="rId3" Type="http://schemas.openxmlformats.org/officeDocument/2006/relationships/image" Target="../media/image3.png"/><Relationship Id="rId12" Type="http://schemas.openxmlformats.org/officeDocument/2006/relationships/customXml" Target="../ink/ink76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89.xml"/><Relationship Id="rId46" Type="http://schemas.openxmlformats.org/officeDocument/2006/relationships/customXml" Target="../ink/ink93.xml"/><Relationship Id="rId59" Type="http://schemas.openxmlformats.org/officeDocument/2006/relationships/image" Target="../media/image31.png"/><Relationship Id="rId67" Type="http://schemas.openxmlformats.org/officeDocument/2006/relationships/image" Target="../media/image35.png"/><Relationship Id="rId20" Type="http://schemas.openxmlformats.org/officeDocument/2006/relationships/customXml" Target="../ink/ink80.xml"/><Relationship Id="rId41" Type="http://schemas.openxmlformats.org/officeDocument/2006/relationships/image" Target="../media/image22.png"/><Relationship Id="rId54" Type="http://schemas.openxmlformats.org/officeDocument/2006/relationships/customXml" Target="../ink/ink97.xml"/><Relationship Id="rId62" Type="http://schemas.openxmlformats.org/officeDocument/2006/relationships/customXml" Target="../ink/ink101.xml"/><Relationship Id="rId70" Type="http://schemas.openxmlformats.org/officeDocument/2006/relationships/customXml" Target="../ink/ink105.xml"/><Relationship Id="rId7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3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84.xml"/><Relationship Id="rId36" Type="http://schemas.openxmlformats.org/officeDocument/2006/relationships/customXml" Target="../ink/ink88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75.xml"/><Relationship Id="rId31" Type="http://schemas.openxmlformats.org/officeDocument/2006/relationships/image" Target="../media/image17.png"/><Relationship Id="rId44" Type="http://schemas.openxmlformats.org/officeDocument/2006/relationships/customXml" Target="../ink/ink92.xml"/><Relationship Id="rId52" Type="http://schemas.openxmlformats.org/officeDocument/2006/relationships/customXml" Target="../ink/ink96.xml"/><Relationship Id="rId60" Type="http://schemas.openxmlformats.org/officeDocument/2006/relationships/customXml" Target="../ink/ink100.xml"/><Relationship Id="rId65" Type="http://schemas.openxmlformats.org/officeDocument/2006/relationships/image" Target="../media/image34.png"/><Relationship Id="rId73" Type="http://schemas.openxmlformats.org/officeDocument/2006/relationships/image" Target="../media/image38.png"/><Relationship Id="rId78" Type="http://schemas.openxmlformats.org/officeDocument/2006/relationships/customXml" Target="../ink/ink109.xml"/><Relationship Id="rId4" Type="http://schemas.openxmlformats.org/officeDocument/2006/relationships/customXml" Target="../ink/ink72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79.xml"/><Relationship Id="rId39" Type="http://schemas.openxmlformats.org/officeDocument/2006/relationships/image" Target="../media/image21.png"/><Relationship Id="rId34" Type="http://schemas.openxmlformats.org/officeDocument/2006/relationships/customXml" Target="../ink/ink87.xml"/><Relationship Id="rId50" Type="http://schemas.openxmlformats.org/officeDocument/2006/relationships/customXml" Target="../ink/ink95.xml"/><Relationship Id="rId55" Type="http://schemas.openxmlformats.org/officeDocument/2006/relationships/image" Target="../media/image29.png"/><Relationship Id="rId76" Type="http://schemas.openxmlformats.org/officeDocument/2006/relationships/customXml" Target="../ink/ink108.xml"/><Relationship Id="rId7" Type="http://schemas.openxmlformats.org/officeDocument/2006/relationships/image" Target="../media/image5.png"/><Relationship Id="rId71" Type="http://schemas.openxmlformats.org/officeDocument/2006/relationships/image" Target="../media/image37.png"/><Relationship Id="rId2" Type="http://schemas.openxmlformats.org/officeDocument/2006/relationships/customXml" Target="../ink/ink71.xml"/><Relationship Id="rId2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customXml" Target="../ink/ink1521.xml"/><Relationship Id="rId7" Type="http://schemas.openxmlformats.org/officeDocument/2006/relationships/customXml" Target="../ink/ink1523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5" Type="http://schemas.openxmlformats.org/officeDocument/2006/relationships/customXml" Target="../ink/ink1522.xml"/><Relationship Id="rId4" Type="http://schemas.openxmlformats.org/officeDocument/2006/relationships/image" Target="../media/image31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customXml" Target="../ink/ink1524.xml"/><Relationship Id="rId7" Type="http://schemas.openxmlformats.org/officeDocument/2006/relationships/customXml" Target="../ink/ink1526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5" Type="http://schemas.openxmlformats.org/officeDocument/2006/relationships/customXml" Target="../ink/ink1525.xml"/><Relationship Id="rId4" Type="http://schemas.openxmlformats.org/officeDocument/2006/relationships/image" Target="../media/image31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customXml" Target="../ink/ink1527.xml"/><Relationship Id="rId7" Type="http://schemas.openxmlformats.org/officeDocument/2006/relationships/customXml" Target="../ink/ink1529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5" Type="http://schemas.openxmlformats.org/officeDocument/2006/relationships/customXml" Target="../ink/ink1528.xml"/><Relationship Id="rId4" Type="http://schemas.openxmlformats.org/officeDocument/2006/relationships/image" Target="../media/image3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13" Type="http://schemas.openxmlformats.org/officeDocument/2006/relationships/image" Target="../media/image327.png"/><Relationship Id="rId3" Type="http://schemas.openxmlformats.org/officeDocument/2006/relationships/customXml" Target="../ink/ink1530.xml"/><Relationship Id="rId7" Type="http://schemas.openxmlformats.org/officeDocument/2006/relationships/customXml" Target="../ink/ink1532.xml"/><Relationship Id="rId12" Type="http://schemas.openxmlformats.org/officeDocument/2006/relationships/customXml" Target="../ink/ink1534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26.png"/><Relationship Id="rId5" Type="http://schemas.openxmlformats.org/officeDocument/2006/relationships/customXml" Target="../ink/ink1531.xml"/><Relationship Id="rId10" Type="http://schemas.openxmlformats.org/officeDocument/2006/relationships/image" Target="../media/image325.png"/><Relationship Id="rId4" Type="http://schemas.openxmlformats.org/officeDocument/2006/relationships/image" Target="../media/image318.png"/><Relationship Id="rId9" Type="http://schemas.openxmlformats.org/officeDocument/2006/relationships/customXml" Target="../ink/ink153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13" Type="http://schemas.openxmlformats.org/officeDocument/2006/relationships/customXml" Target="../ink/ink1540.xml"/><Relationship Id="rId3" Type="http://schemas.openxmlformats.org/officeDocument/2006/relationships/customXml" Target="../ink/ink1535.xml"/><Relationship Id="rId7" Type="http://schemas.openxmlformats.org/officeDocument/2006/relationships/customXml" Target="../ink/ink1537.xml"/><Relationship Id="rId12" Type="http://schemas.openxmlformats.org/officeDocument/2006/relationships/image" Target="../media/image328.png"/><Relationship Id="rId17" Type="http://schemas.openxmlformats.org/officeDocument/2006/relationships/image" Target="../media/image330.png"/><Relationship Id="rId2" Type="http://schemas.openxmlformats.org/officeDocument/2006/relationships/image" Target="../media/image311.png"/><Relationship Id="rId16" Type="http://schemas.openxmlformats.org/officeDocument/2006/relationships/customXml" Target="../ink/ink15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customXml" Target="../ink/ink1539.xml"/><Relationship Id="rId5" Type="http://schemas.openxmlformats.org/officeDocument/2006/relationships/customXml" Target="../ink/ink1536.xml"/><Relationship Id="rId15" Type="http://schemas.openxmlformats.org/officeDocument/2006/relationships/image" Target="../media/image326.png"/><Relationship Id="rId10" Type="http://schemas.openxmlformats.org/officeDocument/2006/relationships/image" Target="../media/image325.png"/><Relationship Id="rId4" Type="http://schemas.openxmlformats.org/officeDocument/2006/relationships/image" Target="../media/image318.png"/><Relationship Id="rId9" Type="http://schemas.openxmlformats.org/officeDocument/2006/relationships/customXml" Target="../ink/ink1538.xml"/><Relationship Id="rId14" Type="http://schemas.openxmlformats.org/officeDocument/2006/relationships/image" Target="../media/image32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13" Type="http://schemas.openxmlformats.org/officeDocument/2006/relationships/customXml" Target="../ink/ink1547.xml"/><Relationship Id="rId3" Type="http://schemas.openxmlformats.org/officeDocument/2006/relationships/customXml" Target="../ink/ink1542.xml"/><Relationship Id="rId7" Type="http://schemas.openxmlformats.org/officeDocument/2006/relationships/customXml" Target="../ink/ink1544.xml"/><Relationship Id="rId12" Type="http://schemas.openxmlformats.org/officeDocument/2006/relationships/image" Target="../media/image328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customXml" Target="../ink/ink1546.xml"/><Relationship Id="rId5" Type="http://schemas.openxmlformats.org/officeDocument/2006/relationships/customXml" Target="../ink/ink1543.xml"/><Relationship Id="rId15" Type="http://schemas.openxmlformats.org/officeDocument/2006/relationships/image" Target="../media/image326.png"/><Relationship Id="rId10" Type="http://schemas.openxmlformats.org/officeDocument/2006/relationships/image" Target="../media/image325.png"/><Relationship Id="rId4" Type="http://schemas.openxmlformats.org/officeDocument/2006/relationships/image" Target="../media/image318.png"/><Relationship Id="rId9" Type="http://schemas.openxmlformats.org/officeDocument/2006/relationships/customXml" Target="../ink/ink1545.xml"/><Relationship Id="rId14" Type="http://schemas.openxmlformats.org/officeDocument/2006/relationships/image" Target="../media/image329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53.xml"/><Relationship Id="rId18" Type="http://schemas.openxmlformats.org/officeDocument/2006/relationships/customXml" Target="../ink/ink1555.xml"/><Relationship Id="rId26" Type="http://schemas.openxmlformats.org/officeDocument/2006/relationships/customXml" Target="../ink/ink1559.xml"/><Relationship Id="rId39" Type="http://schemas.openxmlformats.org/officeDocument/2006/relationships/customXml" Target="../ink/ink1566.xml"/><Relationship Id="rId21" Type="http://schemas.openxmlformats.org/officeDocument/2006/relationships/image" Target="../media/image333.png"/><Relationship Id="rId34" Type="http://schemas.openxmlformats.org/officeDocument/2006/relationships/image" Target="../media/image339.png"/><Relationship Id="rId42" Type="http://schemas.openxmlformats.org/officeDocument/2006/relationships/image" Target="../media/image343.png"/><Relationship Id="rId7" Type="http://schemas.openxmlformats.org/officeDocument/2006/relationships/customXml" Target="../ink/ink1550.xml"/><Relationship Id="rId2" Type="http://schemas.openxmlformats.org/officeDocument/2006/relationships/image" Target="../media/image311.png"/><Relationship Id="rId16" Type="http://schemas.openxmlformats.org/officeDocument/2006/relationships/customXml" Target="../ink/ink1554.xml"/><Relationship Id="rId20" Type="http://schemas.openxmlformats.org/officeDocument/2006/relationships/customXml" Target="../ink/ink1556.xml"/><Relationship Id="rId29" Type="http://schemas.openxmlformats.org/officeDocument/2006/relationships/customXml" Target="../ink/ink1561.xml"/><Relationship Id="rId41" Type="http://schemas.openxmlformats.org/officeDocument/2006/relationships/customXml" Target="../ink/ink15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customXml" Target="../ink/ink1552.xml"/><Relationship Id="rId24" Type="http://schemas.openxmlformats.org/officeDocument/2006/relationships/customXml" Target="../ink/ink1558.xml"/><Relationship Id="rId32" Type="http://schemas.openxmlformats.org/officeDocument/2006/relationships/image" Target="../media/image338.png"/><Relationship Id="rId37" Type="http://schemas.openxmlformats.org/officeDocument/2006/relationships/customXml" Target="../ink/ink1565.xml"/><Relationship Id="rId40" Type="http://schemas.openxmlformats.org/officeDocument/2006/relationships/image" Target="../media/image342.png"/><Relationship Id="rId5" Type="http://schemas.openxmlformats.org/officeDocument/2006/relationships/customXml" Target="../ink/ink1549.xml"/><Relationship Id="rId15" Type="http://schemas.openxmlformats.org/officeDocument/2006/relationships/image" Target="../media/image326.png"/><Relationship Id="rId23" Type="http://schemas.openxmlformats.org/officeDocument/2006/relationships/image" Target="../media/image334.png"/><Relationship Id="rId28" Type="http://schemas.openxmlformats.org/officeDocument/2006/relationships/image" Target="../media/image336.png"/><Relationship Id="rId36" Type="http://schemas.openxmlformats.org/officeDocument/2006/relationships/image" Target="../media/image340.png"/><Relationship Id="rId10" Type="http://schemas.openxmlformats.org/officeDocument/2006/relationships/image" Target="../media/image325.png"/><Relationship Id="rId19" Type="http://schemas.openxmlformats.org/officeDocument/2006/relationships/image" Target="../media/image332.png"/><Relationship Id="rId31" Type="http://schemas.openxmlformats.org/officeDocument/2006/relationships/customXml" Target="../ink/ink1562.xml"/><Relationship Id="rId4" Type="http://schemas.openxmlformats.org/officeDocument/2006/relationships/image" Target="../media/image318.png"/><Relationship Id="rId9" Type="http://schemas.openxmlformats.org/officeDocument/2006/relationships/customXml" Target="../ink/ink1551.xml"/><Relationship Id="rId14" Type="http://schemas.openxmlformats.org/officeDocument/2006/relationships/image" Target="../media/image329.png"/><Relationship Id="rId22" Type="http://schemas.openxmlformats.org/officeDocument/2006/relationships/customXml" Target="../ink/ink1557.xml"/><Relationship Id="rId27" Type="http://schemas.openxmlformats.org/officeDocument/2006/relationships/customXml" Target="../ink/ink1560.xml"/><Relationship Id="rId30" Type="http://schemas.openxmlformats.org/officeDocument/2006/relationships/image" Target="../media/image337.png"/><Relationship Id="rId35" Type="http://schemas.openxmlformats.org/officeDocument/2006/relationships/customXml" Target="../ink/ink1564.xml"/><Relationship Id="rId8" Type="http://schemas.openxmlformats.org/officeDocument/2006/relationships/image" Target="../media/image324.png"/><Relationship Id="rId3" Type="http://schemas.openxmlformats.org/officeDocument/2006/relationships/customXml" Target="../ink/ink1548.xml"/><Relationship Id="rId12" Type="http://schemas.openxmlformats.org/officeDocument/2006/relationships/image" Target="../media/image328.png"/><Relationship Id="rId17" Type="http://schemas.openxmlformats.org/officeDocument/2006/relationships/image" Target="../media/image331.png"/><Relationship Id="rId25" Type="http://schemas.openxmlformats.org/officeDocument/2006/relationships/image" Target="../media/image335.png"/><Relationship Id="rId33" Type="http://schemas.openxmlformats.org/officeDocument/2006/relationships/customXml" Target="../ink/ink1563.xml"/><Relationship Id="rId38" Type="http://schemas.openxmlformats.org/officeDocument/2006/relationships/image" Target="../media/image341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73.xml"/><Relationship Id="rId18" Type="http://schemas.openxmlformats.org/officeDocument/2006/relationships/customXml" Target="../ink/ink1575.xml"/><Relationship Id="rId26" Type="http://schemas.openxmlformats.org/officeDocument/2006/relationships/customXml" Target="../ink/ink1579.xml"/><Relationship Id="rId39" Type="http://schemas.openxmlformats.org/officeDocument/2006/relationships/customXml" Target="../ink/ink1586.xml"/><Relationship Id="rId21" Type="http://schemas.openxmlformats.org/officeDocument/2006/relationships/image" Target="../media/image333.png"/><Relationship Id="rId34" Type="http://schemas.openxmlformats.org/officeDocument/2006/relationships/image" Target="../media/image339.png"/><Relationship Id="rId42" Type="http://schemas.openxmlformats.org/officeDocument/2006/relationships/image" Target="../media/image343.png"/><Relationship Id="rId47" Type="http://schemas.openxmlformats.org/officeDocument/2006/relationships/customXml" Target="../ink/ink1590.xml"/><Relationship Id="rId50" Type="http://schemas.openxmlformats.org/officeDocument/2006/relationships/image" Target="../media/image347.png"/><Relationship Id="rId7" Type="http://schemas.openxmlformats.org/officeDocument/2006/relationships/customXml" Target="../ink/ink1570.xml"/><Relationship Id="rId2" Type="http://schemas.openxmlformats.org/officeDocument/2006/relationships/image" Target="../media/image311.png"/><Relationship Id="rId16" Type="http://schemas.openxmlformats.org/officeDocument/2006/relationships/customXml" Target="../ink/ink1574.xml"/><Relationship Id="rId29" Type="http://schemas.openxmlformats.org/officeDocument/2006/relationships/customXml" Target="../ink/ink1581.xml"/><Relationship Id="rId11" Type="http://schemas.openxmlformats.org/officeDocument/2006/relationships/customXml" Target="../ink/ink1572.xml"/><Relationship Id="rId24" Type="http://schemas.openxmlformats.org/officeDocument/2006/relationships/customXml" Target="../ink/ink1578.xml"/><Relationship Id="rId32" Type="http://schemas.openxmlformats.org/officeDocument/2006/relationships/image" Target="../media/image338.png"/><Relationship Id="rId37" Type="http://schemas.openxmlformats.org/officeDocument/2006/relationships/customXml" Target="../ink/ink1585.xml"/><Relationship Id="rId40" Type="http://schemas.openxmlformats.org/officeDocument/2006/relationships/image" Target="../media/image342.png"/><Relationship Id="rId45" Type="http://schemas.openxmlformats.org/officeDocument/2006/relationships/customXml" Target="../ink/ink1589.xml"/><Relationship Id="rId53" Type="http://schemas.openxmlformats.org/officeDocument/2006/relationships/customXml" Target="../ink/ink1593.xml"/><Relationship Id="rId5" Type="http://schemas.openxmlformats.org/officeDocument/2006/relationships/customXml" Target="../ink/ink1569.xml"/><Relationship Id="rId10" Type="http://schemas.openxmlformats.org/officeDocument/2006/relationships/image" Target="../media/image325.png"/><Relationship Id="rId19" Type="http://schemas.openxmlformats.org/officeDocument/2006/relationships/image" Target="../media/image332.png"/><Relationship Id="rId31" Type="http://schemas.openxmlformats.org/officeDocument/2006/relationships/customXml" Target="../ink/ink1582.xml"/><Relationship Id="rId44" Type="http://schemas.openxmlformats.org/officeDocument/2006/relationships/image" Target="../media/image344.png"/><Relationship Id="rId52" Type="http://schemas.openxmlformats.org/officeDocument/2006/relationships/image" Target="../media/image348.png"/><Relationship Id="rId4" Type="http://schemas.openxmlformats.org/officeDocument/2006/relationships/image" Target="../media/image318.png"/><Relationship Id="rId9" Type="http://schemas.openxmlformats.org/officeDocument/2006/relationships/customXml" Target="../ink/ink1571.xml"/><Relationship Id="rId14" Type="http://schemas.openxmlformats.org/officeDocument/2006/relationships/image" Target="../media/image329.png"/><Relationship Id="rId22" Type="http://schemas.openxmlformats.org/officeDocument/2006/relationships/customXml" Target="../ink/ink1577.xml"/><Relationship Id="rId27" Type="http://schemas.openxmlformats.org/officeDocument/2006/relationships/customXml" Target="../ink/ink1580.xml"/><Relationship Id="rId30" Type="http://schemas.openxmlformats.org/officeDocument/2006/relationships/image" Target="../media/image337.png"/><Relationship Id="rId35" Type="http://schemas.openxmlformats.org/officeDocument/2006/relationships/customXml" Target="../ink/ink1584.xml"/><Relationship Id="rId43" Type="http://schemas.openxmlformats.org/officeDocument/2006/relationships/customXml" Target="../ink/ink1588.xml"/><Relationship Id="rId48" Type="http://schemas.openxmlformats.org/officeDocument/2006/relationships/image" Target="../media/image346.png"/><Relationship Id="rId8" Type="http://schemas.openxmlformats.org/officeDocument/2006/relationships/image" Target="../media/image324.png"/><Relationship Id="rId51" Type="http://schemas.openxmlformats.org/officeDocument/2006/relationships/customXml" Target="../ink/ink1592.xml"/><Relationship Id="rId3" Type="http://schemas.openxmlformats.org/officeDocument/2006/relationships/customXml" Target="../ink/ink1568.xml"/><Relationship Id="rId12" Type="http://schemas.openxmlformats.org/officeDocument/2006/relationships/image" Target="../media/image328.png"/><Relationship Id="rId17" Type="http://schemas.openxmlformats.org/officeDocument/2006/relationships/image" Target="../media/image331.png"/><Relationship Id="rId25" Type="http://schemas.openxmlformats.org/officeDocument/2006/relationships/image" Target="../media/image335.png"/><Relationship Id="rId33" Type="http://schemas.openxmlformats.org/officeDocument/2006/relationships/customXml" Target="../ink/ink1583.xml"/><Relationship Id="rId38" Type="http://schemas.openxmlformats.org/officeDocument/2006/relationships/image" Target="../media/image341.png"/><Relationship Id="rId46" Type="http://schemas.openxmlformats.org/officeDocument/2006/relationships/image" Target="../media/image345.png"/><Relationship Id="rId20" Type="http://schemas.openxmlformats.org/officeDocument/2006/relationships/customXml" Target="../ink/ink1576.xml"/><Relationship Id="rId41" Type="http://schemas.openxmlformats.org/officeDocument/2006/relationships/customXml" Target="../ink/ink1587.xml"/><Relationship Id="rId54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5" Type="http://schemas.openxmlformats.org/officeDocument/2006/relationships/image" Target="../media/image326.png"/><Relationship Id="rId23" Type="http://schemas.openxmlformats.org/officeDocument/2006/relationships/image" Target="../media/image334.png"/><Relationship Id="rId28" Type="http://schemas.openxmlformats.org/officeDocument/2006/relationships/image" Target="../media/image336.png"/><Relationship Id="rId36" Type="http://schemas.openxmlformats.org/officeDocument/2006/relationships/image" Target="../media/image340.png"/><Relationship Id="rId49" Type="http://schemas.openxmlformats.org/officeDocument/2006/relationships/customXml" Target="../ink/ink159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94.xml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customXml" Target="../ink/ink1600.xml"/><Relationship Id="rId3" Type="http://schemas.openxmlformats.org/officeDocument/2006/relationships/customXml" Target="../ink/ink1595.xml"/><Relationship Id="rId7" Type="http://schemas.openxmlformats.org/officeDocument/2006/relationships/customXml" Target="../ink/ink1597.xml"/><Relationship Id="rId12" Type="http://schemas.openxmlformats.org/officeDocument/2006/relationships/image" Target="../media/image35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11" Type="http://schemas.openxmlformats.org/officeDocument/2006/relationships/customXml" Target="../ink/ink1599.xml"/><Relationship Id="rId5" Type="http://schemas.openxmlformats.org/officeDocument/2006/relationships/customXml" Target="../ink/ink1596.xml"/><Relationship Id="rId10" Type="http://schemas.openxmlformats.org/officeDocument/2006/relationships/image" Target="../media/image354.png"/><Relationship Id="rId4" Type="http://schemas.openxmlformats.org/officeDocument/2006/relationships/image" Target="../media/image351.png"/><Relationship Id="rId9" Type="http://schemas.openxmlformats.org/officeDocument/2006/relationships/customXml" Target="../ink/ink1598.xml"/><Relationship Id="rId14" Type="http://schemas.openxmlformats.org/officeDocument/2006/relationships/image" Target="../media/image356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2.xml"/><Relationship Id="rId21" Type="http://schemas.openxmlformats.org/officeDocument/2006/relationships/image" Target="../media/image12.png"/><Relationship Id="rId42" Type="http://schemas.openxmlformats.org/officeDocument/2006/relationships/customXml" Target="../ink/ink130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143.xml"/><Relationship Id="rId84" Type="http://schemas.openxmlformats.org/officeDocument/2006/relationships/customXml" Target="../ink/ink151.xml"/><Relationship Id="rId89" Type="http://schemas.openxmlformats.org/officeDocument/2006/relationships/image" Target="../media/image46.png"/><Relationship Id="rId16" Type="http://schemas.openxmlformats.org/officeDocument/2006/relationships/customXml" Target="../ink/ink117.xml"/><Relationship Id="rId11" Type="http://schemas.openxmlformats.org/officeDocument/2006/relationships/image" Target="../media/image7.png"/><Relationship Id="rId32" Type="http://schemas.openxmlformats.org/officeDocument/2006/relationships/customXml" Target="../ink/ink125.xml"/><Relationship Id="rId37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customXml" Target="../ink/ink138.xml"/><Relationship Id="rId74" Type="http://schemas.openxmlformats.org/officeDocument/2006/relationships/customXml" Target="../ink/ink146.xml"/><Relationship Id="rId79" Type="http://schemas.openxmlformats.org/officeDocument/2006/relationships/image" Target="../media/image41.png"/><Relationship Id="rId5" Type="http://schemas.openxmlformats.org/officeDocument/2006/relationships/image" Target="../media/image4.png"/><Relationship Id="rId14" Type="http://schemas.openxmlformats.org/officeDocument/2006/relationships/customXml" Target="../ink/ink116.xml"/><Relationship Id="rId22" Type="http://schemas.openxmlformats.org/officeDocument/2006/relationships/customXml" Target="../ink/ink120.xml"/><Relationship Id="rId27" Type="http://schemas.openxmlformats.org/officeDocument/2006/relationships/image" Target="../media/image15.png"/><Relationship Id="rId30" Type="http://schemas.openxmlformats.org/officeDocument/2006/relationships/customXml" Target="../ink/ink124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133.xml"/><Relationship Id="rId56" Type="http://schemas.openxmlformats.org/officeDocument/2006/relationships/customXml" Target="../ink/ink137.xml"/><Relationship Id="rId64" Type="http://schemas.openxmlformats.org/officeDocument/2006/relationships/customXml" Target="../ink/ink141.xml"/><Relationship Id="rId69" Type="http://schemas.openxmlformats.org/officeDocument/2006/relationships/image" Target="../media/image36.png"/><Relationship Id="rId77" Type="http://schemas.openxmlformats.org/officeDocument/2006/relationships/image" Target="../media/image40.png"/><Relationship Id="rId8" Type="http://schemas.openxmlformats.org/officeDocument/2006/relationships/customXml" Target="../ink/ink113.xml"/><Relationship Id="rId51" Type="http://schemas.openxmlformats.org/officeDocument/2006/relationships/image" Target="../media/image27.png"/><Relationship Id="rId72" Type="http://schemas.openxmlformats.org/officeDocument/2006/relationships/customXml" Target="../ink/ink145.xml"/><Relationship Id="rId80" Type="http://schemas.openxmlformats.org/officeDocument/2006/relationships/customXml" Target="../ink/ink149.xml"/><Relationship Id="rId85" Type="http://schemas.openxmlformats.org/officeDocument/2006/relationships/image" Target="../media/image44.png"/><Relationship Id="rId3" Type="http://schemas.openxmlformats.org/officeDocument/2006/relationships/image" Target="../media/image3.png"/><Relationship Id="rId12" Type="http://schemas.openxmlformats.org/officeDocument/2006/relationships/customXml" Target="../ink/ink115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28.xml"/><Relationship Id="rId46" Type="http://schemas.openxmlformats.org/officeDocument/2006/relationships/customXml" Target="../ink/ink132.xml"/><Relationship Id="rId59" Type="http://schemas.openxmlformats.org/officeDocument/2006/relationships/image" Target="../media/image31.png"/><Relationship Id="rId67" Type="http://schemas.openxmlformats.org/officeDocument/2006/relationships/image" Target="../media/image35.png"/><Relationship Id="rId20" Type="http://schemas.openxmlformats.org/officeDocument/2006/relationships/customXml" Target="../ink/ink119.xml"/><Relationship Id="rId41" Type="http://schemas.openxmlformats.org/officeDocument/2006/relationships/image" Target="../media/image22.png"/><Relationship Id="rId54" Type="http://schemas.openxmlformats.org/officeDocument/2006/relationships/customXml" Target="../ink/ink136.xml"/><Relationship Id="rId62" Type="http://schemas.openxmlformats.org/officeDocument/2006/relationships/customXml" Target="../ink/ink140.xml"/><Relationship Id="rId70" Type="http://schemas.openxmlformats.org/officeDocument/2006/relationships/customXml" Target="../ink/ink144.xml"/><Relationship Id="rId75" Type="http://schemas.openxmlformats.org/officeDocument/2006/relationships/image" Target="../media/image39.png"/><Relationship Id="rId83" Type="http://schemas.openxmlformats.org/officeDocument/2006/relationships/image" Target="../media/image43.png"/><Relationship Id="rId88" Type="http://schemas.openxmlformats.org/officeDocument/2006/relationships/customXml" Target="../ink/ink15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2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23.xml"/><Relationship Id="rId36" Type="http://schemas.openxmlformats.org/officeDocument/2006/relationships/customXml" Target="../ink/ink127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114.xml"/><Relationship Id="rId31" Type="http://schemas.openxmlformats.org/officeDocument/2006/relationships/image" Target="../media/image17.png"/><Relationship Id="rId44" Type="http://schemas.openxmlformats.org/officeDocument/2006/relationships/customXml" Target="../ink/ink131.xml"/><Relationship Id="rId52" Type="http://schemas.openxmlformats.org/officeDocument/2006/relationships/customXml" Target="../ink/ink135.xml"/><Relationship Id="rId60" Type="http://schemas.openxmlformats.org/officeDocument/2006/relationships/customXml" Target="../ink/ink139.xml"/><Relationship Id="rId65" Type="http://schemas.openxmlformats.org/officeDocument/2006/relationships/image" Target="../media/image34.png"/><Relationship Id="rId73" Type="http://schemas.openxmlformats.org/officeDocument/2006/relationships/image" Target="../media/image38.png"/><Relationship Id="rId78" Type="http://schemas.openxmlformats.org/officeDocument/2006/relationships/customXml" Target="../ink/ink148.xml"/><Relationship Id="rId81" Type="http://schemas.openxmlformats.org/officeDocument/2006/relationships/image" Target="../media/image42.png"/><Relationship Id="rId86" Type="http://schemas.openxmlformats.org/officeDocument/2006/relationships/customXml" Target="../ink/ink152.xml"/><Relationship Id="rId4" Type="http://schemas.openxmlformats.org/officeDocument/2006/relationships/customXml" Target="../ink/ink111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118.xml"/><Relationship Id="rId39" Type="http://schemas.openxmlformats.org/officeDocument/2006/relationships/image" Target="../media/image21.png"/><Relationship Id="rId34" Type="http://schemas.openxmlformats.org/officeDocument/2006/relationships/customXml" Target="../ink/ink126.xml"/><Relationship Id="rId50" Type="http://schemas.openxmlformats.org/officeDocument/2006/relationships/customXml" Target="../ink/ink134.xml"/><Relationship Id="rId55" Type="http://schemas.openxmlformats.org/officeDocument/2006/relationships/image" Target="../media/image29.png"/><Relationship Id="rId76" Type="http://schemas.openxmlformats.org/officeDocument/2006/relationships/customXml" Target="../ink/ink147.xml"/><Relationship Id="rId7" Type="http://schemas.openxmlformats.org/officeDocument/2006/relationships/image" Target="../media/image5.png"/><Relationship Id="rId71" Type="http://schemas.openxmlformats.org/officeDocument/2006/relationships/image" Target="../media/image37.png"/><Relationship Id="rId2" Type="http://schemas.openxmlformats.org/officeDocument/2006/relationships/customXml" Target="../ink/ink110.xml"/><Relationship Id="rId29" Type="http://schemas.openxmlformats.org/officeDocument/2006/relationships/image" Target="../media/image16.png"/><Relationship Id="rId24" Type="http://schemas.openxmlformats.org/officeDocument/2006/relationships/customXml" Target="../ink/ink121.xml"/><Relationship Id="rId40" Type="http://schemas.openxmlformats.org/officeDocument/2006/relationships/customXml" Target="../ink/ink129.xml"/><Relationship Id="rId45" Type="http://schemas.openxmlformats.org/officeDocument/2006/relationships/image" Target="../media/image24.png"/><Relationship Id="rId66" Type="http://schemas.openxmlformats.org/officeDocument/2006/relationships/customXml" Target="../ink/ink142.xml"/><Relationship Id="rId87" Type="http://schemas.openxmlformats.org/officeDocument/2006/relationships/image" Target="../media/image45.png"/><Relationship Id="rId61" Type="http://schemas.openxmlformats.org/officeDocument/2006/relationships/image" Target="../media/image32.png"/><Relationship Id="rId82" Type="http://schemas.openxmlformats.org/officeDocument/2006/relationships/customXml" Target="../ink/ink150.xml"/><Relationship Id="rId1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06.xml"/><Relationship Id="rId18" Type="http://schemas.openxmlformats.org/officeDocument/2006/relationships/image" Target="../media/image358.png"/><Relationship Id="rId26" Type="http://schemas.openxmlformats.org/officeDocument/2006/relationships/image" Target="../media/image362.png"/><Relationship Id="rId39" Type="http://schemas.openxmlformats.org/officeDocument/2006/relationships/customXml" Target="../ink/ink1619.xml"/><Relationship Id="rId21" Type="http://schemas.openxmlformats.org/officeDocument/2006/relationships/customXml" Target="../ink/ink1610.xml"/><Relationship Id="rId34" Type="http://schemas.openxmlformats.org/officeDocument/2006/relationships/image" Target="../media/image366.png"/><Relationship Id="rId42" Type="http://schemas.openxmlformats.org/officeDocument/2006/relationships/image" Target="../media/image370.png"/><Relationship Id="rId47" Type="http://schemas.openxmlformats.org/officeDocument/2006/relationships/customXml" Target="../ink/ink1623.xml"/><Relationship Id="rId50" Type="http://schemas.openxmlformats.org/officeDocument/2006/relationships/image" Target="../media/image374.png"/><Relationship Id="rId7" Type="http://schemas.openxmlformats.org/officeDocument/2006/relationships/customXml" Target="../ink/ink1603.xml"/><Relationship Id="rId2" Type="http://schemas.openxmlformats.org/officeDocument/2006/relationships/image" Target="../media/image350.png"/><Relationship Id="rId16" Type="http://schemas.openxmlformats.org/officeDocument/2006/relationships/image" Target="../media/image357.png"/><Relationship Id="rId29" Type="http://schemas.openxmlformats.org/officeDocument/2006/relationships/customXml" Target="../ink/ink1614.xml"/><Relationship Id="rId11" Type="http://schemas.openxmlformats.org/officeDocument/2006/relationships/customXml" Target="../ink/ink1605.xml"/><Relationship Id="rId24" Type="http://schemas.openxmlformats.org/officeDocument/2006/relationships/image" Target="../media/image361.png"/><Relationship Id="rId32" Type="http://schemas.openxmlformats.org/officeDocument/2006/relationships/image" Target="../media/image365.png"/><Relationship Id="rId37" Type="http://schemas.openxmlformats.org/officeDocument/2006/relationships/customXml" Target="../ink/ink1618.xml"/><Relationship Id="rId40" Type="http://schemas.openxmlformats.org/officeDocument/2006/relationships/image" Target="../media/image369.png"/><Relationship Id="rId45" Type="http://schemas.openxmlformats.org/officeDocument/2006/relationships/customXml" Target="../ink/ink1622.xml"/><Relationship Id="rId53" Type="http://schemas.openxmlformats.org/officeDocument/2006/relationships/customXml" Target="../ink/ink1626.xml"/><Relationship Id="rId5" Type="http://schemas.openxmlformats.org/officeDocument/2006/relationships/customXml" Target="../ink/ink1602.xml"/><Relationship Id="rId10" Type="http://schemas.openxmlformats.org/officeDocument/2006/relationships/image" Target="../media/image354.png"/><Relationship Id="rId19" Type="http://schemas.openxmlformats.org/officeDocument/2006/relationships/customXml" Target="../ink/ink1609.xml"/><Relationship Id="rId31" Type="http://schemas.openxmlformats.org/officeDocument/2006/relationships/customXml" Target="../ink/ink1615.xml"/><Relationship Id="rId44" Type="http://schemas.openxmlformats.org/officeDocument/2006/relationships/image" Target="../media/image371.png"/><Relationship Id="rId52" Type="http://schemas.openxmlformats.org/officeDocument/2006/relationships/image" Target="../media/image375.png"/><Relationship Id="rId4" Type="http://schemas.openxmlformats.org/officeDocument/2006/relationships/image" Target="../media/image351.png"/><Relationship Id="rId9" Type="http://schemas.openxmlformats.org/officeDocument/2006/relationships/customXml" Target="../ink/ink1604.xml"/><Relationship Id="rId14" Type="http://schemas.openxmlformats.org/officeDocument/2006/relationships/image" Target="../media/image356.png"/><Relationship Id="rId22" Type="http://schemas.openxmlformats.org/officeDocument/2006/relationships/image" Target="../media/image360.png"/><Relationship Id="rId27" Type="http://schemas.openxmlformats.org/officeDocument/2006/relationships/customXml" Target="../ink/ink1613.xml"/><Relationship Id="rId30" Type="http://schemas.openxmlformats.org/officeDocument/2006/relationships/image" Target="../media/image364.png"/><Relationship Id="rId35" Type="http://schemas.openxmlformats.org/officeDocument/2006/relationships/customXml" Target="../ink/ink1617.xml"/><Relationship Id="rId43" Type="http://schemas.openxmlformats.org/officeDocument/2006/relationships/customXml" Target="../ink/ink1621.xml"/><Relationship Id="rId48" Type="http://schemas.openxmlformats.org/officeDocument/2006/relationships/image" Target="../media/image373.png"/><Relationship Id="rId8" Type="http://schemas.openxmlformats.org/officeDocument/2006/relationships/image" Target="../media/image353.png"/><Relationship Id="rId51" Type="http://schemas.openxmlformats.org/officeDocument/2006/relationships/customXml" Target="../ink/ink1625.xml"/><Relationship Id="rId3" Type="http://schemas.openxmlformats.org/officeDocument/2006/relationships/customXml" Target="../ink/ink1601.xml"/><Relationship Id="rId12" Type="http://schemas.openxmlformats.org/officeDocument/2006/relationships/image" Target="../media/image355.png"/><Relationship Id="rId17" Type="http://schemas.openxmlformats.org/officeDocument/2006/relationships/customXml" Target="../ink/ink1608.xml"/><Relationship Id="rId25" Type="http://schemas.openxmlformats.org/officeDocument/2006/relationships/customXml" Target="../ink/ink1612.xml"/><Relationship Id="rId33" Type="http://schemas.openxmlformats.org/officeDocument/2006/relationships/customXml" Target="../ink/ink1616.xml"/><Relationship Id="rId38" Type="http://schemas.openxmlformats.org/officeDocument/2006/relationships/image" Target="../media/image368.png"/><Relationship Id="rId46" Type="http://schemas.openxmlformats.org/officeDocument/2006/relationships/image" Target="../media/image372.png"/><Relationship Id="rId20" Type="http://schemas.openxmlformats.org/officeDocument/2006/relationships/image" Target="../media/image359.png"/><Relationship Id="rId41" Type="http://schemas.openxmlformats.org/officeDocument/2006/relationships/customXml" Target="../ink/ink1620.xml"/><Relationship Id="rId54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15" Type="http://schemas.openxmlformats.org/officeDocument/2006/relationships/customXml" Target="../ink/ink1607.xml"/><Relationship Id="rId23" Type="http://schemas.openxmlformats.org/officeDocument/2006/relationships/customXml" Target="../ink/ink1611.xml"/><Relationship Id="rId28" Type="http://schemas.openxmlformats.org/officeDocument/2006/relationships/image" Target="../media/image363.png"/><Relationship Id="rId36" Type="http://schemas.openxmlformats.org/officeDocument/2006/relationships/image" Target="../media/image367.png"/><Relationship Id="rId49" Type="http://schemas.openxmlformats.org/officeDocument/2006/relationships/customXml" Target="../ink/ink1624.xml"/></Relationships>
</file>

<file path=ppt/slides/_rels/slide6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2.png"/><Relationship Id="rId21" Type="http://schemas.openxmlformats.org/officeDocument/2006/relationships/customXml" Target="../ink/ink1636.xml"/><Relationship Id="rId34" Type="http://schemas.openxmlformats.org/officeDocument/2006/relationships/image" Target="../media/image366.png"/><Relationship Id="rId42" Type="http://schemas.openxmlformats.org/officeDocument/2006/relationships/image" Target="../media/image370.png"/><Relationship Id="rId47" Type="http://schemas.openxmlformats.org/officeDocument/2006/relationships/customXml" Target="../ink/ink1649.xml"/><Relationship Id="rId50" Type="http://schemas.openxmlformats.org/officeDocument/2006/relationships/image" Target="../media/image374.png"/><Relationship Id="rId55" Type="http://schemas.openxmlformats.org/officeDocument/2006/relationships/customXml" Target="../ink/ink1653.xml"/><Relationship Id="rId63" Type="http://schemas.openxmlformats.org/officeDocument/2006/relationships/customXml" Target="../ink/ink1657.xml"/><Relationship Id="rId68" Type="http://schemas.openxmlformats.org/officeDocument/2006/relationships/image" Target="../media/image383.png"/><Relationship Id="rId7" Type="http://schemas.openxmlformats.org/officeDocument/2006/relationships/customXml" Target="../ink/ink1629.xml"/><Relationship Id="rId2" Type="http://schemas.openxmlformats.org/officeDocument/2006/relationships/image" Target="../media/image350.png"/><Relationship Id="rId16" Type="http://schemas.openxmlformats.org/officeDocument/2006/relationships/image" Target="../media/image357.png"/><Relationship Id="rId29" Type="http://schemas.openxmlformats.org/officeDocument/2006/relationships/customXml" Target="../ink/ink1640.xml"/><Relationship Id="rId11" Type="http://schemas.openxmlformats.org/officeDocument/2006/relationships/customXml" Target="../ink/ink1631.xml"/><Relationship Id="rId24" Type="http://schemas.openxmlformats.org/officeDocument/2006/relationships/image" Target="../media/image361.png"/><Relationship Id="rId32" Type="http://schemas.openxmlformats.org/officeDocument/2006/relationships/image" Target="../media/image365.png"/><Relationship Id="rId37" Type="http://schemas.openxmlformats.org/officeDocument/2006/relationships/customXml" Target="../ink/ink1644.xml"/><Relationship Id="rId40" Type="http://schemas.openxmlformats.org/officeDocument/2006/relationships/image" Target="../media/image369.png"/><Relationship Id="rId45" Type="http://schemas.openxmlformats.org/officeDocument/2006/relationships/customXml" Target="../ink/ink1648.xml"/><Relationship Id="rId53" Type="http://schemas.openxmlformats.org/officeDocument/2006/relationships/customXml" Target="../ink/ink1652.xml"/><Relationship Id="rId58" Type="http://schemas.openxmlformats.org/officeDocument/2006/relationships/image" Target="../media/image378.png"/><Relationship Id="rId66" Type="http://schemas.openxmlformats.org/officeDocument/2006/relationships/image" Target="../media/image382.png"/><Relationship Id="rId5" Type="http://schemas.openxmlformats.org/officeDocument/2006/relationships/customXml" Target="../ink/ink1628.xml"/><Relationship Id="rId61" Type="http://schemas.openxmlformats.org/officeDocument/2006/relationships/customXml" Target="../ink/ink1656.xml"/><Relationship Id="rId19" Type="http://schemas.openxmlformats.org/officeDocument/2006/relationships/customXml" Target="../ink/ink1635.xml"/><Relationship Id="rId14" Type="http://schemas.openxmlformats.org/officeDocument/2006/relationships/image" Target="../media/image356.png"/><Relationship Id="rId22" Type="http://schemas.openxmlformats.org/officeDocument/2006/relationships/image" Target="../media/image360.png"/><Relationship Id="rId27" Type="http://schemas.openxmlformats.org/officeDocument/2006/relationships/customXml" Target="../ink/ink1639.xml"/><Relationship Id="rId30" Type="http://schemas.openxmlformats.org/officeDocument/2006/relationships/image" Target="../media/image364.png"/><Relationship Id="rId35" Type="http://schemas.openxmlformats.org/officeDocument/2006/relationships/customXml" Target="../ink/ink1643.xml"/><Relationship Id="rId43" Type="http://schemas.openxmlformats.org/officeDocument/2006/relationships/customXml" Target="../ink/ink1647.xml"/><Relationship Id="rId48" Type="http://schemas.openxmlformats.org/officeDocument/2006/relationships/image" Target="../media/image373.png"/><Relationship Id="rId56" Type="http://schemas.openxmlformats.org/officeDocument/2006/relationships/image" Target="../media/image377.png"/><Relationship Id="rId64" Type="http://schemas.openxmlformats.org/officeDocument/2006/relationships/image" Target="../media/image381.png"/><Relationship Id="rId8" Type="http://schemas.openxmlformats.org/officeDocument/2006/relationships/image" Target="../media/image353.png"/><Relationship Id="rId51" Type="http://schemas.openxmlformats.org/officeDocument/2006/relationships/customXml" Target="../ink/ink1651.xml"/><Relationship Id="rId3" Type="http://schemas.openxmlformats.org/officeDocument/2006/relationships/customXml" Target="../ink/ink1627.xml"/><Relationship Id="rId12" Type="http://schemas.openxmlformats.org/officeDocument/2006/relationships/image" Target="../media/image355.png"/><Relationship Id="rId17" Type="http://schemas.openxmlformats.org/officeDocument/2006/relationships/customXml" Target="../ink/ink1634.xml"/><Relationship Id="rId25" Type="http://schemas.openxmlformats.org/officeDocument/2006/relationships/customXml" Target="../ink/ink1638.xml"/><Relationship Id="rId33" Type="http://schemas.openxmlformats.org/officeDocument/2006/relationships/customXml" Target="../ink/ink1642.xml"/><Relationship Id="rId38" Type="http://schemas.openxmlformats.org/officeDocument/2006/relationships/image" Target="../media/image368.png"/><Relationship Id="rId46" Type="http://schemas.openxmlformats.org/officeDocument/2006/relationships/image" Target="../media/image372.png"/><Relationship Id="rId59" Type="http://schemas.openxmlformats.org/officeDocument/2006/relationships/customXml" Target="../ink/ink1655.xml"/><Relationship Id="rId67" Type="http://schemas.openxmlformats.org/officeDocument/2006/relationships/customXml" Target="../ink/ink1659.xml"/><Relationship Id="rId20" Type="http://schemas.openxmlformats.org/officeDocument/2006/relationships/image" Target="../media/image359.png"/><Relationship Id="rId41" Type="http://schemas.openxmlformats.org/officeDocument/2006/relationships/customXml" Target="../ink/ink1646.xml"/><Relationship Id="rId54" Type="http://schemas.openxmlformats.org/officeDocument/2006/relationships/image" Target="../media/image376.png"/><Relationship Id="rId6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15" Type="http://schemas.openxmlformats.org/officeDocument/2006/relationships/customXml" Target="../ink/ink1633.xml"/><Relationship Id="rId23" Type="http://schemas.openxmlformats.org/officeDocument/2006/relationships/customXml" Target="../ink/ink1637.xml"/><Relationship Id="rId28" Type="http://schemas.openxmlformats.org/officeDocument/2006/relationships/image" Target="../media/image363.png"/><Relationship Id="rId36" Type="http://schemas.openxmlformats.org/officeDocument/2006/relationships/image" Target="../media/image367.png"/><Relationship Id="rId49" Type="http://schemas.openxmlformats.org/officeDocument/2006/relationships/customXml" Target="../ink/ink1650.xml"/><Relationship Id="rId57" Type="http://schemas.openxmlformats.org/officeDocument/2006/relationships/customXml" Target="../ink/ink1654.xml"/><Relationship Id="rId10" Type="http://schemas.openxmlformats.org/officeDocument/2006/relationships/image" Target="../media/image354.png"/><Relationship Id="rId31" Type="http://schemas.openxmlformats.org/officeDocument/2006/relationships/customXml" Target="../ink/ink1641.xml"/><Relationship Id="rId44" Type="http://schemas.openxmlformats.org/officeDocument/2006/relationships/image" Target="../media/image371.png"/><Relationship Id="rId52" Type="http://schemas.openxmlformats.org/officeDocument/2006/relationships/image" Target="../media/image375.png"/><Relationship Id="rId60" Type="http://schemas.openxmlformats.org/officeDocument/2006/relationships/image" Target="../media/image379.png"/><Relationship Id="rId65" Type="http://schemas.openxmlformats.org/officeDocument/2006/relationships/customXml" Target="../ink/ink1658.xml"/><Relationship Id="rId4" Type="http://schemas.openxmlformats.org/officeDocument/2006/relationships/image" Target="../media/image351.png"/><Relationship Id="rId9" Type="http://schemas.openxmlformats.org/officeDocument/2006/relationships/customXml" Target="../ink/ink1630.xml"/><Relationship Id="rId13" Type="http://schemas.openxmlformats.org/officeDocument/2006/relationships/customXml" Target="../ink/ink1632.xml"/><Relationship Id="rId18" Type="http://schemas.openxmlformats.org/officeDocument/2006/relationships/image" Target="../media/image358.png"/><Relationship Id="rId39" Type="http://schemas.openxmlformats.org/officeDocument/2006/relationships/customXml" Target="../ink/ink1645.xml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2.png"/><Relationship Id="rId21" Type="http://schemas.openxmlformats.org/officeDocument/2006/relationships/customXml" Target="../ink/ink1669.xml"/><Relationship Id="rId42" Type="http://schemas.openxmlformats.org/officeDocument/2006/relationships/image" Target="../media/image370.png"/><Relationship Id="rId47" Type="http://schemas.openxmlformats.org/officeDocument/2006/relationships/customXml" Target="../ink/ink1682.xml"/><Relationship Id="rId63" Type="http://schemas.openxmlformats.org/officeDocument/2006/relationships/customXml" Target="../ink/ink1690.xml"/><Relationship Id="rId68" Type="http://schemas.openxmlformats.org/officeDocument/2006/relationships/image" Target="../media/image383.png"/><Relationship Id="rId16" Type="http://schemas.openxmlformats.org/officeDocument/2006/relationships/image" Target="../media/image357.png"/><Relationship Id="rId11" Type="http://schemas.openxmlformats.org/officeDocument/2006/relationships/customXml" Target="../ink/ink1664.xml"/><Relationship Id="rId24" Type="http://schemas.openxmlformats.org/officeDocument/2006/relationships/image" Target="../media/image361.png"/><Relationship Id="rId32" Type="http://schemas.openxmlformats.org/officeDocument/2006/relationships/image" Target="../media/image365.png"/><Relationship Id="rId37" Type="http://schemas.openxmlformats.org/officeDocument/2006/relationships/customXml" Target="../ink/ink1677.xml"/><Relationship Id="rId40" Type="http://schemas.openxmlformats.org/officeDocument/2006/relationships/image" Target="../media/image369.png"/><Relationship Id="rId45" Type="http://schemas.openxmlformats.org/officeDocument/2006/relationships/customXml" Target="../ink/ink1681.xml"/><Relationship Id="rId53" Type="http://schemas.openxmlformats.org/officeDocument/2006/relationships/customXml" Target="../ink/ink1685.xml"/><Relationship Id="rId58" Type="http://schemas.openxmlformats.org/officeDocument/2006/relationships/image" Target="../media/image378.png"/><Relationship Id="rId66" Type="http://schemas.openxmlformats.org/officeDocument/2006/relationships/image" Target="../media/image382.png"/><Relationship Id="rId74" Type="http://schemas.openxmlformats.org/officeDocument/2006/relationships/image" Target="../media/image386.png"/><Relationship Id="rId5" Type="http://schemas.openxmlformats.org/officeDocument/2006/relationships/customXml" Target="../ink/ink1661.xml"/><Relationship Id="rId61" Type="http://schemas.openxmlformats.org/officeDocument/2006/relationships/customXml" Target="../ink/ink1689.xml"/><Relationship Id="rId19" Type="http://schemas.openxmlformats.org/officeDocument/2006/relationships/customXml" Target="../ink/ink1668.xml"/><Relationship Id="rId14" Type="http://schemas.openxmlformats.org/officeDocument/2006/relationships/image" Target="../media/image356.png"/><Relationship Id="rId22" Type="http://schemas.openxmlformats.org/officeDocument/2006/relationships/image" Target="../media/image360.png"/><Relationship Id="rId27" Type="http://schemas.openxmlformats.org/officeDocument/2006/relationships/customXml" Target="../ink/ink1672.xml"/><Relationship Id="rId30" Type="http://schemas.openxmlformats.org/officeDocument/2006/relationships/image" Target="../media/image364.png"/><Relationship Id="rId35" Type="http://schemas.openxmlformats.org/officeDocument/2006/relationships/customXml" Target="../ink/ink1676.xml"/><Relationship Id="rId43" Type="http://schemas.openxmlformats.org/officeDocument/2006/relationships/customXml" Target="../ink/ink1680.xml"/><Relationship Id="rId48" Type="http://schemas.openxmlformats.org/officeDocument/2006/relationships/image" Target="../media/image373.png"/><Relationship Id="rId56" Type="http://schemas.openxmlformats.org/officeDocument/2006/relationships/image" Target="../media/image377.png"/><Relationship Id="rId64" Type="http://schemas.openxmlformats.org/officeDocument/2006/relationships/image" Target="../media/image381.png"/><Relationship Id="rId69" Type="http://schemas.openxmlformats.org/officeDocument/2006/relationships/customXml" Target="../ink/ink1693.xml"/><Relationship Id="rId77" Type="http://schemas.openxmlformats.org/officeDocument/2006/relationships/customXml" Target="../ink/ink1697.xml"/><Relationship Id="rId8" Type="http://schemas.openxmlformats.org/officeDocument/2006/relationships/image" Target="../media/image353.png"/><Relationship Id="rId51" Type="http://schemas.openxmlformats.org/officeDocument/2006/relationships/customXml" Target="../ink/ink1684.xml"/><Relationship Id="rId72" Type="http://schemas.openxmlformats.org/officeDocument/2006/relationships/image" Target="../media/image385.png"/><Relationship Id="rId3" Type="http://schemas.openxmlformats.org/officeDocument/2006/relationships/customXml" Target="../ink/ink1660.xml"/><Relationship Id="rId12" Type="http://schemas.openxmlformats.org/officeDocument/2006/relationships/image" Target="../media/image355.png"/><Relationship Id="rId17" Type="http://schemas.openxmlformats.org/officeDocument/2006/relationships/customXml" Target="../ink/ink1667.xml"/><Relationship Id="rId25" Type="http://schemas.openxmlformats.org/officeDocument/2006/relationships/customXml" Target="../ink/ink1671.xml"/><Relationship Id="rId33" Type="http://schemas.openxmlformats.org/officeDocument/2006/relationships/customXml" Target="../ink/ink1675.xml"/><Relationship Id="rId38" Type="http://schemas.openxmlformats.org/officeDocument/2006/relationships/image" Target="../media/image368.png"/><Relationship Id="rId46" Type="http://schemas.openxmlformats.org/officeDocument/2006/relationships/image" Target="../media/image372.png"/><Relationship Id="rId59" Type="http://schemas.openxmlformats.org/officeDocument/2006/relationships/customXml" Target="../ink/ink1688.xml"/><Relationship Id="rId67" Type="http://schemas.openxmlformats.org/officeDocument/2006/relationships/customXml" Target="../ink/ink1692.xml"/><Relationship Id="rId20" Type="http://schemas.openxmlformats.org/officeDocument/2006/relationships/image" Target="../media/image359.png"/><Relationship Id="rId41" Type="http://schemas.openxmlformats.org/officeDocument/2006/relationships/customXml" Target="../ink/ink1679.xml"/><Relationship Id="rId54" Type="http://schemas.openxmlformats.org/officeDocument/2006/relationships/image" Target="../media/image376.png"/><Relationship Id="rId62" Type="http://schemas.openxmlformats.org/officeDocument/2006/relationships/image" Target="../media/image380.png"/><Relationship Id="rId70" Type="http://schemas.openxmlformats.org/officeDocument/2006/relationships/image" Target="../media/image384.png"/><Relationship Id="rId75" Type="http://schemas.openxmlformats.org/officeDocument/2006/relationships/customXml" Target="../ink/ink16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15" Type="http://schemas.openxmlformats.org/officeDocument/2006/relationships/customXml" Target="../ink/ink1666.xml"/><Relationship Id="rId23" Type="http://schemas.openxmlformats.org/officeDocument/2006/relationships/customXml" Target="../ink/ink1670.xml"/><Relationship Id="rId28" Type="http://schemas.openxmlformats.org/officeDocument/2006/relationships/image" Target="../media/image363.png"/><Relationship Id="rId36" Type="http://schemas.openxmlformats.org/officeDocument/2006/relationships/image" Target="../media/image367.png"/><Relationship Id="rId49" Type="http://schemas.openxmlformats.org/officeDocument/2006/relationships/customXml" Target="../ink/ink1683.xml"/><Relationship Id="rId57" Type="http://schemas.openxmlformats.org/officeDocument/2006/relationships/customXml" Target="../ink/ink1687.xml"/><Relationship Id="rId10" Type="http://schemas.openxmlformats.org/officeDocument/2006/relationships/image" Target="../media/image354.png"/><Relationship Id="rId31" Type="http://schemas.openxmlformats.org/officeDocument/2006/relationships/customXml" Target="../ink/ink1674.xml"/><Relationship Id="rId44" Type="http://schemas.openxmlformats.org/officeDocument/2006/relationships/image" Target="../media/image371.png"/><Relationship Id="rId52" Type="http://schemas.openxmlformats.org/officeDocument/2006/relationships/image" Target="../media/image375.png"/><Relationship Id="rId60" Type="http://schemas.openxmlformats.org/officeDocument/2006/relationships/image" Target="../media/image379.png"/><Relationship Id="rId65" Type="http://schemas.openxmlformats.org/officeDocument/2006/relationships/customXml" Target="../ink/ink1691.xml"/><Relationship Id="rId73" Type="http://schemas.openxmlformats.org/officeDocument/2006/relationships/customXml" Target="../ink/ink1695.xml"/><Relationship Id="rId78" Type="http://schemas.openxmlformats.org/officeDocument/2006/relationships/image" Target="../media/image388.png"/><Relationship Id="rId4" Type="http://schemas.openxmlformats.org/officeDocument/2006/relationships/image" Target="../media/image351.png"/><Relationship Id="rId9" Type="http://schemas.openxmlformats.org/officeDocument/2006/relationships/customXml" Target="../ink/ink1663.xml"/><Relationship Id="rId13" Type="http://schemas.openxmlformats.org/officeDocument/2006/relationships/customXml" Target="../ink/ink1665.xml"/><Relationship Id="rId18" Type="http://schemas.openxmlformats.org/officeDocument/2006/relationships/image" Target="../media/image358.png"/><Relationship Id="rId39" Type="http://schemas.openxmlformats.org/officeDocument/2006/relationships/customXml" Target="../ink/ink1678.xml"/><Relationship Id="rId34" Type="http://schemas.openxmlformats.org/officeDocument/2006/relationships/image" Target="../media/image366.png"/><Relationship Id="rId50" Type="http://schemas.openxmlformats.org/officeDocument/2006/relationships/image" Target="../media/image374.png"/><Relationship Id="rId55" Type="http://schemas.openxmlformats.org/officeDocument/2006/relationships/customXml" Target="../ink/ink1686.xml"/><Relationship Id="rId76" Type="http://schemas.openxmlformats.org/officeDocument/2006/relationships/image" Target="../media/image387.png"/><Relationship Id="rId7" Type="http://schemas.openxmlformats.org/officeDocument/2006/relationships/customXml" Target="../ink/ink1662.xml"/><Relationship Id="rId71" Type="http://schemas.openxmlformats.org/officeDocument/2006/relationships/customXml" Target="../ink/ink1694.xml"/><Relationship Id="rId2" Type="http://schemas.openxmlformats.org/officeDocument/2006/relationships/image" Target="../media/image350.png"/><Relationship Id="rId29" Type="http://schemas.openxmlformats.org/officeDocument/2006/relationships/customXml" Target="../ink/ink1673.xml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2.png"/><Relationship Id="rId21" Type="http://schemas.openxmlformats.org/officeDocument/2006/relationships/customXml" Target="../ink/ink1707.xml"/><Relationship Id="rId42" Type="http://schemas.openxmlformats.org/officeDocument/2006/relationships/image" Target="../media/image370.png"/><Relationship Id="rId47" Type="http://schemas.openxmlformats.org/officeDocument/2006/relationships/customXml" Target="../ink/ink1720.xml"/><Relationship Id="rId63" Type="http://schemas.openxmlformats.org/officeDocument/2006/relationships/customXml" Target="../ink/ink1728.xml"/><Relationship Id="rId68" Type="http://schemas.openxmlformats.org/officeDocument/2006/relationships/image" Target="../media/image383.png"/><Relationship Id="rId84" Type="http://schemas.openxmlformats.org/officeDocument/2006/relationships/image" Target="../media/image391.png"/><Relationship Id="rId89" Type="http://schemas.openxmlformats.org/officeDocument/2006/relationships/customXml" Target="../ink/ink1741.xml"/><Relationship Id="rId16" Type="http://schemas.openxmlformats.org/officeDocument/2006/relationships/image" Target="../media/image357.png"/><Relationship Id="rId11" Type="http://schemas.openxmlformats.org/officeDocument/2006/relationships/customXml" Target="../ink/ink1702.xml"/><Relationship Id="rId32" Type="http://schemas.openxmlformats.org/officeDocument/2006/relationships/image" Target="../media/image365.png"/><Relationship Id="rId37" Type="http://schemas.openxmlformats.org/officeDocument/2006/relationships/customXml" Target="../ink/ink1715.xml"/><Relationship Id="rId53" Type="http://schemas.openxmlformats.org/officeDocument/2006/relationships/customXml" Target="../ink/ink1723.xml"/><Relationship Id="rId58" Type="http://schemas.openxmlformats.org/officeDocument/2006/relationships/image" Target="../media/image378.png"/><Relationship Id="rId74" Type="http://schemas.openxmlformats.org/officeDocument/2006/relationships/image" Target="../media/image386.png"/><Relationship Id="rId79" Type="http://schemas.openxmlformats.org/officeDocument/2006/relationships/customXml" Target="../ink/ink1736.xml"/><Relationship Id="rId5" Type="http://schemas.openxmlformats.org/officeDocument/2006/relationships/customXml" Target="../ink/ink1699.xml"/><Relationship Id="rId90" Type="http://schemas.openxmlformats.org/officeDocument/2006/relationships/image" Target="../media/image394.png"/><Relationship Id="rId22" Type="http://schemas.openxmlformats.org/officeDocument/2006/relationships/image" Target="../media/image360.png"/><Relationship Id="rId27" Type="http://schemas.openxmlformats.org/officeDocument/2006/relationships/customXml" Target="../ink/ink1710.xml"/><Relationship Id="rId43" Type="http://schemas.openxmlformats.org/officeDocument/2006/relationships/customXml" Target="../ink/ink1718.xml"/><Relationship Id="rId48" Type="http://schemas.openxmlformats.org/officeDocument/2006/relationships/image" Target="../media/image373.png"/><Relationship Id="rId64" Type="http://schemas.openxmlformats.org/officeDocument/2006/relationships/image" Target="../media/image381.png"/><Relationship Id="rId69" Type="http://schemas.openxmlformats.org/officeDocument/2006/relationships/customXml" Target="../ink/ink1731.xml"/><Relationship Id="rId8" Type="http://schemas.openxmlformats.org/officeDocument/2006/relationships/image" Target="../media/image353.png"/><Relationship Id="rId51" Type="http://schemas.openxmlformats.org/officeDocument/2006/relationships/customXml" Target="../ink/ink1722.xml"/><Relationship Id="rId72" Type="http://schemas.openxmlformats.org/officeDocument/2006/relationships/image" Target="../media/image385.png"/><Relationship Id="rId80" Type="http://schemas.openxmlformats.org/officeDocument/2006/relationships/image" Target="../media/image388.png"/><Relationship Id="rId85" Type="http://schemas.openxmlformats.org/officeDocument/2006/relationships/customXml" Target="../ink/ink1739.xml"/><Relationship Id="rId93" Type="http://schemas.openxmlformats.org/officeDocument/2006/relationships/customXml" Target="../ink/ink1743.xml"/><Relationship Id="rId3" Type="http://schemas.openxmlformats.org/officeDocument/2006/relationships/customXml" Target="../ink/ink1698.xml"/><Relationship Id="rId12" Type="http://schemas.openxmlformats.org/officeDocument/2006/relationships/image" Target="../media/image355.png"/><Relationship Id="rId17" Type="http://schemas.openxmlformats.org/officeDocument/2006/relationships/customXml" Target="../ink/ink1705.xml"/><Relationship Id="rId25" Type="http://schemas.openxmlformats.org/officeDocument/2006/relationships/customXml" Target="../ink/ink1709.xml"/><Relationship Id="rId33" Type="http://schemas.openxmlformats.org/officeDocument/2006/relationships/customXml" Target="../ink/ink1713.xml"/><Relationship Id="rId38" Type="http://schemas.openxmlformats.org/officeDocument/2006/relationships/image" Target="../media/image368.png"/><Relationship Id="rId46" Type="http://schemas.openxmlformats.org/officeDocument/2006/relationships/image" Target="../media/image372.png"/><Relationship Id="rId59" Type="http://schemas.openxmlformats.org/officeDocument/2006/relationships/customXml" Target="../ink/ink1726.xml"/><Relationship Id="rId67" Type="http://schemas.openxmlformats.org/officeDocument/2006/relationships/customXml" Target="../ink/ink1730.xml"/><Relationship Id="rId20" Type="http://schemas.openxmlformats.org/officeDocument/2006/relationships/image" Target="../media/image359.png"/><Relationship Id="rId41" Type="http://schemas.openxmlformats.org/officeDocument/2006/relationships/customXml" Target="../ink/ink1717.xml"/><Relationship Id="rId54" Type="http://schemas.openxmlformats.org/officeDocument/2006/relationships/image" Target="../media/image376.png"/><Relationship Id="rId62" Type="http://schemas.openxmlformats.org/officeDocument/2006/relationships/image" Target="../media/image380.png"/><Relationship Id="rId70" Type="http://schemas.openxmlformats.org/officeDocument/2006/relationships/image" Target="../media/image384.png"/><Relationship Id="rId75" Type="http://schemas.openxmlformats.org/officeDocument/2006/relationships/customXml" Target="../ink/ink1734.xml"/><Relationship Id="rId83" Type="http://schemas.openxmlformats.org/officeDocument/2006/relationships/customXml" Target="../ink/ink1738.xml"/><Relationship Id="rId88" Type="http://schemas.openxmlformats.org/officeDocument/2006/relationships/image" Target="../media/image393.png"/><Relationship Id="rId91" Type="http://schemas.openxmlformats.org/officeDocument/2006/relationships/customXml" Target="../ink/ink17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15" Type="http://schemas.openxmlformats.org/officeDocument/2006/relationships/customXml" Target="../ink/ink1704.xml"/><Relationship Id="rId23" Type="http://schemas.openxmlformats.org/officeDocument/2006/relationships/customXml" Target="../ink/ink1708.xml"/><Relationship Id="rId28" Type="http://schemas.openxmlformats.org/officeDocument/2006/relationships/image" Target="../media/image363.png"/><Relationship Id="rId36" Type="http://schemas.openxmlformats.org/officeDocument/2006/relationships/image" Target="../media/image367.png"/><Relationship Id="rId49" Type="http://schemas.openxmlformats.org/officeDocument/2006/relationships/customXml" Target="../ink/ink1721.xml"/><Relationship Id="rId57" Type="http://schemas.openxmlformats.org/officeDocument/2006/relationships/customXml" Target="../ink/ink1725.xml"/><Relationship Id="rId10" Type="http://schemas.openxmlformats.org/officeDocument/2006/relationships/image" Target="../media/image354.png"/><Relationship Id="rId31" Type="http://schemas.openxmlformats.org/officeDocument/2006/relationships/customXml" Target="../ink/ink1712.xml"/><Relationship Id="rId44" Type="http://schemas.openxmlformats.org/officeDocument/2006/relationships/image" Target="../media/image371.png"/><Relationship Id="rId52" Type="http://schemas.openxmlformats.org/officeDocument/2006/relationships/image" Target="../media/image375.png"/><Relationship Id="rId60" Type="http://schemas.openxmlformats.org/officeDocument/2006/relationships/image" Target="../media/image379.png"/><Relationship Id="rId65" Type="http://schemas.openxmlformats.org/officeDocument/2006/relationships/customXml" Target="../ink/ink1729.xml"/><Relationship Id="rId73" Type="http://schemas.openxmlformats.org/officeDocument/2006/relationships/customXml" Target="../ink/ink1733.xml"/><Relationship Id="rId78" Type="http://schemas.openxmlformats.org/officeDocument/2006/relationships/image" Target="../media/image389.png"/><Relationship Id="rId81" Type="http://schemas.openxmlformats.org/officeDocument/2006/relationships/customXml" Target="../ink/ink1737.xml"/><Relationship Id="rId86" Type="http://schemas.openxmlformats.org/officeDocument/2006/relationships/image" Target="../media/image392.png"/><Relationship Id="rId94" Type="http://schemas.openxmlformats.org/officeDocument/2006/relationships/image" Target="../media/image396.png"/><Relationship Id="rId4" Type="http://schemas.openxmlformats.org/officeDocument/2006/relationships/image" Target="../media/image351.png"/><Relationship Id="rId9" Type="http://schemas.openxmlformats.org/officeDocument/2006/relationships/customXml" Target="../ink/ink1701.xml"/><Relationship Id="rId13" Type="http://schemas.openxmlformats.org/officeDocument/2006/relationships/customXml" Target="../ink/ink1703.xml"/><Relationship Id="rId18" Type="http://schemas.openxmlformats.org/officeDocument/2006/relationships/image" Target="../media/image358.png"/><Relationship Id="rId39" Type="http://schemas.openxmlformats.org/officeDocument/2006/relationships/customXml" Target="../ink/ink1716.xml"/><Relationship Id="rId34" Type="http://schemas.openxmlformats.org/officeDocument/2006/relationships/image" Target="../media/image366.png"/><Relationship Id="rId50" Type="http://schemas.openxmlformats.org/officeDocument/2006/relationships/image" Target="../media/image374.png"/><Relationship Id="rId55" Type="http://schemas.openxmlformats.org/officeDocument/2006/relationships/customXml" Target="../ink/ink1724.xml"/><Relationship Id="rId76" Type="http://schemas.openxmlformats.org/officeDocument/2006/relationships/image" Target="../media/image387.png"/><Relationship Id="rId7" Type="http://schemas.openxmlformats.org/officeDocument/2006/relationships/customXml" Target="../ink/ink1700.xml"/><Relationship Id="rId71" Type="http://schemas.openxmlformats.org/officeDocument/2006/relationships/customXml" Target="../ink/ink1732.xml"/><Relationship Id="rId92" Type="http://schemas.openxmlformats.org/officeDocument/2006/relationships/image" Target="../media/image395.png"/><Relationship Id="rId2" Type="http://schemas.openxmlformats.org/officeDocument/2006/relationships/image" Target="../media/image350.png"/><Relationship Id="rId29" Type="http://schemas.openxmlformats.org/officeDocument/2006/relationships/customXml" Target="../ink/ink1711.xml"/><Relationship Id="rId24" Type="http://schemas.openxmlformats.org/officeDocument/2006/relationships/image" Target="../media/image361.png"/><Relationship Id="rId40" Type="http://schemas.openxmlformats.org/officeDocument/2006/relationships/image" Target="../media/image369.png"/><Relationship Id="rId45" Type="http://schemas.openxmlformats.org/officeDocument/2006/relationships/customXml" Target="../ink/ink1719.xml"/><Relationship Id="rId66" Type="http://schemas.openxmlformats.org/officeDocument/2006/relationships/image" Target="../media/image382.png"/><Relationship Id="rId87" Type="http://schemas.openxmlformats.org/officeDocument/2006/relationships/customXml" Target="../ink/ink1740.xml"/><Relationship Id="rId61" Type="http://schemas.openxmlformats.org/officeDocument/2006/relationships/customXml" Target="../ink/ink1727.xml"/><Relationship Id="rId82" Type="http://schemas.openxmlformats.org/officeDocument/2006/relationships/image" Target="../media/image390.png"/><Relationship Id="rId19" Type="http://schemas.openxmlformats.org/officeDocument/2006/relationships/customXml" Target="../ink/ink1706.xml"/><Relationship Id="rId14" Type="http://schemas.openxmlformats.org/officeDocument/2006/relationships/image" Target="../media/image356.png"/><Relationship Id="rId30" Type="http://schemas.openxmlformats.org/officeDocument/2006/relationships/image" Target="../media/image364.png"/><Relationship Id="rId35" Type="http://schemas.openxmlformats.org/officeDocument/2006/relationships/customXml" Target="../ink/ink1714.xml"/><Relationship Id="rId56" Type="http://schemas.openxmlformats.org/officeDocument/2006/relationships/image" Target="../media/image377.png"/><Relationship Id="rId77" Type="http://schemas.openxmlformats.org/officeDocument/2006/relationships/customXml" Target="../ink/ink1735.xml"/></Relationships>
</file>

<file path=ppt/slides/_rels/slide6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2.png"/><Relationship Id="rId21" Type="http://schemas.openxmlformats.org/officeDocument/2006/relationships/customXml" Target="../ink/ink1753.xml"/><Relationship Id="rId42" Type="http://schemas.openxmlformats.org/officeDocument/2006/relationships/image" Target="../media/image370.png"/><Relationship Id="rId47" Type="http://schemas.openxmlformats.org/officeDocument/2006/relationships/customXml" Target="../ink/ink1766.xml"/><Relationship Id="rId63" Type="http://schemas.openxmlformats.org/officeDocument/2006/relationships/customXml" Target="../ink/ink1774.xml"/><Relationship Id="rId68" Type="http://schemas.openxmlformats.org/officeDocument/2006/relationships/image" Target="../media/image383.png"/><Relationship Id="rId84" Type="http://schemas.openxmlformats.org/officeDocument/2006/relationships/image" Target="../media/image391.png"/><Relationship Id="rId89" Type="http://schemas.openxmlformats.org/officeDocument/2006/relationships/customXml" Target="../ink/ink1787.xml"/><Relationship Id="rId16" Type="http://schemas.openxmlformats.org/officeDocument/2006/relationships/image" Target="../media/image357.png"/><Relationship Id="rId11" Type="http://schemas.openxmlformats.org/officeDocument/2006/relationships/customXml" Target="../ink/ink1748.xml"/><Relationship Id="rId32" Type="http://schemas.openxmlformats.org/officeDocument/2006/relationships/image" Target="../media/image365.png"/><Relationship Id="rId37" Type="http://schemas.openxmlformats.org/officeDocument/2006/relationships/customXml" Target="../ink/ink1761.xml"/><Relationship Id="rId53" Type="http://schemas.openxmlformats.org/officeDocument/2006/relationships/customXml" Target="../ink/ink1769.xml"/><Relationship Id="rId58" Type="http://schemas.openxmlformats.org/officeDocument/2006/relationships/image" Target="../media/image378.png"/><Relationship Id="rId74" Type="http://schemas.openxmlformats.org/officeDocument/2006/relationships/image" Target="../media/image386.png"/><Relationship Id="rId79" Type="http://schemas.openxmlformats.org/officeDocument/2006/relationships/customXml" Target="../ink/ink1782.xml"/><Relationship Id="rId102" Type="http://schemas.openxmlformats.org/officeDocument/2006/relationships/image" Target="../media/image400.png"/><Relationship Id="rId5" Type="http://schemas.openxmlformats.org/officeDocument/2006/relationships/customXml" Target="../ink/ink1745.xml"/><Relationship Id="rId90" Type="http://schemas.openxmlformats.org/officeDocument/2006/relationships/image" Target="../media/image394.png"/><Relationship Id="rId95" Type="http://schemas.openxmlformats.org/officeDocument/2006/relationships/customXml" Target="../ink/ink1790.xml"/><Relationship Id="rId22" Type="http://schemas.openxmlformats.org/officeDocument/2006/relationships/image" Target="../media/image360.png"/><Relationship Id="rId27" Type="http://schemas.openxmlformats.org/officeDocument/2006/relationships/customXml" Target="../ink/ink1756.xml"/><Relationship Id="rId43" Type="http://schemas.openxmlformats.org/officeDocument/2006/relationships/customXml" Target="../ink/ink1764.xml"/><Relationship Id="rId48" Type="http://schemas.openxmlformats.org/officeDocument/2006/relationships/image" Target="../media/image373.png"/><Relationship Id="rId64" Type="http://schemas.openxmlformats.org/officeDocument/2006/relationships/image" Target="../media/image381.png"/><Relationship Id="rId69" Type="http://schemas.openxmlformats.org/officeDocument/2006/relationships/customXml" Target="../ink/ink1777.xml"/><Relationship Id="rId80" Type="http://schemas.openxmlformats.org/officeDocument/2006/relationships/image" Target="../media/image388.png"/><Relationship Id="rId85" Type="http://schemas.openxmlformats.org/officeDocument/2006/relationships/customXml" Target="../ink/ink1785.xml"/><Relationship Id="rId12" Type="http://schemas.openxmlformats.org/officeDocument/2006/relationships/image" Target="../media/image355.png"/><Relationship Id="rId17" Type="http://schemas.openxmlformats.org/officeDocument/2006/relationships/customXml" Target="../ink/ink1751.xml"/><Relationship Id="rId25" Type="http://schemas.openxmlformats.org/officeDocument/2006/relationships/customXml" Target="../ink/ink1755.xml"/><Relationship Id="rId33" Type="http://schemas.openxmlformats.org/officeDocument/2006/relationships/customXml" Target="../ink/ink1759.xml"/><Relationship Id="rId38" Type="http://schemas.openxmlformats.org/officeDocument/2006/relationships/image" Target="../media/image368.png"/><Relationship Id="rId46" Type="http://schemas.openxmlformats.org/officeDocument/2006/relationships/image" Target="../media/image372.png"/><Relationship Id="rId59" Type="http://schemas.openxmlformats.org/officeDocument/2006/relationships/customXml" Target="../ink/ink1772.xml"/><Relationship Id="rId67" Type="http://schemas.openxmlformats.org/officeDocument/2006/relationships/customXml" Target="../ink/ink1776.xml"/><Relationship Id="rId103" Type="http://schemas.openxmlformats.org/officeDocument/2006/relationships/customXml" Target="../ink/ink1794.xml"/><Relationship Id="rId20" Type="http://schemas.openxmlformats.org/officeDocument/2006/relationships/image" Target="../media/image359.png"/><Relationship Id="rId41" Type="http://schemas.openxmlformats.org/officeDocument/2006/relationships/customXml" Target="../ink/ink1763.xml"/><Relationship Id="rId54" Type="http://schemas.openxmlformats.org/officeDocument/2006/relationships/image" Target="../media/image376.png"/><Relationship Id="rId62" Type="http://schemas.openxmlformats.org/officeDocument/2006/relationships/image" Target="../media/image380.png"/><Relationship Id="rId70" Type="http://schemas.openxmlformats.org/officeDocument/2006/relationships/image" Target="../media/image384.png"/><Relationship Id="rId75" Type="http://schemas.openxmlformats.org/officeDocument/2006/relationships/customXml" Target="../ink/ink1780.xml"/><Relationship Id="rId83" Type="http://schemas.openxmlformats.org/officeDocument/2006/relationships/customXml" Target="../ink/ink1784.xml"/><Relationship Id="rId88" Type="http://schemas.openxmlformats.org/officeDocument/2006/relationships/image" Target="../media/image393.png"/><Relationship Id="rId91" Type="http://schemas.openxmlformats.org/officeDocument/2006/relationships/customXml" Target="../ink/ink1788.xml"/><Relationship Id="rId96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15" Type="http://schemas.openxmlformats.org/officeDocument/2006/relationships/customXml" Target="../ink/ink1750.xml"/><Relationship Id="rId23" Type="http://schemas.openxmlformats.org/officeDocument/2006/relationships/customXml" Target="../ink/ink1754.xml"/><Relationship Id="rId28" Type="http://schemas.openxmlformats.org/officeDocument/2006/relationships/image" Target="../media/image363.png"/><Relationship Id="rId36" Type="http://schemas.openxmlformats.org/officeDocument/2006/relationships/image" Target="../media/image367.png"/><Relationship Id="rId49" Type="http://schemas.openxmlformats.org/officeDocument/2006/relationships/customXml" Target="../ink/ink1767.xml"/><Relationship Id="rId57" Type="http://schemas.openxmlformats.org/officeDocument/2006/relationships/customXml" Target="../ink/ink1771.xml"/><Relationship Id="rId10" Type="http://schemas.openxmlformats.org/officeDocument/2006/relationships/image" Target="../media/image354.png"/><Relationship Id="rId31" Type="http://schemas.openxmlformats.org/officeDocument/2006/relationships/customXml" Target="../ink/ink1758.xml"/><Relationship Id="rId44" Type="http://schemas.openxmlformats.org/officeDocument/2006/relationships/image" Target="../media/image371.png"/><Relationship Id="rId52" Type="http://schemas.openxmlformats.org/officeDocument/2006/relationships/image" Target="../media/image375.png"/><Relationship Id="rId60" Type="http://schemas.openxmlformats.org/officeDocument/2006/relationships/image" Target="../media/image379.png"/><Relationship Id="rId65" Type="http://schemas.openxmlformats.org/officeDocument/2006/relationships/customXml" Target="../ink/ink1775.xml"/><Relationship Id="rId73" Type="http://schemas.openxmlformats.org/officeDocument/2006/relationships/customXml" Target="../ink/ink1779.xml"/><Relationship Id="rId78" Type="http://schemas.openxmlformats.org/officeDocument/2006/relationships/image" Target="../media/image389.png"/><Relationship Id="rId81" Type="http://schemas.openxmlformats.org/officeDocument/2006/relationships/customXml" Target="../ink/ink1783.xml"/><Relationship Id="rId86" Type="http://schemas.openxmlformats.org/officeDocument/2006/relationships/image" Target="../media/image392.png"/><Relationship Id="rId94" Type="http://schemas.openxmlformats.org/officeDocument/2006/relationships/image" Target="../media/image396.png"/><Relationship Id="rId99" Type="http://schemas.openxmlformats.org/officeDocument/2006/relationships/customXml" Target="../ink/ink1792.xml"/><Relationship Id="rId101" Type="http://schemas.openxmlformats.org/officeDocument/2006/relationships/customXml" Target="../ink/ink1793.xml"/><Relationship Id="rId4" Type="http://schemas.openxmlformats.org/officeDocument/2006/relationships/image" Target="../media/image351.png"/><Relationship Id="rId9" Type="http://schemas.openxmlformats.org/officeDocument/2006/relationships/customXml" Target="../ink/ink1747.xml"/><Relationship Id="rId13" Type="http://schemas.openxmlformats.org/officeDocument/2006/relationships/customXml" Target="../ink/ink1749.xml"/><Relationship Id="rId18" Type="http://schemas.openxmlformats.org/officeDocument/2006/relationships/image" Target="../media/image358.png"/><Relationship Id="rId39" Type="http://schemas.openxmlformats.org/officeDocument/2006/relationships/customXml" Target="../ink/ink1762.xml"/><Relationship Id="rId34" Type="http://schemas.openxmlformats.org/officeDocument/2006/relationships/image" Target="../media/image366.png"/><Relationship Id="rId50" Type="http://schemas.openxmlformats.org/officeDocument/2006/relationships/image" Target="../media/image374.png"/><Relationship Id="rId55" Type="http://schemas.openxmlformats.org/officeDocument/2006/relationships/customXml" Target="../ink/ink1770.xml"/><Relationship Id="rId76" Type="http://schemas.openxmlformats.org/officeDocument/2006/relationships/image" Target="../media/image387.png"/><Relationship Id="rId97" Type="http://schemas.openxmlformats.org/officeDocument/2006/relationships/customXml" Target="../ink/ink1791.xml"/><Relationship Id="rId104" Type="http://schemas.openxmlformats.org/officeDocument/2006/relationships/image" Target="../media/image401.png"/><Relationship Id="rId7" Type="http://schemas.openxmlformats.org/officeDocument/2006/relationships/customXml" Target="../ink/ink1746.xml"/><Relationship Id="rId71" Type="http://schemas.openxmlformats.org/officeDocument/2006/relationships/customXml" Target="../ink/ink1778.xml"/><Relationship Id="rId92" Type="http://schemas.openxmlformats.org/officeDocument/2006/relationships/image" Target="../media/image395.png"/><Relationship Id="rId2" Type="http://schemas.openxmlformats.org/officeDocument/2006/relationships/image" Target="../media/image350.png"/><Relationship Id="rId29" Type="http://schemas.openxmlformats.org/officeDocument/2006/relationships/customXml" Target="../ink/ink1757.xml"/><Relationship Id="rId24" Type="http://schemas.openxmlformats.org/officeDocument/2006/relationships/image" Target="../media/image361.png"/><Relationship Id="rId40" Type="http://schemas.openxmlformats.org/officeDocument/2006/relationships/image" Target="../media/image369.png"/><Relationship Id="rId45" Type="http://schemas.openxmlformats.org/officeDocument/2006/relationships/customXml" Target="../ink/ink1765.xml"/><Relationship Id="rId66" Type="http://schemas.openxmlformats.org/officeDocument/2006/relationships/image" Target="../media/image382.png"/><Relationship Id="rId87" Type="http://schemas.openxmlformats.org/officeDocument/2006/relationships/customXml" Target="../ink/ink1786.xml"/><Relationship Id="rId61" Type="http://schemas.openxmlformats.org/officeDocument/2006/relationships/customXml" Target="../ink/ink1773.xml"/><Relationship Id="rId82" Type="http://schemas.openxmlformats.org/officeDocument/2006/relationships/image" Target="../media/image390.png"/><Relationship Id="rId19" Type="http://schemas.openxmlformats.org/officeDocument/2006/relationships/customXml" Target="../ink/ink1752.xml"/><Relationship Id="rId14" Type="http://schemas.openxmlformats.org/officeDocument/2006/relationships/image" Target="../media/image356.png"/><Relationship Id="rId30" Type="http://schemas.openxmlformats.org/officeDocument/2006/relationships/image" Target="../media/image364.png"/><Relationship Id="rId35" Type="http://schemas.openxmlformats.org/officeDocument/2006/relationships/customXml" Target="../ink/ink1760.xml"/><Relationship Id="rId56" Type="http://schemas.openxmlformats.org/officeDocument/2006/relationships/image" Target="../media/image377.png"/><Relationship Id="rId77" Type="http://schemas.openxmlformats.org/officeDocument/2006/relationships/customXml" Target="../ink/ink1781.xml"/><Relationship Id="rId100" Type="http://schemas.openxmlformats.org/officeDocument/2006/relationships/image" Target="../media/image399.png"/><Relationship Id="rId8" Type="http://schemas.openxmlformats.org/officeDocument/2006/relationships/image" Target="../media/image353.png"/><Relationship Id="rId51" Type="http://schemas.openxmlformats.org/officeDocument/2006/relationships/customXml" Target="../ink/ink1768.xml"/><Relationship Id="rId72" Type="http://schemas.openxmlformats.org/officeDocument/2006/relationships/image" Target="../media/image385.png"/><Relationship Id="rId93" Type="http://schemas.openxmlformats.org/officeDocument/2006/relationships/customXml" Target="../ink/ink1789.xml"/><Relationship Id="rId98" Type="http://schemas.openxmlformats.org/officeDocument/2006/relationships/image" Target="../media/image398.png"/><Relationship Id="rId3" Type="http://schemas.openxmlformats.org/officeDocument/2006/relationships/customXml" Target="../ink/ink174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95.xml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3.png"/><Relationship Id="rId5" Type="http://schemas.openxmlformats.org/officeDocument/2006/relationships/customXml" Target="../ink/ink1796.xml"/><Relationship Id="rId4" Type="http://schemas.openxmlformats.org/officeDocument/2006/relationships/image" Target="../media/image40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png"/><Relationship Id="rId13" Type="http://schemas.openxmlformats.org/officeDocument/2006/relationships/customXml" Target="../ink/ink1802.xml"/><Relationship Id="rId3" Type="http://schemas.openxmlformats.org/officeDocument/2006/relationships/customXml" Target="../ink/ink1797.xml"/><Relationship Id="rId7" Type="http://schemas.openxmlformats.org/officeDocument/2006/relationships/customXml" Target="../ink/ink1799.xml"/><Relationship Id="rId12" Type="http://schemas.openxmlformats.org/officeDocument/2006/relationships/image" Target="../media/image408.png"/><Relationship Id="rId2" Type="http://schemas.openxmlformats.org/officeDocument/2006/relationships/image" Target="../media/image350.png"/><Relationship Id="rId16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png"/><Relationship Id="rId11" Type="http://schemas.openxmlformats.org/officeDocument/2006/relationships/customXml" Target="../ink/ink1801.xml"/><Relationship Id="rId5" Type="http://schemas.openxmlformats.org/officeDocument/2006/relationships/customXml" Target="../ink/ink1798.xml"/><Relationship Id="rId15" Type="http://schemas.openxmlformats.org/officeDocument/2006/relationships/customXml" Target="../ink/ink1803.xml"/><Relationship Id="rId10" Type="http://schemas.openxmlformats.org/officeDocument/2006/relationships/image" Target="../media/image407.png"/><Relationship Id="rId4" Type="http://schemas.openxmlformats.org/officeDocument/2006/relationships/image" Target="../media/image404.png"/><Relationship Id="rId9" Type="http://schemas.openxmlformats.org/officeDocument/2006/relationships/customXml" Target="../ink/ink1800.xml"/><Relationship Id="rId14" Type="http://schemas.openxmlformats.org/officeDocument/2006/relationships/image" Target="../media/image409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09.xml"/><Relationship Id="rId18" Type="http://schemas.openxmlformats.org/officeDocument/2006/relationships/image" Target="../media/image412.png"/><Relationship Id="rId26" Type="http://schemas.openxmlformats.org/officeDocument/2006/relationships/image" Target="../media/image416.png"/><Relationship Id="rId39" Type="http://schemas.openxmlformats.org/officeDocument/2006/relationships/customXml" Target="../ink/ink1822.xml"/><Relationship Id="rId21" Type="http://schemas.openxmlformats.org/officeDocument/2006/relationships/customXml" Target="../ink/ink1813.xml"/><Relationship Id="rId34" Type="http://schemas.openxmlformats.org/officeDocument/2006/relationships/image" Target="../media/image420.png"/><Relationship Id="rId7" Type="http://schemas.openxmlformats.org/officeDocument/2006/relationships/customXml" Target="../ink/ink1806.xml"/><Relationship Id="rId12" Type="http://schemas.openxmlformats.org/officeDocument/2006/relationships/image" Target="../media/image409.png"/><Relationship Id="rId17" Type="http://schemas.openxmlformats.org/officeDocument/2006/relationships/customXml" Target="../ink/ink1811.xml"/><Relationship Id="rId25" Type="http://schemas.openxmlformats.org/officeDocument/2006/relationships/customXml" Target="../ink/ink1815.xml"/><Relationship Id="rId33" Type="http://schemas.openxmlformats.org/officeDocument/2006/relationships/customXml" Target="../ink/ink1819.xml"/><Relationship Id="rId38" Type="http://schemas.openxmlformats.org/officeDocument/2006/relationships/image" Target="../media/image422.png"/><Relationship Id="rId2" Type="http://schemas.openxmlformats.org/officeDocument/2006/relationships/image" Target="../media/image350.png"/><Relationship Id="rId16" Type="http://schemas.openxmlformats.org/officeDocument/2006/relationships/image" Target="../media/image411.png"/><Relationship Id="rId20" Type="http://schemas.openxmlformats.org/officeDocument/2006/relationships/image" Target="../media/image413.png"/><Relationship Id="rId29" Type="http://schemas.openxmlformats.org/officeDocument/2006/relationships/customXml" Target="../ink/ink18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11" Type="http://schemas.openxmlformats.org/officeDocument/2006/relationships/customXml" Target="../ink/ink1808.xml"/><Relationship Id="rId24" Type="http://schemas.openxmlformats.org/officeDocument/2006/relationships/image" Target="../media/image415.png"/><Relationship Id="rId32" Type="http://schemas.openxmlformats.org/officeDocument/2006/relationships/image" Target="../media/image419.png"/><Relationship Id="rId37" Type="http://schemas.openxmlformats.org/officeDocument/2006/relationships/customXml" Target="../ink/ink1821.xml"/><Relationship Id="rId40" Type="http://schemas.openxmlformats.org/officeDocument/2006/relationships/image" Target="../media/image423.png"/><Relationship Id="rId5" Type="http://schemas.openxmlformats.org/officeDocument/2006/relationships/customXml" Target="../ink/ink1805.xml"/><Relationship Id="rId15" Type="http://schemas.openxmlformats.org/officeDocument/2006/relationships/customXml" Target="../ink/ink1810.xml"/><Relationship Id="rId23" Type="http://schemas.openxmlformats.org/officeDocument/2006/relationships/customXml" Target="../ink/ink1814.xml"/><Relationship Id="rId28" Type="http://schemas.openxmlformats.org/officeDocument/2006/relationships/image" Target="../media/image417.png"/><Relationship Id="rId36" Type="http://schemas.openxmlformats.org/officeDocument/2006/relationships/image" Target="../media/image421.png"/><Relationship Id="rId10" Type="http://schemas.openxmlformats.org/officeDocument/2006/relationships/image" Target="../media/image408.png"/><Relationship Id="rId19" Type="http://schemas.openxmlformats.org/officeDocument/2006/relationships/customXml" Target="../ink/ink1812.xml"/><Relationship Id="rId31" Type="http://schemas.openxmlformats.org/officeDocument/2006/relationships/customXml" Target="../ink/ink1818.xml"/><Relationship Id="rId4" Type="http://schemas.openxmlformats.org/officeDocument/2006/relationships/image" Target="../media/image405.png"/><Relationship Id="rId9" Type="http://schemas.openxmlformats.org/officeDocument/2006/relationships/customXml" Target="../ink/ink1807.xml"/><Relationship Id="rId14" Type="http://schemas.openxmlformats.org/officeDocument/2006/relationships/image" Target="../media/image410.png"/><Relationship Id="rId22" Type="http://schemas.openxmlformats.org/officeDocument/2006/relationships/image" Target="../media/image414.png"/><Relationship Id="rId27" Type="http://schemas.openxmlformats.org/officeDocument/2006/relationships/customXml" Target="../ink/ink1816.xml"/><Relationship Id="rId30" Type="http://schemas.openxmlformats.org/officeDocument/2006/relationships/image" Target="../media/image418.png"/><Relationship Id="rId35" Type="http://schemas.openxmlformats.org/officeDocument/2006/relationships/customXml" Target="../ink/ink1820.xml"/><Relationship Id="rId8" Type="http://schemas.openxmlformats.org/officeDocument/2006/relationships/image" Target="../media/image407.png"/><Relationship Id="rId3" Type="http://schemas.openxmlformats.org/officeDocument/2006/relationships/customXml" Target="../ink/ink1804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28.xml"/><Relationship Id="rId18" Type="http://schemas.openxmlformats.org/officeDocument/2006/relationships/image" Target="../media/image412.png"/><Relationship Id="rId26" Type="http://schemas.openxmlformats.org/officeDocument/2006/relationships/image" Target="../media/image417.png"/><Relationship Id="rId39" Type="http://schemas.openxmlformats.org/officeDocument/2006/relationships/customXml" Target="../ink/ink1841.xml"/><Relationship Id="rId21" Type="http://schemas.openxmlformats.org/officeDocument/2006/relationships/customXml" Target="../ink/ink1832.xml"/><Relationship Id="rId34" Type="http://schemas.openxmlformats.org/officeDocument/2006/relationships/image" Target="../media/image421.png"/><Relationship Id="rId42" Type="http://schemas.openxmlformats.org/officeDocument/2006/relationships/image" Target="../media/image425.png"/><Relationship Id="rId47" Type="http://schemas.openxmlformats.org/officeDocument/2006/relationships/customXml" Target="../ink/ink1845.xml"/><Relationship Id="rId50" Type="http://schemas.openxmlformats.org/officeDocument/2006/relationships/image" Target="../media/image429.png"/><Relationship Id="rId7" Type="http://schemas.openxmlformats.org/officeDocument/2006/relationships/customXml" Target="../ink/ink1825.xml"/><Relationship Id="rId2" Type="http://schemas.openxmlformats.org/officeDocument/2006/relationships/image" Target="../media/image350.png"/><Relationship Id="rId16" Type="http://schemas.openxmlformats.org/officeDocument/2006/relationships/image" Target="../media/image411.png"/><Relationship Id="rId29" Type="http://schemas.openxmlformats.org/officeDocument/2006/relationships/customXml" Target="../ink/ink1836.xml"/><Relationship Id="rId11" Type="http://schemas.openxmlformats.org/officeDocument/2006/relationships/customXml" Target="../ink/ink1827.xml"/><Relationship Id="rId24" Type="http://schemas.openxmlformats.org/officeDocument/2006/relationships/image" Target="../media/image416.png"/><Relationship Id="rId32" Type="http://schemas.openxmlformats.org/officeDocument/2006/relationships/image" Target="../media/image420.png"/><Relationship Id="rId37" Type="http://schemas.openxmlformats.org/officeDocument/2006/relationships/customXml" Target="../ink/ink1840.xml"/><Relationship Id="rId40" Type="http://schemas.openxmlformats.org/officeDocument/2006/relationships/image" Target="../media/image424.png"/><Relationship Id="rId45" Type="http://schemas.openxmlformats.org/officeDocument/2006/relationships/customXml" Target="../ink/ink1844.xml"/><Relationship Id="rId5" Type="http://schemas.openxmlformats.org/officeDocument/2006/relationships/customXml" Target="../ink/ink1824.xml"/><Relationship Id="rId15" Type="http://schemas.openxmlformats.org/officeDocument/2006/relationships/customXml" Target="../ink/ink1829.xml"/><Relationship Id="rId23" Type="http://schemas.openxmlformats.org/officeDocument/2006/relationships/customXml" Target="../ink/ink1833.xml"/><Relationship Id="rId28" Type="http://schemas.openxmlformats.org/officeDocument/2006/relationships/image" Target="../media/image418.png"/><Relationship Id="rId36" Type="http://schemas.openxmlformats.org/officeDocument/2006/relationships/image" Target="../media/image422.png"/><Relationship Id="rId49" Type="http://schemas.openxmlformats.org/officeDocument/2006/relationships/customXml" Target="../ink/ink1846.xml"/><Relationship Id="rId10" Type="http://schemas.openxmlformats.org/officeDocument/2006/relationships/image" Target="../media/image408.png"/><Relationship Id="rId19" Type="http://schemas.openxmlformats.org/officeDocument/2006/relationships/customXml" Target="../ink/ink1831.xml"/><Relationship Id="rId31" Type="http://schemas.openxmlformats.org/officeDocument/2006/relationships/customXml" Target="../ink/ink1837.xml"/><Relationship Id="rId44" Type="http://schemas.openxmlformats.org/officeDocument/2006/relationships/image" Target="../media/image426.png"/><Relationship Id="rId52" Type="http://schemas.openxmlformats.org/officeDocument/2006/relationships/image" Target="../media/image430.png"/><Relationship Id="rId4" Type="http://schemas.openxmlformats.org/officeDocument/2006/relationships/image" Target="../media/image405.png"/><Relationship Id="rId9" Type="http://schemas.openxmlformats.org/officeDocument/2006/relationships/customXml" Target="../ink/ink1826.xml"/><Relationship Id="rId14" Type="http://schemas.openxmlformats.org/officeDocument/2006/relationships/image" Target="../media/image410.png"/><Relationship Id="rId22" Type="http://schemas.openxmlformats.org/officeDocument/2006/relationships/image" Target="../media/image415.png"/><Relationship Id="rId27" Type="http://schemas.openxmlformats.org/officeDocument/2006/relationships/customXml" Target="../ink/ink1835.xml"/><Relationship Id="rId30" Type="http://schemas.openxmlformats.org/officeDocument/2006/relationships/image" Target="../media/image419.png"/><Relationship Id="rId35" Type="http://schemas.openxmlformats.org/officeDocument/2006/relationships/customXml" Target="../ink/ink1839.xml"/><Relationship Id="rId43" Type="http://schemas.openxmlformats.org/officeDocument/2006/relationships/customXml" Target="../ink/ink1843.xml"/><Relationship Id="rId48" Type="http://schemas.openxmlformats.org/officeDocument/2006/relationships/image" Target="../media/image428.png"/><Relationship Id="rId8" Type="http://schemas.openxmlformats.org/officeDocument/2006/relationships/image" Target="../media/image407.png"/><Relationship Id="rId51" Type="http://schemas.openxmlformats.org/officeDocument/2006/relationships/customXml" Target="../ink/ink1847.xml"/><Relationship Id="rId3" Type="http://schemas.openxmlformats.org/officeDocument/2006/relationships/customXml" Target="../ink/ink1823.xml"/><Relationship Id="rId12" Type="http://schemas.openxmlformats.org/officeDocument/2006/relationships/image" Target="../media/image409.png"/><Relationship Id="rId17" Type="http://schemas.openxmlformats.org/officeDocument/2006/relationships/customXml" Target="../ink/ink1830.xml"/><Relationship Id="rId25" Type="http://schemas.openxmlformats.org/officeDocument/2006/relationships/customXml" Target="../ink/ink1834.xml"/><Relationship Id="rId33" Type="http://schemas.openxmlformats.org/officeDocument/2006/relationships/customXml" Target="../ink/ink1838.xml"/><Relationship Id="rId38" Type="http://schemas.openxmlformats.org/officeDocument/2006/relationships/image" Target="../media/image423.png"/><Relationship Id="rId46" Type="http://schemas.openxmlformats.org/officeDocument/2006/relationships/image" Target="../media/image427.png"/><Relationship Id="rId20" Type="http://schemas.openxmlformats.org/officeDocument/2006/relationships/image" Target="../media/image413.png"/><Relationship Id="rId41" Type="http://schemas.openxmlformats.org/officeDocument/2006/relationships/customXml" Target="../ink/ink18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7.png"/><Relationship Id="rId21" Type="http://schemas.openxmlformats.org/officeDocument/2006/relationships/customXml" Target="../ink/ink1857.xml"/><Relationship Id="rId34" Type="http://schemas.openxmlformats.org/officeDocument/2006/relationships/image" Target="../media/image421.png"/><Relationship Id="rId42" Type="http://schemas.openxmlformats.org/officeDocument/2006/relationships/image" Target="../media/image425.png"/><Relationship Id="rId47" Type="http://schemas.openxmlformats.org/officeDocument/2006/relationships/customXml" Target="../ink/ink1870.xml"/><Relationship Id="rId50" Type="http://schemas.openxmlformats.org/officeDocument/2006/relationships/image" Target="../media/image429.png"/><Relationship Id="rId55" Type="http://schemas.openxmlformats.org/officeDocument/2006/relationships/customXml" Target="../ink/ink1874.xml"/><Relationship Id="rId63" Type="http://schemas.openxmlformats.org/officeDocument/2006/relationships/customXml" Target="../ink/ink1878.xml"/><Relationship Id="rId68" Type="http://schemas.openxmlformats.org/officeDocument/2006/relationships/image" Target="../media/image438.png"/><Relationship Id="rId7" Type="http://schemas.openxmlformats.org/officeDocument/2006/relationships/customXml" Target="../ink/ink1850.xml"/><Relationship Id="rId2" Type="http://schemas.openxmlformats.org/officeDocument/2006/relationships/image" Target="../media/image350.png"/><Relationship Id="rId16" Type="http://schemas.openxmlformats.org/officeDocument/2006/relationships/image" Target="../media/image411.png"/><Relationship Id="rId29" Type="http://schemas.openxmlformats.org/officeDocument/2006/relationships/customXml" Target="../ink/ink1861.xml"/><Relationship Id="rId11" Type="http://schemas.openxmlformats.org/officeDocument/2006/relationships/customXml" Target="../ink/ink1852.xml"/><Relationship Id="rId24" Type="http://schemas.openxmlformats.org/officeDocument/2006/relationships/image" Target="../media/image416.png"/><Relationship Id="rId32" Type="http://schemas.openxmlformats.org/officeDocument/2006/relationships/image" Target="../media/image420.png"/><Relationship Id="rId37" Type="http://schemas.openxmlformats.org/officeDocument/2006/relationships/customXml" Target="../ink/ink1865.xml"/><Relationship Id="rId40" Type="http://schemas.openxmlformats.org/officeDocument/2006/relationships/image" Target="../media/image424.png"/><Relationship Id="rId45" Type="http://schemas.openxmlformats.org/officeDocument/2006/relationships/customXml" Target="../ink/ink1869.xml"/><Relationship Id="rId53" Type="http://schemas.openxmlformats.org/officeDocument/2006/relationships/customXml" Target="../ink/ink1873.xml"/><Relationship Id="rId58" Type="http://schemas.openxmlformats.org/officeDocument/2006/relationships/image" Target="../media/image433.png"/><Relationship Id="rId66" Type="http://schemas.openxmlformats.org/officeDocument/2006/relationships/image" Target="../media/image437.png"/><Relationship Id="rId5" Type="http://schemas.openxmlformats.org/officeDocument/2006/relationships/customXml" Target="../ink/ink1849.xml"/><Relationship Id="rId61" Type="http://schemas.openxmlformats.org/officeDocument/2006/relationships/customXml" Target="../ink/ink1877.xml"/><Relationship Id="rId19" Type="http://schemas.openxmlformats.org/officeDocument/2006/relationships/customXml" Target="../ink/ink1856.xml"/><Relationship Id="rId14" Type="http://schemas.openxmlformats.org/officeDocument/2006/relationships/image" Target="../media/image410.png"/><Relationship Id="rId22" Type="http://schemas.openxmlformats.org/officeDocument/2006/relationships/image" Target="../media/image415.png"/><Relationship Id="rId27" Type="http://schemas.openxmlformats.org/officeDocument/2006/relationships/customXml" Target="../ink/ink1860.xml"/><Relationship Id="rId30" Type="http://schemas.openxmlformats.org/officeDocument/2006/relationships/image" Target="../media/image419.png"/><Relationship Id="rId35" Type="http://schemas.openxmlformats.org/officeDocument/2006/relationships/customXml" Target="../ink/ink1864.xml"/><Relationship Id="rId43" Type="http://schemas.openxmlformats.org/officeDocument/2006/relationships/customXml" Target="../ink/ink1868.xml"/><Relationship Id="rId48" Type="http://schemas.openxmlformats.org/officeDocument/2006/relationships/image" Target="../media/image428.png"/><Relationship Id="rId56" Type="http://schemas.openxmlformats.org/officeDocument/2006/relationships/image" Target="../media/image432.png"/><Relationship Id="rId64" Type="http://schemas.openxmlformats.org/officeDocument/2006/relationships/image" Target="../media/image436.png"/><Relationship Id="rId8" Type="http://schemas.openxmlformats.org/officeDocument/2006/relationships/image" Target="../media/image407.png"/><Relationship Id="rId51" Type="http://schemas.openxmlformats.org/officeDocument/2006/relationships/customXml" Target="../ink/ink1872.xml"/><Relationship Id="rId3" Type="http://schemas.openxmlformats.org/officeDocument/2006/relationships/customXml" Target="../ink/ink1848.xml"/><Relationship Id="rId12" Type="http://schemas.openxmlformats.org/officeDocument/2006/relationships/image" Target="../media/image409.png"/><Relationship Id="rId17" Type="http://schemas.openxmlformats.org/officeDocument/2006/relationships/customXml" Target="../ink/ink1855.xml"/><Relationship Id="rId25" Type="http://schemas.openxmlformats.org/officeDocument/2006/relationships/customXml" Target="../ink/ink1859.xml"/><Relationship Id="rId33" Type="http://schemas.openxmlformats.org/officeDocument/2006/relationships/customXml" Target="../ink/ink1863.xml"/><Relationship Id="rId38" Type="http://schemas.openxmlformats.org/officeDocument/2006/relationships/image" Target="../media/image423.png"/><Relationship Id="rId46" Type="http://schemas.openxmlformats.org/officeDocument/2006/relationships/image" Target="../media/image427.png"/><Relationship Id="rId59" Type="http://schemas.openxmlformats.org/officeDocument/2006/relationships/customXml" Target="../ink/ink1876.xml"/><Relationship Id="rId67" Type="http://schemas.openxmlformats.org/officeDocument/2006/relationships/customXml" Target="../ink/ink1880.xml"/><Relationship Id="rId20" Type="http://schemas.openxmlformats.org/officeDocument/2006/relationships/image" Target="../media/image413.png"/><Relationship Id="rId41" Type="http://schemas.openxmlformats.org/officeDocument/2006/relationships/customXml" Target="../ink/ink1867.xml"/><Relationship Id="rId54" Type="http://schemas.openxmlformats.org/officeDocument/2006/relationships/image" Target="../media/image431.png"/><Relationship Id="rId6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15" Type="http://schemas.openxmlformats.org/officeDocument/2006/relationships/customXml" Target="../ink/ink1854.xml"/><Relationship Id="rId23" Type="http://schemas.openxmlformats.org/officeDocument/2006/relationships/customXml" Target="../ink/ink1858.xml"/><Relationship Id="rId28" Type="http://schemas.openxmlformats.org/officeDocument/2006/relationships/image" Target="../media/image418.png"/><Relationship Id="rId36" Type="http://schemas.openxmlformats.org/officeDocument/2006/relationships/image" Target="../media/image422.png"/><Relationship Id="rId49" Type="http://schemas.openxmlformats.org/officeDocument/2006/relationships/customXml" Target="../ink/ink1871.xml"/><Relationship Id="rId57" Type="http://schemas.openxmlformats.org/officeDocument/2006/relationships/customXml" Target="../ink/ink1875.xml"/><Relationship Id="rId10" Type="http://schemas.openxmlformats.org/officeDocument/2006/relationships/image" Target="../media/image408.png"/><Relationship Id="rId31" Type="http://schemas.openxmlformats.org/officeDocument/2006/relationships/customXml" Target="../ink/ink1862.xml"/><Relationship Id="rId44" Type="http://schemas.openxmlformats.org/officeDocument/2006/relationships/image" Target="../media/image426.png"/><Relationship Id="rId52" Type="http://schemas.openxmlformats.org/officeDocument/2006/relationships/image" Target="../media/image430.png"/><Relationship Id="rId60" Type="http://schemas.openxmlformats.org/officeDocument/2006/relationships/image" Target="../media/image434.png"/><Relationship Id="rId65" Type="http://schemas.openxmlformats.org/officeDocument/2006/relationships/customXml" Target="../ink/ink1879.xml"/><Relationship Id="rId4" Type="http://schemas.openxmlformats.org/officeDocument/2006/relationships/image" Target="../media/image405.png"/><Relationship Id="rId9" Type="http://schemas.openxmlformats.org/officeDocument/2006/relationships/customXml" Target="../ink/ink1851.xml"/><Relationship Id="rId13" Type="http://schemas.openxmlformats.org/officeDocument/2006/relationships/customXml" Target="../ink/ink1853.xml"/><Relationship Id="rId18" Type="http://schemas.openxmlformats.org/officeDocument/2006/relationships/image" Target="../media/image412.png"/><Relationship Id="rId39" Type="http://schemas.openxmlformats.org/officeDocument/2006/relationships/customXml" Target="../ink/ink1866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6.xml"/><Relationship Id="rId21" Type="http://schemas.openxmlformats.org/officeDocument/2006/relationships/image" Target="../media/image12.png"/><Relationship Id="rId42" Type="http://schemas.openxmlformats.org/officeDocument/2006/relationships/customXml" Target="../ink/ink174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187.xml"/><Relationship Id="rId84" Type="http://schemas.openxmlformats.org/officeDocument/2006/relationships/customXml" Target="../ink/ink195.xml"/><Relationship Id="rId89" Type="http://schemas.openxmlformats.org/officeDocument/2006/relationships/image" Target="../media/image46.png"/><Relationship Id="rId16" Type="http://schemas.openxmlformats.org/officeDocument/2006/relationships/customXml" Target="../ink/ink161.xml"/><Relationship Id="rId11" Type="http://schemas.openxmlformats.org/officeDocument/2006/relationships/image" Target="../media/image7.png"/><Relationship Id="rId32" Type="http://schemas.openxmlformats.org/officeDocument/2006/relationships/customXml" Target="../ink/ink169.xml"/><Relationship Id="rId37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customXml" Target="../ink/ink182.xml"/><Relationship Id="rId74" Type="http://schemas.openxmlformats.org/officeDocument/2006/relationships/customXml" Target="../ink/ink190.xml"/><Relationship Id="rId79" Type="http://schemas.openxmlformats.org/officeDocument/2006/relationships/image" Target="../media/image41.png"/><Relationship Id="rId5" Type="http://schemas.openxmlformats.org/officeDocument/2006/relationships/image" Target="../media/image4.png"/><Relationship Id="rId90" Type="http://schemas.openxmlformats.org/officeDocument/2006/relationships/customXml" Target="../ink/ink198.xml"/><Relationship Id="rId95" Type="http://schemas.openxmlformats.org/officeDocument/2006/relationships/image" Target="../media/image49.png"/><Relationship Id="rId22" Type="http://schemas.openxmlformats.org/officeDocument/2006/relationships/customXml" Target="../ink/ink164.xml"/><Relationship Id="rId27" Type="http://schemas.openxmlformats.org/officeDocument/2006/relationships/image" Target="../media/image15.png"/><Relationship Id="rId43" Type="http://schemas.openxmlformats.org/officeDocument/2006/relationships/image" Target="../media/image23.png"/><Relationship Id="rId48" Type="http://schemas.openxmlformats.org/officeDocument/2006/relationships/customXml" Target="../ink/ink177.xml"/><Relationship Id="rId64" Type="http://schemas.openxmlformats.org/officeDocument/2006/relationships/customXml" Target="../ink/ink185.xml"/><Relationship Id="rId69" Type="http://schemas.openxmlformats.org/officeDocument/2006/relationships/image" Target="../media/image36.png"/><Relationship Id="rId8" Type="http://schemas.openxmlformats.org/officeDocument/2006/relationships/customXml" Target="../ink/ink157.xml"/><Relationship Id="rId51" Type="http://schemas.openxmlformats.org/officeDocument/2006/relationships/image" Target="../media/image27.png"/><Relationship Id="rId72" Type="http://schemas.openxmlformats.org/officeDocument/2006/relationships/customXml" Target="../ink/ink189.xml"/><Relationship Id="rId80" Type="http://schemas.openxmlformats.org/officeDocument/2006/relationships/customXml" Target="../ink/ink193.xml"/><Relationship Id="rId85" Type="http://schemas.openxmlformats.org/officeDocument/2006/relationships/image" Target="../media/image44.png"/><Relationship Id="rId93" Type="http://schemas.openxmlformats.org/officeDocument/2006/relationships/image" Target="../media/image48.png"/><Relationship Id="rId3" Type="http://schemas.openxmlformats.org/officeDocument/2006/relationships/image" Target="../media/image3.png"/><Relationship Id="rId12" Type="http://schemas.openxmlformats.org/officeDocument/2006/relationships/customXml" Target="../ink/ink159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72.xml"/><Relationship Id="rId46" Type="http://schemas.openxmlformats.org/officeDocument/2006/relationships/customXml" Target="../ink/ink176.xml"/><Relationship Id="rId59" Type="http://schemas.openxmlformats.org/officeDocument/2006/relationships/image" Target="../media/image31.png"/><Relationship Id="rId67" Type="http://schemas.openxmlformats.org/officeDocument/2006/relationships/image" Target="../media/image35.png"/><Relationship Id="rId20" Type="http://schemas.openxmlformats.org/officeDocument/2006/relationships/customXml" Target="../ink/ink163.xml"/><Relationship Id="rId41" Type="http://schemas.openxmlformats.org/officeDocument/2006/relationships/image" Target="../media/image22.png"/><Relationship Id="rId54" Type="http://schemas.openxmlformats.org/officeDocument/2006/relationships/customXml" Target="../ink/ink180.xml"/><Relationship Id="rId62" Type="http://schemas.openxmlformats.org/officeDocument/2006/relationships/customXml" Target="../ink/ink184.xml"/><Relationship Id="rId70" Type="http://schemas.openxmlformats.org/officeDocument/2006/relationships/customXml" Target="../ink/ink188.xml"/><Relationship Id="rId75" Type="http://schemas.openxmlformats.org/officeDocument/2006/relationships/image" Target="../media/image39.png"/><Relationship Id="rId83" Type="http://schemas.openxmlformats.org/officeDocument/2006/relationships/image" Target="../media/image43.png"/><Relationship Id="rId88" Type="http://schemas.openxmlformats.org/officeDocument/2006/relationships/customXml" Target="../ink/ink197.xml"/><Relationship Id="rId9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6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67.xml"/><Relationship Id="rId36" Type="http://schemas.openxmlformats.org/officeDocument/2006/relationships/customXml" Target="../ink/ink171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158.xml"/><Relationship Id="rId31" Type="http://schemas.openxmlformats.org/officeDocument/2006/relationships/image" Target="../media/image17.png"/><Relationship Id="rId44" Type="http://schemas.openxmlformats.org/officeDocument/2006/relationships/customXml" Target="../ink/ink175.xml"/><Relationship Id="rId52" Type="http://schemas.openxmlformats.org/officeDocument/2006/relationships/customXml" Target="../ink/ink179.xml"/><Relationship Id="rId60" Type="http://schemas.openxmlformats.org/officeDocument/2006/relationships/customXml" Target="../ink/ink183.xml"/><Relationship Id="rId65" Type="http://schemas.openxmlformats.org/officeDocument/2006/relationships/image" Target="../media/image34.png"/><Relationship Id="rId73" Type="http://schemas.openxmlformats.org/officeDocument/2006/relationships/image" Target="../media/image38.png"/><Relationship Id="rId78" Type="http://schemas.openxmlformats.org/officeDocument/2006/relationships/customXml" Target="../ink/ink192.xml"/><Relationship Id="rId81" Type="http://schemas.openxmlformats.org/officeDocument/2006/relationships/image" Target="../media/image42.png"/><Relationship Id="rId86" Type="http://schemas.openxmlformats.org/officeDocument/2006/relationships/customXml" Target="../ink/ink196.xml"/><Relationship Id="rId94" Type="http://schemas.openxmlformats.org/officeDocument/2006/relationships/customXml" Target="../ink/ink200.xml"/><Relationship Id="rId4" Type="http://schemas.openxmlformats.org/officeDocument/2006/relationships/customXml" Target="../ink/ink155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162.xml"/><Relationship Id="rId39" Type="http://schemas.openxmlformats.org/officeDocument/2006/relationships/image" Target="../media/image21.png"/><Relationship Id="rId34" Type="http://schemas.openxmlformats.org/officeDocument/2006/relationships/customXml" Target="../ink/ink170.xml"/><Relationship Id="rId50" Type="http://schemas.openxmlformats.org/officeDocument/2006/relationships/customXml" Target="../ink/ink178.xml"/><Relationship Id="rId55" Type="http://schemas.openxmlformats.org/officeDocument/2006/relationships/image" Target="../media/image29.png"/><Relationship Id="rId76" Type="http://schemas.openxmlformats.org/officeDocument/2006/relationships/customXml" Target="../ink/ink191.xml"/><Relationship Id="rId7" Type="http://schemas.openxmlformats.org/officeDocument/2006/relationships/image" Target="../media/image5.png"/><Relationship Id="rId71" Type="http://schemas.openxmlformats.org/officeDocument/2006/relationships/image" Target="../media/image37.png"/><Relationship Id="rId92" Type="http://schemas.openxmlformats.org/officeDocument/2006/relationships/customXml" Target="../ink/ink199.xml"/><Relationship Id="rId2" Type="http://schemas.openxmlformats.org/officeDocument/2006/relationships/customXml" Target="../ink/ink154.xml"/><Relationship Id="rId29" Type="http://schemas.openxmlformats.org/officeDocument/2006/relationships/image" Target="../media/image16.png"/><Relationship Id="rId24" Type="http://schemas.openxmlformats.org/officeDocument/2006/relationships/customXml" Target="../ink/ink165.xml"/><Relationship Id="rId40" Type="http://schemas.openxmlformats.org/officeDocument/2006/relationships/customXml" Target="../ink/ink173.xml"/><Relationship Id="rId45" Type="http://schemas.openxmlformats.org/officeDocument/2006/relationships/image" Target="../media/image24.png"/><Relationship Id="rId66" Type="http://schemas.openxmlformats.org/officeDocument/2006/relationships/customXml" Target="../ink/ink186.xml"/><Relationship Id="rId87" Type="http://schemas.openxmlformats.org/officeDocument/2006/relationships/image" Target="../media/image45.png"/><Relationship Id="rId61" Type="http://schemas.openxmlformats.org/officeDocument/2006/relationships/image" Target="../media/image32.png"/><Relationship Id="rId82" Type="http://schemas.openxmlformats.org/officeDocument/2006/relationships/customXml" Target="../ink/ink194.xml"/><Relationship Id="rId19" Type="http://schemas.openxmlformats.org/officeDocument/2006/relationships/image" Target="../media/image11.png"/><Relationship Id="rId14" Type="http://schemas.openxmlformats.org/officeDocument/2006/relationships/customXml" Target="../ink/ink160.xml"/><Relationship Id="rId30" Type="http://schemas.openxmlformats.org/officeDocument/2006/relationships/customXml" Target="../ink/ink168.xml"/><Relationship Id="rId35" Type="http://schemas.openxmlformats.org/officeDocument/2006/relationships/image" Target="../media/image19.png"/><Relationship Id="rId56" Type="http://schemas.openxmlformats.org/officeDocument/2006/relationships/customXml" Target="../ink/ink181.xml"/><Relationship Id="rId77" Type="http://schemas.openxmlformats.org/officeDocument/2006/relationships/image" Target="../media/image40.png"/></Relationships>
</file>

<file path=ppt/slides/_rels/slide7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7.png"/><Relationship Id="rId21" Type="http://schemas.openxmlformats.org/officeDocument/2006/relationships/customXml" Target="../ink/ink1890.xml"/><Relationship Id="rId42" Type="http://schemas.openxmlformats.org/officeDocument/2006/relationships/image" Target="../media/image425.png"/><Relationship Id="rId47" Type="http://schemas.openxmlformats.org/officeDocument/2006/relationships/customXml" Target="../ink/ink1903.xml"/><Relationship Id="rId63" Type="http://schemas.openxmlformats.org/officeDocument/2006/relationships/customXml" Target="../ink/ink1911.xml"/><Relationship Id="rId68" Type="http://schemas.openxmlformats.org/officeDocument/2006/relationships/image" Target="../media/image438.png"/><Relationship Id="rId84" Type="http://schemas.openxmlformats.org/officeDocument/2006/relationships/image" Target="../media/image446.png"/><Relationship Id="rId16" Type="http://schemas.openxmlformats.org/officeDocument/2006/relationships/image" Target="../media/image411.png"/><Relationship Id="rId11" Type="http://schemas.openxmlformats.org/officeDocument/2006/relationships/customXml" Target="../ink/ink1885.xml"/><Relationship Id="rId32" Type="http://schemas.openxmlformats.org/officeDocument/2006/relationships/image" Target="../media/image420.png"/><Relationship Id="rId37" Type="http://schemas.openxmlformats.org/officeDocument/2006/relationships/customXml" Target="../ink/ink1898.xml"/><Relationship Id="rId53" Type="http://schemas.openxmlformats.org/officeDocument/2006/relationships/customXml" Target="../ink/ink1906.xml"/><Relationship Id="rId58" Type="http://schemas.openxmlformats.org/officeDocument/2006/relationships/image" Target="../media/image433.png"/><Relationship Id="rId74" Type="http://schemas.openxmlformats.org/officeDocument/2006/relationships/image" Target="../media/image441.png"/><Relationship Id="rId79" Type="http://schemas.openxmlformats.org/officeDocument/2006/relationships/customXml" Target="../ink/ink1919.xml"/><Relationship Id="rId5" Type="http://schemas.openxmlformats.org/officeDocument/2006/relationships/customXml" Target="../ink/ink1882.xml"/><Relationship Id="rId61" Type="http://schemas.openxmlformats.org/officeDocument/2006/relationships/customXml" Target="../ink/ink1910.xml"/><Relationship Id="rId82" Type="http://schemas.openxmlformats.org/officeDocument/2006/relationships/image" Target="../media/image445.png"/><Relationship Id="rId19" Type="http://schemas.openxmlformats.org/officeDocument/2006/relationships/customXml" Target="../ink/ink1889.xml"/><Relationship Id="rId14" Type="http://schemas.openxmlformats.org/officeDocument/2006/relationships/image" Target="../media/image410.png"/><Relationship Id="rId22" Type="http://schemas.openxmlformats.org/officeDocument/2006/relationships/image" Target="../media/image415.png"/><Relationship Id="rId27" Type="http://schemas.openxmlformats.org/officeDocument/2006/relationships/customXml" Target="../ink/ink1893.xml"/><Relationship Id="rId30" Type="http://schemas.openxmlformats.org/officeDocument/2006/relationships/image" Target="../media/image419.png"/><Relationship Id="rId35" Type="http://schemas.openxmlformats.org/officeDocument/2006/relationships/customXml" Target="../ink/ink1897.xml"/><Relationship Id="rId43" Type="http://schemas.openxmlformats.org/officeDocument/2006/relationships/customXml" Target="../ink/ink1901.xml"/><Relationship Id="rId48" Type="http://schemas.openxmlformats.org/officeDocument/2006/relationships/image" Target="../media/image428.png"/><Relationship Id="rId56" Type="http://schemas.openxmlformats.org/officeDocument/2006/relationships/image" Target="../media/image432.png"/><Relationship Id="rId64" Type="http://schemas.openxmlformats.org/officeDocument/2006/relationships/image" Target="../media/image436.png"/><Relationship Id="rId69" Type="http://schemas.openxmlformats.org/officeDocument/2006/relationships/customXml" Target="../ink/ink1914.xml"/><Relationship Id="rId77" Type="http://schemas.openxmlformats.org/officeDocument/2006/relationships/customXml" Target="../ink/ink1918.xml"/><Relationship Id="rId8" Type="http://schemas.openxmlformats.org/officeDocument/2006/relationships/image" Target="../media/image407.png"/><Relationship Id="rId51" Type="http://schemas.openxmlformats.org/officeDocument/2006/relationships/customXml" Target="../ink/ink1905.xml"/><Relationship Id="rId72" Type="http://schemas.openxmlformats.org/officeDocument/2006/relationships/image" Target="../media/image440.png"/><Relationship Id="rId80" Type="http://schemas.openxmlformats.org/officeDocument/2006/relationships/image" Target="../media/image444.png"/><Relationship Id="rId3" Type="http://schemas.openxmlformats.org/officeDocument/2006/relationships/customXml" Target="../ink/ink1881.xml"/><Relationship Id="rId12" Type="http://schemas.openxmlformats.org/officeDocument/2006/relationships/image" Target="../media/image409.png"/><Relationship Id="rId17" Type="http://schemas.openxmlformats.org/officeDocument/2006/relationships/customXml" Target="../ink/ink1888.xml"/><Relationship Id="rId25" Type="http://schemas.openxmlformats.org/officeDocument/2006/relationships/customXml" Target="../ink/ink1892.xml"/><Relationship Id="rId33" Type="http://schemas.openxmlformats.org/officeDocument/2006/relationships/customXml" Target="../ink/ink1896.xml"/><Relationship Id="rId38" Type="http://schemas.openxmlformats.org/officeDocument/2006/relationships/image" Target="../media/image423.png"/><Relationship Id="rId46" Type="http://schemas.openxmlformats.org/officeDocument/2006/relationships/image" Target="../media/image427.png"/><Relationship Id="rId59" Type="http://schemas.openxmlformats.org/officeDocument/2006/relationships/customXml" Target="../ink/ink1909.xml"/><Relationship Id="rId67" Type="http://schemas.openxmlformats.org/officeDocument/2006/relationships/customXml" Target="../ink/ink1913.xml"/><Relationship Id="rId20" Type="http://schemas.openxmlformats.org/officeDocument/2006/relationships/image" Target="../media/image413.png"/><Relationship Id="rId41" Type="http://schemas.openxmlformats.org/officeDocument/2006/relationships/customXml" Target="../ink/ink1900.xml"/><Relationship Id="rId54" Type="http://schemas.openxmlformats.org/officeDocument/2006/relationships/image" Target="../media/image431.png"/><Relationship Id="rId62" Type="http://schemas.openxmlformats.org/officeDocument/2006/relationships/image" Target="../media/image435.png"/><Relationship Id="rId70" Type="http://schemas.openxmlformats.org/officeDocument/2006/relationships/image" Target="../media/image439.png"/><Relationship Id="rId75" Type="http://schemas.openxmlformats.org/officeDocument/2006/relationships/customXml" Target="../ink/ink1917.xml"/><Relationship Id="rId83" Type="http://schemas.openxmlformats.org/officeDocument/2006/relationships/customXml" Target="../ink/ink19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15" Type="http://schemas.openxmlformats.org/officeDocument/2006/relationships/customXml" Target="../ink/ink1887.xml"/><Relationship Id="rId23" Type="http://schemas.openxmlformats.org/officeDocument/2006/relationships/customXml" Target="../ink/ink1891.xml"/><Relationship Id="rId28" Type="http://schemas.openxmlformats.org/officeDocument/2006/relationships/image" Target="../media/image418.png"/><Relationship Id="rId36" Type="http://schemas.openxmlformats.org/officeDocument/2006/relationships/image" Target="../media/image422.png"/><Relationship Id="rId49" Type="http://schemas.openxmlformats.org/officeDocument/2006/relationships/customXml" Target="../ink/ink1904.xml"/><Relationship Id="rId57" Type="http://schemas.openxmlformats.org/officeDocument/2006/relationships/customXml" Target="../ink/ink1908.xml"/><Relationship Id="rId10" Type="http://schemas.openxmlformats.org/officeDocument/2006/relationships/image" Target="../media/image408.png"/><Relationship Id="rId31" Type="http://schemas.openxmlformats.org/officeDocument/2006/relationships/customXml" Target="../ink/ink1895.xml"/><Relationship Id="rId44" Type="http://schemas.openxmlformats.org/officeDocument/2006/relationships/image" Target="../media/image426.png"/><Relationship Id="rId52" Type="http://schemas.openxmlformats.org/officeDocument/2006/relationships/image" Target="../media/image430.png"/><Relationship Id="rId60" Type="http://schemas.openxmlformats.org/officeDocument/2006/relationships/image" Target="../media/image434.png"/><Relationship Id="rId65" Type="http://schemas.openxmlformats.org/officeDocument/2006/relationships/customXml" Target="../ink/ink1912.xml"/><Relationship Id="rId73" Type="http://schemas.openxmlformats.org/officeDocument/2006/relationships/customXml" Target="../ink/ink1916.xml"/><Relationship Id="rId78" Type="http://schemas.openxmlformats.org/officeDocument/2006/relationships/image" Target="../media/image443.png"/><Relationship Id="rId81" Type="http://schemas.openxmlformats.org/officeDocument/2006/relationships/customXml" Target="../ink/ink1920.xml"/><Relationship Id="rId4" Type="http://schemas.openxmlformats.org/officeDocument/2006/relationships/image" Target="../media/image405.png"/><Relationship Id="rId9" Type="http://schemas.openxmlformats.org/officeDocument/2006/relationships/customXml" Target="../ink/ink1884.xml"/><Relationship Id="rId13" Type="http://schemas.openxmlformats.org/officeDocument/2006/relationships/customXml" Target="../ink/ink1886.xml"/><Relationship Id="rId18" Type="http://schemas.openxmlformats.org/officeDocument/2006/relationships/image" Target="../media/image412.png"/><Relationship Id="rId39" Type="http://schemas.openxmlformats.org/officeDocument/2006/relationships/customXml" Target="../ink/ink1899.xml"/><Relationship Id="rId34" Type="http://schemas.openxmlformats.org/officeDocument/2006/relationships/image" Target="../media/image421.png"/><Relationship Id="rId50" Type="http://schemas.openxmlformats.org/officeDocument/2006/relationships/image" Target="../media/image429.png"/><Relationship Id="rId55" Type="http://schemas.openxmlformats.org/officeDocument/2006/relationships/customXml" Target="../ink/ink1907.xml"/><Relationship Id="rId76" Type="http://schemas.openxmlformats.org/officeDocument/2006/relationships/image" Target="../media/image442.png"/><Relationship Id="rId7" Type="http://schemas.openxmlformats.org/officeDocument/2006/relationships/customXml" Target="../ink/ink1883.xml"/><Relationship Id="rId71" Type="http://schemas.openxmlformats.org/officeDocument/2006/relationships/customXml" Target="../ink/ink1915.xml"/><Relationship Id="rId2" Type="http://schemas.openxmlformats.org/officeDocument/2006/relationships/image" Target="../media/image350.png"/><Relationship Id="rId29" Type="http://schemas.openxmlformats.org/officeDocument/2006/relationships/customXml" Target="../ink/ink1894.xml"/><Relationship Id="rId24" Type="http://schemas.openxmlformats.org/officeDocument/2006/relationships/image" Target="../media/image416.png"/><Relationship Id="rId40" Type="http://schemas.openxmlformats.org/officeDocument/2006/relationships/image" Target="../media/image424.png"/><Relationship Id="rId45" Type="http://schemas.openxmlformats.org/officeDocument/2006/relationships/customXml" Target="../ink/ink1902.xml"/><Relationship Id="rId66" Type="http://schemas.openxmlformats.org/officeDocument/2006/relationships/image" Target="../media/image437.png"/></Relationships>
</file>

<file path=ppt/slides/_rels/slide7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7.png"/><Relationship Id="rId21" Type="http://schemas.openxmlformats.org/officeDocument/2006/relationships/customXml" Target="../ink/ink1931.xml"/><Relationship Id="rId42" Type="http://schemas.openxmlformats.org/officeDocument/2006/relationships/image" Target="../media/image425.png"/><Relationship Id="rId47" Type="http://schemas.openxmlformats.org/officeDocument/2006/relationships/customXml" Target="../ink/ink1944.xml"/><Relationship Id="rId63" Type="http://schemas.openxmlformats.org/officeDocument/2006/relationships/customXml" Target="../ink/ink1952.xml"/><Relationship Id="rId68" Type="http://schemas.openxmlformats.org/officeDocument/2006/relationships/image" Target="../media/image438.png"/><Relationship Id="rId84" Type="http://schemas.openxmlformats.org/officeDocument/2006/relationships/image" Target="../media/image446.png"/><Relationship Id="rId89" Type="http://schemas.openxmlformats.org/officeDocument/2006/relationships/customXml" Target="../ink/ink1965.xml"/><Relationship Id="rId16" Type="http://schemas.openxmlformats.org/officeDocument/2006/relationships/image" Target="../media/image411.png"/><Relationship Id="rId11" Type="http://schemas.openxmlformats.org/officeDocument/2006/relationships/customXml" Target="../ink/ink1926.xml"/><Relationship Id="rId32" Type="http://schemas.openxmlformats.org/officeDocument/2006/relationships/image" Target="../media/image420.png"/><Relationship Id="rId37" Type="http://schemas.openxmlformats.org/officeDocument/2006/relationships/customXml" Target="../ink/ink1939.xml"/><Relationship Id="rId53" Type="http://schemas.openxmlformats.org/officeDocument/2006/relationships/customXml" Target="../ink/ink1947.xml"/><Relationship Id="rId58" Type="http://schemas.openxmlformats.org/officeDocument/2006/relationships/image" Target="../media/image433.png"/><Relationship Id="rId74" Type="http://schemas.openxmlformats.org/officeDocument/2006/relationships/image" Target="../media/image441.png"/><Relationship Id="rId79" Type="http://schemas.openxmlformats.org/officeDocument/2006/relationships/customXml" Target="../ink/ink1960.xml"/><Relationship Id="rId5" Type="http://schemas.openxmlformats.org/officeDocument/2006/relationships/customXml" Target="../ink/ink1923.xml"/><Relationship Id="rId90" Type="http://schemas.openxmlformats.org/officeDocument/2006/relationships/image" Target="../media/image449.png"/><Relationship Id="rId14" Type="http://schemas.openxmlformats.org/officeDocument/2006/relationships/image" Target="../media/image410.png"/><Relationship Id="rId22" Type="http://schemas.openxmlformats.org/officeDocument/2006/relationships/image" Target="../media/image415.png"/><Relationship Id="rId27" Type="http://schemas.openxmlformats.org/officeDocument/2006/relationships/customXml" Target="../ink/ink1934.xml"/><Relationship Id="rId30" Type="http://schemas.openxmlformats.org/officeDocument/2006/relationships/image" Target="../media/image419.png"/><Relationship Id="rId35" Type="http://schemas.openxmlformats.org/officeDocument/2006/relationships/customXml" Target="../ink/ink1938.xml"/><Relationship Id="rId43" Type="http://schemas.openxmlformats.org/officeDocument/2006/relationships/customXml" Target="../ink/ink1942.xml"/><Relationship Id="rId48" Type="http://schemas.openxmlformats.org/officeDocument/2006/relationships/image" Target="../media/image428.png"/><Relationship Id="rId56" Type="http://schemas.openxmlformats.org/officeDocument/2006/relationships/image" Target="../media/image432.png"/><Relationship Id="rId64" Type="http://schemas.openxmlformats.org/officeDocument/2006/relationships/image" Target="../media/image436.png"/><Relationship Id="rId69" Type="http://schemas.openxmlformats.org/officeDocument/2006/relationships/customXml" Target="../ink/ink1955.xml"/><Relationship Id="rId77" Type="http://schemas.openxmlformats.org/officeDocument/2006/relationships/customXml" Target="../ink/ink1959.xml"/><Relationship Id="rId8" Type="http://schemas.openxmlformats.org/officeDocument/2006/relationships/image" Target="../media/image407.png"/><Relationship Id="rId51" Type="http://schemas.openxmlformats.org/officeDocument/2006/relationships/customXml" Target="../ink/ink1946.xml"/><Relationship Id="rId72" Type="http://schemas.openxmlformats.org/officeDocument/2006/relationships/image" Target="../media/image440.png"/><Relationship Id="rId80" Type="http://schemas.openxmlformats.org/officeDocument/2006/relationships/image" Target="../media/image444.png"/><Relationship Id="rId85" Type="http://schemas.openxmlformats.org/officeDocument/2006/relationships/customXml" Target="../ink/ink1963.xml"/><Relationship Id="rId3" Type="http://schemas.openxmlformats.org/officeDocument/2006/relationships/customXml" Target="../ink/ink1922.xml"/><Relationship Id="rId12" Type="http://schemas.openxmlformats.org/officeDocument/2006/relationships/image" Target="../media/image409.png"/><Relationship Id="rId17" Type="http://schemas.openxmlformats.org/officeDocument/2006/relationships/customXml" Target="../ink/ink1929.xml"/><Relationship Id="rId25" Type="http://schemas.openxmlformats.org/officeDocument/2006/relationships/customXml" Target="../ink/ink1933.xml"/><Relationship Id="rId33" Type="http://schemas.openxmlformats.org/officeDocument/2006/relationships/customXml" Target="../ink/ink1937.xml"/><Relationship Id="rId38" Type="http://schemas.openxmlformats.org/officeDocument/2006/relationships/image" Target="../media/image423.png"/><Relationship Id="rId46" Type="http://schemas.openxmlformats.org/officeDocument/2006/relationships/image" Target="../media/image427.png"/><Relationship Id="rId59" Type="http://schemas.openxmlformats.org/officeDocument/2006/relationships/customXml" Target="../ink/ink1950.xml"/><Relationship Id="rId67" Type="http://schemas.openxmlformats.org/officeDocument/2006/relationships/customXml" Target="../ink/ink1954.xml"/><Relationship Id="rId20" Type="http://schemas.openxmlformats.org/officeDocument/2006/relationships/image" Target="../media/image413.png"/><Relationship Id="rId41" Type="http://schemas.openxmlformats.org/officeDocument/2006/relationships/customXml" Target="../ink/ink1941.xml"/><Relationship Id="rId54" Type="http://schemas.openxmlformats.org/officeDocument/2006/relationships/image" Target="../media/image431.png"/><Relationship Id="rId62" Type="http://schemas.openxmlformats.org/officeDocument/2006/relationships/image" Target="../media/image435.png"/><Relationship Id="rId70" Type="http://schemas.openxmlformats.org/officeDocument/2006/relationships/image" Target="../media/image439.png"/><Relationship Id="rId75" Type="http://schemas.openxmlformats.org/officeDocument/2006/relationships/customXml" Target="../ink/ink1958.xml"/><Relationship Id="rId83" Type="http://schemas.openxmlformats.org/officeDocument/2006/relationships/customXml" Target="../ink/ink1962.xml"/><Relationship Id="rId88" Type="http://schemas.openxmlformats.org/officeDocument/2006/relationships/image" Target="../media/image448.png"/><Relationship Id="rId91" Type="http://schemas.openxmlformats.org/officeDocument/2006/relationships/customXml" Target="../ink/ink19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15" Type="http://schemas.openxmlformats.org/officeDocument/2006/relationships/customXml" Target="../ink/ink1928.xml"/><Relationship Id="rId23" Type="http://schemas.openxmlformats.org/officeDocument/2006/relationships/customXml" Target="../ink/ink1932.xml"/><Relationship Id="rId28" Type="http://schemas.openxmlformats.org/officeDocument/2006/relationships/image" Target="../media/image418.png"/><Relationship Id="rId36" Type="http://schemas.openxmlformats.org/officeDocument/2006/relationships/image" Target="../media/image422.png"/><Relationship Id="rId49" Type="http://schemas.openxmlformats.org/officeDocument/2006/relationships/customXml" Target="../ink/ink1945.xml"/><Relationship Id="rId57" Type="http://schemas.openxmlformats.org/officeDocument/2006/relationships/customXml" Target="../ink/ink1949.xml"/><Relationship Id="rId10" Type="http://schemas.openxmlformats.org/officeDocument/2006/relationships/image" Target="../media/image408.png"/><Relationship Id="rId31" Type="http://schemas.openxmlformats.org/officeDocument/2006/relationships/customXml" Target="../ink/ink1936.xml"/><Relationship Id="rId44" Type="http://schemas.openxmlformats.org/officeDocument/2006/relationships/image" Target="../media/image426.png"/><Relationship Id="rId52" Type="http://schemas.openxmlformats.org/officeDocument/2006/relationships/image" Target="../media/image430.png"/><Relationship Id="rId60" Type="http://schemas.openxmlformats.org/officeDocument/2006/relationships/image" Target="../media/image434.png"/><Relationship Id="rId65" Type="http://schemas.openxmlformats.org/officeDocument/2006/relationships/customXml" Target="../ink/ink1953.xml"/><Relationship Id="rId73" Type="http://schemas.openxmlformats.org/officeDocument/2006/relationships/customXml" Target="../ink/ink1957.xml"/><Relationship Id="rId78" Type="http://schemas.openxmlformats.org/officeDocument/2006/relationships/image" Target="../media/image443.png"/><Relationship Id="rId81" Type="http://schemas.openxmlformats.org/officeDocument/2006/relationships/customXml" Target="../ink/ink1961.xml"/><Relationship Id="rId86" Type="http://schemas.openxmlformats.org/officeDocument/2006/relationships/image" Target="../media/image447.png"/><Relationship Id="rId4" Type="http://schemas.openxmlformats.org/officeDocument/2006/relationships/image" Target="../media/image405.png"/><Relationship Id="rId9" Type="http://schemas.openxmlformats.org/officeDocument/2006/relationships/customXml" Target="../ink/ink1925.xml"/><Relationship Id="rId13" Type="http://schemas.openxmlformats.org/officeDocument/2006/relationships/customXml" Target="../ink/ink1927.xml"/><Relationship Id="rId18" Type="http://schemas.openxmlformats.org/officeDocument/2006/relationships/image" Target="../media/image412.png"/><Relationship Id="rId39" Type="http://schemas.openxmlformats.org/officeDocument/2006/relationships/customXml" Target="../ink/ink1940.xml"/><Relationship Id="rId34" Type="http://schemas.openxmlformats.org/officeDocument/2006/relationships/image" Target="../media/image421.png"/><Relationship Id="rId50" Type="http://schemas.openxmlformats.org/officeDocument/2006/relationships/image" Target="../media/image429.png"/><Relationship Id="rId55" Type="http://schemas.openxmlformats.org/officeDocument/2006/relationships/customXml" Target="../ink/ink1948.xml"/><Relationship Id="rId76" Type="http://schemas.openxmlformats.org/officeDocument/2006/relationships/image" Target="../media/image442.png"/><Relationship Id="rId7" Type="http://schemas.openxmlformats.org/officeDocument/2006/relationships/customXml" Target="../ink/ink1924.xml"/><Relationship Id="rId71" Type="http://schemas.openxmlformats.org/officeDocument/2006/relationships/customXml" Target="../ink/ink1956.xml"/><Relationship Id="rId92" Type="http://schemas.openxmlformats.org/officeDocument/2006/relationships/image" Target="../media/image450.png"/><Relationship Id="rId2" Type="http://schemas.openxmlformats.org/officeDocument/2006/relationships/image" Target="../media/image350.png"/><Relationship Id="rId29" Type="http://schemas.openxmlformats.org/officeDocument/2006/relationships/customXml" Target="../ink/ink1935.xml"/><Relationship Id="rId24" Type="http://schemas.openxmlformats.org/officeDocument/2006/relationships/image" Target="../media/image416.png"/><Relationship Id="rId40" Type="http://schemas.openxmlformats.org/officeDocument/2006/relationships/image" Target="../media/image424.png"/><Relationship Id="rId45" Type="http://schemas.openxmlformats.org/officeDocument/2006/relationships/customXml" Target="../ink/ink1943.xml"/><Relationship Id="rId66" Type="http://schemas.openxmlformats.org/officeDocument/2006/relationships/image" Target="../media/image437.png"/><Relationship Id="rId87" Type="http://schemas.openxmlformats.org/officeDocument/2006/relationships/customXml" Target="../ink/ink1964.xml"/><Relationship Id="rId61" Type="http://schemas.openxmlformats.org/officeDocument/2006/relationships/customXml" Target="../ink/ink1951.xml"/><Relationship Id="rId82" Type="http://schemas.openxmlformats.org/officeDocument/2006/relationships/image" Target="../media/image445.png"/><Relationship Id="rId19" Type="http://schemas.openxmlformats.org/officeDocument/2006/relationships/customXml" Target="../ink/ink19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6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customXml" Target="../ink/ink1968.xml"/><Relationship Id="rId4" Type="http://schemas.openxmlformats.org/officeDocument/2006/relationships/image" Target="../media/image4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69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customXml" Target="../ink/ink1970.xml"/><Relationship Id="rId4" Type="http://schemas.openxmlformats.org/officeDocument/2006/relationships/image" Target="../media/image45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71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5" Type="http://schemas.openxmlformats.org/officeDocument/2006/relationships/customXml" Target="../ink/ink1972.xml"/><Relationship Id="rId4" Type="http://schemas.openxmlformats.org/officeDocument/2006/relationships/image" Target="../media/image45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73.xml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74.xml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png"/><Relationship Id="rId5" Type="http://schemas.openxmlformats.org/officeDocument/2006/relationships/customXml" Target="../ink/ink1975.xml"/><Relationship Id="rId4" Type="http://schemas.openxmlformats.org/officeDocument/2006/relationships/image" Target="../media/image4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76.xml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customXml" Target="../ink/ink1977.xml"/><Relationship Id="rId4" Type="http://schemas.openxmlformats.org/officeDocument/2006/relationships/image" Target="../media/image45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3.xml"/><Relationship Id="rId21" Type="http://schemas.openxmlformats.org/officeDocument/2006/relationships/image" Target="../media/image12.png"/><Relationship Id="rId42" Type="http://schemas.openxmlformats.org/officeDocument/2006/relationships/customXml" Target="../ink/ink221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234.xml"/><Relationship Id="rId84" Type="http://schemas.openxmlformats.org/officeDocument/2006/relationships/customXml" Target="../ink/ink242.xml"/><Relationship Id="rId89" Type="http://schemas.openxmlformats.org/officeDocument/2006/relationships/image" Target="../media/image46.png"/><Relationship Id="rId16" Type="http://schemas.openxmlformats.org/officeDocument/2006/relationships/customXml" Target="../ink/ink208.xml"/><Relationship Id="rId107" Type="http://schemas.openxmlformats.org/officeDocument/2006/relationships/image" Target="../media/image55.png"/><Relationship Id="rId11" Type="http://schemas.openxmlformats.org/officeDocument/2006/relationships/image" Target="../media/image7.png"/><Relationship Id="rId32" Type="http://schemas.openxmlformats.org/officeDocument/2006/relationships/customXml" Target="../ink/ink216.xml"/><Relationship Id="rId37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customXml" Target="../ink/ink229.xml"/><Relationship Id="rId74" Type="http://schemas.openxmlformats.org/officeDocument/2006/relationships/customXml" Target="../ink/ink237.xml"/><Relationship Id="rId79" Type="http://schemas.openxmlformats.org/officeDocument/2006/relationships/image" Target="../media/image41.png"/><Relationship Id="rId102" Type="http://schemas.openxmlformats.org/officeDocument/2006/relationships/customXml" Target="../ink/ink251.xml"/><Relationship Id="rId5" Type="http://schemas.openxmlformats.org/officeDocument/2006/relationships/image" Target="../media/image4.png"/><Relationship Id="rId90" Type="http://schemas.openxmlformats.org/officeDocument/2006/relationships/customXml" Target="../ink/ink245.xml"/><Relationship Id="rId95" Type="http://schemas.openxmlformats.org/officeDocument/2006/relationships/image" Target="../media/image49.png"/><Relationship Id="rId22" Type="http://schemas.openxmlformats.org/officeDocument/2006/relationships/customXml" Target="../ink/ink211.xml"/><Relationship Id="rId27" Type="http://schemas.openxmlformats.org/officeDocument/2006/relationships/image" Target="../media/image15.png"/><Relationship Id="rId43" Type="http://schemas.openxmlformats.org/officeDocument/2006/relationships/image" Target="../media/image23.png"/><Relationship Id="rId48" Type="http://schemas.openxmlformats.org/officeDocument/2006/relationships/customXml" Target="../ink/ink224.xml"/><Relationship Id="rId64" Type="http://schemas.openxmlformats.org/officeDocument/2006/relationships/customXml" Target="../ink/ink232.xml"/><Relationship Id="rId69" Type="http://schemas.openxmlformats.org/officeDocument/2006/relationships/image" Target="../media/image36.png"/><Relationship Id="rId80" Type="http://schemas.openxmlformats.org/officeDocument/2006/relationships/customXml" Target="../ink/ink240.xml"/><Relationship Id="rId85" Type="http://schemas.openxmlformats.org/officeDocument/2006/relationships/image" Target="../media/image44.png"/><Relationship Id="rId12" Type="http://schemas.openxmlformats.org/officeDocument/2006/relationships/customXml" Target="../ink/ink206.xml"/><Relationship Id="rId17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customXml" Target="../ink/ink219.xml"/><Relationship Id="rId59" Type="http://schemas.openxmlformats.org/officeDocument/2006/relationships/image" Target="../media/image31.png"/><Relationship Id="rId103" Type="http://schemas.openxmlformats.org/officeDocument/2006/relationships/image" Target="../media/image53.png"/><Relationship Id="rId20" Type="http://schemas.openxmlformats.org/officeDocument/2006/relationships/customXml" Target="../ink/ink210.xml"/><Relationship Id="rId41" Type="http://schemas.openxmlformats.org/officeDocument/2006/relationships/image" Target="../media/image22.png"/><Relationship Id="rId54" Type="http://schemas.openxmlformats.org/officeDocument/2006/relationships/customXml" Target="../ink/ink227.xml"/><Relationship Id="rId62" Type="http://schemas.openxmlformats.org/officeDocument/2006/relationships/customXml" Target="../ink/ink231.xml"/><Relationship Id="rId70" Type="http://schemas.openxmlformats.org/officeDocument/2006/relationships/customXml" Target="../ink/ink235.xml"/><Relationship Id="rId75" Type="http://schemas.openxmlformats.org/officeDocument/2006/relationships/image" Target="../media/image39.png"/><Relationship Id="rId83" Type="http://schemas.openxmlformats.org/officeDocument/2006/relationships/image" Target="../media/image43.png"/><Relationship Id="rId88" Type="http://schemas.openxmlformats.org/officeDocument/2006/relationships/customXml" Target="../ink/ink244.xml"/><Relationship Id="rId91" Type="http://schemas.openxmlformats.org/officeDocument/2006/relationships/image" Target="../media/image47.png"/><Relationship Id="rId96" Type="http://schemas.openxmlformats.org/officeDocument/2006/relationships/customXml" Target="../ink/ink2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3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214.xml"/><Relationship Id="rId36" Type="http://schemas.openxmlformats.org/officeDocument/2006/relationships/customXml" Target="../ink/ink218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6" Type="http://schemas.openxmlformats.org/officeDocument/2006/relationships/customXml" Target="../ink/ink253.xml"/><Relationship Id="rId10" Type="http://schemas.openxmlformats.org/officeDocument/2006/relationships/customXml" Target="../ink/ink205.xml"/><Relationship Id="rId31" Type="http://schemas.openxmlformats.org/officeDocument/2006/relationships/image" Target="../media/image17.png"/><Relationship Id="rId44" Type="http://schemas.openxmlformats.org/officeDocument/2006/relationships/customXml" Target="../ink/ink222.xml"/><Relationship Id="rId52" Type="http://schemas.openxmlformats.org/officeDocument/2006/relationships/customXml" Target="../ink/ink226.xml"/><Relationship Id="rId60" Type="http://schemas.openxmlformats.org/officeDocument/2006/relationships/customXml" Target="../ink/ink230.xml"/><Relationship Id="rId65" Type="http://schemas.openxmlformats.org/officeDocument/2006/relationships/image" Target="../media/image34.png"/><Relationship Id="rId73" Type="http://schemas.openxmlformats.org/officeDocument/2006/relationships/image" Target="../media/image38.png"/><Relationship Id="rId78" Type="http://schemas.openxmlformats.org/officeDocument/2006/relationships/customXml" Target="../ink/ink239.xml"/><Relationship Id="rId81" Type="http://schemas.openxmlformats.org/officeDocument/2006/relationships/image" Target="../media/image42.png"/><Relationship Id="rId86" Type="http://schemas.openxmlformats.org/officeDocument/2006/relationships/customXml" Target="../ink/ink243.xml"/><Relationship Id="rId94" Type="http://schemas.openxmlformats.org/officeDocument/2006/relationships/customXml" Target="../ink/ink247.xml"/><Relationship Id="rId99" Type="http://schemas.openxmlformats.org/officeDocument/2006/relationships/image" Target="../media/image51.png"/><Relationship Id="rId101" Type="http://schemas.openxmlformats.org/officeDocument/2006/relationships/image" Target="../media/image52.png"/><Relationship Id="rId4" Type="http://schemas.openxmlformats.org/officeDocument/2006/relationships/customXml" Target="../ink/ink202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209.xml"/><Relationship Id="rId39" Type="http://schemas.openxmlformats.org/officeDocument/2006/relationships/image" Target="../media/image21.png"/><Relationship Id="rId34" Type="http://schemas.openxmlformats.org/officeDocument/2006/relationships/customXml" Target="../ink/ink217.xml"/><Relationship Id="rId50" Type="http://schemas.openxmlformats.org/officeDocument/2006/relationships/customXml" Target="../ink/ink225.xml"/><Relationship Id="rId55" Type="http://schemas.openxmlformats.org/officeDocument/2006/relationships/image" Target="../media/image29.png"/><Relationship Id="rId76" Type="http://schemas.openxmlformats.org/officeDocument/2006/relationships/customXml" Target="../ink/ink238.xml"/><Relationship Id="rId97" Type="http://schemas.openxmlformats.org/officeDocument/2006/relationships/image" Target="../media/image50.png"/><Relationship Id="rId104" Type="http://schemas.openxmlformats.org/officeDocument/2006/relationships/customXml" Target="../ink/ink252.xml"/><Relationship Id="rId7" Type="http://schemas.openxmlformats.org/officeDocument/2006/relationships/image" Target="../media/image5.png"/><Relationship Id="rId71" Type="http://schemas.openxmlformats.org/officeDocument/2006/relationships/image" Target="../media/image37.png"/><Relationship Id="rId92" Type="http://schemas.openxmlformats.org/officeDocument/2006/relationships/customXml" Target="../ink/ink246.xml"/><Relationship Id="rId2" Type="http://schemas.openxmlformats.org/officeDocument/2006/relationships/customXml" Target="../ink/ink201.xml"/><Relationship Id="rId29" Type="http://schemas.openxmlformats.org/officeDocument/2006/relationships/image" Target="../media/image16.png"/><Relationship Id="rId24" Type="http://schemas.openxmlformats.org/officeDocument/2006/relationships/customXml" Target="../ink/ink212.xml"/><Relationship Id="rId40" Type="http://schemas.openxmlformats.org/officeDocument/2006/relationships/customXml" Target="../ink/ink220.xml"/><Relationship Id="rId45" Type="http://schemas.openxmlformats.org/officeDocument/2006/relationships/image" Target="../media/image24.png"/><Relationship Id="rId66" Type="http://schemas.openxmlformats.org/officeDocument/2006/relationships/customXml" Target="../ink/ink233.xml"/><Relationship Id="rId87" Type="http://schemas.openxmlformats.org/officeDocument/2006/relationships/image" Target="../media/image45.png"/><Relationship Id="rId61" Type="http://schemas.openxmlformats.org/officeDocument/2006/relationships/image" Target="../media/image32.png"/><Relationship Id="rId82" Type="http://schemas.openxmlformats.org/officeDocument/2006/relationships/customXml" Target="../ink/ink241.xml"/><Relationship Id="rId19" Type="http://schemas.openxmlformats.org/officeDocument/2006/relationships/image" Target="../media/image11.png"/><Relationship Id="rId14" Type="http://schemas.openxmlformats.org/officeDocument/2006/relationships/customXml" Target="../ink/ink207.xml"/><Relationship Id="rId30" Type="http://schemas.openxmlformats.org/officeDocument/2006/relationships/customXml" Target="../ink/ink215.xml"/><Relationship Id="rId35" Type="http://schemas.openxmlformats.org/officeDocument/2006/relationships/image" Target="../media/image19.png"/><Relationship Id="rId56" Type="http://schemas.openxmlformats.org/officeDocument/2006/relationships/customXml" Target="../ink/ink228.xml"/><Relationship Id="rId77" Type="http://schemas.openxmlformats.org/officeDocument/2006/relationships/image" Target="../media/image40.png"/><Relationship Id="rId100" Type="http://schemas.openxmlformats.org/officeDocument/2006/relationships/customXml" Target="../ink/ink250.xml"/><Relationship Id="rId105" Type="http://schemas.openxmlformats.org/officeDocument/2006/relationships/image" Target="../media/image54.png"/><Relationship Id="rId8" Type="http://schemas.openxmlformats.org/officeDocument/2006/relationships/customXml" Target="../ink/ink204.xml"/><Relationship Id="rId51" Type="http://schemas.openxmlformats.org/officeDocument/2006/relationships/image" Target="../media/image27.png"/><Relationship Id="rId72" Type="http://schemas.openxmlformats.org/officeDocument/2006/relationships/customXml" Target="../ink/ink236.xml"/><Relationship Id="rId93" Type="http://schemas.openxmlformats.org/officeDocument/2006/relationships/image" Target="../media/image48.png"/><Relationship Id="rId98" Type="http://schemas.openxmlformats.org/officeDocument/2006/relationships/customXml" Target="../ink/ink249.xml"/><Relationship Id="rId3" Type="http://schemas.openxmlformats.org/officeDocument/2006/relationships/image" Target="../media/image3.png"/><Relationship Id="rId25" Type="http://schemas.openxmlformats.org/officeDocument/2006/relationships/image" Target="../media/image14.png"/><Relationship Id="rId46" Type="http://schemas.openxmlformats.org/officeDocument/2006/relationships/customXml" Target="../ink/ink223.xml"/><Relationship Id="rId67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78.xml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4.png"/><Relationship Id="rId4" Type="http://schemas.openxmlformats.org/officeDocument/2006/relationships/customXml" Target="../ink/ink197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png"/><Relationship Id="rId3" Type="http://schemas.openxmlformats.org/officeDocument/2006/relationships/customXml" Target="../ink/ink1980.xml"/><Relationship Id="rId7" Type="http://schemas.openxmlformats.org/officeDocument/2006/relationships/customXml" Target="../ink/ink1982.xml"/><Relationship Id="rId12" Type="http://schemas.openxmlformats.org/officeDocument/2006/relationships/image" Target="../media/image470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7.png"/><Relationship Id="rId11" Type="http://schemas.openxmlformats.org/officeDocument/2006/relationships/customXml" Target="../ink/ink1984.xml"/><Relationship Id="rId5" Type="http://schemas.openxmlformats.org/officeDocument/2006/relationships/customXml" Target="../ink/ink1981.xml"/><Relationship Id="rId10" Type="http://schemas.openxmlformats.org/officeDocument/2006/relationships/image" Target="../media/image469.png"/><Relationship Id="rId4" Type="http://schemas.openxmlformats.org/officeDocument/2006/relationships/image" Target="../media/image466.png"/><Relationship Id="rId9" Type="http://schemas.openxmlformats.org/officeDocument/2006/relationships/customXml" Target="../ink/ink198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png"/><Relationship Id="rId13" Type="http://schemas.openxmlformats.org/officeDocument/2006/relationships/customXml" Target="../ink/ink1990.xml"/><Relationship Id="rId18" Type="http://schemas.openxmlformats.org/officeDocument/2006/relationships/image" Target="../media/image473.png"/><Relationship Id="rId26" Type="http://schemas.openxmlformats.org/officeDocument/2006/relationships/image" Target="../media/image477.png"/><Relationship Id="rId3" Type="http://schemas.openxmlformats.org/officeDocument/2006/relationships/customXml" Target="../ink/ink1985.xml"/><Relationship Id="rId21" Type="http://schemas.openxmlformats.org/officeDocument/2006/relationships/customXml" Target="../ink/ink1994.xml"/><Relationship Id="rId7" Type="http://schemas.openxmlformats.org/officeDocument/2006/relationships/customXml" Target="../ink/ink1987.xml"/><Relationship Id="rId12" Type="http://schemas.openxmlformats.org/officeDocument/2006/relationships/image" Target="../media/image471.png"/><Relationship Id="rId17" Type="http://schemas.openxmlformats.org/officeDocument/2006/relationships/customXml" Target="../ink/ink1992.xml"/><Relationship Id="rId25" Type="http://schemas.openxmlformats.org/officeDocument/2006/relationships/customXml" Target="../ink/ink1996.xml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0" Type="http://schemas.openxmlformats.org/officeDocument/2006/relationships/image" Target="../media/image4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1" Type="http://schemas.openxmlformats.org/officeDocument/2006/relationships/customXml" Target="../ink/ink1989.xml"/><Relationship Id="rId24" Type="http://schemas.openxmlformats.org/officeDocument/2006/relationships/image" Target="../media/image476.png"/><Relationship Id="rId5" Type="http://schemas.openxmlformats.org/officeDocument/2006/relationships/customXml" Target="../ink/ink1986.xml"/><Relationship Id="rId15" Type="http://schemas.openxmlformats.org/officeDocument/2006/relationships/customXml" Target="../ink/ink1991.xml"/><Relationship Id="rId23" Type="http://schemas.openxmlformats.org/officeDocument/2006/relationships/customXml" Target="../ink/ink1995.xml"/><Relationship Id="rId28" Type="http://schemas.openxmlformats.org/officeDocument/2006/relationships/image" Target="../media/image478.png"/><Relationship Id="rId10" Type="http://schemas.openxmlformats.org/officeDocument/2006/relationships/image" Target="../media/image470.png"/><Relationship Id="rId19" Type="http://schemas.openxmlformats.org/officeDocument/2006/relationships/customXml" Target="../ink/ink1993.xml"/><Relationship Id="rId4" Type="http://schemas.openxmlformats.org/officeDocument/2006/relationships/image" Target="../media/image467.png"/><Relationship Id="rId9" Type="http://schemas.openxmlformats.org/officeDocument/2006/relationships/customXml" Target="../ink/ink1988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199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png"/><Relationship Id="rId13" Type="http://schemas.openxmlformats.org/officeDocument/2006/relationships/customXml" Target="../ink/ink2003.xml"/><Relationship Id="rId18" Type="http://schemas.openxmlformats.org/officeDocument/2006/relationships/image" Target="../media/image472.png"/><Relationship Id="rId26" Type="http://schemas.openxmlformats.org/officeDocument/2006/relationships/image" Target="../media/image476.png"/><Relationship Id="rId3" Type="http://schemas.openxmlformats.org/officeDocument/2006/relationships/customXml" Target="../ink/ink1998.xml"/><Relationship Id="rId21" Type="http://schemas.openxmlformats.org/officeDocument/2006/relationships/customXml" Target="../ink/ink2007.xml"/><Relationship Id="rId7" Type="http://schemas.openxmlformats.org/officeDocument/2006/relationships/customXml" Target="../ink/ink2000.xml"/><Relationship Id="rId12" Type="http://schemas.openxmlformats.org/officeDocument/2006/relationships/image" Target="../media/image479.png"/><Relationship Id="rId17" Type="http://schemas.openxmlformats.org/officeDocument/2006/relationships/customXml" Target="../ink/ink2005.xml"/><Relationship Id="rId25" Type="http://schemas.openxmlformats.org/officeDocument/2006/relationships/customXml" Target="../ink/ink2009.xml"/><Relationship Id="rId2" Type="http://schemas.openxmlformats.org/officeDocument/2006/relationships/image" Target="../media/image465.png"/><Relationship Id="rId16" Type="http://schemas.openxmlformats.org/officeDocument/2006/relationships/image" Target="../media/image24.png"/><Relationship Id="rId20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1" Type="http://schemas.openxmlformats.org/officeDocument/2006/relationships/customXml" Target="../ink/ink2002.xml"/><Relationship Id="rId24" Type="http://schemas.openxmlformats.org/officeDocument/2006/relationships/image" Target="../media/image475.png"/><Relationship Id="rId5" Type="http://schemas.openxmlformats.org/officeDocument/2006/relationships/customXml" Target="../ink/ink1999.xml"/><Relationship Id="rId15" Type="http://schemas.openxmlformats.org/officeDocument/2006/relationships/customXml" Target="../ink/ink2004.xml"/><Relationship Id="rId23" Type="http://schemas.openxmlformats.org/officeDocument/2006/relationships/customXml" Target="../ink/ink2008.xml"/><Relationship Id="rId28" Type="http://schemas.openxmlformats.org/officeDocument/2006/relationships/image" Target="../media/image477.png"/><Relationship Id="rId10" Type="http://schemas.openxmlformats.org/officeDocument/2006/relationships/image" Target="../media/image470.png"/><Relationship Id="rId19" Type="http://schemas.openxmlformats.org/officeDocument/2006/relationships/customXml" Target="../ink/ink2006.xml"/><Relationship Id="rId4" Type="http://schemas.openxmlformats.org/officeDocument/2006/relationships/image" Target="../media/image467.png"/><Relationship Id="rId9" Type="http://schemas.openxmlformats.org/officeDocument/2006/relationships/customXml" Target="../ink/ink2001.xml"/><Relationship Id="rId14" Type="http://schemas.openxmlformats.org/officeDocument/2006/relationships/image" Target="../media/image480.png"/><Relationship Id="rId22" Type="http://schemas.openxmlformats.org/officeDocument/2006/relationships/image" Target="../media/image474.png"/><Relationship Id="rId27" Type="http://schemas.openxmlformats.org/officeDocument/2006/relationships/customXml" Target="../ink/ink2010.xml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16.xml"/><Relationship Id="rId18" Type="http://schemas.openxmlformats.org/officeDocument/2006/relationships/image" Target="../media/image473.png"/><Relationship Id="rId26" Type="http://schemas.openxmlformats.org/officeDocument/2006/relationships/image" Target="../media/image477.png"/><Relationship Id="rId3" Type="http://schemas.openxmlformats.org/officeDocument/2006/relationships/customXml" Target="../ink/ink2011.xml"/><Relationship Id="rId21" Type="http://schemas.openxmlformats.org/officeDocument/2006/relationships/customXml" Target="../ink/ink2020.xml"/><Relationship Id="rId34" Type="http://schemas.openxmlformats.org/officeDocument/2006/relationships/image" Target="../media/image484.png"/><Relationship Id="rId7" Type="http://schemas.openxmlformats.org/officeDocument/2006/relationships/customXml" Target="../ink/ink2013.xml"/><Relationship Id="rId12" Type="http://schemas.openxmlformats.org/officeDocument/2006/relationships/image" Target="../media/image480.png"/><Relationship Id="rId17" Type="http://schemas.openxmlformats.org/officeDocument/2006/relationships/customXml" Target="../ink/ink2018.xml"/><Relationship Id="rId25" Type="http://schemas.openxmlformats.org/officeDocument/2006/relationships/customXml" Target="../ink/ink2022.xml"/><Relationship Id="rId33" Type="http://schemas.openxmlformats.org/officeDocument/2006/relationships/customXml" Target="../ink/ink2026.xml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0" Type="http://schemas.openxmlformats.org/officeDocument/2006/relationships/image" Target="../media/image474.png"/><Relationship Id="rId29" Type="http://schemas.openxmlformats.org/officeDocument/2006/relationships/customXml" Target="../ink/ink20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1" Type="http://schemas.openxmlformats.org/officeDocument/2006/relationships/customXml" Target="../ink/ink2015.xml"/><Relationship Id="rId24" Type="http://schemas.openxmlformats.org/officeDocument/2006/relationships/image" Target="../media/image476.png"/><Relationship Id="rId32" Type="http://schemas.openxmlformats.org/officeDocument/2006/relationships/image" Target="../media/image483.png"/><Relationship Id="rId5" Type="http://schemas.openxmlformats.org/officeDocument/2006/relationships/customXml" Target="../ink/ink2012.xml"/><Relationship Id="rId15" Type="http://schemas.openxmlformats.org/officeDocument/2006/relationships/customXml" Target="../ink/ink2017.xml"/><Relationship Id="rId23" Type="http://schemas.openxmlformats.org/officeDocument/2006/relationships/customXml" Target="../ink/ink2021.xml"/><Relationship Id="rId28" Type="http://schemas.openxmlformats.org/officeDocument/2006/relationships/image" Target="../media/image481.png"/><Relationship Id="rId10" Type="http://schemas.openxmlformats.org/officeDocument/2006/relationships/image" Target="../media/image470.png"/><Relationship Id="rId19" Type="http://schemas.openxmlformats.org/officeDocument/2006/relationships/customXml" Target="../ink/ink2019.xml"/><Relationship Id="rId31" Type="http://schemas.openxmlformats.org/officeDocument/2006/relationships/customXml" Target="../ink/ink2025.xml"/><Relationship Id="rId4" Type="http://schemas.openxmlformats.org/officeDocument/2006/relationships/image" Target="../media/image467.png"/><Relationship Id="rId9" Type="http://schemas.openxmlformats.org/officeDocument/2006/relationships/customXml" Target="../ink/ink2014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023.xml"/><Relationship Id="rId30" Type="http://schemas.openxmlformats.org/officeDocument/2006/relationships/image" Target="../media/image482.png"/><Relationship Id="rId8" Type="http://schemas.openxmlformats.org/officeDocument/2006/relationships/image" Target="../media/image469.png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32.xml"/><Relationship Id="rId18" Type="http://schemas.openxmlformats.org/officeDocument/2006/relationships/image" Target="../media/image473.png"/><Relationship Id="rId26" Type="http://schemas.openxmlformats.org/officeDocument/2006/relationships/image" Target="../media/image477.png"/><Relationship Id="rId39" Type="http://schemas.openxmlformats.org/officeDocument/2006/relationships/customXml" Target="../ink/ink2045.xml"/><Relationship Id="rId21" Type="http://schemas.openxmlformats.org/officeDocument/2006/relationships/customXml" Target="../ink/ink2036.xml"/><Relationship Id="rId34" Type="http://schemas.openxmlformats.org/officeDocument/2006/relationships/image" Target="../media/image486.png"/><Relationship Id="rId42" Type="http://schemas.openxmlformats.org/officeDocument/2006/relationships/image" Target="../media/image490.png"/><Relationship Id="rId7" Type="http://schemas.openxmlformats.org/officeDocument/2006/relationships/customXml" Target="../ink/ink2029.xml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0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1" Type="http://schemas.openxmlformats.org/officeDocument/2006/relationships/customXml" Target="../ink/ink2031.xml"/><Relationship Id="rId24" Type="http://schemas.openxmlformats.org/officeDocument/2006/relationships/image" Target="../media/image476.png"/><Relationship Id="rId32" Type="http://schemas.openxmlformats.org/officeDocument/2006/relationships/image" Target="../media/image485.png"/><Relationship Id="rId37" Type="http://schemas.openxmlformats.org/officeDocument/2006/relationships/customXml" Target="../ink/ink2044.xml"/><Relationship Id="rId40" Type="http://schemas.openxmlformats.org/officeDocument/2006/relationships/image" Target="../media/image489.png"/><Relationship Id="rId45" Type="http://schemas.openxmlformats.org/officeDocument/2006/relationships/customXml" Target="../ink/ink2048.xml"/><Relationship Id="rId5" Type="http://schemas.openxmlformats.org/officeDocument/2006/relationships/customXml" Target="../ink/ink2028.xml"/><Relationship Id="rId15" Type="http://schemas.openxmlformats.org/officeDocument/2006/relationships/customXml" Target="../ink/ink2033.xml"/><Relationship Id="rId23" Type="http://schemas.openxmlformats.org/officeDocument/2006/relationships/customXml" Target="../ink/ink2037.xml"/><Relationship Id="rId28" Type="http://schemas.openxmlformats.org/officeDocument/2006/relationships/image" Target="../media/image483.png"/><Relationship Id="rId36" Type="http://schemas.openxmlformats.org/officeDocument/2006/relationships/image" Target="../media/image487.png"/><Relationship Id="rId10" Type="http://schemas.openxmlformats.org/officeDocument/2006/relationships/image" Target="../media/image470.png"/><Relationship Id="rId19" Type="http://schemas.openxmlformats.org/officeDocument/2006/relationships/customXml" Target="../ink/ink2035.xml"/><Relationship Id="rId31" Type="http://schemas.openxmlformats.org/officeDocument/2006/relationships/customXml" Target="../ink/ink2041.xml"/><Relationship Id="rId44" Type="http://schemas.openxmlformats.org/officeDocument/2006/relationships/image" Target="../media/image491.png"/><Relationship Id="rId4" Type="http://schemas.openxmlformats.org/officeDocument/2006/relationships/image" Target="../media/image467.png"/><Relationship Id="rId9" Type="http://schemas.openxmlformats.org/officeDocument/2006/relationships/customXml" Target="../ink/ink2030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039.xml"/><Relationship Id="rId30" Type="http://schemas.openxmlformats.org/officeDocument/2006/relationships/image" Target="../media/image484.png"/><Relationship Id="rId35" Type="http://schemas.openxmlformats.org/officeDocument/2006/relationships/customXml" Target="../ink/ink2043.xml"/><Relationship Id="rId43" Type="http://schemas.openxmlformats.org/officeDocument/2006/relationships/customXml" Target="../ink/ink2047.xml"/><Relationship Id="rId8" Type="http://schemas.openxmlformats.org/officeDocument/2006/relationships/image" Target="../media/image469.png"/><Relationship Id="rId3" Type="http://schemas.openxmlformats.org/officeDocument/2006/relationships/customXml" Target="../ink/ink2027.xml"/><Relationship Id="rId12" Type="http://schemas.openxmlformats.org/officeDocument/2006/relationships/image" Target="../media/image480.png"/><Relationship Id="rId17" Type="http://schemas.openxmlformats.org/officeDocument/2006/relationships/customXml" Target="../ink/ink2034.xml"/><Relationship Id="rId25" Type="http://schemas.openxmlformats.org/officeDocument/2006/relationships/customXml" Target="../ink/ink2038.xml"/><Relationship Id="rId33" Type="http://schemas.openxmlformats.org/officeDocument/2006/relationships/customXml" Target="../ink/ink2042.xml"/><Relationship Id="rId38" Type="http://schemas.openxmlformats.org/officeDocument/2006/relationships/image" Target="../media/image488.png"/><Relationship Id="rId46" Type="http://schemas.openxmlformats.org/officeDocument/2006/relationships/image" Target="../media/image492.png"/><Relationship Id="rId20" Type="http://schemas.openxmlformats.org/officeDocument/2006/relationships/image" Target="../media/image474.png"/><Relationship Id="rId41" Type="http://schemas.openxmlformats.org/officeDocument/2006/relationships/customXml" Target="../ink/ink2046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2.xml"/><Relationship Id="rId21" Type="http://schemas.openxmlformats.org/officeDocument/2006/relationships/image" Target="../media/image12.png"/><Relationship Id="rId42" Type="http://schemas.openxmlformats.org/officeDocument/2006/relationships/customXml" Target="../ink/ink274.xml"/><Relationship Id="rId63" Type="http://schemas.openxmlformats.org/officeDocument/2006/relationships/image" Target="../media/image33.png"/><Relationship Id="rId84" Type="http://schemas.openxmlformats.org/officeDocument/2006/relationships/customXml" Target="../ink/ink295.xml"/><Relationship Id="rId16" Type="http://schemas.openxmlformats.org/officeDocument/2006/relationships/customXml" Target="../ink/ink261.xml"/><Relationship Id="rId107" Type="http://schemas.openxmlformats.org/officeDocument/2006/relationships/image" Target="../media/image55.png"/><Relationship Id="rId11" Type="http://schemas.openxmlformats.org/officeDocument/2006/relationships/image" Target="../media/image7.png"/><Relationship Id="rId32" Type="http://schemas.openxmlformats.org/officeDocument/2006/relationships/customXml" Target="../ink/ink269.xml"/><Relationship Id="rId37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customXml" Target="../ink/ink282.xml"/><Relationship Id="rId74" Type="http://schemas.openxmlformats.org/officeDocument/2006/relationships/customXml" Target="../ink/ink290.xml"/><Relationship Id="rId79" Type="http://schemas.openxmlformats.org/officeDocument/2006/relationships/image" Target="../media/image41.png"/><Relationship Id="rId102" Type="http://schemas.openxmlformats.org/officeDocument/2006/relationships/customXml" Target="../ink/ink304.xml"/><Relationship Id="rId123" Type="http://schemas.openxmlformats.org/officeDocument/2006/relationships/customXml" Target="../ink/ink315.xml"/><Relationship Id="rId128" Type="http://schemas.openxmlformats.org/officeDocument/2006/relationships/image" Target="../media/image65.png"/><Relationship Id="rId5" Type="http://schemas.openxmlformats.org/officeDocument/2006/relationships/image" Target="../media/image4.png"/><Relationship Id="rId90" Type="http://schemas.openxmlformats.org/officeDocument/2006/relationships/customXml" Target="../ink/ink298.xml"/><Relationship Id="rId95" Type="http://schemas.openxmlformats.org/officeDocument/2006/relationships/image" Target="../media/image49.png"/><Relationship Id="rId22" Type="http://schemas.openxmlformats.org/officeDocument/2006/relationships/customXml" Target="../ink/ink264.xml"/><Relationship Id="rId27" Type="http://schemas.openxmlformats.org/officeDocument/2006/relationships/image" Target="../media/image15.png"/><Relationship Id="rId43" Type="http://schemas.openxmlformats.org/officeDocument/2006/relationships/image" Target="../media/image23.png"/><Relationship Id="rId48" Type="http://schemas.openxmlformats.org/officeDocument/2006/relationships/customXml" Target="../ink/ink277.xml"/><Relationship Id="rId64" Type="http://schemas.openxmlformats.org/officeDocument/2006/relationships/customXml" Target="../ink/ink285.xml"/><Relationship Id="rId69" Type="http://schemas.openxmlformats.org/officeDocument/2006/relationships/image" Target="../media/image36.png"/><Relationship Id="rId113" Type="http://schemas.openxmlformats.org/officeDocument/2006/relationships/image" Target="../media/image58.png"/><Relationship Id="rId118" Type="http://schemas.openxmlformats.org/officeDocument/2006/relationships/image" Target="../media/image60.png"/><Relationship Id="rId134" Type="http://schemas.openxmlformats.org/officeDocument/2006/relationships/image" Target="../media/image68.png"/><Relationship Id="rId80" Type="http://schemas.openxmlformats.org/officeDocument/2006/relationships/customXml" Target="../ink/ink293.xml"/><Relationship Id="rId85" Type="http://schemas.openxmlformats.org/officeDocument/2006/relationships/image" Target="../media/image44.png"/><Relationship Id="rId12" Type="http://schemas.openxmlformats.org/officeDocument/2006/relationships/customXml" Target="../ink/ink259.xml"/><Relationship Id="rId17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customXml" Target="../ink/ink272.xml"/><Relationship Id="rId59" Type="http://schemas.openxmlformats.org/officeDocument/2006/relationships/image" Target="../media/image31.png"/><Relationship Id="rId103" Type="http://schemas.openxmlformats.org/officeDocument/2006/relationships/image" Target="../media/image53.png"/><Relationship Id="rId108" Type="http://schemas.openxmlformats.org/officeDocument/2006/relationships/customXml" Target="../ink/ink307.xml"/><Relationship Id="rId124" Type="http://schemas.openxmlformats.org/officeDocument/2006/relationships/image" Target="../media/image63.png"/><Relationship Id="rId129" Type="http://schemas.openxmlformats.org/officeDocument/2006/relationships/customXml" Target="../ink/ink318.xml"/><Relationship Id="rId54" Type="http://schemas.openxmlformats.org/officeDocument/2006/relationships/customXml" Target="../ink/ink280.xml"/><Relationship Id="rId70" Type="http://schemas.openxmlformats.org/officeDocument/2006/relationships/customXml" Target="../ink/ink288.xml"/><Relationship Id="rId75" Type="http://schemas.openxmlformats.org/officeDocument/2006/relationships/image" Target="../media/image39.png"/><Relationship Id="rId91" Type="http://schemas.openxmlformats.org/officeDocument/2006/relationships/image" Target="../media/image47.png"/><Relationship Id="rId96" Type="http://schemas.openxmlformats.org/officeDocument/2006/relationships/customXml" Target="../ink/ink30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6.xml"/><Relationship Id="rId23" Type="http://schemas.openxmlformats.org/officeDocument/2006/relationships/image" Target="../media/image13.png"/><Relationship Id="rId28" Type="http://schemas.openxmlformats.org/officeDocument/2006/relationships/customXml" Target="../ink/ink267.xml"/><Relationship Id="rId49" Type="http://schemas.openxmlformats.org/officeDocument/2006/relationships/image" Target="../media/image26.png"/><Relationship Id="rId114" Type="http://schemas.openxmlformats.org/officeDocument/2006/relationships/customXml" Target="../ink/ink310.xml"/><Relationship Id="rId119" Type="http://schemas.openxmlformats.org/officeDocument/2006/relationships/customXml" Target="../ink/ink313.xml"/><Relationship Id="rId44" Type="http://schemas.openxmlformats.org/officeDocument/2006/relationships/customXml" Target="../ink/ink275.xml"/><Relationship Id="rId60" Type="http://schemas.openxmlformats.org/officeDocument/2006/relationships/customXml" Target="../ink/ink283.xml"/><Relationship Id="rId65" Type="http://schemas.openxmlformats.org/officeDocument/2006/relationships/image" Target="../media/image34.png"/><Relationship Id="rId81" Type="http://schemas.openxmlformats.org/officeDocument/2006/relationships/image" Target="../media/image42.png"/><Relationship Id="rId86" Type="http://schemas.openxmlformats.org/officeDocument/2006/relationships/customXml" Target="../ink/ink296.xml"/><Relationship Id="rId130" Type="http://schemas.openxmlformats.org/officeDocument/2006/relationships/image" Target="../media/image66.png"/><Relationship Id="rId13" Type="http://schemas.openxmlformats.org/officeDocument/2006/relationships/image" Target="../media/image8.png"/><Relationship Id="rId18" Type="http://schemas.openxmlformats.org/officeDocument/2006/relationships/customXml" Target="../ink/ink262.xml"/><Relationship Id="rId39" Type="http://schemas.openxmlformats.org/officeDocument/2006/relationships/image" Target="../media/image21.png"/><Relationship Id="rId109" Type="http://schemas.openxmlformats.org/officeDocument/2006/relationships/image" Target="../media/image56.png"/><Relationship Id="rId34" Type="http://schemas.openxmlformats.org/officeDocument/2006/relationships/customXml" Target="../ink/ink270.xml"/><Relationship Id="rId50" Type="http://schemas.openxmlformats.org/officeDocument/2006/relationships/customXml" Target="../ink/ink278.xml"/><Relationship Id="rId55" Type="http://schemas.openxmlformats.org/officeDocument/2006/relationships/image" Target="../media/image29.png"/><Relationship Id="rId76" Type="http://schemas.openxmlformats.org/officeDocument/2006/relationships/customXml" Target="../ink/ink291.xml"/><Relationship Id="rId97" Type="http://schemas.openxmlformats.org/officeDocument/2006/relationships/image" Target="../media/image50.png"/><Relationship Id="rId104" Type="http://schemas.openxmlformats.org/officeDocument/2006/relationships/customXml" Target="../ink/ink305.xml"/><Relationship Id="rId120" Type="http://schemas.openxmlformats.org/officeDocument/2006/relationships/image" Target="../media/image61.png"/><Relationship Id="rId125" Type="http://schemas.openxmlformats.org/officeDocument/2006/relationships/customXml" Target="../ink/ink316.xml"/><Relationship Id="rId7" Type="http://schemas.openxmlformats.org/officeDocument/2006/relationships/image" Target="../media/image5.png"/><Relationship Id="rId71" Type="http://schemas.openxmlformats.org/officeDocument/2006/relationships/image" Target="../media/image37.png"/><Relationship Id="rId92" Type="http://schemas.openxmlformats.org/officeDocument/2006/relationships/customXml" Target="../ink/ink299.xml"/><Relationship Id="rId2" Type="http://schemas.openxmlformats.org/officeDocument/2006/relationships/customXml" Target="../ink/ink254.xml"/><Relationship Id="rId29" Type="http://schemas.openxmlformats.org/officeDocument/2006/relationships/image" Target="../media/image16.png"/><Relationship Id="rId24" Type="http://schemas.openxmlformats.org/officeDocument/2006/relationships/customXml" Target="../ink/ink265.xml"/><Relationship Id="rId40" Type="http://schemas.openxmlformats.org/officeDocument/2006/relationships/customXml" Target="../ink/ink273.xml"/><Relationship Id="rId45" Type="http://schemas.openxmlformats.org/officeDocument/2006/relationships/image" Target="../media/image24.png"/><Relationship Id="rId66" Type="http://schemas.openxmlformats.org/officeDocument/2006/relationships/customXml" Target="../ink/ink286.xml"/><Relationship Id="rId87" Type="http://schemas.openxmlformats.org/officeDocument/2006/relationships/image" Target="../media/image45.png"/><Relationship Id="rId110" Type="http://schemas.openxmlformats.org/officeDocument/2006/relationships/customXml" Target="../ink/ink308.xml"/><Relationship Id="rId115" Type="http://schemas.openxmlformats.org/officeDocument/2006/relationships/customXml" Target="../ink/ink311.xml"/><Relationship Id="rId131" Type="http://schemas.openxmlformats.org/officeDocument/2006/relationships/customXml" Target="../ink/ink319.xml"/><Relationship Id="rId61" Type="http://schemas.openxmlformats.org/officeDocument/2006/relationships/image" Target="../media/image32.png"/><Relationship Id="rId82" Type="http://schemas.openxmlformats.org/officeDocument/2006/relationships/customXml" Target="../ink/ink294.xml"/><Relationship Id="rId19" Type="http://schemas.openxmlformats.org/officeDocument/2006/relationships/image" Target="../media/image11.png"/><Relationship Id="rId14" Type="http://schemas.openxmlformats.org/officeDocument/2006/relationships/customXml" Target="../ink/ink260.xml"/><Relationship Id="rId30" Type="http://schemas.openxmlformats.org/officeDocument/2006/relationships/customXml" Target="../ink/ink268.xml"/><Relationship Id="rId35" Type="http://schemas.openxmlformats.org/officeDocument/2006/relationships/image" Target="../media/image19.png"/><Relationship Id="rId56" Type="http://schemas.openxmlformats.org/officeDocument/2006/relationships/customXml" Target="../ink/ink281.xml"/><Relationship Id="rId77" Type="http://schemas.openxmlformats.org/officeDocument/2006/relationships/image" Target="../media/image40.png"/><Relationship Id="rId100" Type="http://schemas.openxmlformats.org/officeDocument/2006/relationships/customXml" Target="../ink/ink303.xml"/><Relationship Id="rId105" Type="http://schemas.openxmlformats.org/officeDocument/2006/relationships/image" Target="../media/image54.png"/><Relationship Id="rId126" Type="http://schemas.openxmlformats.org/officeDocument/2006/relationships/image" Target="../media/image64.png"/><Relationship Id="rId8" Type="http://schemas.openxmlformats.org/officeDocument/2006/relationships/customXml" Target="../ink/ink257.xml"/><Relationship Id="rId51" Type="http://schemas.openxmlformats.org/officeDocument/2006/relationships/image" Target="../media/image27.png"/><Relationship Id="rId72" Type="http://schemas.openxmlformats.org/officeDocument/2006/relationships/customXml" Target="../ink/ink289.xml"/><Relationship Id="rId93" Type="http://schemas.openxmlformats.org/officeDocument/2006/relationships/image" Target="../media/image48.png"/><Relationship Id="rId98" Type="http://schemas.openxmlformats.org/officeDocument/2006/relationships/customXml" Target="../ink/ink302.xml"/><Relationship Id="rId121" Type="http://schemas.openxmlformats.org/officeDocument/2006/relationships/customXml" Target="../ink/ink314.xml"/><Relationship Id="rId3" Type="http://schemas.openxmlformats.org/officeDocument/2006/relationships/image" Target="../media/image3.png"/><Relationship Id="rId25" Type="http://schemas.openxmlformats.org/officeDocument/2006/relationships/image" Target="../media/image14.png"/><Relationship Id="rId46" Type="http://schemas.openxmlformats.org/officeDocument/2006/relationships/customXml" Target="../ink/ink276.xml"/><Relationship Id="rId67" Type="http://schemas.openxmlformats.org/officeDocument/2006/relationships/image" Target="../media/image35.png"/><Relationship Id="rId116" Type="http://schemas.openxmlformats.org/officeDocument/2006/relationships/image" Target="../media/image59.png"/><Relationship Id="rId20" Type="http://schemas.openxmlformats.org/officeDocument/2006/relationships/customXml" Target="../ink/ink263.xml"/><Relationship Id="rId41" Type="http://schemas.openxmlformats.org/officeDocument/2006/relationships/image" Target="../media/image22.png"/><Relationship Id="rId62" Type="http://schemas.openxmlformats.org/officeDocument/2006/relationships/customXml" Target="../ink/ink284.xml"/><Relationship Id="rId83" Type="http://schemas.openxmlformats.org/officeDocument/2006/relationships/image" Target="../media/image43.png"/><Relationship Id="rId88" Type="http://schemas.openxmlformats.org/officeDocument/2006/relationships/customXml" Target="../ink/ink297.xml"/><Relationship Id="rId111" Type="http://schemas.openxmlformats.org/officeDocument/2006/relationships/image" Target="../media/image57.png"/><Relationship Id="rId132" Type="http://schemas.openxmlformats.org/officeDocument/2006/relationships/image" Target="../media/image67.png"/><Relationship Id="rId15" Type="http://schemas.openxmlformats.org/officeDocument/2006/relationships/image" Target="../media/image9.png"/><Relationship Id="rId36" Type="http://schemas.openxmlformats.org/officeDocument/2006/relationships/customXml" Target="../ink/ink271.xml"/><Relationship Id="rId57" Type="http://schemas.openxmlformats.org/officeDocument/2006/relationships/image" Target="../media/image30.png"/><Relationship Id="rId106" Type="http://schemas.openxmlformats.org/officeDocument/2006/relationships/customXml" Target="../ink/ink306.xml"/><Relationship Id="rId127" Type="http://schemas.openxmlformats.org/officeDocument/2006/relationships/customXml" Target="../ink/ink317.xml"/><Relationship Id="rId10" Type="http://schemas.openxmlformats.org/officeDocument/2006/relationships/customXml" Target="../ink/ink258.xml"/><Relationship Id="rId31" Type="http://schemas.openxmlformats.org/officeDocument/2006/relationships/image" Target="../media/image17.png"/><Relationship Id="rId52" Type="http://schemas.openxmlformats.org/officeDocument/2006/relationships/customXml" Target="../ink/ink279.xml"/><Relationship Id="rId73" Type="http://schemas.openxmlformats.org/officeDocument/2006/relationships/image" Target="../media/image38.png"/><Relationship Id="rId78" Type="http://schemas.openxmlformats.org/officeDocument/2006/relationships/customXml" Target="../ink/ink292.xml"/><Relationship Id="rId94" Type="http://schemas.openxmlformats.org/officeDocument/2006/relationships/customXml" Target="../ink/ink300.xml"/><Relationship Id="rId99" Type="http://schemas.openxmlformats.org/officeDocument/2006/relationships/image" Target="../media/image51.png"/><Relationship Id="rId101" Type="http://schemas.openxmlformats.org/officeDocument/2006/relationships/image" Target="../media/image52.png"/><Relationship Id="rId122" Type="http://schemas.openxmlformats.org/officeDocument/2006/relationships/image" Target="../media/image62.png"/><Relationship Id="rId4" Type="http://schemas.openxmlformats.org/officeDocument/2006/relationships/customXml" Target="../ink/ink255.xml"/><Relationship Id="rId9" Type="http://schemas.openxmlformats.org/officeDocument/2006/relationships/image" Target="../media/image6.png"/><Relationship Id="rId26" Type="http://schemas.openxmlformats.org/officeDocument/2006/relationships/customXml" Target="../ink/ink266.xml"/><Relationship Id="rId47" Type="http://schemas.openxmlformats.org/officeDocument/2006/relationships/image" Target="../media/image25.png"/><Relationship Id="rId68" Type="http://schemas.openxmlformats.org/officeDocument/2006/relationships/customXml" Target="../ink/ink287.xml"/><Relationship Id="rId89" Type="http://schemas.openxmlformats.org/officeDocument/2006/relationships/image" Target="../media/image46.png"/><Relationship Id="rId112" Type="http://schemas.openxmlformats.org/officeDocument/2006/relationships/customXml" Target="../ink/ink309.xml"/><Relationship Id="rId133" Type="http://schemas.openxmlformats.org/officeDocument/2006/relationships/customXml" Target="../ink/ink320.xml"/></Relationships>
</file>

<file path=ppt/slides/_rels/slide9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54.xml"/><Relationship Id="rId18" Type="http://schemas.openxmlformats.org/officeDocument/2006/relationships/image" Target="../media/image473.png"/><Relationship Id="rId26" Type="http://schemas.openxmlformats.org/officeDocument/2006/relationships/image" Target="../media/image477.png"/><Relationship Id="rId39" Type="http://schemas.openxmlformats.org/officeDocument/2006/relationships/customXml" Target="../ink/ink2067.xml"/><Relationship Id="rId21" Type="http://schemas.openxmlformats.org/officeDocument/2006/relationships/customXml" Target="../ink/ink2058.xml"/><Relationship Id="rId34" Type="http://schemas.openxmlformats.org/officeDocument/2006/relationships/image" Target="../media/image486.png"/><Relationship Id="rId42" Type="http://schemas.openxmlformats.org/officeDocument/2006/relationships/image" Target="../media/image490.png"/><Relationship Id="rId47" Type="http://schemas.openxmlformats.org/officeDocument/2006/relationships/customXml" Target="../ink/ink2071.xml"/><Relationship Id="rId50" Type="http://schemas.openxmlformats.org/officeDocument/2006/relationships/image" Target="../media/image494.png"/><Relationship Id="rId55" Type="http://schemas.openxmlformats.org/officeDocument/2006/relationships/customXml" Target="../ink/ink2075.xml"/><Relationship Id="rId7" Type="http://schemas.openxmlformats.org/officeDocument/2006/relationships/customXml" Target="../ink/ink2051.xml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062.xml"/><Relationship Id="rId11" Type="http://schemas.openxmlformats.org/officeDocument/2006/relationships/customXml" Target="../ink/ink2053.xml"/><Relationship Id="rId24" Type="http://schemas.openxmlformats.org/officeDocument/2006/relationships/image" Target="../media/image476.png"/><Relationship Id="rId32" Type="http://schemas.openxmlformats.org/officeDocument/2006/relationships/image" Target="../media/image485.png"/><Relationship Id="rId37" Type="http://schemas.openxmlformats.org/officeDocument/2006/relationships/customXml" Target="../ink/ink2066.xml"/><Relationship Id="rId40" Type="http://schemas.openxmlformats.org/officeDocument/2006/relationships/image" Target="../media/image489.png"/><Relationship Id="rId45" Type="http://schemas.openxmlformats.org/officeDocument/2006/relationships/customXml" Target="../ink/ink2070.xml"/><Relationship Id="rId53" Type="http://schemas.openxmlformats.org/officeDocument/2006/relationships/customXml" Target="../ink/ink2074.xml"/><Relationship Id="rId58" Type="http://schemas.openxmlformats.org/officeDocument/2006/relationships/image" Target="../media/image498.png"/><Relationship Id="rId5" Type="http://schemas.openxmlformats.org/officeDocument/2006/relationships/customXml" Target="../ink/ink2050.xml"/><Relationship Id="rId19" Type="http://schemas.openxmlformats.org/officeDocument/2006/relationships/customXml" Target="../ink/ink2057.xml"/><Relationship Id="rId4" Type="http://schemas.openxmlformats.org/officeDocument/2006/relationships/image" Target="../media/image467.png"/><Relationship Id="rId9" Type="http://schemas.openxmlformats.org/officeDocument/2006/relationships/customXml" Target="../ink/ink2052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061.xml"/><Relationship Id="rId30" Type="http://schemas.openxmlformats.org/officeDocument/2006/relationships/image" Target="../media/image484.png"/><Relationship Id="rId35" Type="http://schemas.openxmlformats.org/officeDocument/2006/relationships/customXml" Target="../ink/ink2065.xml"/><Relationship Id="rId43" Type="http://schemas.openxmlformats.org/officeDocument/2006/relationships/customXml" Target="../ink/ink2069.xml"/><Relationship Id="rId48" Type="http://schemas.openxmlformats.org/officeDocument/2006/relationships/image" Target="../media/image493.png"/><Relationship Id="rId56" Type="http://schemas.openxmlformats.org/officeDocument/2006/relationships/image" Target="../media/image497.png"/><Relationship Id="rId8" Type="http://schemas.openxmlformats.org/officeDocument/2006/relationships/image" Target="../media/image469.png"/><Relationship Id="rId51" Type="http://schemas.openxmlformats.org/officeDocument/2006/relationships/customXml" Target="../ink/ink2073.xml"/><Relationship Id="rId3" Type="http://schemas.openxmlformats.org/officeDocument/2006/relationships/customXml" Target="../ink/ink2049.xml"/><Relationship Id="rId12" Type="http://schemas.openxmlformats.org/officeDocument/2006/relationships/image" Target="../media/image480.png"/><Relationship Id="rId17" Type="http://schemas.openxmlformats.org/officeDocument/2006/relationships/customXml" Target="../ink/ink2056.xml"/><Relationship Id="rId25" Type="http://schemas.openxmlformats.org/officeDocument/2006/relationships/customXml" Target="../ink/ink2060.xml"/><Relationship Id="rId33" Type="http://schemas.openxmlformats.org/officeDocument/2006/relationships/customXml" Target="../ink/ink2064.xml"/><Relationship Id="rId38" Type="http://schemas.openxmlformats.org/officeDocument/2006/relationships/image" Target="../media/image488.png"/><Relationship Id="rId46" Type="http://schemas.openxmlformats.org/officeDocument/2006/relationships/image" Target="../media/image492.png"/><Relationship Id="rId59" Type="http://schemas.openxmlformats.org/officeDocument/2006/relationships/customXml" Target="../ink/ink2077.xml"/><Relationship Id="rId20" Type="http://schemas.openxmlformats.org/officeDocument/2006/relationships/image" Target="../media/image474.png"/><Relationship Id="rId41" Type="http://schemas.openxmlformats.org/officeDocument/2006/relationships/customXml" Target="../ink/ink2068.xml"/><Relationship Id="rId54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055.xml"/><Relationship Id="rId23" Type="http://schemas.openxmlformats.org/officeDocument/2006/relationships/customXml" Target="../ink/ink2059.xml"/><Relationship Id="rId28" Type="http://schemas.openxmlformats.org/officeDocument/2006/relationships/image" Target="../media/image483.png"/><Relationship Id="rId36" Type="http://schemas.openxmlformats.org/officeDocument/2006/relationships/image" Target="../media/image487.png"/><Relationship Id="rId49" Type="http://schemas.openxmlformats.org/officeDocument/2006/relationships/customXml" Target="../ink/ink2072.xml"/><Relationship Id="rId57" Type="http://schemas.openxmlformats.org/officeDocument/2006/relationships/customXml" Target="../ink/ink2076.xml"/><Relationship Id="rId10" Type="http://schemas.openxmlformats.org/officeDocument/2006/relationships/image" Target="../media/image470.png"/><Relationship Id="rId31" Type="http://schemas.openxmlformats.org/officeDocument/2006/relationships/customXml" Target="../ink/ink2063.xml"/><Relationship Id="rId44" Type="http://schemas.openxmlformats.org/officeDocument/2006/relationships/image" Target="../media/image491.png"/><Relationship Id="rId52" Type="http://schemas.openxmlformats.org/officeDocument/2006/relationships/image" Target="../media/image495.png"/><Relationship Id="rId60" Type="http://schemas.openxmlformats.org/officeDocument/2006/relationships/image" Target="../media/image499.png"/></Relationships>
</file>

<file path=ppt/slides/_rels/slide9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83.xml"/><Relationship Id="rId18" Type="http://schemas.openxmlformats.org/officeDocument/2006/relationships/image" Target="../media/image473.png"/><Relationship Id="rId26" Type="http://schemas.openxmlformats.org/officeDocument/2006/relationships/image" Target="../media/image477.png"/><Relationship Id="rId39" Type="http://schemas.openxmlformats.org/officeDocument/2006/relationships/customXml" Target="../ink/ink2096.xml"/><Relationship Id="rId21" Type="http://schemas.openxmlformats.org/officeDocument/2006/relationships/customXml" Target="../ink/ink2087.xml"/><Relationship Id="rId34" Type="http://schemas.openxmlformats.org/officeDocument/2006/relationships/image" Target="../media/image486.png"/><Relationship Id="rId42" Type="http://schemas.openxmlformats.org/officeDocument/2006/relationships/image" Target="../media/image490.png"/><Relationship Id="rId47" Type="http://schemas.openxmlformats.org/officeDocument/2006/relationships/customXml" Target="../ink/ink2100.xml"/><Relationship Id="rId50" Type="http://schemas.openxmlformats.org/officeDocument/2006/relationships/image" Target="../media/image494.png"/><Relationship Id="rId7" Type="http://schemas.openxmlformats.org/officeDocument/2006/relationships/customXml" Target="../ink/ink2080.xml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091.xml"/><Relationship Id="rId11" Type="http://schemas.openxmlformats.org/officeDocument/2006/relationships/customXml" Target="../ink/ink2082.xml"/><Relationship Id="rId24" Type="http://schemas.openxmlformats.org/officeDocument/2006/relationships/image" Target="../media/image476.png"/><Relationship Id="rId32" Type="http://schemas.openxmlformats.org/officeDocument/2006/relationships/image" Target="../media/image485.png"/><Relationship Id="rId37" Type="http://schemas.openxmlformats.org/officeDocument/2006/relationships/customXml" Target="../ink/ink2095.xml"/><Relationship Id="rId40" Type="http://schemas.openxmlformats.org/officeDocument/2006/relationships/image" Target="../media/image489.png"/><Relationship Id="rId45" Type="http://schemas.openxmlformats.org/officeDocument/2006/relationships/customXml" Target="../ink/ink2099.xml"/><Relationship Id="rId5" Type="http://schemas.openxmlformats.org/officeDocument/2006/relationships/customXml" Target="../ink/ink2079.xml"/><Relationship Id="rId15" Type="http://schemas.openxmlformats.org/officeDocument/2006/relationships/customXml" Target="../ink/ink2084.xml"/><Relationship Id="rId23" Type="http://schemas.openxmlformats.org/officeDocument/2006/relationships/customXml" Target="../ink/ink2088.xml"/><Relationship Id="rId28" Type="http://schemas.openxmlformats.org/officeDocument/2006/relationships/image" Target="../media/image483.png"/><Relationship Id="rId36" Type="http://schemas.openxmlformats.org/officeDocument/2006/relationships/image" Target="../media/image487.png"/><Relationship Id="rId49" Type="http://schemas.openxmlformats.org/officeDocument/2006/relationships/customXml" Target="../ink/ink2101.xml"/><Relationship Id="rId10" Type="http://schemas.openxmlformats.org/officeDocument/2006/relationships/image" Target="../media/image470.png"/><Relationship Id="rId19" Type="http://schemas.openxmlformats.org/officeDocument/2006/relationships/customXml" Target="../ink/ink2086.xml"/><Relationship Id="rId31" Type="http://schemas.openxmlformats.org/officeDocument/2006/relationships/customXml" Target="../ink/ink2092.xml"/><Relationship Id="rId44" Type="http://schemas.openxmlformats.org/officeDocument/2006/relationships/image" Target="../media/image491.png"/><Relationship Id="rId52" Type="http://schemas.openxmlformats.org/officeDocument/2006/relationships/image" Target="../media/image500.png"/><Relationship Id="rId4" Type="http://schemas.openxmlformats.org/officeDocument/2006/relationships/image" Target="../media/image467.png"/><Relationship Id="rId9" Type="http://schemas.openxmlformats.org/officeDocument/2006/relationships/customXml" Target="../ink/ink2081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090.xml"/><Relationship Id="rId30" Type="http://schemas.openxmlformats.org/officeDocument/2006/relationships/image" Target="../media/image484.png"/><Relationship Id="rId35" Type="http://schemas.openxmlformats.org/officeDocument/2006/relationships/customXml" Target="../ink/ink2094.xml"/><Relationship Id="rId43" Type="http://schemas.openxmlformats.org/officeDocument/2006/relationships/customXml" Target="../ink/ink2098.xml"/><Relationship Id="rId48" Type="http://schemas.openxmlformats.org/officeDocument/2006/relationships/image" Target="../media/image493.png"/><Relationship Id="rId8" Type="http://schemas.openxmlformats.org/officeDocument/2006/relationships/image" Target="../media/image469.png"/><Relationship Id="rId51" Type="http://schemas.openxmlformats.org/officeDocument/2006/relationships/customXml" Target="../ink/ink2102.xml"/><Relationship Id="rId3" Type="http://schemas.openxmlformats.org/officeDocument/2006/relationships/customXml" Target="../ink/ink2078.xml"/><Relationship Id="rId12" Type="http://schemas.openxmlformats.org/officeDocument/2006/relationships/image" Target="../media/image480.png"/><Relationship Id="rId17" Type="http://schemas.openxmlformats.org/officeDocument/2006/relationships/customXml" Target="../ink/ink2085.xml"/><Relationship Id="rId25" Type="http://schemas.openxmlformats.org/officeDocument/2006/relationships/customXml" Target="../ink/ink2089.xml"/><Relationship Id="rId33" Type="http://schemas.openxmlformats.org/officeDocument/2006/relationships/customXml" Target="../ink/ink2093.xml"/><Relationship Id="rId38" Type="http://schemas.openxmlformats.org/officeDocument/2006/relationships/image" Target="../media/image488.png"/><Relationship Id="rId46" Type="http://schemas.openxmlformats.org/officeDocument/2006/relationships/image" Target="../media/image492.png"/><Relationship Id="rId20" Type="http://schemas.openxmlformats.org/officeDocument/2006/relationships/image" Target="../media/image474.png"/><Relationship Id="rId41" Type="http://schemas.openxmlformats.org/officeDocument/2006/relationships/customXml" Target="../ink/ink20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/Relationships>
</file>

<file path=ppt/slides/_rels/slide9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112.xml"/><Relationship Id="rId34" Type="http://schemas.openxmlformats.org/officeDocument/2006/relationships/image" Target="../media/image486.png"/><Relationship Id="rId42" Type="http://schemas.openxmlformats.org/officeDocument/2006/relationships/image" Target="../media/image490.png"/><Relationship Id="rId47" Type="http://schemas.openxmlformats.org/officeDocument/2006/relationships/customXml" Target="../ink/ink2125.xml"/><Relationship Id="rId50" Type="http://schemas.openxmlformats.org/officeDocument/2006/relationships/image" Target="../media/image494.png"/><Relationship Id="rId55" Type="http://schemas.openxmlformats.org/officeDocument/2006/relationships/customXml" Target="../ink/ink2129.xml"/><Relationship Id="rId63" Type="http://schemas.openxmlformats.org/officeDocument/2006/relationships/customXml" Target="../ink/ink2133.xml"/><Relationship Id="rId7" Type="http://schemas.openxmlformats.org/officeDocument/2006/relationships/customXml" Target="../ink/ink2105.xml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116.xml"/><Relationship Id="rId11" Type="http://schemas.openxmlformats.org/officeDocument/2006/relationships/customXml" Target="../ink/ink2107.xml"/><Relationship Id="rId24" Type="http://schemas.openxmlformats.org/officeDocument/2006/relationships/image" Target="../media/image476.png"/><Relationship Id="rId32" Type="http://schemas.openxmlformats.org/officeDocument/2006/relationships/image" Target="../media/image485.png"/><Relationship Id="rId37" Type="http://schemas.openxmlformats.org/officeDocument/2006/relationships/customXml" Target="../ink/ink2120.xml"/><Relationship Id="rId40" Type="http://schemas.openxmlformats.org/officeDocument/2006/relationships/image" Target="../media/image489.png"/><Relationship Id="rId45" Type="http://schemas.openxmlformats.org/officeDocument/2006/relationships/customXml" Target="../ink/ink2124.xml"/><Relationship Id="rId53" Type="http://schemas.openxmlformats.org/officeDocument/2006/relationships/customXml" Target="../ink/ink2128.xml"/><Relationship Id="rId58" Type="http://schemas.openxmlformats.org/officeDocument/2006/relationships/image" Target="../media/image503.png"/><Relationship Id="rId66" Type="http://schemas.openxmlformats.org/officeDocument/2006/relationships/image" Target="../media/image507.png"/><Relationship Id="rId5" Type="http://schemas.openxmlformats.org/officeDocument/2006/relationships/customXml" Target="../ink/ink2104.xml"/><Relationship Id="rId61" Type="http://schemas.openxmlformats.org/officeDocument/2006/relationships/customXml" Target="../ink/ink2132.xml"/><Relationship Id="rId19" Type="http://schemas.openxmlformats.org/officeDocument/2006/relationships/customXml" Target="../ink/ink2111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115.xml"/><Relationship Id="rId30" Type="http://schemas.openxmlformats.org/officeDocument/2006/relationships/image" Target="../media/image484.png"/><Relationship Id="rId35" Type="http://schemas.openxmlformats.org/officeDocument/2006/relationships/customXml" Target="../ink/ink2119.xml"/><Relationship Id="rId43" Type="http://schemas.openxmlformats.org/officeDocument/2006/relationships/customXml" Target="../ink/ink2123.xml"/><Relationship Id="rId48" Type="http://schemas.openxmlformats.org/officeDocument/2006/relationships/image" Target="../media/image493.png"/><Relationship Id="rId56" Type="http://schemas.openxmlformats.org/officeDocument/2006/relationships/image" Target="../media/image502.png"/><Relationship Id="rId64" Type="http://schemas.openxmlformats.org/officeDocument/2006/relationships/image" Target="../media/image506.png"/><Relationship Id="rId8" Type="http://schemas.openxmlformats.org/officeDocument/2006/relationships/image" Target="../media/image469.png"/><Relationship Id="rId51" Type="http://schemas.openxmlformats.org/officeDocument/2006/relationships/customXml" Target="../ink/ink2127.xml"/><Relationship Id="rId3" Type="http://schemas.openxmlformats.org/officeDocument/2006/relationships/customXml" Target="../ink/ink2103.xml"/><Relationship Id="rId12" Type="http://schemas.openxmlformats.org/officeDocument/2006/relationships/image" Target="../media/image480.png"/><Relationship Id="rId17" Type="http://schemas.openxmlformats.org/officeDocument/2006/relationships/customXml" Target="../ink/ink2110.xml"/><Relationship Id="rId25" Type="http://schemas.openxmlformats.org/officeDocument/2006/relationships/customXml" Target="../ink/ink2114.xml"/><Relationship Id="rId33" Type="http://schemas.openxmlformats.org/officeDocument/2006/relationships/customXml" Target="../ink/ink2118.xml"/><Relationship Id="rId38" Type="http://schemas.openxmlformats.org/officeDocument/2006/relationships/image" Target="../media/image488.png"/><Relationship Id="rId46" Type="http://schemas.openxmlformats.org/officeDocument/2006/relationships/image" Target="../media/image492.png"/><Relationship Id="rId59" Type="http://schemas.openxmlformats.org/officeDocument/2006/relationships/customXml" Target="../ink/ink2131.xml"/><Relationship Id="rId20" Type="http://schemas.openxmlformats.org/officeDocument/2006/relationships/image" Target="../media/image474.png"/><Relationship Id="rId41" Type="http://schemas.openxmlformats.org/officeDocument/2006/relationships/customXml" Target="../ink/ink2122.xml"/><Relationship Id="rId54" Type="http://schemas.openxmlformats.org/officeDocument/2006/relationships/image" Target="../media/image501.png"/><Relationship Id="rId62" Type="http://schemas.openxmlformats.org/officeDocument/2006/relationships/image" Target="../media/image5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109.xml"/><Relationship Id="rId23" Type="http://schemas.openxmlformats.org/officeDocument/2006/relationships/customXml" Target="../ink/ink2113.xml"/><Relationship Id="rId28" Type="http://schemas.openxmlformats.org/officeDocument/2006/relationships/image" Target="../media/image483.png"/><Relationship Id="rId36" Type="http://schemas.openxmlformats.org/officeDocument/2006/relationships/image" Target="../media/image487.png"/><Relationship Id="rId49" Type="http://schemas.openxmlformats.org/officeDocument/2006/relationships/customXml" Target="../ink/ink2126.xml"/><Relationship Id="rId57" Type="http://schemas.openxmlformats.org/officeDocument/2006/relationships/customXml" Target="../ink/ink2130.xml"/><Relationship Id="rId10" Type="http://schemas.openxmlformats.org/officeDocument/2006/relationships/image" Target="../media/image470.png"/><Relationship Id="rId31" Type="http://schemas.openxmlformats.org/officeDocument/2006/relationships/customXml" Target="../ink/ink2117.xml"/><Relationship Id="rId44" Type="http://schemas.openxmlformats.org/officeDocument/2006/relationships/image" Target="../media/image491.png"/><Relationship Id="rId52" Type="http://schemas.openxmlformats.org/officeDocument/2006/relationships/image" Target="../media/image500.png"/><Relationship Id="rId60" Type="http://schemas.openxmlformats.org/officeDocument/2006/relationships/image" Target="../media/image504.png"/><Relationship Id="rId65" Type="http://schemas.openxmlformats.org/officeDocument/2006/relationships/customXml" Target="../ink/ink2134.xml"/><Relationship Id="rId4" Type="http://schemas.openxmlformats.org/officeDocument/2006/relationships/image" Target="../media/image467.png"/><Relationship Id="rId9" Type="http://schemas.openxmlformats.org/officeDocument/2006/relationships/customXml" Target="../ink/ink2106.xml"/><Relationship Id="rId13" Type="http://schemas.openxmlformats.org/officeDocument/2006/relationships/customXml" Target="../ink/ink2108.xml"/><Relationship Id="rId18" Type="http://schemas.openxmlformats.org/officeDocument/2006/relationships/image" Target="../media/image473.png"/><Relationship Id="rId39" Type="http://schemas.openxmlformats.org/officeDocument/2006/relationships/customXml" Target="../ink/ink2121.xml"/></Relationships>
</file>

<file path=ppt/slides/_rels/slide9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144.xml"/><Relationship Id="rId42" Type="http://schemas.openxmlformats.org/officeDocument/2006/relationships/image" Target="../media/image490.png"/><Relationship Id="rId47" Type="http://schemas.openxmlformats.org/officeDocument/2006/relationships/customXml" Target="../ink/ink2157.xml"/><Relationship Id="rId63" Type="http://schemas.openxmlformats.org/officeDocument/2006/relationships/customXml" Target="../ink/ink2165.xml"/><Relationship Id="rId68" Type="http://schemas.openxmlformats.org/officeDocument/2006/relationships/image" Target="../media/image508.png"/><Relationship Id="rId16" Type="http://schemas.openxmlformats.org/officeDocument/2006/relationships/image" Target="../media/image472.png"/><Relationship Id="rId11" Type="http://schemas.openxmlformats.org/officeDocument/2006/relationships/customXml" Target="../ink/ink2139.xml"/><Relationship Id="rId24" Type="http://schemas.openxmlformats.org/officeDocument/2006/relationships/image" Target="../media/image476.png"/><Relationship Id="rId32" Type="http://schemas.openxmlformats.org/officeDocument/2006/relationships/image" Target="../media/image485.png"/><Relationship Id="rId37" Type="http://schemas.openxmlformats.org/officeDocument/2006/relationships/customXml" Target="../ink/ink2152.xml"/><Relationship Id="rId40" Type="http://schemas.openxmlformats.org/officeDocument/2006/relationships/image" Target="../media/image489.png"/><Relationship Id="rId45" Type="http://schemas.openxmlformats.org/officeDocument/2006/relationships/customXml" Target="../ink/ink2156.xml"/><Relationship Id="rId53" Type="http://schemas.openxmlformats.org/officeDocument/2006/relationships/customXml" Target="../ink/ink2160.xml"/><Relationship Id="rId58" Type="http://schemas.openxmlformats.org/officeDocument/2006/relationships/image" Target="../media/image503.png"/><Relationship Id="rId66" Type="http://schemas.openxmlformats.org/officeDocument/2006/relationships/image" Target="../media/image507.png"/><Relationship Id="rId74" Type="http://schemas.openxmlformats.org/officeDocument/2006/relationships/image" Target="../media/image511.png"/><Relationship Id="rId79" Type="http://schemas.openxmlformats.org/officeDocument/2006/relationships/customXml" Target="../ink/ink2173.xml"/><Relationship Id="rId5" Type="http://schemas.openxmlformats.org/officeDocument/2006/relationships/customXml" Target="../ink/ink2136.xml"/><Relationship Id="rId61" Type="http://schemas.openxmlformats.org/officeDocument/2006/relationships/customXml" Target="../ink/ink2164.xml"/><Relationship Id="rId19" Type="http://schemas.openxmlformats.org/officeDocument/2006/relationships/customXml" Target="../ink/ink2143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147.xml"/><Relationship Id="rId30" Type="http://schemas.openxmlformats.org/officeDocument/2006/relationships/image" Target="../media/image484.png"/><Relationship Id="rId35" Type="http://schemas.openxmlformats.org/officeDocument/2006/relationships/customXml" Target="../ink/ink2151.xml"/><Relationship Id="rId43" Type="http://schemas.openxmlformats.org/officeDocument/2006/relationships/customXml" Target="../ink/ink2155.xml"/><Relationship Id="rId48" Type="http://schemas.openxmlformats.org/officeDocument/2006/relationships/image" Target="../media/image493.png"/><Relationship Id="rId56" Type="http://schemas.openxmlformats.org/officeDocument/2006/relationships/image" Target="../media/image502.png"/><Relationship Id="rId64" Type="http://schemas.openxmlformats.org/officeDocument/2006/relationships/image" Target="../media/image506.png"/><Relationship Id="rId69" Type="http://schemas.openxmlformats.org/officeDocument/2006/relationships/customXml" Target="../ink/ink2168.xml"/><Relationship Id="rId77" Type="http://schemas.openxmlformats.org/officeDocument/2006/relationships/customXml" Target="../ink/ink2172.xml"/><Relationship Id="rId8" Type="http://schemas.openxmlformats.org/officeDocument/2006/relationships/image" Target="../media/image469.png"/><Relationship Id="rId51" Type="http://schemas.openxmlformats.org/officeDocument/2006/relationships/customXml" Target="../ink/ink2159.xml"/><Relationship Id="rId72" Type="http://schemas.openxmlformats.org/officeDocument/2006/relationships/image" Target="../media/image510.png"/><Relationship Id="rId80" Type="http://schemas.openxmlformats.org/officeDocument/2006/relationships/image" Target="../media/image514.png"/><Relationship Id="rId3" Type="http://schemas.openxmlformats.org/officeDocument/2006/relationships/customXml" Target="../ink/ink2135.xml"/><Relationship Id="rId12" Type="http://schemas.openxmlformats.org/officeDocument/2006/relationships/image" Target="../media/image480.png"/><Relationship Id="rId17" Type="http://schemas.openxmlformats.org/officeDocument/2006/relationships/customXml" Target="../ink/ink2142.xml"/><Relationship Id="rId25" Type="http://schemas.openxmlformats.org/officeDocument/2006/relationships/customXml" Target="../ink/ink2146.xml"/><Relationship Id="rId33" Type="http://schemas.openxmlformats.org/officeDocument/2006/relationships/customXml" Target="../ink/ink2150.xml"/><Relationship Id="rId38" Type="http://schemas.openxmlformats.org/officeDocument/2006/relationships/image" Target="../media/image488.png"/><Relationship Id="rId46" Type="http://schemas.openxmlformats.org/officeDocument/2006/relationships/image" Target="../media/image492.png"/><Relationship Id="rId59" Type="http://schemas.openxmlformats.org/officeDocument/2006/relationships/customXml" Target="../ink/ink2163.xml"/><Relationship Id="rId67" Type="http://schemas.openxmlformats.org/officeDocument/2006/relationships/customXml" Target="../ink/ink2167.xml"/><Relationship Id="rId20" Type="http://schemas.openxmlformats.org/officeDocument/2006/relationships/image" Target="../media/image474.png"/><Relationship Id="rId41" Type="http://schemas.openxmlformats.org/officeDocument/2006/relationships/customXml" Target="../ink/ink2154.xml"/><Relationship Id="rId54" Type="http://schemas.openxmlformats.org/officeDocument/2006/relationships/image" Target="../media/image501.png"/><Relationship Id="rId62" Type="http://schemas.openxmlformats.org/officeDocument/2006/relationships/image" Target="../media/image505.png"/><Relationship Id="rId70" Type="http://schemas.openxmlformats.org/officeDocument/2006/relationships/image" Target="../media/image509.png"/><Relationship Id="rId75" Type="http://schemas.openxmlformats.org/officeDocument/2006/relationships/customXml" Target="../ink/ink21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141.xml"/><Relationship Id="rId23" Type="http://schemas.openxmlformats.org/officeDocument/2006/relationships/customXml" Target="../ink/ink2145.xml"/><Relationship Id="rId28" Type="http://schemas.openxmlformats.org/officeDocument/2006/relationships/image" Target="../media/image483.png"/><Relationship Id="rId36" Type="http://schemas.openxmlformats.org/officeDocument/2006/relationships/image" Target="../media/image487.png"/><Relationship Id="rId49" Type="http://schemas.openxmlformats.org/officeDocument/2006/relationships/customXml" Target="../ink/ink2158.xml"/><Relationship Id="rId57" Type="http://schemas.openxmlformats.org/officeDocument/2006/relationships/customXml" Target="../ink/ink2162.xml"/><Relationship Id="rId10" Type="http://schemas.openxmlformats.org/officeDocument/2006/relationships/image" Target="../media/image470.png"/><Relationship Id="rId31" Type="http://schemas.openxmlformats.org/officeDocument/2006/relationships/customXml" Target="../ink/ink2149.xml"/><Relationship Id="rId44" Type="http://schemas.openxmlformats.org/officeDocument/2006/relationships/image" Target="../media/image491.png"/><Relationship Id="rId52" Type="http://schemas.openxmlformats.org/officeDocument/2006/relationships/image" Target="../media/image500.png"/><Relationship Id="rId60" Type="http://schemas.openxmlformats.org/officeDocument/2006/relationships/image" Target="../media/image504.png"/><Relationship Id="rId65" Type="http://schemas.openxmlformats.org/officeDocument/2006/relationships/customXml" Target="../ink/ink2166.xml"/><Relationship Id="rId73" Type="http://schemas.openxmlformats.org/officeDocument/2006/relationships/customXml" Target="../ink/ink2170.xml"/><Relationship Id="rId78" Type="http://schemas.openxmlformats.org/officeDocument/2006/relationships/image" Target="../media/image513.png"/><Relationship Id="rId4" Type="http://schemas.openxmlformats.org/officeDocument/2006/relationships/image" Target="../media/image467.png"/><Relationship Id="rId9" Type="http://schemas.openxmlformats.org/officeDocument/2006/relationships/customXml" Target="../ink/ink2138.xml"/><Relationship Id="rId13" Type="http://schemas.openxmlformats.org/officeDocument/2006/relationships/customXml" Target="../ink/ink2140.xml"/><Relationship Id="rId18" Type="http://schemas.openxmlformats.org/officeDocument/2006/relationships/image" Target="../media/image473.png"/><Relationship Id="rId39" Type="http://schemas.openxmlformats.org/officeDocument/2006/relationships/customXml" Target="../ink/ink2153.xml"/><Relationship Id="rId34" Type="http://schemas.openxmlformats.org/officeDocument/2006/relationships/image" Target="../media/image486.png"/><Relationship Id="rId50" Type="http://schemas.openxmlformats.org/officeDocument/2006/relationships/image" Target="../media/image494.png"/><Relationship Id="rId55" Type="http://schemas.openxmlformats.org/officeDocument/2006/relationships/customXml" Target="../ink/ink2161.xml"/><Relationship Id="rId76" Type="http://schemas.openxmlformats.org/officeDocument/2006/relationships/image" Target="../media/image512.png"/><Relationship Id="rId7" Type="http://schemas.openxmlformats.org/officeDocument/2006/relationships/customXml" Target="../ink/ink2137.xml"/><Relationship Id="rId71" Type="http://schemas.openxmlformats.org/officeDocument/2006/relationships/customXml" Target="../ink/ink2169.xml"/><Relationship Id="rId2" Type="http://schemas.openxmlformats.org/officeDocument/2006/relationships/image" Target="../media/image465.png"/><Relationship Id="rId29" Type="http://schemas.openxmlformats.org/officeDocument/2006/relationships/customXml" Target="../ink/ink2148.xml"/></Relationships>
</file>

<file path=ppt/slides/_rels/slide9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183.xml"/><Relationship Id="rId42" Type="http://schemas.openxmlformats.org/officeDocument/2006/relationships/image" Target="../media/image490.png"/><Relationship Id="rId47" Type="http://schemas.openxmlformats.org/officeDocument/2006/relationships/customXml" Target="../ink/ink2196.xml"/><Relationship Id="rId63" Type="http://schemas.openxmlformats.org/officeDocument/2006/relationships/customXml" Target="../ink/ink2204.xml"/><Relationship Id="rId68" Type="http://schemas.openxmlformats.org/officeDocument/2006/relationships/image" Target="../media/image508.png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187.xml"/><Relationship Id="rId11" Type="http://schemas.openxmlformats.org/officeDocument/2006/relationships/customXml" Target="../ink/ink2178.xml"/><Relationship Id="rId24" Type="http://schemas.openxmlformats.org/officeDocument/2006/relationships/image" Target="../media/image476.png"/><Relationship Id="rId32" Type="http://schemas.openxmlformats.org/officeDocument/2006/relationships/image" Target="../media/image485.png"/><Relationship Id="rId37" Type="http://schemas.openxmlformats.org/officeDocument/2006/relationships/customXml" Target="../ink/ink2191.xml"/><Relationship Id="rId40" Type="http://schemas.openxmlformats.org/officeDocument/2006/relationships/image" Target="../media/image489.png"/><Relationship Id="rId45" Type="http://schemas.openxmlformats.org/officeDocument/2006/relationships/customXml" Target="../ink/ink2195.xml"/><Relationship Id="rId53" Type="http://schemas.openxmlformats.org/officeDocument/2006/relationships/customXml" Target="../ink/ink2199.xml"/><Relationship Id="rId58" Type="http://schemas.openxmlformats.org/officeDocument/2006/relationships/image" Target="../media/image503.png"/><Relationship Id="rId66" Type="http://schemas.openxmlformats.org/officeDocument/2006/relationships/image" Target="../media/image507.png"/><Relationship Id="rId74" Type="http://schemas.openxmlformats.org/officeDocument/2006/relationships/image" Target="../media/image516.png"/><Relationship Id="rId5" Type="http://schemas.openxmlformats.org/officeDocument/2006/relationships/customXml" Target="../ink/ink2175.xml"/><Relationship Id="rId61" Type="http://schemas.openxmlformats.org/officeDocument/2006/relationships/customXml" Target="../ink/ink2203.xml"/><Relationship Id="rId19" Type="http://schemas.openxmlformats.org/officeDocument/2006/relationships/customXml" Target="../ink/ink2182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186.xml"/><Relationship Id="rId30" Type="http://schemas.openxmlformats.org/officeDocument/2006/relationships/image" Target="../media/image484.png"/><Relationship Id="rId35" Type="http://schemas.openxmlformats.org/officeDocument/2006/relationships/customXml" Target="../ink/ink2190.xml"/><Relationship Id="rId43" Type="http://schemas.openxmlformats.org/officeDocument/2006/relationships/customXml" Target="../ink/ink2194.xml"/><Relationship Id="rId48" Type="http://schemas.openxmlformats.org/officeDocument/2006/relationships/image" Target="../media/image493.png"/><Relationship Id="rId56" Type="http://schemas.openxmlformats.org/officeDocument/2006/relationships/image" Target="../media/image502.png"/><Relationship Id="rId64" Type="http://schemas.openxmlformats.org/officeDocument/2006/relationships/image" Target="../media/image506.png"/><Relationship Id="rId69" Type="http://schemas.openxmlformats.org/officeDocument/2006/relationships/customXml" Target="../ink/ink2207.xml"/><Relationship Id="rId8" Type="http://schemas.openxmlformats.org/officeDocument/2006/relationships/image" Target="../media/image469.png"/><Relationship Id="rId51" Type="http://schemas.openxmlformats.org/officeDocument/2006/relationships/customXml" Target="../ink/ink2198.xml"/><Relationship Id="rId72" Type="http://schemas.openxmlformats.org/officeDocument/2006/relationships/image" Target="../media/image515.png"/><Relationship Id="rId3" Type="http://schemas.openxmlformats.org/officeDocument/2006/relationships/customXml" Target="../ink/ink2174.xml"/><Relationship Id="rId12" Type="http://schemas.openxmlformats.org/officeDocument/2006/relationships/image" Target="../media/image480.png"/><Relationship Id="rId17" Type="http://schemas.openxmlformats.org/officeDocument/2006/relationships/customXml" Target="../ink/ink2181.xml"/><Relationship Id="rId25" Type="http://schemas.openxmlformats.org/officeDocument/2006/relationships/customXml" Target="../ink/ink2185.xml"/><Relationship Id="rId33" Type="http://schemas.openxmlformats.org/officeDocument/2006/relationships/customXml" Target="../ink/ink2189.xml"/><Relationship Id="rId38" Type="http://schemas.openxmlformats.org/officeDocument/2006/relationships/image" Target="../media/image488.png"/><Relationship Id="rId46" Type="http://schemas.openxmlformats.org/officeDocument/2006/relationships/image" Target="../media/image492.png"/><Relationship Id="rId59" Type="http://schemas.openxmlformats.org/officeDocument/2006/relationships/customXml" Target="../ink/ink2202.xml"/><Relationship Id="rId67" Type="http://schemas.openxmlformats.org/officeDocument/2006/relationships/customXml" Target="../ink/ink2206.xml"/><Relationship Id="rId20" Type="http://schemas.openxmlformats.org/officeDocument/2006/relationships/image" Target="../media/image474.png"/><Relationship Id="rId41" Type="http://schemas.openxmlformats.org/officeDocument/2006/relationships/customXml" Target="../ink/ink2193.xml"/><Relationship Id="rId54" Type="http://schemas.openxmlformats.org/officeDocument/2006/relationships/image" Target="../media/image501.png"/><Relationship Id="rId62" Type="http://schemas.openxmlformats.org/officeDocument/2006/relationships/image" Target="../media/image505.png"/><Relationship Id="rId70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180.xml"/><Relationship Id="rId23" Type="http://schemas.openxmlformats.org/officeDocument/2006/relationships/customXml" Target="../ink/ink2184.xml"/><Relationship Id="rId28" Type="http://schemas.openxmlformats.org/officeDocument/2006/relationships/image" Target="../media/image483.png"/><Relationship Id="rId36" Type="http://schemas.openxmlformats.org/officeDocument/2006/relationships/image" Target="../media/image487.png"/><Relationship Id="rId49" Type="http://schemas.openxmlformats.org/officeDocument/2006/relationships/customXml" Target="../ink/ink2197.xml"/><Relationship Id="rId57" Type="http://schemas.openxmlformats.org/officeDocument/2006/relationships/customXml" Target="../ink/ink2201.xml"/><Relationship Id="rId10" Type="http://schemas.openxmlformats.org/officeDocument/2006/relationships/image" Target="../media/image470.png"/><Relationship Id="rId31" Type="http://schemas.openxmlformats.org/officeDocument/2006/relationships/customXml" Target="../ink/ink2188.xml"/><Relationship Id="rId44" Type="http://schemas.openxmlformats.org/officeDocument/2006/relationships/image" Target="../media/image491.png"/><Relationship Id="rId52" Type="http://schemas.openxmlformats.org/officeDocument/2006/relationships/image" Target="../media/image500.png"/><Relationship Id="rId60" Type="http://schemas.openxmlformats.org/officeDocument/2006/relationships/image" Target="../media/image504.png"/><Relationship Id="rId65" Type="http://schemas.openxmlformats.org/officeDocument/2006/relationships/customXml" Target="../ink/ink2205.xml"/><Relationship Id="rId73" Type="http://schemas.openxmlformats.org/officeDocument/2006/relationships/customXml" Target="../ink/ink2209.xml"/><Relationship Id="rId4" Type="http://schemas.openxmlformats.org/officeDocument/2006/relationships/image" Target="../media/image467.png"/><Relationship Id="rId9" Type="http://schemas.openxmlformats.org/officeDocument/2006/relationships/customXml" Target="../ink/ink2177.xml"/><Relationship Id="rId13" Type="http://schemas.openxmlformats.org/officeDocument/2006/relationships/customXml" Target="../ink/ink2179.xml"/><Relationship Id="rId18" Type="http://schemas.openxmlformats.org/officeDocument/2006/relationships/image" Target="../media/image473.png"/><Relationship Id="rId39" Type="http://schemas.openxmlformats.org/officeDocument/2006/relationships/customXml" Target="../ink/ink2192.xml"/><Relationship Id="rId34" Type="http://schemas.openxmlformats.org/officeDocument/2006/relationships/image" Target="../media/image486.png"/><Relationship Id="rId50" Type="http://schemas.openxmlformats.org/officeDocument/2006/relationships/image" Target="../media/image494.png"/><Relationship Id="rId55" Type="http://schemas.openxmlformats.org/officeDocument/2006/relationships/customXml" Target="../ink/ink2200.xml"/><Relationship Id="rId7" Type="http://schemas.openxmlformats.org/officeDocument/2006/relationships/customXml" Target="../ink/ink2176.xml"/><Relationship Id="rId71" Type="http://schemas.openxmlformats.org/officeDocument/2006/relationships/customXml" Target="../ink/ink2208.xml"/></Relationships>
</file>

<file path=ppt/slides/_rels/slide9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219.xml"/><Relationship Id="rId42" Type="http://schemas.openxmlformats.org/officeDocument/2006/relationships/image" Target="../media/image490.png"/><Relationship Id="rId47" Type="http://schemas.openxmlformats.org/officeDocument/2006/relationships/customXml" Target="../ink/ink2232.xml"/><Relationship Id="rId63" Type="http://schemas.openxmlformats.org/officeDocument/2006/relationships/customXml" Target="../ink/ink2240.xml"/><Relationship Id="rId68" Type="http://schemas.openxmlformats.org/officeDocument/2006/relationships/image" Target="../media/image508.png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223.xml"/><Relationship Id="rId11" Type="http://schemas.openxmlformats.org/officeDocument/2006/relationships/customXml" Target="../ink/ink2214.xml"/><Relationship Id="rId24" Type="http://schemas.openxmlformats.org/officeDocument/2006/relationships/image" Target="../media/image476.png"/><Relationship Id="rId32" Type="http://schemas.openxmlformats.org/officeDocument/2006/relationships/image" Target="../media/image485.png"/><Relationship Id="rId37" Type="http://schemas.openxmlformats.org/officeDocument/2006/relationships/customXml" Target="../ink/ink2227.xml"/><Relationship Id="rId40" Type="http://schemas.openxmlformats.org/officeDocument/2006/relationships/image" Target="../media/image489.png"/><Relationship Id="rId45" Type="http://schemas.openxmlformats.org/officeDocument/2006/relationships/customXml" Target="../ink/ink2231.xml"/><Relationship Id="rId53" Type="http://schemas.openxmlformats.org/officeDocument/2006/relationships/customXml" Target="../ink/ink2235.xml"/><Relationship Id="rId58" Type="http://schemas.openxmlformats.org/officeDocument/2006/relationships/image" Target="../media/image503.png"/><Relationship Id="rId66" Type="http://schemas.openxmlformats.org/officeDocument/2006/relationships/image" Target="../media/image507.png"/><Relationship Id="rId74" Type="http://schemas.openxmlformats.org/officeDocument/2006/relationships/image" Target="../media/image515.png"/><Relationship Id="rId5" Type="http://schemas.openxmlformats.org/officeDocument/2006/relationships/customXml" Target="../ink/ink2211.xml"/><Relationship Id="rId61" Type="http://schemas.openxmlformats.org/officeDocument/2006/relationships/customXml" Target="../ink/ink2239.xml"/><Relationship Id="rId19" Type="http://schemas.openxmlformats.org/officeDocument/2006/relationships/customXml" Target="../ink/ink2218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222.xml"/><Relationship Id="rId30" Type="http://schemas.openxmlformats.org/officeDocument/2006/relationships/image" Target="../media/image484.png"/><Relationship Id="rId35" Type="http://schemas.openxmlformats.org/officeDocument/2006/relationships/customXml" Target="../ink/ink2226.xml"/><Relationship Id="rId43" Type="http://schemas.openxmlformats.org/officeDocument/2006/relationships/customXml" Target="../ink/ink2230.xml"/><Relationship Id="rId48" Type="http://schemas.openxmlformats.org/officeDocument/2006/relationships/image" Target="../media/image493.png"/><Relationship Id="rId56" Type="http://schemas.openxmlformats.org/officeDocument/2006/relationships/image" Target="../media/image502.png"/><Relationship Id="rId64" Type="http://schemas.openxmlformats.org/officeDocument/2006/relationships/image" Target="../media/image506.png"/><Relationship Id="rId69" Type="http://schemas.openxmlformats.org/officeDocument/2006/relationships/customXml" Target="../ink/ink2243.xml"/><Relationship Id="rId8" Type="http://schemas.openxmlformats.org/officeDocument/2006/relationships/image" Target="../media/image469.png"/><Relationship Id="rId51" Type="http://schemas.openxmlformats.org/officeDocument/2006/relationships/customXml" Target="../ink/ink2234.xml"/><Relationship Id="rId72" Type="http://schemas.openxmlformats.org/officeDocument/2006/relationships/image" Target="../media/image517.png"/><Relationship Id="rId3" Type="http://schemas.openxmlformats.org/officeDocument/2006/relationships/customXml" Target="../ink/ink2210.xml"/><Relationship Id="rId12" Type="http://schemas.openxmlformats.org/officeDocument/2006/relationships/image" Target="../media/image480.png"/><Relationship Id="rId17" Type="http://schemas.openxmlformats.org/officeDocument/2006/relationships/customXml" Target="../ink/ink2217.xml"/><Relationship Id="rId25" Type="http://schemas.openxmlformats.org/officeDocument/2006/relationships/customXml" Target="../ink/ink2221.xml"/><Relationship Id="rId33" Type="http://schemas.openxmlformats.org/officeDocument/2006/relationships/customXml" Target="../ink/ink2225.xml"/><Relationship Id="rId38" Type="http://schemas.openxmlformats.org/officeDocument/2006/relationships/image" Target="../media/image488.png"/><Relationship Id="rId46" Type="http://schemas.openxmlformats.org/officeDocument/2006/relationships/image" Target="../media/image492.png"/><Relationship Id="rId59" Type="http://schemas.openxmlformats.org/officeDocument/2006/relationships/customXml" Target="../ink/ink2238.xml"/><Relationship Id="rId67" Type="http://schemas.openxmlformats.org/officeDocument/2006/relationships/customXml" Target="../ink/ink2242.xml"/><Relationship Id="rId20" Type="http://schemas.openxmlformats.org/officeDocument/2006/relationships/image" Target="../media/image474.png"/><Relationship Id="rId41" Type="http://schemas.openxmlformats.org/officeDocument/2006/relationships/customXml" Target="../ink/ink2229.xml"/><Relationship Id="rId54" Type="http://schemas.openxmlformats.org/officeDocument/2006/relationships/image" Target="../media/image501.png"/><Relationship Id="rId62" Type="http://schemas.openxmlformats.org/officeDocument/2006/relationships/image" Target="../media/image505.png"/><Relationship Id="rId70" Type="http://schemas.openxmlformats.org/officeDocument/2006/relationships/image" Target="../media/image509.png"/><Relationship Id="rId75" Type="http://schemas.openxmlformats.org/officeDocument/2006/relationships/customXml" Target="../ink/ink22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216.xml"/><Relationship Id="rId23" Type="http://schemas.openxmlformats.org/officeDocument/2006/relationships/customXml" Target="../ink/ink2220.xml"/><Relationship Id="rId28" Type="http://schemas.openxmlformats.org/officeDocument/2006/relationships/image" Target="../media/image483.png"/><Relationship Id="rId36" Type="http://schemas.openxmlformats.org/officeDocument/2006/relationships/image" Target="../media/image487.png"/><Relationship Id="rId49" Type="http://schemas.openxmlformats.org/officeDocument/2006/relationships/customXml" Target="../ink/ink2233.xml"/><Relationship Id="rId57" Type="http://schemas.openxmlformats.org/officeDocument/2006/relationships/customXml" Target="../ink/ink2237.xml"/><Relationship Id="rId10" Type="http://schemas.openxmlformats.org/officeDocument/2006/relationships/image" Target="../media/image470.png"/><Relationship Id="rId31" Type="http://schemas.openxmlformats.org/officeDocument/2006/relationships/customXml" Target="../ink/ink2224.xml"/><Relationship Id="rId44" Type="http://schemas.openxmlformats.org/officeDocument/2006/relationships/image" Target="../media/image491.png"/><Relationship Id="rId52" Type="http://schemas.openxmlformats.org/officeDocument/2006/relationships/image" Target="../media/image500.png"/><Relationship Id="rId60" Type="http://schemas.openxmlformats.org/officeDocument/2006/relationships/image" Target="../media/image504.png"/><Relationship Id="rId65" Type="http://schemas.openxmlformats.org/officeDocument/2006/relationships/customXml" Target="../ink/ink2241.xml"/><Relationship Id="rId73" Type="http://schemas.openxmlformats.org/officeDocument/2006/relationships/customXml" Target="../ink/ink2245.xml"/><Relationship Id="rId4" Type="http://schemas.openxmlformats.org/officeDocument/2006/relationships/image" Target="../media/image467.png"/><Relationship Id="rId9" Type="http://schemas.openxmlformats.org/officeDocument/2006/relationships/customXml" Target="../ink/ink2213.xml"/><Relationship Id="rId13" Type="http://schemas.openxmlformats.org/officeDocument/2006/relationships/customXml" Target="../ink/ink2215.xml"/><Relationship Id="rId18" Type="http://schemas.openxmlformats.org/officeDocument/2006/relationships/image" Target="../media/image473.png"/><Relationship Id="rId39" Type="http://schemas.openxmlformats.org/officeDocument/2006/relationships/customXml" Target="../ink/ink2228.xml"/><Relationship Id="rId34" Type="http://schemas.openxmlformats.org/officeDocument/2006/relationships/image" Target="../media/image486.png"/><Relationship Id="rId50" Type="http://schemas.openxmlformats.org/officeDocument/2006/relationships/image" Target="../media/image494.png"/><Relationship Id="rId55" Type="http://schemas.openxmlformats.org/officeDocument/2006/relationships/customXml" Target="../ink/ink2236.xml"/><Relationship Id="rId76" Type="http://schemas.openxmlformats.org/officeDocument/2006/relationships/image" Target="../media/image518.png"/><Relationship Id="rId7" Type="http://schemas.openxmlformats.org/officeDocument/2006/relationships/customXml" Target="../ink/ink2212.xml"/><Relationship Id="rId71" Type="http://schemas.openxmlformats.org/officeDocument/2006/relationships/customXml" Target="../ink/ink2244.xml"/></Relationships>
</file>

<file path=ppt/slides/_rels/slide9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256.xml"/><Relationship Id="rId42" Type="http://schemas.openxmlformats.org/officeDocument/2006/relationships/image" Target="../media/image491.png"/><Relationship Id="rId47" Type="http://schemas.openxmlformats.org/officeDocument/2006/relationships/customXml" Target="../ink/ink2269.xml"/><Relationship Id="rId63" Type="http://schemas.openxmlformats.org/officeDocument/2006/relationships/customXml" Target="../ink/ink2277.xml"/><Relationship Id="rId68" Type="http://schemas.openxmlformats.org/officeDocument/2006/relationships/image" Target="../media/image509.png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9" Type="http://schemas.openxmlformats.org/officeDocument/2006/relationships/customXml" Target="../ink/ink2260.xml"/><Relationship Id="rId11" Type="http://schemas.openxmlformats.org/officeDocument/2006/relationships/customXml" Target="../ink/ink2251.xml"/><Relationship Id="rId24" Type="http://schemas.openxmlformats.org/officeDocument/2006/relationships/image" Target="../media/image476.png"/><Relationship Id="rId32" Type="http://schemas.openxmlformats.org/officeDocument/2006/relationships/image" Target="../media/image486.png"/><Relationship Id="rId37" Type="http://schemas.openxmlformats.org/officeDocument/2006/relationships/customXml" Target="../ink/ink2264.xml"/><Relationship Id="rId40" Type="http://schemas.openxmlformats.org/officeDocument/2006/relationships/image" Target="../media/image490.png"/><Relationship Id="rId45" Type="http://schemas.openxmlformats.org/officeDocument/2006/relationships/customXml" Target="../ink/ink2268.xml"/><Relationship Id="rId53" Type="http://schemas.openxmlformats.org/officeDocument/2006/relationships/customXml" Target="../ink/ink2272.xml"/><Relationship Id="rId58" Type="http://schemas.openxmlformats.org/officeDocument/2006/relationships/image" Target="../media/image504.png"/><Relationship Id="rId66" Type="http://schemas.openxmlformats.org/officeDocument/2006/relationships/image" Target="../media/image508.png"/><Relationship Id="rId74" Type="http://schemas.openxmlformats.org/officeDocument/2006/relationships/image" Target="../media/image518.png"/><Relationship Id="rId5" Type="http://schemas.openxmlformats.org/officeDocument/2006/relationships/customXml" Target="../ink/ink2248.xml"/><Relationship Id="rId61" Type="http://schemas.openxmlformats.org/officeDocument/2006/relationships/customXml" Target="../ink/ink2276.xml"/><Relationship Id="rId19" Type="http://schemas.openxmlformats.org/officeDocument/2006/relationships/customXml" Target="../ink/ink2255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259.xml"/><Relationship Id="rId30" Type="http://schemas.openxmlformats.org/officeDocument/2006/relationships/image" Target="../media/image484.png"/><Relationship Id="rId35" Type="http://schemas.openxmlformats.org/officeDocument/2006/relationships/customXml" Target="../ink/ink2263.xml"/><Relationship Id="rId43" Type="http://schemas.openxmlformats.org/officeDocument/2006/relationships/customXml" Target="../ink/ink2267.xml"/><Relationship Id="rId48" Type="http://schemas.openxmlformats.org/officeDocument/2006/relationships/image" Target="../media/image494.png"/><Relationship Id="rId56" Type="http://schemas.openxmlformats.org/officeDocument/2006/relationships/image" Target="../media/image503.png"/><Relationship Id="rId64" Type="http://schemas.openxmlformats.org/officeDocument/2006/relationships/image" Target="../media/image507.png"/><Relationship Id="rId69" Type="http://schemas.openxmlformats.org/officeDocument/2006/relationships/customXml" Target="../ink/ink2280.xml"/><Relationship Id="rId8" Type="http://schemas.openxmlformats.org/officeDocument/2006/relationships/image" Target="../media/image469.png"/><Relationship Id="rId51" Type="http://schemas.openxmlformats.org/officeDocument/2006/relationships/customXml" Target="../ink/ink2271.xml"/><Relationship Id="rId72" Type="http://schemas.openxmlformats.org/officeDocument/2006/relationships/image" Target="../media/image515.png"/><Relationship Id="rId3" Type="http://schemas.openxmlformats.org/officeDocument/2006/relationships/customXml" Target="../ink/ink2247.xml"/><Relationship Id="rId12" Type="http://schemas.openxmlformats.org/officeDocument/2006/relationships/image" Target="../media/image480.png"/><Relationship Id="rId17" Type="http://schemas.openxmlformats.org/officeDocument/2006/relationships/customXml" Target="../ink/ink2254.xml"/><Relationship Id="rId25" Type="http://schemas.openxmlformats.org/officeDocument/2006/relationships/customXml" Target="../ink/ink2258.xml"/><Relationship Id="rId33" Type="http://schemas.openxmlformats.org/officeDocument/2006/relationships/customXml" Target="../ink/ink2262.xml"/><Relationship Id="rId38" Type="http://schemas.openxmlformats.org/officeDocument/2006/relationships/image" Target="../media/image489.png"/><Relationship Id="rId46" Type="http://schemas.openxmlformats.org/officeDocument/2006/relationships/image" Target="../media/image493.png"/><Relationship Id="rId59" Type="http://schemas.openxmlformats.org/officeDocument/2006/relationships/customXml" Target="../ink/ink2275.xml"/><Relationship Id="rId67" Type="http://schemas.openxmlformats.org/officeDocument/2006/relationships/customXml" Target="../ink/ink2279.xml"/><Relationship Id="rId20" Type="http://schemas.openxmlformats.org/officeDocument/2006/relationships/image" Target="../media/image474.png"/><Relationship Id="rId41" Type="http://schemas.openxmlformats.org/officeDocument/2006/relationships/customXml" Target="../ink/ink2266.xml"/><Relationship Id="rId54" Type="http://schemas.openxmlformats.org/officeDocument/2006/relationships/image" Target="../media/image502.png"/><Relationship Id="rId62" Type="http://schemas.openxmlformats.org/officeDocument/2006/relationships/image" Target="../media/image506.png"/><Relationship Id="rId70" Type="http://schemas.openxmlformats.org/officeDocument/2006/relationships/image" Target="../media/image517.png"/><Relationship Id="rId75" Type="http://schemas.openxmlformats.org/officeDocument/2006/relationships/customXml" Target="../ink/ink22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253.xml"/><Relationship Id="rId23" Type="http://schemas.openxmlformats.org/officeDocument/2006/relationships/customXml" Target="../ink/ink2257.xml"/><Relationship Id="rId28" Type="http://schemas.openxmlformats.org/officeDocument/2006/relationships/image" Target="../media/image483.png"/><Relationship Id="rId36" Type="http://schemas.openxmlformats.org/officeDocument/2006/relationships/image" Target="../media/image488.png"/><Relationship Id="rId49" Type="http://schemas.openxmlformats.org/officeDocument/2006/relationships/customXml" Target="../ink/ink2270.xml"/><Relationship Id="rId57" Type="http://schemas.openxmlformats.org/officeDocument/2006/relationships/customXml" Target="../ink/ink2274.xml"/><Relationship Id="rId10" Type="http://schemas.openxmlformats.org/officeDocument/2006/relationships/image" Target="../media/image470.png"/><Relationship Id="rId31" Type="http://schemas.openxmlformats.org/officeDocument/2006/relationships/customXml" Target="../ink/ink2261.xml"/><Relationship Id="rId44" Type="http://schemas.openxmlformats.org/officeDocument/2006/relationships/image" Target="../media/image492.png"/><Relationship Id="rId52" Type="http://schemas.openxmlformats.org/officeDocument/2006/relationships/image" Target="../media/image501.png"/><Relationship Id="rId60" Type="http://schemas.openxmlformats.org/officeDocument/2006/relationships/image" Target="../media/image505.png"/><Relationship Id="rId65" Type="http://schemas.openxmlformats.org/officeDocument/2006/relationships/customXml" Target="../ink/ink2278.xml"/><Relationship Id="rId73" Type="http://schemas.openxmlformats.org/officeDocument/2006/relationships/customXml" Target="../ink/ink2282.xml"/><Relationship Id="rId4" Type="http://schemas.openxmlformats.org/officeDocument/2006/relationships/image" Target="../media/image467.png"/><Relationship Id="rId9" Type="http://schemas.openxmlformats.org/officeDocument/2006/relationships/customXml" Target="../ink/ink2250.xml"/><Relationship Id="rId13" Type="http://schemas.openxmlformats.org/officeDocument/2006/relationships/customXml" Target="../ink/ink2252.xml"/><Relationship Id="rId18" Type="http://schemas.openxmlformats.org/officeDocument/2006/relationships/image" Target="../media/image473.png"/><Relationship Id="rId39" Type="http://schemas.openxmlformats.org/officeDocument/2006/relationships/customXml" Target="../ink/ink2265.xml"/><Relationship Id="rId34" Type="http://schemas.openxmlformats.org/officeDocument/2006/relationships/image" Target="../media/image487.png"/><Relationship Id="rId50" Type="http://schemas.openxmlformats.org/officeDocument/2006/relationships/image" Target="../media/image500.png"/><Relationship Id="rId55" Type="http://schemas.openxmlformats.org/officeDocument/2006/relationships/customXml" Target="../ink/ink2273.xml"/><Relationship Id="rId76" Type="http://schemas.openxmlformats.org/officeDocument/2006/relationships/image" Target="../media/image519.png"/><Relationship Id="rId7" Type="http://schemas.openxmlformats.org/officeDocument/2006/relationships/customXml" Target="../ink/ink2249.xml"/><Relationship Id="rId71" Type="http://schemas.openxmlformats.org/officeDocument/2006/relationships/customXml" Target="../ink/ink2281.xml"/></Relationships>
</file>

<file path=ppt/slides/_rels/slide9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293.xml"/><Relationship Id="rId42" Type="http://schemas.openxmlformats.org/officeDocument/2006/relationships/image" Target="../media/image491.png"/><Relationship Id="rId47" Type="http://schemas.openxmlformats.org/officeDocument/2006/relationships/customXml" Target="../ink/ink2306.xml"/><Relationship Id="rId63" Type="http://schemas.openxmlformats.org/officeDocument/2006/relationships/customXml" Target="../ink/ink2314.xml"/><Relationship Id="rId68" Type="http://schemas.openxmlformats.org/officeDocument/2006/relationships/image" Target="../media/image509.png"/><Relationship Id="rId84" Type="http://schemas.openxmlformats.org/officeDocument/2006/relationships/image" Target="../media/image523.png"/><Relationship Id="rId16" Type="http://schemas.openxmlformats.org/officeDocument/2006/relationships/image" Target="../media/image472.png"/><Relationship Id="rId11" Type="http://schemas.openxmlformats.org/officeDocument/2006/relationships/customXml" Target="../ink/ink2288.xml"/><Relationship Id="rId32" Type="http://schemas.openxmlformats.org/officeDocument/2006/relationships/image" Target="../media/image486.png"/><Relationship Id="rId37" Type="http://schemas.openxmlformats.org/officeDocument/2006/relationships/customXml" Target="../ink/ink2301.xml"/><Relationship Id="rId53" Type="http://schemas.openxmlformats.org/officeDocument/2006/relationships/customXml" Target="../ink/ink2309.xml"/><Relationship Id="rId58" Type="http://schemas.openxmlformats.org/officeDocument/2006/relationships/image" Target="../media/image504.png"/><Relationship Id="rId74" Type="http://schemas.openxmlformats.org/officeDocument/2006/relationships/image" Target="../media/image518.png"/><Relationship Id="rId79" Type="http://schemas.openxmlformats.org/officeDocument/2006/relationships/customXml" Target="../ink/ink2322.xml"/><Relationship Id="rId5" Type="http://schemas.openxmlformats.org/officeDocument/2006/relationships/customXml" Target="../ink/ink2285.xml"/><Relationship Id="rId19" Type="http://schemas.openxmlformats.org/officeDocument/2006/relationships/customXml" Target="../ink/ink2292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296.xml"/><Relationship Id="rId30" Type="http://schemas.openxmlformats.org/officeDocument/2006/relationships/image" Target="../media/image484.png"/><Relationship Id="rId35" Type="http://schemas.openxmlformats.org/officeDocument/2006/relationships/customXml" Target="../ink/ink2300.xml"/><Relationship Id="rId43" Type="http://schemas.openxmlformats.org/officeDocument/2006/relationships/customXml" Target="../ink/ink2304.xml"/><Relationship Id="rId48" Type="http://schemas.openxmlformats.org/officeDocument/2006/relationships/image" Target="../media/image494.png"/><Relationship Id="rId56" Type="http://schemas.openxmlformats.org/officeDocument/2006/relationships/image" Target="../media/image503.png"/><Relationship Id="rId64" Type="http://schemas.openxmlformats.org/officeDocument/2006/relationships/image" Target="../media/image507.png"/><Relationship Id="rId69" Type="http://schemas.openxmlformats.org/officeDocument/2006/relationships/customXml" Target="../ink/ink2317.xml"/><Relationship Id="rId77" Type="http://schemas.openxmlformats.org/officeDocument/2006/relationships/customXml" Target="../ink/ink2321.xml"/><Relationship Id="rId8" Type="http://schemas.openxmlformats.org/officeDocument/2006/relationships/image" Target="../media/image469.png"/><Relationship Id="rId51" Type="http://schemas.openxmlformats.org/officeDocument/2006/relationships/customXml" Target="../ink/ink2308.xml"/><Relationship Id="rId72" Type="http://schemas.openxmlformats.org/officeDocument/2006/relationships/image" Target="../media/image515.png"/><Relationship Id="rId80" Type="http://schemas.openxmlformats.org/officeDocument/2006/relationships/image" Target="../media/image521.png"/><Relationship Id="rId85" Type="http://schemas.openxmlformats.org/officeDocument/2006/relationships/customXml" Target="../ink/ink2325.xml"/><Relationship Id="rId3" Type="http://schemas.openxmlformats.org/officeDocument/2006/relationships/customXml" Target="../ink/ink2284.xml"/><Relationship Id="rId12" Type="http://schemas.openxmlformats.org/officeDocument/2006/relationships/image" Target="../media/image480.png"/><Relationship Id="rId17" Type="http://schemas.openxmlformats.org/officeDocument/2006/relationships/customXml" Target="../ink/ink2291.xml"/><Relationship Id="rId25" Type="http://schemas.openxmlformats.org/officeDocument/2006/relationships/customXml" Target="../ink/ink2295.xml"/><Relationship Id="rId33" Type="http://schemas.openxmlformats.org/officeDocument/2006/relationships/customXml" Target="../ink/ink2299.xml"/><Relationship Id="rId38" Type="http://schemas.openxmlformats.org/officeDocument/2006/relationships/image" Target="../media/image489.png"/><Relationship Id="rId46" Type="http://schemas.openxmlformats.org/officeDocument/2006/relationships/image" Target="../media/image493.png"/><Relationship Id="rId59" Type="http://schemas.openxmlformats.org/officeDocument/2006/relationships/customXml" Target="../ink/ink2312.xml"/><Relationship Id="rId67" Type="http://schemas.openxmlformats.org/officeDocument/2006/relationships/customXml" Target="../ink/ink2316.xml"/><Relationship Id="rId20" Type="http://schemas.openxmlformats.org/officeDocument/2006/relationships/image" Target="../media/image474.png"/><Relationship Id="rId41" Type="http://schemas.openxmlformats.org/officeDocument/2006/relationships/customXml" Target="../ink/ink2303.xml"/><Relationship Id="rId54" Type="http://schemas.openxmlformats.org/officeDocument/2006/relationships/image" Target="../media/image502.png"/><Relationship Id="rId62" Type="http://schemas.openxmlformats.org/officeDocument/2006/relationships/image" Target="../media/image506.png"/><Relationship Id="rId70" Type="http://schemas.openxmlformats.org/officeDocument/2006/relationships/image" Target="../media/image517.png"/><Relationship Id="rId75" Type="http://schemas.openxmlformats.org/officeDocument/2006/relationships/customXml" Target="../ink/ink2320.xml"/><Relationship Id="rId83" Type="http://schemas.openxmlformats.org/officeDocument/2006/relationships/customXml" Target="../ink/ink2324.xml"/><Relationship Id="rId88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290.xml"/><Relationship Id="rId23" Type="http://schemas.openxmlformats.org/officeDocument/2006/relationships/customXml" Target="../ink/ink2294.xml"/><Relationship Id="rId28" Type="http://schemas.openxmlformats.org/officeDocument/2006/relationships/image" Target="../media/image483.png"/><Relationship Id="rId36" Type="http://schemas.openxmlformats.org/officeDocument/2006/relationships/image" Target="../media/image488.png"/><Relationship Id="rId49" Type="http://schemas.openxmlformats.org/officeDocument/2006/relationships/customXml" Target="../ink/ink2307.xml"/><Relationship Id="rId57" Type="http://schemas.openxmlformats.org/officeDocument/2006/relationships/customXml" Target="../ink/ink2311.xml"/><Relationship Id="rId10" Type="http://schemas.openxmlformats.org/officeDocument/2006/relationships/image" Target="../media/image470.png"/><Relationship Id="rId31" Type="http://schemas.openxmlformats.org/officeDocument/2006/relationships/customXml" Target="../ink/ink2298.xml"/><Relationship Id="rId44" Type="http://schemas.openxmlformats.org/officeDocument/2006/relationships/image" Target="../media/image492.png"/><Relationship Id="rId52" Type="http://schemas.openxmlformats.org/officeDocument/2006/relationships/image" Target="../media/image501.png"/><Relationship Id="rId60" Type="http://schemas.openxmlformats.org/officeDocument/2006/relationships/image" Target="../media/image505.png"/><Relationship Id="rId65" Type="http://schemas.openxmlformats.org/officeDocument/2006/relationships/customXml" Target="../ink/ink2315.xml"/><Relationship Id="rId73" Type="http://schemas.openxmlformats.org/officeDocument/2006/relationships/customXml" Target="../ink/ink2319.xml"/><Relationship Id="rId78" Type="http://schemas.openxmlformats.org/officeDocument/2006/relationships/image" Target="../media/image520.png"/><Relationship Id="rId81" Type="http://schemas.openxmlformats.org/officeDocument/2006/relationships/customXml" Target="../ink/ink2323.xml"/><Relationship Id="rId86" Type="http://schemas.openxmlformats.org/officeDocument/2006/relationships/image" Target="../media/image524.png"/><Relationship Id="rId4" Type="http://schemas.openxmlformats.org/officeDocument/2006/relationships/image" Target="../media/image467.png"/><Relationship Id="rId9" Type="http://schemas.openxmlformats.org/officeDocument/2006/relationships/customXml" Target="../ink/ink2287.xml"/><Relationship Id="rId13" Type="http://schemas.openxmlformats.org/officeDocument/2006/relationships/customXml" Target="../ink/ink2289.xml"/><Relationship Id="rId18" Type="http://schemas.openxmlformats.org/officeDocument/2006/relationships/image" Target="../media/image473.png"/><Relationship Id="rId39" Type="http://schemas.openxmlformats.org/officeDocument/2006/relationships/customXml" Target="../ink/ink2302.xml"/><Relationship Id="rId34" Type="http://schemas.openxmlformats.org/officeDocument/2006/relationships/image" Target="../media/image487.png"/><Relationship Id="rId50" Type="http://schemas.openxmlformats.org/officeDocument/2006/relationships/image" Target="../media/image500.png"/><Relationship Id="rId55" Type="http://schemas.openxmlformats.org/officeDocument/2006/relationships/customXml" Target="../ink/ink2310.xml"/><Relationship Id="rId76" Type="http://schemas.openxmlformats.org/officeDocument/2006/relationships/image" Target="../media/image519.png"/><Relationship Id="rId7" Type="http://schemas.openxmlformats.org/officeDocument/2006/relationships/customXml" Target="../ink/ink2286.xml"/><Relationship Id="rId71" Type="http://schemas.openxmlformats.org/officeDocument/2006/relationships/customXml" Target="../ink/ink2318.xml"/><Relationship Id="rId2" Type="http://schemas.openxmlformats.org/officeDocument/2006/relationships/image" Target="../media/image465.png"/><Relationship Id="rId29" Type="http://schemas.openxmlformats.org/officeDocument/2006/relationships/customXml" Target="../ink/ink2297.xml"/><Relationship Id="rId24" Type="http://schemas.openxmlformats.org/officeDocument/2006/relationships/image" Target="../media/image476.png"/><Relationship Id="rId40" Type="http://schemas.openxmlformats.org/officeDocument/2006/relationships/image" Target="../media/image490.png"/><Relationship Id="rId45" Type="http://schemas.openxmlformats.org/officeDocument/2006/relationships/customXml" Target="../ink/ink2305.xml"/><Relationship Id="rId66" Type="http://schemas.openxmlformats.org/officeDocument/2006/relationships/image" Target="../media/image508.png"/><Relationship Id="rId87" Type="http://schemas.openxmlformats.org/officeDocument/2006/relationships/customXml" Target="../ink/ink2326.xml"/><Relationship Id="rId61" Type="http://schemas.openxmlformats.org/officeDocument/2006/relationships/customXml" Target="../ink/ink2313.xml"/><Relationship Id="rId82" Type="http://schemas.openxmlformats.org/officeDocument/2006/relationships/image" Target="../media/image522.png"/></Relationships>
</file>

<file path=ppt/slides/_rels/slide9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7.png"/><Relationship Id="rId21" Type="http://schemas.openxmlformats.org/officeDocument/2006/relationships/customXml" Target="../ink/ink2336.xml"/><Relationship Id="rId42" Type="http://schemas.openxmlformats.org/officeDocument/2006/relationships/image" Target="../media/image491.png"/><Relationship Id="rId47" Type="http://schemas.openxmlformats.org/officeDocument/2006/relationships/customXml" Target="../ink/ink2349.xml"/><Relationship Id="rId63" Type="http://schemas.openxmlformats.org/officeDocument/2006/relationships/customXml" Target="../ink/ink2357.xml"/><Relationship Id="rId68" Type="http://schemas.openxmlformats.org/officeDocument/2006/relationships/image" Target="../media/image509.png"/><Relationship Id="rId84" Type="http://schemas.openxmlformats.org/officeDocument/2006/relationships/image" Target="../media/image523.png"/><Relationship Id="rId89" Type="http://schemas.openxmlformats.org/officeDocument/2006/relationships/customXml" Target="../ink/ink2370.xml"/><Relationship Id="rId16" Type="http://schemas.openxmlformats.org/officeDocument/2006/relationships/image" Target="../media/image472.png"/><Relationship Id="rId11" Type="http://schemas.openxmlformats.org/officeDocument/2006/relationships/customXml" Target="../ink/ink2331.xml"/><Relationship Id="rId32" Type="http://schemas.openxmlformats.org/officeDocument/2006/relationships/image" Target="../media/image486.png"/><Relationship Id="rId37" Type="http://schemas.openxmlformats.org/officeDocument/2006/relationships/customXml" Target="../ink/ink2344.xml"/><Relationship Id="rId53" Type="http://schemas.openxmlformats.org/officeDocument/2006/relationships/customXml" Target="../ink/ink2352.xml"/><Relationship Id="rId58" Type="http://schemas.openxmlformats.org/officeDocument/2006/relationships/image" Target="../media/image504.png"/><Relationship Id="rId74" Type="http://schemas.openxmlformats.org/officeDocument/2006/relationships/image" Target="../media/image518.png"/><Relationship Id="rId79" Type="http://schemas.openxmlformats.org/officeDocument/2006/relationships/customXml" Target="../ink/ink2365.xml"/><Relationship Id="rId102" Type="http://schemas.openxmlformats.org/officeDocument/2006/relationships/image" Target="../media/image531.png"/><Relationship Id="rId5" Type="http://schemas.openxmlformats.org/officeDocument/2006/relationships/customXml" Target="../ink/ink2328.xml"/><Relationship Id="rId90" Type="http://schemas.openxmlformats.org/officeDocument/2006/relationships/image" Target="../media/image526.png"/><Relationship Id="rId95" Type="http://schemas.openxmlformats.org/officeDocument/2006/relationships/customXml" Target="../ink/ink2373.xml"/><Relationship Id="rId22" Type="http://schemas.openxmlformats.org/officeDocument/2006/relationships/image" Target="../media/image475.png"/><Relationship Id="rId27" Type="http://schemas.openxmlformats.org/officeDocument/2006/relationships/customXml" Target="../ink/ink2339.xml"/><Relationship Id="rId43" Type="http://schemas.openxmlformats.org/officeDocument/2006/relationships/customXml" Target="../ink/ink2347.xml"/><Relationship Id="rId48" Type="http://schemas.openxmlformats.org/officeDocument/2006/relationships/image" Target="../media/image494.png"/><Relationship Id="rId64" Type="http://schemas.openxmlformats.org/officeDocument/2006/relationships/image" Target="../media/image507.png"/><Relationship Id="rId69" Type="http://schemas.openxmlformats.org/officeDocument/2006/relationships/customXml" Target="../ink/ink2360.xml"/><Relationship Id="rId80" Type="http://schemas.openxmlformats.org/officeDocument/2006/relationships/image" Target="../media/image521.png"/><Relationship Id="rId85" Type="http://schemas.openxmlformats.org/officeDocument/2006/relationships/customXml" Target="../ink/ink2368.xml"/><Relationship Id="rId12" Type="http://schemas.openxmlformats.org/officeDocument/2006/relationships/image" Target="../media/image480.png"/><Relationship Id="rId17" Type="http://schemas.openxmlformats.org/officeDocument/2006/relationships/customXml" Target="../ink/ink2334.xml"/><Relationship Id="rId33" Type="http://schemas.openxmlformats.org/officeDocument/2006/relationships/customXml" Target="../ink/ink2342.xml"/><Relationship Id="rId38" Type="http://schemas.openxmlformats.org/officeDocument/2006/relationships/image" Target="../media/image489.png"/><Relationship Id="rId59" Type="http://schemas.openxmlformats.org/officeDocument/2006/relationships/customXml" Target="../ink/ink2355.xml"/><Relationship Id="rId103" Type="http://schemas.openxmlformats.org/officeDocument/2006/relationships/customXml" Target="../ink/ink2377.xml"/><Relationship Id="rId20" Type="http://schemas.openxmlformats.org/officeDocument/2006/relationships/image" Target="../media/image474.png"/><Relationship Id="rId41" Type="http://schemas.openxmlformats.org/officeDocument/2006/relationships/customXml" Target="../ink/ink2346.xml"/><Relationship Id="rId54" Type="http://schemas.openxmlformats.org/officeDocument/2006/relationships/image" Target="../media/image502.png"/><Relationship Id="rId62" Type="http://schemas.openxmlformats.org/officeDocument/2006/relationships/image" Target="../media/image506.png"/><Relationship Id="rId70" Type="http://schemas.openxmlformats.org/officeDocument/2006/relationships/image" Target="../media/image517.png"/><Relationship Id="rId75" Type="http://schemas.openxmlformats.org/officeDocument/2006/relationships/customXml" Target="../ink/ink2363.xml"/><Relationship Id="rId83" Type="http://schemas.openxmlformats.org/officeDocument/2006/relationships/customXml" Target="../ink/ink2367.xml"/><Relationship Id="rId88" Type="http://schemas.openxmlformats.org/officeDocument/2006/relationships/image" Target="../media/image525.png"/><Relationship Id="rId91" Type="http://schemas.openxmlformats.org/officeDocument/2006/relationships/customXml" Target="../ink/ink2371.xml"/><Relationship Id="rId96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5" Type="http://schemas.openxmlformats.org/officeDocument/2006/relationships/customXml" Target="../ink/ink2333.xml"/><Relationship Id="rId23" Type="http://schemas.openxmlformats.org/officeDocument/2006/relationships/customXml" Target="../ink/ink2337.xml"/><Relationship Id="rId28" Type="http://schemas.openxmlformats.org/officeDocument/2006/relationships/image" Target="../media/image483.png"/><Relationship Id="rId36" Type="http://schemas.openxmlformats.org/officeDocument/2006/relationships/image" Target="../media/image488.png"/><Relationship Id="rId49" Type="http://schemas.openxmlformats.org/officeDocument/2006/relationships/customXml" Target="../ink/ink2350.xml"/><Relationship Id="rId57" Type="http://schemas.openxmlformats.org/officeDocument/2006/relationships/customXml" Target="../ink/ink2354.xml"/><Relationship Id="rId106" Type="http://schemas.openxmlformats.org/officeDocument/2006/relationships/image" Target="../media/image533.png"/><Relationship Id="rId10" Type="http://schemas.openxmlformats.org/officeDocument/2006/relationships/image" Target="../media/image470.png"/><Relationship Id="rId31" Type="http://schemas.openxmlformats.org/officeDocument/2006/relationships/customXml" Target="../ink/ink2341.xml"/><Relationship Id="rId44" Type="http://schemas.openxmlformats.org/officeDocument/2006/relationships/image" Target="../media/image492.png"/><Relationship Id="rId52" Type="http://schemas.openxmlformats.org/officeDocument/2006/relationships/image" Target="../media/image501.png"/><Relationship Id="rId60" Type="http://schemas.openxmlformats.org/officeDocument/2006/relationships/image" Target="../media/image505.png"/><Relationship Id="rId65" Type="http://schemas.openxmlformats.org/officeDocument/2006/relationships/customXml" Target="../ink/ink2358.xml"/><Relationship Id="rId73" Type="http://schemas.openxmlformats.org/officeDocument/2006/relationships/customXml" Target="../ink/ink2362.xml"/><Relationship Id="rId78" Type="http://schemas.openxmlformats.org/officeDocument/2006/relationships/image" Target="../media/image520.png"/><Relationship Id="rId81" Type="http://schemas.openxmlformats.org/officeDocument/2006/relationships/customXml" Target="../ink/ink2366.xml"/><Relationship Id="rId86" Type="http://schemas.openxmlformats.org/officeDocument/2006/relationships/image" Target="../media/image524.png"/><Relationship Id="rId94" Type="http://schemas.openxmlformats.org/officeDocument/2006/relationships/image" Target="../media/image380.png"/><Relationship Id="rId99" Type="http://schemas.openxmlformats.org/officeDocument/2006/relationships/customXml" Target="../ink/ink2375.xml"/><Relationship Id="rId101" Type="http://schemas.openxmlformats.org/officeDocument/2006/relationships/customXml" Target="../ink/ink2376.xml"/><Relationship Id="rId4" Type="http://schemas.openxmlformats.org/officeDocument/2006/relationships/image" Target="../media/image467.png"/><Relationship Id="rId9" Type="http://schemas.openxmlformats.org/officeDocument/2006/relationships/customXml" Target="../ink/ink2330.xml"/><Relationship Id="rId13" Type="http://schemas.openxmlformats.org/officeDocument/2006/relationships/customXml" Target="../ink/ink2332.xml"/><Relationship Id="rId18" Type="http://schemas.openxmlformats.org/officeDocument/2006/relationships/image" Target="../media/image473.png"/><Relationship Id="rId39" Type="http://schemas.openxmlformats.org/officeDocument/2006/relationships/customXml" Target="../ink/ink2345.xml"/><Relationship Id="rId34" Type="http://schemas.openxmlformats.org/officeDocument/2006/relationships/image" Target="../media/image487.png"/><Relationship Id="rId50" Type="http://schemas.openxmlformats.org/officeDocument/2006/relationships/image" Target="../media/image500.png"/><Relationship Id="rId55" Type="http://schemas.openxmlformats.org/officeDocument/2006/relationships/customXml" Target="../ink/ink2353.xml"/><Relationship Id="rId76" Type="http://schemas.openxmlformats.org/officeDocument/2006/relationships/image" Target="../media/image519.png"/><Relationship Id="rId97" Type="http://schemas.openxmlformats.org/officeDocument/2006/relationships/customXml" Target="../ink/ink2374.xml"/><Relationship Id="rId104" Type="http://schemas.openxmlformats.org/officeDocument/2006/relationships/image" Target="../media/image532.png"/><Relationship Id="rId7" Type="http://schemas.openxmlformats.org/officeDocument/2006/relationships/customXml" Target="../ink/ink2329.xml"/><Relationship Id="rId71" Type="http://schemas.openxmlformats.org/officeDocument/2006/relationships/customXml" Target="../ink/ink2361.xml"/><Relationship Id="rId92" Type="http://schemas.openxmlformats.org/officeDocument/2006/relationships/image" Target="../media/image527.png"/><Relationship Id="rId2" Type="http://schemas.openxmlformats.org/officeDocument/2006/relationships/image" Target="../media/image465.png"/><Relationship Id="rId29" Type="http://schemas.openxmlformats.org/officeDocument/2006/relationships/customXml" Target="../ink/ink2340.xml"/><Relationship Id="rId24" Type="http://schemas.openxmlformats.org/officeDocument/2006/relationships/image" Target="../media/image476.png"/><Relationship Id="rId40" Type="http://schemas.openxmlformats.org/officeDocument/2006/relationships/image" Target="../media/image490.png"/><Relationship Id="rId45" Type="http://schemas.openxmlformats.org/officeDocument/2006/relationships/customXml" Target="../ink/ink2348.xml"/><Relationship Id="rId66" Type="http://schemas.openxmlformats.org/officeDocument/2006/relationships/image" Target="../media/image508.png"/><Relationship Id="rId87" Type="http://schemas.openxmlformats.org/officeDocument/2006/relationships/customXml" Target="../ink/ink2369.xml"/><Relationship Id="rId61" Type="http://schemas.openxmlformats.org/officeDocument/2006/relationships/customXml" Target="../ink/ink2356.xml"/><Relationship Id="rId82" Type="http://schemas.openxmlformats.org/officeDocument/2006/relationships/image" Target="../media/image522.png"/><Relationship Id="rId19" Type="http://schemas.openxmlformats.org/officeDocument/2006/relationships/customXml" Target="../ink/ink2335.xml"/><Relationship Id="rId14" Type="http://schemas.openxmlformats.org/officeDocument/2006/relationships/image" Target="../media/image24.png"/><Relationship Id="rId30" Type="http://schemas.openxmlformats.org/officeDocument/2006/relationships/image" Target="../media/image484.png"/><Relationship Id="rId35" Type="http://schemas.openxmlformats.org/officeDocument/2006/relationships/customXml" Target="../ink/ink2343.xml"/><Relationship Id="rId56" Type="http://schemas.openxmlformats.org/officeDocument/2006/relationships/image" Target="../media/image503.png"/><Relationship Id="rId77" Type="http://schemas.openxmlformats.org/officeDocument/2006/relationships/customXml" Target="../ink/ink2364.xml"/><Relationship Id="rId100" Type="http://schemas.openxmlformats.org/officeDocument/2006/relationships/image" Target="../media/image530.png"/><Relationship Id="rId105" Type="http://schemas.openxmlformats.org/officeDocument/2006/relationships/customXml" Target="../ink/ink2378.xml"/><Relationship Id="rId8" Type="http://schemas.openxmlformats.org/officeDocument/2006/relationships/image" Target="../media/image469.png"/><Relationship Id="rId51" Type="http://schemas.openxmlformats.org/officeDocument/2006/relationships/customXml" Target="../ink/ink2351.xml"/><Relationship Id="rId72" Type="http://schemas.openxmlformats.org/officeDocument/2006/relationships/image" Target="../media/image515.png"/><Relationship Id="rId93" Type="http://schemas.openxmlformats.org/officeDocument/2006/relationships/customXml" Target="../ink/ink2372.xml"/><Relationship Id="rId98" Type="http://schemas.openxmlformats.org/officeDocument/2006/relationships/image" Target="../media/image529.png"/><Relationship Id="rId3" Type="http://schemas.openxmlformats.org/officeDocument/2006/relationships/customXml" Target="../ink/ink2327.xml"/><Relationship Id="rId25" Type="http://schemas.openxmlformats.org/officeDocument/2006/relationships/customXml" Target="../ink/ink2338.xml"/><Relationship Id="rId46" Type="http://schemas.openxmlformats.org/officeDocument/2006/relationships/image" Target="../media/image493.png"/><Relationship Id="rId67" Type="http://schemas.openxmlformats.org/officeDocument/2006/relationships/customXml" Target="../ink/ink2359.xml"/></Relationships>
</file>

<file path=ppt/slides/_rels/slide9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84.xml"/><Relationship Id="rId18" Type="http://schemas.openxmlformats.org/officeDocument/2006/relationships/image" Target="../media/image473.png"/><Relationship Id="rId26" Type="http://schemas.openxmlformats.org/officeDocument/2006/relationships/image" Target="../media/image477.png"/><Relationship Id="rId3" Type="http://schemas.openxmlformats.org/officeDocument/2006/relationships/customXml" Target="../ink/ink2379.xml"/><Relationship Id="rId21" Type="http://schemas.openxmlformats.org/officeDocument/2006/relationships/customXml" Target="../ink/ink2388.xml"/><Relationship Id="rId34" Type="http://schemas.openxmlformats.org/officeDocument/2006/relationships/image" Target="../media/image534.png"/><Relationship Id="rId7" Type="http://schemas.openxmlformats.org/officeDocument/2006/relationships/customXml" Target="../ink/ink2381.xml"/><Relationship Id="rId12" Type="http://schemas.openxmlformats.org/officeDocument/2006/relationships/image" Target="../media/image480.png"/><Relationship Id="rId17" Type="http://schemas.openxmlformats.org/officeDocument/2006/relationships/customXml" Target="../ink/ink2386.xml"/><Relationship Id="rId25" Type="http://schemas.openxmlformats.org/officeDocument/2006/relationships/customXml" Target="../ink/ink2390.xml"/><Relationship Id="rId33" Type="http://schemas.openxmlformats.org/officeDocument/2006/relationships/customXml" Target="../ink/ink2394.xml"/><Relationship Id="rId2" Type="http://schemas.openxmlformats.org/officeDocument/2006/relationships/image" Target="../media/image465.png"/><Relationship Id="rId16" Type="http://schemas.openxmlformats.org/officeDocument/2006/relationships/image" Target="../media/image472.png"/><Relationship Id="rId20" Type="http://schemas.openxmlformats.org/officeDocument/2006/relationships/image" Target="../media/image474.png"/><Relationship Id="rId29" Type="http://schemas.openxmlformats.org/officeDocument/2006/relationships/customXml" Target="../ink/ink23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8.png"/><Relationship Id="rId11" Type="http://schemas.openxmlformats.org/officeDocument/2006/relationships/customXml" Target="../ink/ink2383.xml"/><Relationship Id="rId24" Type="http://schemas.openxmlformats.org/officeDocument/2006/relationships/image" Target="../media/image476.png"/><Relationship Id="rId32" Type="http://schemas.openxmlformats.org/officeDocument/2006/relationships/image" Target="../media/image519.png"/><Relationship Id="rId5" Type="http://schemas.openxmlformats.org/officeDocument/2006/relationships/customXml" Target="../ink/ink2380.xml"/><Relationship Id="rId15" Type="http://schemas.openxmlformats.org/officeDocument/2006/relationships/customXml" Target="../ink/ink2385.xml"/><Relationship Id="rId23" Type="http://schemas.openxmlformats.org/officeDocument/2006/relationships/customXml" Target="../ink/ink2389.xml"/><Relationship Id="rId28" Type="http://schemas.openxmlformats.org/officeDocument/2006/relationships/image" Target="../media/image483.png"/><Relationship Id="rId10" Type="http://schemas.openxmlformats.org/officeDocument/2006/relationships/image" Target="../media/image470.png"/><Relationship Id="rId19" Type="http://schemas.openxmlformats.org/officeDocument/2006/relationships/customXml" Target="../ink/ink2387.xml"/><Relationship Id="rId31" Type="http://schemas.openxmlformats.org/officeDocument/2006/relationships/customXml" Target="../ink/ink2393.xml"/><Relationship Id="rId4" Type="http://schemas.openxmlformats.org/officeDocument/2006/relationships/image" Target="../media/image467.png"/><Relationship Id="rId9" Type="http://schemas.openxmlformats.org/officeDocument/2006/relationships/customXml" Target="../ink/ink2382.xml"/><Relationship Id="rId14" Type="http://schemas.openxmlformats.org/officeDocument/2006/relationships/image" Target="../media/image24.png"/><Relationship Id="rId22" Type="http://schemas.openxmlformats.org/officeDocument/2006/relationships/image" Target="../media/image475.png"/><Relationship Id="rId27" Type="http://schemas.openxmlformats.org/officeDocument/2006/relationships/customXml" Target="../ink/ink2391.xml"/><Relationship Id="rId30" Type="http://schemas.openxmlformats.org/officeDocument/2006/relationships/image" Target="../media/image484.png"/><Relationship Id="rId8" Type="http://schemas.openxmlformats.org/officeDocument/2006/relationships/image" Target="../media/image4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BACB8EA-8E90-4758-9BB9-F2678C33DF65}"/>
                  </a:ext>
                </a:extLst>
              </p14:cNvPr>
              <p14:cNvContentPartPr/>
              <p14:nvPr/>
            </p14:nvContentPartPr>
            <p14:xfrm>
              <a:off x="1430040" y="416320"/>
              <a:ext cx="1060920" cy="345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BACB8EA-8E90-4758-9BB9-F2678C33DF6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2394" y="398680"/>
                <a:ext cx="1096572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FF1D991-8689-4C37-916A-572EB9FB0357}"/>
                  </a:ext>
                </a:extLst>
              </p14:cNvPr>
              <p14:cNvContentPartPr/>
              <p14:nvPr/>
            </p14:nvContentPartPr>
            <p14:xfrm>
              <a:off x="568560" y="355120"/>
              <a:ext cx="385200" cy="488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FF1D991-8689-4C37-916A-572EB9FB03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560" y="337480"/>
                <a:ext cx="42084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A083B2F-226A-4E2F-8A8A-B2F2206F86E5}"/>
                  </a:ext>
                </a:extLst>
              </p14:cNvPr>
              <p14:cNvContentPartPr/>
              <p14:nvPr/>
            </p14:nvContentPartPr>
            <p14:xfrm>
              <a:off x="3681840" y="405880"/>
              <a:ext cx="941400" cy="327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A083B2F-226A-4E2F-8A8A-B2F2206F86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00" y="388240"/>
                <a:ext cx="9770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14D17BA-C237-4CDE-97E3-E859D37F3CEE}"/>
                  </a:ext>
                </a:extLst>
              </p14:cNvPr>
              <p14:cNvContentPartPr/>
              <p14:nvPr/>
            </p14:nvContentPartPr>
            <p14:xfrm>
              <a:off x="2865000" y="375640"/>
              <a:ext cx="405720" cy="3769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14D17BA-C237-4CDE-97E3-E859D37F3C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7016" y="358000"/>
                <a:ext cx="441328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2DE80CC-09BA-4D6A-AB93-BB1092AAE4C8}"/>
                  </a:ext>
                </a:extLst>
              </p14:cNvPr>
              <p14:cNvContentPartPr/>
              <p14:nvPr/>
            </p14:nvContentPartPr>
            <p14:xfrm>
              <a:off x="5544840" y="542320"/>
              <a:ext cx="125640" cy="121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2DE80CC-09BA-4D6A-AB93-BB1092AAE4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27200" y="524680"/>
                <a:ext cx="1612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484C4AB-AE72-4C07-805A-D96FCD5EB93E}"/>
                  </a:ext>
                </a:extLst>
              </p14:cNvPr>
              <p14:cNvContentPartPr/>
              <p14:nvPr/>
            </p14:nvContentPartPr>
            <p14:xfrm>
              <a:off x="4997640" y="507760"/>
              <a:ext cx="414000" cy="4446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484C4AB-AE72-4C07-805A-D96FCD5EB9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0015" y="489760"/>
                <a:ext cx="449609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AE632DC-0ADB-43B9-BE1D-2FE208616676}"/>
                  </a:ext>
                </a:extLst>
              </p14:cNvPr>
              <p14:cNvContentPartPr/>
              <p14:nvPr/>
            </p14:nvContentPartPr>
            <p14:xfrm>
              <a:off x="6095640" y="307240"/>
              <a:ext cx="964800" cy="357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AE632DC-0ADB-43B9-BE1D-2FE20861667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77640" y="289600"/>
                <a:ext cx="1000440" cy="39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14:cNvPr>
              <p14:cNvContentPartPr/>
              <p14:nvPr/>
            </p14:nvContentPartPr>
            <p14:xfrm>
              <a:off x="4937600" y="2499280"/>
              <a:ext cx="104400" cy="174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19600" y="2481280"/>
                <a:ext cx="1400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14:cNvPr>
              <p14:cNvContentPartPr/>
              <p14:nvPr/>
            </p14:nvContentPartPr>
            <p14:xfrm>
              <a:off x="4574720" y="2089960"/>
              <a:ext cx="250200" cy="522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57055" y="2072320"/>
                <a:ext cx="285891" cy="55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16131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14:cNvPr>
              <p14:cNvContentPartPr/>
              <p14:nvPr/>
            </p14:nvContentPartPr>
            <p14:xfrm>
              <a:off x="4937600" y="2499280"/>
              <a:ext cx="104400" cy="174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19600" y="2481280"/>
                <a:ext cx="1400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14:cNvPr>
              <p14:cNvContentPartPr/>
              <p14:nvPr/>
            </p14:nvContentPartPr>
            <p14:xfrm>
              <a:off x="4574720" y="2089960"/>
              <a:ext cx="250200" cy="522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57055" y="2072320"/>
                <a:ext cx="285891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14:cNvPr>
              <p14:cNvContentPartPr/>
              <p14:nvPr/>
            </p14:nvContentPartPr>
            <p14:xfrm>
              <a:off x="2973440" y="4307560"/>
              <a:ext cx="289440" cy="25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55440" y="4289560"/>
                <a:ext cx="3250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14:cNvPr>
              <p14:cNvContentPartPr/>
              <p14:nvPr/>
            </p14:nvContentPartPr>
            <p14:xfrm>
              <a:off x="3365840" y="4323400"/>
              <a:ext cx="159120" cy="204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7799" y="4305432"/>
                <a:ext cx="194841" cy="240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14:cNvPr>
              <p14:cNvContentPartPr/>
              <p14:nvPr/>
            </p14:nvContentPartPr>
            <p14:xfrm>
              <a:off x="3382760" y="4198120"/>
              <a:ext cx="120960" cy="4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65120" y="4180120"/>
                <a:ext cx="1566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14:cNvPr>
              <p14:cNvContentPartPr/>
              <p14:nvPr/>
            </p14:nvContentPartPr>
            <p14:xfrm>
              <a:off x="3616760" y="4359040"/>
              <a:ext cx="117000" cy="9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98760" y="4341400"/>
                <a:ext cx="152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14:cNvPr>
              <p14:cNvContentPartPr/>
              <p14:nvPr/>
            </p14:nvContentPartPr>
            <p14:xfrm>
              <a:off x="3636920" y="4439680"/>
              <a:ext cx="90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19280" y="442168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14:cNvPr>
              <p14:cNvContentPartPr/>
              <p14:nvPr/>
            </p14:nvContentPartPr>
            <p14:xfrm>
              <a:off x="3983600" y="4368400"/>
              <a:ext cx="32760" cy="131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65600" y="4350760"/>
                <a:ext cx="68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14:cNvPr>
              <p14:cNvContentPartPr/>
              <p14:nvPr/>
            </p14:nvContentPartPr>
            <p14:xfrm>
              <a:off x="3972080" y="4190920"/>
              <a:ext cx="96480" cy="76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4440" y="4172920"/>
                <a:ext cx="132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14:cNvPr>
              <p14:cNvContentPartPr/>
              <p14:nvPr/>
            </p14:nvContentPartPr>
            <p14:xfrm>
              <a:off x="4215080" y="4180840"/>
              <a:ext cx="854640" cy="407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97440" y="4163184"/>
                <a:ext cx="890280" cy="44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14:cNvPr>
              <p14:cNvContentPartPr/>
              <p14:nvPr/>
            </p14:nvContentPartPr>
            <p14:xfrm>
              <a:off x="5211920" y="4368400"/>
              <a:ext cx="11088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93920" y="4350760"/>
                <a:ext cx="146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14:cNvPr>
              <p14:cNvContentPartPr/>
              <p14:nvPr/>
            </p14:nvContentPartPr>
            <p14:xfrm>
              <a:off x="5993840" y="4337800"/>
              <a:ext cx="101160" cy="9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976200" y="4319800"/>
                <a:ext cx="13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14:cNvPr>
              <p14:cNvContentPartPr/>
              <p14:nvPr/>
            </p14:nvContentPartPr>
            <p14:xfrm>
              <a:off x="5456000" y="4165360"/>
              <a:ext cx="354960" cy="3218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38360" y="4147360"/>
                <a:ext cx="3906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14:cNvPr>
              <p14:cNvContentPartPr/>
              <p14:nvPr/>
            </p14:nvContentPartPr>
            <p14:xfrm>
              <a:off x="6217040" y="4206040"/>
              <a:ext cx="263160" cy="190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199400" y="4188400"/>
                <a:ext cx="2988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14:cNvPr>
              <p14:cNvContentPartPr/>
              <p14:nvPr/>
            </p14:nvContentPartPr>
            <p14:xfrm>
              <a:off x="6573080" y="4258240"/>
              <a:ext cx="130320" cy="3031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55080" y="4240240"/>
                <a:ext cx="1659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14:cNvPr>
              <p14:cNvContentPartPr/>
              <p14:nvPr/>
            </p14:nvContentPartPr>
            <p14:xfrm>
              <a:off x="6563000" y="4072840"/>
              <a:ext cx="146520" cy="109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545360" y="4054840"/>
                <a:ext cx="182160" cy="14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42277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14:cNvPr>
              <p14:cNvContentPartPr/>
              <p14:nvPr/>
            </p14:nvContentPartPr>
            <p14:xfrm>
              <a:off x="4937600" y="2499280"/>
              <a:ext cx="104400" cy="174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19600" y="2481280"/>
                <a:ext cx="1400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14:cNvPr>
              <p14:cNvContentPartPr/>
              <p14:nvPr/>
            </p14:nvContentPartPr>
            <p14:xfrm>
              <a:off x="4574720" y="2089960"/>
              <a:ext cx="250200" cy="522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57055" y="2072320"/>
                <a:ext cx="285891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14:cNvPr>
              <p14:cNvContentPartPr/>
              <p14:nvPr/>
            </p14:nvContentPartPr>
            <p14:xfrm>
              <a:off x="2973440" y="4307560"/>
              <a:ext cx="289440" cy="25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55440" y="4289560"/>
                <a:ext cx="3250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14:cNvPr>
              <p14:cNvContentPartPr/>
              <p14:nvPr/>
            </p14:nvContentPartPr>
            <p14:xfrm>
              <a:off x="3365840" y="4323400"/>
              <a:ext cx="159120" cy="204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7799" y="4305432"/>
                <a:ext cx="194841" cy="240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14:cNvPr>
              <p14:cNvContentPartPr/>
              <p14:nvPr/>
            </p14:nvContentPartPr>
            <p14:xfrm>
              <a:off x="3382760" y="4198120"/>
              <a:ext cx="120960" cy="4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65120" y="4180120"/>
                <a:ext cx="1566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14:cNvPr>
              <p14:cNvContentPartPr/>
              <p14:nvPr/>
            </p14:nvContentPartPr>
            <p14:xfrm>
              <a:off x="3616760" y="4359040"/>
              <a:ext cx="117000" cy="9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98760" y="4341400"/>
                <a:ext cx="152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14:cNvPr>
              <p14:cNvContentPartPr/>
              <p14:nvPr/>
            </p14:nvContentPartPr>
            <p14:xfrm>
              <a:off x="3636920" y="4439680"/>
              <a:ext cx="90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19280" y="442168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14:cNvPr>
              <p14:cNvContentPartPr/>
              <p14:nvPr/>
            </p14:nvContentPartPr>
            <p14:xfrm>
              <a:off x="3983600" y="4368400"/>
              <a:ext cx="32760" cy="131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65600" y="4350760"/>
                <a:ext cx="68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14:cNvPr>
              <p14:cNvContentPartPr/>
              <p14:nvPr/>
            </p14:nvContentPartPr>
            <p14:xfrm>
              <a:off x="3972080" y="4190920"/>
              <a:ext cx="96480" cy="76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4440" y="4172920"/>
                <a:ext cx="132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14:cNvPr>
              <p14:cNvContentPartPr/>
              <p14:nvPr/>
            </p14:nvContentPartPr>
            <p14:xfrm>
              <a:off x="4215080" y="4180840"/>
              <a:ext cx="854640" cy="407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97440" y="4163184"/>
                <a:ext cx="890280" cy="44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14:cNvPr>
              <p14:cNvContentPartPr/>
              <p14:nvPr/>
            </p14:nvContentPartPr>
            <p14:xfrm>
              <a:off x="5211920" y="4368400"/>
              <a:ext cx="11088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93920" y="4350760"/>
                <a:ext cx="146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14:cNvPr>
              <p14:cNvContentPartPr/>
              <p14:nvPr/>
            </p14:nvContentPartPr>
            <p14:xfrm>
              <a:off x="5993840" y="4337800"/>
              <a:ext cx="101160" cy="9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976200" y="4319800"/>
                <a:ext cx="13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14:cNvPr>
              <p14:cNvContentPartPr/>
              <p14:nvPr/>
            </p14:nvContentPartPr>
            <p14:xfrm>
              <a:off x="5456000" y="4165360"/>
              <a:ext cx="354960" cy="3218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38360" y="4147360"/>
                <a:ext cx="3906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14:cNvPr>
              <p14:cNvContentPartPr/>
              <p14:nvPr/>
            </p14:nvContentPartPr>
            <p14:xfrm>
              <a:off x="6217040" y="4206040"/>
              <a:ext cx="263160" cy="190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199400" y="4188400"/>
                <a:ext cx="2988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14:cNvPr>
              <p14:cNvContentPartPr/>
              <p14:nvPr/>
            </p14:nvContentPartPr>
            <p14:xfrm>
              <a:off x="6573080" y="4258240"/>
              <a:ext cx="130320" cy="3031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55080" y="4240240"/>
                <a:ext cx="1659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14:cNvPr>
              <p14:cNvContentPartPr/>
              <p14:nvPr/>
            </p14:nvContentPartPr>
            <p14:xfrm>
              <a:off x="6563000" y="4072840"/>
              <a:ext cx="146520" cy="109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545360" y="4054840"/>
                <a:ext cx="182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14:cNvPr>
              <p14:cNvContentPartPr/>
              <p14:nvPr/>
            </p14:nvContentPartPr>
            <p14:xfrm>
              <a:off x="812360" y="4882480"/>
              <a:ext cx="392400" cy="353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94360" y="4864840"/>
                <a:ext cx="4280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14:cNvPr>
              <p14:cNvContentPartPr/>
              <p14:nvPr/>
            </p14:nvContentPartPr>
            <p14:xfrm>
              <a:off x="1371440" y="5067520"/>
              <a:ext cx="187920" cy="2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53440" y="5049520"/>
                <a:ext cx="223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14:cNvPr>
              <p14:cNvContentPartPr/>
              <p14:nvPr/>
            </p14:nvContentPartPr>
            <p14:xfrm>
              <a:off x="1391600" y="5150320"/>
              <a:ext cx="151200" cy="11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73960" y="513232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14:cNvPr>
              <p14:cNvContentPartPr/>
              <p14:nvPr/>
            </p14:nvContentPartPr>
            <p14:xfrm>
              <a:off x="1727120" y="4757920"/>
              <a:ext cx="1244160" cy="636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709120" y="4740270"/>
                <a:ext cx="1279800" cy="6717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92119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14:cNvPr>
              <p14:cNvContentPartPr/>
              <p14:nvPr/>
            </p14:nvContentPartPr>
            <p14:xfrm>
              <a:off x="4937600" y="2499280"/>
              <a:ext cx="104400" cy="174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19600" y="2481280"/>
                <a:ext cx="1400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14:cNvPr>
              <p14:cNvContentPartPr/>
              <p14:nvPr/>
            </p14:nvContentPartPr>
            <p14:xfrm>
              <a:off x="4574720" y="2089960"/>
              <a:ext cx="250200" cy="522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57055" y="2072320"/>
                <a:ext cx="285891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14:cNvPr>
              <p14:cNvContentPartPr/>
              <p14:nvPr/>
            </p14:nvContentPartPr>
            <p14:xfrm>
              <a:off x="2973440" y="4307560"/>
              <a:ext cx="289440" cy="25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55440" y="4289560"/>
                <a:ext cx="3250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14:cNvPr>
              <p14:cNvContentPartPr/>
              <p14:nvPr/>
            </p14:nvContentPartPr>
            <p14:xfrm>
              <a:off x="3365840" y="4323400"/>
              <a:ext cx="159120" cy="204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7799" y="4305432"/>
                <a:ext cx="194841" cy="240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14:cNvPr>
              <p14:cNvContentPartPr/>
              <p14:nvPr/>
            </p14:nvContentPartPr>
            <p14:xfrm>
              <a:off x="3382760" y="4198120"/>
              <a:ext cx="120960" cy="4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65120" y="4180120"/>
                <a:ext cx="1566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14:cNvPr>
              <p14:cNvContentPartPr/>
              <p14:nvPr/>
            </p14:nvContentPartPr>
            <p14:xfrm>
              <a:off x="3616760" y="4359040"/>
              <a:ext cx="117000" cy="9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98760" y="4341400"/>
                <a:ext cx="152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14:cNvPr>
              <p14:cNvContentPartPr/>
              <p14:nvPr/>
            </p14:nvContentPartPr>
            <p14:xfrm>
              <a:off x="3636920" y="4439680"/>
              <a:ext cx="90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19280" y="442168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14:cNvPr>
              <p14:cNvContentPartPr/>
              <p14:nvPr/>
            </p14:nvContentPartPr>
            <p14:xfrm>
              <a:off x="3983600" y="4368400"/>
              <a:ext cx="32760" cy="131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65600" y="4350760"/>
                <a:ext cx="68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14:cNvPr>
              <p14:cNvContentPartPr/>
              <p14:nvPr/>
            </p14:nvContentPartPr>
            <p14:xfrm>
              <a:off x="3972080" y="4190920"/>
              <a:ext cx="96480" cy="76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4440" y="4172920"/>
                <a:ext cx="132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14:cNvPr>
              <p14:cNvContentPartPr/>
              <p14:nvPr/>
            </p14:nvContentPartPr>
            <p14:xfrm>
              <a:off x="4215080" y="4180840"/>
              <a:ext cx="854640" cy="407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97440" y="4163184"/>
                <a:ext cx="890280" cy="44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14:cNvPr>
              <p14:cNvContentPartPr/>
              <p14:nvPr/>
            </p14:nvContentPartPr>
            <p14:xfrm>
              <a:off x="5211920" y="4368400"/>
              <a:ext cx="11088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93920" y="4350760"/>
                <a:ext cx="146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14:cNvPr>
              <p14:cNvContentPartPr/>
              <p14:nvPr/>
            </p14:nvContentPartPr>
            <p14:xfrm>
              <a:off x="5993840" y="4337800"/>
              <a:ext cx="101160" cy="9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976200" y="4319800"/>
                <a:ext cx="13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14:cNvPr>
              <p14:cNvContentPartPr/>
              <p14:nvPr/>
            </p14:nvContentPartPr>
            <p14:xfrm>
              <a:off x="5456000" y="4165360"/>
              <a:ext cx="354960" cy="3218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38360" y="4147360"/>
                <a:ext cx="3906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14:cNvPr>
              <p14:cNvContentPartPr/>
              <p14:nvPr/>
            </p14:nvContentPartPr>
            <p14:xfrm>
              <a:off x="6217040" y="4206040"/>
              <a:ext cx="263160" cy="190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199400" y="4188400"/>
                <a:ext cx="2988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14:cNvPr>
              <p14:cNvContentPartPr/>
              <p14:nvPr/>
            </p14:nvContentPartPr>
            <p14:xfrm>
              <a:off x="6573080" y="4258240"/>
              <a:ext cx="130320" cy="3031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55080" y="4240240"/>
                <a:ext cx="1659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14:cNvPr>
              <p14:cNvContentPartPr/>
              <p14:nvPr/>
            </p14:nvContentPartPr>
            <p14:xfrm>
              <a:off x="6563000" y="4072840"/>
              <a:ext cx="146520" cy="109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545360" y="4054840"/>
                <a:ext cx="182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14:cNvPr>
              <p14:cNvContentPartPr/>
              <p14:nvPr/>
            </p14:nvContentPartPr>
            <p14:xfrm>
              <a:off x="812360" y="4882480"/>
              <a:ext cx="392400" cy="353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94360" y="4864840"/>
                <a:ext cx="4280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14:cNvPr>
              <p14:cNvContentPartPr/>
              <p14:nvPr/>
            </p14:nvContentPartPr>
            <p14:xfrm>
              <a:off x="1371440" y="5067520"/>
              <a:ext cx="187920" cy="2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53440" y="5049520"/>
                <a:ext cx="223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14:cNvPr>
              <p14:cNvContentPartPr/>
              <p14:nvPr/>
            </p14:nvContentPartPr>
            <p14:xfrm>
              <a:off x="1391600" y="5150320"/>
              <a:ext cx="151200" cy="11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73960" y="513232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14:cNvPr>
              <p14:cNvContentPartPr/>
              <p14:nvPr/>
            </p14:nvContentPartPr>
            <p14:xfrm>
              <a:off x="1727120" y="4757920"/>
              <a:ext cx="1244160" cy="636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709120" y="4740270"/>
                <a:ext cx="1279800" cy="671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14:cNvPr>
              <p14:cNvContentPartPr/>
              <p14:nvPr/>
            </p14:nvContentPartPr>
            <p14:xfrm>
              <a:off x="3108440" y="5004160"/>
              <a:ext cx="177840" cy="14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090800" y="4986520"/>
                <a:ext cx="2134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14:cNvPr>
              <p14:cNvContentPartPr/>
              <p14:nvPr/>
            </p14:nvContentPartPr>
            <p14:xfrm>
              <a:off x="3108440" y="5100280"/>
              <a:ext cx="168120" cy="20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090800" y="5082640"/>
                <a:ext cx="2037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14:cNvPr>
              <p14:cNvContentPartPr/>
              <p14:nvPr/>
            </p14:nvContentPartPr>
            <p14:xfrm>
              <a:off x="4531880" y="5009200"/>
              <a:ext cx="151920" cy="279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13880" y="4991200"/>
                <a:ext cx="1875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14:cNvPr>
              <p14:cNvContentPartPr/>
              <p14:nvPr/>
            </p14:nvContentPartPr>
            <p14:xfrm>
              <a:off x="5455640" y="5012080"/>
              <a:ext cx="599760" cy="1288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437640" y="4994440"/>
                <a:ext cx="635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14:cNvPr>
              <p14:cNvContentPartPr/>
              <p14:nvPr/>
            </p14:nvContentPartPr>
            <p14:xfrm>
              <a:off x="4784960" y="4886440"/>
              <a:ext cx="551880" cy="326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767320" y="4868800"/>
                <a:ext cx="587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14:cNvPr>
              <p14:cNvContentPartPr/>
              <p14:nvPr/>
            </p14:nvContentPartPr>
            <p14:xfrm>
              <a:off x="4224080" y="5039080"/>
              <a:ext cx="216000" cy="144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206411" y="5021080"/>
                <a:ext cx="251699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14:cNvPr>
              <p14:cNvContentPartPr/>
              <p14:nvPr/>
            </p14:nvContentPartPr>
            <p14:xfrm>
              <a:off x="3789920" y="4856200"/>
              <a:ext cx="344880" cy="3906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772280" y="4838200"/>
                <a:ext cx="38052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14:cNvPr>
              <p14:cNvContentPartPr/>
              <p14:nvPr/>
            </p14:nvContentPartPr>
            <p14:xfrm>
              <a:off x="6567320" y="4815160"/>
              <a:ext cx="741960" cy="2674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549671" y="4797160"/>
                <a:ext cx="777617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14:cNvPr>
              <p14:cNvContentPartPr/>
              <p14:nvPr/>
            </p14:nvContentPartPr>
            <p14:xfrm>
              <a:off x="3443240" y="4729480"/>
              <a:ext cx="231120" cy="5767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25600" y="4711480"/>
                <a:ext cx="26676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14:cNvPr>
              <p14:cNvContentPartPr/>
              <p14:nvPr/>
            </p14:nvContentPartPr>
            <p14:xfrm>
              <a:off x="6146480" y="4664680"/>
              <a:ext cx="335160" cy="6026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28499" y="4647040"/>
                <a:ext cx="370762" cy="63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14:cNvPr>
              <p14:cNvContentPartPr/>
              <p14:nvPr/>
            </p14:nvContentPartPr>
            <p14:xfrm>
              <a:off x="7406120" y="4977880"/>
              <a:ext cx="96480" cy="1461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88480" y="4960240"/>
                <a:ext cx="1321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14:cNvPr>
              <p14:cNvContentPartPr/>
              <p14:nvPr/>
            </p14:nvContentPartPr>
            <p14:xfrm>
              <a:off x="7426640" y="4786000"/>
              <a:ext cx="156600" cy="968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09000" y="4768000"/>
                <a:ext cx="192240" cy="13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54058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14:cNvPr>
              <p14:cNvContentPartPr/>
              <p14:nvPr/>
            </p14:nvContentPartPr>
            <p14:xfrm>
              <a:off x="4937600" y="2499280"/>
              <a:ext cx="104400" cy="174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19600" y="2481280"/>
                <a:ext cx="1400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14:cNvPr>
              <p14:cNvContentPartPr/>
              <p14:nvPr/>
            </p14:nvContentPartPr>
            <p14:xfrm>
              <a:off x="4574720" y="2089960"/>
              <a:ext cx="250200" cy="522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57055" y="2072320"/>
                <a:ext cx="285891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14:cNvPr>
              <p14:cNvContentPartPr/>
              <p14:nvPr/>
            </p14:nvContentPartPr>
            <p14:xfrm>
              <a:off x="2973440" y="4307560"/>
              <a:ext cx="289440" cy="25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55440" y="4289560"/>
                <a:ext cx="3250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14:cNvPr>
              <p14:cNvContentPartPr/>
              <p14:nvPr/>
            </p14:nvContentPartPr>
            <p14:xfrm>
              <a:off x="3365840" y="4323400"/>
              <a:ext cx="159120" cy="204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7799" y="4305432"/>
                <a:ext cx="194841" cy="240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14:cNvPr>
              <p14:cNvContentPartPr/>
              <p14:nvPr/>
            </p14:nvContentPartPr>
            <p14:xfrm>
              <a:off x="3382760" y="4198120"/>
              <a:ext cx="120960" cy="4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65120" y="4180120"/>
                <a:ext cx="1566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14:cNvPr>
              <p14:cNvContentPartPr/>
              <p14:nvPr/>
            </p14:nvContentPartPr>
            <p14:xfrm>
              <a:off x="3616760" y="4359040"/>
              <a:ext cx="117000" cy="9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98760" y="4341400"/>
                <a:ext cx="152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14:cNvPr>
              <p14:cNvContentPartPr/>
              <p14:nvPr/>
            </p14:nvContentPartPr>
            <p14:xfrm>
              <a:off x="3636920" y="4439680"/>
              <a:ext cx="90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19280" y="442168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14:cNvPr>
              <p14:cNvContentPartPr/>
              <p14:nvPr/>
            </p14:nvContentPartPr>
            <p14:xfrm>
              <a:off x="3983600" y="4368400"/>
              <a:ext cx="32760" cy="131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65600" y="4350760"/>
                <a:ext cx="68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14:cNvPr>
              <p14:cNvContentPartPr/>
              <p14:nvPr/>
            </p14:nvContentPartPr>
            <p14:xfrm>
              <a:off x="3972080" y="4190920"/>
              <a:ext cx="96480" cy="76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4440" y="4172920"/>
                <a:ext cx="132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14:cNvPr>
              <p14:cNvContentPartPr/>
              <p14:nvPr/>
            </p14:nvContentPartPr>
            <p14:xfrm>
              <a:off x="4215080" y="4180840"/>
              <a:ext cx="854640" cy="407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97440" y="4163184"/>
                <a:ext cx="890280" cy="44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14:cNvPr>
              <p14:cNvContentPartPr/>
              <p14:nvPr/>
            </p14:nvContentPartPr>
            <p14:xfrm>
              <a:off x="5211920" y="4368400"/>
              <a:ext cx="11088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93920" y="4350760"/>
                <a:ext cx="146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14:cNvPr>
              <p14:cNvContentPartPr/>
              <p14:nvPr/>
            </p14:nvContentPartPr>
            <p14:xfrm>
              <a:off x="5993840" y="4337800"/>
              <a:ext cx="101160" cy="9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976200" y="4319800"/>
                <a:ext cx="13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14:cNvPr>
              <p14:cNvContentPartPr/>
              <p14:nvPr/>
            </p14:nvContentPartPr>
            <p14:xfrm>
              <a:off x="5456000" y="4165360"/>
              <a:ext cx="354960" cy="3218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38360" y="4147360"/>
                <a:ext cx="3906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14:cNvPr>
              <p14:cNvContentPartPr/>
              <p14:nvPr/>
            </p14:nvContentPartPr>
            <p14:xfrm>
              <a:off x="6217040" y="4206040"/>
              <a:ext cx="263160" cy="190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199400" y="4188400"/>
                <a:ext cx="2988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14:cNvPr>
              <p14:cNvContentPartPr/>
              <p14:nvPr/>
            </p14:nvContentPartPr>
            <p14:xfrm>
              <a:off x="6573080" y="4258240"/>
              <a:ext cx="130320" cy="3031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55080" y="4240240"/>
                <a:ext cx="1659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14:cNvPr>
              <p14:cNvContentPartPr/>
              <p14:nvPr/>
            </p14:nvContentPartPr>
            <p14:xfrm>
              <a:off x="6563000" y="4072840"/>
              <a:ext cx="146520" cy="109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545360" y="4054840"/>
                <a:ext cx="182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14:cNvPr>
              <p14:cNvContentPartPr/>
              <p14:nvPr/>
            </p14:nvContentPartPr>
            <p14:xfrm>
              <a:off x="812360" y="4882480"/>
              <a:ext cx="392400" cy="353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94360" y="4864840"/>
                <a:ext cx="4280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14:cNvPr>
              <p14:cNvContentPartPr/>
              <p14:nvPr/>
            </p14:nvContentPartPr>
            <p14:xfrm>
              <a:off x="1371440" y="5067520"/>
              <a:ext cx="187920" cy="2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53440" y="5049520"/>
                <a:ext cx="223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14:cNvPr>
              <p14:cNvContentPartPr/>
              <p14:nvPr/>
            </p14:nvContentPartPr>
            <p14:xfrm>
              <a:off x="1391600" y="5150320"/>
              <a:ext cx="151200" cy="11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73960" y="513232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14:cNvPr>
              <p14:cNvContentPartPr/>
              <p14:nvPr/>
            </p14:nvContentPartPr>
            <p14:xfrm>
              <a:off x="1727120" y="4757920"/>
              <a:ext cx="1244160" cy="636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709120" y="4740270"/>
                <a:ext cx="1279800" cy="671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14:cNvPr>
              <p14:cNvContentPartPr/>
              <p14:nvPr/>
            </p14:nvContentPartPr>
            <p14:xfrm>
              <a:off x="3108440" y="5004160"/>
              <a:ext cx="177840" cy="14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090800" y="4986520"/>
                <a:ext cx="2134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14:cNvPr>
              <p14:cNvContentPartPr/>
              <p14:nvPr/>
            </p14:nvContentPartPr>
            <p14:xfrm>
              <a:off x="3108440" y="5100280"/>
              <a:ext cx="168120" cy="20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090800" y="5082640"/>
                <a:ext cx="2037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14:cNvPr>
              <p14:cNvContentPartPr/>
              <p14:nvPr/>
            </p14:nvContentPartPr>
            <p14:xfrm>
              <a:off x="4531880" y="5009200"/>
              <a:ext cx="151920" cy="279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13880" y="4991200"/>
                <a:ext cx="1875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14:cNvPr>
              <p14:cNvContentPartPr/>
              <p14:nvPr/>
            </p14:nvContentPartPr>
            <p14:xfrm>
              <a:off x="5455640" y="5012080"/>
              <a:ext cx="599760" cy="1288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437640" y="4994440"/>
                <a:ext cx="635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14:cNvPr>
              <p14:cNvContentPartPr/>
              <p14:nvPr/>
            </p14:nvContentPartPr>
            <p14:xfrm>
              <a:off x="4784960" y="4886440"/>
              <a:ext cx="551880" cy="326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767320" y="4868800"/>
                <a:ext cx="587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14:cNvPr>
              <p14:cNvContentPartPr/>
              <p14:nvPr/>
            </p14:nvContentPartPr>
            <p14:xfrm>
              <a:off x="4224080" y="5039080"/>
              <a:ext cx="216000" cy="144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206411" y="5021080"/>
                <a:ext cx="251699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14:cNvPr>
              <p14:cNvContentPartPr/>
              <p14:nvPr/>
            </p14:nvContentPartPr>
            <p14:xfrm>
              <a:off x="3789920" y="4856200"/>
              <a:ext cx="344880" cy="3906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772280" y="4838200"/>
                <a:ext cx="38052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14:cNvPr>
              <p14:cNvContentPartPr/>
              <p14:nvPr/>
            </p14:nvContentPartPr>
            <p14:xfrm>
              <a:off x="6567320" y="4815160"/>
              <a:ext cx="741960" cy="2674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549671" y="4797160"/>
                <a:ext cx="777617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14:cNvPr>
              <p14:cNvContentPartPr/>
              <p14:nvPr/>
            </p14:nvContentPartPr>
            <p14:xfrm>
              <a:off x="3443240" y="4729480"/>
              <a:ext cx="231120" cy="5767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25600" y="4711480"/>
                <a:ext cx="26676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14:cNvPr>
              <p14:cNvContentPartPr/>
              <p14:nvPr/>
            </p14:nvContentPartPr>
            <p14:xfrm>
              <a:off x="6146480" y="4664680"/>
              <a:ext cx="335160" cy="6026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28499" y="4647040"/>
                <a:ext cx="370762" cy="63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14:cNvPr>
              <p14:cNvContentPartPr/>
              <p14:nvPr/>
            </p14:nvContentPartPr>
            <p14:xfrm>
              <a:off x="7406120" y="4977880"/>
              <a:ext cx="96480" cy="1461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88480" y="4960240"/>
                <a:ext cx="1321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14:cNvPr>
              <p14:cNvContentPartPr/>
              <p14:nvPr/>
            </p14:nvContentPartPr>
            <p14:xfrm>
              <a:off x="7426640" y="4786000"/>
              <a:ext cx="156600" cy="968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09000" y="4768000"/>
                <a:ext cx="1922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A04048A-BCEC-471E-96C0-604EF5B3367A}"/>
                  </a:ext>
                </a:extLst>
              </p14:cNvPr>
              <p14:cNvContentPartPr/>
              <p14:nvPr/>
            </p14:nvContentPartPr>
            <p14:xfrm>
              <a:off x="3149120" y="5599960"/>
              <a:ext cx="161640" cy="10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A04048A-BCEC-471E-96C0-604EF5B3367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131480" y="5581960"/>
                <a:ext cx="197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C00BC5-9FC5-4FA4-835B-EA12C0523D4D}"/>
                  </a:ext>
                </a:extLst>
              </p14:cNvPr>
              <p14:cNvContentPartPr/>
              <p14:nvPr/>
            </p14:nvContentPartPr>
            <p14:xfrm>
              <a:off x="3169640" y="5669080"/>
              <a:ext cx="1717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C00BC5-9FC5-4FA4-835B-EA12C0523D4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152000" y="565144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49B2841-D2EF-4517-85D8-E2AEE135AAE2}"/>
                  </a:ext>
                </a:extLst>
              </p14:cNvPr>
              <p14:cNvContentPartPr/>
              <p14:nvPr/>
            </p14:nvContentPartPr>
            <p14:xfrm>
              <a:off x="3647000" y="5518960"/>
              <a:ext cx="218880" cy="259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49B2841-D2EF-4517-85D8-E2AEE135AAE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629000" y="5501295"/>
                <a:ext cx="254520" cy="2948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AD60416-7CA5-4C97-9F7C-8D76BA7310D9}"/>
                  </a:ext>
                </a:extLst>
              </p14:cNvPr>
              <p14:cNvContentPartPr/>
              <p14:nvPr/>
            </p14:nvContentPartPr>
            <p14:xfrm>
              <a:off x="3879920" y="5648560"/>
              <a:ext cx="81000" cy="122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AD60416-7CA5-4C97-9F7C-8D76BA7310D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861920" y="5630920"/>
                <a:ext cx="1166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39F2DD4-AD9E-4AFA-B8A3-0BD380BA1E2C}"/>
                  </a:ext>
                </a:extLst>
              </p14:cNvPr>
              <p14:cNvContentPartPr/>
              <p14:nvPr/>
            </p14:nvContentPartPr>
            <p14:xfrm>
              <a:off x="4013480" y="5648560"/>
              <a:ext cx="140400" cy="11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39F2DD4-AD9E-4AFA-B8A3-0BD380BA1E2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995840" y="5630920"/>
                <a:ext cx="1760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E8657A7-C8B8-44D6-9A6E-788C1FAC8E68}"/>
                  </a:ext>
                </a:extLst>
              </p14:cNvPr>
              <p14:cNvContentPartPr/>
              <p14:nvPr/>
            </p14:nvContentPartPr>
            <p14:xfrm>
              <a:off x="4228040" y="5628400"/>
              <a:ext cx="79560" cy="151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E8657A7-C8B8-44D6-9A6E-788C1FAC8E6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210400" y="5610400"/>
                <a:ext cx="1152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0DBFDCB-B463-4A18-B2F6-CABDE85294C3}"/>
                  </a:ext>
                </a:extLst>
              </p14:cNvPr>
              <p14:cNvContentPartPr/>
              <p14:nvPr/>
            </p14:nvContentPartPr>
            <p14:xfrm>
              <a:off x="4385360" y="5598520"/>
              <a:ext cx="142560" cy="2750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0DBFDCB-B463-4A18-B2F6-CABDE85294C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367720" y="5580880"/>
                <a:ext cx="17820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1EBB52D-E0D6-4758-BBE7-F9C0C87F997F}"/>
                  </a:ext>
                </a:extLst>
              </p14:cNvPr>
              <p14:cNvContentPartPr/>
              <p14:nvPr/>
            </p14:nvContentPartPr>
            <p14:xfrm>
              <a:off x="4653200" y="5696080"/>
              <a:ext cx="148680" cy="241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1EBB52D-E0D6-4758-BBE7-F9C0C87F997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635200" y="5678080"/>
                <a:ext cx="184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6DD6FBF-7BB0-4DBC-88CC-2E7581EA04EB}"/>
                  </a:ext>
                </a:extLst>
              </p14:cNvPr>
              <p14:cNvContentPartPr/>
              <p14:nvPr/>
            </p14:nvContentPartPr>
            <p14:xfrm>
              <a:off x="4947320" y="5539120"/>
              <a:ext cx="32760" cy="22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6DD6FBF-7BB0-4DBC-88CC-2E7581EA04E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929680" y="5521480"/>
                <a:ext cx="684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5976158-7CC1-4DE4-8A73-BA823D853D56}"/>
                  </a:ext>
                </a:extLst>
              </p14:cNvPr>
              <p14:cNvContentPartPr/>
              <p14:nvPr/>
            </p14:nvContentPartPr>
            <p14:xfrm>
              <a:off x="4957400" y="5536240"/>
              <a:ext cx="142200" cy="21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5976158-7CC1-4DE4-8A73-BA823D853D5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939760" y="5518600"/>
                <a:ext cx="177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EECA44F-2B5A-4541-8A4C-E8AFA20619EA}"/>
                  </a:ext>
                </a:extLst>
              </p14:cNvPr>
              <p14:cNvContentPartPr/>
              <p14:nvPr/>
            </p14:nvContentPartPr>
            <p14:xfrm>
              <a:off x="4957400" y="5659000"/>
              <a:ext cx="90720" cy="104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EECA44F-2B5A-4541-8A4C-E8AFA20619EA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939760" y="5641000"/>
                <a:ext cx="1263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7CB540-CEEC-4271-9254-6B4E6F56FDB8}"/>
                  </a:ext>
                </a:extLst>
              </p14:cNvPr>
              <p14:cNvContentPartPr/>
              <p14:nvPr/>
            </p14:nvContentPartPr>
            <p14:xfrm>
              <a:off x="5075480" y="5719840"/>
              <a:ext cx="14400" cy="666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7CB540-CEEC-4271-9254-6B4E6F56F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57480" y="5701840"/>
                <a:ext cx="5004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BEEFB4A-AA5B-4317-97B1-B2DCA44B6615}"/>
                  </a:ext>
                </a:extLst>
              </p14:cNvPr>
              <p14:cNvContentPartPr/>
              <p14:nvPr/>
            </p14:nvContentPartPr>
            <p14:xfrm>
              <a:off x="5069360" y="5692840"/>
              <a:ext cx="111240" cy="169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BEEFB4A-AA5B-4317-97B1-B2DCA44B661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051360" y="5674840"/>
                <a:ext cx="1468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43110C-C0FE-4A2B-A894-E26750DB23A7}"/>
                  </a:ext>
                </a:extLst>
              </p14:cNvPr>
              <p14:cNvContentPartPr/>
              <p14:nvPr/>
            </p14:nvContentPartPr>
            <p14:xfrm>
              <a:off x="5089520" y="5776720"/>
              <a:ext cx="28800" cy="4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43110C-C0FE-4A2B-A894-E26750DB23A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071880" y="5759080"/>
                <a:ext cx="644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4B1EC2C-B638-408D-976E-0A2EADFC5F81}"/>
                  </a:ext>
                </a:extLst>
              </p14:cNvPr>
              <p14:cNvContentPartPr/>
              <p14:nvPr/>
            </p14:nvContentPartPr>
            <p14:xfrm>
              <a:off x="5252600" y="5394400"/>
              <a:ext cx="144720" cy="4186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4B1EC2C-B638-408D-976E-0A2EADFC5F8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234600" y="5376760"/>
                <a:ext cx="18036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840BF06-71AE-4B01-B2D1-07F1FD4AE501}"/>
                  </a:ext>
                </a:extLst>
              </p14:cNvPr>
              <p14:cNvContentPartPr/>
              <p14:nvPr/>
            </p14:nvContentPartPr>
            <p14:xfrm>
              <a:off x="3584360" y="5404840"/>
              <a:ext cx="90000" cy="3682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840BF06-71AE-4B01-B2D1-07F1FD4AE50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566360" y="5387200"/>
                <a:ext cx="12564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209A82D-ED18-4B4C-91F3-0C2F4606230F}"/>
                  </a:ext>
                </a:extLst>
              </p14:cNvPr>
              <p14:cNvContentPartPr/>
              <p14:nvPr/>
            </p14:nvContentPartPr>
            <p14:xfrm>
              <a:off x="5496320" y="5495920"/>
              <a:ext cx="144000" cy="2854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209A82D-ED18-4B4C-91F3-0C2F4606230F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78320" y="5477920"/>
                <a:ext cx="1796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12812E1-8900-43F3-A88E-71C6F48E6116}"/>
                  </a:ext>
                </a:extLst>
              </p14:cNvPr>
              <p14:cNvContentPartPr/>
              <p14:nvPr/>
            </p14:nvContentPartPr>
            <p14:xfrm>
              <a:off x="5728520" y="5526520"/>
              <a:ext cx="406080" cy="2239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12812E1-8900-43F3-A88E-71C6F48E611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710864" y="5508880"/>
                <a:ext cx="441752" cy="25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29871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14:cNvPr>
              <p14:cNvContentPartPr/>
              <p14:nvPr/>
            </p14:nvContentPartPr>
            <p14:xfrm>
              <a:off x="4937600" y="2499280"/>
              <a:ext cx="104400" cy="174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19600" y="2481280"/>
                <a:ext cx="1400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14:cNvPr>
              <p14:cNvContentPartPr/>
              <p14:nvPr/>
            </p14:nvContentPartPr>
            <p14:xfrm>
              <a:off x="4574720" y="2089960"/>
              <a:ext cx="250200" cy="522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57055" y="2072320"/>
                <a:ext cx="285891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14:cNvPr>
              <p14:cNvContentPartPr/>
              <p14:nvPr/>
            </p14:nvContentPartPr>
            <p14:xfrm>
              <a:off x="2973440" y="4307560"/>
              <a:ext cx="289440" cy="25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55440" y="4289560"/>
                <a:ext cx="3250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14:cNvPr>
              <p14:cNvContentPartPr/>
              <p14:nvPr/>
            </p14:nvContentPartPr>
            <p14:xfrm>
              <a:off x="3365840" y="4323400"/>
              <a:ext cx="159120" cy="204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7799" y="4305432"/>
                <a:ext cx="194841" cy="240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14:cNvPr>
              <p14:cNvContentPartPr/>
              <p14:nvPr/>
            </p14:nvContentPartPr>
            <p14:xfrm>
              <a:off x="3382760" y="4198120"/>
              <a:ext cx="120960" cy="4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65120" y="4180120"/>
                <a:ext cx="1566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14:cNvPr>
              <p14:cNvContentPartPr/>
              <p14:nvPr/>
            </p14:nvContentPartPr>
            <p14:xfrm>
              <a:off x="3616760" y="4359040"/>
              <a:ext cx="117000" cy="9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98760" y="4341400"/>
                <a:ext cx="152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14:cNvPr>
              <p14:cNvContentPartPr/>
              <p14:nvPr/>
            </p14:nvContentPartPr>
            <p14:xfrm>
              <a:off x="3636920" y="4439680"/>
              <a:ext cx="90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19280" y="442168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14:cNvPr>
              <p14:cNvContentPartPr/>
              <p14:nvPr/>
            </p14:nvContentPartPr>
            <p14:xfrm>
              <a:off x="3983600" y="4368400"/>
              <a:ext cx="32760" cy="131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65600" y="4350760"/>
                <a:ext cx="68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14:cNvPr>
              <p14:cNvContentPartPr/>
              <p14:nvPr/>
            </p14:nvContentPartPr>
            <p14:xfrm>
              <a:off x="3972080" y="4190920"/>
              <a:ext cx="96480" cy="76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4440" y="4172920"/>
                <a:ext cx="132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14:cNvPr>
              <p14:cNvContentPartPr/>
              <p14:nvPr/>
            </p14:nvContentPartPr>
            <p14:xfrm>
              <a:off x="4215080" y="4180840"/>
              <a:ext cx="854640" cy="407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97440" y="4163184"/>
                <a:ext cx="890280" cy="44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14:cNvPr>
              <p14:cNvContentPartPr/>
              <p14:nvPr/>
            </p14:nvContentPartPr>
            <p14:xfrm>
              <a:off x="5211920" y="4368400"/>
              <a:ext cx="11088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93920" y="4350760"/>
                <a:ext cx="146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14:cNvPr>
              <p14:cNvContentPartPr/>
              <p14:nvPr/>
            </p14:nvContentPartPr>
            <p14:xfrm>
              <a:off x="5993840" y="4337800"/>
              <a:ext cx="101160" cy="9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976200" y="4319800"/>
                <a:ext cx="13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14:cNvPr>
              <p14:cNvContentPartPr/>
              <p14:nvPr/>
            </p14:nvContentPartPr>
            <p14:xfrm>
              <a:off x="5456000" y="4165360"/>
              <a:ext cx="354960" cy="3218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38360" y="4147360"/>
                <a:ext cx="3906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14:cNvPr>
              <p14:cNvContentPartPr/>
              <p14:nvPr/>
            </p14:nvContentPartPr>
            <p14:xfrm>
              <a:off x="6217040" y="4206040"/>
              <a:ext cx="263160" cy="190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199400" y="4188400"/>
                <a:ext cx="2988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14:cNvPr>
              <p14:cNvContentPartPr/>
              <p14:nvPr/>
            </p14:nvContentPartPr>
            <p14:xfrm>
              <a:off x="6573080" y="4258240"/>
              <a:ext cx="130320" cy="3031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55080" y="4240240"/>
                <a:ext cx="1659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14:cNvPr>
              <p14:cNvContentPartPr/>
              <p14:nvPr/>
            </p14:nvContentPartPr>
            <p14:xfrm>
              <a:off x="6563000" y="4072840"/>
              <a:ext cx="146520" cy="109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545360" y="4054840"/>
                <a:ext cx="182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14:cNvPr>
              <p14:cNvContentPartPr/>
              <p14:nvPr/>
            </p14:nvContentPartPr>
            <p14:xfrm>
              <a:off x="812360" y="4882480"/>
              <a:ext cx="392400" cy="353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94360" y="4864840"/>
                <a:ext cx="4280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14:cNvPr>
              <p14:cNvContentPartPr/>
              <p14:nvPr/>
            </p14:nvContentPartPr>
            <p14:xfrm>
              <a:off x="1371440" y="5067520"/>
              <a:ext cx="187920" cy="2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53440" y="5049520"/>
                <a:ext cx="223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14:cNvPr>
              <p14:cNvContentPartPr/>
              <p14:nvPr/>
            </p14:nvContentPartPr>
            <p14:xfrm>
              <a:off x="1391600" y="5150320"/>
              <a:ext cx="151200" cy="11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73960" y="513232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14:cNvPr>
              <p14:cNvContentPartPr/>
              <p14:nvPr/>
            </p14:nvContentPartPr>
            <p14:xfrm>
              <a:off x="1727120" y="4757920"/>
              <a:ext cx="1244160" cy="636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709120" y="4740270"/>
                <a:ext cx="1279800" cy="671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14:cNvPr>
              <p14:cNvContentPartPr/>
              <p14:nvPr/>
            </p14:nvContentPartPr>
            <p14:xfrm>
              <a:off x="3108440" y="5004160"/>
              <a:ext cx="177840" cy="14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090800" y="4986520"/>
                <a:ext cx="2134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14:cNvPr>
              <p14:cNvContentPartPr/>
              <p14:nvPr/>
            </p14:nvContentPartPr>
            <p14:xfrm>
              <a:off x="3108440" y="5100280"/>
              <a:ext cx="168120" cy="20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090800" y="5082640"/>
                <a:ext cx="2037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14:cNvPr>
              <p14:cNvContentPartPr/>
              <p14:nvPr/>
            </p14:nvContentPartPr>
            <p14:xfrm>
              <a:off x="4531880" y="5009200"/>
              <a:ext cx="151920" cy="279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13880" y="4991200"/>
                <a:ext cx="1875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14:cNvPr>
              <p14:cNvContentPartPr/>
              <p14:nvPr/>
            </p14:nvContentPartPr>
            <p14:xfrm>
              <a:off x="5455640" y="5012080"/>
              <a:ext cx="599760" cy="1288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437640" y="4994440"/>
                <a:ext cx="635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14:cNvPr>
              <p14:cNvContentPartPr/>
              <p14:nvPr/>
            </p14:nvContentPartPr>
            <p14:xfrm>
              <a:off x="4784960" y="4886440"/>
              <a:ext cx="551880" cy="326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767320" y="4868800"/>
                <a:ext cx="587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14:cNvPr>
              <p14:cNvContentPartPr/>
              <p14:nvPr/>
            </p14:nvContentPartPr>
            <p14:xfrm>
              <a:off x="4224080" y="5039080"/>
              <a:ext cx="216000" cy="144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206411" y="5021080"/>
                <a:ext cx="251699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14:cNvPr>
              <p14:cNvContentPartPr/>
              <p14:nvPr/>
            </p14:nvContentPartPr>
            <p14:xfrm>
              <a:off x="3789920" y="4856200"/>
              <a:ext cx="344880" cy="3906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772280" y="4838200"/>
                <a:ext cx="38052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14:cNvPr>
              <p14:cNvContentPartPr/>
              <p14:nvPr/>
            </p14:nvContentPartPr>
            <p14:xfrm>
              <a:off x="6567320" y="4815160"/>
              <a:ext cx="741960" cy="2674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549671" y="4797160"/>
                <a:ext cx="777617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14:cNvPr>
              <p14:cNvContentPartPr/>
              <p14:nvPr/>
            </p14:nvContentPartPr>
            <p14:xfrm>
              <a:off x="3443240" y="4729480"/>
              <a:ext cx="231120" cy="5767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25600" y="4711480"/>
                <a:ext cx="26676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14:cNvPr>
              <p14:cNvContentPartPr/>
              <p14:nvPr/>
            </p14:nvContentPartPr>
            <p14:xfrm>
              <a:off x="6146480" y="4664680"/>
              <a:ext cx="335160" cy="6026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28499" y="4647040"/>
                <a:ext cx="370762" cy="63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14:cNvPr>
              <p14:cNvContentPartPr/>
              <p14:nvPr/>
            </p14:nvContentPartPr>
            <p14:xfrm>
              <a:off x="7406120" y="4977880"/>
              <a:ext cx="96480" cy="1461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88480" y="4960240"/>
                <a:ext cx="1321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14:cNvPr>
              <p14:cNvContentPartPr/>
              <p14:nvPr/>
            </p14:nvContentPartPr>
            <p14:xfrm>
              <a:off x="7426640" y="4786000"/>
              <a:ext cx="156600" cy="968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09000" y="4768000"/>
                <a:ext cx="1922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A04048A-BCEC-471E-96C0-604EF5B3367A}"/>
                  </a:ext>
                </a:extLst>
              </p14:cNvPr>
              <p14:cNvContentPartPr/>
              <p14:nvPr/>
            </p14:nvContentPartPr>
            <p14:xfrm>
              <a:off x="3149120" y="5599960"/>
              <a:ext cx="161640" cy="10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A04048A-BCEC-471E-96C0-604EF5B3367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131480" y="5581960"/>
                <a:ext cx="197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C00BC5-9FC5-4FA4-835B-EA12C0523D4D}"/>
                  </a:ext>
                </a:extLst>
              </p14:cNvPr>
              <p14:cNvContentPartPr/>
              <p14:nvPr/>
            </p14:nvContentPartPr>
            <p14:xfrm>
              <a:off x="3169640" y="5669080"/>
              <a:ext cx="1717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C00BC5-9FC5-4FA4-835B-EA12C0523D4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152000" y="565144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49B2841-D2EF-4517-85D8-E2AEE135AAE2}"/>
                  </a:ext>
                </a:extLst>
              </p14:cNvPr>
              <p14:cNvContentPartPr/>
              <p14:nvPr/>
            </p14:nvContentPartPr>
            <p14:xfrm>
              <a:off x="3647000" y="5518960"/>
              <a:ext cx="218880" cy="259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49B2841-D2EF-4517-85D8-E2AEE135AAE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629000" y="5501295"/>
                <a:ext cx="254520" cy="2948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AD60416-7CA5-4C97-9F7C-8D76BA7310D9}"/>
                  </a:ext>
                </a:extLst>
              </p14:cNvPr>
              <p14:cNvContentPartPr/>
              <p14:nvPr/>
            </p14:nvContentPartPr>
            <p14:xfrm>
              <a:off x="3879920" y="5648560"/>
              <a:ext cx="81000" cy="122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AD60416-7CA5-4C97-9F7C-8D76BA7310D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861920" y="5630920"/>
                <a:ext cx="1166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39F2DD4-AD9E-4AFA-B8A3-0BD380BA1E2C}"/>
                  </a:ext>
                </a:extLst>
              </p14:cNvPr>
              <p14:cNvContentPartPr/>
              <p14:nvPr/>
            </p14:nvContentPartPr>
            <p14:xfrm>
              <a:off x="4013480" y="5648560"/>
              <a:ext cx="140400" cy="11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39F2DD4-AD9E-4AFA-B8A3-0BD380BA1E2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995840" y="5630920"/>
                <a:ext cx="1760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E8657A7-C8B8-44D6-9A6E-788C1FAC8E68}"/>
                  </a:ext>
                </a:extLst>
              </p14:cNvPr>
              <p14:cNvContentPartPr/>
              <p14:nvPr/>
            </p14:nvContentPartPr>
            <p14:xfrm>
              <a:off x="4228040" y="5628400"/>
              <a:ext cx="79560" cy="151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E8657A7-C8B8-44D6-9A6E-788C1FAC8E6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210400" y="5610400"/>
                <a:ext cx="1152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0DBFDCB-B463-4A18-B2F6-CABDE85294C3}"/>
                  </a:ext>
                </a:extLst>
              </p14:cNvPr>
              <p14:cNvContentPartPr/>
              <p14:nvPr/>
            </p14:nvContentPartPr>
            <p14:xfrm>
              <a:off x="4385360" y="5598520"/>
              <a:ext cx="142560" cy="2750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0DBFDCB-B463-4A18-B2F6-CABDE85294C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367720" y="5580880"/>
                <a:ext cx="17820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1EBB52D-E0D6-4758-BBE7-F9C0C87F997F}"/>
                  </a:ext>
                </a:extLst>
              </p14:cNvPr>
              <p14:cNvContentPartPr/>
              <p14:nvPr/>
            </p14:nvContentPartPr>
            <p14:xfrm>
              <a:off x="4653200" y="5696080"/>
              <a:ext cx="148680" cy="241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1EBB52D-E0D6-4758-BBE7-F9C0C87F997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635200" y="5678080"/>
                <a:ext cx="184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6DD6FBF-7BB0-4DBC-88CC-2E7581EA04EB}"/>
                  </a:ext>
                </a:extLst>
              </p14:cNvPr>
              <p14:cNvContentPartPr/>
              <p14:nvPr/>
            </p14:nvContentPartPr>
            <p14:xfrm>
              <a:off x="4947320" y="5539120"/>
              <a:ext cx="32760" cy="22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6DD6FBF-7BB0-4DBC-88CC-2E7581EA04E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929680" y="5521480"/>
                <a:ext cx="684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5976158-7CC1-4DE4-8A73-BA823D853D56}"/>
                  </a:ext>
                </a:extLst>
              </p14:cNvPr>
              <p14:cNvContentPartPr/>
              <p14:nvPr/>
            </p14:nvContentPartPr>
            <p14:xfrm>
              <a:off x="4957400" y="5536240"/>
              <a:ext cx="142200" cy="21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5976158-7CC1-4DE4-8A73-BA823D853D5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939760" y="5518600"/>
                <a:ext cx="177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EECA44F-2B5A-4541-8A4C-E8AFA20619EA}"/>
                  </a:ext>
                </a:extLst>
              </p14:cNvPr>
              <p14:cNvContentPartPr/>
              <p14:nvPr/>
            </p14:nvContentPartPr>
            <p14:xfrm>
              <a:off x="4957400" y="5659000"/>
              <a:ext cx="90720" cy="104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EECA44F-2B5A-4541-8A4C-E8AFA20619EA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939760" y="5641000"/>
                <a:ext cx="1263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7CB540-CEEC-4271-9254-6B4E6F56FDB8}"/>
                  </a:ext>
                </a:extLst>
              </p14:cNvPr>
              <p14:cNvContentPartPr/>
              <p14:nvPr/>
            </p14:nvContentPartPr>
            <p14:xfrm>
              <a:off x="5075480" y="5719840"/>
              <a:ext cx="14400" cy="666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7CB540-CEEC-4271-9254-6B4E6F56F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57480" y="5701840"/>
                <a:ext cx="5004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BEEFB4A-AA5B-4317-97B1-B2DCA44B6615}"/>
                  </a:ext>
                </a:extLst>
              </p14:cNvPr>
              <p14:cNvContentPartPr/>
              <p14:nvPr/>
            </p14:nvContentPartPr>
            <p14:xfrm>
              <a:off x="5069360" y="5692840"/>
              <a:ext cx="111240" cy="169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BEEFB4A-AA5B-4317-97B1-B2DCA44B661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051360" y="5674840"/>
                <a:ext cx="1468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43110C-C0FE-4A2B-A894-E26750DB23A7}"/>
                  </a:ext>
                </a:extLst>
              </p14:cNvPr>
              <p14:cNvContentPartPr/>
              <p14:nvPr/>
            </p14:nvContentPartPr>
            <p14:xfrm>
              <a:off x="5089520" y="5776720"/>
              <a:ext cx="28800" cy="4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43110C-C0FE-4A2B-A894-E26750DB23A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071880" y="5759080"/>
                <a:ext cx="644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4B1EC2C-B638-408D-976E-0A2EADFC5F81}"/>
                  </a:ext>
                </a:extLst>
              </p14:cNvPr>
              <p14:cNvContentPartPr/>
              <p14:nvPr/>
            </p14:nvContentPartPr>
            <p14:xfrm>
              <a:off x="5252600" y="5394400"/>
              <a:ext cx="144720" cy="4186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4B1EC2C-B638-408D-976E-0A2EADFC5F8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234600" y="5376760"/>
                <a:ext cx="18036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840BF06-71AE-4B01-B2D1-07F1FD4AE501}"/>
                  </a:ext>
                </a:extLst>
              </p14:cNvPr>
              <p14:cNvContentPartPr/>
              <p14:nvPr/>
            </p14:nvContentPartPr>
            <p14:xfrm>
              <a:off x="3584360" y="5404840"/>
              <a:ext cx="90000" cy="3682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840BF06-71AE-4B01-B2D1-07F1FD4AE50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566360" y="5387200"/>
                <a:ext cx="12564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209A82D-ED18-4B4C-91F3-0C2F4606230F}"/>
                  </a:ext>
                </a:extLst>
              </p14:cNvPr>
              <p14:cNvContentPartPr/>
              <p14:nvPr/>
            </p14:nvContentPartPr>
            <p14:xfrm>
              <a:off x="5496320" y="5495920"/>
              <a:ext cx="144000" cy="2854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209A82D-ED18-4B4C-91F3-0C2F4606230F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78320" y="5477920"/>
                <a:ext cx="1796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12812E1-8900-43F3-A88E-71C6F48E6116}"/>
                  </a:ext>
                </a:extLst>
              </p14:cNvPr>
              <p14:cNvContentPartPr/>
              <p14:nvPr/>
            </p14:nvContentPartPr>
            <p14:xfrm>
              <a:off x="5728520" y="5526520"/>
              <a:ext cx="406080" cy="2239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12812E1-8900-43F3-A88E-71C6F48E611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710864" y="5508880"/>
                <a:ext cx="441752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0A0CB8D5-95EC-434B-9FC4-317E37D8F8F0}"/>
                  </a:ext>
                </a:extLst>
              </p14:cNvPr>
              <p14:cNvContentPartPr/>
              <p14:nvPr/>
            </p14:nvContentPartPr>
            <p14:xfrm>
              <a:off x="3190160" y="6022240"/>
              <a:ext cx="127080" cy="28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0A0CB8D5-95EC-434B-9FC4-317E37D8F8F0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172160" y="6004600"/>
                <a:ext cx="162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B4AEAB9-C59D-4861-8F6B-F98D23884C36}"/>
                  </a:ext>
                </a:extLst>
              </p14:cNvPr>
              <p14:cNvContentPartPr/>
              <p14:nvPr/>
            </p14:nvContentPartPr>
            <p14:xfrm>
              <a:off x="3199880" y="6105760"/>
              <a:ext cx="90360" cy="3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B4AEAB9-C59D-4861-8F6B-F98D23884C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82240" y="60877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AEFDF2C-5E8C-4498-ADF1-CFD02740B688}"/>
                  </a:ext>
                </a:extLst>
              </p14:cNvPr>
              <p14:cNvContentPartPr/>
              <p14:nvPr/>
            </p14:nvContentPartPr>
            <p14:xfrm>
              <a:off x="3965960" y="5963560"/>
              <a:ext cx="1105920" cy="3654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AEFDF2C-5E8C-4498-ADF1-CFD02740B688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47966" y="5945920"/>
                <a:ext cx="1141548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497BEA53-1E0C-478D-A7AF-253866091A17}"/>
                  </a:ext>
                </a:extLst>
              </p14:cNvPr>
              <p14:cNvContentPartPr/>
              <p14:nvPr/>
            </p14:nvContentPartPr>
            <p14:xfrm>
              <a:off x="5201480" y="6136720"/>
              <a:ext cx="121320" cy="2016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497BEA53-1E0C-478D-A7AF-253866091A1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183480" y="6119080"/>
                <a:ext cx="1569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1016A156-8AA6-48DD-96B6-ED7C3D4E2A29}"/>
                  </a:ext>
                </a:extLst>
              </p14:cNvPr>
              <p14:cNvContentPartPr/>
              <p14:nvPr/>
            </p14:nvContentPartPr>
            <p14:xfrm>
              <a:off x="3442880" y="5881480"/>
              <a:ext cx="447120" cy="4960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1016A156-8AA6-48DD-96B6-ED7C3D4E2A29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425240" y="5863480"/>
                <a:ext cx="48276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316CFF6A-D397-4D64-A9B9-1641323F797D}"/>
                  </a:ext>
                </a:extLst>
              </p14:cNvPr>
              <p14:cNvContentPartPr/>
              <p14:nvPr/>
            </p14:nvContentPartPr>
            <p14:xfrm>
              <a:off x="5416040" y="5863120"/>
              <a:ext cx="1022760" cy="44028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316CFF6A-D397-4D64-A9B9-1641323F797D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398400" y="5845120"/>
                <a:ext cx="105840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00D4AC-D7B3-4158-BAA4-30896C9AC413}"/>
                  </a:ext>
                </a:extLst>
              </p14:cNvPr>
              <p14:cNvContentPartPr/>
              <p14:nvPr/>
            </p14:nvContentPartPr>
            <p14:xfrm>
              <a:off x="6512240" y="5923600"/>
              <a:ext cx="375480" cy="22428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00D4AC-D7B3-4158-BAA4-30896C9AC413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494600" y="5905600"/>
                <a:ext cx="411120" cy="2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67878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14:cNvPr>
              <p14:cNvContentPartPr/>
              <p14:nvPr/>
            </p14:nvContentPartPr>
            <p14:xfrm>
              <a:off x="4937600" y="2499280"/>
              <a:ext cx="104400" cy="174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19600" y="2481280"/>
                <a:ext cx="1400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14:cNvPr>
              <p14:cNvContentPartPr/>
              <p14:nvPr/>
            </p14:nvContentPartPr>
            <p14:xfrm>
              <a:off x="4574720" y="2089960"/>
              <a:ext cx="250200" cy="522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57055" y="2072320"/>
                <a:ext cx="285891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14:cNvPr>
              <p14:cNvContentPartPr/>
              <p14:nvPr/>
            </p14:nvContentPartPr>
            <p14:xfrm>
              <a:off x="2973440" y="4307560"/>
              <a:ext cx="289440" cy="25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55440" y="4289560"/>
                <a:ext cx="3250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14:cNvPr>
              <p14:cNvContentPartPr/>
              <p14:nvPr/>
            </p14:nvContentPartPr>
            <p14:xfrm>
              <a:off x="3365840" y="4323400"/>
              <a:ext cx="159120" cy="204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7799" y="4305432"/>
                <a:ext cx="194841" cy="240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14:cNvPr>
              <p14:cNvContentPartPr/>
              <p14:nvPr/>
            </p14:nvContentPartPr>
            <p14:xfrm>
              <a:off x="3382760" y="4198120"/>
              <a:ext cx="120960" cy="4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65120" y="4180120"/>
                <a:ext cx="1566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14:cNvPr>
              <p14:cNvContentPartPr/>
              <p14:nvPr/>
            </p14:nvContentPartPr>
            <p14:xfrm>
              <a:off x="3616760" y="4359040"/>
              <a:ext cx="117000" cy="9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98760" y="4341400"/>
                <a:ext cx="152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14:cNvPr>
              <p14:cNvContentPartPr/>
              <p14:nvPr/>
            </p14:nvContentPartPr>
            <p14:xfrm>
              <a:off x="3636920" y="4439680"/>
              <a:ext cx="90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19280" y="442168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14:cNvPr>
              <p14:cNvContentPartPr/>
              <p14:nvPr/>
            </p14:nvContentPartPr>
            <p14:xfrm>
              <a:off x="3983600" y="4368400"/>
              <a:ext cx="32760" cy="131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65600" y="4350760"/>
                <a:ext cx="68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14:cNvPr>
              <p14:cNvContentPartPr/>
              <p14:nvPr/>
            </p14:nvContentPartPr>
            <p14:xfrm>
              <a:off x="3972080" y="4190920"/>
              <a:ext cx="96480" cy="76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4440" y="4172920"/>
                <a:ext cx="132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14:cNvPr>
              <p14:cNvContentPartPr/>
              <p14:nvPr/>
            </p14:nvContentPartPr>
            <p14:xfrm>
              <a:off x="4215080" y="4180840"/>
              <a:ext cx="854640" cy="407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97440" y="4163184"/>
                <a:ext cx="890280" cy="44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14:cNvPr>
              <p14:cNvContentPartPr/>
              <p14:nvPr/>
            </p14:nvContentPartPr>
            <p14:xfrm>
              <a:off x="5211920" y="4368400"/>
              <a:ext cx="11088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93920" y="4350760"/>
                <a:ext cx="146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14:cNvPr>
              <p14:cNvContentPartPr/>
              <p14:nvPr/>
            </p14:nvContentPartPr>
            <p14:xfrm>
              <a:off x="5993840" y="4337800"/>
              <a:ext cx="101160" cy="9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976200" y="4319800"/>
                <a:ext cx="13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14:cNvPr>
              <p14:cNvContentPartPr/>
              <p14:nvPr/>
            </p14:nvContentPartPr>
            <p14:xfrm>
              <a:off x="5456000" y="4165360"/>
              <a:ext cx="354960" cy="3218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38360" y="4147360"/>
                <a:ext cx="3906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14:cNvPr>
              <p14:cNvContentPartPr/>
              <p14:nvPr/>
            </p14:nvContentPartPr>
            <p14:xfrm>
              <a:off x="6217040" y="4206040"/>
              <a:ext cx="263160" cy="190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199400" y="4188400"/>
                <a:ext cx="2988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14:cNvPr>
              <p14:cNvContentPartPr/>
              <p14:nvPr/>
            </p14:nvContentPartPr>
            <p14:xfrm>
              <a:off x="6573080" y="4258240"/>
              <a:ext cx="130320" cy="3031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55080" y="4240240"/>
                <a:ext cx="1659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14:cNvPr>
              <p14:cNvContentPartPr/>
              <p14:nvPr/>
            </p14:nvContentPartPr>
            <p14:xfrm>
              <a:off x="6563000" y="4072840"/>
              <a:ext cx="146520" cy="109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545360" y="4054840"/>
                <a:ext cx="182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14:cNvPr>
              <p14:cNvContentPartPr/>
              <p14:nvPr/>
            </p14:nvContentPartPr>
            <p14:xfrm>
              <a:off x="812360" y="4882480"/>
              <a:ext cx="392400" cy="353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94360" y="4864840"/>
                <a:ext cx="4280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14:cNvPr>
              <p14:cNvContentPartPr/>
              <p14:nvPr/>
            </p14:nvContentPartPr>
            <p14:xfrm>
              <a:off x="1371440" y="5067520"/>
              <a:ext cx="187920" cy="2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53440" y="5049520"/>
                <a:ext cx="223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14:cNvPr>
              <p14:cNvContentPartPr/>
              <p14:nvPr/>
            </p14:nvContentPartPr>
            <p14:xfrm>
              <a:off x="1391600" y="5150320"/>
              <a:ext cx="151200" cy="11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73960" y="513232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14:cNvPr>
              <p14:cNvContentPartPr/>
              <p14:nvPr/>
            </p14:nvContentPartPr>
            <p14:xfrm>
              <a:off x="1727120" y="4757920"/>
              <a:ext cx="1244160" cy="636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709120" y="4740270"/>
                <a:ext cx="1279800" cy="671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14:cNvPr>
              <p14:cNvContentPartPr/>
              <p14:nvPr/>
            </p14:nvContentPartPr>
            <p14:xfrm>
              <a:off x="3108440" y="5004160"/>
              <a:ext cx="177840" cy="14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090800" y="4986520"/>
                <a:ext cx="2134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14:cNvPr>
              <p14:cNvContentPartPr/>
              <p14:nvPr/>
            </p14:nvContentPartPr>
            <p14:xfrm>
              <a:off x="3108440" y="5100280"/>
              <a:ext cx="168120" cy="20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090800" y="5082640"/>
                <a:ext cx="2037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14:cNvPr>
              <p14:cNvContentPartPr/>
              <p14:nvPr/>
            </p14:nvContentPartPr>
            <p14:xfrm>
              <a:off x="4531880" y="5009200"/>
              <a:ext cx="151920" cy="279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13880" y="4991200"/>
                <a:ext cx="1875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14:cNvPr>
              <p14:cNvContentPartPr/>
              <p14:nvPr/>
            </p14:nvContentPartPr>
            <p14:xfrm>
              <a:off x="5455640" y="5012080"/>
              <a:ext cx="599760" cy="1288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437640" y="4994440"/>
                <a:ext cx="635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14:cNvPr>
              <p14:cNvContentPartPr/>
              <p14:nvPr/>
            </p14:nvContentPartPr>
            <p14:xfrm>
              <a:off x="4784960" y="4886440"/>
              <a:ext cx="551880" cy="326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767320" y="4868800"/>
                <a:ext cx="587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14:cNvPr>
              <p14:cNvContentPartPr/>
              <p14:nvPr/>
            </p14:nvContentPartPr>
            <p14:xfrm>
              <a:off x="4224080" y="5039080"/>
              <a:ext cx="216000" cy="144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206411" y="5021080"/>
                <a:ext cx="251699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14:cNvPr>
              <p14:cNvContentPartPr/>
              <p14:nvPr/>
            </p14:nvContentPartPr>
            <p14:xfrm>
              <a:off x="3789920" y="4856200"/>
              <a:ext cx="344880" cy="3906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772280" y="4838200"/>
                <a:ext cx="38052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14:cNvPr>
              <p14:cNvContentPartPr/>
              <p14:nvPr/>
            </p14:nvContentPartPr>
            <p14:xfrm>
              <a:off x="6567320" y="4815160"/>
              <a:ext cx="741960" cy="2674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549671" y="4797160"/>
                <a:ext cx="777617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14:cNvPr>
              <p14:cNvContentPartPr/>
              <p14:nvPr/>
            </p14:nvContentPartPr>
            <p14:xfrm>
              <a:off x="3443240" y="4729480"/>
              <a:ext cx="231120" cy="5767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25600" y="4711480"/>
                <a:ext cx="26676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14:cNvPr>
              <p14:cNvContentPartPr/>
              <p14:nvPr/>
            </p14:nvContentPartPr>
            <p14:xfrm>
              <a:off x="6146480" y="4664680"/>
              <a:ext cx="335160" cy="6026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28499" y="4647040"/>
                <a:ext cx="370762" cy="63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14:cNvPr>
              <p14:cNvContentPartPr/>
              <p14:nvPr/>
            </p14:nvContentPartPr>
            <p14:xfrm>
              <a:off x="7406120" y="4977880"/>
              <a:ext cx="96480" cy="1461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88480" y="4960240"/>
                <a:ext cx="1321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14:cNvPr>
              <p14:cNvContentPartPr/>
              <p14:nvPr/>
            </p14:nvContentPartPr>
            <p14:xfrm>
              <a:off x="7426640" y="4786000"/>
              <a:ext cx="156600" cy="968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09000" y="4768000"/>
                <a:ext cx="1922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A04048A-BCEC-471E-96C0-604EF5B3367A}"/>
                  </a:ext>
                </a:extLst>
              </p14:cNvPr>
              <p14:cNvContentPartPr/>
              <p14:nvPr/>
            </p14:nvContentPartPr>
            <p14:xfrm>
              <a:off x="3149120" y="5599960"/>
              <a:ext cx="161640" cy="10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A04048A-BCEC-471E-96C0-604EF5B3367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131480" y="5581960"/>
                <a:ext cx="197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C00BC5-9FC5-4FA4-835B-EA12C0523D4D}"/>
                  </a:ext>
                </a:extLst>
              </p14:cNvPr>
              <p14:cNvContentPartPr/>
              <p14:nvPr/>
            </p14:nvContentPartPr>
            <p14:xfrm>
              <a:off x="3169640" y="5669080"/>
              <a:ext cx="1717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C00BC5-9FC5-4FA4-835B-EA12C0523D4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152000" y="565144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49B2841-D2EF-4517-85D8-E2AEE135AAE2}"/>
                  </a:ext>
                </a:extLst>
              </p14:cNvPr>
              <p14:cNvContentPartPr/>
              <p14:nvPr/>
            </p14:nvContentPartPr>
            <p14:xfrm>
              <a:off x="3647000" y="5518960"/>
              <a:ext cx="218880" cy="259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49B2841-D2EF-4517-85D8-E2AEE135AAE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629000" y="5501295"/>
                <a:ext cx="254520" cy="2948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AD60416-7CA5-4C97-9F7C-8D76BA7310D9}"/>
                  </a:ext>
                </a:extLst>
              </p14:cNvPr>
              <p14:cNvContentPartPr/>
              <p14:nvPr/>
            </p14:nvContentPartPr>
            <p14:xfrm>
              <a:off x="3879920" y="5648560"/>
              <a:ext cx="81000" cy="122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AD60416-7CA5-4C97-9F7C-8D76BA7310D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861920" y="5630920"/>
                <a:ext cx="1166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39F2DD4-AD9E-4AFA-B8A3-0BD380BA1E2C}"/>
                  </a:ext>
                </a:extLst>
              </p14:cNvPr>
              <p14:cNvContentPartPr/>
              <p14:nvPr/>
            </p14:nvContentPartPr>
            <p14:xfrm>
              <a:off x="4013480" y="5648560"/>
              <a:ext cx="140400" cy="11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39F2DD4-AD9E-4AFA-B8A3-0BD380BA1E2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995840" y="5630920"/>
                <a:ext cx="1760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E8657A7-C8B8-44D6-9A6E-788C1FAC8E68}"/>
                  </a:ext>
                </a:extLst>
              </p14:cNvPr>
              <p14:cNvContentPartPr/>
              <p14:nvPr/>
            </p14:nvContentPartPr>
            <p14:xfrm>
              <a:off x="4228040" y="5628400"/>
              <a:ext cx="79560" cy="151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E8657A7-C8B8-44D6-9A6E-788C1FAC8E6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210400" y="5610400"/>
                <a:ext cx="1152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0DBFDCB-B463-4A18-B2F6-CABDE85294C3}"/>
                  </a:ext>
                </a:extLst>
              </p14:cNvPr>
              <p14:cNvContentPartPr/>
              <p14:nvPr/>
            </p14:nvContentPartPr>
            <p14:xfrm>
              <a:off x="4385360" y="5598520"/>
              <a:ext cx="142560" cy="2750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0DBFDCB-B463-4A18-B2F6-CABDE85294C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367720" y="5580880"/>
                <a:ext cx="17820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1EBB52D-E0D6-4758-BBE7-F9C0C87F997F}"/>
                  </a:ext>
                </a:extLst>
              </p14:cNvPr>
              <p14:cNvContentPartPr/>
              <p14:nvPr/>
            </p14:nvContentPartPr>
            <p14:xfrm>
              <a:off x="4653200" y="5696080"/>
              <a:ext cx="148680" cy="241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1EBB52D-E0D6-4758-BBE7-F9C0C87F997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635200" y="5678080"/>
                <a:ext cx="184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6DD6FBF-7BB0-4DBC-88CC-2E7581EA04EB}"/>
                  </a:ext>
                </a:extLst>
              </p14:cNvPr>
              <p14:cNvContentPartPr/>
              <p14:nvPr/>
            </p14:nvContentPartPr>
            <p14:xfrm>
              <a:off x="4947320" y="5539120"/>
              <a:ext cx="32760" cy="22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6DD6FBF-7BB0-4DBC-88CC-2E7581EA04E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929680" y="5521480"/>
                <a:ext cx="684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5976158-7CC1-4DE4-8A73-BA823D853D56}"/>
                  </a:ext>
                </a:extLst>
              </p14:cNvPr>
              <p14:cNvContentPartPr/>
              <p14:nvPr/>
            </p14:nvContentPartPr>
            <p14:xfrm>
              <a:off x="4957400" y="5536240"/>
              <a:ext cx="142200" cy="21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5976158-7CC1-4DE4-8A73-BA823D853D5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939760" y="5518600"/>
                <a:ext cx="177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EECA44F-2B5A-4541-8A4C-E8AFA20619EA}"/>
                  </a:ext>
                </a:extLst>
              </p14:cNvPr>
              <p14:cNvContentPartPr/>
              <p14:nvPr/>
            </p14:nvContentPartPr>
            <p14:xfrm>
              <a:off x="4957400" y="5659000"/>
              <a:ext cx="90720" cy="104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EECA44F-2B5A-4541-8A4C-E8AFA20619EA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939760" y="5641000"/>
                <a:ext cx="1263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7CB540-CEEC-4271-9254-6B4E6F56FDB8}"/>
                  </a:ext>
                </a:extLst>
              </p14:cNvPr>
              <p14:cNvContentPartPr/>
              <p14:nvPr/>
            </p14:nvContentPartPr>
            <p14:xfrm>
              <a:off x="5075480" y="5719840"/>
              <a:ext cx="14400" cy="666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7CB540-CEEC-4271-9254-6B4E6F56F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57480" y="5701840"/>
                <a:ext cx="5004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BEEFB4A-AA5B-4317-97B1-B2DCA44B6615}"/>
                  </a:ext>
                </a:extLst>
              </p14:cNvPr>
              <p14:cNvContentPartPr/>
              <p14:nvPr/>
            </p14:nvContentPartPr>
            <p14:xfrm>
              <a:off x="5069360" y="5692840"/>
              <a:ext cx="111240" cy="169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BEEFB4A-AA5B-4317-97B1-B2DCA44B661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051360" y="5674840"/>
                <a:ext cx="1468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43110C-C0FE-4A2B-A894-E26750DB23A7}"/>
                  </a:ext>
                </a:extLst>
              </p14:cNvPr>
              <p14:cNvContentPartPr/>
              <p14:nvPr/>
            </p14:nvContentPartPr>
            <p14:xfrm>
              <a:off x="5089520" y="5776720"/>
              <a:ext cx="28800" cy="4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43110C-C0FE-4A2B-A894-E26750DB23A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071880" y="5759080"/>
                <a:ext cx="644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4B1EC2C-B638-408D-976E-0A2EADFC5F81}"/>
                  </a:ext>
                </a:extLst>
              </p14:cNvPr>
              <p14:cNvContentPartPr/>
              <p14:nvPr/>
            </p14:nvContentPartPr>
            <p14:xfrm>
              <a:off x="5252600" y="5394400"/>
              <a:ext cx="144720" cy="4186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4B1EC2C-B638-408D-976E-0A2EADFC5F8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234600" y="5376760"/>
                <a:ext cx="18036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840BF06-71AE-4B01-B2D1-07F1FD4AE501}"/>
                  </a:ext>
                </a:extLst>
              </p14:cNvPr>
              <p14:cNvContentPartPr/>
              <p14:nvPr/>
            </p14:nvContentPartPr>
            <p14:xfrm>
              <a:off x="3584360" y="5404840"/>
              <a:ext cx="90000" cy="3682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840BF06-71AE-4B01-B2D1-07F1FD4AE50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566360" y="5387200"/>
                <a:ext cx="12564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209A82D-ED18-4B4C-91F3-0C2F4606230F}"/>
                  </a:ext>
                </a:extLst>
              </p14:cNvPr>
              <p14:cNvContentPartPr/>
              <p14:nvPr/>
            </p14:nvContentPartPr>
            <p14:xfrm>
              <a:off x="5496320" y="5495920"/>
              <a:ext cx="144000" cy="2854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209A82D-ED18-4B4C-91F3-0C2F4606230F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78320" y="5477920"/>
                <a:ext cx="1796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12812E1-8900-43F3-A88E-71C6F48E6116}"/>
                  </a:ext>
                </a:extLst>
              </p14:cNvPr>
              <p14:cNvContentPartPr/>
              <p14:nvPr/>
            </p14:nvContentPartPr>
            <p14:xfrm>
              <a:off x="5728520" y="5526520"/>
              <a:ext cx="406080" cy="2239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12812E1-8900-43F3-A88E-71C6F48E611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710864" y="5508880"/>
                <a:ext cx="441752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0A0CB8D5-95EC-434B-9FC4-317E37D8F8F0}"/>
                  </a:ext>
                </a:extLst>
              </p14:cNvPr>
              <p14:cNvContentPartPr/>
              <p14:nvPr/>
            </p14:nvContentPartPr>
            <p14:xfrm>
              <a:off x="3190160" y="6022240"/>
              <a:ext cx="127080" cy="28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0A0CB8D5-95EC-434B-9FC4-317E37D8F8F0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172160" y="6004600"/>
                <a:ext cx="162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B4AEAB9-C59D-4861-8F6B-F98D23884C36}"/>
                  </a:ext>
                </a:extLst>
              </p14:cNvPr>
              <p14:cNvContentPartPr/>
              <p14:nvPr/>
            </p14:nvContentPartPr>
            <p14:xfrm>
              <a:off x="3199880" y="6105760"/>
              <a:ext cx="90360" cy="3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B4AEAB9-C59D-4861-8F6B-F98D23884C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82240" y="60877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AEFDF2C-5E8C-4498-ADF1-CFD02740B688}"/>
                  </a:ext>
                </a:extLst>
              </p14:cNvPr>
              <p14:cNvContentPartPr/>
              <p14:nvPr/>
            </p14:nvContentPartPr>
            <p14:xfrm>
              <a:off x="3965960" y="5963560"/>
              <a:ext cx="1105920" cy="3654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AEFDF2C-5E8C-4498-ADF1-CFD02740B688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47966" y="5945920"/>
                <a:ext cx="1141548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497BEA53-1E0C-478D-A7AF-253866091A17}"/>
                  </a:ext>
                </a:extLst>
              </p14:cNvPr>
              <p14:cNvContentPartPr/>
              <p14:nvPr/>
            </p14:nvContentPartPr>
            <p14:xfrm>
              <a:off x="5201480" y="6136720"/>
              <a:ext cx="121320" cy="2016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497BEA53-1E0C-478D-A7AF-253866091A1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183480" y="6119080"/>
                <a:ext cx="1569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1016A156-8AA6-48DD-96B6-ED7C3D4E2A29}"/>
                  </a:ext>
                </a:extLst>
              </p14:cNvPr>
              <p14:cNvContentPartPr/>
              <p14:nvPr/>
            </p14:nvContentPartPr>
            <p14:xfrm>
              <a:off x="3442880" y="5881480"/>
              <a:ext cx="447120" cy="4960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1016A156-8AA6-48DD-96B6-ED7C3D4E2A29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425240" y="5863480"/>
                <a:ext cx="48276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316CFF6A-D397-4D64-A9B9-1641323F797D}"/>
                  </a:ext>
                </a:extLst>
              </p14:cNvPr>
              <p14:cNvContentPartPr/>
              <p14:nvPr/>
            </p14:nvContentPartPr>
            <p14:xfrm>
              <a:off x="5416040" y="5863120"/>
              <a:ext cx="1022760" cy="44028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316CFF6A-D397-4D64-A9B9-1641323F797D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398400" y="5845120"/>
                <a:ext cx="105840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00D4AC-D7B3-4158-BAA4-30896C9AC413}"/>
                  </a:ext>
                </a:extLst>
              </p14:cNvPr>
              <p14:cNvContentPartPr/>
              <p14:nvPr/>
            </p14:nvContentPartPr>
            <p14:xfrm>
              <a:off x="6512240" y="5923600"/>
              <a:ext cx="375480" cy="22428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00D4AC-D7B3-4158-BAA4-30896C9AC413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494600" y="5905600"/>
                <a:ext cx="41112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CBB63F-25DB-4A9A-B613-6568725F319F}"/>
                  </a:ext>
                </a:extLst>
              </p14:cNvPr>
              <p14:cNvContentPartPr/>
              <p14:nvPr/>
            </p14:nvContentPartPr>
            <p14:xfrm>
              <a:off x="7000040" y="5984080"/>
              <a:ext cx="153360" cy="18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CBB63F-25DB-4A9A-B613-6568725F319F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982400" y="5966440"/>
                <a:ext cx="18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5477780-B489-4ED1-A627-73F80240FE71}"/>
                  </a:ext>
                </a:extLst>
              </p14:cNvPr>
              <p14:cNvContentPartPr/>
              <p14:nvPr/>
            </p14:nvContentPartPr>
            <p14:xfrm>
              <a:off x="7008680" y="6085240"/>
              <a:ext cx="163440" cy="104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5477780-B489-4ED1-A627-73F80240FE71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990680" y="6067600"/>
                <a:ext cx="199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A1BC7D0-B535-4688-B36E-053A42BBFC54}"/>
                  </a:ext>
                </a:extLst>
              </p14:cNvPr>
              <p14:cNvContentPartPr/>
              <p14:nvPr/>
            </p14:nvContentPartPr>
            <p14:xfrm>
              <a:off x="7356800" y="5851960"/>
              <a:ext cx="977760" cy="338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A1BC7D0-B535-4688-B36E-053A42BBFC5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338807" y="5833979"/>
                <a:ext cx="1013387" cy="374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D253EA34-0321-4818-A1C7-D153DF93D97B}"/>
                  </a:ext>
                </a:extLst>
              </p14:cNvPr>
              <p14:cNvContentPartPr/>
              <p14:nvPr/>
            </p14:nvContentPartPr>
            <p14:xfrm>
              <a:off x="395480" y="4419160"/>
              <a:ext cx="8004960" cy="2059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D253EA34-0321-4818-A1C7-D153DF93D97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77480" y="4383520"/>
                <a:ext cx="8040600" cy="213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42865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14:cNvPr>
              <p14:cNvContentPartPr/>
              <p14:nvPr/>
            </p14:nvContentPartPr>
            <p14:xfrm>
              <a:off x="4937600" y="2499280"/>
              <a:ext cx="104400" cy="174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820903-B833-4719-8299-E41BB52D98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19600" y="2481280"/>
                <a:ext cx="1400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14:cNvPr>
              <p14:cNvContentPartPr/>
              <p14:nvPr/>
            </p14:nvContentPartPr>
            <p14:xfrm>
              <a:off x="4574720" y="2089960"/>
              <a:ext cx="250200" cy="522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0873A3-8534-459C-8786-5EDF233584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57055" y="2072320"/>
                <a:ext cx="285891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14:cNvPr>
              <p14:cNvContentPartPr/>
              <p14:nvPr/>
            </p14:nvContentPartPr>
            <p14:xfrm>
              <a:off x="2973440" y="4307560"/>
              <a:ext cx="289440" cy="25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0198CF-3E96-4530-B0E7-F1755CFECC5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55440" y="4289560"/>
                <a:ext cx="3250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14:cNvPr>
              <p14:cNvContentPartPr/>
              <p14:nvPr/>
            </p14:nvContentPartPr>
            <p14:xfrm>
              <a:off x="3365840" y="4323400"/>
              <a:ext cx="159120" cy="204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A6C3BF-8CB9-4AF8-919B-D1299504B1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7799" y="4305432"/>
                <a:ext cx="194841" cy="240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14:cNvPr>
              <p14:cNvContentPartPr/>
              <p14:nvPr/>
            </p14:nvContentPartPr>
            <p14:xfrm>
              <a:off x="3382760" y="4198120"/>
              <a:ext cx="120960" cy="4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5F2893-0F50-4E71-8A21-CFC863B5B4C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65120" y="4180120"/>
                <a:ext cx="1566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14:cNvPr>
              <p14:cNvContentPartPr/>
              <p14:nvPr/>
            </p14:nvContentPartPr>
            <p14:xfrm>
              <a:off x="3616760" y="4359040"/>
              <a:ext cx="117000" cy="9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5D776-5940-4B8F-9044-DE44D1EAD6B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98760" y="4341400"/>
                <a:ext cx="152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14:cNvPr>
              <p14:cNvContentPartPr/>
              <p14:nvPr/>
            </p14:nvContentPartPr>
            <p14:xfrm>
              <a:off x="3636920" y="4439680"/>
              <a:ext cx="90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0BBD30-A265-41B6-8413-C5486106260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19280" y="442168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14:cNvPr>
              <p14:cNvContentPartPr/>
              <p14:nvPr/>
            </p14:nvContentPartPr>
            <p14:xfrm>
              <a:off x="3983600" y="4368400"/>
              <a:ext cx="32760" cy="131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5C2FE3-12E6-46E8-BB2C-CDEE0C7C8F8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65600" y="4350760"/>
                <a:ext cx="68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14:cNvPr>
              <p14:cNvContentPartPr/>
              <p14:nvPr/>
            </p14:nvContentPartPr>
            <p14:xfrm>
              <a:off x="3972080" y="4190920"/>
              <a:ext cx="96480" cy="76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DC56C7-94F1-47C6-BED3-A0D5DFEB98B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4440" y="4172920"/>
                <a:ext cx="132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14:cNvPr>
              <p14:cNvContentPartPr/>
              <p14:nvPr/>
            </p14:nvContentPartPr>
            <p14:xfrm>
              <a:off x="4215080" y="4180840"/>
              <a:ext cx="854640" cy="407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9B10A1-55D4-48A9-BE2E-1AD052081F3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97440" y="4163184"/>
                <a:ext cx="890280" cy="44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14:cNvPr>
              <p14:cNvContentPartPr/>
              <p14:nvPr/>
            </p14:nvContentPartPr>
            <p14:xfrm>
              <a:off x="5211920" y="4368400"/>
              <a:ext cx="11088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0BEC78-30B0-4DBB-8B8A-D235B71D65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93920" y="4350760"/>
                <a:ext cx="146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14:cNvPr>
              <p14:cNvContentPartPr/>
              <p14:nvPr/>
            </p14:nvContentPartPr>
            <p14:xfrm>
              <a:off x="5993840" y="4337800"/>
              <a:ext cx="101160" cy="9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F2EE5A0-E41C-4A38-8958-478A2214643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976200" y="4319800"/>
                <a:ext cx="13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14:cNvPr>
              <p14:cNvContentPartPr/>
              <p14:nvPr/>
            </p14:nvContentPartPr>
            <p14:xfrm>
              <a:off x="5456000" y="4165360"/>
              <a:ext cx="354960" cy="3218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1E07198-559B-4B86-8DB2-CF21FBFD95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38360" y="4147360"/>
                <a:ext cx="3906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14:cNvPr>
              <p14:cNvContentPartPr/>
              <p14:nvPr/>
            </p14:nvContentPartPr>
            <p14:xfrm>
              <a:off x="6217040" y="4206040"/>
              <a:ext cx="263160" cy="190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080908-585F-4FC7-86EB-3EFF7764808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199400" y="4188400"/>
                <a:ext cx="2988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14:cNvPr>
              <p14:cNvContentPartPr/>
              <p14:nvPr/>
            </p14:nvContentPartPr>
            <p14:xfrm>
              <a:off x="6573080" y="4258240"/>
              <a:ext cx="130320" cy="3031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A95D6DD-1B56-49EC-AFCA-D340D792DC3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55080" y="4240240"/>
                <a:ext cx="1659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14:cNvPr>
              <p14:cNvContentPartPr/>
              <p14:nvPr/>
            </p14:nvContentPartPr>
            <p14:xfrm>
              <a:off x="6563000" y="4072840"/>
              <a:ext cx="146520" cy="109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CBC161E-379A-40F2-972F-CC5032B97A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545360" y="4054840"/>
                <a:ext cx="182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14:cNvPr>
              <p14:cNvContentPartPr/>
              <p14:nvPr/>
            </p14:nvContentPartPr>
            <p14:xfrm>
              <a:off x="812360" y="4882480"/>
              <a:ext cx="392400" cy="353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0CEE20-2D6A-4F2A-B987-7AE4FEEFEAD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94360" y="4864840"/>
                <a:ext cx="4280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14:cNvPr>
              <p14:cNvContentPartPr/>
              <p14:nvPr/>
            </p14:nvContentPartPr>
            <p14:xfrm>
              <a:off x="1371440" y="5067520"/>
              <a:ext cx="187920" cy="2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A32BC3-DD0E-493F-A730-61311CD89DC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53440" y="5049520"/>
                <a:ext cx="223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14:cNvPr>
              <p14:cNvContentPartPr/>
              <p14:nvPr/>
            </p14:nvContentPartPr>
            <p14:xfrm>
              <a:off x="1391600" y="5150320"/>
              <a:ext cx="151200" cy="11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3301CC4-3D34-43DF-9D0D-9D1158CD4B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73960" y="513232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14:cNvPr>
              <p14:cNvContentPartPr/>
              <p14:nvPr/>
            </p14:nvContentPartPr>
            <p14:xfrm>
              <a:off x="1727120" y="4757920"/>
              <a:ext cx="1244160" cy="636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EB997B6-A2A0-4066-B7B3-520F0AF4CAB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709120" y="4740270"/>
                <a:ext cx="1279800" cy="671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14:cNvPr>
              <p14:cNvContentPartPr/>
              <p14:nvPr/>
            </p14:nvContentPartPr>
            <p14:xfrm>
              <a:off x="3108440" y="5004160"/>
              <a:ext cx="177840" cy="14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116B20-93C3-41A7-9485-836154AF54F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090800" y="4986520"/>
                <a:ext cx="2134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14:cNvPr>
              <p14:cNvContentPartPr/>
              <p14:nvPr/>
            </p14:nvContentPartPr>
            <p14:xfrm>
              <a:off x="3108440" y="5100280"/>
              <a:ext cx="168120" cy="20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412638-7CB0-468B-89B8-70AC1C31E27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090800" y="5082640"/>
                <a:ext cx="2037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14:cNvPr>
              <p14:cNvContentPartPr/>
              <p14:nvPr/>
            </p14:nvContentPartPr>
            <p14:xfrm>
              <a:off x="4531880" y="5009200"/>
              <a:ext cx="151920" cy="279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A051E0F-8F14-4C82-815B-D76BC8A83CB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13880" y="4991200"/>
                <a:ext cx="1875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14:cNvPr>
              <p14:cNvContentPartPr/>
              <p14:nvPr/>
            </p14:nvContentPartPr>
            <p14:xfrm>
              <a:off x="5455640" y="5012080"/>
              <a:ext cx="599760" cy="1288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434A741-18CC-4EAC-A3F6-9242C94557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437640" y="4994440"/>
                <a:ext cx="635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14:cNvPr>
              <p14:cNvContentPartPr/>
              <p14:nvPr/>
            </p14:nvContentPartPr>
            <p14:xfrm>
              <a:off x="4784960" y="4886440"/>
              <a:ext cx="551880" cy="326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0BBDCAA-BDF3-4DEC-BC1D-A174F9E0CF1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767320" y="4868800"/>
                <a:ext cx="587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14:cNvPr>
              <p14:cNvContentPartPr/>
              <p14:nvPr/>
            </p14:nvContentPartPr>
            <p14:xfrm>
              <a:off x="4224080" y="5039080"/>
              <a:ext cx="216000" cy="144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614CFB0-B8F6-425D-A665-0C06451C7CD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206411" y="5021080"/>
                <a:ext cx="251699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14:cNvPr>
              <p14:cNvContentPartPr/>
              <p14:nvPr/>
            </p14:nvContentPartPr>
            <p14:xfrm>
              <a:off x="3789920" y="4856200"/>
              <a:ext cx="344880" cy="3906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EC13D39-7483-430C-BE52-2E0C30D60A6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772280" y="4838200"/>
                <a:ext cx="38052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14:cNvPr>
              <p14:cNvContentPartPr/>
              <p14:nvPr/>
            </p14:nvContentPartPr>
            <p14:xfrm>
              <a:off x="6567320" y="4815160"/>
              <a:ext cx="741960" cy="2674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7AB53F2-4784-499F-9941-C6AD3191B62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549671" y="4797160"/>
                <a:ext cx="777617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14:cNvPr>
              <p14:cNvContentPartPr/>
              <p14:nvPr/>
            </p14:nvContentPartPr>
            <p14:xfrm>
              <a:off x="3443240" y="4729480"/>
              <a:ext cx="231120" cy="5767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2CF58BD-B7EA-4E8F-8C22-7854BB98FE2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25600" y="4711480"/>
                <a:ext cx="26676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14:cNvPr>
              <p14:cNvContentPartPr/>
              <p14:nvPr/>
            </p14:nvContentPartPr>
            <p14:xfrm>
              <a:off x="6146480" y="4664680"/>
              <a:ext cx="335160" cy="6026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0A6A34B-9B6A-47C4-8E71-D0E6AAF69B2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28499" y="4647040"/>
                <a:ext cx="370762" cy="63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14:cNvPr>
              <p14:cNvContentPartPr/>
              <p14:nvPr/>
            </p14:nvContentPartPr>
            <p14:xfrm>
              <a:off x="7406120" y="4977880"/>
              <a:ext cx="96480" cy="1461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1CAC145-8262-4F7F-8252-A631BC8467D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88480" y="4960240"/>
                <a:ext cx="1321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14:cNvPr>
              <p14:cNvContentPartPr/>
              <p14:nvPr/>
            </p14:nvContentPartPr>
            <p14:xfrm>
              <a:off x="7426640" y="4786000"/>
              <a:ext cx="156600" cy="968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8ADA10-D563-43A0-A44E-CF4FA2A827E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09000" y="4768000"/>
                <a:ext cx="1922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A04048A-BCEC-471E-96C0-604EF5B3367A}"/>
                  </a:ext>
                </a:extLst>
              </p14:cNvPr>
              <p14:cNvContentPartPr/>
              <p14:nvPr/>
            </p14:nvContentPartPr>
            <p14:xfrm>
              <a:off x="3149120" y="5599960"/>
              <a:ext cx="161640" cy="10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A04048A-BCEC-471E-96C0-604EF5B3367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131480" y="5581960"/>
                <a:ext cx="197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C00BC5-9FC5-4FA4-835B-EA12C0523D4D}"/>
                  </a:ext>
                </a:extLst>
              </p14:cNvPr>
              <p14:cNvContentPartPr/>
              <p14:nvPr/>
            </p14:nvContentPartPr>
            <p14:xfrm>
              <a:off x="3169640" y="5669080"/>
              <a:ext cx="1717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C00BC5-9FC5-4FA4-835B-EA12C0523D4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152000" y="565144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49B2841-D2EF-4517-85D8-E2AEE135AAE2}"/>
                  </a:ext>
                </a:extLst>
              </p14:cNvPr>
              <p14:cNvContentPartPr/>
              <p14:nvPr/>
            </p14:nvContentPartPr>
            <p14:xfrm>
              <a:off x="3647000" y="5518960"/>
              <a:ext cx="218880" cy="259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49B2841-D2EF-4517-85D8-E2AEE135AAE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629000" y="5501295"/>
                <a:ext cx="254520" cy="2948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AD60416-7CA5-4C97-9F7C-8D76BA7310D9}"/>
                  </a:ext>
                </a:extLst>
              </p14:cNvPr>
              <p14:cNvContentPartPr/>
              <p14:nvPr/>
            </p14:nvContentPartPr>
            <p14:xfrm>
              <a:off x="3879920" y="5648560"/>
              <a:ext cx="81000" cy="122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AD60416-7CA5-4C97-9F7C-8D76BA7310D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861920" y="5630920"/>
                <a:ext cx="1166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39F2DD4-AD9E-4AFA-B8A3-0BD380BA1E2C}"/>
                  </a:ext>
                </a:extLst>
              </p14:cNvPr>
              <p14:cNvContentPartPr/>
              <p14:nvPr/>
            </p14:nvContentPartPr>
            <p14:xfrm>
              <a:off x="4013480" y="5648560"/>
              <a:ext cx="140400" cy="11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39F2DD4-AD9E-4AFA-B8A3-0BD380BA1E2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995840" y="5630920"/>
                <a:ext cx="1760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E8657A7-C8B8-44D6-9A6E-788C1FAC8E68}"/>
                  </a:ext>
                </a:extLst>
              </p14:cNvPr>
              <p14:cNvContentPartPr/>
              <p14:nvPr/>
            </p14:nvContentPartPr>
            <p14:xfrm>
              <a:off x="4228040" y="5628400"/>
              <a:ext cx="79560" cy="151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E8657A7-C8B8-44D6-9A6E-788C1FAC8E6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210400" y="5610400"/>
                <a:ext cx="1152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0DBFDCB-B463-4A18-B2F6-CABDE85294C3}"/>
                  </a:ext>
                </a:extLst>
              </p14:cNvPr>
              <p14:cNvContentPartPr/>
              <p14:nvPr/>
            </p14:nvContentPartPr>
            <p14:xfrm>
              <a:off x="4385360" y="5598520"/>
              <a:ext cx="142560" cy="2750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0DBFDCB-B463-4A18-B2F6-CABDE85294C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367720" y="5580880"/>
                <a:ext cx="17820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1EBB52D-E0D6-4758-BBE7-F9C0C87F997F}"/>
                  </a:ext>
                </a:extLst>
              </p14:cNvPr>
              <p14:cNvContentPartPr/>
              <p14:nvPr/>
            </p14:nvContentPartPr>
            <p14:xfrm>
              <a:off x="4653200" y="5696080"/>
              <a:ext cx="148680" cy="241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1EBB52D-E0D6-4758-BBE7-F9C0C87F997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635200" y="5678080"/>
                <a:ext cx="184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6DD6FBF-7BB0-4DBC-88CC-2E7581EA04EB}"/>
                  </a:ext>
                </a:extLst>
              </p14:cNvPr>
              <p14:cNvContentPartPr/>
              <p14:nvPr/>
            </p14:nvContentPartPr>
            <p14:xfrm>
              <a:off x="4947320" y="5539120"/>
              <a:ext cx="32760" cy="22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6DD6FBF-7BB0-4DBC-88CC-2E7581EA04E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929680" y="5521480"/>
                <a:ext cx="684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5976158-7CC1-4DE4-8A73-BA823D853D56}"/>
                  </a:ext>
                </a:extLst>
              </p14:cNvPr>
              <p14:cNvContentPartPr/>
              <p14:nvPr/>
            </p14:nvContentPartPr>
            <p14:xfrm>
              <a:off x="4957400" y="5536240"/>
              <a:ext cx="142200" cy="21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5976158-7CC1-4DE4-8A73-BA823D853D5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939760" y="5518600"/>
                <a:ext cx="177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EECA44F-2B5A-4541-8A4C-E8AFA20619EA}"/>
                  </a:ext>
                </a:extLst>
              </p14:cNvPr>
              <p14:cNvContentPartPr/>
              <p14:nvPr/>
            </p14:nvContentPartPr>
            <p14:xfrm>
              <a:off x="4957400" y="5659000"/>
              <a:ext cx="90720" cy="104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EECA44F-2B5A-4541-8A4C-E8AFA20619EA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939760" y="5641000"/>
                <a:ext cx="1263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7CB540-CEEC-4271-9254-6B4E6F56FDB8}"/>
                  </a:ext>
                </a:extLst>
              </p14:cNvPr>
              <p14:cNvContentPartPr/>
              <p14:nvPr/>
            </p14:nvContentPartPr>
            <p14:xfrm>
              <a:off x="5075480" y="5719840"/>
              <a:ext cx="14400" cy="666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7CB540-CEEC-4271-9254-6B4E6F56F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57480" y="5701840"/>
                <a:ext cx="5004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BEEFB4A-AA5B-4317-97B1-B2DCA44B6615}"/>
                  </a:ext>
                </a:extLst>
              </p14:cNvPr>
              <p14:cNvContentPartPr/>
              <p14:nvPr/>
            </p14:nvContentPartPr>
            <p14:xfrm>
              <a:off x="5069360" y="5692840"/>
              <a:ext cx="111240" cy="169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BEEFB4A-AA5B-4317-97B1-B2DCA44B661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051360" y="5674840"/>
                <a:ext cx="1468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43110C-C0FE-4A2B-A894-E26750DB23A7}"/>
                  </a:ext>
                </a:extLst>
              </p14:cNvPr>
              <p14:cNvContentPartPr/>
              <p14:nvPr/>
            </p14:nvContentPartPr>
            <p14:xfrm>
              <a:off x="5089520" y="5776720"/>
              <a:ext cx="28800" cy="4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43110C-C0FE-4A2B-A894-E26750DB23A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071880" y="5759080"/>
                <a:ext cx="644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4B1EC2C-B638-408D-976E-0A2EADFC5F81}"/>
                  </a:ext>
                </a:extLst>
              </p14:cNvPr>
              <p14:cNvContentPartPr/>
              <p14:nvPr/>
            </p14:nvContentPartPr>
            <p14:xfrm>
              <a:off x="5252600" y="5394400"/>
              <a:ext cx="144720" cy="4186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4B1EC2C-B638-408D-976E-0A2EADFC5F8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234600" y="5376760"/>
                <a:ext cx="18036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840BF06-71AE-4B01-B2D1-07F1FD4AE501}"/>
                  </a:ext>
                </a:extLst>
              </p14:cNvPr>
              <p14:cNvContentPartPr/>
              <p14:nvPr/>
            </p14:nvContentPartPr>
            <p14:xfrm>
              <a:off x="3584360" y="5404840"/>
              <a:ext cx="90000" cy="3682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840BF06-71AE-4B01-B2D1-07F1FD4AE50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566360" y="5387200"/>
                <a:ext cx="12564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209A82D-ED18-4B4C-91F3-0C2F4606230F}"/>
                  </a:ext>
                </a:extLst>
              </p14:cNvPr>
              <p14:cNvContentPartPr/>
              <p14:nvPr/>
            </p14:nvContentPartPr>
            <p14:xfrm>
              <a:off x="5496320" y="5495920"/>
              <a:ext cx="144000" cy="2854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209A82D-ED18-4B4C-91F3-0C2F4606230F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78320" y="5477920"/>
                <a:ext cx="1796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12812E1-8900-43F3-A88E-71C6F48E6116}"/>
                  </a:ext>
                </a:extLst>
              </p14:cNvPr>
              <p14:cNvContentPartPr/>
              <p14:nvPr/>
            </p14:nvContentPartPr>
            <p14:xfrm>
              <a:off x="5728520" y="5526520"/>
              <a:ext cx="406080" cy="2239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12812E1-8900-43F3-A88E-71C6F48E611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710864" y="5508880"/>
                <a:ext cx="441752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0A0CB8D5-95EC-434B-9FC4-317E37D8F8F0}"/>
                  </a:ext>
                </a:extLst>
              </p14:cNvPr>
              <p14:cNvContentPartPr/>
              <p14:nvPr/>
            </p14:nvContentPartPr>
            <p14:xfrm>
              <a:off x="3190160" y="6022240"/>
              <a:ext cx="127080" cy="28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0A0CB8D5-95EC-434B-9FC4-317E37D8F8F0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172160" y="6004600"/>
                <a:ext cx="162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B4AEAB9-C59D-4861-8F6B-F98D23884C36}"/>
                  </a:ext>
                </a:extLst>
              </p14:cNvPr>
              <p14:cNvContentPartPr/>
              <p14:nvPr/>
            </p14:nvContentPartPr>
            <p14:xfrm>
              <a:off x="3199880" y="6105760"/>
              <a:ext cx="90360" cy="3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B4AEAB9-C59D-4861-8F6B-F98D23884C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82240" y="60877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AEFDF2C-5E8C-4498-ADF1-CFD02740B688}"/>
                  </a:ext>
                </a:extLst>
              </p14:cNvPr>
              <p14:cNvContentPartPr/>
              <p14:nvPr/>
            </p14:nvContentPartPr>
            <p14:xfrm>
              <a:off x="3965960" y="5963560"/>
              <a:ext cx="1105920" cy="3654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AEFDF2C-5E8C-4498-ADF1-CFD02740B688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47966" y="5945920"/>
                <a:ext cx="1141548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497BEA53-1E0C-478D-A7AF-253866091A17}"/>
                  </a:ext>
                </a:extLst>
              </p14:cNvPr>
              <p14:cNvContentPartPr/>
              <p14:nvPr/>
            </p14:nvContentPartPr>
            <p14:xfrm>
              <a:off x="5201480" y="6136720"/>
              <a:ext cx="121320" cy="2016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497BEA53-1E0C-478D-A7AF-253866091A1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183480" y="6119080"/>
                <a:ext cx="1569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1016A156-8AA6-48DD-96B6-ED7C3D4E2A29}"/>
                  </a:ext>
                </a:extLst>
              </p14:cNvPr>
              <p14:cNvContentPartPr/>
              <p14:nvPr/>
            </p14:nvContentPartPr>
            <p14:xfrm>
              <a:off x="3442880" y="5881480"/>
              <a:ext cx="447120" cy="4960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1016A156-8AA6-48DD-96B6-ED7C3D4E2A29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425240" y="5863480"/>
                <a:ext cx="48276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316CFF6A-D397-4D64-A9B9-1641323F797D}"/>
                  </a:ext>
                </a:extLst>
              </p14:cNvPr>
              <p14:cNvContentPartPr/>
              <p14:nvPr/>
            </p14:nvContentPartPr>
            <p14:xfrm>
              <a:off x="5416040" y="5863120"/>
              <a:ext cx="1022760" cy="44028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316CFF6A-D397-4D64-A9B9-1641323F797D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398400" y="5845120"/>
                <a:ext cx="105840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00D4AC-D7B3-4158-BAA4-30896C9AC413}"/>
                  </a:ext>
                </a:extLst>
              </p14:cNvPr>
              <p14:cNvContentPartPr/>
              <p14:nvPr/>
            </p14:nvContentPartPr>
            <p14:xfrm>
              <a:off x="6512240" y="5923600"/>
              <a:ext cx="375480" cy="22428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00D4AC-D7B3-4158-BAA4-30896C9AC413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494600" y="5905600"/>
                <a:ext cx="41112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CBB63F-25DB-4A9A-B613-6568725F319F}"/>
                  </a:ext>
                </a:extLst>
              </p14:cNvPr>
              <p14:cNvContentPartPr/>
              <p14:nvPr/>
            </p14:nvContentPartPr>
            <p14:xfrm>
              <a:off x="7000040" y="5984080"/>
              <a:ext cx="153360" cy="18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CBB63F-25DB-4A9A-B613-6568725F319F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982400" y="5966440"/>
                <a:ext cx="18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5477780-B489-4ED1-A627-73F80240FE71}"/>
                  </a:ext>
                </a:extLst>
              </p14:cNvPr>
              <p14:cNvContentPartPr/>
              <p14:nvPr/>
            </p14:nvContentPartPr>
            <p14:xfrm>
              <a:off x="7008680" y="6085240"/>
              <a:ext cx="163440" cy="104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5477780-B489-4ED1-A627-73F80240FE71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990680" y="6067600"/>
                <a:ext cx="199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A1BC7D0-B535-4688-B36E-053A42BBFC54}"/>
                  </a:ext>
                </a:extLst>
              </p14:cNvPr>
              <p14:cNvContentPartPr/>
              <p14:nvPr/>
            </p14:nvContentPartPr>
            <p14:xfrm>
              <a:off x="7356800" y="5851960"/>
              <a:ext cx="977760" cy="338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A1BC7D0-B535-4688-B36E-053A42BBFC5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338807" y="5833979"/>
                <a:ext cx="1013387" cy="374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D253EA34-0321-4818-A1C7-D153DF93D97B}"/>
                  </a:ext>
                </a:extLst>
              </p14:cNvPr>
              <p14:cNvContentPartPr/>
              <p14:nvPr/>
            </p14:nvContentPartPr>
            <p14:xfrm>
              <a:off x="395480" y="4419160"/>
              <a:ext cx="8004960" cy="2059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D253EA34-0321-4818-A1C7-D153DF93D97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77480" y="4383520"/>
                <a:ext cx="8040600" cy="21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9FA55F7-CBD1-48BD-93DA-EB9CC290B160}"/>
                  </a:ext>
                </a:extLst>
              </p14:cNvPr>
              <p14:cNvContentPartPr/>
              <p14:nvPr/>
            </p14:nvContentPartPr>
            <p14:xfrm>
              <a:off x="6809600" y="3727960"/>
              <a:ext cx="2171520" cy="296856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9FA55F7-CBD1-48BD-93DA-EB9CC290B160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791957" y="3709962"/>
                <a:ext cx="2207166" cy="30041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71102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96FE5C-B03D-4433-BE7B-EEE7EB0CEC9B}"/>
                  </a:ext>
                </a:extLst>
              </p14:cNvPr>
              <p14:cNvContentPartPr/>
              <p14:nvPr/>
            </p14:nvContentPartPr>
            <p14:xfrm>
              <a:off x="2475996" y="232711"/>
              <a:ext cx="724320" cy="514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96FE5C-B03D-4433-BE7B-EEE7EB0CEC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67356" y="224071"/>
                <a:ext cx="74196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92AA1F2-FEFB-446E-8ABA-21EEBD2BBBB2}"/>
                  </a:ext>
                </a:extLst>
              </p14:cNvPr>
              <p14:cNvContentPartPr/>
              <p14:nvPr/>
            </p14:nvContentPartPr>
            <p14:xfrm>
              <a:off x="2428116" y="909151"/>
              <a:ext cx="2901600" cy="52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92AA1F2-FEFB-446E-8ABA-21EEBD2BB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9476" y="900151"/>
                <a:ext cx="29192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69841F2-3FAC-4E99-96C5-290FA8AAD538}"/>
                  </a:ext>
                </a:extLst>
              </p14:cNvPr>
              <p14:cNvContentPartPr/>
              <p14:nvPr/>
            </p14:nvContentPartPr>
            <p14:xfrm>
              <a:off x="3674076" y="563191"/>
              <a:ext cx="1254600" cy="233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69841F2-3FAC-4E99-96C5-290FA8AAD5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5076" y="554191"/>
                <a:ext cx="127224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745C0EE-49D8-4E01-A35B-1A145D14F8E8}"/>
                  </a:ext>
                </a:extLst>
              </p14:cNvPr>
              <p14:cNvContentPartPr/>
              <p14:nvPr/>
            </p14:nvContentPartPr>
            <p14:xfrm>
              <a:off x="1228956" y="953431"/>
              <a:ext cx="133560" cy="93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745C0EE-49D8-4E01-A35B-1A145D14F8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20316" y="944791"/>
                <a:ext cx="15120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28E0715-D459-495B-9A4D-CAABE7966385}"/>
                  </a:ext>
                </a:extLst>
              </p14:cNvPr>
              <p14:cNvContentPartPr/>
              <p14:nvPr/>
            </p14:nvContentPartPr>
            <p14:xfrm>
              <a:off x="747996" y="1101751"/>
              <a:ext cx="2230920" cy="372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28E0715-D459-495B-9A4D-CAABE796638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8996" y="1093111"/>
                <a:ext cx="224856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1BE9343-8F68-4DC7-BF86-366C4CB7A78C}"/>
                  </a:ext>
                </a:extLst>
              </p14:cNvPr>
              <p14:cNvContentPartPr/>
              <p14:nvPr/>
            </p14:nvContentPartPr>
            <p14:xfrm>
              <a:off x="3310476" y="1043791"/>
              <a:ext cx="1218600" cy="448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1BE9343-8F68-4DC7-BF86-366C4CB7A7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1479" y="1034798"/>
                <a:ext cx="1236235" cy="466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0F8DFB0-3740-4E10-9AD3-4227799233DC}"/>
                  </a:ext>
                </a:extLst>
              </p14:cNvPr>
              <p14:cNvContentPartPr/>
              <p14:nvPr/>
            </p14:nvContentPartPr>
            <p14:xfrm>
              <a:off x="4709436" y="1088791"/>
              <a:ext cx="1589760" cy="3574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0F8DFB0-3740-4E10-9AD3-4227799233D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00436" y="1080151"/>
                <a:ext cx="160740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C62999A-C1CD-4F22-B98B-1B38170ED2F4}"/>
                  </a:ext>
                </a:extLst>
              </p14:cNvPr>
              <p14:cNvContentPartPr/>
              <p14:nvPr/>
            </p14:nvContentPartPr>
            <p14:xfrm>
              <a:off x="6493236" y="1466791"/>
              <a:ext cx="70560" cy="87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C62999A-C1CD-4F22-B98B-1B38170ED2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4236" y="1457791"/>
                <a:ext cx="882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AFDA3B5-BCA8-4BF5-BBFD-EEBCE524BF35}"/>
                  </a:ext>
                </a:extLst>
              </p14:cNvPr>
              <p14:cNvContentPartPr/>
              <p14:nvPr/>
            </p14:nvContentPartPr>
            <p14:xfrm>
              <a:off x="6873756" y="1118671"/>
              <a:ext cx="920160" cy="389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AFDA3B5-BCA8-4BF5-BBFD-EEBCE524BF3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65116" y="1110031"/>
                <a:ext cx="93780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7D1DA6A-1AF5-4CB4-96D6-54EE269B848A}"/>
                  </a:ext>
                </a:extLst>
              </p14:cNvPr>
              <p14:cNvContentPartPr/>
              <p14:nvPr/>
            </p14:nvContentPartPr>
            <p14:xfrm>
              <a:off x="1317156" y="1978711"/>
              <a:ext cx="130680" cy="169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7D1DA6A-1AF5-4CB4-96D6-54EE269B848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08156" y="1970071"/>
                <a:ext cx="148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3A46225-5467-4554-BC02-02E1C98151F3}"/>
                  </a:ext>
                </a:extLst>
              </p14:cNvPr>
              <p14:cNvContentPartPr/>
              <p14:nvPr/>
            </p14:nvContentPartPr>
            <p14:xfrm>
              <a:off x="1294116" y="2070151"/>
              <a:ext cx="166680" cy="14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3A46225-5467-4554-BC02-02E1C98151F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85476" y="2061151"/>
                <a:ext cx="1843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D5EB979-3648-4065-8F41-081F9E697AE8}"/>
                  </a:ext>
                </a:extLst>
              </p14:cNvPr>
              <p14:cNvContentPartPr/>
              <p14:nvPr/>
            </p14:nvContentPartPr>
            <p14:xfrm>
              <a:off x="719196" y="1730671"/>
              <a:ext cx="442440" cy="424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D5EB979-3648-4065-8F41-081F9E697A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0189" y="1721671"/>
                <a:ext cx="460094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818F67D-9850-4555-9FE2-3E5553A4674B}"/>
                  </a:ext>
                </a:extLst>
              </p14:cNvPr>
              <p14:cNvContentPartPr/>
              <p14:nvPr/>
            </p14:nvContentPartPr>
            <p14:xfrm>
              <a:off x="2263956" y="1798711"/>
              <a:ext cx="407520" cy="3157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818F67D-9850-4555-9FE2-3E5553A4674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55308" y="1789711"/>
                <a:ext cx="425176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E8634E5-075A-4D46-AC32-A69484130E83}"/>
                  </a:ext>
                </a:extLst>
              </p14:cNvPr>
              <p14:cNvContentPartPr/>
              <p14:nvPr/>
            </p14:nvContentPartPr>
            <p14:xfrm>
              <a:off x="1677876" y="1693591"/>
              <a:ext cx="442440" cy="5875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E8634E5-075A-4D46-AC32-A69484130E8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69236" y="1684951"/>
                <a:ext cx="460080" cy="60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1328BF9-5E13-4789-8116-1E04E9996CCF}"/>
                  </a:ext>
                </a:extLst>
              </p14:cNvPr>
              <p14:cNvContentPartPr/>
              <p14:nvPr/>
            </p14:nvContentPartPr>
            <p14:xfrm>
              <a:off x="2838156" y="2008951"/>
              <a:ext cx="143280" cy="61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1328BF9-5E13-4789-8116-1E04E9996CC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29156" y="1999951"/>
                <a:ext cx="1609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5196289-420E-4556-99E5-718927059E94}"/>
                  </a:ext>
                </a:extLst>
              </p14:cNvPr>
              <p14:cNvContentPartPr/>
              <p14:nvPr/>
            </p14:nvContentPartPr>
            <p14:xfrm>
              <a:off x="2849676" y="2111551"/>
              <a:ext cx="149760" cy="169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5196289-420E-4556-99E5-718927059E9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40676" y="2102911"/>
                <a:ext cx="16740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61CB05E-BFAF-408E-A9F7-560895F6EFB5}"/>
                  </a:ext>
                </a:extLst>
              </p14:cNvPr>
              <p14:cNvContentPartPr/>
              <p14:nvPr/>
            </p14:nvContentPartPr>
            <p14:xfrm>
              <a:off x="3163236" y="1902391"/>
              <a:ext cx="236520" cy="2358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61CB05E-BFAF-408E-A9F7-560895F6EF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54596" y="1893391"/>
                <a:ext cx="25416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6E8DDFB-D60E-4F14-9097-54B5970439E2}"/>
                  </a:ext>
                </a:extLst>
              </p14:cNvPr>
              <p14:cNvContentPartPr/>
              <p14:nvPr/>
            </p14:nvContentPartPr>
            <p14:xfrm>
              <a:off x="3141276" y="1720951"/>
              <a:ext cx="218160" cy="957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6E8DDFB-D60E-4F14-9097-54B5970439E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32636" y="1712311"/>
                <a:ext cx="2358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DEB3616-9593-4623-8245-6E974DD0EDF3}"/>
                  </a:ext>
                </a:extLst>
              </p14:cNvPr>
              <p14:cNvContentPartPr/>
              <p14:nvPr/>
            </p14:nvContentPartPr>
            <p14:xfrm>
              <a:off x="3530796" y="1762351"/>
              <a:ext cx="502560" cy="3384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DEB3616-9593-4623-8245-6E974DD0EDF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521796" y="1753361"/>
                <a:ext cx="520200" cy="356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BEDA0F1-B1BD-4A38-858B-3F584ACFEC26}"/>
                  </a:ext>
                </a:extLst>
              </p14:cNvPr>
              <p14:cNvContentPartPr/>
              <p14:nvPr/>
            </p14:nvContentPartPr>
            <p14:xfrm>
              <a:off x="4425036" y="1862071"/>
              <a:ext cx="233640" cy="5014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BEDA0F1-B1BD-4A38-858B-3F584ACFEC2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416036" y="1853071"/>
                <a:ext cx="25128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E4AD55C-A943-4B54-9689-0A62823D3FD5}"/>
                  </a:ext>
                </a:extLst>
              </p14:cNvPr>
              <p14:cNvContentPartPr/>
              <p14:nvPr/>
            </p14:nvContentPartPr>
            <p14:xfrm>
              <a:off x="4965036" y="2063671"/>
              <a:ext cx="285480" cy="1587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E4AD55C-A943-4B54-9689-0A62823D3FD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56036" y="2055031"/>
                <a:ext cx="30312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8992F468-5697-4A01-9306-CDEBCED06B32}"/>
                  </a:ext>
                </a:extLst>
              </p14:cNvPr>
              <p14:cNvContentPartPr/>
              <p14:nvPr/>
            </p14:nvContentPartPr>
            <p14:xfrm>
              <a:off x="5014356" y="1818871"/>
              <a:ext cx="183600" cy="1054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8992F468-5697-4A01-9306-CDEBCED06B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05716" y="1809871"/>
                <a:ext cx="2012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F1C5D2A-AD78-4DDC-A26E-B1DE81881C22}"/>
                  </a:ext>
                </a:extLst>
              </p14:cNvPr>
              <p14:cNvContentPartPr/>
              <p14:nvPr/>
            </p14:nvContentPartPr>
            <p14:xfrm>
              <a:off x="5411076" y="1999231"/>
              <a:ext cx="161640" cy="169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F1C5D2A-AD78-4DDC-A26E-B1DE81881C2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402436" y="1990591"/>
                <a:ext cx="17928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AC237B3-D0A6-485B-9362-F659EA7B4863}"/>
                  </a:ext>
                </a:extLst>
              </p14:cNvPr>
              <p14:cNvContentPartPr/>
              <p14:nvPr/>
            </p14:nvContentPartPr>
            <p14:xfrm>
              <a:off x="5416116" y="2092471"/>
              <a:ext cx="175680" cy="1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AC237B3-D0A6-485B-9362-F659EA7B486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407116" y="2083471"/>
                <a:ext cx="1933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FA40BA6-B57B-4092-B537-8465A8432738}"/>
                  </a:ext>
                </a:extLst>
              </p14:cNvPr>
              <p14:cNvContentPartPr/>
              <p14:nvPr/>
            </p14:nvContentPartPr>
            <p14:xfrm>
              <a:off x="5767476" y="1688551"/>
              <a:ext cx="470880" cy="6451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FA40BA6-B57B-4092-B537-8465A843273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758829" y="1679551"/>
                <a:ext cx="488533" cy="66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4F4F68C2-C494-4C23-9CE0-A4DBC9314EE0}"/>
                  </a:ext>
                </a:extLst>
              </p14:cNvPr>
              <p14:cNvContentPartPr/>
              <p14:nvPr/>
            </p14:nvContentPartPr>
            <p14:xfrm>
              <a:off x="752316" y="2792671"/>
              <a:ext cx="664920" cy="2934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4F4F68C2-C494-4C23-9CE0-A4DBC9314EE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43321" y="2784031"/>
                <a:ext cx="68255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042F152-92C3-42DB-B04A-BA6BA2744DD0}"/>
                  </a:ext>
                </a:extLst>
              </p14:cNvPr>
              <p14:cNvContentPartPr/>
              <p14:nvPr/>
            </p14:nvContentPartPr>
            <p14:xfrm>
              <a:off x="1959036" y="2787271"/>
              <a:ext cx="271080" cy="3168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042F152-92C3-42DB-B04A-BA6BA2744DD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950396" y="2778271"/>
                <a:ext cx="28872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64F8743F-DBDD-4CC5-8730-12686BEA2F51}"/>
                  </a:ext>
                </a:extLst>
              </p14:cNvPr>
              <p14:cNvContentPartPr/>
              <p14:nvPr/>
            </p14:nvContentPartPr>
            <p14:xfrm>
              <a:off x="2372676" y="2651191"/>
              <a:ext cx="810360" cy="4201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64F8743F-DBDD-4CC5-8730-12686BEA2F5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364036" y="2642191"/>
                <a:ext cx="82800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BD211EE3-A258-4AB6-B610-073DD0329B44}"/>
                  </a:ext>
                </a:extLst>
              </p14:cNvPr>
              <p14:cNvContentPartPr/>
              <p14:nvPr/>
            </p14:nvContentPartPr>
            <p14:xfrm>
              <a:off x="3839676" y="2733271"/>
              <a:ext cx="159840" cy="990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BD211EE3-A258-4AB6-B610-073DD0329B4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30676" y="2724271"/>
                <a:ext cx="17748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C377E16-B519-4FD3-8E7D-D8D804B64BC5}"/>
                  </a:ext>
                </a:extLst>
              </p14:cNvPr>
              <p14:cNvContentPartPr/>
              <p14:nvPr/>
            </p14:nvContentPartPr>
            <p14:xfrm>
              <a:off x="4211196" y="2546071"/>
              <a:ext cx="980640" cy="7452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C377E16-B519-4FD3-8E7D-D8D804B64BC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202556" y="2537071"/>
                <a:ext cx="998280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ACC39646-40A5-44BE-8F0A-D3E23D144F59}"/>
                  </a:ext>
                </a:extLst>
              </p14:cNvPr>
              <p14:cNvContentPartPr/>
              <p14:nvPr/>
            </p14:nvContentPartPr>
            <p14:xfrm>
              <a:off x="3300756" y="2886991"/>
              <a:ext cx="754200" cy="2170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ACC39646-40A5-44BE-8F0A-D3E23D144F5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291756" y="2878006"/>
                <a:ext cx="771840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ADA3BC9C-3B15-4DF8-947F-C406E3607DDC}"/>
                  </a:ext>
                </a:extLst>
              </p14:cNvPr>
              <p14:cNvContentPartPr/>
              <p14:nvPr/>
            </p14:nvContentPartPr>
            <p14:xfrm>
              <a:off x="5314956" y="2696551"/>
              <a:ext cx="449640" cy="35964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ADA3BC9C-3B15-4DF8-947F-C406E3607DD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306316" y="2687551"/>
                <a:ext cx="46728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9460DF32-668C-4568-96BB-B6B1299C5CD9}"/>
                  </a:ext>
                </a:extLst>
              </p14:cNvPr>
              <p14:cNvContentPartPr/>
              <p14:nvPr/>
            </p14:nvContentPartPr>
            <p14:xfrm>
              <a:off x="6445716" y="2834431"/>
              <a:ext cx="257760" cy="3240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9460DF32-668C-4568-96BB-B6B1299C5CD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36716" y="2825431"/>
                <a:ext cx="2754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FE27A4AE-622A-4F0A-9A01-A0F52AA22C12}"/>
                  </a:ext>
                </a:extLst>
              </p14:cNvPr>
              <p14:cNvContentPartPr/>
              <p14:nvPr/>
            </p14:nvContentPartPr>
            <p14:xfrm>
              <a:off x="6522756" y="2705551"/>
              <a:ext cx="9360" cy="5810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FE27A4AE-622A-4F0A-9A01-A0F52AA22C1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14116" y="2696551"/>
                <a:ext cx="27000" cy="59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DA395BD8-3BC0-44DC-96EB-643ED239BF70}"/>
                  </a:ext>
                </a:extLst>
              </p14:cNvPr>
              <p14:cNvContentPartPr/>
              <p14:nvPr/>
            </p14:nvContentPartPr>
            <p14:xfrm>
              <a:off x="7021356" y="2923351"/>
              <a:ext cx="264600" cy="21960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DA395BD8-3BC0-44DC-96EB-643ED239BF7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012716" y="2914351"/>
                <a:ext cx="2822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50C1A10F-AF38-456A-B415-6395FB9D4D41}"/>
                  </a:ext>
                </a:extLst>
              </p14:cNvPr>
              <p14:cNvContentPartPr/>
              <p14:nvPr/>
            </p14:nvContentPartPr>
            <p14:xfrm>
              <a:off x="7395396" y="2770711"/>
              <a:ext cx="10080" cy="460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50C1A10F-AF38-456A-B415-6395FB9D4D4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386396" y="2761711"/>
                <a:ext cx="2772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6D0FFCCF-674A-4054-A77B-17792081DACF}"/>
                  </a:ext>
                </a:extLst>
              </p14:cNvPr>
              <p14:cNvContentPartPr/>
              <p14:nvPr/>
            </p14:nvContentPartPr>
            <p14:xfrm>
              <a:off x="7393956" y="2913631"/>
              <a:ext cx="755280" cy="24228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6D0FFCCF-674A-4054-A77B-17792081DAC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385312" y="2904631"/>
                <a:ext cx="772928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44A61A87-7706-403D-A260-54591E026524}"/>
                  </a:ext>
                </a:extLst>
              </p14:cNvPr>
              <p14:cNvContentPartPr/>
              <p14:nvPr/>
            </p14:nvContentPartPr>
            <p14:xfrm>
              <a:off x="595356" y="3411511"/>
              <a:ext cx="209520" cy="3859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44A61A87-7706-403D-A260-54591E02652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6356" y="3402871"/>
                <a:ext cx="22716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09809365-64DC-4FE7-8F20-7503925123D4}"/>
                  </a:ext>
                </a:extLst>
              </p14:cNvPr>
              <p14:cNvContentPartPr/>
              <p14:nvPr/>
            </p14:nvContentPartPr>
            <p14:xfrm>
              <a:off x="909996" y="3577831"/>
              <a:ext cx="152280" cy="1954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09809365-64DC-4FE7-8F20-7503925123D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01356" y="3569191"/>
                <a:ext cx="16992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27C58BDA-5215-49E8-A805-7C20DE9A4768}"/>
                  </a:ext>
                </a:extLst>
              </p14:cNvPr>
              <p14:cNvContentPartPr/>
              <p14:nvPr/>
            </p14:nvContentPartPr>
            <p14:xfrm>
              <a:off x="913596" y="3378391"/>
              <a:ext cx="172080" cy="9432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27C58BDA-5215-49E8-A805-7C20DE9A476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04596" y="3369391"/>
                <a:ext cx="1897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2ECEC893-F98B-49B8-A99B-7B9E7A23A66D}"/>
                  </a:ext>
                </a:extLst>
              </p14:cNvPr>
              <p14:cNvContentPartPr/>
              <p14:nvPr/>
            </p14:nvContentPartPr>
            <p14:xfrm>
              <a:off x="1311756" y="3615271"/>
              <a:ext cx="124560" cy="46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2ECEC893-F98B-49B8-A99B-7B9E7A23A66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302756" y="3606631"/>
                <a:ext cx="14220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19FA9C2D-1B6E-4AC8-BF44-8CBFD0D73B09}"/>
                  </a:ext>
                </a:extLst>
              </p14:cNvPr>
              <p14:cNvContentPartPr/>
              <p14:nvPr/>
            </p14:nvContentPartPr>
            <p14:xfrm>
              <a:off x="1301316" y="3687631"/>
              <a:ext cx="144000" cy="212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19FA9C2D-1B6E-4AC8-BF44-8CBFD0D73B09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292316" y="3678631"/>
                <a:ext cx="1616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637BAC3C-2438-4585-AEEA-70F48CEF5621}"/>
                  </a:ext>
                </a:extLst>
              </p14:cNvPr>
              <p14:cNvContentPartPr/>
              <p14:nvPr/>
            </p14:nvContentPartPr>
            <p14:xfrm>
              <a:off x="1638636" y="3342391"/>
              <a:ext cx="1181160" cy="6174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637BAC3C-2438-4585-AEEA-70F48CEF562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629636" y="3333746"/>
                <a:ext cx="1198800" cy="635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8EAFB596-F51B-42D5-AC28-40FDFFF2D964}"/>
                  </a:ext>
                </a:extLst>
              </p14:cNvPr>
              <p14:cNvContentPartPr/>
              <p14:nvPr/>
            </p14:nvContentPartPr>
            <p14:xfrm>
              <a:off x="3181956" y="3722191"/>
              <a:ext cx="83520" cy="14868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8EAFB596-F51B-42D5-AC28-40FDFFF2D96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173316" y="3713191"/>
                <a:ext cx="1011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F447E99F-D81A-40DA-A6F8-775F2579605B}"/>
                  </a:ext>
                </a:extLst>
              </p14:cNvPr>
              <p14:cNvContentPartPr/>
              <p14:nvPr/>
            </p14:nvContentPartPr>
            <p14:xfrm>
              <a:off x="3564996" y="3411511"/>
              <a:ext cx="981360" cy="46152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F447E99F-D81A-40DA-A6F8-775F2579605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55996" y="3402518"/>
                <a:ext cx="999000" cy="4791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BE618AF5-9CCF-4425-AABC-CA07BC2815F8}"/>
                  </a:ext>
                </a:extLst>
              </p14:cNvPr>
              <p14:cNvContentPartPr/>
              <p14:nvPr/>
            </p14:nvContentPartPr>
            <p14:xfrm>
              <a:off x="5012556" y="3439591"/>
              <a:ext cx="415440" cy="52848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BE618AF5-9CCF-4425-AABC-CA07BC2815F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003564" y="3430951"/>
                <a:ext cx="433065" cy="54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958E8005-EA67-49B7-98CD-CCA8DF482521}"/>
                  </a:ext>
                </a:extLst>
              </p14:cNvPr>
              <p14:cNvContentPartPr/>
              <p14:nvPr/>
            </p14:nvContentPartPr>
            <p14:xfrm>
              <a:off x="391956" y="4299271"/>
              <a:ext cx="145800" cy="1188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958E8005-EA67-49B7-98CD-CCA8DF482521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3316" y="4290271"/>
                <a:ext cx="16344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5E400240-29D4-4675-ADF2-9B5037B9D06E}"/>
                  </a:ext>
                </a:extLst>
              </p14:cNvPr>
              <p14:cNvContentPartPr/>
              <p14:nvPr/>
            </p14:nvContentPartPr>
            <p14:xfrm>
              <a:off x="374676" y="4397551"/>
              <a:ext cx="147960" cy="720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5E400240-29D4-4675-ADF2-9B5037B9D06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66036" y="4388911"/>
                <a:ext cx="1656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ED0B751E-1E6B-41CC-9425-2FA9035B232F}"/>
                  </a:ext>
                </a:extLst>
              </p14:cNvPr>
              <p14:cNvContentPartPr/>
              <p14:nvPr/>
            </p14:nvContentPartPr>
            <p14:xfrm>
              <a:off x="699756" y="4310071"/>
              <a:ext cx="288720" cy="25704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ED0B751E-1E6B-41CC-9425-2FA9035B232F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91116" y="4301431"/>
                <a:ext cx="30636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AB5797FF-DA55-446A-BFD4-9DDEA253BBE0}"/>
                  </a:ext>
                </a:extLst>
              </p14:cNvPr>
              <p14:cNvContentPartPr/>
              <p14:nvPr/>
            </p14:nvContentPartPr>
            <p14:xfrm>
              <a:off x="3638436" y="4349311"/>
              <a:ext cx="155880" cy="20304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AB5797FF-DA55-446A-BFD4-9DDEA253BBE0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629796" y="4340311"/>
                <a:ext cx="17352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3CFFD4F7-9466-45C7-8312-D9CA62A6A2C0}"/>
                  </a:ext>
                </a:extLst>
              </p14:cNvPr>
              <p14:cNvContentPartPr/>
              <p14:nvPr/>
            </p14:nvContentPartPr>
            <p14:xfrm>
              <a:off x="2662116" y="4238791"/>
              <a:ext cx="853560" cy="41904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3CFFD4F7-9466-45C7-8312-D9CA62A6A2C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653472" y="4230151"/>
                <a:ext cx="871207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D75A018C-3BD6-40D3-901C-5204EA19AF3B}"/>
                  </a:ext>
                </a:extLst>
              </p14:cNvPr>
              <p14:cNvContentPartPr/>
              <p14:nvPr/>
            </p14:nvContentPartPr>
            <p14:xfrm>
              <a:off x="2415876" y="4332391"/>
              <a:ext cx="141840" cy="19584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D75A018C-3BD6-40D3-901C-5204EA19AF3B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406876" y="4323751"/>
                <a:ext cx="15948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2C0F712C-9585-442E-9FF2-2E22038DEBFD}"/>
                  </a:ext>
                </a:extLst>
              </p14:cNvPr>
              <p14:cNvContentPartPr/>
              <p14:nvPr/>
            </p14:nvContentPartPr>
            <p14:xfrm>
              <a:off x="1135356" y="4117831"/>
              <a:ext cx="1159560" cy="52740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2C0F712C-9585-442E-9FF2-2E22038DEBF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126713" y="4108831"/>
                <a:ext cx="1177205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1442DE0C-C44E-4ABA-A08A-F50ABF9F0CD5}"/>
                  </a:ext>
                </a:extLst>
              </p14:cNvPr>
              <p14:cNvContentPartPr/>
              <p14:nvPr/>
            </p14:nvContentPartPr>
            <p14:xfrm>
              <a:off x="5248356" y="4303231"/>
              <a:ext cx="266400" cy="34812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1442DE0C-C44E-4ABA-A08A-F50ABF9F0CD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239356" y="4294591"/>
                <a:ext cx="28404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1974997D-4F35-4CD1-8631-00D6788D1BCF}"/>
                  </a:ext>
                </a:extLst>
              </p14:cNvPr>
              <p14:cNvContentPartPr/>
              <p14:nvPr/>
            </p14:nvContentPartPr>
            <p14:xfrm>
              <a:off x="5601876" y="3504751"/>
              <a:ext cx="3229560" cy="135504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1974997D-4F35-4CD1-8631-00D6788D1BC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592876" y="3496111"/>
                <a:ext cx="3247200" cy="13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C5DADF70-F193-43F1-BAFB-C05715FCDA83}"/>
                  </a:ext>
                </a:extLst>
              </p14:cNvPr>
              <p14:cNvContentPartPr/>
              <p14:nvPr/>
            </p14:nvContentPartPr>
            <p14:xfrm>
              <a:off x="498156" y="5118991"/>
              <a:ext cx="120240" cy="1548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C5DADF70-F193-43F1-BAFB-C05715FCDA8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89156" y="5109991"/>
                <a:ext cx="1378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8D9D4D6C-80AA-41B7-8D94-F4E59CD6706D}"/>
                  </a:ext>
                </a:extLst>
              </p14:cNvPr>
              <p14:cNvContentPartPr/>
              <p14:nvPr/>
            </p14:nvContentPartPr>
            <p14:xfrm>
              <a:off x="498156" y="5210431"/>
              <a:ext cx="165960" cy="1296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8D9D4D6C-80AA-41B7-8D94-F4E59CD6706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89156" y="5201791"/>
                <a:ext cx="1836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07B8928C-87BB-43F6-BB63-AFFA3254DD10}"/>
                  </a:ext>
                </a:extLst>
              </p14:cNvPr>
              <p14:cNvContentPartPr/>
              <p14:nvPr/>
            </p14:nvContentPartPr>
            <p14:xfrm>
              <a:off x="1024476" y="5208991"/>
              <a:ext cx="171000" cy="15624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07B8928C-87BB-43F6-BB63-AFFA3254DD10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015476" y="5199991"/>
                <a:ext cx="18864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FEC8A628-1620-4358-B717-BEC0AB1B4AD7}"/>
                  </a:ext>
                </a:extLst>
              </p14:cNvPr>
              <p14:cNvContentPartPr/>
              <p14:nvPr/>
            </p14:nvContentPartPr>
            <p14:xfrm>
              <a:off x="918276" y="4923871"/>
              <a:ext cx="392760" cy="23220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FEC8A628-1620-4358-B717-BEC0AB1B4AD7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909636" y="4914871"/>
                <a:ext cx="41040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1767E09E-C6C5-4367-8A1F-A1E343F54FAC}"/>
                  </a:ext>
                </a:extLst>
              </p14:cNvPr>
              <p14:cNvContentPartPr/>
              <p14:nvPr/>
            </p14:nvContentPartPr>
            <p14:xfrm>
              <a:off x="1331196" y="4912351"/>
              <a:ext cx="120600" cy="460800"/>
            </p14:xfrm>
          </p:contentPart>
        </mc:Choice>
        <mc:Fallback xmlns=""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1767E09E-C6C5-4367-8A1F-A1E343F54FA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322196" y="4903351"/>
                <a:ext cx="13824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CDBD291D-0DA8-4A55-A0F2-7744F6E3DEF8}"/>
                  </a:ext>
                </a:extLst>
              </p14:cNvPr>
              <p14:cNvContentPartPr/>
              <p14:nvPr/>
            </p14:nvContentPartPr>
            <p14:xfrm>
              <a:off x="841956" y="4915231"/>
              <a:ext cx="131400" cy="47052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CDBD291D-0DA8-4A55-A0F2-7744F6E3DEF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833316" y="4906231"/>
                <a:ext cx="14904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3C5C77E0-B3D3-4D1E-B615-9FD818E97268}"/>
                  </a:ext>
                </a:extLst>
              </p14:cNvPr>
              <p14:cNvContentPartPr/>
              <p14:nvPr/>
            </p14:nvContentPartPr>
            <p14:xfrm>
              <a:off x="1562316" y="4868791"/>
              <a:ext cx="165960" cy="48528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3C5C77E0-B3D3-4D1E-B615-9FD818E97268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553316" y="4860151"/>
                <a:ext cx="18360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321" name="Ink 320">
                <a:extLst>
                  <a:ext uri="{FF2B5EF4-FFF2-40B4-BE49-F238E27FC236}">
                    <a16:creationId xmlns:a16="http://schemas.microsoft.com/office/drawing/2014/main" id="{3C8A9890-6513-4FD0-BE9E-0A80EC0232D3}"/>
                  </a:ext>
                </a:extLst>
              </p14:cNvPr>
              <p14:cNvContentPartPr/>
              <p14:nvPr/>
            </p14:nvContentPartPr>
            <p14:xfrm>
              <a:off x="1838436" y="4996951"/>
              <a:ext cx="276120" cy="340200"/>
            </p14:xfrm>
          </p:contentPart>
        </mc:Choice>
        <mc:Fallback xmlns="">
          <p:pic>
            <p:nvPicPr>
              <p:cNvPr id="321" name="Ink 320">
                <a:extLst>
                  <a:ext uri="{FF2B5EF4-FFF2-40B4-BE49-F238E27FC236}">
                    <a16:creationId xmlns:a16="http://schemas.microsoft.com/office/drawing/2014/main" id="{3C8A9890-6513-4FD0-BE9E-0A80EC0232D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829436" y="4987951"/>
                <a:ext cx="29376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D01AFF2A-6EAA-4433-8BCA-F8F30D616BED}"/>
                  </a:ext>
                </a:extLst>
              </p14:cNvPr>
              <p14:cNvContentPartPr/>
              <p14:nvPr/>
            </p14:nvContentPartPr>
            <p14:xfrm>
              <a:off x="2036436" y="4866271"/>
              <a:ext cx="151560" cy="8244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D01AFF2A-6EAA-4433-8BCA-F8F30D616BE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027436" y="4857631"/>
                <a:ext cx="1692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323" name="Ink 322">
                <a:extLst>
                  <a:ext uri="{FF2B5EF4-FFF2-40B4-BE49-F238E27FC236}">
                    <a16:creationId xmlns:a16="http://schemas.microsoft.com/office/drawing/2014/main" id="{3469F6FF-C956-4042-947C-FF53E7AE8F60}"/>
                  </a:ext>
                </a:extLst>
              </p14:cNvPr>
              <p14:cNvContentPartPr/>
              <p14:nvPr/>
            </p14:nvContentPartPr>
            <p14:xfrm>
              <a:off x="2258196" y="5104951"/>
              <a:ext cx="177840" cy="18360"/>
            </p14:xfrm>
          </p:contentPart>
        </mc:Choice>
        <mc:Fallback xmlns="">
          <p:pic>
            <p:nvPicPr>
              <p:cNvPr id="323" name="Ink 322">
                <a:extLst>
                  <a:ext uri="{FF2B5EF4-FFF2-40B4-BE49-F238E27FC236}">
                    <a16:creationId xmlns:a16="http://schemas.microsoft.com/office/drawing/2014/main" id="{3469F6FF-C956-4042-947C-FF53E7AE8F6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249556" y="5096311"/>
                <a:ext cx="195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F20E8C7C-C9A5-4BDE-B421-C5035CECEB22}"/>
                  </a:ext>
                </a:extLst>
              </p14:cNvPr>
              <p14:cNvContentPartPr/>
              <p14:nvPr/>
            </p14:nvContentPartPr>
            <p14:xfrm>
              <a:off x="2520276" y="4878871"/>
              <a:ext cx="640440" cy="47484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F20E8C7C-C9A5-4BDE-B421-C5035CECEB2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511636" y="4869871"/>
                <a:ext cx="65808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334" name="Ink 333">
                <a:extLst>
                  <a:ext uri="{FF2B5EF4-FFF2-40B4-BE49-F238E27FC236}">
                    <a16:creationId xmlns:a16="http://schemas.microsoft.com/office/drawing/2014/main" id="{76863CC1-78D3-40DB-AA15-6D27B2049C7A}"/>
                  </a:ext>
                </a:extLst>
              </p14:cNvPr>
              <p14:cNvContentPartPr/>
              <p14:nvPr/>
            </p14:nvContentPartPr>
            <p14:xfrm>
              <a:off x="3530076" y="5003791"/>
              <a:ext cx="324360" cy="324720"/>
            </p14:xfrm>
          </p:contentPart>
        </mc:Choice>
        <mc:Fallback xmlns="">
          <p:pic>
            <p:nvPicPr>
              <p:cNvPr id="334" name="Ink 333">
                <a:extLst>
                  <a:ext uri="{FF2B5EF4-FFF2-40B4-BE49-F238E27FC236}">
                    <a16:creationId xmlns:a16="http://schemas.microsoft.com/office/drawing/2014/main" id="{76863CC1-78D3-40DB-AA15-6D27B2049C7A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521436" y="4995151"/>
                <a:ext cx="34200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CE225019-EE3C-4E7D-AC30-66F945A6E321}"/>
                  </a:ext>
                </a:extLst>
              </p14:cNvPr>
              <p14:cNvContentPartPr/>
              <p14:nvPr/>
            </p14:nvContentPartPr>
            <p14:xfrm>
              <a:off x="3918156" y="4243471"/>
              <a:ext cx="1079640" cy="51120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CE225019-EE3C-4E7D-AC30-66F945A6E32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909156" y="4234471"/>
                <a:ext cx="109728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3CE1600E-FE20-4AB0-AC67-026A62BE81E3}"/>
                  </a:ext>
                </a:extLst>
              </p14:cNvPr>
              <p14:cNvContentPartPr/>
              <p14:nvPr/>
            </p14:nvContentPartPr>
            <p14:xfrm>
              <a:off x="4038756" y="4803991"/>
              <a:ext cx="797040" cy="77868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3CE1600E-FE20-4AB0-AC67-026A62BE81E3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029756" y="4795351"/>
                <a:ext cx="814680" cy="79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345" name="Ink 344">
                <a:extLst>
                  <a:ext uri="{FF2B5EF4-FFF2-40B4-BE49-F238E27FC236}">
                    <a16:creationId xmlns:a16="http://schemas.microsoft.com/office/drawing/2014/main" id="{97A1F958-1E73-47FE-9412-0E4567677579}"/>
                  </a:ext>
                </a:extLst>
              </p14:cNvPr>
              <p14:cNvContentPartPr/>
              <p14:nvPr/>
            </p14:nvContentPartPr>
            <p14:xfrm>
              <a:off x="4921836" y="5062111"/>
              <a:ext cx="27000" cy="254160"/>
            </p14:xfrm>
          </p:contentPart>
        </mc:Choice>
        <mc:Fallback xmlns="">
          <p:pic>
            <p:nvPicPr>
              <p:cNvPr id="345" name="Ink 344">
                <a:extLst>
                  <a:ext uri="{FF2B5EF4-FFF2-40B4-BE49-F238E27FC236}">
                    <a16:creationId xmlns:a16="http://schemas.microsoft.com/office/drawing/2014/main" id="{97A1F958-1E73-47FE-9412-0E456767757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913196" y="5053111"/>
                <a:ext cx="446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0653AAD5-D3DF-4F8F-96ED-98F2951FDF6F}"/>
                  </a:ext>
                </a:extLst>
              </p14:cNvPr>
              <p14:cNvContentPartPr/>
              <p14:nvPr/>
            </p14:nvContentPartPr>
            <p14:xfrm>
              <a:off x="4917876" y="5071831"/>
              <a:ext cx="155880" cy="1008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0653AAD5-D3DF-4F8F-96ED-98F2951FDF6F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908876" y="5062831"/>
                <a:ext cx="17352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2BF95405-AF21-4626-BB03-8CB6A1468F05}"/>
                  </a:ext>
                </a:extLst>
              </p14:cNvPr>
              <p14:cNvContentPartPr/>
              <p14:nvPr/>
            </p14:nvContentPartPr>
            <p14:xfrm>
              <a:off x="4884756" y="5169031"/>
              <a:ext cx="164880" cy="3636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2BF95405-AF21-4626-BB03-8CB6A1468F05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875756" y="5160031"/>
                <a:ext cx="1825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E30D8D67-4D96-4DA5-B741-64C4001648C6}"/>
                  </a:ext>
                </a:extLst>
              </p14:cNvPr>
              <p14:cNvContentPartPr/>
              <p14:nvPr/>
            </p14:nvContentPartPr>
            <p14:xfrm>
              <a:off x="4910676" y="4919191"/>
              <a:ext cx="171360" cy="5868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E30D8D67-4D96-4DA5-B741-64C4001648C6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902036" y="4910551"/>
                <a:ext cx="1890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C4B99CD2-B2C4-40D0-BE1A-61C1CC99266D}"/>
                  </a:ext>
                </a:extLst>
              </p14:cNvPr>
              <p14:cNvContentPartPr/>
              <p14:nvPr/>
            </p14:nvContentPartPr>
            <p14:xfrm>
              <a:off x="5164476" y="5160751"/>
              <a:ext cx="20160" cy="1440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C4B99CD2-B2C4-40D0-BE1A-61C1CC99266D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155836" y="5151751"/>
                <a:ext cx="3780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7D5AF90E-2B05-4F85-B060-E5BD734495AC}"/>
                  </a:ext>
                </a:extLst>
              </p14:cNvPr>
              <p14:cNvContentPartPr/>
              <p14:nvPr/>
            </p14:nvContentPartPr>
            <p14:xfrm>
              <a:off x="5216676" y="5014951"/>
              <a:ext cx="201240" cy="28116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7D5AF90E-2B05-4F85-B060-E5BD734495A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208036" y="5005951"/>
                <a:ext cx="21888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B2C81871-3C26-4720-8872-18487F3BB172}"/>
                  </a:ext>
                </a:extLst>
              </p14:cNvPr>
              <p14:cNvContentPartPr/>
              <p14:nvPr/>
            </p14:nvContentPartPr>
            <p14:xfrm>
              <a:off x="5485596" y="5099911"/>
              <a:ext cx="115200" cy="19656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B2C81871-3C26-4720-8872-18487F3BB172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476956" y="5090911"/>
                <a:ext cx="13284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11ED21E4-612D-4035-99DD-18D598DE2A3A}"/>
                  </a:ext>
                </a:extLst>
              </p14:cNvPr>
              <p14:cNvContentPartPr/>
              <p14:nvPr/>
            </p14:nvContentPartPr>
            <p14:xfrm>
              <a:off x="5506116" y="4930351"/>
              <a:ext cx="111240" cy="11268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11ED21E4-612D-4035-99DD-18D598DE2A3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497476" y="4921351"/>
                <a:ext cx="128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353" name="Ink 352">
                <a:extLst>
                  <a:ext uri="{FF2B5EF4-FFF2-40B4-BE49-F238E27FC236}">
                    <a16:creationId xmlns:a16="http://schemas.microsoft.com/office/drawing/2014/main" id="{4317A178-6741-414B-8BFF-C02DAE4C57F3}"/>
                  </a:ext>
                </a:extLst>
              </p14:cNvPr>
              <p14:cNvContentPartPr/>
              <p14:nvPr/>
            </p14:nvContentPartPr>
            <p14:xfrm>
              <a:off x="5796636" y="5139871"/>
              <a:ext cx="205560" cy="11520"/>
            </p14:xfrm>
          </p:contentPart>
        </mc:Choice>
        <mc:Fallback xmlns="">
          <p:pic>
            <p:nvPicPr>
              <p:cNvPr id="353" name="Ink 352">
                <a:extLst>
                  <a:ext uri="{FF2B5EF4-FFF2-40B4-BE49-F238E27FC236}">
                    <a16:creationId xmlns:a16="http://schemas.microsoft.com/office/drawing/2014/main" id="{4317A178-6741-414B-8BFF-C02DAE4C57F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787996" y="5130871"/>
                <a:ext cx="2232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54" name="Ink 353">
                <a:extLst>
                  <a:ext uri="{FF2B5EF4-FFF2-40B4-BE49-F238E27FC236}">
                    <a16:creationId xmlns:a16="http://schemas.microsoft.com/office/drawing/2014/main" id="{5BE34CCE-BA2B-4DB8-99EC-8EF261A3C2AD}"/>
                  </a:ext>
                </a:extLst>
              </p14:cNvPr>
              <p14:cNvContentPartPr/>
              <p14:nvPr/>
            </p14:nvContentPartPr>
            <p14:xfrm>
              <a:off x="5801676" y="5221591"/>
              <a:ext cx="226440" cy="16920"/>
            </p14:xfrm>
          </p:contentPart>
        </mc:Choice>
        <mc:Fallback xmlns="">
          <p:pic>
            <p:nvPicPr>
              <p:cNvPr id="354" name="Ink 353">
                <a:extLst>
                  <a:ext uri="{FF2B5EF4-FFF2-40B4-BE49-F238E27FC236}">
                    <a16:creationId xmlns:a16="http://schemas.microsoft.com/office/drawing/2014/main" id="{5BE34CCE-BA2B-4DB8-99EC-8EF261A3C2AD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792676" y="5212951"/>
                <a:ext cx="24408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C09B55A1-3304-4C2A-A48C-57CAE40BCB8B}"/>
                  </a:ext>
                </a:extLst>
              </p14:cNvPr>
              <p14:cNvContentPartPr/>
              <p14:nvPr/>
            </p14:nvContentPartPr>
            <p14:xfrm>
              <a:off x="6314316" y="4945471"/>
              <a:ext cx="66240" cy="32760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C09B55A1-3304-4C2A-A48C-57CAE40BCB8B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305316" y="4936831"/>
                <a:ext cx="8388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37352500-498F-4835-A34D-E3FF5E10C7B3}"/>
                  </a:ext>
                </a:extLst>
              </p14:cNvPr>
              <p14:cNvContentPartPr/>
              <p14:nvPr/>
            </p14:nvContentPartPr>
            <p14:xfrm>
              <a:off x="6183636" y="4940071"/>
              <a:ext cx="303480" cy="4212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37352500-498F-4835-A34D-E3FF5E10C7B3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174996" y="4931071"/>
                <a:ext cx="3211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A4D3275C-F44C-4477-8327-6588F82C0D5E}"/>
                  </a:ext>
                </a:extLst>
              </p14:cNvPr>
              <p14:cNvContentPartPr/>
              <p14:nvPr/>
            </p14:nvContentPartPr>
            <p14:xfrm>
              <a:off x="6407916" y="5182351"/>
              <a:ext cx="168840" cy="10980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A4D3275C-F44C-4477-8327-6588F82C0D5E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6398916" y="5173351"/>
                <a:ext cx="186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67" name="Ink 366">
                <a:extLst>
                  <a:ext uri="{FF2B5EF4-FFF2-40B4-BE49-F238E27FC236}">
                    <a16:creationId xmlns:a16="http://schemas.microsoft.com/office/drawing/2014/main" id="{6594F266-1A70-4A36-8278-1E43989A67BE}"/>
                  </a:ext>
                </a:extLst>
              </p14:cNvPr>
              <p14:cNvContentPartPr/>
              <p14:nvPr/>
            </p14:nvContentPartPr>
            <p14:xfrm>
              <a:off x="6725436" y="4955191"/>
              <a:ext cx="475200" cy="337320"/>
            </p14:xfrm>
          </p:contentPart>
        </mc:Choice>
        <mc:Fallback xmlns="">
          <p:pic>
            <p:nvPicPr>
              <p:cNvPr id="367" name="Ink 366">
                <a:extLst>
                  <a:ext uri="{FF2B5EF4-FFF2-40B4-BE49-F238E27FC236}">
                    <a16:creationId xmlns:a16="http://schemas.microsoft.com/office/drawing/2014/main" id="{6594F266-1A70-4A36-8278-1E43989A67B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716443" y="4946551"/>
                <a:ext cx="492827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7914BACD-2767-49D0-8FE7-0DA62F245363}"/>
                  </a:ext>
                </a:extLst>
              </p14:cNvPr>
              <p14:cNvContentPartPr/>
              <p14:nvPr/>
            </p14:nvContentPartPr>
            <p14:xfrm>
              <a:off x="7746036" y="4942951"/>
              <a:ext cx="532080" cy="42768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7914BACD-2767-49D0-8FE7-0DA62F24536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7737036" y="4934311"/>
                <a:ext cx="54972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81" name="Ink 380">
                <a:extLst>
                  <a:ext uri="{FF2B5EF4-FFF2-40B4-BE49-F238E27FC236}">
                    <a16:creationId xmlns:a16="http://schemas.microsoft.com/office/drawing/2014/main" id="{F61C2D18-B278-44E2-BB34-AA4042FF2FEB}"/>
                  </a:ext>
                </a:extLst>
              </p14:cNvPr>
              <p14:cNvContentPartPr/>
              <p14:nvPr/>
            </p14:nvContentPartPr>
            <p14:xfrm>
              <a:off x="1643676" y="5700031"/>
              <a:ext cx="749520" cy="286200"/>
            </p14:xfrm>
          </p:contentPart>
        </mc:Choice>
        <mc:Fallback xmlns="">
          <p:pic>
            <p:nvPicPr>
              <p:cNvPr id="381" name="Ink 380">
                <a:extLst>
                  <a:ext uri="{FF2B5EF4-FFF2-40B4-BE49-F238E27FC236}">
                    <a16:creationId xmlns:a16="http://schemas.microsoft.com/office/drawing/2014/main" id="{F61C2D18-B278-44E2-BB34-AA4042FF2FEB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635036" y="5691391"/>
                <a:ext cx="76716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382" name="Ink 381">
                <a:extLst>
                  <a:ext uri="{FF2B5EF4-FFF2-40B4-BE49-F238E27FC236}">
                    <a16:creationId xmlns:a16="http://schemas.microsoft.com/office/drawing/2014/main" id="{75196957-FFD2-445F-8158-D8E1B81915CD}"/>
                  </a:ext>
                </a:extLst>
              </p14:cNvPr>
              <p14:cNvContentPartPr/>
              <p14:nvPr/>
            </p14:nvContentPartPr>
            <p14:xfrm>
              <a:off x="799836" y="5631271"/>
              <a:ext cx="698760" cy="418680"/>
            </p14:xfrm>
          </p:contentPart>
        </mc:Choice>
        <mc:Fallback xmlns="">
          <p:pic>
            <p:nvPicPr>
              <p:cNvPr id="382" name="Ink 381">
                <a:extLst>
                  <a:ext uri="{FF2B5EF4-FFF2-40B4-BE49-F238E27FC236}">
                    <a16:creationId xmlns:a16="http://schemas.microsoft.com/office/drawing/2014/main" id="{75196957-FFD2-445F-8158-D8E1B81915C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790836" y="5622271"/>
                <a:ext cx="716400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383" name="Ink 382">
                <a:extLst>
                  <a:ext uri="{FF2B5EF4-FFF2-40B4-BE49-F238E27FC236}">
                    <a16:creationId xmlns:a16="http://schemas.microsoft.com/office/drawing/2014/main" id="{F1DE5211-8976-4EA4-BB74-CA634AD5EF65}"/>
                  </a:ext>
                </a:extLst>
              </p14:cNvPr>
              <p14:cNvContentPartPr/>
              <p14:nvPr/>
            </p14:nvContentPartPr>
            <p14:xfrm>
              <a:off x="2849316" y="5928631"/>
              <a:ext cx="361800" cy="180000"/>
            </p14:xfrm>
          </p:contentPart>
        </mc:Choice>
        <mc:Fallback xmlns="">
          <p:pic>
            <p:nvPicPr>
              <p:cNvPr id="383" name="Ink 382">
                <a:extLst>
                  <a:ext uri="{FF2B5EF4-FFF2-40B4-BE49-F238E27FC236}">
                    <a16:creationId xmlns:a16="http://schemas.microsoft.com/office/drawing/2014/main" id="{F1DE5211-8976-4EA4-BB74-CA634AD5EF65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840316" y="5919631"/>
                <a:ext cx="37944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384" name="Ink 383">
                <a:extLst>
                  <a:ext uri="{FF2B5EF4-FFF2-40B4-BE49-F238E27FC236}">
                    <a16:creationId xmlns:a16="http://schemas.microsoft.com/office/drawing/2014/main" id="{13F1772D-05F1-4CCF-B8BF-7DC94A921D94}"/>
                  </a:ext>
                </a:extLst>
              </p14:cNvPr>
              <p14:cNvContentPartPr/>
              <p14:nvPr/>
            </p14:nvContentPartPr>
            <p14:xfrm>
              <a:off x="3316596" y="6035911"/>
              <a:ext cx="14760" cy="94680"/>
            </p14:xfrm>
          </p:contentPart>
        </mc:Choice>
        <mc:Fallback xmlns="">
          <p:pic>
            <p:nvPicPr>
              <p:cNvPr id="384" name="Ink 383">
                <a:extLst>
                  <a:ext uri="{FF2B5EF4-FFF2-40B4-BE49-F238E27FC236}">
                    <a16:creationId xmlns:a16="http://schemas.microsoft.com/office/drawing/2014/main" id="{13F1772D-05F1-4CCF-B8BF-7DC94A921D94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307956" y="6026911"/>
                <a:ext cx="3240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385" name="Ink 384">
                <a:extLst>
                  <a:ext uri="{FF2B5EF4-FFF2-40B4-BE49-F238E27FC236}">
                    <a16:creationId xmlns:a16="http://schemas.microsoft.com/office/drawing/2014/main" id="{68E4A9AC-902B-4CF2-BFC1-25622DA1C429}"/>
                  </a:ext>
                </a:extLst>
              </p14:cNvPr>
              <p14:cNvContentPartPr/>
              <p14:nvPr/>
            </p14:nvContentPartPr>
            <p14:xfrm>
              <a:off x="3312276" y="5887591"/>
              <a:ext cx="10440" cy="4680"/>
            </p14:xfrm>
          </p:contentPart>
        </mc:Choice>
        <mc:Fallback xmlns="">
          <p:pic>
            <p:nvPicPr>
              <p:cNvPr id="385" name="Ink 384">
                <a:extLst>
                  <a:ext uri="{FF2B5EF4-FFF2-40B4-BE49-F238E27FC236}">
                    <a16:creationId xmlns:a16="http://schemas.microsoft.com/office/drawing/2014/main" id="{68E4A9AC-902B-4CF2-BFC1-25622DA1C42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303276" y="5878591"/>
                <a:ext cx="2808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386" name="Ink 385">
                <a:extLst>
                  <a:ext uri="{FF2B5EF4-FFF2-40B4-BE49-F238E27FC236}">
                    <a16:creationId xmlns:a16="http://schemas.microsoft.com/office/drawing/2014/main" id="{7EF771DE-50C6-41A8-9F80-1B83AC110E3B}"/>
                  </a:ext>
                </a:extLst>
              </p14:cNvPr>
              <p14:cNvContentPartPr/>
              <p14:nvPr/>
            </p14:nvContentPartPr>
            <p14:xfrm>
              <a:off x="3510996" y="5794351"/>
              <a:ext cx="33840" cy="334800"/>
            </p14:xfrm>
          </p:contentPart>
        </mc:Choice>
        <mc:Fallback xmlns="">
          <p:pic>
            <p:nvPicPr>
              <p:cNvPr id="386" name="Ink 385">
                <a:extLst>
                  <a:ext uri="{FF2B5EF4-FFF2-40B4-BE49-F238E27FC236}">
                    <a16:creationId xmlns:a16="http://schemas.microsoft.com/office/drawing/2014/main" id="{7EF771DE-50C6-41A8-9F80-1B83AC110E3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3501996" y="5785711"/>
                <a:ext cx="5148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387" name="Ink 386">
                <a:extLst>
                  <a:ext uri="{FF2B5EF4-FFF2-40B4-BE49-F238E27FC236}">
                    <a16:creationId xmlns:a16="http://schemas.microsoft.com/office/drawing/2014/main" id="{C7D5A6B2-F2E8-4A56-8F3E-CCF6B25F8A75}"/>
                  </a:ext>
                </a:extLst>
              </p14:cNvPr>
              <p14:cNvContentPartPr/>
              <p14:nvPr/>
            </p14:nvContentPartPr>
            <p14:xfrm>
              <a:off x="3417756" y="5919271"/>
              <a:ext cx="227880" cy="58680"/>
            </p14:xfrm>
          </p:contentPart>
        </mc:Choice>
        <mc:Fallback xmlns="">
          <p:pic>
            <p:nvPicPr>
              <p:cNvPr id="387" name="Ink 386">
                <a:extLst>
                  <a:ext uri="{FF2B5EF4-FFF2-40B4-BE49-F238E27FC236}">
                    <a16:creationId xmlns:a16="http://schemas.microsoft.com/office/drawing/2014/main" id="{C7D5A6B2-F2E8-4A56-8F3E-CCF6B25F8A7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3409116" y="5910631"/>
                <a:ext cx="2455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90" name="Ink 389">
                <a:extLst>
                  <a:ext uri="{FF2B5EF4-FFF2-40B4-BE49-F238E27FC236}">
                    <a16:creationId xmlns:a16="http://schemas.microsoft.com/office/drawing/2014/main" id="{0A0DEA2E-3B51-4865-BC91-B4162DDF0775}"/>
                  </a:ext>
                </a:extLst>
              </p14:cNvPr>
              <p14:cNvContentPartPr/>
              <p14:nvPr/>
            </p14:nvContentPartPr>
            <p14:xfrm>
              <a:off x="3748236" y="5779231"/>
              <a:ext cx="136080" cy="348480"/>
            </p14:xfrm>
          </p:contentPart>
        </mc:Choice>
        <mc:Fallback xmlns="">
          <p:pic>
            <p:nvPicPr>
              <p:cNvPr id="390" name="Ink 389">
                <a:extLst>
                  <a:ext uri="{FF2B5EF4-FFF2-40B4-BE49-F238E27FC236}">
                    <a16:creationId xmlns:a16="http://schemas.microsoft.com/office/drawing/2014/main" id="{0A0DEA2E-3B51-4865-BC91-B4162DDF0775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739236" y="5770591"/>
                <a:ext cx="1537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95" name="Ink 394">
                <a:extLst>
                  <a:ext uri="{FF2B5EF4-FFF2-40B4-BE49-F238E27FC236}">
                    <a16:creationId xmlns:a16="http://schemas.microsoft.com/office/drawing/2014/main" id="{9D7DDCD8-1CBA-4D2F-8689-EB4A3899038A}"/>
                  </a:ext>
                </a:extLst>
              </p14:cNvPr>
              <p14:cNvContentPartPr/>
              <p14:nvPr/>
            </p14:nvContentPartPr>
            <p14:xfrm>
              <a:off x="4392636" y="5915311"/>
              <a:ext cx="628560" cy="428760"/>
            </p14:xfrm>
          </p:contentPart>
        </mc:Choice>
        <mc:Fallback xmlns="">
          <p:pic>
            <p:nvPicPr>
              <p:cNvPr id="395" name="Ink 394">
                <a:extLst>
                  <a:ext uri="{FF2B5EF4-FFF2-40B4-BE49-F238E27FC236}">
                    <a16:creationId xmlns:a16="http://schemas.microsoft.com/office/drawing/2014/main" id="{9D7DDCD8-1CBA-4D2F-8689-EB4A3899038A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4383636" y="5906319"/>
                <a:ext cx="646200" cy="446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43A4DBB4-6FC4-4C28-A707-F0C96137E169}"/>
                  </a:ext>
                </a:extLst>
              </p14:cNvPr>
              <p14:cNvContentPartPr/>
              <p14:nvPr/>
            </p14:nvContentPartPr>
            <p14:xfrm>
              <a:off x="5193276" y="5946991"/>
              <a:ext cx="238680" cy="25560"/>
            </p14:xfrm>
          </p:contentPart>
        </mc:Choice>
        <mc:Fallback xmlns=""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43A4DBB4-6FC4-4C28-A707-F0C96137E169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184636" y="5938351"/>
                <a:ext cx="25632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DEC09854-C297-4C08-A1F8-DCFF4A106220}"/>
                  </a:ext>
                </a:extLst>
              </p14:cNvPr>
              <p14:cNvContentPartPr/>
              <p14:nvPr/>
            </p14:nvContentPartPr>
            <p14:xfrm>
              <a:off x="5197596" y="6070471"/>
              <a:ext cx="241200" cy="27360"/>
            </p14:xfrm>
          </p:contentPart>
        </mc:Choice>
        <mc:Fallback xmlns=""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DEC09854-C297-4C08-A1F8-DCFF4A106220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188596" y="6061831"/>
                <a:ext cx="2588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E8C3668B-F2CD-4959-868E-2B994E5D6C9D}"/>
                  </a:ext>
                </a:extLst>
              </p14:cNvPr>
              <p14:cNvContentPartPr/>
              <p14:nvPr/>
            </p14:nvContentPartPr>
            <p14:xfrm>
              <a:off x="5224596" y="6169111"/>
              <a:ext cx="272880" cy="44640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E8C3668B-F2CD-4959-868E-2B994E5D6C9D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5215596" y="6160111"/>
                <a:ext cx="29052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410" name="Ink 409">
                <a:extLst>
                  <a:ext uri="{FF2B5EF4-FFF2-40B4-BE49-F238E27FC236}">
                    <a16:creationId xmlns:a16="http://schemas.microsoft.com/office/drawing/2014/main" id="{014AF32D-E385-4448-B037-6D3A28D1883F}"/>
                  </a:ext>
                </a:extLst>
              </p14:cNvPr>
              <p14:cNvContentPartPr/>
              <p14:nvPr/>
            </p14:nvContentPartPr>
            <p14:xfrm>
              <a:off x="6045756" y="5536591"/>
              <a:ext cx="132840" cy="72360"/>
            </p14:xfrm>
          </p:contentPart>
        </mc:Choice>
        <mc:Fallback xmlns="">
          <p:pic>
            <p:nvPicPr>
              <p:cNvPr id="410" name="Ink 409">
                <a:extLst>
                  <a:ext uri="{FF2B5EF4-FFF2-40B4-BE49-F238E27FC236}">
                    <a16:creationId xmlns:a16="http://schemas.microsoft.com/office/drawing/2014/main" id="{014AF32D-E385-4448-B037-6D3A28D1883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6036756" y="5527591"/>
                <a:ext cx="15048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411" name="Ink 410">
                <a:extLst>
                  <a:ext uri="{FF2B5EF4-FFF2-40B4-BE49-F238E27FC236}">
                    <a16:creationId xmlns:a16="http://schemas.microsoft.com/office/drawing/2014/main" id="{3B052C38-E277-435D-B07E-BFA7C806057A}"/>
                  </a:ext>
                </a:extLst>
              </p14:cNvPr>
              <p14:cNvContentPartPr/>
              <p14:nvPr/>
            </p14:nvContentPartPr>
            <p14:xfrm>
              <a:off x="5643636" y="5675191"/>
              <a:ext cx="591840" cy="813600"/>
            </p14:xfrm>
          </p:contentPart>
        </mc:Choice>
        <mc:Fallback xmlns="">
          <p:pic>
            <p:nvPicPr>
              <p:cNvPr id="411" name="Ink 410">
                <a:extLst>
                  <a:ext uri="{FF2B5EF4-FFF2-40B4-BE49-F238E27FC236}">
                    <a16:creationId xmlns:a16="http://schemas.microsoft.com/office/drawing/2014/main" id="{3B052C38-E277-435D-B07E-BFA7C806057A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5634636" y="5666551"/>
                <a:ext cx="609480" cy="83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15" name="Ink 414">
                <a:extLst>
                  <a:ext uri="{FF2B5EF4-FFF2-40B4-BE49-F238E27FC236}">
                    <a16:creationId xmlns:a16="http://schemas.microsoft.com/office/drawing/2014/main" id="{6F60C8CD-5B2C-4362-9F1B-771D7CBDC976}"/>
                  </a:ext>
                </a:extLst>
              </p14:cNvPr>
              <p14:cNvContentPartPr/>
              <p14:nvPr/>
            </p14:nvContentPartPr>
            <p14:xfrm>
              <a:off x="6480636" y="5741791"/>
              <a:ext cx="177840" cy="110520"/>
            </p14:xfrm>
          </p:contentPart>
        </mc:Choice>
        <mc:Fallback xmlns="">
          <p:pic>
            <p:nvPicPr>
              <p:cNvPr id="415" name="Ink 414">
                <a:extLst>
                  <a:ext uri="{FF2B5EF4-FFF2-40B4-BE49-F238E27FC236}">
                    <a16:creationId xmlns:a16="http://schemas.microsoft.com/office/drawing/2014/main" id="{6F60C8CD-5B2C-4362-9F1B-771D7CBDC976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6471636" y="5732791"/>
                <a:ext cx="1954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420" name="Ink 419">
                <a:extLst>
                  <a:ext uri="{FF2B5EF4-FFF2-40B4-BE49-F238E27FC236}">
                    <a16:creationId xmlns:a16="http://schemas.microsoft.com/office/drawing/2014/main" id="{D76A73F0-0BCD-4674-89C3-CB8405983432}"/>
                  </a:ext>
                </a:extLst>
              </p14:cNvPr>
              <p14:cNvContentPartPr/>
              <p14:nvPr/>
            </p14:nvContentPartPr>
            <p14:xfrm>
              <a:off x="6813636" y="5795791"/>
              <a:ext cx="557280" cy="552600"/>
            </p14:xfrm>
          </p:contentPart>
        </mc:Choice>
        <mc:Fallback xmlns="">
          <p:pic>
            <p:nvPicPr>
              <p:cNvPr id="420" name="Ink 419">
                <a:extLst>
                  <a:ext uri="{FF2B5EF4-FFF2-40B4-BE49-F238E27FC236}">
                    <a16:creationId xmlns:a16="http://schemas.microsoft.com/office/drawing/2014/main" id="{D76A73F0-0BCD-4674-89C3-CB8405983432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6804990" y="5787151"/>
                <a:ext cx="574931" cy="57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421" name="Ink 420">
                <a:extLst>
                  <a:ext uri="{FF2B5EF4-FFF2-40B4-BE49-F238E27FC236}">
                    <a16:creationId xmlns:a16="http://schemas.microsoft.com/office/drawing/2014/main" id="{3E4A2996-EA6C-47C4-898A-DD4BC45A4C36}"/>
                  </a:ext>
                </a:extLst>
              </p14:cNvPr>
              <p14:cNvContentPartPr/>
              <p14:nvPr/>
            </p14:nvContentPartPr>
            <p14:xfrm>
              <a:off x="6439596" y="5938351"/>
              <a:ext cx="234360" cy="307440"/>
            </p14:xfrm>
          </p:contentPart>
        </mc:Choice>
        <mc:Fallback xmlns="">
          <p:pic>
            <p:nvPicPr>
              <p:cNvPr id="421" name="Ink 420">
                <a:extLst>
                  <a:ext uri="{FF2B5EF4-FFF2-40B4-BE49-F238E27FC236}">
                    <a16:creationId xmlns:a16="http://schemas.microsoft.com/office/drawing/2014/main" id="{3E4A2996-EA6C-47C4-898A-DD4BC45A4C36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6430956" y="5929351"/>
                <a:ext cx="252000" cy="32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63134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7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BACB8EA-8E90-4758-9BB9-F2678C33DF65}"/>
                  </a:ext>
                </a:extLst>
              </p14:cNvPr>
              <p14:cNvContentPartPr/>
              <p14:nvPr/>
            </p14:nvContentPartPr>
            <p14:xfrm>
              <a:off x="1430040" y="416320"/>
              <a:ext cx="1060920" cy="345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BACB8EA-8E90-4758-9BB9-F2678C33DF6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2394" y="398680"/>
                <a:ext cx="1096572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FF1D991-8689-4C37-916A-572EB9FB0357}"/>
                  </a:ext>
                </a:extLst>
              </p14:cNvPr>
              <p14:cNvContentPartPr/>
              <p14:nvPr/>
            </p14:nvContentPartPr>
            <p14:xfrm>
              <a:off x="568560" y="355120"/>
              <a:ext cx="385200" cy="488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FF1D991-8689-4C37-916A-572EB9FB03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560" y="337480"/>
                <a:ext cx="42084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A083B2F-226A-4E2F-8A8A-B2F2206F86E5}"/>
                  </a:ext>
                </a:extLst>
              </p14:cNvPr>
              <p14:cNvContentPartPr/>
              <p14:nvPr/>
            </p14:nvContentPartPr>
            <p14:xfrm>
              <a:off x="3681840" y="405880"/>
              <a:ext cx="941400" cy="327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A083B2F-226A-4E2F-8A8A-B2F2206F86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00" y="388240"/>
                <a:ext cx="9770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14D17BA-C237-4CDE-97E3-E859D37F3CEE}"/>
                  </a:ext>
                </a:extLst>
              </p14:cNvPr>
              <p14:cNvContentPartPr/>
              <p14:nvPr/>
            </p14:nvContentPartPr>
            <p14:xfrm>
              <a:off x="2865000" y="375640"/>
              <a:ext cx="405720" cy="3769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14D17BA-C237-4CDE-97E3-E859D37F3C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7016" y="358000"/>
                <a:ext cx="441328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2DE80CC-09BA-4D6A-AB93-BB1092AAE4C8}"/>
                  </a:ext>
                </a:extLst>
              </p14:cNvPr>
              <p14:cNvContentPartPr/>
              <p14:nvPr/>
            </p14:nvContentPartPr>
            <p14:xfrm>
              <a:off x="5544840" y="542320"/>
              <a:ext cx="125640" cy="121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2DE80CC-09BA-4D6A-AB93-BB1092AAE4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27200" y="524680"/>
                <a:ext cx="1612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484C4AB-AE72-4C07-805A-D96FCD5EB93E}"/>
                  </a:ext>
                </a:extLst>
              </p14:cNvPr>
              <p14:cNvContentPartPr/>
              <p14:nvPr/>
            </p14:nvContentPartPr>
            <p14:xfrm>
              <a:off x="4997640" y="507760"/>
              <a:ext cx="414000" cy="4446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484C4AB-AE72-4C07-805A-D96FCD5EB9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0015" y="489760"/>
                <a:ext cx="449609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AE632DC-0ADB-43B9-BE1D-2FE208616676}"/>
                  </a:ext>
                </a:extLst>
              </p14:cNvPr>
              <p14:cNvContentPartPr/>
              <p14:nvPr/>
            </p14:nvContentPartPr>
            <p14:xfrm>
              <a:off x="6095640" y="307240"/>
              <a:ext cx="964800" cy="357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AE632DC-0ADB-43B9-BE1D-2FE20861667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77640" y="289600"/>
                <a:ext cx="100044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E83CE9-C7FD-4C7B-AAAA-0681AAF1B7BE}"/>
                  </a:ext>
                </a:extLst>
              </p14:cNvPr>
              <p14:cNvContentPartPr/>
              <p14:nvPr/>
            </p14:nvContentPartPr>
            <p14:xfrm>
              <a:off x="1987320" y="1310200"/>
              <a:ext cx="360360" cy="304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E83CE9-C7FD-4C7B-AAAA-0681AAF1B7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69680" y="1292560"/>
                <a:ext cx="39600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418BEFC-910A-4EE2-BFE2-E73369937AB8}"/>
                  </a:ext>
                </a:extLst>
              </p14:cNvPr>
              <p14:cNvContentPartPr/>
              <p14:nvPr/>
            </p14:nvContentPartPr>
            <p14:xfrm>
              <a:off x="2543880" y="1290040"/>
              <a:ext cx="230040" cy="2880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418BEFC-910A-4EE2-BFE2-E73369937A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25880" y="1272040"/>
                <a:ext cx="2656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20E89C7-F22B-47A5-8AE6-C63115504BC4}"/>
                  </a:ext>
                </a:extLst>
              </p14:cNvPr>
              <p14:cNvContentPartPr/>
              <p14:nvPr/>
            </p14:nvContentPartPr>
            <p14:xfrm>
              <a:off x="2569800" y="1087360"/>
              <a:ext cx="174960" cy="91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20E89C7-F22B-47A5-8AE6-C63115504BC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52160" y="1069360"/>
                <a:ext cx="2106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D08D5E2-25B5-47F0-9F43-E9A7977A9A05}"/>
                  </a:ext>
                </a:extLst>
              </p14:cNvPr>
              <p14:cNvContentPartPr/>
              <p14:nvPr/>
            </p14:nvContentPartPr>
            <p14:xfrm>
              <a:off x="2925480" y="1350880"/>
              <a:ext cx="182520" cy="208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D08D5E2-25B5-47F0-9F43-E9A7977A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7840" y="1332880"/>
                <a:ext cx="2181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E85DFF9-B129-4006-9EF7-16CA04A8EFA9}"/>
                  </a:ext>
                </a:extLst>
              </p14:cNvPr>
              <p14:cNvContentPartPr/>
              <p14:nvPr/>
            </p14:nvContentPartPr>
            <p14:xfrm>
              <a:off x="2946000" y="1441960"/>
              <a:ext cx="14364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E85DFF9-B129-4006-9EF7-16CA04A8EFA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28000" y="1424320"/>
                <a:ext cx="179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4E46A63-E985-49F6-B38E-36B32C9C6BDA}"/>
                  </a:ext>
                </a:extLst>
              </p14:cNvPr>
              <p14:cNvContentPartPr/>
              <p14:nvPr/>
            </p14:nvContentPartPr>
            <p14:xfrm>
              <a:off x="3248040" y="1309840"/>
              <a:ext cx="349920" cy="234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4E46A63-E985-49F6-B38E-36B32C9C6BD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30400" y="1291840"/>
                <a:ext cx="38556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10D9FF5-AE09-46F2-BCC5-7E9545C355B4}"/>
                  </a:ext>
                </a:extLst>
              </p14:cNvPr>
              <p14:cNvContentPartPr/>
              <p14:nvPr/>
            </p14:nvContentPartPr>
            <p14:xfrm>
              <a:off x="3719640" y="1330720"/>
              <a:ext cx="320760" cy="1738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10D9FF5-AE09-46F2-BCC5-7E9545C355B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1640" y="1312720"/>
                <a:ext cx="3564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F48ABFA-114E-4166-ADDB-16CF2126990A}"/>
                  </a:ext>
                </a:extLst>
              </p14:cNvPr>
              <p14:cNvContentPartPr/>
              <p14:nvPr/>
            </p14:nvContentPartPr>
            <p14:xfrm>
              <a:off x="3779040" y="1084840"/>
              <a:ext cx="221040" cy="939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F48ABFA-114E-4166-ADDB-16CF2126990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61400" y="1067200"/>
                <a:ext cx="2566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A90E28D-5932-4087-8F08-8F42719ADDC6}"/>
                  </a:ext>
                </a:extLst>
              </p14:cNvPr>
              <p14:cNvContentPartPr/>
              <p14:nvPr/>
            </p14:nvContentPartPr>
            <p14:xfrm>
              <a:off x="4417680" y="1161160"/>
              <a:ext cx="387360" cy="3524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A90E28D-5932-4087-8F08-8F42719ADDC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00040" y="1143520"/>
                <a:ext cx="423000" cy="38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6232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BACB8EA-8E90-4758-9BB9-F2678C33DF65}"/>
                  </a:ext>
                </a:extLst>
              </p14:cNvPr>
              <p14:cNvContentPartPr/>
              <p14:nvPr/>
            </p14:nvContentPartPr>
            <p14:xfrm>
              <a:off x="1430040" y="416320"/>
              <a:ext cx="1060920" cy="345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BACB8EA-8E90-4758-9BB9-F2678C33DF6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2394" y="398680"/>
                <a:ext cx="1096572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FF1D991-8689-4C37-916A-572EB9FB0357}"/>
                  </a:ext>
                </a:extLst>
              </p14:cNvPr>
              <p14:cNvContentPartPr/>
              <p14:nvPr/>
            </p14:nvContentPartPr>
            <p14:xfrm>
              <a:off x="568560" y="355120"/>
              <a:ext cx="385200" cy="488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FF1D991-8689-4C37-916A-572EB9FB03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560" y="337480"/>
                <a:ext cx="42084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A083B2F-226A-4E2F-8A8A-B2F2206F86E5}"/>
                  </a:ext>
                </a:extLst>
              </p14:cNvPr>
              <p14:cNvContentPartPr/>
              <p14:nvPr/>
            </p14:nvContentPartPr>
            <p14:xfrm>
              <a:off x="3681840" y="405880"/>
              <a:ext cx="941400" cy="327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A083B2F-226A-4E2F-8A8A-B2F2206F86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00" y="388240"/>
                <a:ext cx="9770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14D17BA-C237-4CDE-97E3-E859D37F3CEE}"/>
                  </a:ext>
                </a:extLst>
              </p14:cNvPr>
              <p14:cNvContentPartPr/>
              <p14:nvPr/>
            </p14:nvContentPartPr>
            <p14:xfrm>
              <a:off x="2865000" y="375640"/>
              <a:ext cx="405720" cy="3769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14D17BA-C237-4CDE-97E3-E859D37F3C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7016" y="358000"/>
                <a:ext cx="441328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2DE80CC-09BA-4D6A-AB93-BB1092AAE4C8}"/>
                  </a:ext>
                </a:extLst>
              </p14:cNvPr>
              <p14:cNvContentPartPr/>
              <p14:nvPr/>
            </p14:nvContentPartPr>
            <p14:xfrm>
              <a:off x="5544840" y="542320"/>
              <a:ext cx="125640" cy="121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2DE80CC-09BA-4D6A-AB93-BB1092AAE4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27200" y="524680"/>
                <a:ext cx="1612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484C4AB-AE72-4C07-805A-D96FCD5EB93E}"/>
                  </a:ext>
                </a:extLst>
              </p14:cNvPr>
              <p14:cNvContentPartPr/>
              <p14:nvPr/>
            </p14:nvContentPartPr>
            <p14:xfrm>
              <a:off x="4997640" y="507760"/>
              <a:ext cx="414000" cy="4446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484C4AB-AE72-4C07-805A-D96FCD5EB9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0015" y="489760"/>
                <a:ext cx="449609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AE632DC-0ADB-43B9-BE1D-2FE208616676}"/>
                  </a:ext>
                </a:extLst>
              </p14:cNvPr>
              <p14:cNvContentPartPr/>
              <p14:nvPr/>
            </p14:nvContentPartPr>
            <p14:xfrm>
              <a:off x="6095640" y="307240"/>
              <a:ext cx="964800" cy="357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AE632DC-0ADB-43B9-BE1D-2FE20861667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77640" y="289600"/>
                <a:ext cx="100044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E83CE9-C7FD-4C7B-AAAA-0681AAF1B7BE}"/>
                  </a:ext>
                </a:extLst>
              </p14:cNvPr>
              <p14:cNvContentPartPr/>
              <p14:nvPr/>
            </p14:nvContentPartPr>
            <p14:xfrm>
              <a:off x="1987320" y="1310200"/>
              <a:ext cx="360360" cy="304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E83CE9-C7FD-4C7B-AAAA-0681AAF1B7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69680" y="1292560"/>
                <a:ext cx="39600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418BEFC-910A-4EE2-BFE2-E73369937AB8}"/>
                  </a:ext>
                </a:extLst>
              </p14:cNvPr>
              <p14:cNvContentPartPr/>
              <p14:nvPr/>
            </p14:nvContentPartPr>
            <p14:xfrm>
              <a:off x="2543880" y="1290040"/>
              <a:ext cx="230040" cy="2880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418BEFC-910A-4EE2-BFE2-E73369937A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25880" y="1272040"/>
                <a:ext cx="2656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20E89C7-F22B-47A5-8AE6-C63115504BC4}"/>
                  </a:ext>
                </a:extLst>
              </p14:cNvPr>
              <p14:cNvContentPartPr/>
              <p14:nvPr/>
            </p14:nvContentPartPr>
            <p14:xfrm>
              <a:off x="2569800" y="1087360"/>
              <a:ext cx="174960" cy="91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20E89C7-F22B-47A5-8AE6-C63115504BC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52160" y="1069360"/>
                <a:ext cx="2106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D08D5E2-25B5-47F0-9F43-E9A7977A9A05}"/>
                  </a:ext>
                </a:extLst>
              </p14:cNvPr>
              <p14:cNvContentPartPr/>
              <p14:nvPr/>
            </p14:nvContentPartPr>
            <p14:xfrm>
              <a:off x="2925480" y="1350880"/>
              <a:ext cx="182520" cy="208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D08D5E2-25B5-47F0-9F43-E9A7977A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7840" y="1332880"/>
                <a:ext cx="2181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E85DFF9-B129-4006-9EF7-16CA04A8EFA9}"/>
                  </a:ext>
                </a:extLst>
              </p14:cNvPr>
              <p14:cNvContentPartPr/>
              <p14:nvPr/>
            </p14:nvContentPartPr>
            <p14:xfrm>
              <a:off x="2946000" y="1441960"/>
              <a:ext cx="14364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E85DFF9-B129-4006-9EF7-16CA04A8EFA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28000" y="1424320"/>
                <a:ext cx="179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4E46A63-E985-49F6-B38E-36B32C9C6BDA}"/>
                  </a:ext>
                </a:extLst>
              </p14:cNvPr>
              <p14:cNvContentPartPr/>
              <p14:nvPr/>
            </p14:nvContentPartPr>
            <p14:xfrm>
              <a:off x="3248040" y="1309840"/>
              <a:ext cx="349920" cy="234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4E46A63-E985-49F6-B38E-36B32C9C6BD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30400" y="1291840"/>
                <a:ext cx="38556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10D9FF5-AE09-46F2-BCC5-7E9545C355B4}"/>
                  </a:ext>
                </a:extLst>
              </p14:cNvPr>
              <p14:cNvContentPartPr/>
              <p14:nvPr/>
            </p14:nvContentPartPr>
            <p14:xfrm>
              <a:off x="3719640" y="1330720"/>
              <a:ext cx="320760" cy="1738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10D9FF5-AE09-46F2-BCC5-7E9545C355B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1640" y="1312720"/>
                <a:ext cx="3564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F48ABFA-114E-4166-ADDB-16CF2126990A}"/>
                  </a:ext>
                </a:extLst>
              </p14:cNvPr>
              <p14:cNvContentPartPr/>
              <p14:nvPr/>
            </p14:nvContentPartPr>
            <p14:xfrm>
              <a:off x="3779040" y="1084840"/>
              <a:ext cx="221040" cy="939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F48ABFA-114E-4166-ADDB-16CF2126990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61400" y="1067200"/>
                <a:ext cx="2566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A90E28D-5932-4087-8F08-8F42719ADDC6}"/>
                  </a:ext>
                </a:extLst>
              </p14:cNvPr>
              <p14:cNvContentPartPr/>
              <p14:nvPr/>
            </p14:nvContentPartPr>
            <p14:xfrm>
              <a:off x="4417680" y="1161160"/>
              <a:ext cx="387360" cy="3524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A90E28D-5932-4087-8F08-8F42719ADDC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00040" y="1143520"/>
                <a:ext cx="42300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7D7817-3899-49EE-B9BB-C92935149665}"/>
                  </a:ext>
                </a:extLst>
              </p14:cNvPr>
              <p14:cNvContentPartPr/>
              <p14:nvPr/>
            </p14:nvContentPartPr>
            <p14:xfrm>
              <a:off x="1736400" y="1039120"/>
              <a:ext cx="264960" cy="7696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7D7817-3899-49EE-B9BB-C9293514966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18760" y="1021480"/>
                <a:ext cx="300600" cy="8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76093CA-776D-43AD-A858-48C34DDB86D3}"/>
                  </a:ext>
                </a:extLst>
              </p14:cNvPr>
              <p14:cNvContentPartPr/>
              <p14:nvPr/>
            </p14:nvContentPartPr>
            <p14:xfrm>
              <a:off x="5231280" y="953440"/>
              <a:ext cx="1992960" cy="705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76093CA-776D-43AD-A858-48C34DDB86D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213640" y="935800"/>
                <a:ext cx="202860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736686D-3C8C-4DB8-8FD9-C6036F616C63}"/>
                  </a:ext>
                </a:extLst>
              </p14:cNvPr>
              <p14:cNvContentPartPr/>
              <p14:nvPr/>
            </p14:nvContentPartPr>
            <p14:xfrm>
              <a:off x="4317600" y="2104360"/>
              <a:ext cx="621000" cy="4730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736686D-3C8C-4DB8-8FD9-C6036F616C6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299600" y="2086720"/>
                <a:ext cx="6566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AFE4E30-661A-4E54-B18F-65CD6EDC835E}"/>
                  </a:ext>
                </a:extLst>
              </p14:cNvPr>
              <p14:cNvContentPartPr/>
              <p14:nvPr/>
            </p14:nvContentPartPr>
            <p14:xfrm>
              <a:off x="6898440" y="3941800"/>
              <a:ext cx="360" cy="3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AFE4E30-661A-4E54-B18F-65CD6EDC83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880440" y="392416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8550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BACB8EA-8E90-4758-9BB9-F2678C33DF65}"/>
                  </a:ext>
                </a:extLst>
              </p14:cNvPr>
              <p14:cNvContentPartPr/>
              <p14:nvPr/>
            </p14:nvContentPartPr>
            <p14:xfrm>
              <a:off x="1430040" y="416320"/>
              <a:ext cx="1060920" cy="345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BACB8EA-8E90-4758-9BB9-F2678C33DF6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2394" y="398680"/>
                <a:ext cx="1096572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FF1D991-8689-4C37-916A-572EB9FB0357}"/>
                  </a:ext>
                </a:extLst>
              </p14:cNvPr>
              <p14:cNvContentPartPr/>
              <p14:nvPr/>
            </p14:nvContentPartPr>
            <p14:xfrm>
              <a:off x="568560" y="355120"/>
              <a:ext cx="385200" cy="488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FF1D991-8689-4C37-916A-572EB9FB03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560" y="337480"/>
                <a:ext cx="42084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A083B2F-226A-4E2F-8A8A-B2F2206F86E5}"/>
                  </a:ext>
                </a:extLst>
              </p14:cNvPr>
              <p14:cNvContentPartPr/>
              <p14:nvPr/>
            </p14:nvContentPartPr>
            <p14:xfrm>
              <a:off x="3681840" y="405880"/>
              <a:ext cx="941400" cy="327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A083B2F-226A-4E2F-8A8A-B2F2206F86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00" y="388240"/>
                <a:ext cx="9770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14D17BA-C237-4CDE-97E3-E859D37F3CEE}"/>
                  </a:ext>
                </a:extLst>
              </p14:cNvPr>
              <p14:cNvContentPartPr/>
              <p14:nvPr/>
            </p14:nvContentPartPr>
            <p14:xfrm>
              <a:off x="2865000" y="375640"/>
              <a:ext cx="405720" cy="3769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14D17BA-C237-4CDE-97E3-E859D37F3C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7016" y="358000"/>
                <a:ext cx="441328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2DE80CC-09BA-4D6A-AB93-BB1092AAE4C8}"/>
                  </a:ext>
                </a:extLst>
              </p14:cNvPr>
              <p14:cNvContentPartPr/>
              <p14:nvPr/>
            </p14:nvContentPartPr>
            <p14:xfrm>
              <a:off x="5544840" y="542320"/>
              <a:ext cx="125640" cy="121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2DE80CC-09BA-4D6A-AB93-BB1092AAE4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27200" y="524680"/>
                <a:ext cx="1612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484C4AB-AE72-4C07-805A-D96FCD5EB93E}"/>
                  </a:ext>
                </a:extLst>
              </p14:cNvPr>
              <p14:cNvContentPartPr/>
              <p14:nvPr/>
            </p14:nvContentPartPr>
            <p14:xfrm>
              <a:off x="4997640" y="507760"/>
              <a:ext cx="414000" cy="4446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484C4AB-AE72-4C07-805A-D96FCD5EB9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0015" y="489760"/>
                <a:ext cx="449609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AE632DC-0ADB-43B9-BE1D-2FE208616676}"/>
                  </a:ext>
                </a:extLst>
              </p14:cNvPr>
              <p14:cNvContentPartPr/>
              <p14:nvPr/>
            </p14:nvContentPartPr>
            <p14:xfrm>
              <a:off x="6095640" y="307240"/>
              <a:ext cx="964800" cy="357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AE632DC-0ADB-43B9-BE1D-2FE20861667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77640" y="289600"/>
                <a:ext cx="100044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E83CE9-C7FD-4C7B-AAAA-0681AAF1B7BE}"/>
                  </a:ext>
                </a:extLst>
              </p14:cNvPr>
              <p14:cNvContentPartPr/>
              <p14:nvPr/>
            </p14:nvContentPartPr>
            <p14:xfrm>
              <a:off x="1987320" y="1310200"/>
              <a:ext cx="360360" cy="304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E83CE9-C7FD-4C7B-AAAA-0681AAF1B7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69680" y="1292560"/>
                <a:ext cx="39600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418BEFC-910A-4EE2-BFE2-E73369937AB8}"/>
                  </a:ext>
                </a:extLst>
              </p14:cNvPr>
              <p14:cNvContentPartPr/>
              <p14:nvPr/>
            </p14:nvContentPartPr>
            <p14:xfrm>
              <a:off x="2543880" y="1290040"/>
              <a:ext cx="230040" cy="2880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418BEFC-910A-4EE2-BFE2-E73369937A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25880" y="1272040"/>
                <a:ext cx="2656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20E89C7-F22B-47A5-8AE6-C63115504BC4}"/>
                  </a:ext>
                </a:extLst>
              </p14:cNvPr>
              <p14:cNvContentPartPr/>
              <p14:nvPr/>
            </p14:nvContentPartPr>
            <p14:xfrm>
              <a:off x="2569800" y="1087360"/>
              <a:ext cx="174960" cy="91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20E89C7-F22B-47A5-8AE6-C63115504BC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52160" y="1069360"/>
                <a:ext cx="2106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D08D5E2-25B5-47F0-9F43-E9A7977A9A05}"/>
                  </a:ext>
                </a:extLst>
              </p14:cNvPr>
              <p14:cNvContentPartPr/>
              <p14:nvPr/>
            </p14:nvContentPartPr>
            <p14:xfrm>
              <a:off x="2925480" y="1350880"/>
              <a:ext cx="182520" cy="208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D08D5E2-25B5-47F0-9F43-E9A7977A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7840" y="1332880"/>
                <a:ext cx="2181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E85DFF9-B129-4006-9EF7-16CA04A8EFA9}"/>
                  </a:ext>
                </a:extLst>
              </p14:cNvPr>
              <p14:cNvContentPartPr/>
              <p14:nvPr/>
            </p14:nvContentPartPr>
            <p14:xfrm>
              <a:off x="2946000" y="1441960"/>
              <a:ext cx="14364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E85DFF9-B129-4006-9EF7-16CA04A8EFA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28000" y="1424320"/>
                <a:ext cx="179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4E46A63-E985-49F6-B38E-36B32C9C6BDA}"/>
                  </a:ext>
                </a:extLst>
              </p14:cNvPr>
              <p14:cNvContentPartPr/>
              <p14:nvPr/>
            </p14:nvContentPartPr>
            <p14:xfrm>
              <a:off x="3248040" y="1309840"/>
              <a:ext cx="349920" cy="234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4E46A63-E985-49F6-B38E-36B32C9C6BD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30400" y="1291840"/>
                <a:ext cx="38556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10D9FF5-AE09-46F2-BCC5-7E9545C355B4}"/>
                  </a:ext>
                </a:extLst>
              </p14:cNvPr>
              <p14:cNvContentPartPr/>
              <p14:nvPr/>
            </p14:nvContentPartPr>
            <p14:xfrm>
              <a:off x="3719640" y="1330720"/>
              <a:ext cx="320760" cy="1738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10D9FF5-AE09-46F2-BCC5-7E9545C355B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1640" y="1312720"/>
                <a:ext cx="3564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F48ABFA-114E-4166-ADDB-16CF2126990A}"/>
                  </a:ext>
                </a:extLst>
              </p14:cNvPr>
              <p14:cNvContentPartPr/>
              <p14:nvPr/>
            </p14:nvContentPartPr>
            <p14:xfrm>
              <a:off x="3779040" y="1084840"/>
              <a:ext cx="221040" cy="939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F48ABFA-114E-4166-ADDB-16CF2126990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61400" y="1067200"/>
                <a:ext cx="2566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A90E28D-5932-4087-8F08-8F42719ADDC6}"/>
                  </a:ext>
                </a:extLst>
              </p14:cNvPr>
              <p14:cNvContentPartPr/>
              <p14:nvPr/>
            </p14:nvContentPartPr>
            <p14:xfrm>
              <a:off x="4417680" y="1161160"/>
              <a:ext cx="387360" cy="3524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A90E28D-5932-4087-8F08-8F42719ADDC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00040" y="1143520"/>
                <a:ext cx="42300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7D7817-3899-49EE-B9BB-C92935149665}"/>
                  </a:ext>
                </a:extLst>
              </p14:cNvPr>
              <p14:cNvContentPartPr/>
              <p14:nvPr/>
            </p14:nvContentPartPr>
            <p14:xfrm>
              <a:off x="1736400" y="1039120"/>
              <a:ext cx="264960" cy="7696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7D7817-3899-49EE-B9BB-C9293514966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18760" y="1021480"/>
                <a:ext cx="300600" cy="8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76093CA-776D-43AD-A858-48C34DDB86D3}"/>
                  </a:ext>
                </a:extLst>
              </p14:cNvPr>
              <p14:cNvContentPartPr/>
              <p14:nvPr/>
            </p14:nvContentPartPr>
            <p14:xfrm>
              <a:off x="5231280" y="953440"/>
              <a:ext cx="1992960" cy="705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76093CA-776D-43AD-A858-48C34DDB86D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213640" y="935800"/>
                <a:ext cx="202860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736686D-3C8C-4DB8-8FD9-C6036F616C63}"/>
                  </a:ext>
                </a:extLst>
              </p14:cNvPr>
              <p14:cNvContentPartPr/>
              <p14:nvPr/>
            </p14:nvContentPartPr>
            <p14:xfrm>
              <a:off x="4317600" y="2104360"/>
              <a:ext cx="621000" cy="4730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736686D-3C8C-4DB8-8FD9-C6036F616C6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299600" y="2086720"/>
                <a:ext cx="6566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94328E4-7848-42FB-8E8D-4B7DB1FE2550}"/>
                  </a:ext>
                </a:extLst>
              </p14:cNvPr>
              <p14:cNvContentPartPr/>
              <p14:nvPr/>
            </p14:nvContentPartPr>
            <p14:xfrm>
              <a:off x="3240840" y="3128920"/>
              <a:ext cx="210240" cy="3657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94328E4-7848-42FB-8E8D-4B7DB1FE255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22840" y="3111280"/>
                <a:ext cx="24588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54D2B2E-FEC3-4C9C-9397-4A48393EF109}"/>
                  </a:ext>
                </a:extLst>
              </p14:cNvPr>
              <p14:cNvContentPartPr/>
              <p14:nvPr/>
            </p14:nvContentPartPr>
            <p14:xfrm>
              <a:off x="1980480" y="3124960"/>
              <a:ext cx="1067400" cy="3924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54D2B2E-FEC3-4C9C-9397-4A48393EF10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62840" y="3106960"/>
                <a:ext cx="110304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78D3D3-B4EC-4DA1-A716-57F3D22C5684}"/>
                  </a:ext>
                </a:extLst>
              </p14:cNvPr>
              <p14:cNvContentPartPr/>
              <p14:nvPr/>
            </p14:nvContentPartPr>
            <p14:xfrm>
              <a:off x="3992520" y="3277240"/>
              <a:ext cx="259200" cy="147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78D3D3-B4EC-4DA1-A716-57F3D22C568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74880" y="3259240"/>
                <a:ext cx="29484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A708A2D-1F4F-4231-A90D-EDE2F7585874}"/>
                  </a:ext>
                </a:extLst>
              </p14:cNvPr>
              <p14:cNvContentPartPr/>
              <p14:nvPr/>
            </p14:nvContentPartPr>
            <p14:xfrm>
              <a:off x="4023120" y="3419440"/>
              <a:ext cx="249120" cy="147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A708A2D-1F4F-4231-A90D-EDE2F758587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5120" y="3401440"/>
                <a:ext cx="2847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DF0181F-1F86-4F63-994A-3FDC1ADC0C2E}"/>
                  </a:ext>
                </a:extLst>
              </p14:cNvPr>
              <p14:cNvContentPartPr/>
              <p14:nvPr/>
            </p14:nvContentPartPr>
            <p14:xfrm>
              <a:off x="5443680" y="2924080"/>
              <a:ext cx="305640" cy="4305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DF0181F-1F86-4F63-994A-3FDC1ADC0C2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425680" y="2906440"/>
                <a:ext cx="34128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435AFFF-0E69-4D4E-920A-70DDA97A88E2}"/>
                  </a:ext>
                </a:extLst>
              </p14:cNvPr>
              <p14:cNvContentPartPr/>
              <p14:nvPr/>
            </p14:nvContentPartPr>
            <p14:xfrm>
              <a:off x="5912760" y="2834440"/>
              <a:ext cx="1280160" cy="81360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435AFFF-0E69-4D4E-920A-70DDA97A88E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894760" y="2816440"/>
                <a:ext cx="1315800" cy="84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A341E58-C73C-4574-8E36-800634A6BCB7}"/>
                  </a:ext>
                </a:extLst>
              </p14:cNvPr>
              <p14:cNvContentPartPr/>
              <p14:nvPr/>
            </p14:nvContentPartPr>
            <p14:xfrm>
              <a:off x="5424960" y="3672880"/>
              <a:ext cx="319680" cy="6127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A341E58-C73C-4574-8E36-800634A6BCB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407300" y="3654880"/>
                <a:ext cx="35536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AFE4E30-661A-4E54-B18F-65CD6EDC835E}"/>
                  </a:ext>
                </a:extLst>
              </p14:cNvPr>
              <p14:cNvContentPartPr/>
              <p14:nvPr/>
            </p14:nvContentPartPr>
            <p14:xfrm>
              <a:off x="5886120" y="3798520"/>
              <a:ext cx="1305000" cy="4680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AFE4E30-661A-4E54-B18F-65CD6EDC835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868480" y="3780880"/>
                <a:ext cx="1340640" cy="50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3B652DE7-0A81-428F-B14C-2DBFBC10CF25}"/>
                  </a:ext>
                </a:extLst>
              </p14:cNvPr>
              <p14:cNvContentPartPr/>
              <p14:nvPr/>
            </p14:nvContentPartPr>
            <p14:xfrm>
              <a:off x="5068560" y="2724280"/>
              <a:ext cx="397440" cy="152640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3B652DE7-0A81-428F-B14C-2DBFBC10CF2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050920" y="2706280"/>
                <a:ext cx="433080" cy="156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50DFC84-261B-4039-9087-E6FC15246CCD}"/>
                  </a:ext>
                </a:extLst>
              </p14:cNvPr>
              <p14:cNvContentPartPr/>
              <p14:nvPr/>
            </p14:nvContentPartPr>
            <p14:xfrm>
              <a:off x="7506480" y="2885200"/>
              <a:ext cx="1412280" cy="16988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50DFC84-261B-4039-9087-E6FC15246CC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488480" y="2867564"/>
                <a:ext cx="1447920" cy="17344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559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971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766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890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918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3711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48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14:cNvPr>
              <p14:cNvContentPartPr/>
              <p14:nvPr/>
            </p14:nvContentPartPr>
            <p14:xfrm>
              <a:off x="416280" y="822760"/>
              <a:ext cx="2010960" cy="577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280" y="805120"/>
                <a:ext cx="204660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14:cNvPr>
              <p14:cNvContentPartPr/>
              <p14:nvPr/>
            </p14:nvContentPartPr>
            <p14:xfrm>
              <a:off x="3398880" y="853000"/>
              <a:ext cx="34920" cy="39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1240" y="835000"/>
                <a:ext cx="70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14:cNvPr>
              <p14:cNvContentPartPr/>
              <p14:nvPr/>
            </p14:nvContentPartPr>
            <p14:xfrm>
              <a:off x="3644040" y="792160"/>
              <a:ext cx="876240" cy="54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6400" y="774520"/>
                <a:ext cx="911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14:cNvPr>
              <p14:cNvContentPartPr/>
              <p14:nvPr/>
            </p14:nvContentPartPr>
            <p14:xfrm>
              <a:off x="2801640" y="891880"/>
              <a:ext cx="419400" cy="371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985" y="874240"/>
                <a:ext cx="455071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14:cNvPr>
              <p14:cNvContentPartPr/>
              <p14:nvPr/>
            </p14:nvContentPartPr>
            <p14:xfrm>
              <a:off x="4774800" y="130480"/>
              <a:ext cx="271080" cy="1009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57160" y="112840"/>
                <a:ext cx="30672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14:cNvPr>
              <p14:cNvContentPartPr/>
              <p14:nvPr/>
            </p14:nvContentPartPr>
            <p14:xfrm>
              <a:off x="6295440" y="497320"/>
              <a:ext cx="160560" cy="401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7440" y="479680"/>
                <a:ext cx="1962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14:cNvPr>
              <p14:cNvContentPartPr/>
              <p14:nvPr/>
            </p14:nvContentPartPr>
            <p14:xfrm>
              <a:off x="5892240" y="507760"/>
              <a:ext cx="112320" cy="2710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4543" y="489760"/>
                <a:ext cx="148075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14:cNvPr>
              <p14:cNvContentPartPr/>
              <p14:nvPr/>
            </p14:nvContentPartPr>
            <p14:xfrm>
              <a:off x="5180880" y="507760"/>
              <a:ext cx="598320" cy="351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63229" y="489760"/>
                <a:ext cx="633981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14:cNvPr>
              <p14:cNvContentPartPr/>
              <p14:nvPr/>
            </p14:nvContentPartPr>
            <p14:xfrm>
              <a:off x="7142160" y="1117600"/>
              <a:ext cx="1562040" cy="540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24520" y="1099600"/>
                <a:ext cx="159768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14:cNvPr>
              <p14:cNvContentPartPr/>
              <p14:nvPr/>
            </p14:nvContentPartPr>
            <p14:xfrm>
              <a:off x="5455560" y="1007080"/>
              <a:ext cx="1482840" cy="437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7920" y="989080"/>
                <a:ext cx="1518480" cy="47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7167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1470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14:cNvPr>
              <p14:cNvContentPartPr/>
              <p14:nvPr/>
            </p14:nvContentPartPr>
            <p14:xfrm>
              <a:off x="2015760" y="3653440"/>
              <a:ext cx="9000" cy="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07120" y="3644800"/>
                <a:ext cx="266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14:cNvPr>
              <p14:cNvContentPartPr/>
              <p14:nvPr/>
            </p14:nvContentPartPr>
            <p14:xfrm>
              <a:off x="2051400" y="3815080"/>
              <a:ext cx="26280" cy="1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42400" y="3806440"/>
                <a:ext cx="43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14:cNvPr>
              <p14:cNvContentPartPr/>
              <p14:nvPr/>
            </p14:nvContentPartPr>
            <p14:xfrm>
              <a:off x="498720" y="3405760"/>
              <a:ext cx="1294560" cy="583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0080" y="3397120"/>
                <a:ext cx="13122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14:cNvPr>
              <p14:cNvContentPartPr/>
              <p14:nvPr/>
            </p14:nvContentPartPr>
            <p14:xfrm>
              <a:off x="2839080" y="3787360"/>
              <a:ext cx="411120" cy="165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6880" y="3502960"/>
                <a:ext cx="74196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14:cNvPr>
              <p14:cNvContentPartPr/>
              <p14:nvPr/>
            </p14:nvContentPartPr>
            <p14:xfrm>
              <a:off x="3451800" y="3530320"/>
              <a:ext cx="1102680" cy="330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443157" y="3521320"/>
                <a:ext cx="1120326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14:cNvPr>
              <p14:cNvContentPartPr/>
              <p14:nvPr/>
            </p14:nvContentPartPr>
            <p14:xfrm>
              <a:off x="5882520" y="3707800"/>
              <a:ext cx="16560" cy="60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3880" y="3698800"/>
                <a:ext cx="34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14:cNvPr>
              <p14:cNvContentPartPr/>
              <p14:nvPr/>
            </p14:nvContentPartPr>
            <p14:xfrm>
              <a:off x="5894760" y="3605560"/>
              <a:ext cx="7560" cy="9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885760" y="3596920"/>
                <a:ext cx="252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14:cNvPr>
              <p14:cNvContentPartPr/>
              <p14:nvPr/>
            </p14:nvContentPartPr>
            <p14:xfrm>
              <a:off x="6965040" y="3601600"/>
              <a:ext cx="136080" cy="137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56040" y="3592960"/>
                <a:ext cx="1537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14:cNvPr>
              <p14:cNvContentPartPr/>
              <p14:nvPr/>
            </p14:nvContentPartPr>
            <p14:xfrm>
              <a:off x="8409720" y="3424840"/>
              <a:ext cx="198000" cy="248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400720" y="3415840"/>
                <a:ext cx="2156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14:cNvPr>
              <p14:cNvContentPartPr/>
              <p14:nvPr/>
            </p14:nvContentPartPr>
            <p14:xfrm>
              <a:off x="7825440" y="3403240"/>
              <a:ext cx="397080" cy="28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16440" y="3394251"/>
                <a:ext cx="414720" cy="299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14:cNvPr>
              <p14:cNvContentPartPr/>
              <p14:nvPr/>
            </p14:nvContentPartPr>
            <p14:xfrm>
              <a:off x="7326120" y="3553720"/>
              <a:ext cx="429480" cy="351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317480" y="3544720"/>
                <a:ext cx="4471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14:cNvPr>
              <p14:cNvContentPartPr/>
              <p14:nvPr/>
            </p14:nvContentPartPr>
            <p14:xfrm>
              <a:off x="6760200" y="3493240"/>
              <a:ext cx="94680" cy="250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1560" y="3484240"/>
                <a:ext cx="112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14:cNvPr>
              <p14:cNvContentPartPr/>
              <p14:nvPr/>
            </p14:nvContentPartPr>
            <p14:xfrm>
              <a:off x="6379680" y="3491800"/>
              <a:ext cx="167400" cy="281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371040" y="3482812"/>
                <a:ext cx="185040" cy="29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14:cNvPr>
              <p14:cNvContentPartPr/>
              <p14:nvPr/>
            </p14:nvContentPartPr>
            <p14:xfrm>
              <a:off x="5982960" y="3486760"/>
              <a:ext cx="263160" cy="2678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3972" y="3478120"/>
                <a:ext cx="280776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14:cNvPr>
              <p14:cNvContentPartPr/>
              <p14:nvPr/>
            </p14:nvContentPartPr>
            <p14:xfrm>
              <a:off x="5450880" y="3672160"/>
              <a:ext cx="360000" cy="288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41889" y="3663520"/>
                <a:ext cx="377622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14:cNvPr>
              <p14:cNvContentPartPr/>
              <p14:nvPr/>
            </p14:nvContentPartPr>
            <p14:xfrm>
              <a:off x="4754640" y="3483880"/>
              <a:ext cx="543240" cy="465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46000" y="3474880"/>
                <a:ext cx="560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14:cNvPr>
              <p14:cNvContentPartPr/>
              <p14:nvPr/>
            </p14:nvContentPartPr>
            <p14:xfrm>
              <a:off x="2427960" y="3567040"/>
              <a:ext cx="320040" cy="360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418960" y="3558400"/>
                <a:ext cx="337680" cy="37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512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14:cNvPr>
              <p14:cNvContentPartPr/>
              <p14:nvPr/>
            </p14:nvContentPartPr>
            <p14:xfrm>
              <a:off x="2015760" y="3653440"/>
              <a:ext cx="9000" cy="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07120" y="3644800"/>
                <a:ext cx="266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14:cNvPr>
              <p14:cNvContentPartPr/>
              <p14:nvPr/>
            </p14:nvContentPartPr>
            <p14:xfrm>
              <a:off x="2051400" y="3815080"/>
              <a:ext cx="26280" cy="1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42400" y="3806440"/>
                <a:ext cx="43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14:cNvPr>
              <p14:cNvContentPartPr/>
              <p14:nvPr/>
            </p14:nvContentPartPr>
            <p14:xfrm>
              <a:off x="498720" y="3405760"/>
              <a:ext cx="1294560" cy="583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0080" y="3397120"/>
                <a:ext cx="13122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14:cNvPr>
              <p14:cNvContentPartPr/>
              <p14:nvPr/>
            </p14:nvContentPartPr>
            <p14:xfrm>
              <a:off x="2839080" y="3787360"/>
              <a:ext cx="411120" cy="165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6880" y="3502960"/>
                <a:ext cx="74196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14:cNvPr>
              <p14:cNvContentPartPr/>
              <p14:nvPr/>
            </p14:nvContentPartPr>
            <p14:xfrm>
              <a:off x="3451800" y="3530320"/>
              <a:ext cx="1102680" cy="330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443157" y="3521320"/>
                <a:ext cx="1120326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14:cNvPr>
              <p14:cNvContentPartPr/>
              <p14:nvPr/>
            </p14:nvContentPartPr>
            <p14:xfrm>
              <a:off x="5882520" y="3707800"/>
              <a:ext cx="16560" cy="60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3880" y="3698800"/>
                <a:ext cx="34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14:cNvPr>
              <p14:cNvContentPartPr/>
              <p14:nvPr/>
            </p14:nvContentPartPr>
            <p14:xfrm>
              <a:off x="5894760" y="3605560"/>
              <a:ext cx="7560" cy="9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885760" y="3596920"/>
                <a:ext cx="252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14:cNvPr>
              <p14:cNvContentPartPr/>
              <p14:nvPr/>
            </p14:nvContentPartPr>
            <p14:xfrm>
              <a:off x="6965040" y="3601600"/>
              <a:ext cx="136080" cy="137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56040" y="3592960"/>
                <a:ext cx="1537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14:cNvPr>
              <p14:cNvContentPartPr/>
              <p14:nvPr/>
            </p14:nvContentPartPr>
            <p14:xfrm>
              <a:off x="8409720" y="3424840"/>
              <a:ext cx="198000" cy="248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400720" y="3415840"/>
                <a:ext cx="2156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14:cNvPr>
              <p14:cNvContentPartPr/>
              <p14:nvPr/>
            </p14:nvContentPartPr>
            <p14:xfrm>
              <a:off x="7825440" y="3403240"/>
              <a:ext cx="397080" cy="28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16440" y="3394251"/>
                <a:ext cx="414720" cy="299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14:cNvPr>
              <p14:cNvContentPartPr/>
              <p14:nvPr/>
            </p14:nvContentPartPr>
            <p14:xfrm>
              <a:off x="7326120" y="3553720"/>
              <a:ext cx="429480" cy="351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317480" y="3544720"/>
                <a:ext cx="4471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14:cNvPr>
              <p14:cNvContentPartPr/>
              <p14:nvPr/>
            </p14:nvContentPartPr>
            <p14:xfrm>
              <a:off x="6760200" y="3493240"/>
              <a:ext cx="94680" cy="250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1560" y="3484240"/>
                <a:ext cx="112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14:cNvPr>
              <p14:cNvContentPartPr/>
              <p14:nvPr/>
            </p14:nvContentPartPr>
            <p14:xfrm>
              <a:off x="6379680" y="3491800"/>
              <a:ext cx="167400" cy="281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371040" y="3482812"/>
                <a:ext cx="185040" cy="29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14:cNvPr>
              <p14:cNvContentPartPr/>
              <p14:nvPr/>
            </p14:nvContentPartPr>
            <p14:xfrm>
              <a:off x="5982960" y="3486760"/>
              <a:ext cx="263160" cy="2678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3972" y="3478120"/>
                <a:ext cx="280776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14:cNvPr>
              <p14:cNvContentPartPr/>
              <p14:nvPr/>
            </p14:nvContentPartPr>
            <p14:xfrm>
              <a:off x="5450880" y="3672160"/>
              <a:ext cx="360000" cy="288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41889" y="3663520"/>
                <a:ext cx="377622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14:cNvPr>
              <p14:cNvContentPartPr/>
              <p14:nvPr/>
            </p14:nvContentPartPr>
            <p14:xfrm>
              <a:off x="4754640" y="3483880"/>
              <a:ext cx="543240" cy="465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46000" y="3474880"/>
                <a:ext cx="560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14:cNvPr>
              <p14:cNvContentPartPr/>
              <p14:nvPr/>
            </p14:nvContentPartPr>
            <p14:xfrm>
              <a:off x="3447480" y="4223320"/>
              <a:ext cx="169200" cy="21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438480" y="4214680"/>
                <a:ext cx="1868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14:cNvPr>
              <p14:cNvContentPartPr/>
              <p14:nvPr/>
            </p14:nvContentPartPr>
            <p14:xfrm>
              <a:off x="3485640" y="4301440"/>
              <a:ext cx="149400" cy="28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477000" y="4292800"/>
                <a:ext cx="1670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14:cNvPr>
              <p14:cNvContentPartPr/>
              <p14:nvPr/>
            </p14:nvContentPartPr>
            <p14:xfrm>
              <a:off x="3470520" y="4423480"/>
              <a:ext cx="181800" cy="23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461520" y="4414840"/>
                <a:ext cx="199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14:cNvPr>
              <p14:cNvContentPartPr/>
              <p14:nvPr/>
            </p14:nvContentPartPr>
            <p14:xfrm>
              <a:off x="2821080" y="4300360"/>
              <a:ext cx="460440" cy="192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812433" y="4291377"/>
                <a:ext cx="478094" cy="210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14:cNvPr>
              <p14:cNvContentPartPr/>
              <p14:nvPr/>
            </p14:nvContentPartPr>
            <p14:xfrm>
              <a:off x="1980120" y="4027120"/>
              <a:ext cx="262800" cy="492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971120" y="4018480"/>
                <a:ext cx="28044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14:cNvPr>
              <p14:cNvContentPartPr/>
              <p14:nvPr/>
            </p14:nvContentPartPr>
            <p14:xfrm>
              <a:off x="3856080" y="3968800"/>
              <a:ext cx="1519560" cy="6235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847440" y="3960155"/>
                <a:ext cx="1537200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14:cNvPr>
              <p14:cNvContentPartPr/>
              <p14:nvPr/>
            </p14:nvContentPartPr>
            <p14:xfrm>
              <a:off x="2427960" y="3567040"/>
              <a:ext cx="320040" cy="360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418960" y="3558400"/>
                <a:ext cx="33768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14:cNvPr>
              <p14:cNvContentPartPr/>
              <p14:nvPr/>
            </p14:nvContentPartPr>
            <p14:xfrm>
              <a:off x="2377560" y="4145200"/>
              <a:ext cx="349560" cy="3380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368560" y="4136560"/>
                <a:ext cx="3672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5D2F8C-3FEE-4369-BE15-D489CFADF6C4}"/>
                  </a:ext>
                </a:extLst>
              </p14:cNvPr>
              <p14:cNvContentPartPr/>
              <p14:nvPr/>
            </p14:nvContentPartPr>
            <p14:xfrm>
              <a:off x="1066440" y="3311440"/>
              <a:ext cx="2126160" cy="62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5D2F8C-3FEE-4369-BE15-D489CFADF6C4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048800" y="3275800"/>
                <a:ext cx="21618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A0B66A-753F-469D-A448-99091303E30E}"/>
                  </a:ext>
                </a:extLst>
              </p14:cNvPr>
              <p14:cNvContentPartPr/>
              <p14:nvPr/>
            </p14:nvContentPartPr>
            <p14:xfrm>
              <a:off x="3718200" y="4653520"/>
              <a:ext cx="1638360" cy="40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A0B66A-753F-469D-A448-99091303E30E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700200" y="4617520"/>
                <a:ext cx="1674000" cy="11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0820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14:cNvPr>
              <p14:cNvContentPartPr/>
              <p14:nvPr/>
            </p14:nvContentPartPr>
            <p14:xfrm>
              <a:off x="2015760" y="3653440"/>
              <a:ext cx="9000" cy="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07120" y="3644800"/>
                <a:ext cx="266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14:cNvPr>
              <p14:cNvContentPartPr/>
              <p14:nvPr/>
            </p14:nvContentPartPr>
            <p14:xfrm>
              <a:off x="2051400" y="3815080"/>
              <a:ext cx="26280" cy="1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42400" y="3806440"/>
                <a:ext cx="43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14:cNvPr>
              <p14:cNvContentPartPr/>
              <p14:nvPr/>
            </p14:nvContentPartPr>
            <p14:xfrm>
              <a:off x="498720" y="3405760"/>
              <a:ext cx="1294560" cy="583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0080" y="3397120"/>
                <a:ext cx="13122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14:cNvPr>
              <p14:cNvContentPartPr/>
              <p14:nvPr/>
            </p14:nvContentPartPr>
            <p14:xfrm>
              <a:off x="2839080" y="3787360"/>
              <a:ext cx="411120" cy="165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6880" y="3502960"/>
                <a:ext cx="74196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14:cNvPr>
              <p14:cNvContentPartPr/>
              <p14:nvPr/>
            </p14:nvContentPartPr>
            <p14:xfrm>
              <a:off x="3451800" y="3530320"/>
              <a:ext cx="1102680" cy="330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443157" y="3521320"/>
                <a:ext cx="1120326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14:cNvPr>
              <p14:cNvContentPartPr/>
              <p14:nvPr/>
            </p14:nvContentPartPr>
            <p14:xfrm>
              <a:off x="5882520" y="3707800"/>
              <a:ext cx="16560" cy="60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3880" y="3698800"/>
                <a:ext cx="34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14:cNvPr>
              <p14:cNvContentPartPr/>
              <p14:nvPr/>
            </p14:nvContentPartPr>
            <p14:xfrm>
              <a:off x="5894760" y="3605560"/>
              <a:ext cx="7560" cy="9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885760" y="3596920"/>
                <a:ext cx="252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14:cNvPr>
              <p14:cNvContentPartPr/>
              <p14:nvPr/>
            </p14:nvContentPartPr>
            <p14:xfrm>
              <a:off x="6965040" y="3601600"/>
              <a:ext cx="136080" cy="137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56040" y="3592960"/>
                <a:ext cx="1537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14:cNvPr>
              <p14:cNvContentPartPr/>
              <p14:nvPr/>
            </p14:nvContentPartPr>
            <p14:xfrm>
              <a:off x="8409720" y="3424840"/>
              <a:ext cx="198000" cy="248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400720" y="3415840"/>
                <a:ext cx="2156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14:cNvPr>
              <p14:cNvContentPartPr/>
              <p14:nvPr/>
            </p14:nvContentPartPr>
            <p14:xfrm>
              <a:off x="7825440" y="3403240"/>
              <a:ext cx="397080" cy="28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16440" y="3394251"/>
                <a:ext cx="414720" cy="299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14:cNvPr>
              <p14:cNvContentPartPr/>
              <p14:nvPr/>
            </p14:nvContentPartPr>
            <p14:xfrm>
              <a:off x="7326120" y="3553720"/>
              <a:ext cx="429480" cy="351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317480" y="3544720"/>
                <a:ext cx="4471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14:cNvPr>
              <p14:cNvContentPartPr/>
              <p14:nvPr/>
            </p14:nvContentPartPr>
            <p14:xfrm>
              <a:off x="6760200" y="3493240"/>
              <a:ext cx="94680" cy="250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1560" y="3484240"/>
                <a:ext cx="112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14:cNvPr>
              <p14:cNvContentPartPr/>
              <p14:nvPr/>
            </p14:nvContentPartPr>
            <p14:xfrm>
              <a:off x="6379680" y="3491800"/>
              <a:ext cx="167400" cy="281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371040" y="3482812"/>
                <a:ext cx="185040" cy="29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14:cNvPr>
              <p14:cNvContentPartPr/>
              <p14:nvPr/>
            </p14:nvContentPartPr>
            <p14:xfrm>
              <a:off x="5982960" y="3486760"/>
              <a:ext cx="263160" cy="2678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3972" y="3478120"/>
                <a:ext cx="280776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14:cNvPr>
              <p14:cNvContentPartPr/>
              <p14:nvPr/>
            </p14:nvContentPartPr>
            <p14:xfrm>
              <a:off x="5450880" y="3672160"/>
              <a:ext cx="360000" cy="288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41889" y="3663520"/>
                <a:ext cx="377622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14:cNvPr>
              <p14:cNvContentPartPr/>
              <p14:nvPr/>
            </p14:nvContentPartPr>
            <p14:xfrm>
              <a:off x="4754640" y="3483880"/>
              <a:ext cx="543240" cy="465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46000" y="3474880"/>
                <a:ext cx="560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14:cNvPr>
              <p14:cNvContentPartPr/>
              <p14:nvPr/>
            </p14:nvContentPartPr>
            <p14:xfrm>
              <a:off x="3447480" y="4223320"/>
              <a:ext cx="169200" cy="21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438480" y="4214680"/>
                <a:ext cx="1868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14:cNvPr>
              <p14:cNvContentPartPr/>
              <p14:nvPr/>
            </p14:nvContentPartPr>
            <p14:xfrm>
              <a:off x="3485640" y="4301440"/>
              <a:ext cx="149400" cy="28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477000" y="4292800"/>
                <a:ext cx="1670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14:cNvPr>
              <p14:cNvContentPartPr/>
              <p14:nvPr/>
            </p14:nvContentPartPr>
            <p14:xfrm>
              <a:off x="3470520" y="4423480"/>
              <a:ext cx="181800" cy="23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461520" y="4414840"/>
                <a:ext cx="199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14:cNvPr>
              <p14:cNvContentPartPr/>
              <p14:nvPr/>
            </p14:nvContentPartPr>
            <p14:xfrm>
              <a:off x="2821080" y="4300360"/>
              <a:ext cx="460440" cy="192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812433" y="4291377"/>
                <a:ext cx="478094" cy="210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14:cNvPr>
              <p14:cNvContentPartPr/>
              <p14:nvPr/>
            </p14:nvContentPartPr>
            <p14:xfrm>
              <a:off x="1980120" y="4027120"/>
              <a:ext cx="262800" cy="492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971120" y="4018480"/>
                <a:ext cx="28044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14:cNvPr>
              <p14:cNvContentPartPr/>
              <p14:nvPr/>
            </p14:nvContentPartPr>
            <p14:xfrm>
              <a:off x="3856080" y="3968800"/>
              <a:ext cx="1519560" cy="6235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847440" y="3960155"/>
                <a:ext cx="1537200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14:cNvPr>
              <p14:cNvContentPartPr/>
              <p14:nvPr/>
            </p14:nvContentPartPr>
            <p14:xfrm>
              <a:off x="1946640" y="4633000"/>
              <a:ext cx="231120" cy="427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938000" y="4624000"/>
                <a:ext cx="2487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14:cNvPr>
              <p14:cNvContentPartPr/>
              <p14:nvPr/>
            </p14:nvContentPartPr>
            <p14:xfrm>
              <a:off x="3457920" y="4738840"/>
              <a:ext cx="238680" cy="23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448920" y="4730200"/>
                <a:ext cx="2563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14:cNvPr>
              <p14:cNvContentPartPr/>
              <p14:nvPr/>
            </p14:nvContentPartPr>
            <p14:xfrm>
              <a:off x="3524880" y="4872760"/>
              <a:ext cx="199080" cy="136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516240" y="4864120"/>
                <a:ext cx="216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14:cNvPr>
              <p14:cNvContentPartPr/>
              <p14:nvPr/>
            </p14:nvContentPartPr>
            <p14:xfrm>
              <a:off x="3493200" y="5029360"/>
              <a:ext cx="210960" cy="187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484200" y="5020360"/>
                <a:ext cx="2286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14:cNvPr>
              <p14:cNvContentPartPr/>
              <p14:nvPr/>
            </p14:nvContentPartPr>
            <p14:xfrm>
              <a:off x="3919080" y="4638400"/>
              <a:ext cx="165600" cy="426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10440" y="4629760"/>
                <a:ext cx="18324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14:cNvPr>
              <p14:cNvContentPartPr/>
              <p14:nvPr/>
            </p14:nvContentPartPr>
            <p14:xfrm>
              <a:off x="4059480" y="4736320"/>
              <a:ext cx="223200" cy="2948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050840" y="4727680"/>
                <a:ext cx="24084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14:cNvPr>
              <p14:cNvContentPartPr/>
              <p14:nvPr/>
            </p14:nvContentPartPr>
            <p14:xfrm>
              <a:off x="4405800" y="4942960"/>
              <a:ext cx="25920" cy="90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397160" y="4934320"/>
                <a:ext cx="435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14:cNvPr>
              <p14:cNvContentPartPr/>
              <p14:nvPr/>
            </p14:nvContentPartPr>
            <p14:xfrm>
              <a:off x="4420920" y="4762960"/>
              <a:ext cx="16200" cy="309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1920" y="4753960"/>
                <a:ext cx="338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14:cNvPr>
              <p14:cNvContentPartPr/>
              <p14:nvPr/>
            </p14:nvContentPartPr>
            <p14:xfrm>
              <a:off x="4507680" y="4890040"/>
              <a:ext cx="171360" cy="142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498680" y="4881400"/>
                <a:ext cx="1890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14:cNvPr>
              <p14:cNvContentPartPr/>
              <p14:nvPr/>
            </p14:nvContentPartPr>
            <p14:xfrm>
              <a:off x="4765440" y="4608880"/>
              <a:ext cx="396720" cy="396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756800" y="4600240"/>
                <a:ext cx="41436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14:cNvPr>
              <p14:cNvContentPartPr/>
              <p14:nvPr/>
            </p14:nvContentPartPr>
            <p14:xfrm>
              <a:off x="4972080" y="4821280"/>
              <a:ext cx="194040" cy="68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963440" y="4812280"/>
                <a:ext cx="2116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14:cNvPr>
              <p14:cNvContentPartPr/>
              <p14:nvPr/>
            </p14:nvContentPartPr>
            <p14:xfrm>
              <a:off x="5313720" y="4847920"/>
              <a:ext cx="18720" cy="135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305080" y="4838920"/>
                <a:ext cx="363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14:cNvPr>
              <p14:cNvContentPartPr/>
              <p14:nvPr/>
            </p14:nvContentPartPr>
            <p14:xfrm>
              <a:off x="5271240" y="4701760"/>
              <a:ext cx="22320" cy="8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262240" y="4693120"/>
                <a:ext cx="399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14:cNvPr>
              <p14:cNvContentPartPr/>
              <p14:nvPr/>
            </p14:nvContentPartPr>
            <p14:xfrm>
              <a:off x="5465280" y="4814440"/>
              <a:ext cx="123120" cy="1504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456280" y="4805440"/>
                <a:ext cx="1407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14:cNvPr>
              <p14:cNvContentPartPr/>
              <p14:nvPr/>
            </p14:nvContentPartPr>
            <p14:xfrm>
              <a:off x="5882520" y="4768000"/>
              <a:ext cx="1660680" cy="555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873880" y="4759000"/>
                <a:ext cx="167832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E780D1C1-B668-40A9-BDC6-F3B8F8728D77}"/>
                  </a:ext>
                </a:extLst>
              </p14:cNvPr>
              <p14:cNvContentPartPr/>
              <p14:nvPr/>
            </p14:nvContentPartPr>
            <p14:xfrm>
              <a:off x="4423080" y="5878960"/>
              <a:ext cx="9000" cy="82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E780D1C1-B668-40A9-BDC6-F3B8F8728D7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4136160" y="5860600"/>
                <a:ext cx="4388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14:cNvPr>
              <p14:cNvContentPartPr/>
              <p14:nvPr/>
            </p14:nvContentPartPr>
            <p14:xfrm>
              <a:off x="2427960" y="3567040"/>
              <a:ext cx="320040" cy="360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418960" y="3558400"/>
                <a:ext cx="33768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14:cNvPr>
              <p14:cNvContentPartPr/>
              <p14:nvPr/>
            </p14:nvContentPartPr>
            <p14:xfrm>
              <a:off x="2377560" y="4145200"/>
              <a:ext cx="349560" cy="3380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368560" y="4136560"/>
                <a:ext cx="3672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14:cNvPr>
              <p14:cNvContentPartPr/>
              <p14:nvPr/>
            </p14:nvContentPartPr>
            <p14:xfrm>
              <a:off x="2569440" y="4683400"/>
              <a:ext cx="214920" cy="44388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560786" y="4674400"/>
                <a:ext cx="232590" cy="46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737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14:cNvPr>
              <p14:cNvContentPartPr/>
              <p14:nvPr/>
            </p14:nvContentPartPr>
            <p14:xfrm>
              <a:off x="2015760" y="3653440"/>
              <a:ext cx="9000" cy="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07120" y="3644800"/>
                <a:ext cx="266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14:cNvPr>
              <p14:cNvContentPartPr/>
              <p14:nvPr/>
            </p14:nvContentPartPr>
            <p14:xfrm>
              <a:off x="2051400" y="3815080"/>
              <a:ext cx="26280" cy="1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42400" y="3806440"/>
                <a:ext cx="43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14:cNvPr>
              <p14:cNvContentPartPr/>
              <p14:nvPr/>
            </p14:nvContentPartPr>
            <p14:xfrm>
              <a:off x="498720" y="3405760"/>
              <a:ext cx="1294560" cy="583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0080" y="3397120"/>
                <a:ext cx="13122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14:cNvPr>
              <p14:cNvContentPartPr/>
              <p14:nvPr/>
            </p14:nvContentPartPr>
            <p14:xfrm>
              <a:off x="2839080" y="3787360"/>
              <a:ext cx="411120" cy="165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6880" y="3502960"/>
                <a:ext cx="74196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14:cNvPr>
              <p14:cNvContentPartPr/>
              <p14:nvPr/>
            </p14:nvContentPartPr>
            <p14:xfrm>
              <a:off x="3451800" y="3530320"/>
              <a:ext cx="1102680" cy="330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443157" y="3521320"/>
                <a:ext cx="1120326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14:cNvPr>
              <p14:cNvContentPartPr/>
              <p14:nvPr/>
            </p14:nvContentPartPr>
            <p14:xfrm>
              <a:off x="5882520" y="3707800"/>
              <a:ext cx="16560" cy="60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3880" y="3698800"/>
                <a:ext cx="34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14:cNvPr>
              <p14:cNvContentPartPr/>
              <p14:nvPr/>
            </p14:nvContentPartPr>
            <p14:xfrm>
              <a:off x="5894760" y="3605560"/>
              <a:ext cx="7560" cy="9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885760" y="3596920"/>
                <a:ext cx="252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14:cNvPr>
              <p14:cNvContentPartPr/>
              <p14:nvPr/>
            </p14:nvContentPartPr>
            <p14:xfrm>
              <a:off x="6965040" y="3601600"/>
              <a:ext cx="136080" cy="137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56040" y="3592960"/>
                <a:ext cx="1537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14:cNvPr>
              <p14:cNvContentPartPr/>
              <p14:nvPr/>
            </p14:nvContentPartPr>
            <p14:xfrm>
              <a:off x="8409720" y="3424840"/>
              <a:ext cx="198000" cy="248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400720" y="3415840"/>
                <a:ext cx="2156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14:cNvPr>
              <p14:cNvContentPartPr/>
              <p14:nvPr/>
            </p14:nvContentPartPr>
            <p14:xfrm>
              <a:off x="7825440" y="3403240"/>
              <a:ext cx="397080" cy="28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16440" y="3394251"/>
                <a:ext cx="414720" cy="299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14:cNvPr>
              <p14:cNvContentPartPr/>
              <p14:nvPr/>
            </p14:nvContentPartPr>
            <p14:xfrm>
              <a:off x="7326120" y="3553720"/>
              <a:ext cx="429480" cy="351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317480" y="3544720"/>
                <a:ext cx="4471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14:cNvPr>
              <p14:cNvContentPartPr/>
              <p14:nvPr/>
            </p14:nvContentPartPr>
            <p14:xfrm>
              <a:off x="6760200" y="3493240"/>
              <a:ext cx="94680" cy="250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1560" y="3484240"/>
                <a:ext cx="112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14:cNvPr>
              <p14:cNvContentPartPr/>
              <p14:nvPr/>
            </p14:nvContentPartPr>
            <p14:xfrm>
              <a:off x="6379680" y="3491800"/>
              <a:ext cx="167400" cy="281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371040" y="3482812"/>
                <a:ext cx="185040" cy="29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14:cNvPr>
              <p14:cNvContentPartPr/>
              <p14:nvPr/>
            </p14:nvContentPartPr>
            <p14:xfrm>
              <a:off x="5982960" y="3486760"/>
              <a:ext cx="263160" cy="2678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3972" y="3478120"/>
                <a:ext cx="280776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14:cNvPr>
              <p14:cNvContentPartPr/>
              <p14:nvPr/>
            </p14:nvContentPartPr>
            <p14:xfrm>
              <a:off x="5450880" y="3672160"/>
              <a:ext cx="360000" cy="288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41889" y="3663520"/>
                <a:ext cx="377622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14:cNvPr>
              <p14:cNvContentPartPr/>
              <p14:nvPr/>
            </p14:nvContentPartPr>
            <p14:xfrm>
              <a:off x="4754640" y="3483880"/>
              <a:ext cx="543240" cy="465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46000" y="3474880"/>
                <a:ext cx="560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14:cNvPr>
              <p14:cNvContentPartPr/>
              <p14:nvPr/>
            </p14:nvContentPartPr>
            <p14:xfrm>
              <a:off x="3447480" y="4223320"/>
              <a:ext cx="169200" cy="21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438480" y="4214680"/>
                <a:ext cx="1868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14:cNvPr>
              <p14:cNvContentPartPr/>
              <p14:nvPr/>
            </p14:nvContentPartPr>
            <p14:xfrm>
              <a:off x="3485640" y="4301440"/>
              <a:ext cx="149400" cy="28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477000" y="4292800"/>
                <a:ext cx="1670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14:cNvPr>
              <p14:cNvContentPartPr/>
              <p14:nvPr/>
            </p14:nvContentPartPr>
            <p14:xfrm>
              <a:off x="3470520" y="4423480"/>
              <a:ext cx="181800" cy="23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461520" y="4414840"/>
                <a:ext cx="199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14:cNvPr>
              <p14:cNvContentPartPr/>
              <p14:nvPr/>
            </p14:nvContentPartPr>
            <p14:xfrm>
              <a:off x="2821080" y="4300360"/>
              <a:ext cx="460440" cy="192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812433" y="4291377"/>
                <a:ext cx="478094" cy="210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14:cNvPr>
              <p14:cNvContentPartPr/>
              <p14:nvPr/>
            </p14:nvContentPartPr>
            <p14:xfrm>
              <a:off x="1980120" y="4027120"/>
              <a:ext cx="262800" cy="492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971120" y="4018480"/>
                <a:ext cx="28044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14:cNvPr>
              <p14:cNvContentPartPr/>
              <p14:nvPr/>
            </p14:nvContentPartPr>
            <p14:xfrm>
              <a:off x="3856080" y="3968800"/>
              <a:ext cx="1519560" cy="6235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847440" y="3960155"/>
                <a:ext cx="1537200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14:cNvPr>
              <p14:cNvContentPartPr/>
              <p14:nvPr/>
            </p14:nvContentPartPr>
            <p14:xfrm>
              <a:off x="1946640" y="4633000"/>
              <a:ext cx="231120" cy="427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938000" y="4624000"/>
                <a:ext cx="2487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14:cNvPr>
              <p14:cNvContentPartPr/>
              <p14:nvPr/>
            </p14:nvContentPartPr>
            <p14:xfrm>
              <a:off x="3457920" y="4738840"/>
              <a:ext cx="238680" cy="23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448920" y="4730200"/>
                <a:ext cx="2563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14:cNvPr>
              <p14:cNvContentPartPr/>
              <p14:nvPr/>
            </p14:nvContentPartPr>
            <p14:xfrm>
              <a:off x="3524880" y="4872760"/>
              <a:ext cx="199080" cy="136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516240" y="4864120"/>
                <a:ext cx="216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14:cNvPr>
              <p14:cNvContentPartPr/>
              <p14:nvPr/>
            </p14:nvContentPartPr>
            <p14:xfrm>
              <a:off x="3493200" y="5029360"/>
              <a:ext cx="210960" cy="187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484200" y="5020360"/>
                <a:ext cx="2286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14:cNvPr>
              <p14:cNvContentPartPr/>
              <p14:nvPr/>
            </p14:nvContentPartPr>
            <p14:xfrm>
              <a:off x="3919080" y="4638400"/>
              <a:ext cx="165600" cy="426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10440" y="4629760"/>
                <a:ext cx="18324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14:cNvPr>
              <p14:cNvContentPartPr/>
              <p14:nvPr/>
            </p14:nvContentPartPr>
            <p14:xfrm>
              <a:off x="4059480" y="4736320"/>
              <a:ext cx="223200" cy="2948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050840" y="4727680"/>
                <a:ext cx="24084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14:cNvPr>
              <p14:cNvContentPartPr/>
              <p14:nvPr/>
            </p14:nvContentPartPr>
            <p14:xfrm>
              <a:off x="4405800" y="4942960"/>
              <a:ext cx="25920" cy="90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397160" y="4934320"/>
                <a:ext cx="435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14:cNvPr>
              <p14:cNvContentPartPr/>
              <p14:nvPr/>
            </p14:nvContentPartPr>
            <p14:xfrm>
              <a:off x="4420920" y="4762960"/>
              <a:ext cx="16200" cy="309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1920" y="4753960"/>
                <a:ext cx="338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14:cNvPr>
              <p14:cNvContentPartPr/>
              <p14:nvPr/>
            </p14:nvContentPartPr>
            <p14:xfrm>
              <a:off x="4507680" y="4890040"/>
              <a:ext cx="171360" cy="142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498680" y="4881400"/>
                <a:ext cx="1890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14:cNvPr>
              <p14:cNvContentPartPr/>
              <p14:nvPr/>
            </p14:nvContentPartPr>
            <p14:xfrm>
              <a:off x="4765440" y="4608880"/>
              <a:ext cx="396720" cy="396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756800" y="4600240"/>
                <a:ext cx="41436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14:cNvPr>
              <p14:cNvContentPartPr/>
              <p14:nvPr/>
            </p14:nvContentPartPr>
            <p14:xfrm>
              <a:off x="4972080" y="4821280"/>
              <a:ext cx="194040" cy="68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963440" y="4812280"/>
                <a:ext cx="2116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14:cNvPr>
              <p14:cNvContentPartPr/>
              <p14:nvPr/>
            </p14:nvContentPartPr>
            <p14:xfrm>
              <a:off x="5313720" y="4847920"/>
              <a:ext cx="18720" cy="135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305080" y="4838920"/>
                <a:ext cx="363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14:cNvPr>
              <p14:cNvContentPartPr/>
              <p14:nvPr/>
            </p14:nvContentPartPr>
            <p14:xfrm>
              <a:off x="5271240" y="4701760"/>
              <a:ext cx="22320" cy="8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262240" y="4693120"/>
                <a:ext cx="399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14:cNvPr>
              <p14:cNvContentPartPr/>
              <p14:nvPr/>
            </p14:nvContentPartPr>
            <p14:xfrm>
              <a:off x="5465280" y="4814440"/>
              <a:ext cx="123120" cy="1504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456280" y="4805440"/>
                <a:ext cx="1407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14:cNvPr>
              <p14:cNvContentPartPr/>
              <p14:nvPr/>
            </p14:nvContentPartPr>
            <p14:xfrm>
              <a:off x="5882520" y="4768000"/>
              <a:ext cx="1660680" cy="555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873880" y="4759000"/>
                <a:ext cx="167832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CF61ADE-E979-4C77-8857-B6FD25F7266E}"/>
                  </a:ext>
                </a:extLst>
              </p14:cNvPr>
              <p14:cNvContentPartPr/>
              <p14:nvPr/>
            </p14:nvContentPartPr>
            <p14:xfrm>
              <a:off x="3434160" y="5262640"/>
              <a:ext cx="235080" cy="12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CF61ADE-E979-4C77-8857-B6FD25F7266E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425160" y="5253640"/>
                <a:ext cx="2527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32D287A-F12F-493C-81CC-794ACF91BAEE}"/>
                  </a:ext>
                </a:extLst>
              </p14:cNvPr>
              <p14:cNvContentPartPr/>
              <p14:nvPr/>
            </p14:nvContentPartPr>
            <p14:xfrm>
              <a:off x="3451800" y="5355520"/>
              <a:ext cx="261360" cy="28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32D287A-F12F-493C-81CC-794ACF91BAEE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443160" y="5346520"/>
                <a:ext cx="2790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E96A625-0500-4611-A8DE-17D8C171EA91}"/>
                  </a:ext>
                </a:extLst>
              </p14:cNvPr>
              <p14:cNvContentPartPr/>
              <p14:nvPr/>
            </p14:nvContentPartPr>
            <p14:xfrm>
              <a:off x="3477000" y="5463880"/>
              <a:ext cx="246240" cy="34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E96A625-0500-4611-A8DE-17D8C171EA9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468360" y="5455240"/>
                <a:ext cx="2638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F0F4B9B-CFD7-48F9-AB43-8BC4B29F5AB3}"/>
                  </a:ext>
                </a:extLst>
              </p14:cNvPr>
              <p14:cNvContentPartPr/>
              <p14:nvPr/>
            </p14:nvContentPartPr>
            <p14:xfrm>
              <a:off x="1920360" y="5115400"/>
              <a:ext cx="227880" cy="489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F0F4B9B-CFD7-48F9-AB43-8BC4B29F5AB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911360" y="5106760"/>
                <a:ext cx="24552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1483279F-B40D-4B55-BB47-351142CA955F}"/>
                  </a:ext>
                </a:extLst>
              </p14:cNvPr>
              <p14:cNvContentPartPr/>
              <p14:nvPr/>
            </p14:nvContentPartPr>
            <p14:xfrm>
              <a:off x="4049040" y="5173720"/>
              <a:ext cx="1033560" cy="365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1483279F-B40D-4B55-BB47-351142CA955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040400" y="5165071"/>
                <a:ext cx="1051200" cy="382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14:cNvPr>
              <p14:cNvContentPartPr/>
              <p14:nvPr/>
            </p14:nvContentPartPr>
            <p14:xfrm>
              <a:off x="2427960" y="3567040"/>
              <a:ext cx="320040" cy="360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418960" y="3558400"/>
                <a:ext cx="33768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14:cNvPr>
              <p14:cNvContentPartPr/>
              <p14:nvPr/>
            </p14:nvContentPartPr>
            <p14:xfrm>
              <a:off x="2377560" y="4145200"/>
              <a:ext cx="349560" cy="3380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368560" y="4136560"/>
                <a:ext cx="3672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CDFC0114-91A9-40CF-80BC-1847FFD692AF}"/>
                  </a:ext>
                </a:extLst>
              </p14:cNvPr>
              <p14:cNvContentPartPr/>
              <p14:nvPr/>
            </p14:nvContentPartPr>
            <p14:xfrm>
              <a:off x="2531640" y="5252560"/>
              <a:ext cx="156960" cy="3556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CDFC0114-91A9-40CF-80BC-1847FFD692AF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523000" y="5243569"/>
                <a:ext cx="174600" cy="373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14:cNvPr>
              <p14:cNvContentPartPr/>
              <p14:nvPr/>
            </p14:nvContentPartPr>
            <p14:xfrm>
              <a:off x="2569440" y="4683400"/>
              <a:ext cx="214920" cy="44388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60786" y="4674400"/>
                <a:ext cx="23259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789FB97-67C1-410D-B734-85CE3D93ECF6}"/>
                  </a:ext>
                </a:extLst>
              </p14:cNvPr>
              <p14:cNvContentPartPr/>
              <p14:nvPr/>
            </p14:nvContentPartPr>
            <p14:xfrm>
              <a:off x="4002600" y="5505280"/>
              <a:ext cx="1050840" cy="174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789FB97-67C1-410D-B734-85CE3D93ECF6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984960" y="5469280"/>
                <a:ext cx="108648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20FC134-B855-4B74-A24E-6C769758083B}"/>
                  </a:ext>
                </a:extLst>
              </p14:cNvPr>
              <p14:cNvContentPartPr/>
              <p14:nvPr/>
            </p14:nvContentPartPr>
            <p14:xfrm>
              <a:off x="3545400" y="3098320"/>
              <a:ext cx="1068120" cy="234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20FC134-B855-4B74-A24E-6C769758083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3527400" y="3062320"/>
                <a:ext cx="1103760" cy="30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190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14:cNvPr>
              <p14:cNvContentPartPr/>
              <p14:nvPr/>
            </p14:nvContentPartPr>
            <p14:xfrm>
              <a:off x="2015760" y="3653440"/>
              <a:ext cx="9000" cy="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07120" y="3644800"/>
                <a:ext cx="266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14:cNvPr>
              <p14:cNvContentPartPr/>
              <p14:nvPr/>
            </p14:nvContentPartPr>
            <p14:xfrm>
              <a:off x="2051400" y="3815080"/>
              <a:ext cx="26280" cy="1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42400" y="3806440"/>
                <a:ext cx="43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14:cNvPr>
              <p14:cNvContentPartPr/>
              <p14:nvPr/>
            </p14:nvContentPartPr>
            <p14:xfrm>
              <a:off x="498720" y="3405760"/>
              <a:ext cx="1294560" cy="583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0080" y="3397120"/>
                <a:ext cx="13122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14:cNvPr>
              <p14:cNvContentPartPr/>
              <p14:nvPr/>
            </p14:nvContentPartPr>
            <p14:xfrm>
              <a:off x="2839080" y="3787360"/>
              <a:ext cx="411120" cy="165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6880" y="3502960"/>
                <a:ext cx="74196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14:cNvPr>
              <p14:cNvContentPartPr/>
              <p14:nvPr/>
            </p14:nvContentPartPr>
            <p14:xfrm>
              <a:off x="3451800" y="3530320"/>
              <a:ext cx="1102680" cy="330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443157" y="3521320"/>
                <a:ext cx="1120326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14:cNvPr>
              <p14:cNvContentPartPr/>
              <p14:nvPr/>
            </p14:nvContentPartPr>
            <p14:xfrm>
              <a:off x="5882520" y="3707800"/>
              <a:ext cx="16560" cy="60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3880" y="3698800"/>
                <a:ext cx="34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14:cNvPr>
              <p14:cNvContentPartPr/>
              <p14:nvPr/>
            </p14:nvContentPartPr>
            <p14:xfrm>
              <a:off x="5894760" y="3605560"/>
              <a:ext cx="7560" cy="9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885760" y="3596920"/>
                <a:ext cx="252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14:cNvPr>
              <p14:cNvContentPartPr/>
              <p14:nvPr/>
            </p14:nvContentPartPr>
            <p14:xfrm>
              <a:off x="6965040" y="3601600"/>
              <a:ext cx="136080" cy="137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56040" y="3592960"/>
                <a:ext cx="1537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14:cNvPr>
              <p14:cNvContentPartPr/>
              <p14:nvPr/>
            </p14:nvContentPartPr>
            <p14:xfrm>
              <a:off x="8409720" y="3424840"/>
              <a:ext cx="198000" cy="248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400720" y="3415840"/>
                <a:ext cx="2156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14:cNvPr>
              <p14:cNvContentPartPr/>
              <p14:nvPr/>
            </p14:nvContentPartPr>
            <p14:xfrm>
              <a:off x="7825440" y="3403240"/>
              <a:ext cx="397080" cy="28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16440" y="3394251"/>
                <a:ext cx="414720" cy="299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14:cNvPr>
              <p14:cNvContentPartPr/>
              <p14:nvPr/>
            </p14:nvContentPartPr>
            <p14:xfrm>
              <a:off x="7326120" y="3553720"/>
              <a:ext cx="429480" cy="351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317480" y="3544720"/>
                <a:ext cx="4471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14:cNvPr>
              <p14:cNvContentPartPr/>
              <p14:nvPr/>
            </p14:nvContentPartPr>
            <p14:xfrm>
              <a:off x="6760200" y="3493240"/>
              <a:ext cx="94680" cy="250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1560" y="3484240"/>
                <a:ext cx="112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14:cNvPr>
              <p14:cNvContentPartPr/>
              <p14:nvPr/>
            </p14:nvContentPartPr>
            <p14:xfrm>
              <a:off x="6379680" y="3491800"/>
              <a:ext cx="167400" cy="281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371040" y="3482812"/>
                <a:ext cx="185040" cy="29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14:cNvPr>
              <p14:cNvContentPartPr/>
              <p14:nvPr/>
            </p14:nvContentPartPr>
            <p14:xfrm>
              <a:off x="5982960" y="3486760"/>
              <a:ext cx="263160" cy="2678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3972" y="3478120"/>
                <a:ext cx="280776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14:cNvPr>
              <p14:cNvContentPartPr/>
              <p14:nvPr/>
            </p14:nvContentPartPr>
            <p14:xfrm>
              <a:off x="5450880" y="3672160"/>
              <a:ext cx="360000" cy="288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41889" y="3663520"/>
                <a:ext cx="377622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14:cNvPr>
              <p14:cNvContentPartPr/>
              <p14:nvPr/>
            </p14:nvContentPartPr>
            <p14:xfrm>
              <a:off x="4754640" y="3483880"/>
              <a:ext cx="543240" cy="465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46000" y="3474880"/>
                <a:ext cx="560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14:cNvPr>
              <p14:cNvContentPartPr/>
              <p14:nvPr/>
            </p14:nvContentPartPr>
            <p14:xfrm>
              <a:off x="3447480" y="4223320"/>
              <a:ext cx="169200" cy="21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438480" y="4214680"/>
                <a:ext cx="1868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14:cNvPr>
              <p14:cNvContentPartPr/>
              <p14:nvPr/>
            </p14:nvContentPartPr>
            <p14:xfrm>
              <a:off x="3485640" y="4301440"/>
              <a:ext cx="149400" cy="28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477000" y="4292800"/>
                <a:ext cx="1670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14:cNvPr>
              <p14:cNvContentPartPr/>
              <p14:nvPr/>
            </p14:nvContentPartPr>
            <p14:xfrm>
              <a:off x="3470520" y="4423480"/>
              <a:ext cx="181800" cy="23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461520" y="4414840"/>
                <a:ext cx="199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14:cNvPr>
              <p14:cNvContentPartPr/>
              <p14:nvPr/>
            </p14:nvContentPartPr>
            <p14:xfrm>
              <a:off x="2821080" y="4300360"/>
              <a:ext cx="460440" cy="192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812433" y="4291377"/>
                <a:ext cx="478094" cy="210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14:cNvPr>
              <p14:cNvContentPartPr/>
              <p14:nvPr/>
            </p14:nvContentPartPr>
            <p14:xfrm>
              <a:off x="1980120" y="4027120"/>
              <a:ext cx="262800" cy="492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971120" y="4018480"/>
                <a:ext cx="28044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14:cNvPr>
              <p14:cNvContentPartPr/>
              <p14:nvPr/>
            </p14:nvContentPartPr>
            <p14:xfrm>
              <a:off x="3856080" y="3968800"/>
              <a:ext cx="1519560" cy="6235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847440" y="3960155"/>
                <a:ext cx="1537200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14:cNvPr>
              <p14:cNvContentPartPr/>
              <p14:nvPr/>
            </p14:nvContentPartPr>
            <p14:xfrm>
              <a:off x="1946640" y="4633000"/>
              <a:ext cx="231120" cy="427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938000" y="4624000"/>
                <a:ext cx="2487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14:cNvPr>
              <p14:cNvContentPartPr/>
              <p14:nvPr/>
            </p14:nvContentPartPr>
            <p14:xfrm>
              <a:off x="3457920" y="4738840"/>
              <a:ext cx="238680" cy="23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448920" y="4730200"/>
                <a:ext cx="2563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14:cNvPr>
              <p14:cNvContentPartPr/>
              <p14:nvPr/>
            </p14:nvContentPartPr>
            <p14:xfrm>
              <a:off x="3524880" y="4872760"/>
              <a:ext cx="199080" cy="136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516240" y="4864120"/>
                <a:ext cx="216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14:cNvPr>
              <p14:cNvContentPartPr/>
              <p14:nvPr/>
            </p14:nvContentPartPr>
            <p14:xfrm>
              <a:off x="3493200" y="5029360"/>
              <a:ext cx="210960" cy="187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484200" y="5020360"/>
                <a:ext cx="2286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14:cNvPr>
              <p14:cNvContentPartPr/>
              <p14:nvPr/>
            </p14:nvContentPartPr>
            <p14:xfrm>
              <a:off x="3919080" y="4638400"/>
              <a:ext cx="165600" cy="426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10440" y="4629760"/>
                <a:ext cx="18324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14:cNvPr>
              <p14:cNvContentPartPr/>
              <p14:nvPr/>
            </p14:nvContentPartPr>
            <p14:xfrm>
              <a:off x="4059480" y="4736320"/>
              <a:ext cx="223200" cy="2948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050840" y="4727680"/>
                <a:ext cx="24084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14:cNvPr>
              <p14:cNvContentPartPr/>
              <p14:nvPr/>
            </p14:nvContentPartPr>
            <p14:xfrm>
              <a:off x="4405800" y="4942960"/>
              <a:ext cx="25920" cy="90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397160" y="4934320"/>
                <a:ext cx="435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14:cNvPr>
              <p14:cNvContentPartPr/>
              <p14:nvPr/>
            </p14:nvContentPartPr>
            <p14:xfrm>
              <a:off x="4420920" y="4762960"/>
              <a:ext cx="16200" cy="309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1920" y="4753960"/>
                <a:ext cx="338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14:cNvPr>
              <p14:cNvContentPartPr/>
              <p14:nvPr/>
            </p14:nvContentPartPr>
            <p14:xfrm>
              <a:off x="4507680" y="4890040"/>
              <a:ext cx="171360" cy="142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498680" y="4881400"/>
                <a:ext cx="1890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14:cNvPr>
              <p14:cNvContentPartPr/>
              <p14:nvPr/>
            </p14:nvContentPartPr>
            <p14:xfrm>
              <a:off x="4765440" y="4608880"/>
              <a:ext cx="396720" cy="396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756800" y="4600240"/>
                <a:ext cx="41436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14:cNvPr>
              <p14:cNvContentPartPr/>
              <p14:nvPr/>
            </p14:nvContentPartPr>
            <p14:xfrm>
              <a:off x="4972080" y="4821280"/>
              <a:ext cx="194040" cy="68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963440" y="4812280"/>
                <a:ext cx="2116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14:cNvPr>
              <p14:cNvContentPartPr/>
              <p14:nvPr/>
            </p14:nvContentPartPr>
            <p14:xfrm>
              <a:off x="5313720" y="4847920"/>
              <a:ext cx="18720" cy="135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305080" y="4838920"/>
                <a:ext cx="363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14:cNvPr>
              <p14:cNvContentPartPr/>
              <p14:nvPr/>
            </p14:nvContentPartPr>
            <p14:xfrm>
              <a:off x="5271240" y="4701760"/>
              <a:ext cx="22320" cy="8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262240" y="4693120"/>
                <a:ext cx="399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14:cNvPr>
              <p14:cNvContentPartPr/>
              <p14:nvPr/>
            </p14:nvContentPartPr>
            <p14:xfrm>
              <a:off x="5465280" y="4814440"/>
              <a:ext cx="123120" cy="1504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456280" y="4805440"/>
                <a:ext cx="1407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14:cNvPr>
              <p14:cNvContentPartPr/>
              <p14:nvPr/>
            </p14:nvContentPartPr>
            <p14:xfrm>
              <a:off x="5882520" y="4768000"/>
              <a:ext cx="1660680" cy="555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873880" y="4759000"/>
                <a:ext cx="167832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CF61ADE-E979-4C77-8857-B6FD25F7266E}"/>
                  </a:ext>
                </a:extLst>
              </p14:cNvPr>
              <p14:cNvContentPartPr/>
              <p14:nvPr/>
            </p14:nvContentPartPr>
            <p14:xfrm>
              <a:off x="3434160" y="5262640"/>
              <a:ext cx="235080" cy="12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CF61ADE-E979-4C77-8857-B6FD25F7266E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425160" y="5253640"/>
                <a:ext cx="2527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32D287A-F12F-493C-81CC-794ACF91BAEE}"/>
                  </a:ext>
                </a:extLst>
              </p14:cNvPr>
              <p14:cNvContentPartPr/>
              <p14:nvPr/>
            </p14:nvContentPartPr>
            <p14:xfrm>
              <a:off x="3451800" y="5355520"/>
              <a:ext cx="261360" cy="28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32D287A-F12F-493C-81CC-794ACF91BAEE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443160" y="5346520"/>
                <a:ext cx="2790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E96A625-0500-4611-A8DE-17D8C171EA91}"/>
                  </a:ext>
                </a:extLst>
              </p14:cNvPr>
              <p14:cNvContentPartPr/>
              <p14:nvPr/>
            </p14:nvContentPartPr>
            <p14:xfrm>
              <a:off x="3477000" y="5463880"/>
              <a:ext cx="246240" cy="34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E96A625-0500-4611-A8DE-17D8C171EA9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468360" y="5455240"/>
                <a:ext cx="2638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F0F4B9B-CFD7-48F9-AB43-8BC4B29F5AB3}"/>
                  </a:ext>
                </a:extLst>
              </p14:cNvPr>
              <p14:cNvContentPartPr/>
              <p14:nvPr/>
            </p14:nvContentPartPr>
            <p14:xfrm>
              <a:off x="1920360" y="5115400"/>
              <a:ext cx="227880" cy="489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F0F4B9B-CFD7-48F9-AB43-8BC4B29F5AB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911360" y="5106760"/>
                <a:ext cx="24552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1483279F-B40D-4B55-BB47-351142CA955F}"/>
                  </a:ext>
                </a:extLst>
              </p14:cNvPr>
              <p14:cNvContentPartPr/>
              <p14:nvPr/>
            </p14:nvContentPartPr>
            <p14:xfrm>
              <a:off x="4049040" y="5173720"/>
              <a:ext cx="1033560" cy="365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1483279F-B40D-4B55-BB47-351142CA955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040400" y="5165071"/>
                <a:ext cx="1051200" cy="382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6634966-E09B-4239-B600-3A7EB375A9A2}"/>
                  </a:ext>
                </a:extLst>
              </p14:cNvPr>
              <p14:cNvContentPartPr/>
              <p14:nvPr/>
            </p14:nvContentPartPr>
            <p14:xfrm>
              <a:off x="549120" y="5644240"/>
              <a:ext cx="798480" cy="444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6634966-E09B-4239-B600-3A7EB375A9A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40120" y="5635600"/>
                <a:ext cx="81612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5507191-B3CE-45A4-A285-ED52744FD3C2}"/>
                  </a:ext>
                </a:extLst>
              </p14:cNvPr>
              <p14:cNvContentPartPr/>
              <p14:nvPr/>
            </p14:nvContentPartPr>
            <p14:xfrm>
              <a:off x="1988400" y="6143560"/>
              <a:ext cx="332280" cy="1645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5507191-B3CE-45A4-A285-ED52744FD3C2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730640" y="5888680"/>
                <a:ext cx="59832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BB06697-BBF7-455D-80A0-74FF59FCC985}"/>
                  </a:ext>
                </a:extLst>
              </p14:cNvPr>
              <p14:cNvContentPartPr/>
              <p14:nvPr/>
            </p14:nvContentPartPr>
            <p14:xfrm>
              <a:off x="2598240" y="6077680"/>
              <a:ext cx="171720" cy="360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BB06697-BBF7-455D-80A0-74FF59FCC98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589600" y="6069040"/>
                <a:ext cx="1893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53434B2-F54C-4540-8034-56A8D8B2A7D5}"/>
                  </a:ext>
                </a:extLst>
              </p14:cNvPr>
              <p14:cNvContentPartPr/>
              <p14:nvPr/>
            </p14:nvContentPartPr>
            <p14:xfrm>
              <a:off x="2634240" y="6196840"/>
              <a:ext cx="156240" cy="230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53434B2-F54C-4540-8034-56A8D8B2A7D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625240" y="6188200"/>
                <a:ext cx="1738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BF261CD-E2D9-4E06-861F-E25D32E5ECD0}"/>
                  </a:ext>
                </a:extLst>
              </p14:cNvPr>
              <p14:cNvContentPartPr/>
              <p14:nvPr/>
            </p14:nvContentPartPr>
            <p14:xfrm>
              <a:off x="3212400" y="6187840"/>
              <a:ext cx="557280" cy="1144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BF261CD-E2D9-4E06-861F-E25D32E5ECD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922236" y="5928280"/>
                <a:ext cx="856808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14:cNvPr>
              <p14:cNvContentPartPr/>
              <p14:nvPr/>
            </p14:nvContentPartPr>
            <p14:xfrm>
              <a:off x="2427960" y="3567040"/>
              <a:ext cx="320040" cy="360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418960" y="3558400"/>
                <a:ext cx="33768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14:cNvPr>
              <p14:cNvContentPartPr/>
              <p14:nvPr/>
            </p14:nvContentPartPr>
            <p14:xfrm>
              <a:off x="2377560" y="4145200"/>
              <a:ext cx="349560" cy="3380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368560" y="4136560"/>
                <a:ext cx="3672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CDFC0114-91A9-40CF-80BC-1847FFD692AF}"/>
                  </a:ext>
                </a:extLst>
              </p14:cNvPr>
              <p14:cNvContentPartPr/>
              <p14:nvPr/>
            </p14:nvContentPartPr>
            <p14:xfrm>
              <a:off x="2531640" y="5252560"/>
              <a:ext cx="156960" cy="3556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CDFC0114-91A9-40CF-80BC-1847FFD692AF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523000" y="5243569"/>
                <a:ext cx="174600" cy="373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14:cNvPr>
              <p14:cNvContentPartPr/>
              <p14:nvPr/>
            </p14:nvContentPartPr>
            <p14:xfrm>
              <a:off x="2569440" y="4683400"/>
              <a:ext cx="214920" cy="44388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60786" y="4674400"/>
                <a:ext cx="23259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EA317E5-7419-420A-B693-2982B5F2D85C}"/>
                  </a:ext>
                </a:extLst>
              </p14:cNvPr>
              <p14:cNvContentPartPr/>
              <p14:nvPr/>
            </p14:nvContentPartPr>
            <p14:xfrm>
              <a:off x="1482960" y="6004240"/>
              <a:ext cx="397440" cy="3438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EA317E5-7419-420A-B693-2982B5F2D85C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1473960" y="5995600"/>
                <a:ext cx="41508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4F3D2ECC-D263-4D0B-ACB0-D83C90F08EBA}"/>
                  </a:ext>
                </a:extLst>
              </p14:cNvPr>
              <p14:cNvContentPartPr/>
              <p14:nvPr/>
            </p14:nvContentPartPr>
            <p14:xfrm>
              <a:off x="2965800" y="5922520"/>
              <a:ext cx="163800" cy="41580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4F3D2ECC-D263-4D0B-ACB0-D83C90F08EBA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2956800" y="5913520"/>
                <a:ext cx="18144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F667859-8D52-4BF9-A9AA-4C6D5E35D080}"/>
                  </a:ext>
                </a:extLst>
              </p14:cNvPr>
              <p14:cNvContentPartPr/>
              <p14:nvPr/>
            </p14:nvContentPartPr>
            <p14:xfrm>
              <a:off x="3386640" y="6125920"/>
              <a:ext cx="103320" cy="432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F667859-8D52-4BF9-A9AA-4C6D5E35D080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3377640" y="6117280"/>
                <a:ext cx="12096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2E1110B0-D214-4400-99DB-342935A88732}"/>
                  </a:ext>
                </a:extLst>
              </p14:cNvPr>
              <p14:cNvContentPartPr/>
              <p14:nvPr/>
            </p14:nvContentPartPr>
            <p14:xfrm>
              <a:off x="3596520" y="5953120"/>
              <a:ext cx="121680" cy="39132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2E1110B0-D214-4400-99DB-342935A88732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3587905" y="5944472"/>
                <a:ext cx="139268" cy="408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A9CAED9-B898-4706-83D9-D1C35A3B45A3}"/>
                  </a:ext>
                </a:extLst>
              </p14:cNvPr>
              <p14:cNvContentPartPr/>
              <p14:nvPr/>
            </p14:nvContentPartPr>
            <p14:xfrm>
              <a:off x="1208640" y="3232240"/>
              <a:ext cx="4966920" cy="191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9CAED9-B898-4706-83D9-D1C35A3B45A3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1191000" y="3196600"/>
                <a:ext cx="50025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7159BD-1F91-4414-B032-AB48DF3CA103}"/>
                  </a:ext>
                </a:extLst>
              </p14:cNvPr>
              <p14:cNvContentPartPr/>
              <p14:nvPr/>
            </p14:nvContentPartPr>
            <p14:xfrm>
              <a:off x="1452360" y="6439840"/>
              <a:ext cx="2504880" cy="83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7159BD-1F91-4414-B032-AB48DF3CA103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434720" y="6403840"/>
                <a:ext cx="2540520" cy="1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3685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14:cNvPr>
              <p14:cNvContentPartPr/>
              <p14:nvPr/>
            </p14:nvContentPartPr>
            <p14:xfrm>
              <a:off x="2015760" y="3653440"/>
              <a:ext cx="9000" cy="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07120" y="3644800"/>
                <a:ext cx="266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14:cNvPr>
              <p14:cNvContentPartPr/>
              <p14:nvPr/>
            </p14:nvContentPartPr>
            <p14:xfrm>
              <a:off x="2051400" y="3815080"/>
              <a:ext cx="26280" cy="1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42400" y="3806440"/>
                <a:ext cx="43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14:cNvPr>
              <p14:cNvContentPartPr/>
              <p14:nvPr/>
            </p14:nvContentPartPr>
            <p14:xfrm>
              <a:off x="498720" y="3405760"/>
              <a:ext cx="1294560" cy="583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0080" y="3397120"/>
                <a:ext cx="13122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14:cNvPr>
              <p14:cNvContentPartPr/>
              <p14:nvPr/>
            </p14:nvContentPartPr>
            <p14:xfrm>
              <a:off x="2839080" y="3787360"/>
              <a:ext cx="411120" cy="165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6880" y="3502960"/>
                <a:ext cx="74196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14:cNvPr>
              <p14:cNvContentPartPr/>
              <p14:nvPr/>
            </p14:nvContentPartPr>
            <p14:xfrm>
              <a:off x="3451800" y="3530320"/>
              <a:ext cx="1102680" cy="330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443157" y="3521320"/>
                <a:ext cx="1120326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14:cNvPr>
              <p14:cNvContentPartPr/>
              <p14:nvPr/>
            </p14:nvContentPartPr>
            <p14:xfrm>
              <a:off x="5882520" y="3707800"/>
              <a:ext cx="16560" cy="60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3880" y="3698800"/>
                <a:ext cx="34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14:cNvPr>
              <p14:cNvContentPartPr/>
              <p14:nvPr/>
            </p14:nvContentPartPr>
            <p14:xfrm>
              <a:off x="5894760" y="3605560"/>
              <a:ext cx="7560" cy="9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885760" y="3596920"/>
                <a:ext cx="252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14:cNvPr>
              <p14:cNvContentPartPr/>
              <p14:nvPr/>
            </p14:nvContentPartPr>
            <p14:xfrm>
              <a:off x="6965040" y="3601600"/>
              <a:ext cx="136080" cy="137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56040" y="3592960"/>
                <a:ext cx="1537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14:cNvPr>
              <p14:cNvContentPartPr/>
              <p14:nvPr/>
            </p14:nvContentPartPr>
            <p14:xfrm>
              <a:off x="8409720" y="3424840"/>
              <a:ext cx="198000" cy="248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400720" y="3415840"/>
                <a:ext cx="2156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14:cNvPr>
              <p14:cNvContentPartPr/>
              <p14:nvPr/>
            </p14:nvContentPartPr>
            <p14:xfrm>
              <a:off x="7825440" y="3403240"/>
              <a:ext cx="397080" cy="28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16440" y="3394251"/>
                <a:ext cx="414720" cy="299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14:cNvPr>
              <p14:cNvContentPartPr/>
              <p14:nvPr/>
            </p14:nvContentPartPr>
            <p14:xfrm>
              <a:off x="7326120" y="3553720"/>
              <a:ext cx="429480" cy="351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317480" y="3544720"/>
                <a:ext cx="4471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14:cNvPr>
              <p14:cNvContentPartPr/>
              <p14:nvPr/>
            </p14:nvContentPartPr>
            <p14:xfrm>
              <a:off x="6760200" y="3493240"/>
              <a:ext cx="94680" cy="250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1560" y="3484240"/>
                <a:ext cx="112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14:cNvPr>
              <p14:cNvContentPartPr/>
              <p14:nvPr/>
            </p14:nvContentPartPr>
            <p14:xfrm>
              <a:off x="6379680" y="3491800"/>
              <a:ext cx="167400" cy="281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371040" y="3482812"/>
                <a:ext cx="185040" cy="29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14:cNvPr>
              <p14:cNvContentPartPr/>
              <p14:nvPr/>
            </p14:nvContentPartPr>
            <p14:xfrm>
              <a:off x="5982960" y="3486760"/>
              <a:ext cx="263160" cy="2678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3972" y="3478120"/>
                <a:ext cx="280776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14:cNvPr>
              <p14:cNvContentPartPr/>
              <p14:nvPr/>
            </p14:nvContentPartPr>
            <p14:xfrm>
              <a:off x="5450880" y="3672160"/>
              <a:ext cx="360000" cy="288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41889" y="3663520"/>
                <a:ext cx="377622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14:cNvPr>
              <p14:cNvContentPartPr/>
              <p14:nvPr/>
            </p14:nvContentPartPr>
            <p14:xfrm>
              <a:off x="4754640" y="3483880"/>
              <a:ext cx="543240" cy="465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46000" y="3474880"/>
                <a:ext cx="560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14:cNvPr>
              <p14:cNvContentPartPr/>
              <p14:nvPr/>
            </p14:nvContentPartPr>
            <p14:xfrm>
              <a:off x="3447480" y="4223320"/>
              <a:ext cx="169200" cy="21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438480" y="4214680"/>
                <a:ext cx="1868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14:cNvPr>
              <p14:cNvContentPartPr/>
              <p14:nvPr/>
            </p14:nvContentPartPr>
            <p14:xfrm>
              <a:off x="3485640" y="4301440"/>
              <a:ext cx="149400" cy="28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477000" y="4292800"/>
                <a:ext cx="1670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14:cNvPr>
              <p14:cNvContentPartPr/>
              <p14:nvPr/>
            </p14:nvContentPartPr>
            <p14:xfrm>
              <a:off x="3470520" y="4423480"/>
              <a:ext cx="181800" cy="23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461520" y="4414840"/>
                <a:ext cx="199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14:cNvPr>
              <p14:cNvContentPartPr/>
              <p14:nvPr/>
            </p14:nvContentPartPr>
            <p14:xfrm>
              <a:off x="2821080" y="4300360"/>
              <a:ext cx="460440" cy="192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812433" y="4291377"/>
                <a:ext cx="478094" cy="210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14:cNvPr>
              <p14:cNvContentPartPr/>
              <p14:nvPr/>
            </p14:nvContentPartPr>
            <p14:xfrm>
              <a:off x="1980120" y="4027120"/>
              <a:ext cx="262800" cy="492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971120" y="4018480"/>
                <a:ext cx="28044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14:cNvPr>
              <p14:cNvContentPartPr/>
              <p14:nvPr/>
            </p14:nvContentPartPr>
            <p14:xfrm>
              <a:off x="3856080" y="3968800"/>
              <a:ext cx="1519560" cy="6235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847440" y="3960155"/>
                <a:ext cx="1537200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14:cNvPr>
              <p14:cNvContentPartPr/>
              <p14:nvPr/>
            </p14:nvContentPartPr>
            <p14:xfrm>
              <a:off x="1946640" y="4633000"/>
              <a:ext cx="231120" cy="427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938000" y="4624000"/>
                <a:ext cx="2487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14:cNvPr>
              <p14:cNvContentPartPr/>
              <p14:nvPr/>
            </p14:nvContentPartPr>
            <p14:xfrm>
              <a:off x="3457920" y="4738840"/>
              <a:ext cx="238680" cy="23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448920" y="4730200"/>
                <a:ext cx="2563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14:cNvPr>
              <p14:cNvContentPartPr/>
              <p14:nvPr/>
            </p14:nvContentPartPr>
            <p14:xfrm>
              <a:off x="3524880" y="4872760"/>
              <a:ext cx="199080" cy="136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516240" y="4864120"/>
                <a:ext cx="216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14:cNvPr>
              <p14:cNvContentPartPr/>
              <p14:nvPr/>
            </p14:nvContentPartPr>
            <p14:xfrm>
              <a:off x="3493200" y="5029360"/>
              <a:ext cx="210960" cy="187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484200" y="5020360"/>
                <a:ext cx="2286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14:cNvPr>
              <p14:cNvContentPartPr/>
              <p14:nvPr/>
            </p14:nvContentPartPr>
            <p14:xfrm>
              <a:off x="3919080" y="4638400"/>
              <a:ext cx="165600" cy="426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10440" y="4629760"/>
                <a:ext cx="18324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14:cNvPr>
              <p14:cNvContentPartPr/>
              <p14:nvPr/>
            </p14:nvContentPartPr>
            <p14:xfrm>
              <a:off x="4059480" y="4736320"/>
              <a:ext cx="223200" cy="2948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050840" y="4727680"/>
                <a:ext cx="24084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14:cNvPr>
              <p14:cNvContentPartPr/>
              <p14:nvPr/>
            </p14:nvContentPartPr>
            <p14:xfrm>
              <a:off x="4405800" y="4942960"/>
              <a:ext cx="25920" cy="90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397160" y="4934320"/>
                <a:ext cx="435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14:cNvPr>
              <p14:cNvContentPartPr/>
              <p14:nvPr/>
            </p14:nvContentPartPr>
            <p14:xfrm>
              <a:off x="4420920" y="4762960"/>
              <a:ext cx="16200" cy="309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1920" y="4753960"/>
                <a:ext cx="338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14:cNvPr>
              <p14:cNvContentPartPr/>
              <p14:nvPr/>
            </p14:nvContentPartPr>
            <p14:xfrm>
              <a:off x="4507680" y="4890040"/>
              <a:ext cx="171360" cy="142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498680" y="4881400"/>
                <a:ext cx="1890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14:cNvPr>
              <p14:cNvContentPartPr/>
              <p14:nvPr/>
            </p14:nvContentPartPr>
            <p14:xfrm>
              <a:off x="4765440" y="4608880"/>
              <a:ext cx="396720" cy="396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756800" y="4600240"/>
                <a:ext cx="41436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14:cNvPr>
              <p14:cNvContentPartPr/>
              <p14:nvPr/>
            </p14:nvContentPartPr>
            <p14:xfrm>
              <a:off x="4972080" y="4821280"/>
              <a:ext cx="194040" cy="68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963440" y="4812280"/>
                <a:ext cx="2116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14:cNvPr>
              <p14:cNvContentPartPr/>
              <p14:nvPr/>
            </p14:nvContentPartPr>
            <p14:xfrm>
              <a:off x="5313720" y="4847920"/>
              <a:ext cx="18720" cy="135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305080" y="4838920"/>
                <a:ext cx="363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14:cNvPr>
              <p14:cNvContentPartPr/>
              <p14:nvPr/>
            </p14:nvContentPartPr>
            <p14:xfrm>
              <a:off x="5271240" y="4701760"/>
              <a:ext cx="22320" cy="8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262240" y="4693120"/>
                <a:ext cx="399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14:cNvPr>
              <p14:cNvContentPartPr/>
              <p14:nvPr/>
            </p14:nvContentPartPr>
            <p14:xfrm>
              <a:off x="5465280" y="4814440"/>
              <a:ext cx="123120" cy="1504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456280" y="4805440"/>
                <a:ext cx="1407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14:cNvPr>
              <p14:cNvContentPartPr/>
              <p14:nvPr/>
            </p14:nvContentPartPr>
            <p14:xfrm>
              <a:off x="5882520" y="4768000"/>
              <a:ext cx="1660680" cy="555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873880" y="4759000"/>
                <a:ext cx="167832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CF61ADE-E979-4C77-8857-B6FD25F7266E}"/>
                  </a:ext>
                </a:extLst>
              </p14:cNvPr>
              <p14:cNvContentPartPr/>
              <p14:nvPr/>
            </p14:nvContentPartPr>
            <p14:xfrm>
              <a:off x="3434160" y="5262640"/>
              <a:ext cx="235080" cy="12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CF61ADE-E979-4C77-8857-B6FD25F7266E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425160" y="5253640"/>
                <a:ext cx="2527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32D287A-F12F-493C-81CC-794ACF91BAEE}"/>
                  </a:ext>
                </a:extLst>
              </p14:cNvPr>
              <p14:cNvContentPartPr/>
              <p14:nvPr/>
            </p14:nvContentPartPr>
            <p14:xfrm>
              <a:off x="3451800" y="5355520"/>
              <a:ext cx="261360" cy="28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32D287A-F12F-493C-81CC-794ACF91BAEE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443160" y="5346520"/>
                <a:ext cx="2790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E96A625-0500-4611-A8DE-17D8C171EA91}"/>
                  </a:ext>
                </a:extLst>
              </p14:cNvPr>
              <p14:cNvContentPartPr/>
              <p14:nvPr/>
            </p14:nvContentPartPr>
            <p14:xfrm>
              <a:off x="3477000" y="5463880"/>
              <a:ext cx="246240" cy="34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E96A625-0500-4611-A8DE-17D8C171EA9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468360" y="5455240"/>
                <a:ext cx="2638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F0F4B9B-CFD7-48F9-AB43-8BC4B29F5AB3}"/>
                  </a:ext>
                </a:extLst>
              </p14:cNvPr>
              <p14:cNvContentPartPr/>
              <p14:nvPr/>
            </p14:nvContentPartPr>
            <p14:xfrm>
              <a:off x="1920360" y="5115400"/>
              <a:ext cx="227880" cy="489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F0F4B9B-CFD7-48F9-AB43-8BC4B29F5AB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911360" y="5106760"/>
                <a:ext cx="24552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1483279F-B40D-4B55-BB47-351142CA955F}"/>
                  </a:ext>
                </a:extLst>
              </p14:cNvPr>
              <p14:cNvContentPartPr/>
              <p14:nvPr/>
            </p14:nvContentPartPr>
            <p14:xfrm>
              <a:off x="4049040" y="5173720"/>
              <a:ext cx="1033560" cy="365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1483279F-B40D-4B55-BB47-351142CA955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040400" y="5165071"/>
                <a:ext cx="1051200" cy="382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6634966-E09B-4239-B600-3A7EB375A9A2}"/>
                  </a:ext>
                </a:extLst>
              </p14:cNvPr>
              <p14:cNvContentPartPr/>
              <p14:nvPr/>
            </p14:nvContentPartPr>
            <p14:xfrm>
              <a:off x="549120" y="5644240"/>
              <a:ext cx="798480" cy="444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6634966-E09B-4239-B600-3A7EB375A9A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40120" y="5635600"/>
                <a:ext cx="81612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5507191-B3CE-45A4-A285-ED52744FD3C2}"/>
                  </a:ext>
                </a:extLst>
              </p14:cNvPr>
              <p14:cNvContentPartPr/>
              <p14:nvPr/>
            </p14:nvContentPartPr>
            <p14:xfrm>
              <a:off x="1988400" y="6143560"/>
              <a:ext cx="332280" cy="1645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5507191-B3CE-45A4-A285-ED52744FD3C2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730640" y="5888680"/>
                <a:ext cx="59832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BB06697-BBF7-455D-80A0-74FF59FCC985}"/>
                  </a:ext>
                </a:extLst>
              </p14:cNvPr>
              <p14:cNvContentPartPr/>
              <p14:nvPr/>
            </p14:nvContentPartPr>
            <p14:xfrm>
              <a:off x="2598240" y="6077680"/>
              <a:ext cx="171720" cy="360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BB06697-BBF7-455D-80A0-74FF59FCC98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589600" y="6069040"/>
                <a:ext cx="1893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53434B2-F54C-4540-8034-56A8D8B2A7D5}"/>
                  </a:ext>
                </a:extLst>
              </p14:cNvPr>
              <p14:cNvContentPartPr/>
              <p14:nvPr/>
            </p14:nvContentPartPr>
            <p14:xfrm>
              <a:off x="2634240" y="6196840"/>
              <a:ext cx="156240" cy="230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53434B2-F54C-4540-8034-56A8D8B2A7D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625240" y="6188200"/>
                <a:ext cx="1738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BF261CD-E2D9-4E06-861F-E25D32E5ECD0}"/>
                  </a:ext>
                </a:extLst>
              </p14:cNvPr>
              <p14:cNvContentPartPr/>
              <p14:nvPr/>
            </p14:nvContentPartPr>
            <p14:xfrm>
              <a:off x="3212400" y="6187840"/>
              <a:ext cx="557280" cy="1144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BF261CD-E2D9-4E06-861F-E25D32E5ECD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922236" y="5928280"/>
                <a:ext cx="856808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9222B1E2-2999-45BB-96AE-89CE65D07857}"/>
                  </a:ext>
                </a:extLst>
              </p14:cNvPr>
              <p14:cNvContentPartPr/>
              <p14:nvPr/>
            </p14:nvContentPartPr>
            <p14:xfrm>
              <a:off x="5137680" y="5916400"/>
              <a:ext cx="942840" cy="4078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9222B1E2-2999-45BB-96AE-89CE65D07857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810442" y="5900928"/>
                <a:ext cx="1473116" cy="431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E780D1C1-B668-40A9-BDC6-F3B8F8728D77}"/>
                  </a:ext>
                </a:extLst>
              </p14:cNvPr>
              <p14:cNvContentPartPr/>
              <p14:nvPr/>
            </p14:nvContentPartPr>
            <p14:xfrm>
              <a:off x="4145160" y="5869600"/>
              <a:ext cx="421200" cy="4564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E780D1C1-B668-40A9-BDC6-F3B8F8728D7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4136160" y="5860600"/>
                <a:ext cx="4388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14:cNvPr>
              <p14:cNvContentPartPr/>
              <p14:nvPr/>
            </p14:nvContentPartPr>
            <p14:xfrm>
              <a:off x="2427960" y="3567040"/>
              <a:ext cx="320040" cy="360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418960" y="3558400"/>
                <a:ext cx="33768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14:cNvPr>
              <p14:cNvContentPartPr/>
              <p14:nvPr/>
            </p14:nvContentPartPr>
            <p14:xfrm>
              <a:off x="2377560" y="4145200"/>
              <a:ext cx="349560" cy="3380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368560" y="4136560"/>
                <a:ext cx="3672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CDFC0114-91A9-40CF-80BC-1847FFD692AF}"/>
                  </a:ext>
                </a:extLst>
              </p14:cNvPr>
              <p14:cNvContentPartPr/>
              <p14:nvPr/>
            </p14:nvContentPartPr>
            <p14:xfrm>
              <a:off x="2531640" y="5252560"/>
              <a:ext cx="156960" cy="3556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CDFC0114-91A9-40CF-80BC-1847FFD692A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523000" y="5243569"/>
                <a:ext cx="174600" cy="373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14:cNvPr>
              <p14:cNvContentPartPr/>
              <p14:nvPr/>
            </p14:nvContentPartPr>
            <p14:xfrm>
              <a:off x="2569440" y="4683400"/>
              <a:ext cx="214920" cy="44388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60786" y="4674400"/>
                <a:ext cx="23259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EA317E5-7419-420A-B693-2982B5F2D85C}"/>
                  </a:ext>
                </a:extLst>
              </p14:cNvPr>
              <p14:cNvContentPartPr/>
              <p14:nvPr/>
            </p14:nvContentPartPr>
            <p14:xfrm>
              <a:off x="1482960" y="6004240"/>
              <a:ext cx="397440" cy="3438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EA317E5-7419-420A-B693-2982B5F2D85C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473960" y="5995600"/>
                <a:ext cx="41508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4F3D2ECC-D263-4D0B-ACB0-D83C90F08EBA}"/>
                  </a:ext>
                </a:extLst>
              </p14:cNvPr>
              <p14:cNvContentPartPr/>
              <p14:nvPr/>
            </p14:nvContentPartPr>
            <p14:xfrm>
              <a:off x="2965800" y="5922520"/>
              <a:ext cx="163800" cy="41580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4F3D2ECC-D263-4D0B-ACB0-D83C90F08EBA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956800" y="5913520"/>
                <a:ext cx="18144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F667859-8D52-4BF9-A9AA-4C6D5E35D080}"/>
                  </a:ext>
                </a:extLst>
              </p14:cNvPr>
              <p14:cNvContentPartPr/>
              <p14:nvPr/>
            </p14:nvContentPartPr>
            <p14:xfrm>
              <a:off x="3386640" y="6125920"/>
              <a:ext cx="103320" cy="432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F667859-8D52-4BF9-A9AA-4C6D5E35D080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377640" y="6117280"/>
                <a:ext cx="12096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2E1110B0-D214-4400-99DB-342935A88732}"/>
                  </a:ext>
                </a:extLst>
              </p14:cNvPr>
              <p14:cNvContentPartPr/>
              <p14:nvPr/>
            </p14:nvContentPartPr>
            <p14:xfrm>
              <a:off x="3596520" y="5953120"/>
              <a:ext cx="121680" cy="39132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2E1110B0-D214-4400-99DB-342935A88732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3587905" y="5944472"/>
                <a:ext cx="139268" cy="408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D0276860-0337-4711-BC50-B6A284EEB41A}"/>
                  </a:ext>
                </a:extLst>
              </p14:cNvPr>
              <p14:cNvContentPartPr/>
              <p14:nvPr/>
            </p14:nvContentPartPr>
            <p14:xfrm>
              <a:off x="4763640" y="5945920"/>
              <a:ext cx="357840" cy="35388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D0276860-0337-4711-BC50-B6A284EEB41A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4755000" y="5936920"/>
                <a:ext cx="3754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B215A202-4FE5-47BC-907F-07343B5248BB}"/>
                  </a:ext>
                </a:extLst>
              </p14:cNvPr>
              <p14:cNvContentPartPr/>
              <p14:nvPr/>
            </p14:nvContentPartPr>
            <p14:xfrm>
              <a:off x="6179160" y="5926120"/>
              <a:ext cx="140400" cy="36792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B215A202-4FE5-47BC-907F-07343B5248BB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170183" y="5917120"/>
                <a:ext cx="157995" cy="38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1807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14:cNvPr>
              <p14:cNvContentPartPr/>
              <p14:nvPr/>
            </p14:nvContentPartPr>
            <p14:xfrm>
              <a:off x="2015760" y="3653440"/>
              <a:ext cx="9000" cy="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26E5F3-7F49-418F-B4FD-6F7D679D46F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07120" y="3644800"/>
                <a:ext cx="266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14:cNvPr>
              <p14:cNvContentPartPr/>
              <p14:nvPr/>
            </p14:nvContentPartPr>
            <p14:xfrm>
              <a:off x="2051400" y="3815080"/>
              <a:ext cx="26280" cy="1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2148BA-FE3A-4211-AF15-C4771644468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42400" y="3806440"/>
                <a:ext cx="43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14:cNvPr>
              <p14:cNvContentPartPr/>
              <p14:nvPr/>
            </p14:nvContentPartPr>
            <p14:xfrm>
              <a:off x="498720" y="3405760"/>
              <a:ext cx="1294560" cy="583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EE9CE-9459-44F6-B65C-30395E2E1F5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0080" y="3397120"/>
                <a:ext cx="13122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14:cNvPr>
              <p14:cNvContentPartPr/>
              <p14:nvPr/>
            </p14:nvContentPartPr>
            <p14:xfrm>
              <a:off x="2839080" y="3787360"/>
              <a:ext cx="411120" cy="165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0A2447-4CB2-48FE-AC63-14229BFECE2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6880" y="3502960"/>
                <a:ext cx="74196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14:cNvPr>
              <p14:cNvContentPartPr/>
              <p14:nvPr/>
            </p14:nvContentPartPr>
            <p14:xfrm>
              <a:off x="3451800" y="3530320"/>
              <a:ext cx="1102680" cy="330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46F3299-7858-4156-84F2-AE0907A2D7C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443157" y="3521320"/>
                <a:ext cx="1120326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14:cNvPr>
              <p14:cNvContentPartPr/>
              <p14:nvPr/>
            </p14:nvContentPartPr>
            <p14:xfrm>
              <a:off x="5882520" y="3707800"/>
              <a:ext cx="16560" cy="60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67C5E13-C32F-4FF6-B977-7253BDA545D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3880" y="3698800"/>
                <a:ext cx="34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14:cNvPr>
              <p14:cNvContentPartPr/>
              <p14:nvPr/>
            </p14:nvContentPartPr>
            <p14:xfrm>
              <a:off x="5894760" y="3605560"/>
              <a:ext cx="7560" cy="9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434BA48-F5B7-459C-AAFB-247BC0B1C35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885760" y="3596920"/>
                <a:ext cx="252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14:cNvPr>
              <p14:cNvContentPartPr/>
              <p14:nvPr/>
            </p14:nvContentPartPr>
            <p14:xfrm>
              <a:off x="6965040" y="3601600"/>
              <a:ext cx="136080" cy="137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F121B69-C801-4E0C-9B79-3CE6C0E34DB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56040" y="3592960"/>
                <a:ext cx="1537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14:cNvPr>
              <p14:cNvContentPartPr/>
              <p14:nvPr/>
            </p14:nvContentPartPr>
            <p14:xfrm>
              <a:off x="8409720" y="3424840"/>
              <a:ext cx="198000" cy="248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CF9CEDE-A2D3-44C7-A19F-294E68076D8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400720" y="3415840"/>
                <a:ext cx="2156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14:cNvPr>
              <p14:cNvContentPartPr/>
              <p14:nvPr/>
            </p14:nvContentPartPr>
            <p14:xfrm>
              <a:off x="7825440" y="3403240"/>
              <a:ext cx="397080" cy="28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2BADF0A7-5BC8-4364-8E4A-C32CB1139AA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16440" y="3394251"/>
                <a:ext cx="414720" cy="299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14:cNvPr>
              <p14:cNvContentPartPr/>
              <p14:nvPr/>
            </p14:nvContentPartPr>
            <p14:xfrm>
              <a:off x="7326120" y="3553720"/>
              <a:ext cx="429480" cy="351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2FA81BB-CF9E-4414-B1F3-BAC8E26AFEE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317480" y="3544720"/>
                <a:ext cx="4471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14:cNvPr>
              <p14:cNvContentPartPr/>
              <p14:nvPr/>
            </p14:nvContentPartPr>
            <p14:xfrm>
              <a:off x="6760200" y="3493240"/>
              <a:ext cx="94680" cy="250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750E99A-1D39-40EC-A0A5-F01567507F5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1560" y="3484240"/>
                <a:ext cx="112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14:cNvPr>
              <p14:cNvContentPartPr/>
              <p14:nvPr/>
            </p14:nvContentPartPr>
            <p14:xfrm>
              <a:off x="6379680" y="3491800"/>
              <a:ext cx="167400" cy="281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C5F5551-111D-4CE5-8FE7-93BD2BA3A74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371040" y="3482812"/>
                <a:ext cx="185040" cy="29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14:cNvPr>
              <p14:cNvContentPartPr/>
              <p14:nvPr/>
            </p14:nvContentPartPr>
            <p14:xfrm>
              <a:off x="5982960" y="3486760"/>
              <a:ext cx="263160" cy="2678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0FACD1-A62A-4D6B-B71D-EC1533843A7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3972" y="3478120"/>
                <a:ext cx="280776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14:cNvPr>
              <p14:cNvContentPartPr/>
              <p14:nvPr/>
            </p14:nvContentPartPr>
            <p14:xfrm>
              <a:off x="5450880" y="3672160"/>
              <a:ext cx="360000" cy="288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A99B370-193E-4BCD-9514-289BD75BB61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41889" y="3663520"/>
                <a:ext cx="377622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14:cNvPr>
              <p14:cNvContentPartPr/>
              <p14:nvPr/>
            </p14:nvContentPartPr>
            <p14:xfrm>
              <a:off x="4754640" y="3483880"/>
              <a:ext cx="543240" cy="465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DE2211C-65FC-446D-AD63-2D39F60F5C9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46000" y="3474880"/>
                <a:ext cx="560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14:cNvPr>
              <p14:cNvContentPartPr/>
              <p14:nvPr/>
            </p14:nvContentPartPr>
            <p14:xfrm>
              <a:off x="3447480" y="4223320"/>
              <a:ext cx="169200" cy="21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B30A79F-9B5A-4947-A950-563032CD2F8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438480" y="4214680"/>
                <a:ext cx="1868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14:cNvPr>
              <p14:cNvContentPartPr/>
              <p14:nvPr/>
            </p14:nvContentPartPr>
            <p14:xfrm>
              <a:off x="3485640" y="4301440"/>
              <a:ext cx="149400" cy="28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8D631E-B513-49F5-B4F2-BAB1C222999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477000" y="4292800"/>
                <a:ext cx="1670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14:cNvPr>
              <p14:cNvContentPartPr/>
              <p14:nvPr/>
            </p14:nvContentPartPr>
            <p14:xfrm>
              <a:off x="3470520" y="4423480"/>
              <a:ext cx="181800" cy="23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4E541A7-0E35-4DA7-A0A9-F82951A8B9C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461520" y="4414840"/>
                <a:ext cx="199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14:cNvPr>
              <p14:cNvContentPartPr/>
              <p14:nvPr/>
            </p14:nvContentPartPr>
            <p14:xfrm>
              <a:off x="2821080" y="4300360"/>
              <a:ext cx="460440" cy="192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EFB3C47-7493-483B-847F-F76ECA64931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812433" y="4291377"/>
                <a:ext cx="478094" cy="210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14:cNvPr>
              <p14:cNvContentPartPr/>
              <p14:nvPr/>
            </p14:nvContentPartPr>
            <p14:xfrm>
              <a:off x="1980120" y="4027120"/>
              <a:ext cx="262800" cy="492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FF43E5-151B-402F-BE18-AC2E0906C95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971120" y="4018480"/>
                <a:ext cx="28044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14:cNvPr>
              <p14:cNvContentPartPr/>
              <p14:nvPr/>
            </p14:nvContentPartPr>
            <p14:xfrm>
              <a:off x="3856080" y="3968800"/>
              <a:ext cx="1519560" cy="6235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A22DC1F-0DED-4B92-9A7D-EF90F9A32BC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847440" y="3960155"/>
                <a:ext cx="1537200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14:cNvPr>
              <p14:cNvContentPartPr/>
              <p14:nvPr/>
            </p14:nvContentPartPr>
            <p14:xfrm>
              <a:off x="1946640" y="4633000"/>
              <a:ext cx="231120" cy="427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F316198-920F-471D-950B-901A06EFCA5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938000" y="4624000"/>
                <a:ext cx="2487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14:cNvPr>
              <p14:cNvContentPartPr/>
              <p14:nvPr/>
            </p14:nvContentPartPr>
            <p14:xfrm>
              <a:off x="3457920" y="4738840"/>
              <a:ext cx="238680" cy="23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335F967-6A79-4FC1-AB63-30F50929EED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448920" y="4730200"/>
                <a:ext cx="2563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14:cNvPr>
              <p14:cNvContentPartPr/>
              <p14:nvPr/>
            </p14:nvContentPartPr>
            <p14:xfrm>
              <a:off x="3524880" y="4872760"/>
              <a:ext cx="199080" cy="136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D410361-122C-4A7D-A79C-BB77AFE6049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516240" y="4864120"/>
                <a:ext cx="216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14:cNvPr>
              <p14:cNvContentPartPr/>
              <p14:nvPr/>
            </p14:nvContentPartPr>
            <p14:xfrm>
              <a:off x="3493200" y="5029360"/>
              <a:ext cx="210960" cy="187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7E11AEF-F5FE-41F4-86A8-7DA4262D369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484200" y="5020360"/>
                <a:ext cx="2286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14:cNvPr>
              <p14:cNvContentPartPr/>
              <p14:nvPr/>
            </p14:nvContentPartPr>
            <p14:xfrm>
              <a:off x="3919080" y="4638400"/>
              <a:ext cx="165600" cy="426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C7E5514-E139-45AA-9A3F-CA64B2C43E06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10440" y="4629760"/>
                <a:ext cx="18324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14:cNvPr>
              <p14:cNvContentPartPr/>
              <p14:nvPr/>
            </p14:nvContentPartPr>
            <p14:xfrm>
              <a:off x="4059480" y="4736320"/>
              <a:ext cx="223200" cy="2948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7FE4497-1A52-4FF6-9F22-2FFE3AD64C0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050840" y="4727680"/>
                <a:ext cx="24084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14:cNvPr>
              <p14:cNvContentPartPr/>
              <p14:nvPr/>
            </p14:nvContentPartPr>
            <p14:xfrm>
              <a:off x="4405800" y="4942960"/>
              <a:ext cx="25920" cy="90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8EA9D0A-F214-4292-BE52-D9C99D8E981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397160" y="4934320"/>
                <a:ext cx="435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14:cNvPr>
              <p14:cNvContentPartPr/>
              <p14:nvPr/>
            </p14:nvContentPartPr>
            <p14:xfrm>
              <a:off x="4420920" y="4762960"/>
              <a:ext cx="16200" cy="309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081CC65-6B52-485E-B8A0-72CE5D76A11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1920" y="4753960"/>
                <a:ext cx="338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14:cNvPr>
              <p14:cNvContentPartPr/>
              <p14:nvPr/>
            </p14:nvContentPartPr>
            <p14:xfrm>
              <a:off x="4507680" y="4890040"/>
              <a:ext cx="171360" cy="142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19EB511-99C0-4C2D-826B-DC55B6E2F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498680" y="4881400"/>
                <a:ext cx="1890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14:cNvPr>
              <p14:cNvContentPartPr/>
              <p14:nvPr/>
            </p14:nvContentPartPr>
            <p14:xfrm>
              <a:off x="4765440" y="4608880"/>
              <a:ext cx="396720" cy="396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B7EFAEF-D779-457F-9F70-54B37D79732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756800" y="4600240"/>
                <a:ext cx="41436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14:cNvPr>
              <p14:cNvContentPartPr/>
              <p14:nvPr/>
            </p14:nvContentPartPr>
            <p14:xfrm>
              <a:off x="4972080" y="4821280"/>
              <a:ext cx="194040" cy="68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44E41DC-1949-4E3B-B174-CB326FC5FD5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963440" y="4812280"/>
                <a:ext cx="2116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14:cNvPr>
              <p14:cNvContentPartPr/>
              <p14:nvPr/>
            </p14:nvContentPartPr>
            <p14:xfrm>
              <a:off x="5313720" y="4847920"/>
              <a:ext cx="18720" cy="135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F93DD4-EF0E-47F7-9309-CF3A0C73D9C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305080" y="4838920"/>
                <a:ext cx="363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14:cNvPr>
              <p14:cNvContentPartPr/>
              <p14:nvPr/>
            </p14:nvContentPartPr>
            <p14:xfrm>
              <a:off x="5271240" y="4701760"/>
              <a:ext cx="22320" cy="8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071CFA6-0B63-4C0F-98A9-1A82B04579C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262240" y="4693120"/>
                <a:ext cx="399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14:cNvPr>
              <p14:cNvContentPartPr/>
              <p14:nvPr/>
            </p14:nvContentPartPr>
            <p14:xfrm>
              <a:off x="5465280" y="4814440"/>
              <a:ext cx="123120" cy="1504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E8E752-34C0-425A-BE3E-3041FF920548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456280" y="4805440"/>
                <a:ext cx="1407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14:cNvPr>
              <p14:cNvContentPartPr/>
              <p14:nvPr/>
            </p14:nvContentPartPr>
            <p14:xfrm>
              <a:off x="5882520" y="4768000"/>
              <a:ext cx="1660680" cy="555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AAAA1F6D-EF67-4C3B-A926-52F1AC9A7FBA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873880" y="4759000"/>
                <a:ext cx="167832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CF61ADE-E979-4C77-8857-B6FD25F7266E}"/>
                  </a:ext>
                </a:extLst>
              </p14:cNvPr>
              <p14:cNvContentPartPr/>
              <p14:nvPr/>
            </p14:nvContentPartPr>
            <p14:xfrm>
              <a:off x="3434160" y="5262640"/>
              <a:ext cx="235080" cy="12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CF61ADE-E979-4C77-8857-B6FD25F7266E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425160" y="5253640"/>
                <a:ext cx="2527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32D287A-F12F-493C-81CC-794ACF91BAEE}"/>
                  </a:ext>
                </a:extLst>
              </p14:cNvPr>
              <p14:cNvContentPartPr/>
              <p14:nvPr/>
            </p14:nvContentPartPr>
            <p14:xfrm>
              <a:off x="3451800" y="5355520"/>
              <a:ext cx="261360" cy="28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32D287A-F12F-493C-81CC-794ACF91BAEE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443160" y="5346520"/>
                <a:ext cx="2790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E96A625-0500-4611-A8DE-17D8C171EA91}"/>
                  </a:ext>
                </a:extLst>
              </p14:cNvPr>
              <p14:cNvContentPartPr/>
              <p14:nvPr/>
            </p14:nvContentPartPr>
            <p14:xfrm>
              <a:off x="3477000" y="5463880"/>
              <a:ext cx="246240" cy="34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E96A625-0500-4611-A8DE-17D8C171EA9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468360" y="5455240"/>
                <a:ext cx="2638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F0F4B9B-CFD7-48F9-AB43-8BC4B29F5AB3}"/>
                  </a:ext>
                </a:extLst>
              </p14:cNvPr>
              <p14:cNvContentPartPr/>
              <p14:nvPr/>
            </p14:nvContentPartPr>
            <p14:xfrm>
              <a:off x="1920360" y="5115400"/>
              <a:ext cx="227880" cy="489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F0F4B9B-CFD7-48F9-AB43-8BC4B29F5AB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911360" y="5106760"/>
                <a:ext cx="24552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1483279F-B40D-4B55-BB47-351142CA955F}"/>
                  </a:ext>
                </a:extLst>
              </p14:cNvPr>
              <p14:cNvContentPartPr/>
              <p14:nvPr/>
            </p14:nvContentPartPr>
            <p14:xfrm>
              <a:off x="4049040" y="5173720"/>
              <a:ext cx="1033560" cy="365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1483279F-B40D-4B55-BB47-351142CA955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040400" y="5165071"/>
                <a:ext cx="1051200" cy="382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6634966-E09B-4239-B600-3A7EB375A9A2}"/>
                  </a:ext>
                </a:extLst>
              </p14:cNvPr>
              <p14:cNvContentPartPr/>
              <p14:nvPr/>
            </p14:nvContentPartPr>
            <p14:xfrm>
              <a:off x="549120" y="5644240"/>
              <a:ext cx="798480" cy="444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6634966-E09B-4239-B600-3A7EB375A9A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40120" y="5635600"/>
                <a:ext cx="81612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5507191-B3CE-45A4-A285-ED52744FD3C2}"/>
                  </a:ext>
                </a:extLst>
              </p14:cNvPr>
              <p14:cNvContentPartPr/>
              <p14:nvPr/>
            </p14:nvContentPartPr>
            <p14:xfrm>
              <a:off x="1988400" y="6143560"/>
              <a:ext cx="332280" cy="1645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5507191-B3CE-45A4-A285-ED52744FD3C2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730640" y="5888680"/>
                <a:ext cx="59832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BB06697-BBF7-455D-80A0-74FF59FCC985}"/>
                  </a:ext>
                </a:extLst>
              </p14:cNvPr>
              <p14:cNvContentPartPr/>
              <p14:nvPr/>
            </p14:nvContentPartPr>
            <p14:xfrm>
              <a:off x="2598240" y="6077680"/>
              <a:ext cx="171720" cy="360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BB06697-BBF7-455D-80A0-74FF59FCC98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589600" y="6069040"/>
                <a:ext cx="1893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53434B2-F54C-4540-8034-56A8D8B2A7D5}"/>
                  </a:ext>
                </a:extLst>
              </p14:cNvPr>
              <p14:cNvContentPartPr/>
              <p14:nvPr/>
            </p14:nvContentPartPr>
            <p14:xfrm>
              <a:off x="2634240" y="6196840"/>
              <a:ext cx="156240" cy="230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53434B2-F54C-4540-8034-56A8D8B2A7D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625240" y="6188200"/>
                <a:ext cx="1738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BF261CD-E2D9-4E06-861F-E25D32E5ECD0}"/>
                  </a:ext>
                </a:extLst>
              </p14:cNvPr>
              <p14:cNvContentPartPr/>
              <p14:nvPr/>
            </p14:nvContentPartPr>
            <p14:xfrm>
              <a:off x="3212400" y="6187840"/>
              <a:ext cx="557280" cy="1144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BF261CD-E2D9-4E06-861F-E25D32E5ECD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922236" y="5928280"/>
                <a:ext cx="856808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9222B1E2-2999-45BB-96AE-89CE65D07857}"/>
                  </a:ext>
                </a:extLst>
              </p14:cNvPr>
              <p14:cNvContentPartPr/>
              <p14:nvPr/>
            </p14:nvContentPartPr>
            <p14:xfrm>
              <a:off x="5137680" y="5916400"/>
              <a:ext cx="942840" cy="4078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9222B1E2-2999-45BB-96AE-89CE65D07857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810442" y="5900928"/>
                <a:ext cx="1473116" cy="431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D1500A49-E6A6-4C24-8908-0E2EA7CD27AF}"/>
                  </a:ext>
                </a:extLst>
              </p14:cNvPr>
              <p14:cNvContentPartPr/>
              <p14:nvPr/>
            </p14:nvContentPartPr>
            <p14:xfrm>
              <a:off x="7164840" y="6120160"/>
              <a:ext cx="1504080" cy="3070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D1500A49-E6A6-4C24-8908-0E2EA7CD27AF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914640" y="5986600"/>
                <a:ext cx="176364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D101E238-1C20-40A4-8C6A-408BFCF266FC}"/>
                  </a:ext>
                </a:extLst>
              </p14:cNvPr>
              <p14:cNvContentPartPr/>
              <p14:nvPr/>
            </p14:nvContentPartPr>
            <p14:xfrm>
              <a:off x="6401640" y="5896960"/>
              <a:ext cx="313920" cy="5162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D101E238-1C20-40A4-8C6A-408BFCF266FC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6393000" y="5888320"/>
                <a:ext cx="3315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E780D1C1-B668-40A9-BDC6-F3B8F8728D77}"/>
                  </a:ext>
                </a:extLst>
              </p14:cNvPr>
              <p14:cNvContentPartPr/>
              <p14:nvPr/>
            </p14:nvContentPartPr>
            <p14:xfrm>
              <a:off x="4145160" y="5869600"/>
              <a:ext cx="421200" cy="4564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E780D1C1-B668-40A9-BDC6-F3B8F8728D7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4136160" y="5860600"/>
                <a:ext cx="4388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14:cNvPr>
              <p14:cNvContentPartPr/>
              <p14:nvPr/>
            </p14:nvContentPartPr>
            <p14:xfrm>
              <a:off x="2427960" y="3567040"/>
              <a:ext cx="320040" cy="360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380FC83-526B-4C36-8C72-352DED9F0F86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418960" y="3558400"/>
                <a:ext cx="33768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14:cNvPr>
              <p14:cNvContentPartPr/>
              <p14:nvPr/>
            </p14:nvContentPartPr>
            <p14:xfrm>
              <a:off x="2377560" y="4145200"/>
              <a:ext cx="349560" cy="3380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FBC6D28-D651-440D-8F98-C9E8C4297C05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368560" y="4136560"/>
                <a:ext cx="3672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CDFC0114-91A9-40CF-80BC-1847FFD692AF}"/>
                  </a:ext>
                </a:extLst>
              </p14:cNvPr>
              <p14:cNvContentPartPr/>
              <p14:nvPr/>
            </p14:nvContentPartPr>
            <p14:xfrm>
              <a:off x="2531640" y="5252560"/>
              <a:ext cx="156960" cy="3556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CDFC0114-91A9-40CF-80BC-1847FFD692A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523000" y="5243569"/>
                <a:ext cx="174600" cy="373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14:cNvPr>
              <p14:cNvContentPartPr/>
              <p14:nvPr/>
            </p14:nvContentPartPr>
            <p14:xfrm>
              <a:off x="2569440" y="4683400"/>
              <a:ext cx="214920" cy="44388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55AEBDDE-023B-46D7-AA3B-47C6F271B0B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60786" y="4674400"/>
                <a:ext cx="23259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EA317E5-7419-420A-B693-2982B5F2D85C}"/>
                  </a:ext>
                </a:extLst>
              </p14:cNvPr>
              <p14:cNvContentPartPr/>
              <p14:nvPr/>
            </p14:nvContentPartPr>
            <p14:xfrm>
              <a:off x="1482960" y="6004240"/>
              <a:ext cx="397440" cy="3438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EA317E5-7419-420A-B693-2982B5F2D85C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473960" y="5995600"/>
                <a:ext cx="41508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4F3D2ECC-D263-4D0B-ACB0-D83C90F08EBA}"/>
                  </a:ext>
                </a:extLst>
              </p14:cNvPr>
              <p14:cNvContentPartPr/>
              <p14:nvPr/>
            </p14:nvContentPartPr>
            <p14:xfrm>
              <a:off x="2965800" y="5922520"/>
              <a:ext cx="163800" cy="41580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4F3D2ECC-D263-4D0B-ACB0-D83C90F08EBA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956800" y="5913520"/>
                <a:ext cx="18144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F667859-8D52-4BF9-A9AA-4C6D5E35D080}"/>
                  </a:ext>
                </a:extLst>
              </p14:cNvPr>
              <p14:cNvContentPartPr/>
              <p14:nvPr/>
            </p14:nvContentPartPr>
            <p14:xfrm>
              <a:off x="3386640" y="6125920"/>
              <a:ext cx="103320" cy="432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F667859-8D52-4BF9-A9AA-4C6D5E35D080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377640" y="6117280"/>
                <a:ext cx="12096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2E1110B0-D214-4400-99DB-342935A88732}"/>
                  </a:ext>
                </a:extLst>
              </p14:cNvPr>
              <p14:cNvContentPartPr/>
              <p14:nvPr/>
            </p14:nvContentPartPr>
            <p14:xfrm>
              <a:off x="3596520" y="5953120"/>
              <a:ext cx="121680" cy="39132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2E1110B0-D214-4400-99DB-342935A88732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587905" y="5944472"/>
                <a:ext cx="139268" cy="408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D0276860-0337-4711-BC50-B6A284EEB41A}"/>
                  </a:ext>
                </a:extLst>
              </p14:cNvPr>
              <p14:cNvContentPartPr/>
              <p14:nvPr/>
            </p14:nvContentPartPr>
            <p14:xfrm>
              <a:off x="4763640" y="5945920"/>
              <a:ext cx="357840" cy="35388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D0276860-0337-4711-BC50-B6A284EEB41A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755000" y="5936920"/>
                <a:ext cx="3754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B215A202-4FE5-47BC-907F-07343B5248BB}"/>
                  </a:ext>
                </a:extLst>
              </p14:cNvPr>
              <p14:cNvContentPartPr/>
              <p14:nvPr/>
            </p14:nvContentPartPr>
            <p14:xfrm>
              <a:off x="6179160" y="5926120"/>
              <a:ext cx="140400" cy="36792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B215A202-4FE5-47BC-907F-07343B5248BB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6170183" y="5917120"/>
                <a:ext cx="157995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11C7174-93AD-49B6-B30A-EA86200C9250}"/>
                  </a:ext>
                </a:extLst>
              </p14:cNvPr>
              <p14:cNvContentPartPr/>
              <p14:nvPr/>
            </p14:nvContentPartPr>
            <p14:xfrm>
              <a:off x="6922200" y="6004240"/>
              <a:ext cx="159480" cy="42048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11C7174-93AD-49B6-B30A-EA86200C9250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913200" y="5995593"/>
                <a:ext cx="177120" cy="4381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633555F7-39EE-456C-AACA-B1A9C01F2667}"/>
                  </a:ext>
                </a:extLst>
              </p14:cNvPr>
              <p14:cNvContentPartPr/>
              <p14:nvPr/>
            </p14:nvContentPartPr>
            <p14:xfrm>
              <a:off x="7456440" y="6075520"/>
              <a:ext cx="275760" cy="3142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633555F7-39EE-456C-AACA-B1A9C01F2667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7447800" y="6066880"/>
                <a:ext cx="293400" cy="33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630A11F5-D60D-4241-95D4-DEBE47479887}"/>
                  </a:ext>
                </a:extLst>
              </p14:cNvPr>
              <p14:cNvContentPartPr/>
              <p14:nvPr/>
            </p14:nvContentPartPr>
            <p14:xfrm>
              <a:off x="8285520" y="5979400"/>
              <a:ext cx="136800" cy="43416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630A11F5-D60D-4241-95D4-DEBE4747988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8276880" y="5970760"/>
                <a:ext cx="154440" cy="4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8678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703E00-4410-4A25-892C-59F957D215CA}"/>
                  </a:ext>
                </a:extLst>
              </p14:cNvPr>
              <p14:cNvContentPartPr/>
              <p14:nvPr/>
            </p14:nvContentPartPr>
            <p14:xfrm>
              <a:off x="296040" y="104200"/>
              <a:ext cx="627480" cy="464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703E00-4410-4A25-892C-59F957D215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395" y="95560"/>
                <a:ext cx="64513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E694D2B-3DCF-41C4-A209-16738D9D72C9}"/>
                  </a:ext>
                </a:extLst>
              </p14:cNvPr>
              <p14:cNvContentPartPr/>
              <p14:nvPr/>
            </p14:nvContentPartPr>
            <p14:xfrm>
              <a:off x="2305920" y="357280"/>
              <a:ext cx="915840" cy="20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E694D2B-3DCF-41C4-A209-16738D9D72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7280" y="348280"/>
                <a:ext cx="9334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47A688-D19A-4FEF-824C-E4AA829AFE2E}"/>
                  </a:ext>
                </a:extLst>
              </p14:cNvPr>
              <p14:cNvContentPartPr/>
              <p14:nvPr/>
            </p14:nvContentPartPr>
            <p14:xfrm>
              <a:off x="1288200" y="166480"/>
              <a:ext cx="717480" cy="397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47A688-D19A-4FEF-824C-E4AA829AFE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9200" y="157480"/>
                <a:ext cx="7351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5CD62EE-5ADE-43FF-97AA-A7BC3624ED79}"/>
                  </a:ext>
                </a:extLst>
              </p14:cNvPr>
              <p14:cNvContentPartPr/>
              <p14:nvPr/>
            </p14:nvContentPartPr>
            <p14:xfrm>
              <a:off x="3550080" y="250000"/>
              <a:ext cx="630000" cy="280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5CD62EE-5ADE-43FF-97AA-A7BC3624ED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1435" y="241000"/>
                <a:ext cx="64765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C650F4D-C85D-4483-B7E2-621C40ED58EC}"/>
                  </a:ext>
                </a:extLst>
              </p14:cNvPr>
              <p14:cNvContentPartPr/>
              <p14:nvPr/>
            </p14:nvContentPartPr>
            <p14:xfrm>
              <a:off x="4448640" y="232720"/>
              <a:ext cx="1904400" cy="512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C650F4D-C85D-4483-B7E2-621C40ED58E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40000" y="223720"/>
                <a:ext cx="192204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2C719EE-6BBD-4E71-9BE8-9D13EC74B214}"/>
                  </a:ext>
                </a:extLst>
              </p14:cNvPr>
              <p14:cNvContentPartPr/>
              <p14:nvPr/>
            </p14:nvContentPartPr>
            <p14:xfrm>
              <a:off x="6620520" y="410200"/>
              <a:ext cx="417240" cy="143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2C719EE-6BBD-4E71-9BE8-9D13EC74B2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11520" y="401200"/>
                <a:ext cx="43488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037E1C0-B2A6-498E-A1E9-EE7689137B0A}"/>
                  </a:ext>
                </a:extLst>
              </p14:cNvPr>
              <p14:cNvContentPartPr/>
              <p14:nvPr/>
            </p14:nvContentPartPr>
            <p14:xfrm>
              <a:off x="1302600" y="928240"/>
              <a:ext cx="132120" cy="21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037E1C0-B2A6-498E-A1E9-EE7689137B0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93960" y="919600"/>
                <a:ext cx="1497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716B118-9E9D-4EFC-947F-C8668A2D49C5}"/>
                  </a:ext>
                </a:extLst>
              </p14:cNvPr>
              <p14:cNvContentPartPr/>
              <p14:nvPr/>
            </p14:nvContentPartPr>
            <p14:xfrm>
              <a:off x="1311240" y="1015720"/>
              <a:ext cx="134280" cy="16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716B118-9E9D-4EFC-947F-C8668A2D49C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02600" y="1007080"/>
                <a:ext cx="15192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14D8DEE-B30B-4565-8ADE-3092B91593CF}"/>
                  </a:ext>
                </a:extLst>
              </p14:cNvPr>
              <p14:cNvContentPartPr/>
              <p14:nvPr/>
            </p14:nvContentPartPr>
            <p14:xfrm>
              <a:off x="467760" y="790720"/>
              <a:ext cx="635040" cy="358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14D8DEE-B30B-4565-8ADE-3092B91593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9120" y="781720"/>
                <a:ext cx="65268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11BDC69-5B92-4D7D-8081-229BDE28DD68}"/>
                  </a:ext>
                </a:extLst>
              </p14:cNvPr>
              <p14:cNvContentPartPr/>
              <p14:nvPr/>
            </p14:nvContentPartPr>
            <p14:xfrm>
              <a:off x="1686000" y="799360"/>
              <a:ext cx="483840" cy="437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11BDC69-5B92-4D7D-8081-229BDE28DD6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77007" y="790360"/>
                <a:ext cx="501467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1C2DBEB-5CD3-4847-8404-745605C7BE1D}"/>
                  </a:ext>
                </a:extLst>
              </p14:cNvPr>
              <p14:cNvContentPartPr/>
              <p14:nvPr/>
            </p14:nvContentPartPr>
            <p14:xfrm>
              <a:off x="2335080" y="879280"/>
              <a:ext cx="135000" cy="75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1C2DBEB-5CD3-4847-8404-745605C7BE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26440" y="870280"/>
                <a:ext cx="1526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0EFB46A-B5F1-4B29-BA57-DB990A9293D5}"/>
                  </a:ext>
                </a:extLst>
              </p14:cNvPr>
              <p14:cNvContentPartPr/>
              <p14:nvPr/>
            </p14:nvContentPartPr>
            <p14:xfrm>
              <a:off x="2568000" y="862000"/>
              <a:ext cx="527040" cy="333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0EFB46A-B5F1-4B29-BA57-DB990A9293D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59000" y="853360"/>
                <a:ext cx="5446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16EB7EC-65A3-44E7-98AB-554F41940585}"/>
                  </a:ext>
                </a:extLst>
              </p14:cNvPr>
              <p14:cNvContentPartPr/>
              <p14:nvPr/>
            </p14:nvContentPartPr>
            <p14:xfrm>
              <a:off x="2291880" y="1009240"/>
              <a:ext cx="168480" cy="1764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16EB7EC-65A3-44E7-98AB-554F4194058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82880" y="1000258"/>
                <a:ext cx="186120" cy="1940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703E00-4410-4A25-892C-59F957D215CA}"/>
                  </a:ext>
                </a:extLst>
              </p14:cNvPr>
              <p14:cNvContentPartPr/>
              <p14:nvPr/>
            </p14:nvContentPartPr>
            <p14:xfrm>
              <a:off x="296040" y="104200"/>
              <a:ext cx="627480" cy="464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703E00-4410-4A25-892C-59F957D215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395" y="95560"/>
                <a:ext cx="64513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E694D2B-3DCF-41C4-A209-16738D9D72C9}"/>
                  </a:ext>
                </a:extLst>
              </p14:cNvPr>
              <p14:cNvContentPartPr/>
              <p14:nvPr/>
            </p14:nvContentPartPr>
            <p14:xfrm>
              <a:off x="2305920" y="357280"/>
              <a:ext cx="915840" cy="20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E694D2B-3DCF-41C4-A209-16738D9D72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7280" y="348280"/>
                <a:ext cx="9334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47A688-D19A-4FEF-824C-E4AA829AFE2E}"/>
                  </a:ext>
                </a:extLst>
              </p14:cNvPr>
              <p14:cNvContentPartPr/>
              <p14:nvPr/>
            </p14:nvContentPartPr>
            <p14:xfrm>
              <a:off x="1288200" y="166480"/>
              <a:ext cx="717480" cy="397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47A688-D19A-4FEF-824C-E4AA829AFE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9200" y="157480"/>
                <a:ext cx="7351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5CD62EE-5ADE-43FF-97AA-A7BC3624ED79}"/>
                  </a:ext>
                </a:extLst>
              </p14:cNvPr>
              <p14:cNvContentPartPr/>
              <p14:nvPr/>
            </p14:nvContentPartPr>
            <p14:xfrm>
              <a:off x="3550080" y="250000"/>
              <a:ext cx="630000" cy="280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5CD62EE-5ADE-43FF-97AA-A7BC3624ED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1435" y="241000"/>
                <a:ext cx="64765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C650F4D-C85D-4483-B7E2-621C40ED58EC}"/>
                  </a:ext>
                </a:extLst>
              </p14:cNvPr>
              <p14:cNvContentPartPr/>
              <p14:nvPr/>
            </p14:nvContentPartPr>
            <p14:xfrm>
              <a:off x="4448640" y="232720"/>
              <a:ext cx="1904400" cy="512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C650F4D-C85D-4483-B7E2-621C40ED58E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40000" y="223720"/>
                <a:ext cx="192204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2C719EE-6BBD-4E71-9BE8-9D13EC74B214}"/>
                  </a:ext>
                </a:extLst>
              </p14:cNvPr>
              <p14:cNvContentPartPr/>
              <p14:nvPr/>
            </p14:nvContentPartPr>
            <p14:xfrm>
              <a:off x="6620520" y="410200"/>
              <a:ext cx="417240" cy="143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2C719EE-6BBD-4E71-9BE8-9D13EC74B2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11520" y="401200"/>
                <a:ext cx="43488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037E1C0-B2A6-498E-A1E9-EE7689137B0A}"/>
                  </a:ext>
                </a:extLst>
              </p14:cNvPr>
              <p14:cNvContentPartPr/>
              <p14:nvPr/>
            </p14:nvContentPartPr>
            <p14:xfrm>
              <a:off x="1302600" y="928240"/>
              <a:ext cx="132120" cy="21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037E1C0-B2A6-498E-A1E9-EE7689137B0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93960" y="919600"/>
                <a:ext cx="1497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716B118-9E9D-4EFC-947F-C8668A2D49C5}"/>
                  </a:ext>
                </a:extLst>
              </p14:cNvPr>
              <p14:cNvContentPartPr/>
              <p14:nvPr/>
            </p14:nvContentPartPr>
            <p14:xfrm>
              <a:off x="1311240" y="1015720"/>
              <a:ext cx="134280" cy="16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716B118-9E9D-4EFC-947F-C8668A2D49C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02600" y="1007080"/>
                <a:ext cx="15192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14D8DEE-B30B-4565-8ADE-3092B91593CF}"/>
                  </a:ext>
                </a:extLst>
              </p14:cNvPr>
              <p14:cNvContentPartPr/>
              <p14:nvPr/>
            </p14:nvContentPartPr>
            <p14:xfrm>
              <a:off x="467760" y="790720"/>
              <a:ext cx="635040" cy="358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14D8DEE-B30B-4565-8ADE-3092B91593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9120" y="781720"/>
                <a:ext cx="65268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11BDC69-5B92-4D7D-8081-229BDE28DD68}"/>
                  </a:ext>
                </a:extLst>
              </p14:cNvPr>
              <p14:cNvContentPartPr/>
              <p14:nvPr/>
            </p14:nvContentPartPr>
            <p14:xfrm>
              <a:off x="1686000" y="799360"/>
              <a:ext cx="483840" cy="437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11BDC69-5B92-4D7D-8081-229BDE28DD6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77007" y="790360"/>
                <a:ext cx="501467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1C2DBEB-5CD3-4847-8404-745605C7BE1D}"/>
                  </a:ext>
                </a:extLst>
              </p14:cNvPr>
              <p14:cNvContentPartPr/>
              <p14:nvPr/>
            </p14:nvContentPartPr>
            <p14:xfrm>
              <a:off x="2335080" y="879280"/>
              <a:ext cx="135000" cy="75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1C2DBEB-5CD3-4847-8404-745605C7BE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26440" y="870280"/>
                <a:ext cx="1526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0EFB46A-B5F1-4B29-BA57-DB990A9293D5}"/>
                  </a:ext>
                </a:extLst>
              </p14:cNvPr>
              <p14:cNvContentPartPr/>
              <p14:nvPr/>
            </p14:nvContentPartPr>
            <p14:xfrm>
              <a:off x="2568000" y="862000"/>
              <a:ext cx="527040" cy="333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0EFB46A-B5F1-4B29-BA57-DB990A9293D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59000" y="853360"/>
                <a:ext cx="5446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16EB7EC-65A3-44E7-98AB-554F41940585}"/>
                  </a:ext>
                </a:extLst>
              </p14:cNvPr>
              <p14:cNvContentPartPr/>
              <p14:nvPr/>
            </p14:nvContentPartPr>
            <p14:xfrm>
              <a:off x="2291880" y="1009240"/>
              <a:ext cx="168480" cy="1764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16EB7EC-65A3-44E7-98AB-554F4194058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82880" y="1000258"/>
                <a:ext cx="186120" cy="194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AEDD30-7A97-4653-98CD-CE86F2E17303}"/>
                  </a:ext>
                </a:extLst>
              </p14:cNvPr>
              <p14:cNvContentPartPr/>
              <p14:nvPr/>
            </p14:nvContentPartPr>
            <p14:xfrm>
              <a:off x="3167760" y="1120480"/>
              <a:ext cx="82440" cy="146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AEDD30-7A97-4653-98CD-CE86F2E1730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58760" y="1111840"/>
                <a:ext cx="1000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4AC29E0-A551-4398-87B7-1D7C6263E4F1}"/>
                  </a:ext>
                </a:extLst>
              </p14:cNvPr>
              <p14:cNvContentPartPr/>
              <p14:nvPr/>
            </p14:nvContentPartPr>
            <p14:xfrm>
              <a:off x="3522720" y="1062160"/>
              <a:ext cx="298800" cy="11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4AC29E0-A551-4398-87B7-1D7C6263E4F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13720" y="1053520"/>
                <a:ext cx="316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DCC5E67-5647-471F-9B9A-67415E6E39D0}"/>
                  </a:ext>
                </a:extLst>
              </p14:cNvPr>
              <p14:cNvContentPartPr/>
              <p14:nvPr/>
            </p14:nvContentPartPr>
            <p14:xfrm>
              <a:off x="3935640" y="859480"/>
              <a:ext cx="735120" cy="358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DCC5E67-5647-471F-9B9A-67415E6E39D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27000" y="850480"/>
                <a:ext cx="75276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2223D9A-19E6-4214-BA5B-103D928F6E7E}"/>
                  </a:ext>
                </a:extLst>
              </p14:cNvPr>
              <p14:cNvContentPartPr/>
              <p14:nvPr/>
            </p14:nvContentPartPr>
            <p14:xfrm>
              <a:off x="5266560" y="972160"/>
              <a:ext cx="414720" cy="280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2223D9A-19E6-4214-BA5B-103D928F6E7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57568" y="963160"/>
                <a:ext cx="432345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6762AD3-0C8A-4AC1-B37D-62B4D0F60948}"/>
                  </a:ext>
                </a:extLst>
              </p14:cNvPr>
              <p14:cNvContentPartPr/>
              <p14:nvPr/>
            </p14:nvContentPartPr>
            <p14:xfrm>
              <a:off x="4992240" y="885760"/>
              <a:ext cx="178200" cy="3758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6762AD3-0C8A-4AC1-B37D-62B4D0F6094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83600" y="876760"/>
                <a:ext cx="19584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847C449-BD36-49CE-8338-BAAB8199A3FA}"/>
                  </a:ext>
                </a:extLst>
              </p14:cNvPr>
              <p14:cNvContentPartPr/>
              <p14:nvPr/>
            </p14:nvContentPartPr>
            <p14:xfrm>
              <a:off x="5806560" y="1141720"/>
              <a:ext cx="97560" cy="1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847C449-BD36-49CE-8338-BAAB8199A3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97560" y="1132720"/>
                <a:ext cx="11520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89BA3CB-503C-4017-BD9F-7A74119B8D09}"/>
                  </a:ext>
                </a:extLst>
              </p14:cNvPr>
              <p14:cNvContentPartPr/>
              <p14:nvPr/>
            </p14:nvContentPartPr>
            <p14:xfrm>
              <a:off x="5783520" y="1207960"/>
              <a:ext cx="91800" cy="13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89BA3CB-503C-4017-BD9F-7A74119B8D0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4520" y="1199320"/>
                <a:ext cx="10944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10B1F02-85F3-481D-9550-1F4690C15F50}"/>
                  </a:ext>
                </a:extLst>
              </p14:cNvPr>
              <p14:cNvContentPartPr/>
              <p14:nvPr/>
            </p14:nvContentPartPr>
            <p14:xfrm>
              <a:off x="6061800" y="948040"/>
              <a:ext cx="575640" cy="3146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10B1F02-85F3-481D-9550-1F4690C15F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52800" y="939400"/>
                <a:ext cx="59328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740D58E-EDDE-4F99-AD93-A77EAB4FC7E1}"/>
                  </a:ext>
                </a:extLst>
              </p14:cNvPr>
              <p14:cNvContentPartPr/>
              <p14:nvPr/>
            </p14:nvContentPartPr>
            <p14:xfrm>
              <a:off x="7245840" y="1034440"/>
              <a:ext cx="489600" cy="405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740D58E-EDDE-4F99-AD93-A77EAB4FC7E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37194" y="1025440"/>
                <a:ext cx="507253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3B0960C-4CE0-4D21-85E1-447E0FDDC1A4}"/>
                  </a:ext>
                </a:extLst>
              </p14:cNvPr>
              <p14:cNvContentPartPr/>
              <p14:nvPr/>
            </p14:nvContentPartPr>
            <p14:xfrm>
              <a:off x="6772080" y="970720"/>
              <a:ext cx="396720" cy="4204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3B0960C-4CE0-4D21-85E1-447E0FDDC1A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63440" y="962080"/>
                <a:ext cx="41436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477CE52-6A65-4094-91AF-18403958C4D5}"/>
                  </a:ext>
                </a:extLst>
              </p14:cNvPr>
              <p14:cNvContentPartPr/>
              <p14:nvPr/>
            </p14:nvContentPartPr>
            <p14:xfrm>
              <a:off x="7801320" y="949480"/>
              <a:ext cx="455760" cy="3517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477CE52-6A65-4094-91AF-18403958C4D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792680" y="940831"/>
                <a:ext cx="473400" cy="369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C13E056-7287-4A44-916B-B7EC27EF75BB}"/>
                  </a:ext>
                </a:extLst>
              </p14:cNvPr>
              <p14:cNvContentPartPr/>
              <p14:nvPr/>
            </p14:nvContentPartPr>
            <p14:xfrm>
              <a:off x="8326920" y="1115080"/>
              <a:ext cx="123840" cy="1292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C13E056-7287-4A44-916B-B7EC27EF75B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18280" y="1106440"/>
                <a:ext cx="141480" cy="14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014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14:cNvPr>
              <p14:cNvContentPartPr/>
              <p14:nvPr/>
            </p14:nvContentPartPr>
            <p14:xfrm>
              <a:off x="416280" y="822760"/>
              <a:ext cx="2010960" cy="577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280" y="805120"/>
                <a:ext cx="204660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14:cNvPr>
              <p14:cNvContentPartPr/>
              <p14:nvPr/>
            </p14:nvContentPartPr>
            <p14:xfrm>
              <a:off x="3398880" y="853000"/>
              <a:ext cx="34920" cy="39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1240" y="835000"/>
                <a:ext cx="70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14:cNvPr>
              <p14:cNvContentPartPr/>
              <p14:nvPr/>
            </p14:nvContentPartPr>
            <p14:xfrm>
              <a:off x="3644040" y="792160"/>
              <a:ext cx="876240" cy="54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6400" y="774520"/>
                <a:ext cx="911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14:cNvPr>
              <p14:cNvContentPartPr/>
              <p14:nvPr/>
            </p14:nvContentPartPr>
            <p14:xfrm>
              <a:off x="2801640" y="891880"/>
              <a:ext cx="419400" cy="371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985" y="874240"/>
                <a:ext cx="455071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14:cNvPr>
              <p14:cNvContentPartPr/>
              <p14:nvPr/>
            </p14:nvContentPartPr>
            <p14:xfrm>
              <a:off x="4774800" y="130480"/>
              <a:ext cx="271080" cy="1009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57160" y="112840"/>
                <a:ext cx="30672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14:cNvPr>
              <p14:cNvContentPartPr/>
              <p14:nvPr/>
            </p14:nvContentPartPr>
            <p14:xfrm>
              <a:off x="6295440" y="497320"/>
              <a:ext cx="160560" cy="401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7440" y="479680"/>
                <a:ext cx="1962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14:cNvPr>
              <p14:cNvContentPartPr/>
              <p14:nvPr/>
            </p14:nvContentPartPr>
            <p14:xfrm>
              <a:off x="5892240" y="507760"/>
              <a:ext cx="112320" cy="2710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4543" y="489760"/>
                <a:ext cx="148075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14:cNvPr>
              <p14:cNvContentPartPr/>
              <p14:nvPr/>
            </p14:nvContentPartPr>
            <p14:xfrm>
              <a:off x="5180880" y="507760"/>
              <a:ext cx="598320" cy="351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63229" y="489760"/>
                <a:ext cx="633981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14:cNvPr>
              <p14:cNvContentPartPr/>
              <p14:nvPr/>
            </p14:nvContentPartPr>
            <p14:xfrm>
              <a:off x="7142160" y="1117600"/>
              <a:ext cx="1562040" cy="540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24520" y="1099600"/>
                <a:ext cx="159768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14:cNvPr>
              <p14:cNvContentPartPr/>
              <p14:nvPr/>
            </p14:nvContentPartPr>
            <p14:xfrm>
              <a:off x="5455560" y="1007080"/>
              <a:ext cx="1482840" cy="437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7920" y="989080"/>
                <a:ext cx="1518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14:cNvPr>
              <p14:cNvContentPartPr/>
              <p14:nvPr/>
            </p14:nvContentPartPr>
            <p14:xfrm>
              <a:off x="4519560" y="2044960"/>
              <a:ext cx="569160" cy="475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01560" y="2026960"/>
                <a:ext cx="60480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14:cNvPr>
              <p14:cNvContentPartPr/>
              <p14:nvPr/>
            </p14:nvContentPartPr>
            <p14:xfrm>
              <a:off x="3200160" y="2155840"/>
              <a:ext cx="994320" cy="445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82160" y="2137840"/>
                <a:ext cx="102996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14:cNvPr>
              <p14:cNvContentPartPr/>
              <p14:nvPr/>
            </p14:nvContentPartPr>
            <p14:xfrm>
              <a:off x="2343360" y="2163400"/>
              <a:ext cx="684360" cy="449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25711" y="2145746"/>
                <a:ext cx="720019" cy="485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14:cNvPr>
              <p14:cNvContentPartPr/>
              <p14:nvPr/>
            </p14:nvContentPartPr>
            <p14:xfrm>
              <a:off x="1350120" y="2214520"/>
              <a:ext cx="700560" cy="43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2480" y="2196880"/>
                <a:ext cx="73620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14:cNvPr>
              <p14:cNvContentPartPr/>
              <p14:nvPr/>
            </p14:nvContentPartPr>
            <p14:xfrm>
              <a:off x="5313360" y="2102920"/>
              <a:ext cx="727200" cy="42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95369" y="2084920"/>
                <a:ext cx="762822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14:cNvPr>
              <p14:cNvContentPartPr/>
              <p14:nvPr/>
            </p14:nvContentPartPr>
            <p14:xfrm>
              <a:off x="6374280" y="2102920"/>
              <a:ext cx="1530000" cy="586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56280" y="2084920"/>
                <a:ext cx="156564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14:cNvPr>
              <p14:cNvContentPartPr/>
              <p14:nvPr/>
            </p14:nvContentPartPr>
            <p14:xfrm>
              <a:off x="630120" y="3088240"/>
              <a:ext cx="30240" cy="1861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2120" y="3070240"/>
                <a:ext cx="658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14:cNvPr>
              <p14:cNvContentPartPr/>
              <p14:nvPr/>
            </p14:nvContentPartPr>
            <p14:xfrm>
              <a:off x="619320" y="2854600"/>
              <a:ext cx="36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1320" y="283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14:cNvPr>
              <p14:cNvContentPartPr/>
              <p14:nvPr/>
            </p14:nvContentPartPr>
            <p14:xfrm>
              <a:off x="792120" y="3107680"/>
              <a:ext cx="284400" cy="163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74120" y="3089680"/>
                <a:ext cx="3200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14:cNvPr>
              <p14:cNvContentPartPr/>
              <p14:nvPr/>
            </p14:nvContentPartPr>
            <p14:xfrm>
              <a:off x="1645680" y="2957560"/>
              <a:ext cx="1646280" cy="4946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27680" y="2939573"/>
                <a:ext cx="1681920" cy="5302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7589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703E00-4410-4A25-892C-59F957D215CA}"/>
                  </a:ext>
                </a:extLst>
              </p14:cNvPr>
              <p14:cNvContentPartPr/>
              <p14:nvPr/>
            </p14:nvContentPartPr>
            <p14:xfrm>
              <a:off x="296040" y="104200"/>
              <a:ext cx="627480" cy="464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703E00-4410-4A25-892C-59F957D215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395" y="95560"/>
                <a:ext cx="64513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E694D2B-3DCF-41C4-A209-16738D9D72C9}"/>
                  </a:ext>
                </a:extLst>
              </p14:cNvPr>
              <p14:cNvContentPartPr/>
              <p14:nvPr/>
            </p14:nvContentPartPr>
            <p14:xfrm>
              <a:off x="2305920" y="357280"/>
              <a:ext cx="915840" cy="20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E694D2B-3DCF-41C4-A209-16738D9D72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7280" y="348280"/>
                <a:ext cx="9334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47A688-D19A-4FEF-824C-E4AA829AFE2E}"/>
                  </a:ext>
                </a:extLst>
              </p14:cNvPr>
              <p14:cNvContentPartPr/>
              <p14:nvPr/>
            </p14:nvContentPartPr>
            <p14:xfrm>
              <a:off x="1288200" y="166480"/>
              <a:ext cx="717480" cy="397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47A688-D19A-4FEF-824C-E4AA829AFE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9200" y="157480"/>
                <a:ext cx="7351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5CD62EE-5ADE-43FF-97AA-A7BC3624ED79}"/>
                  </a:ext>
                </a:extLst>
              </p14:cNvPr>
              <p14:cNvContentPartPr/>
              <p14:nvPr/>
            </p14:nvContentPartPr>
            <p14:xfrm>
              <a:off x="3550080" y="250000"/>
              <a:ext cx="630000" cy="280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5CD62EE-5ADE-43FF-97AA-A7BC3624ED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1435" y="241000"/>
                <a:ext cx="64765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C650F4D-C85D-4483-B7E2-621C40ED58EC}"/>
                  </a:ext>
                </a:extLst>
              </p14:cNvPr>
              <p14:cNvContentPartPr/>
              <p14:nvPr/>
            </p14:nvContentPartPr>
            <p14:xfrm>
              <a:off x="4448640" y="232720"/>
              <a:ext cx="1904400" cy="512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C650F4D-C85D-4483-B7E2-621C40ED58E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40000" y="223720"/>
                <a:ext cx="192204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2C719EE-6BBD-4E71-9BE8-9D13EC74B214}"/>
                  </a:ext>
                </a:extLst>
              </p14:cNvPr>
              <p14:cNvContentPartPr/>
              <p14:nvPr/>
            </p14:nvContentPartPr>
            <p14:xfrm>
              <a:off x="6620520" y="410200"/>
              <a:ext cx="417240" cy="143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2C719EE-6BBD-4E71-9BE8-9D13EC74B2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11520" y="401200"/>
                <a:ext cx="43488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037E1C0-B2A6-498E-A1E9-EE7689137B0A}"/>
                  </a:ext>
                </a:extLst>
              </p14:cNvPr>
              <p14:cNvContentPartPr/>
              <p14:nvPr/>
            </p14:nvContentPartPr>
            <p14:xfrm>
              <a:off x="1302600" y="928240"/>
              <a:ext cx="132120" cy="21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037E1C0-B2A6-498E-A1E9-EE7689137B0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93960" y="919600"/>
                <a:ext cx="1497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716B118-9E9D-4EFC-947F-C8668A2D49C5}"/>
                  </a:ext>
                </a:extLst>
              </p14:cNvPr>
              <p14:cNvContentPartPr/>
              <p14:nvPr/>
            </p14:nvContentPartPr>
            <p14:xfrm>
              <a:off x="1311240" y="1015720"/>
              <a:ext cx="134280" cy="16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716B118-9E9D-4EFC-947F-C8668A2D49C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02600" y="1007080"/>
                <a:ext cx="15192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14D8DEE-B30B-4565-8ADE-3092B91593CF}"/>
                  </a:ext>
                </a:extLst>
              </p14:cNvPr>
              <p14:cNvContentPartPr/>
              <p14:nvPr/>
            </p14:nvContentPartPr>
            <p14:xfrm>
              <a:off x="467760" y="790720"/>
              <a:ext cx="635040" cy="358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14D8DEE-B30B-4565-8ADE-3092B91593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9120" y="781720"/>
                <a:ext cx="65268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11BDC69-5B92-4D7D-8081-229BDE28DD68}"/>
                  </a:ext>
                </a:extLst>
              </p14:cNvPr>
              <p14:cNvContentPartPr/>
              <p14:nvPr/>
            </p14:nvContentPartPr>
            <p14:xfrm>
              <a:off x="1686000" y="799360"/>
              <a:ext cx="483840" cy="437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11BDC69-5B92-4D7D-8081-229BDE28DD6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77007" y="790360"/>
                <a:ext cx="501467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1C2DBEB-5CD3-4847-8404-745605C7BE1D}"/>
                  </a:ext>
                </a:extLst>
              </p14:cNvPr>
              <p14:cNvContentPartPr/>
              <p14:nvPr/>
            </p14:nvContentPartPr>
            <p14:xfrm>
              <a:off x="2335080" y="879280"/>
              <a:ext cx="135000" cy="75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1C2DBEB-5CD3-4847-8404-745605C7BE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26440" y="870280"/>
                <a:ext cx="1526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0EFB46A-B5F1-4B29-BA57-DB990A9293D5}"/>
                  </a:ext>
                </a:extLst>
              </p14:cNvPr>
              <p14:cNvContentPartPr/>
              <p14:nvPr/>
            </p14:nvContentPartPr>
            <p14:xfrm>
              <a:off x="2568000" y="862000"/>
              <a:ext cx="527040" cy="333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0EFB46A-B5F1-4B29-BA57-DB990A9293D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59000" y="853360"/>
                <a:ext cx="5446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16EB7EC-65A3-44E7-98AB-554F41940585}"/>
                  </a:ext>
                </a:extLst>
              </p14:cNvPr>
              <p14:cNvContentPartPr/>
              <p14:nvPr/>
            </p14:nvContentPartPr>
            <p14:xfrm>
              <a:off x="2291880" y="1009240"/>
              <a:ext cx="168480" cy="1764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16EB7EC-65A3-44E7-98AB-554F4194058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82880" y="1000258"/>
                <a:ext cx="186120" cy="194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AEDD30-7A97-4653-98CD-CE86F2E17303}"/>
                  </a:ext>
                </a:extLst>
              </p14:cNvPr>
              <p14:cNvContentPartPr/>
              <p14:nvPr/>
            </p14:nvContentPartPr>
            <p14:xfrm>
              <a:off x="3167760" y="1120480"/>
              <a:ext cx="82440" cy="146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AEDD30-7A97-4653-98CD-CE86F2E1730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58760" y="1111840"/>
                <a:ext cx="1000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4AC29E0-A551-4398-87B7-1D7C6263E4F1}"/>
                  </a:ext>
                </a:extLst>
              </p14:cNvPr>
              <p14:cNvContentPartPr/>
              <p14:nvPr/>
            </p14:nvContentPartPr>
            <p14:xfrm>
              <a:off x="3522720" y="1062160"/>
              <a:ext cx="298800" cy="11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4AC29E0-A551-4398-87B7-1D7C6263E4F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13720" y="1053520"/>
                <a:ext cx="316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DCC5E67-5647-471F-9B9A-67415E6E39D0}"/>
                  </a:ext>
                </a:extLst>
              </p14:cNvPr>
              <p14:cNvContentPartPr/>
              <p14:nvPr/>
            </p14:nvContentPartPr>
            <p14:xfrm>
              <a:off x="3935640" y="859480"/>
              <a:ext cx="735120" cy="358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DCC5E67-5647-471F-9B9A-67415E6E39D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27000" y="850480"/>
                <a:ext cx="75276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2223D9A-19E6-4214-BA5B-103D928F6E7E}"/>
                  </a:ext>
                </a:extLst>
              </p14:cNvPr>
              <p14:cNvContentPartPr/>
              <p14:nvPr/>
            </p14:nvContentPartPr>
            <p14:xfrm>
              <a:off x="5266560" y="972160"/>
              <a:ext cx="414720" cy="280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2223D9A-19E6-4214-BA5B-103D928F6E7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57568" y="963160"/>
                <a:ext cx="432345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6762AD3-0C8A-4AC1-B37D-62B4D0F60948}"/>
                  </a:ext>
                </a:extLst>
              </p14:cNvPr>
              <p14:cNvContentPartPr/>
              <p14:nvPr/>
            </p14:nvContentPartPr>
            <p14:xfrm>
              <a:off x="4992240" y="885760"/>
              <a:ext cx="178200" cy="3758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6762AD3-0C8A-4AC1-B37D-62B4D0F6094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83600" y="876760"/>
                <a:ext cx="19584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847C449-BD36-49CE-8338-BAAB8199A3FA}"/>
                  </a:ext>
                </a:extLst>
              </p14:cNvPr>
              <p14:cNvContentPartPr/>
              <p14:nvPr/>
            </p14:nvContentPartPr>
            <p14:xfrm>
              <a:off x="5806560" y="1141720"/>
              <a:ext cx="97560" cy="1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847C449-BD36-49CE-8338-BAAB8199A3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97560" y="1132720"/>
                <a:ext cx="11520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89BA3CB-503C-4017-BD9F-7A74119B8D09}"/>
                  </a:ext>
                </a:extLst>
              </p14:cNvPr>
              <p14:cNvContentPartPr/>
              <p14:nvPr/>
            </p14:nvContentPartPr>
            <p14:xfrm>
              <a:off x="5783520" y="1207960"/>
              <a:ext cx="91800" cy="13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89BA3CB-503C-4017-BD9F-7A74119B8D0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4520" y="1199320"/>
                <a:ext cx="10944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10B1F02-85F3-481D-9550-1F4690C15F50}"/>
                  </a:ext>
                </a:extLst>
              </p14:cNvPr>
              <p14:cNvContentPartPr/>
              <p14:nvPr/>
            </p14:nvContentPartPr>
            <p14:xfrm>
              <a:off x="6061800" y="948040"/>
              <a:ext cx="575640" cy="3146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10B1F02-85F3-481D-9550-1F4690C15F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52800" y="939400"/>
                <a:ext cx="59328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740D58E-EDDE-4F99-AD93-A77EAB4FC7E1}"/>
                  </a:ext>
                </a:extLst>
              </p14:cNvPr>
              <p14:cNvContentPartPr/>
              <p14:nvPr/>
            </p14:nvContentPartPr>
            <p14:xfrm>
              <a:off x="7245840" y="1034440"/>
              <a:ext cx="489600" cy="405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740D58E-EDDE-4F99-AD93-A77EAB4FC7E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37194" y="1025440"/>
                <a:ext cx="507253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3B0960C-4CE0-4D21-85E1-447E0FDDC1A4}"/>
                  </a:ext>
                </a:extLst>
              </p14:cNvPr>
              <p14:cNvContentPartPr/>
              <p14:nvPr/>
            </p14:nvContentPartPr>
            <p14:xfrm>
              <a:off x="6772080" y="970720"/>
              <a:ext cx="396720" cy="4204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3B0960C-4CE0-4D21-85E1-447E0FDDC1A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63440" y="962080"/>
                <a:ext cx="41436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477CE52-6A65-4094-91AF-18403958C4D5}"/>
                  </a:ext>
                </a:extLst>
              </p14:cNvPr>
              <p14:cNvContentPartPr/>
              <p14:nvPr/>
            </p14:nvContentPartPr>
            <p14:xfrm>
              <a:off x="7801320" y="949480"/>
              <a:ext cx="455760" cy="3517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477CE52-6A65-4094-91AF-18403958C4D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792680" y="940831"/>
                <a:ext cx="473400" cy="369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C13E056-7287-4A44-916B-B7EC27EF75BB}"/>
                  </a:ext>
                </a:extLst>
              </p14:cNvPr>
              <p14:cNvContentPartPr/>
              <p14:nvPr/>
            </p14:nvContentPartPr>
            <p14:xfrm>
              <a:off x="8326920" y="1115080"/>
              <a:ext cx="123840" cy="1292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C13E056-7287-4A44-916B-B7EC27EF75B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18280" y="1106440"/>
                <a:ext cx="1414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EC6559D-F26D-4FC1-BDC8-40DC6E0AF540}"/>
                  </a:ext>
                </a:extLst>
              </p14:cNvPr>
              <p14:cNvContentPartPr/>
              <p14:nvPr/>
            </p14:nvContentPartPr>
            <p14:xfrm>
              <a:off x="2520840" y="1493800"/>
              <a:ext cx="192240" cy="2858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EC6559D-F26D-4FC1-BDC8-40DC6E0AF54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511840" y="1484800"/>
                <a:ext cx="209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E597FC2-890C-4DB0-A3D1-F51F9DC09A1E}"/>
                  </a:ext>
                </a:extLst>
              </p14:cNvPr>
              <p14:cNvContentPartPr/>
              <p14:nvPr/>
            </p14:nvContentPartPr>
            <p14:xfrm>
              <a:off x="2803800" y="1440160"/>
              <a:ext cx="426960" cy="33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E597FC2-890C-4DB0-A3D1-F51F9DC09A1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95167" y="1431520"/>
                <a:ext cx="444585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DF2BFB9-1387-46FA-B7DA-C63B69947B6F}"/>
                  </a:ext>
                </a:extLst>
              </p14:cNvPr>
              <p14:cNvContentPartPr/>
              <p14:nvPr/>
            </p14:nvContentPartPr>
            <p14:xfrm>
              <a:off x="3455400" y="1620160"/>
              <a:ext cx="132120" cy="1328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DF2BFB9-1387-46FA-B7DA-C63B69947B6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446400" y="1611520"/>
                <a:ext cx="14976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C194884-4570-4BEC-BE8E-DCEE11684FC7}"/>
                  </a:ext>
                </a:extLst>
              </p14:cNvPr>
              <p14:cNvContentPartPr/>
              <p14:nvPr/>
            </p14:nvContentPartPr>
            <p14:xfrm>
              <a:off x="3703080" y="1644280"/>
              <a:ext cx="640440" cy="16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C194884-4570-4BEC-BE8E-DCEE11684FC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694440" y="1635640"/>
                <a:ext cx="6580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DA5E852-AD0B-4246-8443-92B8EB8A2649}"/>
                  </a:ext>
                </a:extLst>
              </p14:cNvPr>
              <p14:cNvContentPartPr/>
              <p14:nvPr/>
            </p14:nvContentPartPr>
            <p14:xfrm>
              <a:off x="420600" y="1389400"/>
              <a:ext cx="1860840" cy="1078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DA5E852-AD0B-4246-8443-92B8EB8A264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11958" y="1380400"/>
                <a:ext cx="1878483" cy="10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6F06628C-9EE0-4EDE-928E-FD67FFCB590D}"/>
                  </a:ext>
                </a:extLst>
              </p14:cNvPr>
              <p14:cNvContentPartPr/>
              <p14:nvPr/>
            </p14:nvContentPartPr>
            <p14:xfrm>
              <a:off x="2877960" y="1958560"/>
              <a:ext cx="792000" cy="5032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6F06628C-9EE0-4EDE-928E-FD67FFCB590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69316" y="1949920"/>
                <a:ext cx="809648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11E46D7-7569-4C31-801F-F0E796A7B52E}"/>
                  </a:ext>
                </a:extLst>
              </p14:cNvPr>
              <p14:cNvContentPartPr/>
              <p14:nvPr/>
            </p14:nvContentPartPr>
            <p14:xfrm>
              <a:off x="2489880" y="1978000"/>
              <a:ext cx="184680" cy="4338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11E46D7-7569-4C31-801F-F0E796A7B52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481240" y="1969360"/>
                <a:ext cx="20232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DCD72A4-AC52-4716-863F-B3BFA544A100}"/>
                  </a:ext>
                </a:extLst>
              </p14:cNvPr>
              <p14:cNvContentPartPr/>
              <p14:nvPr/>
            </p14:nvContentPartPr>
            <p14:xfrm>
              <a:off x="4505160" y="1474720"/>
              <a:ext cx="3740040" cy="11505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DCD72A4-AC52-4716-863F-B3BFA544A10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496160" y="1465720"/>
                <a:ext cx="3757680" cy="11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8155F0D-9AB9-4C96-9766-38AFB2236860}"/>
                  </a:ext>
                </a:extLst>
              </p14:cNvPr>
              <p14:cNvContentPartPr/>
              <p14:nvPr/>
            </p14:nvContentPartPr>
            <p14:xfrm>
              <a:off x="3884880" y="1958560"/>
              <a:ext cx="459000" cy="3510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8155F0D-9AB9-4C96-9766-38AFB223686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876233" y="1949560"/>
                <a:ext cx="476654" cy="3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7685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703E00-4410-4A25-892C-59F957D215CA}"/>
                  </a:ext>
                </a:extLst>
              </p14:cNvPr>
              <p14:cNvContentPartPr/>
              <p14:nvPr/>
            </p14:nvContentPartPr>
            <p14:xfrm>
              <a:off x="296040" y="104200"/>
              <a:ext cx="627480" cy="464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703E00-4410-4A25-892C-59F957D215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395" y="95560"/>
                <a:ext cx="64513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E694D2B-3DCF-41C4-A209-16738D9D72C9}"/>
                  </a:ext>
                </a:extLst>
              </p14:cNvPr>
              <p14:cNvContentPartPr/>
              <p14:nvPr/>
            </p14:nvContentPartPr>
            <p14:xfrm>
              <a:off x="2305920" y="357280"/>
              <a:ext cx="915840" cy="20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E694D2B-3DCF-41C4-A209-16738D9D72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7280" y="348280"/>
                <a:ext cx="9334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47A688-D19A-4FEF-824C-E4AA829AFE2E}"/>
                  </a:ext>
                </a:extLst>
              </p14:cNvPr>
              <p14:cNvContentPartPr/>
              <p14:nvPr/>
            </p14:nvContentPartPr>
            <p14:xfrm>
              <a:off x="1288200" y="166480"/>
              <a:ext cx="717480" cy="397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47A688-D19A-4FEF-824C-E4AA829AFE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9200" y="157480"/>
                <a:ext cx="7351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5CD62EE-5ADE-43FF-97AA-A7BC3624ED79}"/>
                  </a:ext>
                </a:extLst>
              </p14:cNvPr>
              <p14:cNvContentPartPr/>
              <p14:nvPr/>
            </p14:nvContentPartPr>
            <p14:xfrm>
              <a:off x="3550080" y="250000"/>
              <a:ext cx="630000" cy="280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5CD62EE-5ADE-43FF-97AA-A7BC3624ED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1435" y="241000"/>
                <a:ext cx="64765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C650F4D-C85D-4483-B7E2-621C40ED58EC}"/>
                  </a:ext>
                </a:extLst>
              </p14:cNvPr>
              <p14:cNvContentPartPr/>
              <p14:nvPr/>
            </p14:nvContentPartPr>
            <p14:xfrm>
              <a:off x="4448640" y="232720"/>
              <a:ext cx="1904400" cy="512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C650F4D-C85D-4483-B7E2-621C40ED58E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40000" y="223720"/>
                <a:ext cx="192204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2C719EE-6BBD-4E71-9BE8-9D13EC74B214}"/>
                  </a:ext>
                </a:extLst>
              </p14:cNvPr>
              <p14:cNvContentPartPr/>
              <p14:nvPr/>
            </p14:nvContentPartPr>
            <p14:xfrm>
              <a:off x="6620520" y="410200"/>
              <a:ext cx="417240" cy="143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2C719EE-6BBD-4E71-9BE8-9D13EC74B2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11520" y="401200"/>
                <a:ext cx="43488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037E1C0-B2A6-498E-A1E9-EE7689137B0A}"/>
                  </a:ext>
                </a:extLst>
              </p14:cNvPr>
              <p14:cNvContentPartPr/>
              <p14:nvPr/>
            </p14:nvContentPartPr>
            <p14:xfrm>
              <a:off x="1302600" y="928240"/>
              <a:ext cx="132120" cy="21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037E1C0-B2A6-498E-A1E9-EE7689137B0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93960" y="919600"/>
                <a:ext cx="1497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716B118-9E9D-4EFC-947F-C8668A2D49C5}"/>
                  </a:ext>
                </a:extLst>
              </p14:cNvPr>
              <p14:cNvContentPartPr/>
              <p14:nvPr/>
            </p14:nvContentPartPr>
            <p14:xfrm>
              <a:off x="1311240" y="1015720"/>
              <a:ext cx="134280" cy="16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716B118-9E9D-4EFC-947F-C8668A2D49C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02600" y="1007080"/>
                <a:ext cx="15192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14D8DEE-B30B-4565-8ADE-3092B91593CF}"/>
                  </a:ext>
                </a:extLst>
              </p14:cNvPr>
              <p14:cNvContentPartPr/>
              <p14:nvPr/>
            </p14:nvContentPartPr>
            <p14:xfrm>
              <a:off x="467760" y="790720"/>
              <a:ext cx="635040" cy="358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14D8DEE-B30B-4565-8ADE-3092B91593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9120" y="781720"/>
                <a:ext cx="65268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11BDC69-5B92-4D7D-8081-229BDE28DD68}"/>
                  </a:ext>
                </a:extLst>
              </p14:cNvPr>
              <p14:cNvContentPartPr/>
              <p14:nvPr/>
            </p14:nvContentPartPr>
            <p14:xfrm>
              <a:off x="1686000" y="799360"/>
              <a:ext cx="483840" cy="437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11BDC69-5B92-4D7D-8081-229BDE28DD6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77007" y="790360"/>
                <a:ext cx="501467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1C2DBEB-5CD3-4847-8404-745605C7BE1D}"/>
                  </a:ext>
                </a:extLst>
              </p14:cNvPr>
              <p14:cNvContentPartPr/>
              <p14:nvPr/>
            </p14:nvContentPartPr>
            <p14:xfrm>
              <a:off x="2335080" y="879280"/>
              <a:ext cx="135000" cy="75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1C2DBEB-5CD3-4847-8404-745605C7BE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26440" y="870280"/>
                <a:ext cx="1526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0EFB46A-B5F1-4B29-BA57-DB990A9293D5}"/>
                  </a:ext>
                </a:extLst>
              </p14:cNvPr>
              <p14:cNvContentPartPr/>
              <p14:nvPr/>
            </p14:nvContentPartPr>
            <p14:xfrm>
              <a:off x="2568000" y="862000"/>
              <a:ext cx="527040" cy="333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0EFB46A-B5F1-4B29-BA57-DB990A9293D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59000" y="853360"/>
                <a:ext cx="5446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16EB7EC-65A3-44E7-98AB-554F41940585}"/>
                  </a:ext>
                </a:extLst>
              </p14:cNvPr>
              <p14:cNvContentPartPr/>
              <p14:nvPr/>
            </p14:nvContentPartPr>
            <p14:xfrm>
              <a:off x="2291880" y="1009240"/>
              <a:ext cx="168480" cy="1764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16EB7EC-65A3-44E7-98AB-554F4194058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82880" y="1000258"/>
                <a:ext cx="186120" cy="194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AEDD30-7A97-4653-98CD-CE86F2E17303}"/>
                  </a:ext>
                </a:extLst>
              </p14:cNvPr>
              <p14:cNvContentPartPr/>
              <p14:nvPr/>
            </p14:nvContentPartPr>
            <p14:xfrm>
              <a:off x="3167760" y="1120480"/>
              <a:ext cx="82440" cy="146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AEDD30-7A97-4653-98CD-CE86F2E1730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58760" y="1111840"/>
                <a:ext cx="1000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4AC29E0-A551-4398-87B7-1D7C6263E4F1}"/>
                  </a:ext>
                </a:extLst>
              </p14:cNvPr>
              <p14:cNvContentPartPr/>
              <p14:nvPr/>
            </p14:nvContentPartPr>
            <p14:xfrm>
              <a:off x="3522720" y="1062160"/>
              <a:ext cx="298800" cy="11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4AC29E0-A551-4398-87B7-1D7C6263E4F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13720" y="1053520"/>
                <a:ext cx="316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DCC5E67-5647-471F-9B9A-67415E6E39D0}"/>
                  </a:ext>
                </a:extLst>
              </p14:cNvPr>
              <p14:cNvContentPartPr/>
              <p14:nvPr/>
            </p14:nvContentPartPr>
            <p14:xfrm>
              <a:off x="3935640" y="859480"/>
              <a:ext cx="735120" cy="358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DCC5E67-5647-471F-9B9A-67415E6E39D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27000" y="850480"/>
                <a:ext cx="75276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2223D9A-19E6-4214-BA5B-103D928F6E7E}"/>
                  </a:ext>
                </a:extLst>
              </p14:cNvPr>
              <p14:cNvContentPartPr/>
              <p14:nvPr/>
            </p14:nvContentPartPr>
            <p14:xfrm>
              <a:off x="5266560" y="972160"/>
              <a:ext cx="414720" cy="280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2223D9A-19E6-4214-BA5B-103D928F6E7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57568" y="963160"/>
                <a:ext cx="432345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6762AD3-0C8A-4AC1-B37D-62B4D0F60948}"/>
                  </a:ext>
                </a:extLst>
              </p14:cNvPr>
              <p14:cNvContentPartPr/>
              <p14:nvPr/>
            </p14:nvContentPartPr>
            <p14:xfrm>
              <a:off x="4992240" y="885760"/>
              <a:ext cx="178200" cy="3758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6762AD3-0C8A-4AC1-B37D-62B4D0F6094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83600" y="876760"/>
                <a:ext cx="19584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847C449-BD36-49CE-8338-BAAB8199A3FA}"/>
                  </a:ext>
                </a:extLst>
              </p14:cNvPr>
              <p14:cNvContentPartPr/>
              <p14:nvPr/>
            </p14:nvContentPartPr>
            <p14:xfrm>
              <a:off x="5806560" y="1141720"/>
              <a:ext cx="97560" cy="1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847C449-BD36-49CE-8338-BAAB8199A3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97560" y="1132720"/>
                <a:ext cx="11520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89BA3CB-503C-4017-BD9F-7A74119B8D09}"/>
                  </a:ext>
                </a:extLst>
              </p14:cNvPr>
              <p14:cNvContentPartPr/>
              <p14:nvPr/>
            </p14:nvContentPartPr>
            <p14:xfrm>
              <a:off x="5783520" y="1207960"/>
              <a:ext cx="91800" cy="13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89BA3CB-503C-4017-BD9F-7A74119B8D0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4520" y="1199320"/>
                <a:ext cx="10944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10B1F02-85F3-481D-9550-1F4690C15F50}"/>
                  </a:ext>
                </a:extLst>
              </p14:cNvPr>
              <p14:cNvContentPartPr/>
              <p14:nvPr/>
            </p14:nvContentPartPr>
            <p14:xfrm>
              <a:off x="6061800" y="948040"/>
              <a:ext cx="575640" cy="3146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10B1F02-85F3-481D-9550-1F4690C15F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52800" y="939400"/>
                <a:ext cx="59328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740D58E-EDDE-4F99-AD93-A77EAB4FC7E1}"/>
                  </a:ext>
                </a:extLst>
              </p14:cNvPr>
              <p14:cNvContentPartPr/>
              <p14:nvPr/>
            </p14:nvContentPartPr>
            <p14:xfrm>
              <a:off x="7245840" y="1034440"/>
              <a:ext cx="489600" cy="405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740D58E-EDDE-4F99-AD93-A77EAB4FC7E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37194" y="1025440"/>
                <a:ext cx="507253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3B0960C-4CE0-4D21-85E1-447E0FDDC1A4}"/>
                  </a:ext>
                </a:extLst>
              </p14:cNvPr>
              <p14:cNvContentPartPr/>
              <p14:nvPr/>
            </p14:nvContentPartPr>
            <p14:xfrm>
              <a:off x="6772080" y="970720"/>
              <a:ext cx="396720" cy="4204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3B0960C-4CE0-4D21-85E1-447E0FDDC1A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63440" y="962080"/>
                <a:ext cx="41436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477CE52-6A65-4094-91AF-18403958C4D5}"/>
                  </a:ext>
                </a:extLst>
              </p14:cNvPr>
              <p14:cNvContentPartPr/>
              <p14:nvPr/>
            </p14:nvContentPartPr>
            <p14:xfrm>
              <a:off x="7801320" y="949480"/>
              <a:ext cx="455760" cy="3517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477CE52-6A65-4094-91AF-18403958C4D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792680" y="940831"/>
                <a:ext cx="473400" cy="369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C13E056-7287-4A44-916B-B7EC27EF75BB}"/>
                  </a:ext>
                </a:extLst>
              </p14:cNvPr>
              <p14:cNvContentPartPr/>
              <p14:nvPr/>
            </p14:nvContentPartPr>
            <p14:xfrm>
              <a:off x="8326920" y="1115080"/>
              <a:ext cx="123840" cy="1292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C13E056-7287-4A44-916B-B7EC27EF75B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18280" y="1106440"/>
                <a:ext cx="1414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EC6559D-F26D-4FC1-BDC8-40DC6E0AF540}"/>
                  </a:ext>
                </a:extLst>
              </p14:cNvPr>
              <p14:cNvContentPartPr/>
              <p14:nvPr/>
            </p14:nvContentPartPr>
            <p14:xfrm>
              <a:off x="2520840" y="1493800"/>
              <a:ext cx="192240" cy="2858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EC6559D-F26D-4FC1-BDC8-40DC6E0AF54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511840" y="1484800"/>
                <a:ext cx="209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E597FC2-890C-4DB0-A3D1-F51F9DC09A1E}"/>
                  </a:ext>
                </a:extLst>
              </p14:cNvPr>
              <p14:cNvContentPartPr/>
              <p14:nvPr/>
            </p14:nvContentPartPr>
            <p14:xfrm>
              <a:off x="2803800" y="1440160"/>
              <a:ext cx="426960" cy="33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E597FC2-890C-4DB0-A3D1-F51F9DC09A1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95167" y="1431520"/>
                <a:ext cx="444585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DF2BFB9-1387-46FA-B7DA-C63B69947B6F}"/>
                  </a:ext>
                </a:extLst>
              </p14:cNvPr>
              <p14:cNvContentPartPr/>
              <p14:nvPr/>
            </p14:nvContentPartPr>
            <p14:xfrm>
              <a:off x="3455400" y="1620160"/>
              <a:ext cx="132120" cy="1328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DF2BFB9-1387-46FA-B7DA-C63B69947B6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446400" y="1611520"/>
                <a:ext cx="14976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C194884-4570-4BEC-BE8E-DCEE11684FC7}"/>
                  </a:ext>
                </a:extLst>
              </p14:cNvPr>
              <p14:cNvContentPartPr/>
              <p14:nvPr/>
            </p14:nvContentPartPr>
            <p14:xfrm>
              <a:off x="3703080" y="1644280"/>
              <a:ext cx="640440" cy="16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C194884-4570-4BEC-BE8E-DCEE11684FC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694440" y="1635640"/>
                <a:ext cx="6580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DA5E852-AD0B-4246-8443-92B8EB8A2649}"/>
                  </a:ext>
                </a:extLst>
              </p14:cNvPr>
              <p14:cNvContentPartPr/>
              <p14:nvPr/>
            </p14:nvContentPartPr>
            <p14:xfrm>
              <a:off x="420600" y="1389400"/>
              <a:ext cx="1860840" cy="1078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DA5E852-AD0B-4246-8443-92B8EB8A264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11958" y="1380400"/>
                <a:ext cx="1878483" cy="10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6F06628C-9EE0-4EDE-928E-FD67FFCB590D}"/>
                  </a:ext>
                </a:extLst>
              </p14:cNvPr>
              <p14:cNvContentPartPr/>
              <p14:nvPr/>
            </p14:nvContentPartPr>
            <p14:xfrm>
              <a:off x="2877960" y="1958560"/>
              <a:ext cx="792000" cy="5032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6F06628C-9EE0-4EDE-928E-FD67FFCB590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69316" y="1949920"/>
                <a:ext cx="809648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11E46D7-7569-4C31-801F-F0E796A7B52E}"/>
                  </a:ext>
                </a:extLst>
              </p14:cNvPr>
              <p14:cNvContentPartPr/>
              <p14:nvPr/>
            </p14:nvContentPartPr>
            <p14:xfrm>
              <a:off x="2489880" y="1978000"/>
              <a:ext cx="184680" cy="4338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11E46D7-7569-4C31-801F-F0E796A7B52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481240" y="1969360"/>
                <a:ext cx="20232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DCD72A4-AC52-4716-863F-B3BFA544A100}"/>
                  </a:ext>
                </a:extLst>
              </p14:cNvPr>
              <p14:cNvContentPartPr/>
              <p14:nvPr/>
            </p14:nvContentPartPr>
            <p14:xfrm>
              <a:off x="4505160" y="1474720"/>
              <a:ext cx="3740040" cy="11505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DCD72A4-AC52-4716-863F-B3BFA544A10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496160" y="1465720"/>
                <a:ext cx="3757680" cy="11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8155F0D-9AB9-4C96-9766-38AFB2236860}"/>
                  </a:ext>
                </a:extLst>
              </p14:cNvPr>
              <p14:cNvContentPartPr/>
              <p14:nvPr/>
            </p14:nvContentPartPr>
            <p14:xfrm>
              <a:off x="3884880" y="1958560"/>
              <a:ext cx="459000" cy="3510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8155F0D-9AB9-4C96-9766-38AFB223686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876233" y="1949560"/>
                <a:ext cx="476654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7B24794-55EE-43F7-A202-3F0E15E0805C}"/>
                  </a:ext>
                </a:extLst>
              </p14:cNvPr>
              <p14:cNvContentPartPr/>
              <p14:nvPr/>
            </p14:nvContentPartPr>
            <p14:xfrm>
              <a:off x="2052840" y="3128920"/>
              <a:ext cx="549360" cy="334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7B24794-55EE-43F7-A202-3F0E15E0805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035200" y="3111280"/>
                <a:ext cx="58500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BE8A47-57DB-4DCE-9D82-C719A08F6C34}"/>
                  </a:ext>
                </a:extLst>
              </p14:cNvPr>
              <p14:cNvContentPartPr/>
              <p14:nvPr/>
            </p14:nvContentPartPr>
            <p14:xfrm>
              <a:off x="2661600" y="3225760"/>
              <a:ext cx="227160" cy="251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BE8A47-57DB-4DCE-9D82-C719A08F6C3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643960" y="3207760"/>
                <a:ext cx="26280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6E38DE-A24E-4AB3-8A19-B85536EE2263}"/>
                  </a:ext>
                </a:extLst>
              </p14:cNvPr>
              <p14:cNvContentPartPr/>
              <p14:nvPr/>
            </p14:nvContentPartPr>
            <p14:xfrm>
              <a:off x="3252000" y="3250600"/>
              <a:ext cx="355320" cy="151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6E38DE-A24E-4AB3-8A19-B85536EE226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234360" y="3232960"/>
                <a:ext cx="3909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EB1E0D-BCC2-4BE2-8E94-19D48312196A}"/>
                  </a:ext>
                </a:extLst>
              </p14:cNvPr>
              <p14:cNvContentPartPr/>
              <p14:nvPr/>
            </p14:nvContentPartPr>
            <p14:xfrm>
              <a:off x="3762480" y="3271120"/>
              <a:ext cx="17280" cy="100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EB1E0D-BCC2-4BE2-8E94-19D48312196A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744480" y="3253120"/>
                <a:ext cx="529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97E119-DD5D-491F-B408-89C05792A44B}"/>
                  </a:ext>
                </a:extLst>
              </p14:cNvPr>
              <p14:cNvContentPartPr/>
              <p14:nvPr/>
            </p14:nvContentPartPr>
            <p14:xfrm>
              <a:off x="3901080" y="2902840"/>
              <a:ext cx="55440" cy="429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97E119-DD5D-491F-B408-89C05792A44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83080" y="2885200"/>
                <a:ext cx="9108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1A8BACF-F33F-4631-B0C0-314CE96662F9}"/>
                  </a:ext>
                </a:extLst>
              </p14:cNvPr>
              <p14:cNvContentPartPr/>
              <p14:nvPr/>
            </p14:nvContentPartPr>
            <p14:xfrm>
              <a:off x="4094400" y="2824000"/>
              <a:ext cx="30600" cy="5176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1A8BACF-F33F-4631-B0C0-314CE96662F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076760" y="2806360"/>
                <a:ext cx="6624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65193A-66F8-43DA-B421-1F09F2100B58}"/>
                  </a:ext>
                </a:extLst>
              </p14:cNvPr>
              <p14:cNvContentPartPr/>
              <p14:nvPr/>
            </p14:nvContentPartPr>
            <p14:xfrm>
              <a:off x="3776880" y="3006880"/>
              <a:ext cx="288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65193A-66F8-43DA-B421-1F09F2100B5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758880" y="2988880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25CE44E-D3E3-4D7E-9747-89233DCFE584}"/>
                  </a:ext>
                </a:extLst>
              </p14:cNvPr>
              <p14:cNvContentPartPr/>
              <p14:nvPr/>
            </p14:nvContentPartPr>
            <p14:xfrm>
              <a:off x="4555560" y="3093280"/>
              <a:ext cx="325080" cy="229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25CE44E-D3E3-4D7E-9747-89233DCFE58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537560" y="3075640"/>
                <a:ext cx="36072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7EFFFB-CCFC-499C-84A3-D38A4ECA251E}"/>
                  </a:ext>
                </a:extLst>
              </p14:cNvPr>
              <p14:cNvContentPartPr/>
              <p14:nvPr/>
            </p14:nvContentPartPr>
            <p14:xfrm>
              <a:off x="4955160" y="3098320"/>
              <a:ext cx="135360" cy="195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7EFFFB-CCFC-499C-84A3-D38A4ECA251E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37160" y="3080320"/>
                <a:ext cx="17100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5DC8EB1-1E2F-4357-8DF7-AAA5482A5FF5}"/>
                  </a:ext>
                </a:extLst>
              </p14:cNvPr>
              <p14:cNvContentPartPr/>
              <p14:nvPr/>
            </p14:nvContentPartPr>
            <p14:xfrm>
              <a:off x="5199600" y="3078880"/>
              <a:ext cx="326880" cy="162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5DC8EB1-1E2F-4357-8DF7-AAA5482A5FF5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181600" y="3060880"/>
                <a:ext cx="36252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FD4DB5F-996F-4A13-B38B-679E42EFD371}"/>
                  </a:ext>
                </a:extLst>
              </p14:cNvPr>
              <p14:cNvContentPartPr/>
              <p14:nvPr/>
            </p14:nvContentPartPr>
            <p14:xfrm>
              <a:off x="5953440" y="2672800"/>
              <a:ext cx="317160" cy="893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FD4DB5F-996F-4A13-B38B-679E42EFD37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35440" y="2655160"/>
                <a:ext cx="352800" cy="9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648CD6-DDC3-4E2C-A8A2-B231959B4D3B}"/>
                  </a:ext>
                </a:extLst>
              </p14:cNvPr>
              <p14:cNvContentPartPr/>
              <p14:nvPr/>
            </p14:nvContentPartPr>
            <p14:xfrm>
              <a:off x="6279240" y="3143680"/>
              <a:ext cx="82080" cy="163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648CD6-DDC3-4E2C-A8A2-B231959B4D3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61600" y="3126040"/>
                <a:ext cx="117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83DC4D7-9AA7-4217-932B-1E067A32A2D4}"/>
                  </a:ext>
                </a:extLst>
              </p14:cNvPr>
              <p14:cNvContentPartPr/>
              <p14:nvPr/>
            </p14:nvContentPartPr>
            <p14:xfrm>
              <a:off x="6531960" y="2854600"/>
              <a:ext cx="51480" cy="437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83DC4D7-9AA7-4217-932B-1E067A32A2D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4320" y="2836960"/>
                <a:ext cx="8712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940352F-40DD-4C60-AD5C-13D4D1AF3849}"/>
                  </a:ext>
                </a:extLst>
              </p14:cNvPr>
              <p14:cNvContentPartPr/>
              <p14:nvPr/>
            </p14:nvContentPartPr>
            <p14:xfrm>
              <a:off x="6653280" y="2753080"/>
              <a:ext cx="123480" cy="48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940352F-40DD-4C60-AD5C-13D4D1AF384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635280" y="2735080"/>
                <a:ext cx="15912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7C7A99B-CE8B-4288-9429-27F3534CC58F}"/>
                  </a:ext>
                </a:extLst>
              </p14:cNvPr>
              <p14:cNvContentPartPr/>
              <p14:nvPr/>
            </p14:nvContentPartPr>
            <p14:xfrm>
              <a:off x="6795480" y="3066640"/>
              <a:ext cx="125280" cy="177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7C7A99B-CE8B-4288-9429-27F3534CC58F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777840" y="3048640"/>
                <a:ext cx="16092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D5DDC5-66AA-4210-97AF-DE7FE623921D}"/>
                  </a:ext>
                </a:extLst>
              </p14:cNvPr>
              <p14:cNvContentPartPr/>
              <p14:nvPr/>
            </p14:nvContentPartPr>
            <p14:xfrm>
              <a:off x="7020120" y="3058720"/>
              <a:ext cx="384480" cy="1224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D5DDC5-66AA-4210-97AF-DE7FE623921D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002120" y="3041080"/>
                <a:ext cx="4201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9BE32FE-BB5D-446F-8A39-7A93D6677028}"/>
                  </a:ext>
                </a:extLst>
              </p14:cNvPr>
              <p14:cNvContentPartPr/>
              <p14:nvPr/>
            </p14:nvContentPartPr>
            <p14:xfrm>
              <a:off x="1333920" y="3890680"/>
              <a:ext cx="28440" cy="549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9BE32FE-BB5D-446F-8A39-7A93D667702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315920" y="3873040"/>
                <a:ext cx="64080" cy="5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AB15673-15AC-492B-9DB4-FCC87217837C}"/>
                  </a:ext>
                </a:extLst>
              </p14:cNvPr>
              <p14:cNvContentPartPr/>
              <p14:nvPr/>
            </p14:nvContentPartPr>
            <p14:xfrm>
              <a:off x="1147800" y="3929200"/>
              <a:ext cx="801360" cy="431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AB15673-15AC-492B-9DB4-FCC87217837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29800" y="3911200"/>
                <a:ext cx="83700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5D465E4-0E82-4985-98BE-9F48959B614F}"/>
                  </a:ext>
                </a:extLst>
              </p14:cNvPr>
              <p14:cNvContentPartPr/>
              <p14:nvPr/>
            </p14:nvContentPartPr>
            <p14:xfrm>
              <a:off x="2588880" y="3830200"/>
              <a:ext cx="39600" cy="569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5D465E4-0E82-4985-98BE-9F48959B614F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570880" y="3812200"/>
                <a:ext cx="75240" cy="60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D9C86CE-746F-4C5E-8BA5-B2D3A1CD8FC4}"/>
                  </a:ext>
                </a:extLst>
              </p14:cNvPr>
              <p14:cNvContentPartPr/>
              <p14:nvPr/>
            </p14:nvContentPartPr>
            <p14:xfrm>
              <a:off x="2427960" y="4126120"/>
              <a:ext cx="383400" cy="601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D9C86CE-746F-4C5E-8BA5-B2D3A1CD8FC4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09960" y="4108120"/>
                <a:ext cx="41904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228A962-A879-44BC-AB1F-273D4CA9B831}"/>
                  </a:ext>
                </a:extLst>
              </p14:cNvPr>
              <p14:cNvContentPartPr/>
              <p14:nvPr/>
            </p14:nvContentPartPr>
            <p14:xfrm>
              <a:off x="2801280" y="4104160"/>
              <a:ext cx="95040" cy="234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228A962-A879-44BC-AB1F-273D4CA9B831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783640" y="4086160"/>
                <a:ext cx="13068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01316AD-206E-4136-A471-D736A56A34FD}"/>
                  </a:ext>
                </a:extLst>
              </p14:cNvPr>
              <p14:cNvContentPartPr/>
              <p14:nvPr/>
            </p14:nvContentPartPr>
            <p14:xfrm>
              <a:off x="2978760" y="4139080"/>
              <a:ext cx="111960" cy="1404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01316AD-206E-4136-A471-D736A56A34FD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960760" y="4121080"/>
                <a:ext cx="14760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B017885-0E32-4595-9A71-7594BDDD0F9A}"/>
                  </a:ext>
                </a:extLst>
              </p14:cNvPr>
              <p14:cNvContentPartPr/>
              <p14:nvPr/>
            </p14:nvContentPartPr>
            <p14:xfrm>
              <a:off x="3128520" y="3783400"/>
              <a:ext cx="392760" cy="474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B017885-0E32-4595-9A71-7594BDDD0F9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110520" y="3765760"/>
                <a:ext cx="42840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2FBFBE-73D5-4677-9F6F-D6849F70DCF9}"/>
                  </a:ext>
                </a:extLst>
              </p14:cNvPr>
              <p14:cNvContentPartPr/>
              <p14:nvPr/>
            </p14:nvContentPartPr>
            <p14:xfrm>
              <a:off x="3342360" y="4042600"/>
              <a:ext cx="155160" cy="11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2FBFBE-73D5-4677-9F6F-D6849F70DCF9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324360" y="4024960"/>
                <a:ext cx="190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1FE772D-0865-492F-9424-04F3D36653D3}"/>
                  </a:ext>
                </a:extLst>
              </p14:cNvPr>
              <p14:cNvContentPartPr/>
              <p14:nvPr/>
            </p14:nvContentPartPr>
            <p14:xfrm>
              <a:off x="3626760" y="4058080"/>
              <a:ext cx="303120" cy="199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1FE772D-0865-492F-9424-04F3D36653D3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608760" y="4040440"/>
                <a:ext cx="3387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52B87A0-6F9E-43EF-B79E-2CFDEC06C9C6}"/>
                  </a:ext>
                </a:extLst>
              </p14:cNvPr>
              <p14:cNvContentPartPr/>
              <p14:nvPr/>
            </p14:nvContentPartPr>
            <p14:xfrm>
              <a:off x="3972360" y="4012000"/>
              <a:ext cx="131400" cy="1342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52B87A0-6F9E-43EF-B79E-2CFDEC06C9C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954360" y="3994360"/>
                <a:ext cx="1670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9F6481B-F8F4-46B7-BFC1-2FC069DE7DF0}"/>
                  </a:ext>
                </a:extLst>
              </p14:cNvPr>
              <p14:cNvContentPartPr/>
              <p14:nvPr/>
            </p14:nvContentPartPr>
            <p14:xfrm>
              <a:off x="4175400" y="3936760"/>
              <a:ext cx="259200" cy="145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9F6481B-F8F4-46B7-BFC1-2FC069DE7DF0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157760" y="3918760"/>
                <a:ext cx="29484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AEF185-9963-4D80-8BE6-0B7D56AA8A16}"/>
                  </a:ext>
                </a:extLst>
              </p14:cNvPr>
              <p14:cNvContentPartPr/>
              <p14:nvPr/>
            </p14:nvContentPartPr>
            <p14:xfrm>
              <a:off x="4581840" y="3667120"/>
              <a:ext cx="47880" cy="3060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AEF185-9963-4D80-8BE6-0B7D56AA8A16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563840" y="3649480"/>
                <a:ext cx="8352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6361457-F967-414B-B125-BCE55F5447A5}"/>
                  </a:ext>
                </a:extLst>
              </p14:cNvPr>
              <p14:cNvContentPartPr/>
              <p14:nvPr/>
            </p14:nvContentPartPr>
            <p14:xfrm>
              <a:off x="4500480" y="3819040"/>
              <a:ext cx="161640" cy="824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6361457-F967-414B-B125-BCE55F5447A5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482480" y="3801040"/>
                <a:ext cx="1972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7CBE1BE-FCA6-41BC-BB4F-ABF39088E4D6}"/>
                  </a:ext>
                </a:extLst>
              </p14:cNvPr>
              <p14:cNvContentPartPr/>
              <p14:nvPr/>
            </p14:nvContentPartPr>
            <p14:xfrm>
              <a:off x="5183040" y="3864760"/>
              <a:ext cx="366480" cy="4622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7CBE1BE-FCA6-41BC-BB4F-ABF39088E4D6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165040" y="3846760"/>
                <a:ext cx="402120" cy="49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9F19F93-DD4B-4567-A453-3CD0FC8DEE13}"/>
                  </a:ext>
                </a:extLst>
              </p14:cNvPr>
              <p14:cNvContentPartPr/>
              <p14:nvPr/>
            </p14:nvContentPartPr>
            <p14:xfrm>
              <a:off x="5465640" y="3860440"/>
              <a:ext cx="323640" cy="223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9F19F93-DD4B-4567-A453-3CD0FC8DEE1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448000" y="3842440"/>
                <a:ext cx="3592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A560BAC-67E6-45CB-A945-7844CCE4DF08}"/>
                  </a:ext>
                </a:extLst>
              </p14:cNvPr>
              <p14:cNvContentPartPr/>
              <p14:nvPr/>
            </p14:nvContentPartPr>
            <p14:xfrm>
              <a:off x="5908080" y="3881320"/>
              <a:ext cx="108720" cy="1900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A560BAC-67E6-45CB-A945-7844CCE4DF08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890080" y="3863680"/>
                <a:ext cx="14436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3B986F7-80E0-4ECA-AF72-BF9097498E24}"/>
                  </a:ext>
                </a:extLst>
              </p14:cNvPr>
              <p14:cNvContentPartPr/>
              <p14:nvPr/>
            </p14:nvContentPartPr>
            <p14:xfrm>
              <a:off x="6115800" y="3869440"/>
              <a:ext cx="141480" cy="1692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3B986F7-80E0-4ECA-AF72-BF9097498E24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098160" y="3851800"/>
                <a:ext cx="17712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625FC9F-B533-49EA-967C-951DA07B3D99}"/>
                  </a:ext>
                </a:extLst>
              </p14:cNvPr>
              <p14:cNvContentPartPr/>
              <p14:nvPr/>
            </p14:nvContentPartPr>
            <p14:xfrm>
              <a:off x="6319200" y="3962320"/>
              <a:ext cx="54720" cy="93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625FC9F-B533-49EA-967C-951DA07B3D99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301560" y="3944320"/>
                <a:ext cx="903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4DD9B20-B139-4E1A-AE0D-BD460A0050B8}"/>
                  </a:ext>
                </a:extLst>
              </p14:cNvPr>
              <p14:cNvContentPartPr/>
              <p14:nvPr/>
            </p14:nvContentPartPr>
            <p14:xfrm>
              <a:off x="6335040" y="3809320"/>
              <a:ext cx="25200" cy="212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4DD9B20-B139-4E1A-AE0D-BD460A0050B8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317040" y="3791320"/>
                <a:ext cx="60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1EB0229-253A-4BCD-AF91-78E2EE99BC3B}"/>
                  </a:ext>
                </a:extLst>
              </p14:cNvPr>
              <p14:cNvContentPartPr/>
              <p14:nvPr/>
            </p14:nvContentPartPr>
            <p14:xfrm>
              <a:off x="6437640" y="3630040"/>
              <a:ext cx="333720" cy="39348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1EB0229-253A-4BCD-AF91-78E2EE99BC3B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419640" y="3612400"/>
                <a:ext cx="3693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BB88800-78E2-4B3E-BB98-C0A74D330D77}"/>
                  </a:ext>
                </a:extLst>
              </p14:cNvPr>
              <p14:cNvContentPartPr/>
              <p14:nvPr/>
            </p14:nvContentPartPr>
            <p14:xfrm>
              <a:off x="6787200" y="3594760"/>
              <a:ext cx="624960" cy="4240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BB88800-78E2-4B3E-BB98-C0A74D330D77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769200" y="3577120"/>
                <a:ext cx="66060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35B9640-EAA6-4798-B34D-953A7FE41103}"/>
                  </a:ext>
                </a:extLst>
              </p14:cNvPr>
              <p14:cNvContentPartPr/>
              <p14:nvPr/>
            </p14:nvContentPartPr>
            <p14:xfrm>
              <a:off x="1401240" y="5059240"/>
              <a:ext cx="21240" cy="1108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35B9640-EAA6-4798-B34D-953A7FE41103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383600" y="5041600"/>
                <a:ext cx="568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2E6C612-D65B-4F1F-8EB7-0EDCC5870D82}"/>
                  </a:ext>
                </a:extLst>
              </p14:cNvPr>
              <p14:cNvContentPartPr/>
              <p14:nvPr/>
            </p14:nvContentPartPr>
            <p14:xfrm>
              <a:off x="1391520" y="4780960"/>
              <a:ext cx="24840" cy="756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2E6C612-D65B-4F1F-8EB7-0EDCC5870D82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373520" y="4762960"/>
                <a:ext cx="604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559100A-90DB-4E27-8DF0-6461DEA27295}"/>
                  </a:ext>
                </a:extLst>
              </p14:cNvPr>
              <p14:cNvContentPartPr/>
              <p14:nvPr/>
            </p14:nvContentPartPr>
            <p14:xfrm>
              <a:off x="1554240" y="4958800"/>
              <a:ext cx="291960" cy="2127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559100A-90DB-4E27-8DF0-6461DEA27295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536600" y="4940800"/>
                <a:ext cx="3276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D55139C2-BEB8-4CA9-BF5A-83414D9215B8}"/>
                  </a:ext>
                </a:extLst>
              </p14:cNvPr>
              <p14:cNvContentPartPr/>
              <p14:nvPr/>
            </p14:nvContentPartPr>
            <p14:xfrm>
              <a:off x="3848880" y="4551280"/>
              <a:ext cx="1068480" cy="54072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D55139C2-BEB8-4CA9-BF5A-83414D9215B8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831240" y="4533280"/>
                <a:ext cx="110412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2A52FF1-3787-41A4-9F8B-2A1BC0069CDF}"/>
                  </a:ext>
                </a:extLst>
              </p14:cNvPr>
              <p14:cNvContentPartPr/>
              <p14:nvPr/>
            </p14:nvContentPartPr>
            <p14:xfrm>
              <a:off x="2234640" y="4662880"/>
              <a:ext cx="930600" cy="4878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2A52FF1-3787-41A4-9F8B-2A1BC0069CDF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217000" y="4645240"/>
                <a:ext cx="966240" cy="52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5337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B0F7F5E-416D-4711-80C0-66F0C8B7B0CA}"/>
                  </a:ext>
                </a:extLst>
              </p14:cNvPr>
              <p14:cNvContentPartPr/>
              <p14:nvPr/>
            </p14:nvContentPartPr>
            <p14:xfrm>
              <a:off x="3207720" y="111400"/>
              <a:ext cx="1527120" cy="559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B0F7F5E-416D-4711-80C0-66F0C8B7B0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076" y="93749"/>
                <a:ext cx="1562768" cy="595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C88E98E-EDA2-49CA-A9F0-DF8B53876890}"/>
                  </a:ext>
                </a:extLst>
              </p14:cNvPr>
              <p14:cNvContentPartPr/>
              <p14:nvPr/>
            </p14:nvContentPartPr>
            <p14:xfrm>
              <a:off x="375240" y="751480"/>
              <a:ext cx="8529840" cy="2393280"/>
            </p14:xfrm>
          </p:contentPart>
        </mc:Choice>
        <mc:Fallback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C88E98E-EDA2-49CA-A9F0-DF8B538768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600" y="733840"/>
                <a:ext cx="8565480" cy="24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9A3EF1AA-77DE-4177-B2E9-701AA1D04FCD}"/>
                  </a:ext>
                </a:extLst>
              </p14:cNvPr>
              <p14:cNvContentPartPr/>
              <p14:nvPr/>
            </p14:nvContentPartPr>
            <p14:xfrm>
              <a:off x="3565560" y="1360240"/>
              <a:ext cx="459360" cy="424800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9A3EF1AA-77DE-4177-B2E9-701AA1D04F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47920" y="1342600"/>
                <a:ext cx="495000" cy="46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6252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B0F7F5E-416D-4711-80C0-66F0C8B7B0CA}"/>
                  </a:ext>
                </a:extLst>
              </p14:cNvPr>
              <p14:cNvContentPartPr/>
              <p14:nvPr/>
            </p14:nvContentPartPr>
            <p14:xfrm>
              <a:off x="3207720" y="111400"/>
              <a:ext cx="1527120" cy="559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B0F7F5E-416D-4711-80C0-66F0C8B7B0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076" y="93749"/>
                <a:ext cx="1562768" cy="595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C88E98E-EDA2-49CA-A9F0-DF8B53876890}"/>
                  </a:ext>
                </a:extLst>
              </p14:cNvPr>
              <p14:cNvContentPartPr/>
              <p14:nvPr/>
            </p14:nvContentPartPr>
            <p14:xfrm>
              <a:off x="375240" y="751480"/>
              <a:ext cx="8529840" cy="2393280"/>
            </p14:xfrm>
          </p:contentPart>
        </mc:Choice>
        <mc:Fallback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C88E98E-EDA2-49CA-A9F0-DF8B538768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600" y="733840"/>
                <a:ext cx="8565480" cy="24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B304F3-2CA1-4801-A3EC-29AFC6B7836B}"/>
                  </a:ext>
                </a:extLst>
              </p14:cNvPr>
              <p14:cNvContentPartPr/>
              <p14:nvPr/>
            </p14:nvContentPartPr>
            <p14:xfrm>
              <a:off x="1023240" y="3860440"/>
              <a:ext cx="501840" cy="298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B304F3-2CA1-4801-A3EC-29AFC6B783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5240" y="3842800"/>
                <a:ext cx="537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55A659-6A85-4039-AF7C-749A53D56142}"/>
                  </a:ext>
                </a:extLst>
              </p14:cNvPr>
              <p14:cNvContentPartPr/>
              <p14:nvPr/>
            </p14:nvContentPartPr>
            <p14:xfrm>
              <a:off x="1685280" y="3918400"/>
              <a:ext cx="104760" cy="16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55A659-6A85-4039-AF7C-749A53D561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7280" y="3900400"/>
                <a:ext cx="1404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81691C2-DB6A-41A4-A96A-96CEA1951283}"/>
                  </a:ext>
                </a:extLst>
              </p14:cNvPr>
              <p14:cNvContentPartPr/>
              <p14:nvPr/>
            </p14:nvContentPartPr>
            <p14:xfrm>
              <a:off x="1893720" y="3897160"/>
              <a:ext cx="42840" cy="166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81691C2-DB6A-41A4-A96A-96CEA195128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76080" y="3879160"/>
                <a:ext cx="784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85604AE-73BE-4ECE-ABEA-D645B06BCFE3}"/>
                  </a:ext>
                </a:extLst>
              </p14:cNvPr>
              <p14:cNvContentPartPr/>
              <p14:nvPr/>
            </p14:nvContentPartPr>
            <p14:xfrm>
              <a:off x="2397720" y="3891040"/>
              <a:ext cx="183240" cy="10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85604AE-73BE-4ECE-ABEA-D645B06BCFE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79720" y="3873040"/>
                <a:ext cx="218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CBCFA96-1D47-4107-BAD1-C436B5E443E1}"/>
                  </a:ext>
                </a:extLst>
              </p14:cNvPr>
              <p14:cNvContentPartPr/>
              <p14:nvPr/>
            </p14:nvContentPartPr>
            <p14:xfrm>
              <a:off x="2438040" y="4012720"/>
              <a:ext cx="17568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CBCFA96-1D47-4107-BAD1-C436B5E443E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20040" y="3995080"/>
                <a:ext cx="211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83F814D-3F6A-4E86-9895-23DE98EBDD13}"/>
                  </a:ext>
                </a:extLst>
              </p14:cNvPr>
              <p14:cNvContentPartPr/>
              <p14:nvPr/>
            </p14:nvContentPartPr>
            <p14:xfrm>
              <a:off x="2112960" y="3779080"/>
              <a:ext cx="142920" cy="264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83F814D-3F6A-4E86-9895-23DE98EBDD1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95320" y="3761080"/>
                <a:ext cx="1785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D8D8FF7-584E-401E-80D2-27C33F334612}"/>
                  </a:ext>
                </a:extLst>
              </p14:cNvPr>
              <p14:cNvContentPartPr/>
              <p14:nvPr/>
            </p14:nvContentPartPr>
            <p14:xfrm>
              <a:off x="4575720" y="3681160"/>
              <a:ext cx="243000" cy="353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D8D8FF7-584E-401E-80D2-27C33F33461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57720" y="3663520"/>
                <a:ext cx="2786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3308207-1E97-4E8A-BF64-59D048DA390E}"/>
                  </a:ext>
                </a:extLst>
              </p14:cNvPr>
              <p14:cNvContentPartPr/>
              <p14:nvPr/>
            </p14:nvContentPartPr>
            <p14:xfrm>
              <a:off x="4924920" y="3931360"/>
              <a:ext cx="12960" cy="47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3308207-1E97-4E8A-BF64-59D048DA390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06920" y="3913720"/>
                <a:ext cx="4860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9FA6236-3E9D-4ABC-9F99-B9362CC55E07}"/>
                  </a:ext>
                </a:extLst>
              </p14:cNvPr>
              <p14:cNvContentPartPr/>
              <p14:nvPr/>
            </p14:nvContentPartPr>
            <p14:xfrm>
              <a:off x="4927440" y="3708160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9FA6236-3E9D-4ABC-9F99-B9362CC55E0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09440" y="3690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964624B-0394-47D9-AF42-D6D4432DD9FC}"/>
                  </a:ext>
                </a:extLst>
              </p14:cNvPr>
              <p14:cNvContentPartPr/>
              <p14:nvPr/>
            </p14:nvContentPartPr>
            <p14:xfrm>
              <a:off x="5022480" y="3830920"/>
              <a:ext cx="45720" cy="192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964624B-0394-47D9-AF42-D6D4432DD9F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04840" y="3813280"/>
                <a:ext cx="8136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30993EA-907B-4B68-9C39-20453AAE840E}"/>
                  </a:ext>
                </a:extLst>
              </p14:cNvPr>
              <p14:cNvContentPartPr/>
              <p14:nvPr/>
            </p14:nvContentPartPr>
            <p14:xfrm>
              <a:off x="5138400" y="3849280"/>
              <a:ext cx="82080" cy="1450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30993EA-907B-4B68-9C39-20453AAE840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20400" y="3831640"/>
                <a:ext cx="11772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EBE02F9-5EFA-459C-B2DA-F7611347BDFD}"/>
                  </a:ext>
                </a:extLst>
              </p14:cNvPr>
              <p14:cNvContentPartPr/>
              <p14:nvPr/>
            </p14:nvContentPartPr>
            <p14:xfrm>
              <a:off x="5283840" y="3870520"/>
              <a:ext cx="109800" cy="154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EBE02F9-5EFA-459C-B2DA-F7611347BDF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65840" y="3852520"/>
                <a:ext cx="14544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73B104B-065E-4A78-86FD-D8B6640ACA86}"/>
                  </a:ext>
                </a:extLst>
              </p14:cNvPr>
              <p14:cNvContentPartPr/>
              <p14:nvPr/>
            </p14:nvContentPartPr>
            <p14:xfrm>
              <a:off x="5566080" y="3646960"/>
              <a:ext cx="34200" cy="3132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73B104B-065E-4A78-86FD-D8B6640ACA8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548440" y="3628960"/>
                <a:ext cx="6984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09D3AEE-80C4-4E66-A5AB-A4E1B4E53A23}"/>
                  </a:ext>
                </a:extLst>
              </p14:cNvPr>
              <p14:cNvContentPartPr/>
              <p14:nvPr/>
            </p14:nvContentPartPr>
            <p14:xfrm>
              <a:off x="5495880" y="3850000"/>
              <a:ext cx="174960" cy="108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09D3AEE-80C4-4E66-A5AB-A4E1B4E53A2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478240" y="3832360"/>
                <a:ext cx="2106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C2EAEBE-E083-4C1F-A12C-1064BDBCEC68}"/>
                  </a:ext>
                </a:extLst>
              </p14:cNvPr>
              <p14:cNvContentPartPr/>
              <p14:nvPr/>
            </p14:nvContentPartPr>
            <p14:xfrm>
              <a:off x="5760120" y="3982120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C2EAEBE-E083-4C1F-A12C-1064BDBCEC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42480" y="3964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38796E5-9373-4A2E-A56A-A8C45EA571CE}"/>
                  </a:ext>
                </a:extLst>
              </p14:cNvPr>
              <p14:cNvContentPartPr/>
              <p14:nvPr/>
            </p14:nvContentPartPr>
            <p14:xfrm>
              <a:off x="5758320" y="3758560"/>
              <a:ext cx="12600" cy="4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38796E5-9373-4A2E-A56A-A8C45EA571C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740680" y="3740920"/>
                <a:ext cx="48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BDD7DE1-57ED-48FD-BB8F-3E3277982FC4}"/>
                  </a:ext>
                </a:extLst>
              </p14:cNvPr>
              <p14:cNvContentPartPr/>
              <p14:nvPr/>
            </p14:nvContentPartPr>
            <p14:xfrm>
              <a:off x="5849760" y="3833440"/>
              <a:ext cx="91800" cy="131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BDD7DE1-57ED-48FD-BB8F-3E3277982FC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32120" y="3815440"/>
                <a:ext cx="1274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EC3ECC8-5D04-4043-9C6C-BE0F27402F0B}"/>
                  </a:ext>
                </a:extLst>
              </p14:cNvPr>
              <p14:cNvContentPartPr/>
              <p14:nvPr/>
            </p14:nvContentPartPr>
            <p14:xfrm>
              <a:off x="6044880" y="3884560"/>
              <a:ext cx="186480" cy="590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EC3ECC8-5D04-4043-9C6C-BE0F27402F0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26880" y="3866920"/>
                <a:ext cx="22212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0E76776-E03C-4BD3-8C92-037BA628991A}"/>
                  </a:ext>
                </a:extLst>
              </p14:cNvPr>
              <p14:cNvContentPartPr/>
              <p14:nvPr/>
            </p14:nvContentPartPr>
            <p14:xfrm>
              <a:off x="2767080" y="3484240"/>
              <a:ext cx="1591560" cy="784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0E76776-E03C-4BD3-8C92-037BA628991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749440" y="3466600"/>
                <a:ext cx="1627200" cy="8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CA94F1A8-C699-4735-B84A-5145130FDD38}"/>
                  </a:ext>
                </a:extLst>
              </p14:cNvPr>
              <p14:cNvContentPartPr/>
              <p14:nvPr/>
            </p14:nvContentPartPr>
            <p14:xfrm>
              <a:off x="6513240" y="3363640"/>
              <a:ext cx="2102760" cy="889200"/>
            </p14:xfrm>
          </p:contentPart>
        </mc:Choice>
        <mc:Fallback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CA94F1A8-C699-4735-B84A-5145130FDD3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95600" y="3345640"/>
                <a:ext cx="2138400" cy="9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9A3EF1AA-77DE-4177-B2E9-701AA1D04FCD}"/>
                  </a:ext>
                </a:extLst>
              </p14:cNvPr>
              <p14:cNvContentPartPr/>
              <p14:nvPr/>
            </p14:nvContentPartPr>
            <p14:xfrm>
              <a:off x="3565560" y="1360240"/>
              <a:ext cx="459360" cy="424800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9A3EF1AA-77DE-4177-B2E9-701AA1D04FC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47920" y="1342600"/>
                <a:ext cx="49500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D11AB6E-750A-45EA-A5B5-E21B271CA102}"/>
                  </a:ext>
                </a:extLst>
              </p14:cNvPr>
              <p14:cNvContentPartPr/>
              <p14:nvPr/>
            </p14:nvContentPartPr>
            <p14:xfrm>
              <a:off x="3510480" y="5079760"/>
              <a:ext cx="93240" cy="1800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D11AB6E-750A-45EA-A5B5-E21B271CA10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492840" y="5061760"/>
                <a:ext cx="12888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5090CDF-57E8-4067-B84B-DE82FE1759DF}"/>
                  </a:ext>
                </a:extLst>
              </p14:cNvPr>
              <p14:cNvContentPartPr/>
              <p14:nvPr/>
            </p14:nvContentPartPr>
            <p14:xfrm>
              <a:off x="3718200" y="4917040"/>
              <a:ext cx="1248120" cy="3459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5090CDF-57E8-4067-B84B-DE82FE1759D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700200" y="4899382"/>
                <a:ext cx="12837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21D0139-176C-4702-9E5B-3A04C9FFAE5C}"/>
                  </a:ext>
                </a:extLst>
              </p14:cNvPr>
              <p14:cNvContentPartPr/>
              <p14:nvPr/>
            </p14:nvContentPartPr>
            <p14:xfrm>
              <a:off x="2924040" y="4843240"/>
              <a:ext cx="467640" cy="438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21D0139-176C-4702-9E5B-3A04C9FFAE5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906054" y="4825240"/>
                <a:ext cx="503253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FBAF500-FB4C-4AA3-A492-AC0A09DC8AD1}"/>
                  </a:ext>
                </a:extLst>
              </p14:cNvPr>
              <p14:cNvContentPartPr/>
              <p14:nvPr/>
            </p14:nvContentPartPr>
            <p14:xfrm>
              <a:off x="2843760" y="4829560"/>
              <a:ext cx="173880" cy="6177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FBAF500-FB4C-4AA3-A492-AC0A09DC8AD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826120" y="4811920"/>
                <a:ext cx="20952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2E9CEBE-D5F1-4625-9D19-B570F34765E4}"/>
                  </a:ext>
                </a:extLst>
              </p14:cNvPr>
              <p14:cNvContentPartPr/>
              <p14:nvPr/>
            </p14:nvContentPartPr>
            <p14:xfrm>
              <a:off x="5221920" y="4327720"/>
              <a:ext cx="2568240" cy="999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2E9CEBE-D5F1-4625-9D19-B570F34765E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203920" y="4310080"/>
                <a:ext cx="2603880" cy="10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536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130E2-2056-402C-891C-BA3B64BEC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0" t="8569" r="15000" b="63333"/>
          <a:stretch/>
        </p:blipFill>
        <p:spPr>
          <a:xfrm>
            <a:off x="873369" y="761999"/>
            <a:ext cx="7813431" cy="548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83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14:cNvPr>
              <p14:cNvContentPartPr/>
              <p14:nvPr/>
            </p14:nvContentPartPr>
            <p14:xfrm>
              <a:off x="2722440" y="233080"/>
              <a:ext cx="1424880" cy="53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4440" y="215440"/>
                <a:ext cx="146052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14:cNvPr>
              <p14:cNvContentPartPr/>
              <p14:nvPr/>
            </p14:nvContentPartPr>
            <p14:xfrm>
              <a:off x="1371000" y="1299400"/>
              <a:ext cx="926280" cy="402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3353" y="1281760"/>
                <a:ext cx="961934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14:cNvPr>
              <p14:cNvContentPartPr/>
              <p14:nvPr/>
            </p14:nvContentPartPr>
            <p14:xfrm>
              <a:off x="2590320" y="1259440"/>
              <a:ext cx="468000" cy="423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2306" y="1241800"/>
                <a:ext cx="503667" cy="45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6398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14:cNvPr>
              <p14:cNvContentPartPr/>
              <p14:nvPr/>
            </p14:nvContentPartPr>
            <p14:xfrm>
              <a:off x="2722440" y="233080"/>
              <a:ext cx="1424880" cy="53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4440" y="215440"/>
                <a:ext cx="146052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14:cNvPr>
              <p14:cNvContentPartPr/>
              <p14:nvPr/>
            </p14:nvContentPartPr>
            <p14:xfrm>
              <a:off x="1371000" y="1299400"/>
              <a:ext cx="926280" cy="402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3353" y="1281760"/>
                <a:ext cx="961934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14:cNvPr>
              <p14:cNvContentPartPr/>
              <p14:nvPr/>
            </p14:nvContentPartPr>
            <p14:xfrm>
              <a:off x="2590320" y="1259440"/>
              <a:ext cx="468000" cy="423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2306" y="1241800"/>
                <a:ext cx="503667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CD1D61-42A9-4D8B-95A1-D90F0FB647C3}"/>
                  </a:ext>
                </a:extLst>
              </p14:cNvPr>
              <p14:cNvContentPartPr/>
              <p14:nvPr/>
            </p14:nvContentPartPr>
            <p14:xfrm>
              <a:off x="3293040" y="1623040"/>
              <a:ext cx="80280" cy="113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CD1D61-42A9-4D8B-95A1-D90F0FB647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75400" y="1605040"/>
                <a:ext cx="1159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AAAAC7E-C1EE-48C9-9928-C00A7613BC55}"/>
                  </a:ext>
                </a:extLst>
              </p14:cNvPr>
              <p14:cNvContentPartPr/>
              <p14:nvPr/>
            </p14:nvContentPartPr>
            <p14:xfrm>
              <a:off x="3920520" y="1228840"/>
              <a:ext cx="1137960" cy="427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AAAAC7E-C1EE-48C9-9928-C00A7613BC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02526" y="1211200"/>
                <a:ext cx="1173589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8CD05BB-84DE-4C8E-A697-6BBAF68A6F8B}"/>
                  </a:ext>
                </a:extLst>
              </p14:cNvPr>
              <p14:cNvContentPartPr/>
              <p14:nvPr/>
            </p14:nvContentPartPr>
            <p14:xfrm>
              <a:off x="6085560" y="1493080"/>
              <a:ext cx="360" cy="72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8CD05BB-84DE-4C8E-A697-6BBAF68A6F8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67560" y="1475440"/>
                <a:ext cx="360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8F7065-0797-4126-A6CE-AC53291FE733}"/>
                  </a:ext>
                </a:extLst>
              </p14:cNvPr>
              <p14:cNvContentPartPr/>
              <p14:nvPr/>
            </p14:nvContentPartPr>
            <p14:xfrm>
              <a:off x="6121920" y="1299760"/>
              <a:ext cx="4320" cy="12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8F7065-0797-4126-A6CE-AC53291FE73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04280" y="1282120"/>
                <a:ext cx="399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12DCEE-D17F-4390-A80A-1079A24CB225}"/>
                  </a:ext>
                </a:extLst>
              </p14:cNvPr>
              <p14:cNvContentPartPr/>
              <p14:nvPr/>
            </p14:nvContentPartPr>
            <p14:xfrm>
              <a:off x="6243960" y="1442320"/>
              <a:ext cx="65160" cy="154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12DCEE-D17F-4390-A80A-1079A24CB2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26320" y="1424680"/>
                <a:ext cx="100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81587F3-0EAA-425A-A644-F53F7B566494}"/>
                  </a:ext>
                </a:extLst>
              </p14:cNvPr>
              <p14:cNvContentPartPr/>
              <p14:nvPr/>
            </p14:nvContentPartPr>
            <p14:xfrm>
              <a:off x="6618720" y="1493080"/>
              <a:ext cx="25560" cy="117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81587F3-0EAA-425A-A644-F53F7B56649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01080" y="1475440"/>
                <a:ext cx="61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9EE6A57-F806-42BA-B6AB-29B19087078C}"/>
                  </a:ext>
                </a:extLst>
              </p14:cNvPr>
              <p14:cNvContentPartPr/>
              <p14:nvPr/>
            </p14:nvContentPartPr>
            <p14:xfrm>
              <a:off x="6681000" y="1310200"/>
              <a:ext cx="4320" cy="32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9EE6A57-F806-42BA-B6AB-29B19087078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63000" y="1292560"/>
                <a:ext cx="399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619705-1AE6-4F08-B713-4B95F20EBD4C}"/>
                  </a:ext>
                </a:extLst>
              </p14:cNvPr>
              <p14:cNvContentPartPr/>
              <p14:nvPr/>
            </p14:nvContentPartPr>
            <p14:xfrm>
              <a:off x="6766320" y="1480480"/>
              <a:ext cx="200520" cy="73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619705-1AE6-4F08-B713-4B95F20EBD4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48320" y="1462840"/>
                <a:ext cx="2361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4319133-5061-4A0E-BD0E-8186A3D3C8CA}"/>
                  </a:ext>
                </a:extLst>
              </p14:cNvPr>
              <p14:cNvContentPartPr/>
              <p14:nvPr/>
            </p14:nvContentPartPr>
            <p14:xfrm>
              <a:off x="7160520" y="1281040"/>
              <a:ext cx="264960" cy="324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4319133-5061-4A0E-BD0E-8186A3D3C8C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42880" y="1263400"/>
                <a:ext cx="30060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EAE92B3-B900-41AE-AAD6-57CFFA1380E3}"/>
                  </a:ext>
                </a:extLst>
              </p14:cNvPr>
              <p14:cNvContentPartPr/>
              <p14:nvPr/>
            </p14:nvContentPartPr>
            <p14:xfrm>
              <a:off x="8306400" y="1462840"/>
              <a:ext cx="4320" cy="122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EAE92B3-B900-41AE-AAD6-57CFFA1380E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88760" y="144484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6D83D51-F7BC-4D32-BD0F-296E7FB7FC54}"/>
                  </a:ext>
                </a:extLst>
              </p14:cNvPr>
              <p14:cNvContentPartPr/>
              <p14:nvPr/>
            </p14:nvContentPartPr>
            <p14:xfrm>
              <a:off x="8340960" y="1290040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6D83D51-F7BC-4D32-BD0F-296E7FB7FC5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323320" y="1272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CAD803D-3432-4664-9BDE-8B558C5A943E}"/>
                  </a:ext>
                </a:extLst>
              </p14:cNvPr>
              <p14:cNvContentPartPr/>
              <p14:nvPr/>
            </p14:nvContentPartPr>
            <p14:xfrm>
              <a:off x="8401800" y="1350880"/>
              <a:ext cx="122040" cy="9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CAD803D-3432-4664-9BDE-8B558C5A943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83800" y="1332880"/>
                <a:ext cx="1576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029414-8AF3-4134-9282-5DD3D8F27C6C}"/>
                  </a:ext>
                </a:extLst>
              </p14:cNvPr>
              <p14:cNvContentPartPr/>
              <p14:nvPr/>
            </p14:nvContentPartPr>
            <p14:xfrm>
              <a:off x="8615280" y="1356280"/>
              <a:ext cx="237600" cy="781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029414-8AF3-4134-9282-5DD3D8F27C6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97280" y="1338640"/>
                <a:ext cx="273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36A3EC-F13C-4E32-94F3-596B0881AB8F}"/>
                  </a:ext>
                </a:extLst>
              </p14:cNvPr>
              <p14:cNvContentPartPr/>
              <p14:nvPr/>
            </p14:nvContentPartPr>
            <p14:xfrm>
              <a:off x="784560" y="1974040"/>
              <a:ext cx="404280" cy="665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36A3EC-F13C-4E32-94F3-596B0881AB8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66920" y="1956040"/>
                <a:ext cx="439920" cy="70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D380D63-58DD-4E6C-BE7E-57DEC1367667}"/>
                  </a:ext>
                </a:extLst>
              </p14:cNvPr>
              <p14:cNvContentPartPr/>
              <p14:nvPr/>
            </p14:nvContentPartPr>
            <p14:xfrm>
              <a:off x="7528800" y="1208680"/>
              <a:ext cx="680760" cy="337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D380D63-58DD-4E6C-BE7E-57DEC136766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510800" y="1190680"/>
                <a:ext cx="71640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FAD0421-F012-4A90-A1A1-25D9B9BC6883}"/>
                  </a:ext>
                </a:extLst>
              </p14:cNvPr>
              <p14:cNvContentPartPr/>
              <p14:nvPr/>
            </p14:nvContentPartPr>
            <p14:xfrm>
              <a:off x="5547720" y="1241080"/>
              <a:ext cx="304200" cy="402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FAD0421-F012-4A90-A1A1-25D9B9BC688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29720" y="1223096"/>
                <a:ext cx="33984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CAC7CEE-A402-4A56-85FC-744C41DF5409}"/>
                  </a:ext>
                </a:extLst>
              </p14:cNvPr>
              <p14:cNvContentPartPr/>
              <p14:nvPr/>
            </p14:nvContentPartPr>
            <p14:xfrm>
              <a:off x="2739720" y="2131720"/>
              <a:ext cx="207360" cy="39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CAC7CEE-A402-4A56-85FC-744C41DF540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721720" y="2113720"/>
                <a:ext cx="24300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60E10B6-DB74-4D97-BB9A-C98EBFCAAB21}"/>
                  </a:ext>
                </a:extLst>
              </p14:cNvPr>
              <p14:cNvContentPartPr/>
              <p14:nvPr/>
            </p14:nvContentPartPr>
            <p14:xfrm>
              <a:off x="4744200" y="2072680"/>
              <a:ext cx="194040" cy="1656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60E10B6-DB74-4D97-BB9A-C98EBFCAAB2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726200" y="2055040"/>
                <a:ext cx="2296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62A5BA-F314-48A5-A234-EB9A34242FD8}"/>
                  </a:ext>
                </a:extLst>
              </p14:cNvPr>
              <p14:cNvContentPartPr/>
              <p14:nvPr/>
            </p14:nvContentPartPr>
            <p14:xfrm>
              <a:off x="5350440" y="1899160"/>
              <a:ext cx="324720" cy="378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62A5BA-F314-48A5-A234-EB9A34242FD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332800" y="1881160"/>
                <a:ext cx="36036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4002F08-CCC1-424C-839A-626F9DB94CCF}"/>
                  </a:ext>
                </a:extLst>
              </p14:cNvPr>
              <p14:cNvContentPartPr/>
              <p14:nvPr/>
            </p14:nvContentPartPr>
            <p14:xfrm>
              <a:off x="5810520" y="2113000"/>
              <a:ext cx="31680" cy="105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4002F08-CCC1-424C-839A-626F9DB94C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92520" y="2095000"/>
                <a:ext cx="673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1FCAC3D-E468-4B30-A40A-2E84D8C03038}"/>
                  </a:ext>
                </a:extLst>
              </p14:cNvPr>
              <p14:cNvContentPartPr/>
              <p14:nvPr/>
            </p14:nvContentPartPr>
            <p14:xfrm>
              <a:off x="5791080" y="1970800"/>
              <a:ext cx="360" cy="82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1FCAC3D-E468-4B30-A40A-2E84D8C0303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73080" y="1952800"/>
                <a:ext cx="36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CA83295-45DE-4311-8B55-9B29D3BA1E6B}"/>
                  </a:ext>
                </a:extLst>
              </p14:cNvPr>
              <p14:cNvContentPartPr/>
              <p14:nvPr/>
            </p14:nvContentPartPr>
            <p14:xfrm>
              <a:off x="5937240" y="2041720"/>
              <a:ext cx="114480" cy="175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CA83295-45DE-4311-8B55-9B29D3BA1E6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919240" y="2024080"/>
                <a:ext cx="1501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667DDD6-D6DE-4129-B12B-2C4C6148AFEC}"/>
                  </a:ext>
                </a:extLst>
              </p14:cNvPr>
              <p14:cNvContentPartPr/>
              <p14:nvPr/>
            </p14:nvContentPartPr>
            <p14:xfrm>
              <a:off x="6156480" y="1838680"/>
              <a:ext cx="2140560" cy="4809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667DDD6-D6DE-4129-B12B-2C4C6148AFE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138480" y="1821027"/>
                <a:ext cx="2176200" cy="516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58EF48A-1650-417E-8868-4FFAA48E1B87}"/>
                  </a:ext>
                </a:extLst>
              </p14:cNvPr>
              <p14:cNvContentPartPr/>
              <p14:nvPr/>
            </p14:nvContentPartPr>
            <p14:xfrm>
              <a:off x="3088200" y="1950280"/>
              <a:ext cx="1538280" cy="3693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58EF48A-1650-417E-8868-4FFAA48E1B8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70560" y="1932640"/>
                <a:ext cx="157392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DB3CE8F-5147-42C4-BA00-D47FC0169ADE}"/>
                  </a:ext>
                </a:extLst>
              </p14:cNvPr>
              <p14:cNvContentPartPr/>
              <p14:nvPr/>
            </p14:nvContentPartPr>
            <p14:xfrm>
              <a:off x="1608600" y="2021560"/>
              <a:ext cx="1012680" cy="3506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DB3CE8F-5147-42C4-BA00-D47FC0169AD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590606" y="2003560"/>
                <a:ext cx="1048307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F3F7E0D-6C64-4A14-8583-69B9B6BB6DB5}"/>
                  </a:ext>
                </a:extLst>
              </p14:cNvPr>
              <p14:cNvContentPartPr/>
              <p14:nvPr/>
            </p14:nvContentPartPr>
            <p14:xfrm>
              <a:off x="8567400" y="1930480"/>
              <a:ext cx="129600" cy="2350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F3F7E0D-6C64-4A14-8583-69B9B6BB6DB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549760" y="1912480"/>
                <a:ext cx="165240" cy="2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6431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8F1F8-197C-4241-BB58-2D98B1B04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0" t="28286" r="25787" b="64830"/>
          <a:stretch/>
        </p:blipFill>
        <p:spPr>
          <a:xfrm>
            <a:off x="2332560" y="4173280"/>
            <a:ext cx="4598280" cy="15833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14:cNvPr>
              <p14:cNvContentPartPr/>
              <p14:nvPr/>
            </p14:nvContentPartPr>
            <p14:xfrm>
              <a:off x="2722440" y="233080"/>
              <a:ext cx="1424880" cy="53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4440" y="215440"/>
                <a:ext cx="146052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14:cNvPr>
              <p14:cNvContentPartPr/>
              <p14:nvPr/>
            </p14:nvContentPartPr>
            <p14:xfrm>
              <a:off x="1371000" y="1299400"/>
              <a:ext cx="926280" cy="402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3353" y="1281760"/>
                <a:ext cx="961934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14:cNvPr>
              <p14:cNvContentPartPr/>
              <p14:nvPr/>
            </p14:nvContentPartPr>
            <p14:xfrm>
              <a:off x="2590320" y="1259440"/>
              <a:ext cx="468000" cy="423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2306" y="1241800"/>
                <a:ext cx="503667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CD1D61-42A9-4D8B-95A1-D90F0FB647C3}"/>
                  </a:ext>
                </a:extLst>
              </p14:cNvPr>
              <p14:cNvContentPartPr/>
              <p14:nvPr/>
            </p14:nvContentPartPr>
            <p14:xfrm>
              <a:off x="3293040" y="1623040"/>
              <a:ext cx="80280" cy="113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CD1D61-42A9-4D8B-95A1-D90F0FB647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5400" y="1605040"/>
                <a:ext cx="1159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AAAAC7E-C1EE-48C9-9928-C00A7613BC55}"/>
                  </a:ext>
                </a:extLst>
              </p14:cNvPr>
              <p14:cNvContentPartPr/>
              <p14:nvPr/>
            </p14:nvContentPartPr>
            <p14:xfrm>
              <a:off x="3920520" y="1228840"/>
              <a:ext cx="1137960" cy="427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AAAAC7E-C1EE-48C9-9928-C00A7613BC5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02526" y="1211200"/>
                <a:ext cx="1173589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8CD05BB-84DE-4C8E-A697-6BBAF68A6F8B}"/>
                  </a:ext>
                </a:extLst>
              </p14:cNvPr>
              <p14:cNvContentPartPr/>
              <p14:nvPr/>
            </p14:nvContentPartPr>
            <p14:xfrm>
              <a:off x="6085560" y="1493080"/>
              <a:ext cx="360" cy="72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8CD05BB-84DE-4C8E-A697-6BBAF68A6F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67560" y="1475440"/>
                <a:ext cx="360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8F7065-0797-4126-A6CE-AC53291FE733}"/>
                  </a:ext>
                </a:extLst>
              </p14:cNvPr>
              <p14:cNvContentPartPr/>
              <p14:nvPr/>
            </p14:nvContentPartPr>
            <p14:xfrm>
              <a:off x="6121920" y="1299760"/>
              <a:ext cx="4320" cy="12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8F7065-0797-4126-A6CE-AC53291FE73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04280" y="1282120"/>
                <a:ext cx="399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12DCEE-D17F-4390-A80A-1079A24CB225}"/>
                  </a:ext>
                </a:extLst>
              </p14:cNvPr>
              <p14:cNvContentPartPr/>
              <p14:nvPr/>
            </p14:nvContentPartPr>
            <p14:xfrm>
              <a:off x="6243960" y="1442320"/>
              <a:ext cx="65160" cy="154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12DCEE-D17F-4390-A80A-1079A24CB22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26320" y="1424680"/>
                <a:ext cx="100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81587F3-0EAA-425A-A644-F53F7B566494}"/>
                  </a:ext>
                </a:extLst>
              </p14:cNvPr>
              <p14:cNvContentPartPr/>
              <p14:nvPr/>
            </p14:nvContentPartPr>
            <p14:xfrm>
              <a:off x="6618720" y="1493080"/>
              <a:ext cx="25560" cy="117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81587F3-0EAA-425A-A644-F53F7B56649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01080" y="1475440"/>
                <a:ext cx="61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9EE6A57-F806-42BA-B6AB-29B19087078C}"/>
                  </a:ext>
                </a:extLst>
              </p14:cNvPr>
              <p14:cNvContentPartPr/>
              <p14:nvPr/>
            </p14:nvContentPartPr>
            <p14:xfrm>
              <a:off x="6681000" y="1310200"/>
              <a:ext cx="4320" cy="32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9EE6A57-F806-42BA-B6AB-29B1908707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63000" y="1292560"/>
                <a:ext cx="399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619705-1AE6-4F08-B713-4B95F20EBD4C}"/>
                  </a:ext>
                </a:extLst>
              </p14:cNvPr>
              <p14:cNvContentPartPr/>
              <p14:nvPr/>
            </p14:nvContentPartPr>
            <p14:xfrm>
              <a:off x="6766320" y="1480480"/>
              <a:ext cx="200520" cy="73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619705-1AE6-4F08-B713-4B95F20EBD4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48320" y="1462840"/>
                <a:ext cx="2361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4319133-5061-4A0E-BD0E-8186A3D3C8CA}"/>
                  </a:ext>
                </a:extLst>
              </p14:cNvPr>
              <p14:cNvContentPartPr/>
              <p14:nvPr/>
            </p14:nvContentPartPr>
            <p14:xfrm>
              <a:off x="7160520" y="1281040"/>
              <a:ext cx="264960" cy="324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4319133-5061-4A0E-BD0E-8186A3D3C8C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42880" y="1263400"/>
                <a:ext cx="30060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EAE92B3-B900-41AE-AAD6-57CFFA1380E3}"/>
                  </a:ext>
                </a:extLst>
              </p14:cNvPr>
              <p14:cNvContentPartPr/>
              <p14:nvPr/>
            </p14:nvContentPartPr>
            <p14:xfrm>
              <a:off x="8306400" y="1462840"/>
              <a:ext cx="4320" cy="122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EAE92B3-B900-41AE-AAD6-57CFFA1380E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88760" y="144484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6D83D51-F7BC-4D32-BD0F-296E7FB7FC54}"/>
                  </a:ext>
                </a:extLst>
              </p14:cNvPr>
              <p14:cNvContentPartPr/>
              <p14:nvPr/>
            </p14:nvContentPartPr>
            <p14:xfrm>
              <a:off x="8340960" y="1290040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6D83D51-F7BC-4D32-BD0F-296E7FB7FC5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23320" y="1272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CAD803D-3432-4664-9BDE-8B558C5A943E}"/>
                  </a:ext>
                </a:extLst>
              </p14:cNvPr>
              <p14:cNvContentPartPr/>
              <p14:nvPr/>
            </p14:nvContentPartPr>
            <p14:xfrm>
              <a:off x="8401800" y="1350880"/>
              <a:ext cx="122040" cy="9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CAD803D-3432-4664-9BDE-8B558C5A943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383800" y="1332880"/>
                <a:ext cx="1576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029414-8AF3-4134-9282-5DD3D8F27C6C}"/>
                  </a:ext>
                </a:extLst>
              </p14:cNvPr>
              <p14:cNvContentPartPr/>
              <p14:nvPr/>
            </p14:nvContentPartPr>
            <p14:xfrm>
              <a:off x="8615280" y="1356280"/>
              <a:ext cx="237600" cy="781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029414-8AF3-4134-9282-5DD3D8F27C6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97280" y="1338640"/>
                <a:ext cx="273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36A3EC-F13C-4E32-94F3-596B0881AB8F}"/>
                  </a:ext>
                </a:extLst>
              </p14:cNvPr>
              <p14:cNvContentPartPr/>
              <p14:nvPr/>
            </p14:nvContentPartPr>
            <p14:xfrm>
              <a:off x="784560" y="1974040"/>
              <a:ext cx="404280" cy="665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36A3EC-F13C-4E32-94F3-596B0881AB8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66920" y="1956040"/>
                <a:ext cx="439920" cy="70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D380D63-58DD-4E6C-BE7E-57DEC1367667}"/>
                  </a:ext>
                </a:extLst>
              </p14:cNvPr>
              <p14:cNvContentPartPr/>
              <p14:nvPr/>
            </p14:nvContentPartPr>
            <p14:xfrm>
              <a:off x="7528800" y="1208680"/>
              <a:ext cx="680760" cy="337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D380D63-58DD-4E6C-BE7E-57DEC136766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510800" y="1190680"/>
                <a:ext cx="71640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FAD0421-F012-4A90-A1A1-25D9B9BC6883}"/>
                  </a:ext>
                </a:extLst>
              </p14:cNvPr>
              <p14:cNvContentPartPr/>
              <p14:nvPr/>
            </p14:nvContentPartPr>
            <p14:xfrm>
              <a:off x="5547720" y="1241080"/>
              <a:ext cx="304200" cy="402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FAD0421-F012-4A90-A1A1-25D9B9BC688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29720" y="1223096"/>
                <a:ext cx="33984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CAC7CEE-A402-4A56-85FC-744C41DF5409}"/>
                  </a:ext>
                </a:extLst>
              </p14:cNvPr>
              <p14:cNvContentPartPr/>
              <p14:nvPr/>
            </p14:nvContentPartPr>
            <p14:xfrm>
              <a:off x="2739720" y="2131720"/>
              <a:ext cx="207360" cy="39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CAC7CEE-A402-4A56-85FC-744C41DF540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21720" y="2113720"/>
                <a:ext cx="24300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60E10B6-DB74-4D97-BB9A-C98EBFCAAB21}"/>
                  </a:ext>
                </a:extLst>
              </p14:cNvPr>
              <p14:cNvContentPartPr/>
              <p14:nvPr/>
            </p14:nvContentPartPr>
            <p14:xfrm>
              <a:off x="4744200" y="2072680"/>
              <a:ext cx="194040" cy="1656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60E10B6-DB74-4D97-BB9A-C98EBFCAAB2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726200" y="2055040"/>
                <a:ext cx="2296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62A5BA-F314-48A5-A234-EB9A34242FD8}"/>
                  </a:ext>
                </a:extLst>
              </p14:cNvPr>
              <p14:cNvContentPartPr/>
              <p14:nvPr/>
            </p14:nvContentPartPr>
            <p14:xfrm>
              <a:off x="5350440" y="1899160"/>
              <a:ext cx="324720" cy="378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62A5BA-F314-48A5-A234-EB9A34242FD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332800" y="1881160"/>
                <a:ext cx="36036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4002F08-CCC1-424C-839A-626F9DB94CCF}"/>
                  </a:ext>
                </a:extLst>
              </p14:cNvPr>
              <p14:cNvContentPartPr/>
              <p14:nvPr/>
            </p14:nvContentPartPr>
            <p14:xfrm>
              <a:off x="5810520" y="2113000"/>
              <a:ext cx="31680" cy="105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4002F08-CCC1-424C-839A-626F9DB94CC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2520" y="2095000"/>
                <a:ext cx="673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1FCAC3D-E468-4B30-A40A-2E84D8C03038}"/>
                  </a:ext>
                </a:extLst>
              </p14:cNvPr>
              <p14:cNvContentPartPr/>
              <p14:nvPr/>
            </p14:nvContentPartPr>
            <p14:xfrm>
              <a:off x="5791080" y="1970800"/>
              <a:ext cx="360" cy="82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1FCAC3D-E468-4B30-A40A-2E84D8C0303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73080" y="1952800"/>
                <a:ext cx="36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CA83295-45DE-4311-8B55-9B29D3BA1E6B}"/>
                  </a:ext>
                </a:extLst>
              </p14:cNvPr>
              <p14:cNvContentPartPr/>
              <p14:nvPr/>
            </p14:nvContentPartPr>
            <p14:xfrm>
              <a:off x="5937240" y="2041720"/>
              <a:ext cx="114480" cy="175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CA83295-45DE-4311-8B55-9B29D3BA1E6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9240" y="2024080"/>
                <a:ext cx="1501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667DDD6-D6DE-4129-B12B-2C4C6148AFEC}"/>
                  </a:ext>
                </a:extLst>
              </p14:cNvPr>
              <p14:cNvContentPartPr/>
              <p14:nvPr/>
            </p14:nvContentPartPr>
            <p14:xfrm>
              <a:off x="6156480" y="1838680"/>
              <a:ext cx="2140560" cy="4809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667DDD6-D6DE-4129-B12B-2C4C6148AFE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138480" y="1821027"/>
                <a:ext cx="2176200" cy="516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58EF48A-1650-417E-8868-4FFAA48E1B87}"/>
                  </a:ext>
                </a:extLst>
              </p14:cNvPr>
              <p14:cNvContentPartPr/>
              <p14:nvPr/>
            </p14:nvContentPartPr>
            <p14:xfrm>
              <a:off x="3088200" y="1950280"/>
              <a:ext cx="1538280" cy="3693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58EF48A-1650-417E-8868-4FFAA48E1B8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070560" y="1932640"/>
                <a:ext cx="157392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DB3CE8F-5147-42C4-BA00-D47FC0169ADE}"/>
                  </a:ext>
                </a:extLst>
              </p14:cNvPr>
              <p14:cNvContentPartPr/>
              <p14:nvPr/>
            </p14:nvContentPartPr>
            <p14:xfrm>
              <a:off x="1608600" y="2021560"/>
              <a:ext cx="1012680" cy="3506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DB3CE8F-5147-42C4-BA00-D47FC0169AD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0606" y="2003560"/>
                <a:ext cx="1048307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F3F7E0D-6C64-4A14-8583-69B9B6BB6DB5}"/>
                  </a:ext>
                </a:extLst>
              </p14:cNvPr>
              <p14:cNvContentPartPr/>
              <p14:nvPr/>
            </p14:nvContentPartPr>
            <p14:xfrm>
              <a:off x="8567400" y="1930480"/>
              <a:ext cx="129600" cy="2350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F3F7E0D-6C64-4A14-8583-69B9B6BB6DB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549760" y="1912480"/>
                <a:ext cx="16524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D0F8D03-9E17-431F-ABAA-E82E86B7A9E2}"/>
                  </a:ext>
                </a:extLst>
              </p14:cNvPr>
              <p14:cNvContentPartPr/>
              <p14:nvPr/>
            </p14:nvContentPartPr>
            <p14:xfrm>
              <a:off x="3548280" y="3830200"/>
              <a:ext cx="1948320" cy="86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D0F8D03-9E17-431F-ABAA-E82E86B7A9E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485280" y="3767560"/>
                <a:ext cx="2073960" cy="98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4647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8F1F8-197C-4241-BB58-2D98B1B04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0" t="21469" r="25787" b="64635"/>
          <a:stretch/>
        </p:blipFill>
        <p:spPr>
          <a:xfrm>
            <a:off x="2332560" y="2605415"/>
            <a:ext cx="4598280" cy="31958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14:cNvPr>
              <p14:cNvContentPartPr/>
              <p14:nvPr/>
            </p14:nvContentPartPr>
            <p14:xfrm>
              <a:off x="2722440" y="233080"/>
              <a:ext cx="1424880" cy="53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4440" y="215440"/>
                <a:ext cx="146052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14:cNvPr>
              <p14:cNvContentPartPr/>
              <p14:nvPr/>
            </p14:nvContentPartPr>
            <p14:xfrm>
              <a:off x="1371000" y="1299400"/>
              <a:ext cx="926280" cy="402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3353" y="1281760"/>
                <a:ext cx="961934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14:cNvPr>
              <p14:cNvContentPartPr/>
              <p14:nvPr/>
            </p14:nvContentPartPr>
            <p14:xfrm>
              <a:off x="2590320" y="1259440"/>
              <a:ext cx="468000" cy="423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2306" y="1241800"/>
                <a:ext cx="503667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CD1D61-42A9-4D8B-95A1-D90F0FB647C3}"/>
                  </a:ext>
                </a:extLst>
              </p14:cNvPr>
              <p14:cNvContentPartPr/>
              <p14:nvPr/>
            </p14:nvContentPartPr>
            <p14:xfrm>
              <a:off x="3293040" y="1623040"/>
              <a:ext cx="80280" cy="113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CD1D61-42A9-4D8B-95A1-D90F0FB647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5400" y="1605040"/>
                <a:ext cx="1159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AAAAC7E-C1EE-48C9-9928-C00A7613BC55}"/>
                  </a:ext>
                </a:extLst>
              </p14:cNvPr>
              <p14:cNvContentPartPr/>
              <p14:nvPr/>
            </p14:nvContentPartPr>
            <p14:xfrm>
              <a:off x="3920520" y="1228840"/>
              <a:ext cx="1137960" cy="427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AAAAC7E-C1EE-48C9-9928-C00A7613BC5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02526" y="1211200"/>
                <a:ext cx="1173589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8CD05BB-84DE-4C8E-A697-6BBAF68A6F8B}"/>
                  </a:ext>
                </a:extLst>
              </p14:cNvPr>
              <p14:cNvContentPartPr/>
              <p14:nvPr/>
            </p14:nvContentPartPr>
            <p14:xfrm>
              <a:off x="6085560" y="1493080"/>
              <a:ext cx="360" cy="72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8CD05BB-84DE-4C8E-A697-6BBAF68A6F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67560" y="1475440"/>
                <a:ext cx="360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8F7065-0797-4126-A6CE-AC53291FE733}"/>
                  </a:ext>
                </a:extLst>
              </p14:cNvPr>
              <p14:cNvContentPartPr/>
              <p14:nvPr/>
            </p14:nvContentPartPr>
            <p14:xfrm>
              <a:off x="6121920" y="1299760"/>
              <a:ext cx="4320" cy="12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8F7065-0797-4126-A6CE-AC53291FE73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04280" y="1282120"/>
                <a:ext cx="399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12DCEE-D17F-4390-A80A-1079A24CB225}"/>
                  </a:ext>
                </a:extLst>
              </p14:cNvPr>
              <p14:cNvContentPartPr/>
              <p14:nvPr/>
            </p14:nvContentPartPr>
            <p14:xfrm>
              <a:off x="6243960" y="1442320"/>
              <a:ext cx="65160" cy="154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12DCEE-D17F-4390-A80A-1079A24CB22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26320" y="1424680"/>
                <a:ext cx="100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81587F3-0EAA-425A-A644-F53F7B566494}"/>
                  </a:ext>
                </a:extLst>
              </p14:cNvPr>
              <p14:cNvContentPartPr/>
              <p14:nvPr/>
            </p14:nvContentPartPr>
            <p14:xfrm>
              <a:off x="6618720" y="1493080"/>
              <a:ext cx="25560" cy="117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81587F3-0EAA-425A-A644-F53F7B56649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01080" y="1475440"/>
                <a:ext cx="61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9EE6A57-F806-42BA-B6AB-29B19087078C}"/>
                  </a:ext>
                </a:extLst>
              </p14:cNvPr>
              <p14:cNvContentPartPr/>
              <p14:nvPr/>
            </p14:nvContentPartPr>
            <p14:xfrm>
              <a:off x="6681000" y="1310200"/>
              <a:ext cx="4320" cy="32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9EE6A57-F806-42BA-B6AB-29B1908707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63000" y="1292560"/>
                <a:ext cx="399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619705-1AE6-4F08-B713-4B95F20EBD4C}"/>
                  </a:ext>
                </a:extLst>
              </p14:cNvPr>
              <p14:cNvContentPartPr/>
              <p14:nvPr/>
            </p14:nvContentPartPr>
            <p14:xfrm>
              <a:off x="6766320" y="1480480"/>
              <a:ext cx="200520" cy="73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619705-1AE6-4F08-B713-4B95F20EBD4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48320" y="1462840"/>
                <a:ext cx="2361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4319133-5061-4A0E-BD0E-8186A3D3C8CA}"/>
                  </a:ext>
                </a:extLst>
              </p14:cNvPr>
              <p14:cNvContentPartPr/>
              <p14:nvPr/>
            </p14:nvContentPartPr>
            <p14:xfrm>
              <a:off x="7160520" y="1281040"/>
              <a:ext cx="264960" cy="324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4319133-5061-4A0E-BD0E-8186A3D3C8C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42880" y="1263400"/>
                <a:ext cx="30060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EAE92B3-B900-41AE-AAD6-57CFFA1380E3}"/>
                  </a:ext>
                </a:extLst>
              </p14:cNvPr>
              <p14:cNvContentPartPr/>
              <p14:nvPr/>
            </p14:nvContentPartPr>
            <p14:xfrm>
              <a:off x="8306400" y="1462840"/>
              <a:ext cx="4320" cy="122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EAE92B3-B900-41AE-AAD6-57CFFA1380E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88760" y="144484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6D83D51-F7BC-4D32-BD0F-296E7FB7FC54}"/>
                  </a:ext>
                </a:extLst>
              </p14:cNvPr>
              <p14:cNvContentPartPr/>
              <p14:nvPr/>
            </p14:nvContentPartPr>
            <p14:xfrm>
              <a:off x="8340960" y="1290040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6D83D51-F7BC-4D32-BD0F-296E7FB7FC5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23320" y="1272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CAD803D-3432-4664-9BDE-8B558C5A943E}"/>
                  </a:ext>
                </a:extLst>
              </p14:cNvPr>
              <p14:cNvContentPartPr/>
              <p14:nvPr/>
            </p14:nvContentPartPr>
            <p14:xfrm>
              <a:off x="8401800" y="1350880"/>
              <a:ext cx="122040" cy="9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CAD803D-3432-4664-9BDE-8B558C5A943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383800" y="1332880"/>
                <a:ext cx="1576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029414-8AF3-4134-9282-5DD3D8F27C6C}"/>
                  </a:ext>
                </a:extLst>
              </p14:cNvPr>
              <p14:cNvContentPartPr/>
              <p14:nvPr/>
            </p14:nvContentPartPr>
            <p14:xfrm>
              <a:off x="8615280" y="1356280"/>
              <a:ext cx="237600" cy="781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029414-8AF3-4134-9282-5DD3D8F27C6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97280" y="1338640"/>
                <a:ext cx="273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36A3EC-F13C-4E32-94F3-596B0881AB8F}"/>
                  </a:ext>
                </a:extLst>
              </p14:cNvPr>
              <p14:cNvContentPartPr/>
              <p14:nvPr/>
            </p14:nvContentPartPr>
            <p14:xfrm>
              <a:off x="784560" y="1974040"/>
              <a:ext cx="404280" cy="665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36A3EC-F13C-4E32-94F3-596B0881AB8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66920" y="1956040"/>
                <a:ext cx="439920" cy="70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D380D63-58DD-4E6C-BE7E-57DEC1367667}"/>
                  </a:ext>
                </a:extLst>
              </p14:cNvPr>
              <p14:cNvContentPartPr/>
              <p14:nvPr/>
            </p14:nvContentPartPr>
            <p14:xfrm>
              <a:off x="7528800" y="1208680"/>
              <a:ext cx="680760" cy="337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D380D63-58DD-4E6C-BE7E-57DEC136766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510800" y="1190680"/>
                <a:ext cx="71640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FAD0421-F012-4A90-A1A1-25D9B9BC6883}"/>
                  </a:ext>
                </a:extLst>
              </p14:cNvPr>
              <p14:cNvContentPartPr/>
              <p14:nvPr/>
            </p14:nvContentPartPr>
            <p14:xfrm>
              <a:off x="5547720" y="1241080"/>
              <a:ext cx="304200" cy="402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FAD0421-F012-4A90-A1A1-25D9B9BC688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29720" y="1223096"/>
                <a:ext cx="33984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CAC7CEE-A402-4A56-85FC-744C41DF5409}"/>
                  </a:ext>
                </a:extLst>
              </p14:cNvPr>
              <p14:cNvContentPartPr/>
              <p14:nvPr/>
            </p14:nvContentPartPr>
            <p14:xfrm>
              <a:off x="2739720" y="2131720"/>
              <a:ext cx="207360" cy="39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CAC7CEE-A402-4A56-85FC-744C41DF540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21720" y="2113720"/>
                <a:ext cx="24300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60E10B6-DB74-4D97-BB9A-C98EBFCAAB21}"/>
                  </a:ext>
                </a:extLst>
              </p14:cNvPr>
              <p14:cNvContentPartPr/>
              <p14:nvPr/>
            </p14:nvContentPartPr>
            <p14:xfrm>
              <a:off x="4744200" y="2072680"/>
              <a:ext cx="194040" cy="1656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60E10B6-DB74-4D97-BB9A-C98EBFCAAB2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726200" y="2055040"/>
                <a:ext cx="2296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62A5BA-F314-48A5-A234-EB9A34242FD8}"/>
                  </a:ext>
                </a:extLst>
              </p14:cNvPr>
              <p14:cNvContentPartPr/>
              <p14:nvPr/>
            </p14:nvContentPartPr>
            <p14:xfrm>
              <a:off x="5350440" y="1899160"/>
              <a:ext cx="324720" cy="378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62A5BA-F314-48A5-A234-EB9A34242FD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332800" y="1881160"/>
                <a:ext cx="36036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4002F08-CCC1-424C-839A-626F9DB94CCF}"/>
                  </a:ext>
                </a:extLst>
              </p14:cNvPr>
              <p14:cNvContentPartPr/>
              <p14:nvPr/>
            </p14:nvContentPartPr>
            <p14:xfrm>
              <a:off x="5810520" y="2113000"/>
              <a:ext cx="31680" cy="105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4002F08-CCC1-424C-839A-626F9DB94CC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2520" y="2095000"/>
                <a:ext cx="673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1FCAC3D-E468-4B30-A40A-2E84D8C03038}"/>
                  </a:ext>
                </a:extLst>
              </p14:cNvPr>
              <p14:cNvContentPartPr/>
              <p14:nvPr/>
            </p14:nvContentPartPr>
            <p14:xfrm>
              <a:off x="5791080" y="1970800"/>
              <a:ext cx="360" cy="82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1FCAC3D-E468-4B30-A40A-2E84D8C0303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73080" y="1952800"/>
                <a:ext cx="36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CA83295-45DE-4311-8B55-9B29D3BA1E6B}"/>
                  </a:ext>
                </a:extLst>
              </p14:cNvPr>
              <p14:cNvContentPartPr/>
              <p14:nvPr/>
            </p14:nvContentPartPr>
            <p14:xfrm>
              <a:off x="5937240" y="2041720"/>
              <a:ext cx="114480" cy="175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CA83295-45DE-4311-8B55-9B29D3BA1E6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9240" y="2024080"/>
                <a:ext cx="1501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667DDD6-D6DE-4129-B12B-2C4C6148AFEC}"/>
                  </a:ext>
                </a:extLst>
              </p14:cNvPr>
              <p14:cNvContentPartPr/>
              <p14:nvPr/>
            </p14:nvContentPartPr>
            <p14:xfrm>
              <a:off x="6156480" y="1838680"/>
              <a:ext cx="2140560" cy="4809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667DDD6-D6DE-4129-B12B-2C4C6148AFE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138480" y="1821027"/>
                <a:ext cx="2176200" cy="516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58EF48A-1650-417E-8868-4FFAA48E1B87}"/>
                  </a:ext>
                </a:extLst>
              </p14:cNvPr>
              <p14:cNvContentPartPr/>
              <p14:nvPr/>
            </p14:nvContentPartPr>
            <p14:xfrm>
              <a:off x="3088200" y="1950280"/>
              <a:ext cx="1538280" cy="3693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58EF48A-1650-417E-8868-4FFAA48E1B8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070560" y="1932640"/>
                <a:ext cx="157392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DB3CE8F-5147-42C4-BA00-D47FC0169ADE}"/>
                  </a:ext>
                </a:extLst>
              </p14:cNvPr>
              <p14:cNvContentPartPr/>
              <p14:nvPr/>
            </p14:nvContentPartPr>
            <p14:xfrm>
              <a:off x="1608600" y="2021560"/>
              <a:ext cx="1012680" cy="3506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DB3CE8F-5147-42C4-BA00-D47FC0169AD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0606" y="2003560"/>
                <a:ext cx="1048307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F3F7E0D-6C64-4A14-8583-69B9B6BB6DB5}"/>
                  </a:ext>
                </a:extLst>
              </p14:cNvPr>
              <p14:cNvContentPartPr/>
              <p14:nvPr/>
            </p14:nvContentPartPr>
            <p14:xfrm>
              <a:off x="8567400" y="1930480"/>
              <a:ext cx="129600" cy="2350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F3F7E0D-6C64-4A14-8583-69B9B6BB6DB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549760" y="1912480"/>
                <a:ext cx="165240" cy="2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6205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8F1F8-197C-4241-BB58-2D98B1B04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0" t="21469" r="25787" b="61366"/>
          <a:stretch/>
        </p:blipFill>
        <p:spPr>
          <a:xfrm>
            <a:off x="2332560" y="2605415"/>
            <a:ext cx="4598280" cy="39477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14:cNvPr>
              <p14:cNvContentPartPr/>
              <p14:nvPr/>
            </p14:nvContentPartPr>
            <p14:xfrm>
              <a:off x="2722440" y="233080"/>
              <a:ext cx="1424880" cy="53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8F51A94-CE6B-4370-BE9F-3DD180BD84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4440" y="215440"/>
                <a:ext cx="146052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14:cNvPr>
              <p14:cNvContentPartPr/>
              <p14:nvPr/>
            </p14:nvContentPartPr>
            <p14:xfrm>
              <a:off x="1371000" y="1299400"/>
              <a:ext cx="926280" cy="402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BC21E1E-0C35-423F-9599-F9EE9AF164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3353" y="1281760"/>
                <a:ext cx="961934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14:cNvPr>
              <p14:cNvContentPartPr/>
              <p14:nvPr/>
            </p14:nvContentPartPr>
            <p14:xfrm>
              <a:off x="2590320" y="1259440"/>
              <a:ext cx="468000" cy="423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F392C92-9043-464B-A815-693D017032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2306" y="1241800"/>
                <a:ext cx="503667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CD1D61-42A9-4D8B-95A1-D90F0FB647C3}"/>
                  </a:ext>
                </a:extLst>
              </p14:cNvPr>
              <p14:cNvContentPartPr/>
              <p14:nvPr/>
            </p14:nvContentPartPr>
            <p14:xfrm>
              <a:off x="3293040" y="1623040"/>
              <a:ext cx="80280" cy="113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CD1D61-42A9-4D8B-95A1-D90F0FB647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5400" y="1605040"/>
                <a:ext cx="1159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AAAAC7E-C1EE-48C9-9928-C00A7613BC55}"/>
                  </a:ext>
                </a:extLst>
              </p14:cNvPr>
              <p14:cNvContentPartPr/>
              <p14:nvPr/>
            </p14:nvContentPartPr>
            <p14:xfrm>
              <a:off x="3920520" y="1228840"/>
              <a:ext cx="1137960" cy="427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AAAAC7E-C1EE-48C9-9928-C00A7613BC5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02526" y="1211200"/>
                <a:ext cx="1173589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8CD05BB-84DE-4C8E-A697-6BBAF68A6F8B}"/>
                  </a:ext>
                </a:extLst>
              </p14:cNvPr>
              <p14:cNvContentPartPr/>
              <p14:nvPr/>
            </p14:nvContentPartPr>
            <p14:xfrm>
              <a:off x="6085560" y="1493080"/>
              <a:ext cx="360" cy="72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8CD05BB-84DE-4C8E-A697-6BBAF68A6F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67560" y="1475440"/>
                <a:ext cx="360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8F7065-0797-4126-A6CE-AC53291FE733}"/>
                  </a:ext>
                </a:extLst>
              </p14:cNvPr>
              <p14:cNvContentPartPr/>
              <p14:nvPr/>
            </p14:nvContentPartPr>
            <p14:xfrm>
              <a:off x="6121920" y="1299760"/>
              <a:ext cx="4320" cy="12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8F7065-0797-4126-A6CE-AC53291FE73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04280" y="1282120"/>
                <a:ext cx="399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12DCEE-D17F-4390-A80A-1079A24CB225}"/>
                  </a:ext>
                </a:extLst>
              </p14:cNvPr>
              <p14:cNvContentPartPr/>
              <p14:nvPr/>
            </p14:nvContentPartPr>
            <p14:xfrm>
              <a:off x="6243960" y="1442320"/>
              <a:ext cx="65160" cy="154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12DCEE-D17F-4390-A80A-1079A24CB22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26320" y="1424680"/>
                <a:ext cx="100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81587F3-0EAA-425A-A644-F53F7B566494}"/>
                  </a:ext>
                </a:extLst>
              </p14:cNvPr>
              <p14:cNvContentPartPr/>
              <p14:nvPr/>
            </p14:nvContentPartPr>
            <p14:xfrm>
              <a:off x="6618720" y="1493080"/>
              <a:ext cx="25560" cy="117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81587F3-0EAA-425A-A644-F53F7B56649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01080" y="1475440"/>
                <a:ext cx="61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9EE6A57-F806-42BA-B6AB-29B19087078C}"/>
                  </a:ext>
                </a:extLst>
              </p14:cNvPr>
              <p14:cNvContentPartPr/>
              <p14:nvPr/>
            </p14:nvContentPartPr>
            <p14:xfrm>
              <a:off x="6681000" y="1310200"/>
              <a:ext cx="4320" cy="32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9EE6A57-F806-42BA-B6AB-29B1908707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63000" y="1292560"/>
                <a:ext cx="399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619705-1AE6-4F08-B713-4B95F20EBD4C}"/>
                  </a:ext>
                </a:extLst>
              </p14:cNvPr>
              <p14:cNvContentPartPr/>
              <p14:nvPr/>
            </p14:nvContentPartPr>
            <p14:xfrm>
              <a:off x="6766320" y="1480480"/>
              <a:ext cx="200520" cy="73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619705-1AE6-4F08-B713-4B95F20EBD4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48320" y="1462840"/>
                <a:ext cx="2361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4319133-5061-4A0E-BD0E-8186A3D3C8CA}"/>
                  </a:ext>
                </a:extLst>
              </p14:cNvPr>
              <p14:cNvContentPartPr/>
              <p14:nvPr/>
            </p14:nvContentPartPr>
            <p14:xfrm>
              <a:off x="7160520" y="1281040"/>
              <a:ext cx="264960" cy="324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4319133-5061-4A0E-BD0E-8186A3D3C8C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42880" y="1263400"/>
                <a:ext cx="30060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EAE92B3-B900-41AE-AAD6-57CFFA1380E3}"/>
                  </a:ext>
                </a:extLst>
              </p14:cNvPr>
              <p14:cNvContentPartPr/>
              <p14:nvPr/>
            </p14:nvContentPartPr>
            <p14:xfrm>
              <a:off x="8306400" y="1462840"/>
              <a:ext cx="4320" cy="122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EAE92B3-B900-41AE-AAD6-57CFFA1380E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88760" y="144484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6D83D51-F7BC-4D32-BD0F-296E7FB7FC54}"/>
                  </a:ext>
                </a:extLst>
              </p14:cNvPr>
              <p14:cNvContentPartPr/>
              <p14:nvPr/>
            </p14:nvContentPartPr>
            <p14:xfrm>
              <a:off x="8340960" y="1290040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6D83D51-F7BC-4D32-BD0F-296E7FB7FC5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23320" y="1272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CAD803D-3432-4664-9BDE-8B558C5A943E}"/>
                  </a:ext>
                </a:extLst>
              </p14:cNvPr>
              <p14:cNvContentPartPr/>
              <p14:nvPr/>
            </p14:nvContentPartPr>
            <p14:xfrm>
              <a:off x="8401800" y="1350880"/>
              <a:ext cx="122040" cy="9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CAD803D-3432-4664-9BDE-8B558C5A943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383800" y="1332880"/>
                <a:ext cx="1576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029414-8AF3-4134-9282-5DD3D8F27C6C}"/>
                  </a:ext>
                </a:extLst>
              </p14:cNvPr>
              <p14:cNvContentPartPr/>
              <p14:nvPr/>
            </p14:nvContentPartPr>
            <p14:xfrm>
              <a:off x="8615280" y="1356280"/>
              <a:ext cx="237600" cy="781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029414-8AF3-4134-9282-5DD3D8F27C6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97280" y="1338640"/>
                <a:ext cx="273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36A3EC-F13C-4E32-94F3-596B0881AB8F}"/>
                  </a:ext>
                </a:extLst>
              </p14:cNvPr>
              <p14:cNvContentPartPr/>
              <p14:nvPr/>
            </p14:nvContentPartPr>
            <p14:xfrm>
              <a:off x="784560" y="1974040"/>
              <a:ext cx="404280" cy="665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36A3EC-F13C-4E32-94F3-596B0881AB8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66920" y="1956040"/>
                <a:ext cx="439920" cy="70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D380D63-58DD-4E6C-BE7E-57DEC1367667}"/>
                  </a:ext>
                </a:extLst>
              </p14:cNvPr>
              <p14:cNvContentPartPr/>
              <p14:nvPr/>
            </p14:nvContentPartPr>
            <p14:xfrm>
              <a:off x="7528800" y="1208680"/>
              <a:ext cx="680760" cy="337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D380D63-58DD-4E6C-BE7E-57DEC136766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510800" y="1190680"/>
                <a:ext cx="71640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FAD0421-F012-4A90-A1A1-25D9B9BC6883}"/>
                  </a:ext>
                </a:extLst>
              </p14:cNvPr>
              <p14:cNvContentPartPr/>
              <p14:nvPr/>
            </p14:nvContentPartPr>
            <p14:xfrm>
              <a:off x="5547720" y="1241080"/>
              <a:ext cx="304200" cy="402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FAD0421-F012-4A90-A1A1-25D9B9BC688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29720" y="1223096"/>
                <a:ext cx="33984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CAC7CEE-A402-4A56-85FC-744C41DF5409}"/>
                  </a:ext>
                </a:extLst>
              </p14:cNvPr>
              <p14:cNvContentPartPr/>
              <p14:nvPr/>
            </p14:nvContentPartPr>
            <p14:xfrm>
              <a:off x="2739720" y="2131720"/>
              <a:ext cx="207360" cy="39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CAC7CEE-A402-4A56-85FC-744C41DF540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21720" y="2113720"/>
                <a:ext cx="24300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60E10B6-DB74-4D97-BB9A-C98EBFCAAB21}"/>
                  </a:ext>
                </a:extLst>
              </p14:cNvPr>
              <p14:cNvContentPartPr/>
              <p14:nvPr/>
            </p14:nvContentPartPr>
            <p14:xfrm>
              <a:off x="4744200" y="2072680"/>
              <a:ext cx="194040" cy="1656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60E10B6-DB74-4D97-BB9A-C98EBFCAAB2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726200" y="2055040"/>
                <a:ext cx="2296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62A5BA-F314-48A5-A234-EB9A34242FD8}"/>
                  </a:ext>
                </a:extLst>
              </p14:cNvPr>
              <p14:cNvContentPartPr/>
              <p14:nvPr/>
            </p14:nvContentPartPr>
            <p14:xfrm>
              <a:off x="5350440" y="1899160"/>
              <a:ext cx="324720" cy="378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62A5BA-F314-48A5-A234-EB9A34242FD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332800" y="1881160"/>
                <a:ext cx="36036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4002F08-CCC1-424C-839A-626F9DB94CCF}"/>
                  </a:ext>
                </a:extLst>
              </p14:cNvPr>
              <p14:cNvContentPartPr/>
              <p14:nvPr/>
            </p14:nvContentPartPr>
            <p14:xfrm>
              <a:off x="5810520" y="2113000"/>
              <a:ext cx="31680" cy="105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4002F08-CCC1-424C-839A-626F9DB94CC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2520" y="2095000"/>
                <a:ext cx="673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1FCAC3D-E468-4B30-A40A-2E84D8C03038}"/>
                  </a:ext>
                </a:extLst>
              </p14:cNvPr>
              <p14:cNvContentPartPr/>
              <p14:nvPr/>
            </p14:nvContentPartPr>
            <p14:xfrm>
              <a:off x="5791080" y="1970800"/>
              <a:ext cx="360" cy="82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1FCAC3D-E468-4B30-A40A-2E84D8C0303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73080" y="1952800"/>
                <a:ext cx="36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CA83295-45DE-4311-8B55-9B29D3BA1E6B}"/>
                  </a:ext>
                </a:extLst>
              </p14:cNvPr>
              <p14:cNvContentPartPr/>
              <p14:nvPr/>
            </p14:nvContentPartPr>
            <p14:xfrm>
              <a:off x="5937240" y="2041720"/>
              <a:ext cx="114480" cy="175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CA83295-45DE-4311-8B55-9B29D3BA1E6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9240" y="2024080"/>
                <a:ext cx="1501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667DDD6-D6DE-4129-B12B-2C4C6148AFEC}"/>
                  </a:ext>
                </a:extLst>
              </p14:cNvPr>
              <p14:cNvContentPartPr/>
              <p14:nvPr/>
            </p14:nvContentPartPr>
            <p14:xfrm>
              <a:off x="6156480" y="1838680"/>
              <a:ext cx="2140560" cy="4809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667DDD6-D6DE-4129-B12B-2C4C6148AFE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138480" y="1821027"/>
                <a:ext cx="2176200" cy="516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58EF48A-1650-417E-8868-4FFAA48E1B87}"/>
                  </a:ext>
                </a:extLst>
              </p14:cNvPr>
              <p14:cNvContentPartPr/>
              <p14:nvPr/>
            </p14:nvContentPartPr>
            <p14:xfrm>
              <a:off x="3088200" y="1950280"/>
              <a:ext cx="1538280" cy="3693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58EF48A-1650-417E-8868-4FFAA48E1B8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070560" y="1932640"/>
                <a:ext cx="157392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DB3CE8F-5147-42C4-BA00-D47FC0169ADE}"/>
                  </a:ext>
                </a:extLst>
              </p14:cNvPr>
              <p14:cNvContentPartPr/>
              <p14:nvPr/>
            </p14:nvContentPartPr>
            <p14:xfrm>
              <a:off x="1608600" y="2021560"/>
              <a:ext cx="1012680" cy="3506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DB3CE8F-5147-42C4-BA00-D47FC0169AD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0606" y="2003560"/>
                <a:ext cx="1048307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F3F7E0D-6C64-4A14-8583-69B9B6BB6DB5}"/>
                  </a:ext>
                </a:extLst>
              </p14:cNvPr>
              <p14:cNvContentPartPr/>
              <p14:nvPr/>
            </p14:nvContentPartPr>
            <p14:xfrm>
              <a:off x="8567400" y="1930480"/>
              <a:ext cx="129600" cy="2350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F3F7E0D-6C64-4A14-8583-69B9B6BB6DB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549760" y="1912480"/>
                <a:ext cx="165240" cy="2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267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14:cNvPr>
              <p14:cNvContentPartPr/>
              <p14:nvPr/>
            </p14:nvContentPartPr>
            <p14:xfrm>
              <a:off x="416280" y="822760"/>
              <a:ext cx="2010960" cy="577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280" y="805120"/>
                <a:ext cx="204660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14:cNvPr>
              <p14:cNvContentPartPr/>
              <p14:nvPr/>
            </p14:nvContentPartPr>
            <p14:xfrm>
              <a:off x="3398880" y="853000"/>
              <a:ext cx="34920" cy="39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1240" y="835000"/>
                <a:ext cx="70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14:cNvPr>
              <p14:cNvContentPartPr/>
              <p14:nvPr/>
            </p14:nvContentPartPr>
            <p14:xfrm>
              <a:off x="3644040" y="792160"/>
              <a:ext cx="876240" cy="54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6400" y="774520"/>
                <a:ext cx="911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14:cNvPr>
              <p14:cNvContentPartPr/>
              <p14:nvPr/>
            </p14:nvContentPartPr>
            <p14:xfrm>
              <a:off x="2801640" y="891880"/>
              <a:ext cx="419400" cy="371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985" y="874240"/>
                <a:ext cx="455071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14:cNvPr>
              <p14:cNvContentPartPr/>
              <p14:nvPr/>
            </p14:nvContentPartPr>
            <p14:xfrm>
              <a:off x="4774800" y="130480"/>
              <a:ext cx="271080" cy="1009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57160" y="112840"/>
                <a:ext cx="30672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14:cNvPr>
              <p14:cNvContentPartPr/>
              <p14:nvPr/>
            </p14:nvContentPartPr>
            <p14:xfrm>
              <a:off x="6295440" y="497320"/>
              <a:ext cx="160560" cy="401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7440" y="479680"/>
                <a:ext cx="1962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14:cNvPr>
              <p14:cNvContentPartPr/>
              <p14:nvPr/>
            </p14:nvContentPartPr>
            <p14:xfrm>
              <a:off x="5892240" y="507760"/>
              <a:ext cx="112320" cy="2710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4543" y="489760"/>
                <a:ext cx="148075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14:cNvPr>
              <p14:cNvContentPartPr/>
              <p14:nvPr/>
            </p14:nvContentPartPr>
            <p14:xfrm>
              <a:off x="5180880" y="507760"/>
              <a:ext cx="598320" cy="351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63229" y="489760"/>
                <a:ext cx="633981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14:cNvPr>
              <p14:cNvContentPartPr/>
              <p14:nvPr/>
            </p14:nvContentPartPr>
            <p14:xfrm>
              <a:off x="7142160" y="1117600"/>
              <a:ext cx="1562040" cy="540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24520" y="1099600"/>
                <a:ext cx="159768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14:cNvPr>
              <p14:cNvContentPartPr/>
              <p14:nvPr/>
            </p14:nvContentPartPr>
            <p14:xfrm>
              <a:off x="5455560" y="1007080"/>
              <a:ext cx="1482840" cy="437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7920" y="989080"/>
                <a:ext cx="1518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14:cNvPr>
              <p14:cNvContentPartPr/>
              <p14:nvPr/>
            </p14:nvContentPartPr>
            <p14:xfrm>
              <a:off x="4519560" y="2044960"/>
              <a:ext cx="569160" cy="475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01560" y="2026960"/>
                <a:ext cx="60480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14:cNvPr>
              <p14:cNvContentPartPr/>
              <p14:nvPr/>
            </p14:nvContentPartPr>
            <p14:xfrm>
              <a:off x="3200160" y="2155840"/>
              <a:ext cx="994320" cy="445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82160" y="2137840"/>
                <a:ext cx="102996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14:cNvPr>
              <p14:cNvContentPartPr/>
              <p14:nvPr/>
            </p14:nvContentPartPr>
            <p14:xfrm>
              <a:off x="2343360" y="2163400"/>
              <a:ext cx="684360" cy="449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25711" y="2145746"/>
                <a:ext cx="720019" cy="485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14:cNvPr>
              <p14:cNvContentPartPr/>
              <p14:nvPr/>
            </p14:nvContentPartPr>
            <p14:xfrm>
              <a:off x="1350120" y="2214520"/>
              <a:ext cx="700560" cy="43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2480" y="2196880"/>
                <a:ext cx="73620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14:cNvPr>
              <p14:cNvContentPartPr/>
              <p14:nvPr/>
            </p14:nvContentPartPr>
            <p14:xfrm>
              <a:off x="5313360" y="2102920"/>
              <a:ext cx="727200" cy="42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95369" y="2084920"/>
                <a:ext cx="762822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14:cNvPr>
              <p14:cNvContentPartPr/>
              <p14:nvPr/>
            </p14:nvContentPartPr>
            <p14:xfrm>
              <a:off x="6374280" y="2102920"/>
              <a:ext cx="1530000" cy="586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56280" y="2084920"/>
                <a:ext cx="156564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14:cNvPr>
              <p14:cNvContentPartPr/>
              <p14:nvPr/>
            </p14:nvContentPartPr>
            <p14:xfrm>
              <a:off x="630120" y="3088240"/>
              <a:ext cx="30240" cy="1861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2120" y="3070240"/>
                <a:ext cx="658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14:cNvPr>
              <p14:cNvContentPartPr/>
              <p14:nvPr/>
            </p14:nvContentPartPr>
            <p14:xfrm>
              <a:off x="619320" y="2854600"/>
              <a:ext cx="36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1320" y="283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14:cNvPr>
              <p14:cNvContentPartPr/>
              <p14:nvPr/>
            </p14:nvContentPartPr>
            <p14:xfrm>
              <a:off x="792120" y="3107680"/>
              <a:ext cx="284400" cy="163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74120" y="3089680"/>
                <a:ext cx="3200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14:cNvPr>
              <p14:cNvContentPartPr/>
              <p14:nvPr/>
            </p14:nvContentPartPr>
            <p14:xfrm>
              <a:off x="1645680" y="2957560"/>
              <a:ext cx="1646280" cy="4946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27680" y="2939573"/>
                <a:ext cx="1681920" cy="530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14:cNvPr>
              <p14:cNvContentPartPr/>
              <p14:nvPr/>
            </p14:nvContentPartPr>
            <p14:xfrm>
              <a:off x="751440" y="3687640"/>
              <a:ext cx="359280" cy="347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3440" y="3670000"/>
                <a:ext cx="39492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14:cNvPr>
              <p14:cNvContentPartPr/>
              <p14:nvPr/>
            </p14:nvContentPartPr>
            <p14:xfrm>
              <a:off x="1594560" y="3519160"/>
              <a:ext cx="1335960" cy="514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76920" y="3501160"/>
                <a:ext cx="137160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14:cNvPr>
              <p14:cNvContentPartPr/>
              <p14:nvPr/>
            </p14:nvContentPartPr>
            <p14:xfrm>
              <a:off x="3271080" y="3728320"/>
              <a:ext cx="182880" cy="2340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53440" y="3710680"/>
                <a:ext cx="2185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14:cNvPr>
              <p14:cNvContentPartPr/>
              <p14:nvPr/>
            </p14:nvContentPartPr>
            <p14:xfrm>
              <a:off x="3699120" y="3439600"/>
              <a:ext cx="1262160" cy="5104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81120" y="3421613"/>
                <a:ext cx="1297800" cy="5460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1652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14:cNvPr>
              <p14:cNvContentPartPr/>
              <p14:nvPr/>
            </p14:nvContentPartPr>
            <p14:xfrm>
              <a:off x="2935920" y="284200"/>
              <a:ext cx="1312560" cy="538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8280" y="266548"/>
                <a:ext cx="1348200" cy="5745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900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14:cNvPr>
              <p14:cNvContentPartPr/>
              <p14:nvPr/>
            </p14:nvContentPartPr>
            <p14:xfrm>
              <a:off x="2935920" y="284200"/>
              <a:ext cx="1312560" cy="538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8280" y="266548"/>
                <a:ext cx="1348200" cy="574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CAA0CD-654B-447F-88CC-16DA691A0572}"/>
                  </a:ext>
                </a:extLst>
              </p14:cNvPr>
              <p14:cNvContentPartPr/>
              <p14:nvPr/>
            </p14:nvContentPartPr>
            <p14:xfrm>
              <a:off x="629760" y="1086640"/>
              <a:ext cx="305280" cy="395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CAA0CD-654B-447F-88CC-16DA691A05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60" y="1069000"/>
                <a:ext cx="34092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A95AEE1-BB22-4AC9-AF11-32C859D536A5}"/>
                  </a:ext>
                </a:extLst>
              </p14:cNvPr>
              <p14:cNvContentPartPr/>
              <p14:nvPr/>
            </p14:nvContentPartPr>
            <p14:xfrm>
              <a:off x="2570160" y="1007440"/>
              <a:ext cx="1482840" cy="543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A95AEE1-BB22-4AC9-AF11-32C859D536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2164" y="989800"/>
                <a:ext cx="1518471" cy="5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BC982F3-4EE5-4E37-AE3F-4A54325428D0}"/>
                  </a:ext>
                </a:extLst>
              </p14:cNvPr>
              <p14:cNvContentPartPr/>
              <p14:nvPr/>
            </p14:nvContentPartPr>
            <p14:xfrm>
              <a:off x="4357200" y="1076920"/>
              <a:ext cx="369000" cy="306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BC982F3-4EE5-4E37-AE3F-4A54325428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9200" y="1058920"/>
                <a:ext cx="40464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3857AD-B7BE-46C4-86E8-3072C93D7A08}"/>
                  </a:ext>
                </a:extLst>
              </p14:cNvPr>
              <p14:cNvContentPartPr/>
              <p14:nvPr/>
            </p14:nvContentPartPr>
            <p14:xfrm>
              <a:off x="5015280" y="1087000"/>
              <a:ext cx="156240" cy="347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3857AD-B7BE-46C4-86E8-3072C93D7A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97640" y="1069360"/>
                <a:ext cx="19188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89C2AE-7E5B-4157-9861-3C6A07813433}"/>
                  </a:ext>
                </a:extLst>
              </p14:cNvPr>
              <p14:cNvContentPartPr/>
              <p14:nvPr/>
            </p14:nvContentPartPr>
            <p14:xfrm>
              <a:off x="5171160" y="1213720"/>
              <a:ext cx="224280" cy="144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89C2AE-7E5B-4157-9861-3C6A0781343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53520" y="1196080"/>
                <a:ext cx="2599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C50A18-83C9-419A-9755-F1403AF46596}"/>
                  </a:ext>
                </a:extLst>
              </p14:cNvPr>
              <p14:cNvContentPartPr/>
              <p14:nvPr/>
            </p14:nvContentPartPr>
            <p14:xfrm>
              <a:off x="5482920" y="1252960"/>
              <a:ext cx="81360" cy="1177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C50A18-83C9-419A-9755-F1403AF4659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65280" y="1235320"/>
                <a:ext cx="1170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4DECD08-CF16-4994-8BBC-66D05C57460A}"/>
                  </a:ext>
                </a:extLst>
              </p14:cNvPr>
              <p14:cNvContentPartPr/>
              <p14:nvPr/>
            </p14:nvContentPartPr>
            <p14:xfrm>
              <a:off x="5679120" y="1246120"/>
              <a:ext cx="57960" cy="101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4DECD08-CF16-4994-8BBC-66D05C57460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61120" y="1228120"/>
                <a:ext cx="93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E69210F-02D6-4D3F-A52B-494F5C605013}"/>
                  </a:ext>
                </a:extLst>
              </p14:cNvPr>
              <p14:cNvContentPartPr/>
              <p14:nvPr/>
            </p14:nvContentPartPr>
            <p14:xfrm>
              <a:off x="5832480" y="1036240"/>
              <a:ext cx="281520" cy="407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E69210F-02D6-4D3F-A52B-494F5C6050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14480" y="1018240"/>
                <a:ext cx="31716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34A1273-CA72-4C51-B7E3-B7953E6A118C}"/>
                  </a:ext>
                </a:extLst>
              </p14:cNvPr>
              <p14:cNvContentPartPr/>
              <p14:nvPr/>
            </p14:nvContentPartPr>
            <p14:xfrm>
              <a:off x="6348360" y="1239280"/>
              <a:ext cx="236160" cy="127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34A1273-CA72-4C51-B7E3-B7953E6A118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30360" y="1221280"/>
                <a:ext cx="2718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726ADE1-51FA-49B5-A3A1-E371633AFBDC}"/>
                  </a:ext>
                </a:extLst>
              </p14:cNvPr>
              <p14:cNvContentPartPr/>
              <p14:nvPr/>
            </p14:nvContentPartPr>
            <p14:xfrm>
              <a:off x="6678480" y="1015720"/>
              <a:ext cx="334080" cy="3276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726ADE1-51FA-49B5-A3A1-E371633AFBD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60461" y="998080"/>
                <a:ext cx="369758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FCE671C-0E9A-4033-941D-4BDA862C126E}"/>
                  </a:ext>
                </a:extLst>
              </p14:cNvPr>
              <p14:cNvContentPartPr/>
              <p14:nvPr/>
            </p14:nvContentPartPr>
            <p14:xfrm>
              <a:off x="7212720" y="1118320"/>
              <a:ext cx="225360" cy="1666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FCE671C-0E9A-4033-941D-4BDA862C126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4720" y="1100680"/>
                <a:ext cx="2610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B0CBE24-7800-4021-80AF-5CE78ED5711D}"/>
                  </a:ext>
                </a:extLst>
              </p14:cNvPr>
              <p14:cNvContentPartPr/>
              <p14:nvPr/>
            </p14:nvContentPartPr>
            <p14:xfrm>
              <a:off x="7641120" y="872080"/>
              <a:ext cx="1054080" cy="5032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B0CBE24-7800-4021-80AF-5CE78ED571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23120" y="854080"/>
                <a:ext cx="108972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0C4994F6-06B2-47F6-B61B-4BEE3D66C5DD}"/>
                  </a:ext>
                </a:extLst>
              </p14:cNvPr>
              <p14:cNvContentPartPr/>
              <p14:nvPr/>
            </p14:nvContentPartPr>
            <p14:xfrm>
              <a:off x="1311600" y="924280"/>
              <a:ext cx="821160" cy="523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0C4994F6-06B2-47F6-B61B-4BEE3D66C5D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3952" y="906640"/>
                <a:ext cx="856816" cy="55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8413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14:cNvPr>
              <p14:cNvContentPartPr/>
              <p14:nvPr/>
            </p14:nvContentPartPr>
            <p14:xfrm>
              <a:off x="2935920" y="284200"/>
              <a:ext cx="1312560" cy="538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8280" y="266548"/>
                <a:ext cx="1348200" cy="574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CAA0CD-654B-447F-88CC-16DA691A0572}"/>
                  </a:ext>
                </a:extLst>
              </p14:cNvPr>
              <p14:cNvContentPartPr/>
              <p14:nvPr/>
            </p14:nvContentPartPr>
            <p14:xfrm>
              <a:off x="629760" y="1086640"/>
              <a:ext cx="305280" cy="395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CAA0CD-654B-447F-88CC-16DA691A05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60" y="1069000"/>
                <a:ext cx="34092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A95AEE1-BB22-4AC9-AF11-32C859D536A5}"/>
                  </a:ext>
                </a:extLst>
              </p14:cNvPr>
              <p14:cNvContentPartPr/>
              <p14:nvPr/>
            </p14:nvContentPartPr>
            <p14:xfrm>
              <a:off x="2570160" y="1007440"/>
              <a:ext cx="1482840" cy="543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A95AEE1-BB22-4AC9-AF11-32C859D536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2164" y="989800"/>
                <a:ext cx="1518471" cy="5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BC982F3-4EE5-4E37-AE3F-4A54325428D0}"/>
                  </a:ext>
                </a:extLst>
              </p14:cNvPr>
              <p14:cNvContentPartPr/>
              <p14:nvPr/>
            </p14:nvContentPartPr>
            <p14:xfrm>
              <a:off x="4357200" y="1076920"/>
              <a:ext cx="369000" cy="306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BC982F3-4EE5-4E37-AE3F-4A54325428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9200" y="1058920"/>
                <a:ext cx="40464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3857AD-B7BE-46C4-86E8-3072C93D7A08}"/>
                  </a:ext>
                </a:extLst>
              </p14:cNvPr>
              <p14:cNvContentPartPr/>
              <p14:nvPr/>
            </p14:nvContentPartPr>
            <p14:xfrm>
              <a:off x="5015280" y="1087000"/>
              <a:ext cx="156240" cy="347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3857AD-B7BE-46C4-86E8-3072C93D7A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97640" y="1069360"/>
                <a:ext cx="19188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89C2AE-7E5B-4157-9861-3C6A07813433}"/>
                  </a:ext>
                </a:extLst>
              </p14:cNvPr>
              <p14:cNvContentPartPr/>
              <p14:nvPr/>
            </p14:nvContentPartPr>
            <p14:xfrm>
              <a:off x="5171160" y="1213720"/>
              <a:ext cx="224280" cy="144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89C2AE-7E5B-4157-9861-3C6A0781343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53520" y="1196080"/>
                <a:ext cx="2599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C50A18-83C9-419A-9755-F1403AF46596}"/>
                  </a:ext>
                </a:extLst>
              </p14:cNvPr>
              <p14:cNvContentPartPr/>
              <p14:nvPr/>
            </p14:nvContentPartPr>
            <p14:xfrm>
              <a:off x="5482920" y="1252960"/>
              <a:ext cx="81360" cy="1177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C50A18-83C9-419A-9755-F1403AF4659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65280" y="1235320"/>
                <a:ext cx="1170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4DECD08-CF16-4994-8BBC-66D05C57460A}"/>
                  </a:ext>
                </a:extLst>
              </p14:cNvPr>
              <p14:cNvContentPartPr/>
              <p14:nvPr/>
            </p14:nvContentPartPr>
            <p14:xfrm>
              <a:off x="5679120" y="1246120"/>
              <a:ext cx="57960" cy="101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4DECD08-CF16-4994-8BBC-66D05C57460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61120" y="1228120"/>
                <a:ext cx="93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E69210F-02D6-4D3F-A52B-494F5C605013}"/>
                  </a:ext>
                </a:extLst>
              </p14:cNvPr>
              <p14:cNvContentPartPr/>
              <p14:nvPr/>
            </p14:nvContentPartPr>
            <p14:xfrm>
              <a:off x="5832480" y="1036240"/>
              <a:ext cx="281520" cy="407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E69210F-02D6-4D3F-A52B-494F5C6050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14480" y="1018240"/>
                <a:ext cx="31716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34A1273-CA72-4C51-B7E3-B7953E6A118C}"/>
                  </a:ext>
                </a:extLst>
              </p14:cNvPr>
              <p14:cNvContentPartPr/>
              <p14:nvPr/>
            </p14:nvContentPartPr>
            <p14:xfrm>
              <a:off x="6348360" y="1239280"/>
              <a:ext cx="236160" cy="127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34A1273-CA72-4C51-B7E3-B7953E6A118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30360" y="1221280"/>
                <a:ext cx="2718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726ADE1-51FA-49B5-A3A1-E371633AFBDC}"/>
                  </a:ext>
                </a:extLst>
              </p14:cNvPr>
              <p14:cNvContentPartPr/>
              <p14:nvPr/>
            </p14:nvContentPartPr>
            <p14:xfrm>
              <a:off x="6678480" y="1015720"/>
              <a:ext cx="334080" cy="3276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726ADE1-51FA-49B5-A3A1-E371633AFBD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60461" y="998080"/>
                <a:ext cx="369758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FCE671C-0E9A-4033-941D-4BDA862C126E}"/>
                  </a:ext>
                </a:extLst>
              </p14:cNvPr>
              <p14:cNvContentPartPr/>
              <p14:nvPr/>
            </p14:nvContentPartPr>
            <p14:xfrm>
              <a:off x="7212720" y="1118320"/>
              <a:ext cx="225360" cy="1666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FCE671C-0E9A-4033-941D-4BDA862C126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4720" y="1100680"/>
                <a:ext cx="2610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B0CBE24-7800-4021-80AF-5CE78ED5711D}"/>
                  </a:ext>
                </a:extLst>
              </p14:cNvPr>
              <p14:cNvContentPartPr/>
              <p14:nvPr/>
            </p14:nvContentPartPr>
            <p14:xfrm>
              <a:off x="7641120" y="872080"/>
              <a:ext cx="1054080" cy="5032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B0CBE24-7800-4021-80AF-5CE78ED571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23120" y="854080"/>
                <a:ext cx="108972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0C4994F6-06B2-47F6-B61B-4BEE3D66C5DD}"/>
                  </a:ext>
                </a:extLst>
              </p14:cNvPr>
              <p14:cNvContentPartPr/>
              <p14:nvPr/>
            </p14:nvContentPartPr>
            <p14:xfrm>
              <a:off x="1311600" y="924280"/>
              <a:ext cx="821160" cy="523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0C4994F6-06B2-47F6-B61B-4BEE3D66C5D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3952" y="906640"/>
                <a:ext cx="856816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F0E8DA2-C505-4059-9CD0-251318E70288}"/>
                  </a:ext>
                </a:extLst>
              </p14:cNvPr>
              <p14:cNvContentPartPr/>
              <p14:nvPr/>
            </p14:nvContentPartPr>
            <p14:xfrm>
              <a:off x="670440" y="2051800"/>
              <a:ext cx="294480" cy="314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F0E8DA2-C505-4059-9CD0-251318E7028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2462" y="2034160"/>
                <a:ext cx="330076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788B17-72B3-4EBF-AB7D-CD459F6BA3A3}"/>
                  </a:ext>
                </a:extLst>
              </p14:cNvPr>
              <p14:cNvContentPartPr/>
              <p14:nvPr/>
            </p14:nvContentPartPr>
            <p14:xfrm>
              <a:off x="1258320" y="2027680"/>
              <a:ext cx="956520" cy="360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788B17-72B3-4EBF-AB7D-CD459F6BA3A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40320" y="2010040"/>
                <a:ext cx="99216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9EDB366-B11A-4AEE-9EA5-B040A4AB1940}"/>
                  </a:ext>
                </a:extLst>
              </p14:cNvPr>
              <p14:cNvContentPartPr/>
              <p14:nvPr/>
            </p14:nvContentPartPr>
            <p14:xfrm>
              <a:off x="1553520" y="2813920"/>
              <a:ext cx="195840" cy="327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9EDB366-B11A-4AEE-9EA5-B040A4AB194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35520" y="2796280"/>
                <a:ext cx="2314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B8AC0D-D70A-4504-8FAC-98779EC88085}"/>
                  </a:ext>
                </a:extLst>
              </p14:cNvPr>
              <p14:cNvContentPartPr/>
              <p14:nvPr/>
            </p14:nvContentPartPr>
            <p14:xfrm>
              <a:off x="1572600" y="2773600"/>
              <a:ext cx="244800" cy="50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B8AC0D-D70A-4504-8FAC-98779EC8808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54600" y="2755960"/>
                <a:ext cx="280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B9C35E1-E37E-4658-8521-085FE0C1E6BD}"/>
                  </a:ext>
                </a:extLst>
              </p14:cNvPr>
              <p14:cNvContentPartPr/>
              <p14:nvPr/>
            </p14:nvContentPartPr>
            <p14:xfrm>
              <a:off x="1787880" y="2945680"/>
              <a:ext cx="152640" cy="145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B9C35E1-E37E-4658-8521-085FE0C1E6B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70240" y="2928040"/>
                <a:ext cx="18828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CEC1FA2-1417-4ADD-9AE8-AB50702DE63D}"/>
                  </a:ext>
                </a:extLst>
              </p14:cNvPr>
              <p14:cNvContentPartPr/>
              <p14:nvPr/>
            </p14:nvContentPartPr>
            <p14:xfrm>
              <a:off x="1980840" y="2947120"/>
              <a:ext cx="123480" cy="109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CEC1FA2-1417-4ADD-9AE8-AB50702DE63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963200" y="2929120"/>
                <a:ext cx="1591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E5F7328-692A-4147-889E-B9A94059002D}"/>
                  </a:ext>
                </a:extLst>
              </p14:cNvPr>
              <p14:cNvContentPartPr/>
              <p14:nvPr/>
            </p14:nvContentPartPr>
            <p14:xfrm>
              <a:off x="2191800" y="2722480"/>
              <a:ext cx="22680" cy="321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E5F7328-692A-4147-889E-B9A94059002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174160" y="2704840"/>
                <a:ext cx="583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BDC7814-00AC-4704-9068-E0C0A3E874FA}"/>
                  </a:ext>
                </a:extLst>
              </p14:cNvPr>
              <p14:cNvContentPartPr/>
              <p14:nvPr/>
            </p14:nvContentPartPr>
            <p14:xfrm>
              <a:off x="2255160" y="2929120"/>
              <a:ext cx="117000" cy="128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BDC7814-00AC-4704-9068-E0C0A3E874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237160" y="2911120"/>
                <a:ext cx="15264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832E2FA-F83D-4787-B5A8-5BA3C05C8B6B}"/>
                  </a:ext>
                </a:extLst>
              </p14:cNvPr>
              <p14:cNvContentPartPr/>
              <p14:nvPr/>
            </p14:nvContentPartPr>
            <p14:xfrm>
              <a:off x="2681760" y="2915080"/>
              <a:ext cx="202320" cy="20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832E2FA-F83D-4787-B5A8-5BA3C05C8B6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63760" y="2897440"/>
                <a:ext cx="2379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7DA4CE-C8A7-42F7-AA88-528FCFA0A044}"/>
                  </a:ext>
                </a:extLst>
              </p14:cNvPr>
              <p14:cNvContentPartPr/>
              <p14:nvPr/>
            </p14:nvContentPartPr>
            <p14:xfrm>
              <a:off x="2681760" y="3006520"/>
              <a:ext cx="175680" cy="208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7DA4CE-C8A7-42F7-AA88-528FCFA0A04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63760" y="2988880"/>
                <a:ext cx="2113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61F96EA-6482-4464-9D3B-A086436AC2E7}"/>
                  </a:ext>
                </a:extLst>
              </p14:cNvPr>
              <p14:cNvContentPartPr/>
              <p14:nvPr/>
            </p14:nvContentPartPr>
            <p14:xfrm>
              <a:off x="2975520" y="2590720"/>
              <a:ext cx="2594160" cy="542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61F96EA-6482-4464-9D3B-A086436AC2E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957520" y="2572720"/>
                <a:ext cx="2629800" cy="57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1803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14:cNvPr>
              <p14:cNvContentPartPr/>
              <p14:nvPr/>
            </p14:nvContentPartPr>
            <p14:xfrm>
              <a:off x="2935920" y="284200"/>
              <a:ext cx="1312560" cy="538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8280" y="266548"/>
                <a:ext cx="1348200" cy="574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CAA0CD-654B-447F-88CC-16DA691A0572}"/>
                  </a:ext>
                </a:extLst>
              </p14:cNvPr>
              <p14:cNvContentPartPr/>
              <p14:nvPr/>
            </p14:nvContentPartPr>
            <p14:xfrm>
              <a:off x="629760" y="1086640"/>
              <a:ext cx="305280" cy="395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CAA0CD-654B-447F-88CC-16DA691A05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60" y="1069000"/>
                <a:ext cx="34092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A95AEE1-BB22-4AC9-AF11-32C859D536A5}"/>
                  </a:ext>
                </a:extLst>
              </p14:cNvPr>
              <p14:cNvContentPartPr/>
              <p14:nvPr/>
            </p14:nvContentPartPr>
            <p14:xfrm>
              <a:off x="2570160" y="1007440"/>
              <a:ext cx="1482840" cy="543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A95AEE1-BB22-4AC9-AF11-32C859D536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2164" y="989800"/>
                <a:ext cx="1518471" cy="5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BC982F3-4EE5-4E37-AE3F-4A54325428D0}"/>
                  </a:ext>
                </a:extLst>
              </p14:cNvPr>
              <p14:cNvContentPartPr/>
              <p14:nvPr/>
            </p14:nvContentPartPr>
            <p14:xfrm>
              <a:off x="4357200" y="1076920"/>
              <a:ext cx="369000" cy="306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BC982F3-4EE5-4E37-AE3F-4A54325428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9200" y="1058920"/>
                <a:ext cx="40464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3857AD-B7BE-46C4-86E8-3072C93D7A08}"/>
                  </a:ext>
                </a:extLst>
              </p14:cNvPr>
              <p14:cNvContentPartPr/>
              <p14:nvPr/>
            </p14:nvContentPartPr>
            <p14:xfrm>
              <a:off x="5015280" y="1087000"/>
              <a:ext cx="156240" cy="347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3857AD-B7BE-46C4-86E8-3072C93D7A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97640" y="1069360"/>
                <a:ext cx="19188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89C2AE-7E5B-4157-9861-3C6A07813433}"/>
                  </a:ext>
                </a:extLst>
              </p14:cNvPr>
              <p14:cNvContentPartPr/>
              <p14:nvPr/>
            </p14:nvContentPartPr>
            <p14:xfrm>
              <a:off x="5171160" y="1213720"/>
              <a:ext cx="224280" cy="144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89C2AE-7E5B-4157-9861-3C6A0781343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53520" y="1196080"/>
                <a:ext cx="2599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C50A18-83C9-419A-9755-F1403AF46596}"/>
                  </a:ext>
                </a:extLst>
              </p14:cNvPr>
              <p14:cNvContentPartPr/>
              <p14:nvPr/>
            </p14:nvContentPartPr>
            <p14:xfrm>
              <a:off x="5482920" y="1252960"/>
              <a:ext cx="81360" cy="1177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C50A18-83C9-419A-9755-F1403AF4659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65280" y="1235320"/>
                <a:ext cx="1170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4DECD08-CF16-4994-8BBC-66D05C57460A}"/>
                  </a:ext>
                </a:extLst>
              </p14:cNvPr>
              <p14:cNvContentPartPr/>
              <p14:nvPr/>
            </p14:nvContentPartPr>
            <p14:xfrm>
              <a:off x="5679120" y="1246120"/>
              <a:ext cx="57960" cy="101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4DECD08-CF16-4994-8BBC-66D05C57460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61120" y="1228120"/>
                <a:ext cx="93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E69210F-02D6-4D3F-A52B-494F5C605013}"/>
                  </a:ext>
                </a:extLst>
              </p14:cNvPr>
              <p14:cNvContentPartPr/>
              <p14:nvPr/>
            </p14:nvContentPartPr>
            <p14:xfrm>
              <a:off x="5832480" y="1036240"/>
              <a:ext cx="281520" cy="407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E69210F-02D6-4D3F-A52B-494F5C6050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14480" y="1018240"/>
                <a:ext cx="31716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34A1273-CA72-4C51-B7E3-B7953E6A118C}"/>
                  </a:ext>
                </a:extLst>
              </p14:cNvPr>
              <p14:cNvContentPartPr/>
              <p14:nvPr/>
            </p14:nvContentPartPr>
            <p14:xfrm>
              <a:off x="6348360" y="1239280"/>
              <a:ext cx="236160" cy="127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34A1273-CA72-4C51-B7E3-B7953E6A118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30360" y="1221280"/>
                <a:ext cx="2718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726ADE1-51FA-49B5-A3A1-E371633AFBDC}"/>
                  </a:ext>
                </a:extLst>
              </p14:cNvPr>
              <p14:cNvContentPartPr/>
              <p14:nvPr/>
            </p14:nvContentPartPr>
            <p14:xfrm>
              <a:off x="6678480" y="1015720"/>
              <a:ext cx="334080" cy="3276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726ADE1-51FA-49B5-A3A1-E371633AFBD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60461" y="998080"/>
                <a:ext cx="369758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FCE671C-0E9A-4033-941D-4BDA862C126E}"/>
                  </a:ext>
                </a:extLst>
              </p14:cNvPr>
              <p14:cNvContentPartPr/>
              <p14:nvPr/>
            </p14:nvContentPartPr>
            <p14:xfrm>
              <a:off x="7212720" y="1118320"/>
              <a:ext cx="225360" cy="1666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FCE671C-0E9A-4033-941D-4BDA862C126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4720" y="1100680"/>
                <a:ext cx="2610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B0CBE24-7800-4021-80AF-5CE78ED5711D}"/>
                  </a:ext>
                </a:extLst>
              </p14:cNvPr>
              <p14:cNvContentPartPr/>
              <p14:nvPr/>
            </p14:nvContentPartPr>
            <p14:xfrm>
              <a:off x="7641120" y="872080"/>
              <a:ext cx="1054080" cy="5032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B0CBE24-7800-4021-80AF-5CE78ED571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23120" y="854080"/>
                <a:ext cx="108972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0C4994F6-06B2-47F6-B61B-4BEE3D66C5DD}"/>
                  </a:ext>
                </a:extLst>
              </p14:cNvPr>
              <p14:cNvContentPartPr/>
              <p14:nvPr/>
            </p14:nvContentPartPr>
            <p14:xfrm>
              <a:off x="1311600" y="924280"/>
              <a:ext cx="821160" cy="523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0C4994F6-06B2-47F6-B61B-4BEE3D66C5D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3952" y="906640"/>
                <a:ext cx="856816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F0E8DA2-C505-4059-9CD0-251318E70288}"/>
                  </a:ext>
                </a:extLst>
              </p14:cNvPr>
              <p14:cNvContentPartPr/>
              <p14:nvPr/>
            </p14:nvContentPartPr>
            <p14:xfrm>
              <a:off x="670440" y="2051800"/>
              <a:ext cx="294480" cy="314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F0E8DA2-C505-4059-9CD0-251318E7028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2462" y="2034160"/>
                <a:ext cx="330076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788B17-72B3-4EBF-AB7D-CD459F6BA3A3}"/>
                  </a:ext>
                </a:extLst>
              </p14:cNvPr>
              <p14:cNvContentPartPr/>
              <p14:nvPr/>
            </p14:nvContentPartPr>
            <p14:xfrm>
              <a:off x="1258320" y="2027680"/>
              <a:ext cx="956520" cy="360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788B17-72B3-4EBF-AB7D-CD459F6BA3A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40320" y="2010040"/>
                <a:ext cx="99216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9EDB366-B11A-4AEE-9EA5-B040A4AB1940}"/>
                  </a:ext>
                </a:extLst>
              </p14:cNvPr>
              <p14:cNvContentPartPr/>
              <p14:nvPr/>
            </p14:nvContentPartPr>
            <p14:xfrm>
              <a:off x="1553520" y="2813920"/>
              <a:ext cx="195840" cy="327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9EDB366-B11A-4AEE-9EA5-B040A4AB194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35520" y="2796280"/>
                <a:ext cx="2314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B8AC0D-D70A-4504-8FAC-98779EC88085}"/>
                  </a:ext>
                </a:extLst>
              </p14:cNvPr>
              <p14:cNvContentPartPr/>
              <p14:nvPr/>
            </p14:nvContentPartPr>
            <p14:xfrm>
              <a:off x="1572600" y="2773600"/>
              <a:ext cx="244800" cy="50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B8AC0D-D70A-4504-8FAC-98779EC8808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54600" y="2755960"/>
                <a:ext cx="280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B9C35E1-E37E-4658-8521-085FE0C1E6BD}"/>
                  </a:ext>
                </a:extLst>
              </p14:cNvPr>
              <p14:cNvContentPartPr/>
              <p14:nvPr/>
            </p14:nvContentPartPr>
            <p14:xfrm>
              <a:off x="1787880" y="2945680"/>
              <a:ext cx="152640" cy="145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B9C35E1-E37E-4658-8521-085FE0C1E6B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70240" y="2928040"/>
                <a:ext cx="18828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CEC1FA2-1417-4ADD-9AE8-AB50702DE63D}"/>
                  </a:ext>
                </a:extLst>
              </p14:cNvPr>
              <p14:cNvContentPartPr/>
              <p14:nvPr/>
            </p14:nvContentPartPr>
            <p14:xfrm>
              <a:off x="1980840" y="2947120"/>
              <a:ext cx="123480" cy="109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CEC1FA2-1417-4ADD-9AE8-AB50702DE63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963200" y="2929120"/>
                <a:ext cx="1591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E5F7328-692A-4147-889E-B9A94059002D}"/>
                  </a:ext>
                </a:extLst>
              </p14:cNvPr>
              <p14:cNvContentPartPr/>
              <p14:nvPr/>
            </p14:nvContentPartPr>
            <p14:xfrm>
              <a:off x="2191800" y="2722480"/>
              <a:ext cx="22680" cy="321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E5F7328-692A-4147-889E-B9A94059002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174160" y="2704840"/>
                <a:ext cx="583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BDC7814-00AC-4704-9068-E0C0A3E874FA}"/>
                  </a:ext>
                </a:extLst>
              </p14:cNvPr>
              <p14:cNvContentPartPr/>
              <p14:nvPr/>
            </p14:nvContentPartPr>
            <p14:xfrm>
              <a:off x="2255160" y="2929120"/>
              <a:ext cx="117000" cy="128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BDC7814-00AC-4704-9068-E0C0A3E874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237160" y="2911120"/>
                <a:ext cx="15264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832E2FA-F83D-4787-B5A8-5BA3C05C8B6B}"/>
                  </a:ext>
                </a:extLst>
              </p14:cNvPr>
              <p14:cNvContentPartPr/>
              <p14:nvPr/>
            </p14:nvContentPartPr>
            <p14:xfrm>
              <a:off x="2681760" y="2915080"/>
              <a:ext cx="202320" cy="20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832E2FA-F83D-4787-B5A8-5BA3C05C8B6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63760" y="2897440"/>
                <a:ext cx="2379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7DA4CE-C8A7-42F7-AA88-528FCFA0A044}"/>
                  </a:ext>
                </a:extLst>
              </p14:cNvPr>
              <p14:cNvContentPartPr/>
              <p14:nvPr/>
            </p14:nvContentPartPr>
            <p14:xfrm>
              <a:off x="2681760" y="3006520"/>
              <a:ext cx="175680" cy="208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7DA4CE-C8A7-42F7-AA88-528FCFA0A04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63760" y="2988880"/>
                <a:ext cx="2113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61F96EA-6482-4464-9D3B-A086436AC2E7}"/>
                  </a:ext>
                </a:extLst>
              </p14:cNvPr>
              <p14:cNvContentPartPr/>
              <p14:nvPr/>
            </p14:nvContentPartPr>
            <p14:xfrm>
              <a:off x="2975520" y="2590720"/>
              <a:ext cx="2594160" cy="542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61F96EA-6482-4464-9D3B-A086436AC2E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957520" y="2572720"/>
                <a:ext cx="26298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A616457-356F-4F5F-9943-179C65C54CBB}"/>
                  </a:ext>
                </a:extLst>
              </p14:cNvPr>
              <p14:cNvContentPartPr/>
              <p14:nvPr/>
            </p14:nvContentPartPr>
            <p14:xfrm>
              <a:off x="7618440" y="2699440"/>
              <a:ext cx="701640" cy="292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A616457-356F-4F5F-9943-179C65C54CB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600440" y="2681800"/>
                <a:ext cx="73728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9B6C95B-8C29-4E35-8FA3-0A9C693413C7}"/>
                  </a:ext>
                </a:extLst>
              </p14:cNvPr>
              <p14:cNvContentPartPr/>
              <p14:nvPr/>
            </p14:nvContentPartPr>
            <p14:xfrm>
              <a:off x="6888000" y="2741920"/>
              <a:ext cx="547920" cy="3060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9B6C95B-8C29-4E35-8FA3-0A9C693413C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70360" y="2724280"/>
                <a:ext cx="58356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1B87BC8-1BCB-46E5-94A2-3084FA3CBC94}"/>
                  </a:ext>
                </a:extLst>
              </p14:cNvPr>
              <p14:cNvContentPartPr/>
              <p14:nvPr/>
            </p14:nvContentPartPr>
            <p14:xfrm>
              <a:off x="5994120" y="2783680"/>
              <a:ext cx="445320" cy="3456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1B87BC8-1BCB-46E5-94A2-3084FA3CBC9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76105" y="2766040"/>
                <a:ext cx="480989" cy="38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3499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14:cNvPr>
              <p14:cNvContentPartPr/>
              <p14:nvPr/>
            </p14:nvContentPartPr>
            <p14:xfrm>
              <a:off x="2935920" y="284200"/>
              <a:ext cx="1312560" cy="538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A80AE6-8720-423E-8607-A58BD50AB7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8280" y="266548"/>
                <a:ext cx="1348200" cy="574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CAA0CD-654B-447F-88CC-16DA691A0572}"/>
                  </a:ext>
                </a:extLst>
              </p14:cNvPr>
              <p14:cNvContentPartPr/>
              <p14:nvPr/>
            </p14:nvContentPartPr>
            <p14:xfrm>
              <a:off x="629760" y="1086640"/>
              <a:ext cx="305280" cy="395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CAA0CD-654B-447F-88CC-16DA691A05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60" y="1069000"/>
                <a:ext cx="34092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A95AEE1-BB22-4AC9-AF11-32C859D536A5}"/>
                  </a:ext>
                </a:extLst>
              </p14:cNvPr>
              <p14:cNvContentPartPr/>
              <p14:nvPr/>
            </p14:nvContentPartPr>
            <p14:xfrm>
              <a:off x="2570160" y="1007440"/>
              <a:ext cx="1482840" cy="543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A95AEE1-BB22-4AC9-AF11-32C859D536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2164" y="989800"/>
                <a:ext cx="1518471" cy="5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BC982F3-4EE5-4E37-AE3F-4A54325428D0}"/>
                  </a:ext>
                </a:extLst>
              </p14:cNvPr>
              <p14:cNvContentPartPr/>
              <p14:nvPr/>
            </p14:nvContentPartPr>
            <p14:xfrm>
              <a:off x="4357200" y="1076920"/>
              <a:ext cx="369000" cy="306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BC982F3-4EE5-4E37-AE3F-4A54325428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9200" y="1058920"/>
                <a:ext cx="40464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3857AD-B7BE-46C4-86E8-3072C93D7A08}"/>
                  </a:ext>
                </a:extLst>
              </p14:cNvPr>
              <p14:cNvContentPartPr/>
              <p14:nvPr/>
            </p14:nvContentPartPr>
            <p14:xfrm>
              <a:off x="5015280" y="1087000"/>
              <a:ext cx="156240" cy="347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3857AD-B7BE-46C4-86E8-3072C93D7A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97640" y="1069360"/>
                <a:ext cx="19188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89C2AE-7E5B-4157-9861-3C6A07813433}"/>
                  </a:ext>
                </a:extLst>
              </p14:cNvPr>
              <p14:cNvContentPartPr/>
              <p14:nvPr/>
            </p14:nvContentPartPr>
            <p14:xfrm>
              <a:off x="5171160" y="1213720"/>
              <a:ext cx="224280" cy="144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89C2AE-7E5B-4157-9861-3C6A0781343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53520" y="1196080"/>
                <a:ext cx="2599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C50A18-83C9-419A-9755-F1403AF46596}"/>
                  </a:ext>
                </a:extLst>
              </p14:cNvPr>
              <p14:cNvContentPartPr/>
              <p14:nvPr/>
            </p14:nvContentPartPr>
            <p14:xfrm>
              <a:off x="5482920" y="1252960"/>
              <a:ext cx="81360" cy="1177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C50A18-83C9-419A-9755-F1403AF4659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65280" y="1235320"/>
                <a:ext cx="1170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4DECD08-CF16-4994-8BBC-66D05C57460A}"/>
                  </a:ext>
                </a:extLst>
              </p14:cNvPr>
              <p14:cNvContentPartPr/>
              <p14:nvPr/>
            </p14:nvContentPartPr>
            <p14:xfrm>
              <a:off x="5679120" y="1246120"/>
              <a:ext cx="57960" cy="101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4DECD08-CF16-4994-8BBC-66D05C57460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61120" y="1228120"/>
                <a:ext cx="93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E69210F-02D6-4D3F-A52B-494F5C605013}"/>
                  </a:ext>
                </a:extLst>
              </p14:cNvPr>
              <p14:cNvContentPartPr/>
              <p14:nvPr/>
            </p14:nvContentPartPr>
            <p14:xfrm>
              <a:off x="5832480" y="1036240"/>
              <a:ext cx="281520" cy="407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E69210F-02D6-4D3F-A52B-494F5C6050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14480" y="1018240"/>
                <a:ext cx="31716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34A1273-CA72-4C51-B7E3-B7953E6A118C}"/>
                  </a:ext>
                </a:extLst>
              </p14:cNvPr>
              <p14:cNvContentPartPr/>
              <p14:nvPr/>
            </p14:nvContentPartPr>
            <p14:xfrm>
              <a:off x="6348360" y="1239280"/>
              <a:ext cx="236160" cy="127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34A1273-CA72-4C51-B7E3-B7953E6A118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30360" y="1221280"/>
                <a:ext cx="2718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726ADE1-51FA-49B5-A3A1-E371633AFBDC}"/>
                  </a:ext>
                </a:extLst>
              </p14:cNvPr>
              <p14:cNvContentPartPr/>
              <p14:nvPr/>
            </p14:nvContentPartPr>
            <p14:xfrm>
              <a:off x="6678480" y="1015720"/>
              <a:ext cx="334080" cy="3276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726ADE1-51FA-49B5-A3A1-E371633AFBD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60461" y="998080"/>
                <a:ext cx="369758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FCE671C-0E9A-4033-941D-4BDA862C126E}"/>
                  </a:ext>
                </a:extLst>
              </p14:cNvPr>
              <p14:cNvContentPartPr/>
              <p14:nvPr/>
            </p14:nvContentPartPr>
            <p14:xfrm>
              <a:off x="7212720" y="1118320"/>
              <a:ext cx="225360" cy="1666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FCE671C-0E9A-4033-941D-4BDA862C126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4720" y="1100680"/>
                <a:ext cx="2610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B0CBE24-7800-4021-80AF-5CE78ED5711D}"/>
                  </a:ext>
                </a:extLst>
              </p14:cNvPr>
              <p14:cNvContentPartPr/>
              <p14:nvPr/>
            </p14:nvContentPartPr>
            <p14:xfrm>
              <a:off x="7641120" y="872080"/>
              <a:ext cx="1054080" cy="5032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B0CBE24-7800-4021-80AF-5CE78ED571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23120" y="854080"/>
                <a:ext cx="108972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0C4994F6-06B2-47F6-B61B-4BEE3D66C5DD}"/>
                  </a:ext>
                </a:extLst>
              </p14:cNvPr>
              <p14:cNvContentPartPr/>
              <p14:nvPr/>
            </p14:nvContentPartPr>
            <p14:xfrm>
              <a:off x="1311600" y="924280"/>
              <a:ext cx="821160" cy="523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0C4994F6-06B2-47F6-B61B-4BEE3D66C5D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3952" y="906640"/>
                <a:ext cx="856816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F0E8DA2-C505-4059-9CD0-251318E70288}"/>
                  </a:ext>
                </a:extLst>
              </p14:cNvPr>
              <p14:cNvContentPartPr/>
              <p14:nvPr/>
            </p14:nvContentPartPr>
            <p14:xfrm>
              <a:off x="670440" y="2051800"/>
              <a:ext cx="294480" cy="314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F0E8DA2-C505-4059-9CD0-251318E7028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2462" y="2034160"/>
                <a:ext cx="330076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788B17-72B3-4EBF-AB7D-CD459F6BA3A3}"/>
                  </a:ext>
                </a:extLst>
              </p14:cNvPr>
              <p14:cNvContentPartPr/>
              <p14:nvPr/>
            </p14:nvContentPartPr>
            <p14:xfrm>
              <a:off x="1258320" y="2027680"/>
              <a:ext cx="956520" cy="360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788B17-72B3-4EBF-AB7D-CD459F6BA3A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40320" y="2010040"/>
                <a:ext cx="99216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9EDB366-B11A-4AEE-9EA5-B040A4AB1940}"/>
                  </a:ext>
                </a:extLst>
              </p14:cNvPr>
              <p14:cNvContentPartPr/>
              <p14:nvPr/>
            </p14:nvContentPartPr>
            <p14:xfrm>
              <a:off x="1553520" y="2813920"/>
              <a:ext cx="195840" cy="327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9EDB366-B11A-4AEE-9EA5-B040A4AB194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35520" y="2796280"/>
                <a:ext cx="2314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B8AC0D-D70A-4504-8FAC-98779EC88085}"/>
                  </a:ext>
                </a:extLst>
              </p14:cNvPr>
              <p14:cNvContentPartPr/>
              <p14:nvPr/>
            </p14:nvContentPartPr>
            <p14:xfrm>
              <a:off x="1572600" y="2773600"/>
              <a:ext cx="244800" cy="50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B8AC0D-D70A-4504-8FAC-98779EC8808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54600" y="2755960"/>
                <a:ext cx="280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B9C35E1-E37E-4658-8521-085FE0C1E6BD}"/>
                  </a:ext>
                </a:extLst>
              </p14:cNvPr>
              <p14:cNvContentPartPr/>
              <p14:nvPr/>
            </p14:nvContentPartPr>
            <p14:xfrm>
              <a:off x="1787880" y="2945680"/>
              <a:ext cx="152640" cy="145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B9C35E1-E37E-4658-8521-085FE0C1E6B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70240" y="2928040"/>
                <a:ext cx="18828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CEC1FA2-1417-4ADD-9AE8-AB50702DE63D}"/>
                  </a:ext>
                </a:extLst>
              </p14:cNvPr>
              <p14:cNvContentPartPr/>
              <p14:nvPr/>
            </p14:nvContentPartPr>
            <p14:xfrm>
              <a:off x="1980840" y="2947120"/>
              <a:ext cx="123480" cy="109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CEC1FA2-1417-4ADD-9AE8-AB50702DE63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963200" y="2929120"/>
                <a:ext cx="1591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E5F7328-692A-4147-889E-B9A94059002D}"/>
                  </a:ext>
                </a:extLst>
              </p14:cNvPr>
              <p14:cNvContentPartPr/>
              <p14:nvPr/>
            </p14:nvContentPartPr>
            <p14:xfrm>
              <a:off x="2191800" y="2722480"/>
              <a:ext cx="22680" cy="321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E5F7328-692A-4147-889E-B9A94059002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174160" y="2704840"/>
                <a:ext cx="583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BDC7814-00AC-4704-9068-E0C0A3E874FA}"/>
                  </a:ext>
                </a:extLst>
              </p14:cNvPr>
              <p14:cNvContentPartPr/>
              <p14:nvPr/>
            </p14:nvContentPartPr>
            <p14:xfrm>
              <a:off x="2255160" y="2929120"/>
              <a:ext cx="117000" cy="128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BDC7814-00AC-4704-9068-E0C0A3E874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237160" y="2911120"/>
                <a:ext cx="15264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832E2FA-F83D-4787-B5A8-5BA3C05C8B6B}"/>
                  </a:ext>
                </a:extLst>
              </p14:cNvPr>
              <p14:cNvContentPartPr/>
              <p14:nvPr/>
            </p14:nvContentPartPr>
            <p14:xfrm>
              <a:off x="2681760" y="2915080"/>
              <a:ext cx="202320" cy="20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832E2FA-F83D-4787-B5A8-5BA3C05C8B6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63760" y="2897440"/>
                <a:ext cx="2379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7DA4CE-C8A7-42F7-AA88-528FCFA0A044}"/>
                  </a:ext>
                </a:extLst>
              </p14:cNvPr>
              <p14:cNvContentPartPr/>
              <p14:nvPr/>
            </p14:nvContentPartPr>
            <p14:xfrm>
              <a:off x="2681760" y="3006520"/>
              <a:ext cx="175680" cy="208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7DA4CE-C8A7-42F7-AA88-528FCFA0A04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63760" y="2988880"/>
                <a:ext cx="2113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61F96EA-6482-4464-9D3B-A086436AC2E7}"/>
                  </a:ext>
                </a:extLst>
              </p14:cNvPr>
              <p14:cNvContentPartPr/>
              <p14:nvPr/>
            </p14:nvContentPartPr>
            <p14:xfrm>
              <a:off x="2975520" y="2590720"/>
              <a:ext cx="2594160" cy="542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61F96EA-6482-4464-9D3B-A086436AC2E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957520" y="2572720"/>
                <a:ext cx="26298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A616457-356F-4F5F-9943-179C65C54CBB}"/>
                  </a:ext>
                </a:extLst>
              </p14:cNvPr>
              <p14:cNvContentPartPr/>
              <p14:nvPr/>
            </p14:nvContentPartPr>
            <p14:xfrm>
              <a:off x="7618440" y="2699440"/>
              <a:ext cx="701640" cy="292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A616457-356F-4F5F-9943-179C65C54CB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600440" y="2681800"/>
                <a:ext cx="73728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9B6C95B-8C29-4E35-8FA3-0A9C693413C7}"/>
                  </a:ext>
                </a:extLst>
              </p14:cNvPr>
              <p14:cNvContentPartPr/>
              <p14:nvPr/>
            </p14:nvContentPartPr>
            <p14:xfrm>
              <a:off x="6888000" y="2741920"/>
              <a:ext cx="547920" cy="3060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9B6C95B-8C29-4E35-8FA3-0A9C693413C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70360" y="2724280"/>
                <a:ext cx="58356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1B87BC8-1BCB-46E5-94A2-3084FA3CBC94}"/>
                  </a:ext>
                </a:extLst>
              </p14:cNvPr>
              <p14:cNvContentPartPr/>
              <p14:nvPr/>
            </p14:nvContentPartPr>
            <p14:xfrm>
              <a:off x="5994120" y="2783680"/>
              <a:ext cx="445320" cy="3456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1B87BC8-1BCB-46E5-94A2-3084FA3CBC9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76105" y="2766040"/>
                <a:ext cx="480989" cy="38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1643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42649" b="58966"/>
          <a:stretch/>
        </p:blipFill>
        <p:spPr>
          <a:xfrm>
            <a:off x="481106" y="381000"/>
            <a:ext cx="2033494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0B792-8E98-4F7D-B04A-A13C5654E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6" t="36962" r="50687" b="57338"/>
          <a:stretch/>
        </p:blipFill>
        <p:spPr>
          <a:xfrm>
            <a:off x="305996" y="1717302"/>
            <a:ext cx="3505200" cy="34233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A79E54-80D9-47B6-8ABE-D7A2973380E7}"/>
                  </a:ext>
                </a:extLst>
              </p14:cNvPr>
              <p14:cNvContentPartPr/>
              <p14:nvPr/>
            </p14:nvContentPartPr>
            <p14:xfrm>
              <a:off x="2143560" y="711520"/>
              <a:ext cx="254880" cy="446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A79E54-80D9-47B6-8ABE-D7A2973380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5920" y="693880"/>
                <a:ext cx="290520" cy="48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7662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1" t="36962" r="26157" b="58966"/>
          <a:stretch/>
        </p:blipFill>
        <p:spPr>
          <a:xfrm>
            <a:off x="320040" y="381000"/>
            <a:ext cx="8503920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ED486B-DD1B-4986-A568-A9995AEE7BCF}"/>
                  </a:ext>
                </a:extLst>
              </p14:cNvPr>
              <p14:cNvContentPartPr/>
              <p14:nvPr/>
            </p14:nvContentPartPr>
            <p14:xfrm>
              <a:off x="7773600" y="1700800"/>
              <a:ext cx="1002600" cy="329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ED486B-DD1B-4986-A568-A9995AEE7B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0600" y="1637800"/>
                <a:ext cx="112824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6EDE93-D372-4CF2-ACA9-1CDDAC2B94E4}"/>
                  </a:ext>
                </a:extLst>
              </p14:cNvPr>
              <p14:cNvContentPartPr/>
              <p14:nvPr/>
            </p14:nvContentPartPr>
            <p14:xfrm>
              <a:off x="408360" y="525400"/>
              <a:ext cx="3771360" cy="854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6EDE93-D372-4CF2-ACA9-1CDDAC2B94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720" y="462400"/>
                <a:ext cx="3897000" cy="9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879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1" t="36962" r="26157" b="58966"/>
          <a:stretch/>
        </p:blipFill>
        <p:spPr>
          <a:xfrm>
            <a:off x="320040" y="381000"/>
            <a:ext cx="8503920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ED486B-DD1B-4986-A568-A9995AEE7BCF}"/>
                  </a:ext>
                </a:extLst>
              </p14:cNvPr>
              <p14:cNvContentPartPr/>
              <p14:nvPr/>
            </p14:nvContentPartPr>
            <p14:xfrm>
              <a:off x="7773600" y="1700800"/>
              <a:ext cx="1002600" cy="329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ED486B-DD1B-4986-A568-A9995AEE7B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0600" y="1637800"/>
                <a:ext cx="1128240" cy="45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1253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1" t="36962" r="26157" b="58966"/>
          <a:stretch/>
        </p:blipFill>
        <p:spPr>
          <a:xfrm>
            <a:off x="320040" y="381000"/>
            <a:ext cx="8503920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ED486B-DD1B-4986-A568-A9995AEE7BCF}"/>
                  </a:ext>
                </a:extLst>
              </p14:cNvPr>
              <p14:cNvContentPartPr/>
              <p14:nvPr/>
            </p14:nvContentPartPr>
            <p14:xfrm>
              <a:off x="7773600" y="1700800"/>
              <a:ext cx="1002600" cy="329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ED486B-DD1B-4986-A568-A9995AEE7B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0600" y="1637800"/>
                <a:ext cx="1128240" cy="454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16D27AA-3288-4768-9019-98ED60584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00" t="38536" r="17265" b="58695"/>
          <a:stretch/>
        </p:blipFill>
        <p:spPr>
          <a:xfrm>
            <a:off x="4419600" y="2819400"/>
            <a:ext cx="4538599" cy="1600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DF6C260-572E-4BEB-86DB-DDE82586CC3C}"/>
                  </a:ext>
                </a:extLst>
              </p14:cNvPr>
              <p14:cNvContentPartPr/>
              <p14:nvPr/>
            </p14:nvContentPartPr>
            <p14:xfrm>
              <a:off x="5923200" y="2980600"/>
              <a:ext cx="182880" cy="98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DF6C260-572E-4BEB-86DB-DDE82586CC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05200" y="2962600"/>
                <a:ext cx="21852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278B731-17FC-4869-9871-4C6C2B3E6CCF}"/>
                  </a:ext>
                </a:extLst>
              </p14:cNvPr>
              <p14:cNvContentPartPr/>
              <p14:nvPr/>
            </p14:nvContentPartPr>
            <p14:xfrm>
              <a:off x="6319200" y="2817160"/>
              <a:ext cx="100800" cy="47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278B731-17FC-4869-9871-4C6C2B3E6C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1560" y="2799520"/>
                <a:ext cx="13644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B4587E-08BF-42B4-AADA-254CAAB51277}"/>
                  </a:ext>
                </a:extLst>
              </p14:cNvPr>
              <p14:cNvContentPartPr/>
              <p14:nvPr/>
            </p14:nvContentPartPr>
            <p14:xfrm>
              <a:off x="6522600" y="2608720"/>
              <a:ext cx="250560" cy="283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B4587E-08BF-42B4-AADA-254CAAB5127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04600" y="2590720"/>
                <a:ext cx="286200" cy="31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1517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104346-C58F-486A-9FB1-00A8B483D664}"/>
                  </a:ext>
                </a:extLst>
              </p14:cNvPr>
              <p14:cNvContentPartPr/>
              <p14:nvPr/>
            </p14:nvContentPartPr>
            <p14:xfrm>
              <a:off x="456240" y="2996800"/>
              <a:ext cx="8178840" cy="1393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104346-C58F-486A-9FB1-00A8B483D66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597" y="2933800"/>
                <a:ext cx="8304486" cy="151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59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14:cNvPr>
              <p14:cNvContentPartPr/>
              <p14:nvPr/>
            </p14:nvContentPartPr>
            <p14:xfrm>
              <a:off x="416280" y="822760"/>
              <a:ext cx="2010960" cy="577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280" y="805120"/>
                <a:ext cx="204660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14:cNvPr>
              <p14:cNvContentPartPr/>
              <p14:nvPr/>
            </p14:nvContentPartPr>
            <p14:xfrm>
              <a:off x="3398880" y="853000"/>
              <a:ext cx="34920" cy="39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1240" y="835000"/>
                <a:ext cx="70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14:cNvPr>
              <p14:cNvContentPartPr/>
              <p14:nvPr/>
            </p14:nvContentPartPr>
            <p14:xfrm>
              <a:off x="3644040" y="792160"/>
              <a:ext cx="876240" cy="54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6400" y="774520"/>
                <a:ext cx="911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14:cNvPr>
              <p14:cNvContentPartPr/>
              <p14:nvPr/>
            </p14:nvContentPartPr>
            <p14:xfrm>
              <a:off x="2801640" y="891880"/>
              <a:ext cx="419400" cy="371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985" y="874240"/>
                <a:ext cx="455071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14:cNvPr>
              <p14:cNvContentPartPr/>
              <p14:nvPr/>
            </p14:nvContentPartPr>
            <p14:xfrm>
              <a:off x="4774800" y="130480"/>
              <a:ext cx="271080" cy="1009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57160" y="112840"/>
                <a:ext cx="30672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14:cNvPr>
              <p14:cNvContentPartPr/>
              <p14:nvPr/>
            </p14:nvContentPartPr>
            <p14:xfrm>
              <a:off x="6295440" y="497320"/>
              <a:ext cx="160560" cy="401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7440" y="479680"/>
                <a:ext cx="1962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14:cNvPr>
              <p14:cNvContentPartPr/>
              <p14:nvPr/>
            </p14:nvContentPartPr>
            <p14:xfrm>
              <a:off x="5892240" y="507760"/>
              <a:ext cx="112320" cy="2710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4543" y="489760"/>
                <a:ext cx="148075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14:cNvPr>
              <p14:cNvContentPartPr/>
              <p14:nvPr/>
            </p14:nvContentPartPr>
            <p14:xfrm>
              <a:off x="5180880" y="507760"/>
              <a:ext cx="598320" cy="351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63229" y="489760"/>
                <a:ext cx="633981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14:cNvPr>
              <p14:cNvContentPartPr/>
              <p14:nvPr/>
            </p14:nvContentPartPr>
            <p14:xfrm>
              <a:off x="7142160" y="1117600"/>
              <a:ext cx="1562040" cy="540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24520" y="1099600"/>
                <a:ext cx="159768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14:cNvPr>
              <p14:cNvContentPartPr/>
              <p14:nvPr/>
            </p14:nvContentPartPr>
            <p14:xfrm>
              <a:off x="5455560" y="1007080"/>
              <a:ext cx="1482840" cy="437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7920" y="989080"/>
                <a:ext cx="1518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14:cNvPr>
              <p14:cNvContentPartPr/>
              <p14:nvPr/>
            </p14:nvContentPartPr>
            <p14:xfrm>
              <a:off x="4519560" y="2044960"/>
              <a:ext cx="569160" cy="475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01560" y="2026960"/>
                <a:ext cx="60480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14:cNvPr>
              <p14:cNvContentPartPr/>
              <p14:nvPr/>
            </p14:nvContentPartPr>
            <p14:xfrm>
              <a:off x="3200160" y="2155840"/>
              <a:ext cx="994320" cy="445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82160" y="2137840"/>
                <a:ext cx="102996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14:cNvPr>
              <p14:cNvContentPartPr/>
              <p14:nvPr/>
            </p14:nvContentPartPr>
            <p14:xfrm>
              <a:off x="2343360" y="2163400"/>
              <a:ext cx="684360" cy="449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25711" y="2145746"/>
                <a:ext cx="720019" cy="485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14:cNvPr>
              <p14:cNvContentPartPr/>
              <p14:nvPr/>
            </p14:nvContentPartPr>
            <p14:xfrm>
              <a:off x="1350120" y="2214520"/>
              <a:ext cx="700560" cy="43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2480" y="2196880"/>
                <a:ext cx="73620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14:cNvPr>
              <p14:cNvContentPartPr/>
              <p14:nvPr/>
            </p14:nvContentPartPr>
            <p14:xfrm>
              <a:off x="5313360" y="2102920"/>
              <a:ext cx="727200" cy="42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95369" y="2084920"/>
                <a:ext cx="762822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14:cNvPr>
              <p14:cNvContentPartPr/>
              <p14:nvPr/>
            </p14:nvContentPartPr>
            <p14:xfrm>
              <a:off x="6374280" y="2102920"/>
              <a:ext cx="1530000" cy="586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56280" y="2084920"/>
                <a:ext cx="156564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14:cNvPr>
              <p14:cNvContentPartPr/>
              <p14:nvPr/>
            </p14:nvContentPartPr>
            <p14:xfrm>
              <a:off x="630120" y="3088240"/>
              <a:ext cx="30240" cy="1861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2120" y="3070240"/>
                <a:ext cx="658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14:cNvPr>
              <p14:cNvContentPartPr/>
              <p14:nvPr/>
            </p14:nvContentPartPr>
            <p14:xfrm>
              <a:off x="619320" y="2854600"/>
              <a:ext cx="36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1320" y="283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14:cNvPr>
              <p14:cNvContentPartPr/>
              <p14:nvPr/>
            </p14:nvContentPartPr>
            <p14:xfrm>
              <a:off x="792120" y="3107680"/>
              <a:ext cx="284400" cy="163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74120" y="3089680"/>
                <a:ext cx="3200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14:cNvPr>
              <p14:cNvContentPartPr/>
              <p14:nvPr/>
            </p14:nvContentPartPr>
            <p14:xfrm>
              <a:off x="1645680" y="2957560"/>
              <a:ext cx="1646280" cy="4946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27680" y="2939573"/>
                <a:ext cx="1681920" cy="530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14:cNvPr>
              <p14:cNvContentPartPr/>
              <p14:nvPr/>
            </p14:nvContentPartPr>
            <p14:xfrm>
              <a:off x="751440" y="3687640"/>
              <a:ext cx="359280" cy="347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3440" y="3670000"/>
                <a:ext cx="39492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14:cNvPr>
              <p14:cNvContentPartPr/>
              <p14:nvPr/>
            </p14:nvContentPartPr>
            <p14:xfrm>
              <a:off x="1594560" y="3519160"/>
              <a:ext cx="1335960" cy="514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76920" y="3501160"/>
                <a:ext cx="137160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14:cNvPr>
              <p14:cNvContentPartPr/>
              <p14:nvPr/>
            </p14:nvContentPartPr>
            <p14:xfrm>
              <a:off x="3271080" y="3728320"/>
              <a:ext cx="182880" cy="2340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53440" y="3710680"/>
                <a:ext cx="2185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14:cNvPr>
              <p14:cNvContentPartPr/>
              <p14:nvPr/>
            </p14:nvContentPartPr>
            <p14:xfrm>
              <a:off x="3699120" y="3439600"/>
              <a:ext cx="1262160" cy="5104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81120" y="3421613"/>
                <a:ext cx="1297800" cy="546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14:cNvPr>
              <p14:cNvContentPartPr/>
              <p14:nvPr/>
            </p14:nvContentPartPr>
            <p14:xfrm>
              <a:off x="5313360" y="3541840"/>
              <a:ext cx="359640" cy="3049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95360" y="3524200"/>
                <a:ext cx="3952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14:cNvPr>
              <p14:cNvContentPartPr/>
              <p14:nvPr/>
            </p14:nvContentPartPr>
            <p14:xfrm>
              <a:off x="5871360" y="3532480"/>
              <a:ext cx="895320" cy="24588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853720" y="3514480"/>
                <a:ext cx="930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14:cNvPr>
              <p14:cNvContentPartPr/>
              <p14:nvPr/>
            </p14:nvContentPartPr>
            <p14:xfrm>
              <a:off x="6989880" y="3626440"/>
              <a:ext cx="113040" cy="3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71880" y="3608800"/>
                <a:ext cx="148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14:cNvPr>
              <p14:cNvContentPartPr/>
              <p14:nvPr/>
            </p14:nvContentPartPr>
            <p14:xfrm>
              <a:off x="6999960" y="3689440"/>
              <a:ext cx="118440" cy="190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981960" y="3671440"/>
                <a:ext cx="1540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14:cNvPr>
              <p14:cNvContentPartPr/>
              <p14:nvPr/>
            </p14:nvContentPartPr>
            <p14:xfrm>
              <a:off x="7320360" y="3413320"/>
              <a:ext cx="442080" cy="3024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02360" y="3395680"/>
                <a:ext cx="4777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14:cNvPr>
              <p14:cNvContentPartPr/>
              <p14:nvPr/>
            </p14:nvContentPartPr>
            <p14:xfrm>
              <a:off x="7841280" y="3626440"/>
              <a:ext cx="12600" cy="439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23640" y="3608800"/>
                <a:ext cx="482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14:cNvPr>
              <p14:cNvContentPartPr/>
              <p14:nvPr/>
            </p14:nvContentPartPr>
            <p14:xfrm>
              <a:off x="7873680" y="3494320"/>
              <a:ext cx="360" cy="1260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856040" y="3476680"/>
                <a:ext cx="36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14:cNvPr>
              <p14:cNvContentPartPr/>
              <p14:nvPr/>
            </p14:nvContentPartPr>
            <p14:xfrm>
              <a:off x="7914000" y="3626080"/>
              <a:ext cx="113040" cy="5184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896360" y="3608440"/>
                <a:ext cx="1486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14:cNvPr>
              <p14:cNvContentPartPr/>
              <p14:nvPr/>
            </p14:nvContentPartPr>
            <p14:xfrm>
              <a:off x="8645880" y="3835960"/>
              <a:ext cx="210600" cy="3247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628240" y="3817960"/>
                <a:ext cx="246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14:cNvPr>
              <p14:cNvContentPartPr/>
              <p14:nvPr/>
            </p14:nvContentPartPr>
            <p14:xfrm>
              <a:off x="7568760" y="3780880"/>
              <a:ext cx="987480" cy="39384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51120" y="3763240"/>
                <a:ext cx="10231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14:cNvPr>
              <p14:cNvContentPartPr/>
              <p14:nvPr/>
            </p14:nvContentPartPr>
            <p14:xfrm>
              <a:off x="8128200" y="3443920"/>
              <a:ext cx="567360" cy="24552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110211" y="3425946"/>
                <a:ext cx="602977" cy="2811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5903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9634734-D12A-49A0-B63C-FD42E59C8AD3}"/>
                  </a:ext>
                </a:extLst>
              </p14:cNvPr>
              <p14:cNvContentPartPr/>
              <p14:nvPr/>
            </p14:nvContentPartPr>
            <p14:xfrm>
              <a:off x="4895760" y="3029560"/>
              <a:ext cx="3796200" cy="1430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9634734-D12A-49A0-B63C-FD42E59C8A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32760" y="2966560"/>
                <a:ext cx="3921840" cy="155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259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DDF1B3F-BC53-495C-A817-4E017C2B9148}"/>
                  </a:ext>
                </a:extLst>
              </p14:cNvPr>
              <p14:cNvContentPartPr/>
              <p14:nvPr/>
            </p14:nvContentPartPr>
            <p14:xfrm>
              <a:off x="4950840" y="3557680"/>
              <a:ext cx="3688200" cy="804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DDF1B3F-BC53-495C-A817-4E017C2B91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87840" y="3494680"/>
                <a:ext cx="3813840" cy="9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2436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3029D14-DD6F-49AD-A3C4-65D5E835AA14}"/>
                  </a:ext>
                </a:extLst>
              </p14:cNvPr>
              <p14:cNvContentPartPr/>
              <p14:nvPr/>
            </p14:nvContentPartPr>
            <p14:xfrm>
              <a:off x="5850120" y="3517720"/>
              <a:ext cx="2923920" cy="360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3029D14-DD6F-49AD-A3C4-65D5E835AA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87120" y="3454720"/>
                <a:ext cx="3049560" cy="48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9755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14:cNvPr>
              <p14:cNvContentPartPr/>
              <p14:nvPr/>
            </p14:nvContentPartPr>
            <p14:xfrm>
              <a:off x="3431280" y="4612480"/>
              <a:ext cx="632520" cy="275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3640" y="4594480"/>
                <a:ext cx="6681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14:cNvPr>
              <p14:cNvContentPartPr/>
              <p14:nvPr/>
            </p14:nvContentPartPr>
            <p14:xfrm>
              <a:off x="1330320" y="4386040"/>
              <a:ext cx="1626120" cy="471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2680" y="4368040"/>
                <a:ext cx="1661760" cy="5076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97C50A0E-9543-472A-8832-18808CFC0A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474" t="32631" r="22880" b="62545"/>
          <a:stretch/>
        </p:blipFill>
        <p:spPr>
          <a:xfrm>
            <a:off x="454542" y="5004920"/>
            <a:ext cx="8501058" cy="13711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3AE35B-25D5-44BE-A320-8ADB54A65595}"/>
                  </a:ext>
                </a:extLst>
              </p14:cNvPr>
              <p14:cNvContentPartPr/>
              <p14:nvPr/>
            </p14:nvContentPartPr>
            <p14:xfrm>
              <a:off x="233760" y="5015680"/>
              <a:ext cx="8490240" cy="16218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3AE35B-25D5-44BE-A320-8ADB54A6559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1120" y="4952680"/>
                <a:ext cx="8615880" cy="174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1354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14:cNvPr>
              <p14:cNvContentPartPr/>
              <p14:nvPr/>
            </p14:nvContentPartPr>
            <p14:xfrm>
              <a:off x="3431280" y="4612480"/>
              <a:ext cx="632520" cy="275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3640" y="4594480"/>
                <a:ext cx="6681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14:cNvPr>
              <p14:cNvContentPartPr/>
              <p14:nvPr/>
            </p14:nvContentPartPr>
            <p14:xfrm>
              <a:off x="1330320" y="4386040"/>
              <a:ext cx="1626120" cy="471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2680" y="4368040"/>
                <a:ext cx="166176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8E30A-36F7-4909-8AC8-9AD858EEA441}"/>
                  </a:ext>
                </a:extLst>
              </p14:cNvPr>
              <p14:cNvContentPartPr/>
              <p14:nvPr/>
            </p14:nvContentPartPr>
            <p14:xfrm>
              <a:off x="3179640" y="565864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8E30A-36F7-4909-8AC8-9AD858EEA4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62000" y="5641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368B244-A5B5-4B84-B9E4-F3C2B4BD53ED}"/>
                  </a:ext>
                </a:extLst>
              </p14:cNvPr>
              <p14:cNvContentPartPr/>
              <p14:nvPr/>
            </p14:nvContentPartPr>
            <p14:xfrm>
              <a:off x="233760" y="5842240"/>
              <a:ext cx="943920" cy="795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368B244-A5B5-4B84-B9E4-F3C2B4BD53E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1120" y="5779240"/>
                <a:ext cx="1069560" cy="9208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97C50A0E-9543-472A-8832-18808CFC0A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3474" t="32631" r="22880" b="62545"/>
          <a:stretch/>
        </p:blipFill>
        <p:spPr>
          <a:xfrm>
            <a:off x="454542" y="5004920"/>
            <a:ext cx="8501058" cy="13711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2804AE-6B59-4856-BEEA-42730FD2D153}"/>
                  </a:ext>
                </a:extLst>
              </p14:cNvPr>
              <p14:cNvContentPartPr/>
              <p14:nvPr/>
            </p14:nvContentPartPr>
            <p14:xfrm>
              <a:off x="3794520" y="5723800"/>
              <a:ext cx="4944240" cy="643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2804AE-6B59-4856-BEEA-42730FD2D1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31520" y="5661160"/>
                <a:ext cx="5069880" cy="76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68471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14:cNvPr>
              <p14:cNvContentPartPr/>
              <p14:nvPr/>
            </p14:nvContentPartPr>
            <p14:xfrm>
              <a:off x="3431280" y="4612480"/>
              <a:ext cx="632520" cy="275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3640" y="4594480"/>
                <a:ext cx="6681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14:cNvPr>
              <p14:cNvContentPartPr/>
              <p14:nvPr/>
            </p14:nvContentPartPr>
            <p14:xfrm>
              <a:off x="1330320" y="4386040"/>
              <a:ext cx="1626120" cy="471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2680" y="4368040"/>
                <a:ext cx="166176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8E30A-36F7-4909-8AC8-9AD858EEA441}"/>
                  </a:ext>
                </a:extLst>
              </p14:cNvPr>
              <p14:cNvContentPartPr/>
              <p14:nvPr/>
            </p14:nvContentPartPr>
            <p14:xfrm>
              <a:off x="3179640" y="565864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8E30A-36F7-4909-8AC8-9AD858EEA4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62000" y="5641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368B244-A5B5-4B84-B9E4-F3C2B4BD53ED}"/>
                  </a:ext>
                </a:extLst>
              </p14:cNvPr>
              <p14:cNvContentPartPr/>
              <p14:nvPr/>
            </p14:nvContentPartPr>
            <p14:xfrm>
              <a:off x="233760" y="5842240"/>
              <a:ext cx="943920" cy="795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368B244-A5B5-4B84-B9E4-F3C2B4BD53E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1120" y="5779240"/>
                <a:ext cx="1069560" cy="9208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97C50A0E-9543-472A-8832-18808CFC0A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3474" t="32631" r="22880" b="62545"/>
          <a:stretch/>
        </p:blipFill>
        <p:spPr>
          <a:xfrm>
            <a:off x="454542" y="5004920"/>
            <a:ext cx="8501058" cy="13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57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14:cNvPr>
              <p14:cNvContentPartPr/>
              <p14:nvPr/>
            </p14:nvContentPartPr>
            <p14:xfrm>
              <a:off x="3431280" y="4612480"/>
              <a:ext cx="632520" cy="275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3640" y="4594480"/>
                <a:ext cx="6681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14:cNvPr>
              <p14:cNvContentPartPr/>
              <p14:nvPr/>
            </p14:nvContentPartPr>
            <p14:xfrm>
              <a:off x="1330320" y="4386040"/>
              <a:ext cx="1626120" cy="471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2680" y="4368040"/>
                <a:ext cx="166176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8E30A-36F7-4909-8AC8-9AD858EEA441}"/>
                  </a:ext>
                </a:extLst>
              </p14:cNvPr>
              <p14:cNvContentPartPr/>
              <p14:nvPr/>
            </p14:nvContentPartPr>
            <p14:xfrm>
              <a:off x="3179640" y="565864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8E30A-36F7-4909-8AC8-9AD858EEA4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62000" y="5641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368B244-A5B5-4B84-B9E4-F3C2B4BD53ED}"/>
                  </a:ext>
                </a:extLst>
              </p14:cNvPr>
              <p14:cNvContentPartPr/>
              <p14:nvPr/>
            </p14:nvContentPartPr>
            <p14:xfrm>
              <a:off x="233760" y="5842240"/>
              <a:ext cx="943920" cy="795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368B244-A5B5-4B84-B9E4-F3C2B4BD53E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1120" y="5779240"/>
                <a:ext cx="1069560" cy="9208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97C50A0E-9543-472A-8832-18808CFC0A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3474" t="32631" r="22880" b="62545"/>
          <a:stretch/>
        </p:blipFill>
        <p:spPr>
          <a:xfrm>
            <a:off x="454542" y="5004920"/>
            <a:ext cx="8501058" cy="13711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288C764-4291-421D-B059-DDEFA09BAADE}"/>
                  </a:ext>
                </a:extLst>
              </p14:cNvPr>
              <p14:cNvContentPartPr/>
              <p14:nvPr/>
            </p14:nvContentPartPr>
            <p14:xfrm>
              <a:off x="1430400" y="6400600"/>
              <a:ext cx="12240" cy="33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288C764-4291-421D-B059-DDEFA09BAAD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12760" y="6382960"/>
                <a:ext cx="4788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0C3BCFC-B2F7-491C-8706-428EA9B9D626}"/>
                  </a:ext>
                </a:extLst>
              </p14:cNvPr>
              <p14:cNvContentPartPr/>
              <p14:nvPr/>
            </p14:nvContentPartPr>
            <p14:xfrm>
              <a:off x="1440120" y="6583480"/>
              <a:ext cx="1764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0C3BCFC-B2F7-491C-8706-428EA9B9D62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22480" y="6565480"/>
                <a:ext cx="5328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2A1EC3D-9911-4B49-A2E3-91711A50C663}"/>
                  </a:ext>
                </a:extLst>
              </p14:cNvPr>
              <p14:cNvContentPartPr/>
              <p14:nvPr/>
            </p14:nvContentPartPr>
            <p14:xfrm>
              <a:off x="384960" y="6258040"/>
              <a:ext cx="885240" cy="418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2A1EC3D-9911-4B49-A2E3-91711A50C66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7320" y="6240400"/>
                <a:ext cx="92088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7AC4219-12C1-48F2-8B50-E66ACE477F85}"/>
                  </a:ext>
                </a:extLst>
              </p14:cNvPr>
              <p14:cNvContentPartPr/>
              <p14:nvPr/>
            </p14:nvContentPartPr>
            <p14:xfrm>
              <a:off x="1674840" y="6331840"/>
              <a:ext cx="358560" cy="331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7AC4219-12C1-48F2-8B50-E66ACE477F8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57200" y="6314200"/>
                <a:ext cx="39420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4D55CA7-E937-4EAE-828E-86A2F33925E3}"/>
                  </a:ext>
                </a:extLst>
              </p14:cNvPr>
              <p14:cNvContentPartPr/>
              <p14:nvPr/>
            </p14:nvContentPartPr>
            <p14:xfrm>
              <a:off x="2980200" y="6562960"/>
              <a:ext cx="17280" cy="172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4D55CA7-E937-4EAE-828E-86A2F33925E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62200" y="6545320"/>
                <a:ext cx="5292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A6B92E9-4256-4EB7-9037-D00F8BC1F67E}"/>
                  </a:ext>
                </a:extLst>
              </p14:cNvPr>
              <p14:cNvContentPartPr/>
              <p14:nvPr/>
            </p14:nvContentPartPr>
            <p14:xfrm>
              <a:off x="3006840" y="642040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A6B92E9-4256-4EB7-9037-D00F8BC1F6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89200" y="6402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55B06BC-04DC-467C-8AC3-914227043AFA}"/>
                  </a:ext>
                </a:extLst>
              </p14:cNvPr>
              <p14:cNvContentPartPr/>
              <p14:nvPr/>
            </p14:nvContentPartPr>
            <p14:xfrm>
              <a:off x="3154800" y="6562960"/>
              <a:ext cx="110880" cy="202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55B06BC-04DC-467C-8AC3-914227043AF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137160" y="6545320"/>
                <a:ext cx="1465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E333E0-7764-4A73-9E4D-4F352FCC8BBA}"/>
                  </a:ext>
                </a:extLst>
              </p14:cNvPr>
              <p14:cNvContentPartPr/>
              <p14:nvPr/>
            </p14:nvContentPartPr>
            <p14:xfrm>
              <a:off x="2468280" y="6380080"/>
              <a:ext cx="188640" cy="332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E333E0-7764-4A73-9E4D-4F352FCC8BB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50280" y="6362421"/>
                <a:ext cx="224280" cy="3679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F2758DB-A6EE-430B-8E26-B90045469A3B}"/>
                  </a:ext>
                </a:extLst>
              </p14:cNvPr>
              <p14:cNvContentPartPr/>
              <p14:nvPr/>
            </p14:nvContentPartPr>
            <p14:xfrm>
              <a:off x="2138520" y="6497080"/>
              <a:ext cx="204480" cy="188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F2758DB-A6EE-430B-8E26-B90045469A3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120880" y="6479080"/>
                <a:ext cx="2401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59450A3-9028-485D-A363-ABC6E979DF97}"/>
                  </a:ext>
                </a:extLst>
              </p14:cNvPr>
              <p14:cNvContentPartPr/>
              <p14:nvPr/>
            </p14:nvContentPartPr>
            <p14:xfrm>
              <a:off x="2985960" y="6437680"/>
              <a:ext cx="32040" cy="23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59450A3-9028-485D-A363-ABC6E979DF9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7960" y="6420040"/>
                <a:ext cx="6768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67C9E56-6F21-4228-A0AB-4E2D35CB3D1E}"/>
                  </a:ext>
                </a:extLst>
              </p14:cNvPr>
              <p14:cNvContentPartPr/>
              <p14:nvPr/>
            </p14:nvContentPartPr>
            <p14:xfrm>
              <a:off x="3505080" y="6586720"/>
              <a:ext cx="252360" cy="16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67C9E56-6F21-4228-A0AB-4E2D35CB3D1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87440" y="6568720"/>
                <a:ext cx="2880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8E43C71-2B19-490F-BA41-F5B85151BBA6}"/>
                  </a:ext>
                </a:extLst>
              </p14:cNvPr>
              <p14:cNvContentPartPr/>
              <p14:nvPr/>
            </p14:nvContentPartPr>
            <p14:xfrm>
              <a:off x="4026000" y="6398440"/>
              <a:ext cx="1378800" cy="377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8E43C71-2B19-490F-BA41-F5B85151BBA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08360" y="6380800"/>
                <a:ext cx="141444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0B65632-C85C-4F22-9401-A9F527C85F66}"/>
                  </a:ext>
                </a:extLst>
              </p14:cNvPr>
              <p14:cNvContentPartPr/>
              <p14:nvPr/>
            </p14:nvContentPartPr>
            <p14:xfrm>
              <a:off x="5973600" y="6349480"/>
              <a:ext cx="122040" cy="4626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0B65632-C85C-4F22-9401-A9F527C85F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955960" y="6331840"/>
                <a:ext cx="15768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5CFD61E-7674-44A0-AEB0-D28D082F6D24}"/>
                  </a:ext>
                </a:extLst>
              </p14:cNvPr>
              <p14:cNvContentPartPr/>
              <p14:nvPr/>
            </p14:nvContentPartPr>
            <p14:xfrm>
              <a:off x="5658960" y="6349480"/>
              <a:ext cx="111960" cy="441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5CFD61E-7674-44A0-AEB0-D28D082F6D2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40960" y="6331840"/>
                <a:ext cx="147600" cy="4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53378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AFB8-D17F-4421-84DD-AD3B5660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t="36962" r="26463" b="57338"/>
          <a:stretch/>
        </p:blipFill>
        <p:spPr>
          <a:xfrm>
            <a:off x="191958" y="304800"/>
            <a:ext cx="867441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452F-A616-41B4-B8C5-617984B2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7" t="26231" r="25186" b="68404"/>
          <a:stretch/>
        </p:blipFill>
        <p:spPr>
          <a:xfrm>
            <a:off x="321471" y="2895600"/>
            <a:ext cx="8501058" cy="1600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14:cNvPr>
              <p14:cNvContentPartPr/>
              <p14:nvPr/>
            </p14:nvContentPartPr>
            <p14:xfrm>
              <a:off x="3238680" y="435760"/>
              <a:ext cx="257004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1539-1934-4568-B0CB-4FE8209AE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040" y="373120"/>
                <a:ext cx="269568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14:cNvPr>
              <p14:cNvContentPartPr/>
              <p14:nvPr/>
            </p14:nvContentPartPr>
            <p14:xfrm>
              <a:off x="8221080" y="1233160"/>
              <a:ext cx="653040" cy="189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84D0FB-4AB8-47BD-9FF4-BA3DC954F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8440" y="1170160"/>
                <a:ext cx="7786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14:cNvPr>
              <p14:cNvContentPartPr/>
              <p14:nvPr/>
            </p14:nvContentPartPr>
            <p14:xfrm>
              <a:off x="3431280" y="4612480"/>
              <a:ext cx="632520" cy="275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979CF0E-6CF6-4597-BB16-C5905314E8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3640" y="4594480"/>
                <a:ext cx="6681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14:cNvPr>
              <p14:cNvContentPartPr/>
              <p14:nvPr/>
            </p14:nvContentPartPr>
            <p14:xfrm>
              <a:off x="1330320" y="4386040"/>
              <a:ext cx="1626120" cy="471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D923685-CD78-4501-80E1-17B2418F7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2680" y="4368040"/>
                <a:ext cx="166176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8E30A-36F7-4909-8AC8-9AD858EEA441}"/>
                  </a:ext>
                </a:extLst>
              </p14:cNvPr>
              <p14:cNvContentPartPr/>
              <p14:nvPr/>
            </p14:nvContentPartPr>
            <p14:xfrm>
              <a:off x="3179640" y="565864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8E30A-36F7-4909-8AC8-9AD858EEA4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62000" y="5641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368B244-A5B5-4B84-B9E4-F3C2B4BD53ED}"/>
                  </a:ext>
                </a:extLst>
              </p14:cNvPr>
              <p14:cNvContentPartPr/>
              <p14:nvPr/>
            </p14:nvContentPartPr>
            <p14:xfrm>
              <a:off x="233760" y="5842240"/>
              <a:ext cx="943920" cy="795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368B244-A5B5-4B84-B9E4-F3C2B4BD53E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1120" y="5779240"/>
                <a:ext cx="1069560" cy="9208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97C50A0E-9543-472A-8832-18808CFC0A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3474" t="32631" r="22880" b="62545"/>
          <a:stretch/>
        </p:blipFill>
        <p:spPr>
          <a:xfrm>
            <a:off x="454542" y="5004920"/>
            <a:ext cx="8501058" cy="13711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288C764-4291-421D-B059-DDEFA09BAADE}"/>
                  </a:ext>
                </a:extLst>
              </p14:cNvPr>
              <p14:cNvContentPartPr/>
              <p14:nvPr/>
            </p14:nvContentPartPr>
            <p14:xfrm>
              <a:off x="1430400" y="6400600"/>
              <a:ext cx="12240" cy="33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288C764-4291-421D-B059-DDEFA09BAAD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12760" y="6382960"/>
                <a:ext cx="4788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0C3BCFC-B2F7-491C-8706-428EA9B9D626}"/>
                  </a:ext>
                </a:extLst>
              </p14:cNvPr>
              <p14:cNvContentPartPr/>
              <p14:nvPr/>
            </p14:nvContentPartPr>
            <p14:xfrm>
              <a:off x="1440120" y="6583480"/>
              <a:ext cx="1764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0C3BCFC-B2F7-491C-8706-428EA9B9D62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22480" y="6565480"/>
                <a:ext cx="5328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2A1EC3D-9911-4B49-A2E3-91711A50C663}"/>
                  </a:ext>
                </a:extLst>
              </p14:cNvPr>
              <p14:cNvContentPartPr/>
              <p14:nvPr/>
            </p14:nvContentPartPr>
            <p14:xfrm>
              <a:off x="384960" y="6258040"/>
              <a:ext cx="885240" cy="418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2A1EC3D-9911-4B49-A2E3-91711A50C66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7320" y="6240400"/>
                <a:ext cx="92088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7AC4219-12C1-48F2-8B50-E66ACE477F85}"/>
                  </a:ext>
                </a:extLst>
              </p14:cNvPr>
              <p14:cNvContentPartPr/>
              <p14:nvPr/>
            </p14:nvContentPartPr>
            <p14:xfrm>
              <a:off x="1674840" y="6331840"/>
              <a:ext cx="358560" cy="331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7AC4219-12C1-48F2-8B50-E66ACE477F8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57200" y="6314200"/>
                <a:ext cx="39420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4D55CA7-E937-4EAE-828E-86A2F33925E3}"/>
                  </a:ext>
                </a:extLst>
              </p14:cNvPr>
              <p14:cNvContentPartPr/>
              <p14:nvPr/>
            </p14:nvContentPartPr>
            <p14:xfrm>
              <a:off x="2980200" y="6562960"/>
              <a:ext cx="17280" cy="172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4D55CA7-E937-4EAE-828E-86A2F33925E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62200" y="6545320"/>
                <a:ext cx="5292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A6B92E9-4256-4EB7-9037-D00F8BC1F67E}"/>
                  </a:ext>
                </a:extLst>
              </p14:cNvPr>
              <p14:cNvContentPartPr/>
              <p14:nvPr/>
            </p14:nvContentPartPr>
            <p14:xfrm>
              <a:off x="3006840" y="642040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A6B92E9-4256-4EB7-9037-D00F8BC1F6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89200" y="6402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55B06BC-04DC-467C-8AC3-914227043AFA}"/>
                  </a:ext>
                </a:extLst>
              </p14:cNvPr>
              <p14:cNvContentPartPr/>
              <p14:nvPr/>
            </p14:nvContentPartPr>
            <p14:xfrm>
              <a:off x="3154800" y="6562960"/>
              <a:ext cx="110880" cy="202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55B06BC-04DC-467C-8AC3-914227043AF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137160" y="6545320"/>
                <a:ext cx="1465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E333E0-7764-4A73-9E4D-4F352FCC8BBA}"/>
                  </a:ext>
                </a:extLst>
              </p14:cNvPr>
              <p14:cNvContentPartPr/>
              <p14:nvPr/>
            </p14:nvContentPartPr>
            <p14:xfrm>
              <a:off x="2468280" y="6380080"/>
              <a:ext cx="188640" cy="332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E333E0-7764-4A73-9E4D-4F352FCC8BB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50280" y="6362421"/>
                <a:ext cx="224280" cy="3679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F2758DB-A6EE-430B-8E26-B90045469A3B}"/>
                  </a:ext>
                </a:extLst>
              </p14:cNvPr>
              <p14:cNvContentPartPr/>
              <p14:nvPr/>
            </p14:nvContentPartPr>
            <p14:xfrm>
              <a:off x="2138520" y="6497080"/>
              <a:ext cx="204480" cy="188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F2758DB-A6EE-430B-8E26-B90045469A3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120880" y="6479080"/>
                <a:ext cx="2401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59450A3-9028-485D-A363-ABC6E979DF97}"/>
                  </a:ext>
                </a:extLst>
              </p14:cNvPr>
              <p14:cNvContentPartPr/>
              <p14:nvPr/>
            </p14:nvContentPartPr>
            <p14:xfrm>
              <a:off x="2985960" y="6437680"/>
              <a:ext cx="32040" cy="23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59450A3-9028-485D-A363-ABC6E979DF9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7960" y="6420040"/>
                <a:ext cx="6768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67C9E56-6F21-4228-A0AB-4E2D35CB3D1E}"/>
                  </a:ext>
                </a:extLst>
              </p14:cNvPr>
              <p14:cNvContentPartPr/>
              <p14:nvPr/>
            </p14:nvContentPartPr>
            <p14:xfrm>
              <a:off x="3505080" y="6586720"/>
              <a:ext cx="252360" cy="16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67C9E56-6F21-4228-A0AB-4E2D35CB3D1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87440" y="6568720"/>
                <a:ext cx="2880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8E43C71-2B19-490F-BA41-F5B85151BBA6}"/>
                  </a:ext>
                </a:extLst>
              </p14:cNvPr>
              <p14:cNvContentPartPr/>
              <p14:nvPr/>
            </p14:nvContentPartPr>
            <p14:xfrm>
              <a:off x="4026000" y="6398440"/>
              <a:ext cx="1378800" cy="377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8E43C71-2B19-490F-BA41-F5B85151BBA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08360" y="6380800"/>
                <a:ext cx="141444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0B65632-C85C-4F22-9401-A9F527C85F66}"/>
                  </a:ext>
                </a:extLst>
              </p14:cNvPr>
              <p14:cNvContentPartPr/>
              <p14:nvPr/>
            </p14:nvContentPartPr>
            <p14:xfrm>
              <a:off x="5973600" y="6349480"/>
              <a:ext cx="122040" cy="4626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0B65632-C85C-4F22-9401-A9F527C85F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955960" y="6331840"/>
                <a:ext cx="15768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5CFD61E-7674-44A0-AEB0-D28D082F6D24}"/>
                  </a:ext>
                </a:extLst>
              </p14:cNvPr>
              <p14:cNvContentPartPr/>
              <p14:nvPr/>
            </p14:nvContentPartPr>
            <p14:xfrm>
              <a:off x="5658960" y="6349480"/>
              <a:ext cx="111960" cy="441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5CFD61E-7674-44A0-AEB0-D28D082F6D2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40960" y="6331840"/>
                <a:ext cx="14760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AE5EFBC-B023-4760-A077-B6CE1932AEB9}"/>
                  </a:ext>
                </a:extLst>
              </p14:cNvPr>
              <p14:cNvContentPartPr/>
              <p14:nvPr/>
            </p14:nvContentPartPr>
            <p14:xfrm>
              <a:off x="6349800" y="6684640"/>
              <a:ext cx="381240" cy="108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AE5EFBC-B023-4760-A077-B6CE1932AEB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31800" y="6667000"/>
                <a:ext cx="416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4421E79-9419-40DA-8EA0-A835214AAC84}"/>
                  </a:ext>
                </a:extLst>
              </p14:cNvPr>
              <p14:cNvContentPartPr/>
              <p14:nvPr/>
            </p14:nvContentPartPr>
            <p14:xfrm>
              <a:off x="6329280" y="6349480"/>
              <a:ext cx="1644840" cy="286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4421E79-9419-40DA-8EA0-A835214AAC8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311640" y="6331840"/>
                <a:ext cx="168048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119AE1E-F1D2-4FC2-9BD7-30F85BF10236}"/>
                  </a:ext>
                </a:extLst>
              </p14:cNvPr>
              <p14:cNvContentPartPr/>
              <p14:nvPr/>
            </p14:nvContentPartPr>
            <p14:xfrm>
              <a:off x="8208840" y="6319240"/>
              <a:ext cx="11520" cy="2430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119AE1E-F1D2-4FC2-9BD7-30F85BF102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190840" y="6301240"/>
                <a:ext cx="4716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AA28F92-D3A7-41A5-A749-15F927136443}"/>
                  </a:ext>
                </a:extLst>
              </p14:cNvPr>
              <p14:cNvContentPartPr/>
              <p14:nvPr/>
            </p14:nvContentPartPr>
            <p14:xfrm>
              <a:off x="8172840" y="6583480"/>
              <a:ext cx="156960" cy="1026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AA28F92-D3A7-41A5-A749-15F92713644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154840" y="6565480"/>
                <a:ext cx="1926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2978119-29CC-4D6A-95C1-EB4D911CEEA6}"/>
                  </a:ext>
                </a:extLst>
              </p14:cNvPr>
              <p14:cNvContentPartPr/>
              <p14:nvPr/>
            </p14:nvContentPartPr>
            <p14:xfrm>
              <a:off x="8421960" y="6329320"/>
              <a:ext cx="22680" cy="1641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2978119-29CC-4D6A-95C1-EB4D911CEEA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404320" y="6311320"/>
                <a:ext cx="583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DD59CC2-8C9F-4EDC-A643-5A31C2DD7D82}"/>
                  </a:ext>
                </a:extLst>
              </p14:cNvPr>
              <p14:cNvContentPartPr/>
              <p14:nvPr/>
            </p14:nvContentPartPr>
            <p14:xfrm>
              <a:off x="8442480" y="6562960"/>
              <a:ext cx="153360" cy="151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DD59CC2-8C9F-4EDC-A643-5A31C2DD7D8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424480" y="6545320"/>
                <a:ext cx="189000" cy="18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1483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4281"/>
          <a:stretch/>
        </p:blipFill>
        <p:spPr>
          <a:xfrm>
            <a:off x="228599" y="152401"/>
            <a:ext cx="8589963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14:cNvPr>
              <p14:cNvContentPartPr/>
              <p14:nvPr/>
            </p14:nvContentPartPr>
            <p14:xfrm>
              <a:off x="1223040" y="1291840"/>
              <a:ext cx="6870240" cy="445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400" y="1228840"/>
                <a:ext cx="6995880" cy="57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9776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4281"/>
          <a:stretch/>
        </p:blipFill>
        <p:spPr>
          <a:xfrm>
            <a:off x="228599" y="152401"/>
            <a:ext cx="8589963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14:cNvPr>
              <p14:cNvContentPartPr/>
              <p14:nvPr/>
            </p14:nvContentPartPr>
            <p14:xfrm>
              <a:off x="1223040" y="1291840"/>
              <a:ext cx="6870240" cy="445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400" y="1228840"/>
                <a:ext cx="699588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14:cNvPr>
              <p14:cNvContentPartPr/>
              <p14:nvPr/>
            </p14:nvContentPartPr>
            <p14:xfrm>
              <a:off x="2427960" y="456280"/>
              <a:ext cx="2473920" cy="4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9960" y="420280"/>
                <a:ext cx="25095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14:cNvPr>
              <p14:cNvContentPartPr/>
              <p14:nvPr/>
            </p14:nvContentPartPr>
            <p14:xfrm>
              <a:off x="2174160" y="1462840"/>
              <a:ext cx="16164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6160" y="1444840"/>
                <a:ext cx="197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14:cNvPr>
              <p14:cNvContentPartPr/>
              <p14:nvPr/>
            </p14:nvContentPartPr>
            <p14:xfrm>
              <a:off x="2183880" y="1553920"/>
              <a:ext cx="183600" cy="2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240" y="1536280"/>
                <a:ext cx="219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14:cNvPr>
              <p14:cNvContentPartPr/>
              <p14:nvPr/>
            </p14:nvContentPartPr>
            <p14:xfrm>
              <a:off x="1797960" y="1341520"/>
              <a:ext cx="209160" cy="294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0320" y="1323520"/>
                <a:ext cx="2448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14:cNvPr>
              <p14:cNvContentPartPr/>
              <p14:nvPr/>
            </p14:nvContentPartPr>
            <p14:xfrm>
              <a:off x="2560080" y="1340800"/>
              <a:ext cx="803160" cy="282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42080" y="1322823"/>
                <a:ext cx="838800" cy="3185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18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14:cNvPr>
              <p14:cNvContentPartPr/>
              <p14:nvPr/>
            </p14:nvContentPartPr>
            <p14:xfrm>
              <a:off x="416280" y="822760"/>
              <a:ext cx="2010960" cy="577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280" y="805120"/>
                <a:ext cx="204660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14:cNvPr>
              <p14:cNvContentPartPr/>
              <p14:nvPr/>
            </p14:nvContentPartPr>
            <p14:xfrm>
              <a:off x="3398880" y="853000"/>
              <a:ext cx="34920" cy="39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1240" y="835000"/>
                <a:ext cx="70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14:cNvPr>
              <p14:cNvContentPartPr/>
              <p14:nvPr/>
            </p14:nvContentPartPr>
            <p14:xfrm>
              <a:off x="3644040" y="792160"/>
              <a:ext cx="876240" cy="54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6400" y="774520"/>
                <a:ext cx="911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14:cNvPr>
              <p14:cNvContentPartPr/>
              <p14:nvPr/>
            </p14:nvContentPartPr>
            <p14:xfrm>
              <a:off x="2801640" y="891880"/>
              <a:ext cx="419400" cy="371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985" y="874240"/>
                <a:ext cx="455071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14:cNvPr>
              <p14:cNvContentPartPr/>
              <p14:nvPr/>
            </p14:nvContentPartPr>
            <p14:xfrm>
              <a:off x="4774800" y="130480"/>
              <a:ext cx="271080" cy="1009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57160" y="112840"/>
                <a:ext cx="30672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14:cNvPr>
              <p14:cNvContentPartPr/>
              <p14:nvPr/>
            </p14:nvContentPartPr>
            <p14:xfrm>
              <a:off x="6295440" y="497320"/>
              <a:ext cx="160560" cy="401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7440" y="479680"/>
                <a:ext cx="1962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14:cNvPr>
              <p14:cNvContentPartPr/>
              <p14:nvPr/>
            </p14:nvContentPartPr>
            <p14:xfrm>
              <a:off x="5892240" y="507760"/>
              <a:ext cx="112320" cy="2710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4543" y="489760"/>
                <a:ext cx="148075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14:cNvPr>
              <p14:cNvContentPartPr/>
              <p14:nvPr/>
            </p14:nvContentPartPr>
            <p14:xfrm>
              <a:off x="5180880" y="507760"/>
              <a:ext cx="598320" cy="351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63229" y="489760"/>
                <a:ext cx="633981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14:cNvPr>
              <p14:cNvContentPartPr/>
              <p14:nvPr/>
            </p14:nvContentPartPr>
            <p14:xfrm>
              <a:off x="7142160" y="1117600"/>
              <a:ext cx="1562040" cy="540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24520" y="1099600"/>
                <a:ext cx="159768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14:cNvPr>
              <p14:cNvContentPartPr/>
              <p14:nvPr/>
            </p14:nvContentPartPr>
            <p14:xfrm>
              <a:off x="5455560" y="1007080"/>
              <a:ext cx="1482840" cy="437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7920" y="989080"/>
                <a:ext cx="1518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14:cNvPr>
              <p14:cNvContentPartPr/>
              <p14:nvPr/>
            </p14:nvContentPartPr>
            <p14:xfrm>
              <a:off x="4519560" y="2044960"/>
              <a:ext cx="569160" cy="475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01560" y="2026960"/>
                <a:ext cx="60480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14:cNvPr>
              <p14:cNvContentPartPr/>
              <p14:nvPr/>
            </p14:nvContentPartPr>
            <p14:xfrm>
              <a:off x="3200160" y="2155840"/>
              <a:ext cx="994320" cy="445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82160" y="2137840"/>
                <a:ext cx="102996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14:cNvPr>
              <p14:cNvContentPartPr/>
              <p14:nvPr/>
            </p14:nvContentPartPr>
            <p14:xfrm>
              <a:off x="2343360" y="2163400"/>
              <a:ext cx="684360" cy="449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25711" y="2145746"/>
                <a:ext cx="720019" cy="485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14:cNvPr>
              <p14:cNvContentPartPr/>
              <p14:nvPr/>
            </p14:nvContentPartPr>
            <p14:xfrm>
              <a:off x="1350120" y="2214520"/>
              <a:ext cx="700560" cy="43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2480" y="2196880"/>
                <a:ext cx="73620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14:cNvPr>
              <p14:cNvContentPartPr/>
              <p14:nvPr/>
            </p14:nvContentPartPr>
            <p14:xfrm>
              <a:off x="5313360" y="2102920"/>
              <a:ext cx="727200" cy="42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95369" y="2084920"/>
                <a:ext cx="762822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14:cNvPr>
              <p14:cNvContentPartPr/>
              <p14:nvPr/>
            </p14:nvContentPartPr>
            <p14:xfrm>
              <a:off x="6374280" y="2102920"/>
              <a:ext cx="1530000" cy="586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56280" y="2084920"/>
                <a:ext cx="156564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14:cNvPr>
              <p14:cNvContentPartPr/>
              <p14:nvPr/>
            </p14:nvContentPartPr>
            <p14:xfrm>
              <a:off x="630120" y="3088240"/>
              <a:ext cx="30240" cy="1861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2120" y="3070240"/>
                <a:ext cx="658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14:cNvPr>
              <p14:cNvContentPartPr/>
              <p14:nvPr/>
            </p14:nvContentPartPr>
            <p14:xfrm>
              <a:off x="619320" y="2854600"/>
              <a:ext cx="36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1320" y="283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14:cNvPr>
              <p14:cNvContentPartPr/>
              <p14:nvPr/>
            </p14:nvContentPartPr>
            <p14:xfrm>
              <a:off x="792120" y="3107680"/>
              <a:ext cx="284400" cy="163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74120" y="3089680"/>
                <a:ext cx="3200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14:cNvPr>
              <p14:cNvContentPartPr/>
              <p14:nvPr/>
            </p14:nvContentPartPr>
            <p14:xfrm>
              <a:off x="1645680" y="2957560"/>
              <a:ext cx="1646280" cy="4946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27680" y="2939573"/>
                <a:ext cx="1681920" cy="530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14:cNvPr>
              <p14:cNvContentPartPr/>
              <p14:nvPr/>
            </p14:nvContentPartPr>
            <p14:xfrm>
              <a:off x="751440" y="3687640"/>
              <a:ext cx="359280" cy="347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3440" y="3670000"/>
                <a:ext cx="39492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14:cNvPr>
              <p14:cNvContentPartPr/>
              <p14:nvPr/>
            </p14:nvContentPartPr>
            <p14:xfrm>
              <a:off x="1594560" y="3519160"/>
              <a:ext cx="1335960" cy="514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76920" y="3501160"/>
                <a:ext cx="137160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14:cNvPr>
              <p14:cNvContentPartPr/>
              <p14:nvPr/>
            </p14:nvContentPartPr>
            <p14:xfrm>
              <a:off x="3271080" y="3728320"/>
              <a:ext cx="182880" cy="2340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53440" y="3710680"/>
                <a:ext cx="2185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14:cNvPr>
              <p14:cNvContentPartPr/>
              <p14:nvPr/>
            </p14:nvContentPartPr>
            <p14:xfrm>
              <a:off x="3699120" y="3439600"/>
              <a:ext cx="1262160" cy="5104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81120" y="3421613"/>
                <a:ext cx="1297800" cy="546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14:cNvPr>
              <p14:cNvContentPartPr/>
              <p14:nvPr/>
            </p14:nvContentPartPr>
            <p14:xfrm>
              <a:off x="5313360" y="3541840"/>
              <a:ext cx="359640" cy="3049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95360" y="3524200"/>
                <a:ext cx="3952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14:cNvPr>
              <p14:cNvContentPartPr/>
              <p14:nvPr/>
            </p14:nvContentPartPr>
            <p14:xfrm>
              <a:off x="5871360" y="3532480"/>
              <a:ext cx="895320" cy="24588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853720" y="3514480"/>
                <a:ext cx="930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14:cNvPr>
              <p14:cNvContentPartPr/>
              <p14:nvPr/>
            </p14:nvContentPartPr>
            <p14:xfrm>
              <a:off x="6989880" y="3626440"/>
              <a:ext cx="113040" cy="3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71880" y="3608800"/>
                <a:ext cx="148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14:cNvPr>
              <p14:cNvContentPartPr/>
              <p14:nvPr/>
            </p14:nvContentPartPr>
            <p14:xfrm>
              <a:off x="6999960" y="3689440"/>
              <a:ext cx="118440" cy="190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981960" y="3671440"/>
                <a:ext cx="1540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14:cNvPr>
              <p14:cNvContentPartPr/>
              <p14:nvPr/>
            </p14:nvContentPartPr>
            <p14:xfrm>
              <a:off x="7320360" y="3413320"/>
              <a:ext cx="442080" cy="3024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02360" y="3395680"/>
                <a:ext cx="4777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14:cNvPr>
              <p14:cNvContentPartPr/>
              <p14:nvPr/>
            </p14:nvContentPartPr>
            <p14:xfrm>
              <a:off x="7841280" y="3626440"/>
              <a:ext cx="12600" cy="439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23640" y="3608800"/>
                <a:ext cx="482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14:cNvPr>
              <p14:cNvContentPartPr/>
              <p14:nvPr/>
            </p14:nvContentPartPr>
            <p14:xfrm>
              <a:off x="7873680" y="3494320"/>
              <a:ext cx="360" cy="1260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856040" y="3476680"/>
                <a:ext cx="36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14:cNvPr>
              <p14:cNvContentPartPr/>
              <p14:nvPr/>
            </p14:nvContentPartPr>
            <p14:xfrm>
              <a:off x="7914000" y="3626080"/>
              <a:ext cx="113040" cy="5184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896360" y="3608440"/>
                <a:ext cx="1486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14:cNvPr>
              <p14:cNvContentPartPr/>
              <p14:nvPr/>
            </p14:nvContentPartPr>
            <p14:xfrm>
              <a:off x="8645880" y="3835960"/>
              <a:ext cx="210600" cy="3247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628240" y="3817960"/>
                <a:ext cx="246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14:cNvPr>
              <p14:cNvContentPartPr/>
              <p14:nvPr/>
            </p14:nvContentPartPr>
            <p14:xfrm>
              <a:off x="7568760" y="3780880"/>
              <a:ext cx="987480" cy="39384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51120" y="3763240"/>
                <a:ext cx="10231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14:cNvPr>
              <p14:cNvContentPartPr/>
              <p14:nvPr/>
            </p14:nvContentPartPr>
            <p14:xfrm>
              <a:off x="8128200" y="3443920"/>
              <a:ext cx="567360" cy="24552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110211" y="3425946"/>
                <a:ext cx="602977" cy="281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30D176-217A-4018-9FC4-B9F75A1349B5}"/>
                  </a:ext>
                </a:extLst>
              </p14:cNvPr>
              <p14:cNvContentPartPr/>
              <p14:nvPr/>
            </p14:nvContentPartPr>
            <p14:xfrm>
              <a:off x="761880" y="4225840"/>
              <a:ext cx="305280" cy="386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30D176-217A-4018-9FC4-B9F75A1349B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43880" y="4208184"/>
                <a:ext cx="340920" cy="422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0AA7FB8-2F93-46AC-A9BE-70EBFFEB1AF6}"/>
                  </a:ext>
                </a:extLst>
              </p14:cNvPr>
              <p14:cNvContentPartPr/>
              <p14:nvPr/>
            </p14:nvContentPartPr>
            <p14:xfrm>
              <a:off x="1371000" y="4273360"/>
              <a:ext cx="240480" cy="298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0AA7FB8-2F93-46AC-A9BE-70EBFFEB1AF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353360" y="4255720"/>
                <a:ext cx="27612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353D60F-7EA5-4FEF-B04A-CE98F73CB140}"/>
                  </a:ext>
                </a:extLst>
              </p14:cNvPr>
              <p14:cNvContentPartPr/>
              <p14:nvPr/>
            </p14:nvContentPartPr>
            <p14:xfrm>
              <a:off x="1698240" y="4409080"/>
              <a:ext cx="110160" cy="154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353D60F-7EA5-4FEF-B04A-CE98F73CB14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680600" y="4391440"/>
                <a:ext cx="1458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6541006-5E4D-4C65-B5FB-82B1E9C846F3}"/>
                  </a:ext>
                </a:extLst>
              </p14:cNvPr>
              <p14:cNvContentPartPr/>
              <p14:nvPr/>
            </p14:nvContentPartPr>
            <p14:xfrm>
              <a:off x="2125560" y="4266880"/>
              <a:ext cx="667440" cy="317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6541006-5E4D-4C65-B5FB-82B1E9C846F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07560" y="4248880"/>
                <a:ext cx="7030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A5DB74-4B17-4834-9F6F-F3568003892D}"/>
                  </a:ext>
                </a:extLst>
              </p14:cNvPr>
              <p14:cNvContentPartPr/>
              <p14:nvPr/>
            </p14:nvContentPartPr>
            <p14:xfrm>
              <a:off x="3055440" y="4175800"/>
              <a:ext cx="734040" cy="395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A5DB74-4B17-4834-9F6F-F3568003892D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037440" y="4158160"/>
                <a:ext cx="769680" cy="4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81894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4281"/>
          <a:stretch/>
        </p:blipFill>
        <p:spPr>
          <a:xfrm>
            <a:off x="228599" y="152401"/>
            <a:ext cx="8589963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14:cNvPr>
              <p14:cNvContentPartPr/>
              <p14:nvPr/>
            </p14:nvContentPartPr>
            <p14:xfrm>
              <a:off x="1223040" y="1291840"/>
              <a:ext cx="6870240" cy="445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400" y="1228840"/>
                <a:ext cx="699588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14:cNvPr>
              <p14:cNvContentPartPr/>
              <p14:nvPr/>
            </p14:nvContentPartPr>
            <p14:xfrm>
              <a:off x="2427960" y="456280"/>
              <a:ext cx="2473920" cy="4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9960" y="420280"/>
                <a:ext cx="25095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14:cNvPr>
              <p14:cNvContentPartPr/>
              <p14:nvPr/>
            </p14:nvContentPartPr>
            <p14:xfrm>
              <a:off x="2174160" y="1462840"/>
              <a:ext cx="16164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6160" y="1444840"/>
                <a:ext cx="197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14:cNvPr>
              <p14:cNvContentPartPr/>
              <p14:nvPr/>
            </p14:nvContentPartPr>
            <p14:xfrm>
              <a:off x="2183880" y="1553920"/>
              <a:ext cx="183600" cy="2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240" y="1536280"/>
                <a:ext cx="219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14:cNvPr>
              <p14:cNvContentPartPr/>
              <p14:nvPr/>
            </p14:nvContentPartPr>
            <p14:xfrm>
              <a:off x="1797960" y="1341520"/>
              <a:ext cx="209160" cy="294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0320" y="1323520"/>
                <a:ext cx="2448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14:cNvPr>
              <p14:cNvContentPartPr/>
              <p14:nvPr/>
            </p14:nvContentPartPr>
            <p14:xfrm>
              <a:off x="2560080" y="1340800"/>
              <a:ext cx="803160" cy="282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42080" y="1322823"/>
                <a:ext cx="838800" cy="318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14:cNvPr>
              <p14:cNvContentPartPr/>
              <p14:nvPr/>
            </p14:nvContentPartPr>
            <p14:xfrm>
              <a:off x="3057600" y="1188160"/>
              <a:ext cx="978480" cy="20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39960" y="1152520"/>
                <a:ext cx="10141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14:cNvPr>
              <p14:cNvContentPartPr/>
              <p14:nvPr/>
            </p14:nvContentPartPr>
            <p14:xfrm>
              <a:off x="3734760" y="1299400"/>
              <a:ext cx="382320" cy="262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16760" y="1281760"/>
                <a:ext cx="4179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14:cNvPr>
              <p14:cNvContentPartPr/>
              <p14:nvPr/>
            </p14:nvContentPartPr>
            <p14:xfrm>
              <a:off x="3992520" y="1340800"/>
              <a:ext cx="215640" cy="17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74880" y="1322800"/>
                <a:ext cx="251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14:cNvPr>
              <p14:cNvContentPartPr/>
              <p14:nvPr/>
            </p14:nvContentPartPr>
            <p14:xfrm>
              <a:off x="4419480" y="1329280"/>
              <a:ext cx="120960" cy="214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01480" y="1311640"/>
                <a:ext cx="1566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14:cNvPr>
              <p14:cNvContentPartPr/>
              <p14:nvPr/>
            </p14:nvContentPartPr>
            <p14:xfrm>
              <a:off x="4609200" y="1340800"/>
              <a:ext cx="187200" cy="195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91200" y="1322800"/>
                <a:ext cx="2228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14:cNvPr>
              <p14:cNvContentPartPr/>
              <p14:nvPr/>
            </p14:nvContentPartPr>
            <p14:xfrm>
              <a:off x="4899720" y="1289320"/>
              <a:ext cx="79920" cy="73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82080" y="1271680"/>
                <a:ext cx="115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14:cNvPr>
              <p14:cNvContentPartPr/>
              <p14:nvPr/>
            </p14:nvContentPartPr>
            <p14:xfrm>
              <a:off x="5288880" y="1239280"/>
              <a:ext cx="45000" cy="288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71240" y="1221280"/>
                <a:ext cx="806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14:cNvPr>
              <p14:cNvContentPartPr/>
              <p14:nvPr/>
            </p14:nvContentPartPr>
            <p14:xfrm>
              <a:off x="5221920" y="1371400"/>
              <a:ext cx="23400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03920" y="1353400"/>
                <a:ext cx="269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14:cNvPr>
              <p14:cNvContentPartPr/>
              <p14:nvPr/>
            </p14:nvContentPartPr>
            <p14:xfrm>
              <a:off x="5472120" y="1369600"/>
              <a:ext cx="82440" cy="116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54120" y="1351600"/>
                <a:ext cx="11808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14:cNvPr>
              <p14:cNvContentPartPr/>
              <p14:nvPr/>
            </p14:nvContentPartPr>
            <p14:xfrm>
              <a:off x="5860200" y="1229920"/>
              <a:ext cx="189000" cy="29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42560" y="1211920"/>
                <a:ext cx="22464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14:cNvPr>
              <p14:cNvContentPartPr/>
              <p14:nvPr/>
            </p14:nvContentPartPr>
            <p14:xfrm>
              <a:off x="6150360" y="1401640"/>
              <a:ext cx="6480" cy="8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32720" y="1384000"/>
                <a:ext cx="421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14:cNvPr>
              <p14:cNvContentPartPr/>
              <p14:nvPr/>
            </p14:nvContentPartPr>
            <p14:xfrm>
              <a:off x="6156480" y="1279960"/>
              <a:ext cx="8280" cy="16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38840" y="1262320"/>
                <a:ext cx="439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14:cNvPr>
              <p14:cNvContentPartPr/>
              <p14:nvPr/>
            </p14:nvContentPartPr>
            <p14:xfrm>
              <a:off x="6250080" y="1350880"/>
              <a:ext cx="69480" cy="123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232440" y="1333240"/>
                <a:ext cx="1051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14:cNvPr>
              <p14:cNvContentPartPr/>
              <p14:nvPr/>
            </p14:nvContentPartPr>
            <p14:xfrm>
              <a:off x="6354480" y="1361680"/>
              <a:ext cx="225360" cy="210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6480" y="1344040"/>
                <a:ext cx="2610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14:cNvPr>
              <p14:cNvContentPartPr/>
              <p14:nvPr/>
            </p14:nvContentPartPr>
            <p14:xfrm>
              <a:off x="6642840" y="1249360"/>
              <a:ext cx="32400" cy="208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625200" y="1231360"/>
                <a:ext cx="680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14:cNvPr>
              <p14:cNvContentPartPr/>
              <p14:nvPr/>
            </p14:nvContentPartPr>
            <p14:xfrm>
              <a:off x="6720240" y="1349440"/>
              <a:ext cx="160560" cy="110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02240" y="1331440"/>
                <a:ext cx="196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14:cNvPr>
              <p14:cNvContentPartPr/>
              <p14:nvPr/>
            </p14:nvContentPartPr>
            <p14:xfrm>
              <a:off x="6954960" y="1340800"/>
              <a:ext cx="101160" cy="1134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36960" y="1322800"/>
                <a:ext cx="1368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14:cNvPr>
              <p14:cNvContentPartPr/>
              <p14:nvPr/>
            </p14:nvContentPartPr>
            <p14:xfrm>
              <a:off x="7122000" y="1330360"/>
              <a:ext cx="115200" cy="114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04000" y="1312360"/>
                <a:ext cx="150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14:cNvPr>
              <p14:cNvContentPartPr/>
              <p14:nvPr/>
            </p14:nvContentPartPr>
            <p14:xfrm>
              <a:off x="7304520" y="1364560"/>
              <a:ext cx="224280" cy="680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286880" y="1346560"/>
                <a:ext cx="2599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14:cNvPr>
              <p14:cNvContentPartPr/>
              <p14:nvPr/>
            </p14:nvContentPartPr>
            <p14:xfrm>
              <a:off x="7609080" y="1259440"/>
              <a:ext cx="613800" cy="212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591430" y="1241770"/>
                <a:ext cx="649461" cy="2477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849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4281"/>
          <a:stretch/>
        </p:blipFill>
        <p:spPr>
          <a:xfrm>
            <a:off x="228599" y="152401"/>
            <a:ext cx="8589963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14:cNvPr>
              <p14:cNvContentPartPr/>
              <p14:nvPr/>
            </p14:nvContentPartPr>
            <p14:xfrm>
              <a:off x="1223040" y="1291840"/>
              <a:ext cx="6870240" cy="445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400" y="1228840"/>
                <a:ext cx="699588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14:cNvPr>
              <p14:cNvContentPartPr/>
              <p14:nvPr/>
            </p14:nvContentPartPr>
            <p14:xfrm>
              <a:off x="2427960" y="456280"/>
              <a:ext cx="2473920" cy="4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9960" y="420280"/>
                <a:ext cx="25095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14:cNvPr>
              <p14:cNvContentPartPr/>
              <p14:nvPr/>
            </p14:nvContentPartPr>
            <p14:xfrm>
              <a:off x="2174160" y="1462840"/>
              <a:ext cx="16164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6160" y="1444840"/>
                <a:ext cx="197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14:cNvPr>
              <p14:cNvContentPartPr/>
              <p14:nvPr/>
            </p14:nvContentPartPr>
            <p14:xfrm>
              <a:off x="2183880" y="1553920"/>
              <a:ext cx="183600" cy="2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240" y="1536280"/>
                <a:ext cx="219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14:cNvPr>
              <p14:cNvContentPartPr/>
              <p14:nvPr/>
            </p14:nvContentPartPr>
            <p14:xfrm>
              <a:off x="1797960" y="1341520"/>
              <a:ext cx="209160" cy="294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0320" y="1323520"/>
                <a:ext cx="2448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14:cNvPr>
              <p14:cNvContentPartPr/>
              <p14:nvPr/>
            </p14:nvContentPartPr>
            <p14:xfrm>
              <a:off x="2560080" y="1340800"/>
              <a:ext cx="803160" cy="282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42080" y="1322823"/>
                <a:ext cx="838800" cy="318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14:cNvPr>
              <p14:cNvContentPartPr/>
              <p14:nvPr/>
            </p14:nvContentPartPr>
            <p14:xfrm>
              <a:off x="3057600" y="1188160"/>
              <a:ext cx="978480" cy="20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39960" y="1152520"/>
                <a:ext cx="10141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14:cNvPr>
              <p14:cNvContentPartPr/>
              <p14:nvPr/>
            </p14:nvContentPartPr>
            <p14:xfrm>
              <a:off x="3734760" y="1299400"/>
              <a:ext cx="382320" cy="262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16760" y="1281760"/>
                <a:ext cx="4179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14:cNvPr>
              <p14:cNvContentPartPr/>
              <p14:nvPr/>
            </p14:nvContentPartPr>
            <p14:xfrm>
              <a:off x="3992520" y="1340800"/>
              <a:ext cx="215640" cy="17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74880" y="1322800"/>
                <a:ext cx="251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14:cNvPr>
              <p14:cNvContentPartPr/>
              <p14:nvPr/>
            </p14:nvContentPartPr>
            <p14:xfrm>
              <a:off x="4419480" y="1329280"/>
              <a:ext cx="120960" cy="214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01480" y="1311640"/>
                <a:ext cx="1566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14:cNvPr>
              <p14:cNvContentPartPr/>
              <p14:nvPr/>
            </p14:nvContentPartPr>
            <p14:xfrm>
              <a:off x="4609200" y="1340800"/>
              <a:ext cx="187200" cy="195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91200" y="1322800"/>
                <a:ext cx="2228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14:cNvPr>
              <p14:cNvContentPartPr/>
              <p14:nvPr/>
            </p14:nvContentPartPr>
            <p14:xfrm>
              <a:off x="4899720" y="1289320"/>
              <a:ext cx="79920" cy="73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82080" y="1271680"/>
                <a:ext cx="115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14:cNvPr>
              <p14:cNvContentPartPr/>
              <p14:nvPr/>
            </p14:nvContentPartPr>
            <p14:xfrm>
              <a:off x="5288880" y="1239280"/>
              <a:ext cx="45000" cy="288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71240" y="1221280"/>
                <a:ext cx="806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14:cNvPr>
              <p14:cNvContentPartPr/>
              <p14:nvPr/>
            </p14:nvContentPartPr>
            <p14:xfrm>
              <a:off x="5221920" y="1371400"/>
              <a:ext cx="23400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03920" y="1353400"/>
                <a:ext cx="269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14:cNvPr>
              <p14:cNvContentPartPr/>
              <p14:nvPr/>
            </p14:nvContentPartPr>
            <p14:xfrm>
              <a:off x="5472120" y="1369600"/>
              <a:ext cx="82440" cy="116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54120" y="1351600"/>
                <a:ext cx="11808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14:cNvPr>
              <p14:cNvContentPartPr/>
              <p14:nvPr/>
            </p14:nvContentPartPr>
            <p14:xfrm>
              <a:off x="5860200" y="1229920"/>
              <a:ext cx="189000" cy="29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42560" y="1211920"/>
                <a:ext cx="22464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14:cNvPr>
              <p14:cNvContentPartPr/>
              <p14:nvPr/>
            </p14:nvContentPartPr>
            <p14:xfrm>
              <a:off x="6150360" y="1401640"/>
              <a:ext cx="6480" cy="8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32720" y="1384000"/>
                <a:ext cx="421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14:cNvPr>
              <p14:cNvContentPartPr/>
              <p14:nvPr/>
            </p14:nvContentPartPr>
            <p14:xfrm>
              <a:off x="6156480" y="1279960"/>
              <a:ext cx="8280" cy="16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38840" y="1262320"/>
                <a:ext cx="439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14:cNvPr>
              <p14:cNvContentPartPr/>
              <p14:nvPr/>
            </p14:nvContentPartPr>
            <p14:xfrm>
              <a:off x="6250080" y="1350880"/>
              <a:ext cx="69480" cy="123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232440" y="1333240"/>
                <a:ext cx="1051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14:cNvPr>
              <p14:cNvContentPartPr/>
              <p14:nvPr/>
            </p14:nvContentPartPr>
            <p14:xfrm>
              <a:off x="6354480" y="1361680"/>
              <a:ext cx="225360" cy="210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6480" y="1344040"/>
                <a:ext cx="2610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14:cNvPr>
              <p14:cNvContentPartPr/>
              <p14:nvPr/>
            </p14:nvContentPartPr>
            <p14:xfrm>
              <a:off x="6642840" y="1249360"/>
              <a:ext cx="32400" cy="208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625200" y="1231360"/>
                <a:ext cx="680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14:cNvPr>
              <p14:cNvContentPartPr/>
              <p14:nvPr/>
            </p14:nvContentPartPr>
            <p14:xfrm>
              <a:off x="6720240" y="1349440"/>
              <a:ext cx="160560" cy="110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02240" y="1331440"/>
                <a:ext cx="196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14:cNvPr>
              <p14:cNvContentPartPr/>
              <p14:nvPr/>
            </p14:nvContentPartPr>
            <p14:xfrm>
              <a:off x="6954960" y="1340800"/>
              <a:ext cx="101160" cy="1134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36960" y="1322800"/>
                <a:ext cx="1368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14:cNvPr>
              <p14:cNvContentPartPr/>
              <p14:nvPr/>
            </p14:nvContentPartPr>
            <p14:xfrm>
              <a:off x="7122000" y="1330360"/>
              <a:ext cx="115200" cy="114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04000" y="1312360"/>
                <a:ext cx="150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14:cNvPr>
              <p14:cNvContentPartPr/>
              <p14:nvPr/>
            </p14:nvContentPartPr>
            <p14:xfrm>
              <a:off x="7304520" y="1364560"/>
              <a:ext cx="224280" cy="680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286880" y="1346560"/>
                <a:ext cx="2599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14:cNvPr>
              <p14:cNvContentPartPr/>
              <p14:nvPr/>
            </p14:nvContentPartPr>
            <p14:xfrm>
              <a:off x="7609080" y="1259440"/>
              <a:ext cx="613800" cy="212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591430" y="1241770"/>
                <a:ext cx="649461" cy="24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ADF9DE-5646-4044-AE32-D53365F1F818}"/>
                  </a:ext>
                </a:extLst>
              </p14:cNvPr>
              <p14:cNvContentPartPr/>
              <p14:nvPr/>
            </p14:nvContentPartPr>
            <p14:xfrm>
              <a:off x="1818120" y="790720"/>
              <a:ext cx="1722240" cy="52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ADF9DE-5646-4044-AE32-D53365F1F81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00120" y="755080"/>
                <a:ext cx="17578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055049C-19D2-4D72-8CAD-303F52919F36}"/>
                  </a:ext>
                </a:extLst>
              </p14:cNvPr>
              <p14:cNvContentPartPr/>
              <p14:nvPr/>
            </p14:nvContentPartPr>
            <p14:xfrm>
              <a:off x="832440" y="832480"/>
              <a:ext cx="1057680" cy="32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055049C-19D2-4D72-8CAD-303F52919F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14440" y="796840"/>
                <a:ext cx="10933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278E00D-909E-4831-ADB1-5072E4457711}"/>
                  </a:ext>
                </a:extLst>
              </p14:cNvPr>
              <p14:cNvContentPartPr/>
              <p14:nvPr/>
            </p14:nvContentPartPr>
            <p14:xfrm>
              <a:off x="868440" y="1839040"/>
              <a:ext cx="137520" cy="20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278E00D-909E-4831-ADB1-5072E445771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50800" y="1821040"/>
                <a:ext cx="1731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617E2E4-DE8B-4230-AC65-01B9EE45B93F}"/>
                  </a:ext>
                </a:extLst>
              </p14:cNvPr>
              <p14:cNvContentPartPr/>
              <p14:nvPr/>
            </p14:nvContentPartPr>
            <p14:xfrm>
              <a:off x="1198560" y="1899880"/>
              <a:ext cx="131040" cy="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617E2E4-DE8B-4230-AC65-01B9EE45B93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0920" y="1881880"/>
                <a:ext cx="166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9CE8A9A-C3FF-4210-8B94-A22E23354420}"/>
                  </a:ext>
                </a:extLst>
              </p14:cNvPr>
              <p14:cNvContentPartPr/>
              <p14:nvPr/>
            </p14:nvContentPartPr>
            <p14:xfrm>
              <a:off x="1188480" y="1980880"/>
              <a:ext cx="156600" cy="6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9CE8A9A-C3FF-4210-8B94-A22E2335442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70480" y="1962880"/>
                <a:ext cx="1922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F0F7B8F-A0BF-4545-A154-D3A320DA4050}"/>
                  </a:ext>
                </a:extLst>
              </p14:cNvPr>
              <p14:cNvContentPartPr/>
              <p14:nvPr/>
            </p14:nvContentPartPr>
            <p14:xfrm>
              <a:off x="1540200" y="1808080"/>
              <a:ext cx="44640" cy="203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F0F7B8F-A0BF-4545-A154-D3A320DA405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2560" y="1790080"/>
                <a:ext cx="802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08954C8-3F48-4A55-8919-B728F69DBD72}"/>
                  </a:ext>
                </a:extLst>
              </p14:cNvPr>
              <p14:cNvContentPartPr/>
              <p14:nvPr/>
            </p14:nvContentPartPr>
            <p14:xfrm>
              <a:off x="1684200" y="1788640"/>
              <a:ext cx="497880" cy="26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08954C8-3F48-4A55-8919-B728F69DBD7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66560" y="1770976"/>
                <a:ext cx="533520" cy="2984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11058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4281"/>
          <a:stretch/>
        </p:blipFill>
        <p:spPr>
          <a:xfrm>
            <a:off x="228599" y="152401"/>
            <a:ext cx="8589963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14:cNvPr>
              <p14:cNvContentPartPr/>
              <p14:nvPr/>
            </p14:nvContentPartPr>
            <p14:xfrm>
              <a:off x="1223040" y="1291840"/>
              <a:ext cx="6870240" cy="445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400" y="1228840"/>
                <a:ext cx="699588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14:cNvPr>
              <p14:cNvContentPartPr/>
              <p14:nvPr/>
            </p14:nvContentPartPr>
            <p14:xfrm>
              <a:off x="2427960" y="456280"/>
              <a:ext cx="2473920" cy="4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9960" y="420280"/>
                <a:ext cx="25095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14:cNvPr>
              <p14:cNvContentPartPr/>
              <p14:nvPr/>
            </p14:nvContentPartPr>
            <p14:xfrm>
              <a:off x="2174160" y="1462840"/>
              <a:ext cx="16164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6160" y="1444840"/>
                <a:ext cx="197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14:cNvPr>
              <p14:cNvContentPartPr/>
              <p14:nvPr/>
            </p14:nvContentPartPr>
            <p14:xfrm>
              <a:off x="2183880" y="1553920"/>
              <a:ext cx="183600" cy="2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240" y="1536280"/>
                <a:ext cx="219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14:cNvPr>
              <p14:cNvContentPartPr/>
              <p14:nvPr/>
            </p14:nvContentPartPr>
            <p14:xfrm>
              <a:off x="1797960" y="1341520"/>
              <a:ext cx="209160" cy="294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0320" y="1323520"/>
                <a:ext cx="2448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14:cNvPr>
              <p14:cNvContentPartPr/>
              <p14:nvPr/>
            </p14:nvContentPartPr>
            <p14:xfrm>
              <a:off x="2560080" y="1340800"/>
              <a:ext cx="803160" cy="282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42080" y="1322823"/>
                <a:ext cx="838800" cy="318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14:cNvPr>
              <p14:cNvContentPartPr/>
              <p14:nvPr/>
            </p14:nvContentPartPr>
            <p14:xfrm>
              <a:off x="3057600" y="1188160"/>
              <a:ext cx="978480" cy="20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39960" y="1152520"/>
                <a:ext cx="10141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14:cNvPr>
              <p14:cNvContentPartPr/>
              <p14:nvPr/>
            </p14:nvContentPartPr>
            <p14:xfrm>
              <a:off x="3734760" y="1299400"/>
              <a:ext cx="382320" cy="262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16760" y="1281760"/>
                <a:ext cx="4179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14:cNvPr>
              <p14:cNvContentPartPr/>
              <p14:nvPr/>
            </p14:nvContentPartPr>
            <p14:xfrm>
              <a:off x="3992520" y="1340800"/>
              <a:ext cx="215640" cy="17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74880" y="1322800"/>
                <a:ext cx="251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14:cNvPr>
              <p14:cNvContentPartPr/>
              <p14:nvPr/>
            </p14:nvContentPartPr>
            <p14:xfrm>
              <a:off x="4419480" y="1329280"/>
              <a:ext cx="120960" cy="214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01480" y="1311640"/>
                <a:ext cx="1566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14:cNvPr>
              <p14:cNvContentPartPr/>
              <p14:nvPr/>
            </p14:nvContentPartPr>
            <p14:xfrm>
              <a:off x="4609200" y="1340800"/>
              <a:ext cx="187200" cy="195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91200" y="1322800"/>
                <a:ext cx="2228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14:cNvPr>
              <p14:cNvContentPartPr/>
              <p14:nvPr/>
            </p14:nvContentPartPr>
            <p14:xfrm>
              <a:off x="4899720" y="1289320"/>
              <a:ext cx="79920" cy="73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82080" y="1271680"/>
                <a:ext cx="115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14:cNvPr>
              <p14:cNvContentPartPr/>
              <p14:nvPr/>
            </p14:nvContentPartPr>
            <p14:xfrm>
              <a:off x="5288880" y="1239280"/>
              <a:ext cx="45000" cy="288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71240" y="1221280"/>
                <a:ext cx="806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14:cNvPr>
              <p14:cNvContentPartPr/>
              <p14:nvPr/>
            </p14:nvContentPartPr>
            <p14:xfrm>
              <a:off x="5221920" y="1371400"/>
              <a:ext cx="23400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03920" y="1353400"/>
                <a:ext cx="269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14:cNvPr>
              <p14:cNvContentPartPr/>
              <p14:nvPr/>
            </p14:nvContentPartPr>
            <p14:xfrm>
              <a:off x="5472120" y="1369600"/>
              <a:ext cx="82440" cy="116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54120" y="1351600"/>
                <a:ext cx="11808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14:cNvPr>
              <p14:cNvContentPartPr/>
              <p14:nvPr/>
            </p14:nvContentPartPr>
            <p14:xfrm>
              <a:off x="5860200" y="1229920"/>
              <a:ext cx="189000" cy="29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42560" y="1211920"/>
                <a:ext cx="22464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14:cNvPr>
              <p14:cNvContentPartPr/>
              <p14:nvPr/>
            </p14:nvContentPartPr>
            <p14:xfrm>
              <a:off x="6150360" y="1401640"/>
              <a:ext cx="6480" cy="8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32720" y="1384000"/>
                <a:ext cx="421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14:cNvPr>
              <p14:cNvContentPartPr/>
              <p14:nvPr/>
            </p14:nvContentPartPr>
            <p14:xfrm>
              <a:off x="6156480" y="1279960"/>
              <a:ext cx="8280" cy="16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38840" y="1262320"/>
                <a:ext cx="439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14:cNvPr>
              <p14:cNvContentPartPr/>
              <p14:nvPr/>
            </p14:nvContentPartPr>
            <p14:xfrm>
              <a:off x="6250080" y="1350880"/>
              <a:ext cx="69480" cy="123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232440" y="1333240"/>
                <a:ext cx="1051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14:cNvPr>
              <p14:cNvContentPartPr/>
              <p14:nvPr/>
            </p14:nvContentPartPr>
            <p14:xfrm>
              <a:off x="6354480" y="1361680"/>
              <a:ext cx="225360" cy="210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6480" y="1344040"/>
                <a:ext cx="2610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14:cNvPr>
              <p14:cNvContentPartPr/>
              <p14:nvPr/>
            </p14:nvContentPartPr>
            <p14:xfrm>
              <a:off x="6642840" y="1249360"/>
              <a:ext cx="32400" cy="208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625200" y="1231360"/>
                <a:ext cx="680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14:cNvPr>
              <p14:cNvContentPartPr/>
              <p14:nvPr/>
            </p14:nvContentPartPr>
            <p14:xfrm>
              <a:off x="6720240" y="1349440"/>
              <a:ext cx="160560" cy="110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02240" y="1331440"/>
                <a:ext cx="196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14:cNvPr>
              <p14:cNvContentPartPr/>
              <p14:nvPr/>
            </p14:nvContentPartPr>
            <p14:xfrm>
              <a:off x="6954960" y="1340800"/>
              <a:ext cx="101160" cy="1134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36960" y="1322800"/>
                <a:ext cx="1368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14:cNvPr>
              <p14:cNvContentPartPr/>
              <p14:nvPr/>
            </p14:nvContentPartPr>
            <p14:xfrm>
              <a:off x="7122000" y="1330360"/>
              <a:ext cx="115200" cy="114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04000" y="1312360"/>
                <a:ext cx="150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14:cNvPr>
              <p14:cNvContentPartPr/>
              <p14:nvPr/>
            </p14:nvContentPartPr>
            <p14:xfrm>
              <a:off x="7304520" y="1364560"/>
              <a:ext cx="224280" cy="680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286880" y="1346560"/>
                <a:ext cx="2599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14:cNvPr>
              <p14:cNvContentPartPr/>
              <p14:nvPr/>
            </p14:nvContentPartPr>
            <p14:xfrm>
              <a:off x="7609080" y="1259440"/>
              <a:ext cx="613800" cy="212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591430" y="1241770"/>
                <a:ext cx="649461" cy="24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ADF9DE-5646-4044-AE32-D53365F1F818}"/>
                  </a:ext>
                </a:extLst>
              </p14:cNvPr>
              <p14:cNvContentPartPr/>
              <p14:nvPr/>
            </p14:nvContentPartPr>
            <p14:xfrm>
              <a:off x="1818120" y="790720"/>
              <a:ext cx="1722240" cy="52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ADF9DE-5646-4044-AE32-D53365F1F81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00120" y="755080"/>
                <a:ext cx="17578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055049C-19D2-4D72-8CAD-303F52919F36}"/>
                  </a:ext>
                </a:extLst>
              </p14:cNvPr>
              <p14:cNvContentPartPr/>
              <p14:nvPr/>
            </p14:nvContentPartPr>
            <p14:xfrm>
              <a:off x="832440" y="832480"/>
              <a:ext cx="1057680" cy="32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055049C-19D2-4D72-8CAD-303F52919F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14440" y="796840"/>
                <a:ext cx="10933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278E00D-909E-4831-ADB1-5072E4457711}"/>
                  </a:ext>
                </a:extLst>
              </p14:cNvPr>
              <p14:cNvContentPartPr/>
              <p14:nvPr/>
            </p14:nvContentPartPr>
            <p14:xfrm>
              <a:off x="868440" y="1839040"/>
              <a:ext cx="137520" cy="20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278E00D-909E-4831-ADB1-5072E445771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50800" y="1821040"/>
                <a:ext cx="1731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617E2E4-DE8B-4230-AC65-01B9EE45B93F}"/>
                  </a:ext>
                </a:extLst>
              </p14:cNvPr>
              <p14:cNvContentPartPr/>
              <p14:nvPr/>
            </p14:nvContentPartPr>
            <p14:xfrm>
              <a:off x="1198560" y="1899880"/>
              <a:ext cx="131040" cy="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617E2E4-DE8B-4230-AC65-01B9EE45B93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0920" y="1881880"/>
                <a:ext cx="166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9CE8A9A-C3FF-4210-8B94-A22E23354420}"/>
                  </a:ext>
                </a:extLst>
              </p14:cNvPr>
              <p14:cNvContentPartPr/>
              <p14:nvPr/>
            </p14:nvContentPartPr>
            <p14:xfrm>
              <a:off x="1188480" y="1980880"/>
              <a:ext cx="156600" cy="6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9CE8A9A-C3FF-4210-8B94-A22E2335442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70480" y="1962880"/>
                <a:ext cx="1922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F0F7B8F-A0BF-4545-A154-D3A320DA4050}"/>
                  </a:ext>
                </a:extLst>
              </p14:cNvPr>
              <p14:cNvContentPartPr/>
              <p14:nvPr/>
            </p14:nvContentPartPr>
            <p14:xfrm>
              <a:off x="1540200" y="1808080"/>
              <a:ext cx="44640" cy="203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F0F7B8F-A0BF-4545-A154-D3A320DA405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2560" y="1790080"/>
                <a:ext cx="802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08954C8-3F48-4A55-8919-B728F69DBD72}"/>
                  </a:ext>
                </a:extLst>
              </p14:cNvPr>
              <p14:cNvContentPartPr/>
              <p14:nvPr/>
            </p14:nvContentPartPr>
            <p14:xfrm>
              <a:off x="1684200" y="1788640"/>
              <a:ext cx="497880" cy="26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08954C8-3F48-4A55-8919-B728F69DBD7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66560" y="1770976"/>
                <a:ext cx="533520" cy="298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CBE6FCA-3071-4158-92AE-042E6ECEF33B}"/>
                  </a:ext>
                </a:extLst>
              </p14:cNvPr>
              <p14:cNvContentPartPr/>
              <p14:nvPr/>
            </p14:nvContentPartPr>
            <p14:xfrm>
              <a:off x="2270280" y="2407840"/>
              <a:ext cx="443160" cy="255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CBE6FCA-3071-4158-92AE-042E6ECEF33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252280" y="2389840"/>
                <a:ext cx="4788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2BBCA4C-D8F5-4EF0-AA8C-143FF99DCB3B}"/>
                  </a:ext>
                </a:extLst>
              </p14:cNvPr>
              <p14:cNvContentPartPr/>
              <p14:nvPr/>
            </p14:nvContentPartPr>
            <p14:xfrm>
              <a:off x="2935920" y="2478760"/>
              <a:ext cx="212760" cy="1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2BBCA4C-D8F5-4EF0-AA8C-143FF99DCB3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917920" y="2461120"/>
                <a:ext cx="2484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1554700-CDB8-42FA-8B62-867A1618AF54}"/>
                  </a:ext>
                </a:extLst>
              </p14:cNvPr>
              <p14:cNvContentPartPr/>
              <p14:nvPr/>
            </p14:nvContentPartPr>
            <p14:xfrm>
              <a:off x="2974080" y="2559760"/>
              <a:ext cx="188640" cy="205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1554700-CDB8-42FA-8B62-867A1618AF5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56080" y="2542120"/>
                <a:ext cx="224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AAAA03B-D11E-4244-BC46-7FDA710E0C97}"/>
                  </a:ext>
                </a:extLst>
              </p14:cNvPr>
              <p14:cNvContentPartPr/>
              <p14:nvPr/>
            </p14:nvContentPartPr>
            <p14:xfrm>
              <a:off x="1046280" y="2403520"/>
              <a:ext cx="568440" cy="371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AAAA03B-D11E-4244-BC46-7FDA710E0C9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28280" y="2385520"/>
                <a:ext cx="60408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402A569-77B9-4F78-B632-E3F185D0FE5E}"/>
                  </a:ext>
                </a:extLst>
              </p14:cNvPr>
              <p14:cNvContentPartPr/>
              <p14:nvPr/>
            </p14:nvContentPartPr>
            <p14:xfrm>
              <a:off x="3387000" y="2346640"/>
              <a:ext cx="1173240" cy="4287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402A569-77B9-4F78-B632-E3F185D0FE5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369355" y="2328985"/>
                <a:ext cx="1208891" cy="4644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3334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4281"/>
          <a:stretch/>
        </p:blipFill>
        <p:spPr>
          <a:xfrm>
            <a:off x="228599" y="152401"/>
            <a:ext cx="8589963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14:cNvPr>
              <p14:cNvContentPartPr/>
              <p14:nvPr/>
            </p14:nvContentPartPr>
            <p14:xfrm>
              <a:off x="1223040" y="1291840"/>
              <a:ext cx="6870240" cy="445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400" y="1228840"/>
                <a:ext cx="699588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14:cNvPr>
              <p14:cNvContentPartPr/>
              <p14:nvPr/>
            </p14:nvContentPartPr>
            <p14:xfrm>
              <a:off x="2427960" y="456280"/>
              <a:ext cx="2473920" cy="4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9960" y="420280"/>
                <a:ext cx="25095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14:cNvPr>
              <p14:cNvContentPartPr/>
              <p14:nvPr/>
            </p14:nvContentPartPr>
            <p14:xfrm>
              <a:off x="2174160" y="1462840"/>
              <a:ext cx="16164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6160" y="1444840"/>
                <a:ext cx="197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14:cNvPr>
              <p14:cNvContentPartPr/>
              <p14:nvPr/>
            </p14:nvContentPartPr>
            <p14:xfrm>
              <a:off x="2183880" y="1553920"/>
              <a:ext cx="183600" cy="2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240" y="1536280"/>
                <a:ext cx="219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14:cNvPr>
              <p14:cNvContentPartPr/>
              <p14:nvPr/>
            </p14:nvContentPartPr>
            <p14:xfrm>
              <a:off x="1797960" y="1341520"/>
              <a:ext cx="209160" cy="294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0320" y="1323520"/>
                <a:ext cx="2448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14:cNvPr>
              <p14:cNvContentPartPr/>
              <p14:nvPr/>
            </p14:nvContentPartPr>
            <p14:xfrm>
              <a:off x="2560080" y="1340800"/>
              <a:ext cx="803160" cy="282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42080" y="1322823"/>
                <a:ext cx="838800" cy="318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14:cNvPr>
              <p14:cNvContentPartPr/>
              <p14:nvPr/>
            </p14:nvContentPartPr>
            <p14:xfrm>
              <a:off x="3057600" y="1188160"/>
              <a:ext cx="978480" cy="20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39960" y="1152520"/>
                <a:ext cx="10141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14:cNvPr>
              <p14:cNvContentPartPr/>
              <p14:nvPr/>
            </p14:nvContentPartPr>
            <p14:xfrm>
              <a:off x="3734760" y="1299400"/>
              <a:ext cx="382320" cy="262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16760" y="1281760"/>
                <a:ext cx="4179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14:cNvPr>
              <p14:cNvContentPartPr/>
              <p14:nvPr/>
            </p14:nvContentPartPr>
            <p14:xfrm>
              <a:off x="3992520" y="1340800"/>
              <a:ext cx="215640" cy="17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74880" y="1322800"/>
                <a:ext cx="251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14:cNvPr>
              <p14:cNvContentPartPr/>
              <p14:nvPr/>
            </p14:nvContentPartPr>
            <p14:xfrm>
              <a:off x="4419480" y="1329280"/>
              <a:ext cx="120960" cy="214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01480" y="1311640"/>
                <a:ext cx="1566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14:cNvPr>
              <p14:cNvContentPartPr/>
              <p14:nvPr/>
            </p14:nvContentPartPr>
            <p14:xfrm>
              <a:off x="4609200" y="1340800"/>
              <a:ext cx="187200" cy="195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91200" y="1322800"/>
                <a:ext cx="2228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14:cNvPr>
              <p14:cNvContentPartPr/>
              <p14:nvPr/>
            </p14:nvContentPartPr>
            <p14:xfrm>
              <a:off x="4899720" y="1289320"/>
              <a:ext cx="79920" cy="73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82080" y="1271680"/>
                <a:ext cx="115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14:cNvPr>
              <p14:cNvContentPartPr/>
              <p14:nvPr/>
            </p14:nvContentPartPr>
            <p14:xfrm>
              <a:off x="5288880" y="1239280"/>
              <a:ext cx="45000" cy="288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71240" y="1221280"/>
                <a:ext cx="806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14:cNvPr>
              <p14:cNvContentPartPr/>
              <p14:nvPr/>
            </p14:nvContentPartPr>
            <p14:xfrm>
              <a:off x="5221920" y="1371400"/>
              <a:ext cx="23400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03920" y="1353400"/>
                <a:ext cx="269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14:cNvPr>
              <p14:cNvContentPartPr/>
              <p14:nvPr/>
            </p14:nvContentPartPr>
            <p14:xfrm>
              <a:off x="5472120" y="1369600"/>
              <a:ext cx="82440" cy="116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54120" y="1351600"/>
                <a:ext cx="11808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14:cNvPr>
              <p14:cNvContentPartPr/>
              <p14:nvPr/>
            </p14:nvContentPartPr>
            <p14:xfrm>
              <a:off x="5860200" y="1229920"/>
              <a:ext cx="189000" cy="29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42560" y="1211920"/>
                <a:ext cx="22464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14:cNvPr>
              <p14:cNvContentPartPr/>
              <p14:nvPr/>
            </p14:nvContentPartPr>
            <p14:xfrm>
              <a:off x="6150360" y="1401640"/>
              <a:ext cx="6480" cy="8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32720" y="1384000"/>
                <a:ext cx="421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14:cNvPr>
              <p14:cNvContentPartPr/>
              <p14:nvPr/>
            </p14:nvContentPartPr>
            <p14:xfrm>
              <a:off x="6156480" y="1279960"/>
              <a:ext cx="8280" cy="16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38840" y="1262320"/>
                <a:ext cx="439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14:cNvPr>
              <p14:cNvContentPartPr/>
              <p14:nvPr/>
            </p14:nvContentPartPr>
            <p14:xfrm>
              <a:off x="6250080" y="1350880"/>
              <a:ext cx="69480" cy="123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232440" y="1333240"/>
                <a:ext cx="1051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14:cNvPr>
              <p14:cNvContentPartPr/>
              <p14:nvPr/>
            </p14:nvContentPartPr>
            <p14:xfrm>
              <a:off x="6354480" y="1361680"/>
              <a:ext cx="225360" cy="210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6480" y="1344040"/>
                <a:ext cx="2610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14:cNvPr>
              <p14:cNvContentPartPr/>
              <p14:nvPr/>
            </p14:nvContentPartPr>
            <p14:xfrm>
              <a:off x="6642840" y="1249360"/>
              <a:ext cx="32400" cy="208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625200" y="1231360"/>
                <a:ext cx="680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14:cNvPr>
              <p14:cNvContentPartPr/>
              <p14:nvPr/>
            </p14:nvContentPartPr>
            <p14:xfrm>
              <a:off x="6720240" y="1349440"/>
              <a:ext cx="160560" cy="110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02240" y="1331440"/>
                <a:ext cx="196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14:cNvPr>
              <p14:cNvContentPartPr/>
              <p14:nvPr/>
            </p14:nvContentPartPr>
            <p14:xfrm>
              <a:off x="6954960" y="1340800"/>
              <a:ext cx="101160" cy="1134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36960" y="1322800"/>
                <a:ext cx="1368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14:cNvPr>
              <p14:cNvContentPartPr/>
              <p14:nvPr/>
            </p14:nvContentPartPr>
            <p14:xfrm>
              <a:off x="7122000" y="1330360"/>
              <a:ext cx="115200" cy="114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04000" y="1312360"/>
                <a:ext cx="150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14:cNvPr>
              <p14:cNvContentPartPr/>
              <p14:nvPr/>
            </p14:nvContentPartPr>
            <p14:xfrm>
              <a:off x="7304520" y="1364560"/>
              <a:ext cx="224280" cy="680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286880" y="1346560"/>
                <a:ext cx="2599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14:cNvPr>
              <p14:cNvContentPartPr/>
              <p14:nvPr/>
            </p14:nvContentPartPr>
            <p14:xfrm>
              <a:off x="7609080" y="1259440"/>
              <a:ext cx="613800" cy="212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591430" y="1241770"/>
                <a:ext cx="649461" cy="24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ADF9DE-5646-4044-AE32-D53365F1F818}"/>
                  </a:ext>
                </a:extLst>
              </p14:cNvPr>
              <p14:cNvContentPartPr/>
              <p14:nvPr/>
            </p14:nvContentPartPr>
            <p14:xfrm>
              <a:off x="1818120" y="790720"/>
              <a:ext cx="1722240" cy="52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ADF9DE-5646-4044-AE32-D53365F1F81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00120" y="755080"/>
                <a:ext cx="17578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055049C-19D2-4D72-8CAD-303F52919F36}"/>
                  </a:ext>
                </a:extLst>
              </p14:cNvPr>
              <p14:cNvContentPartPr/>
              <p14:nvPr/>
            </p14:nvContentPartPr>
            <p14:xfrm>
              <a:off x="832440" y="832480"/>
              <a:ext cx="1057680" cy="32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055049C-19D2-4D72-8CAD-303F52919F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14440" y="796840"/>
                <a:ext cx="10933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278E00D-909E-4831-ADB1-5072E4457711}"/>
                  </a:ext>
                </a:extLst>
              </p14:cNvPr>
              <p14:cNvContentPartPr/>
              <p14:nvPr/>
            </p14:nvContentPartPr>
            <p14:xfrm>
              <a:off x="868440" y="1839040"/>
              <a:ext cx="137520" cy="20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278E00D-909E-4831-ADB1-5072E445771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50800" y="1821040"/>
                <a:ext cx="1731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617E2E4-DE8B-4230-AC65-01B9EE45B93F}"/>
                  </a:ext>
                </a:extLst>
              </p14:cNvPr>
              <p14:cNvContentPartPr/>
              <p14:nvPr/>
            </p14:nvContentPartPr>
            <p14:xfrm>
              <a:off x="1198560" y="1899880"/>
              <a:ext cx="131040" cy="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617E2E4-DE8B-4230-AC65-01B9EE45B93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0920" y="1881880"/>
                <a:ext cx="166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9CE8A9A-C3FF-4210-8B94-A22E23354420}"/>
                  </a:ext>
                </a:extLst>
              </p14:cNvPr>
              <p14:cNvContentPartPr/>
              <p14:nvPr/>
            </p14:nvContentPartPr>
            <p14:xfrm>
              <a:off x="1188480" y="1980880"/>
              <a:ext cx="156600" cy="6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9CE8A9A-C3FF-4210-8B94-A22E2335442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70480" y="1962880"/>
                <a:ext cx="1922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F0F7B8F-A0BF-4545-A154-D3A320DA4050}"/>
                  </a:ext>
                </a:extLst>
              </p14:cNvPr>
              <p14:cNvContentPartPr/>
              <p14:nvPr/>
            </p14:nvContentPartPr>
            <p14:xfrm>
              <a:off x="1540200" y="1808080"/>
              <a:ext cx="44640" cy="203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F0F7B8F-A0BF-4545-A154-D3A320DA405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2560" y="1790080"/>
                <a:ext cx="802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08954C8-3F48-4A55-8919-B728F69DBD72}"/>
                  </a:ext>
                </a:extLst>
              </p14:cNvPr>
              <p14:cNvContentPartPr/>
              <p14:nvPr/>
            </p14:nvContentPartPr>
            <p14:xfrm>
              <a:off x="1684200" y="1788640"/>
              <a:ext cx="497880" cy="26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08954C8-3F48-4A55-8919-B728F69DBD7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66560" y="1770976"/>
                <a:ext cx="533520" cy="298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CBE6FCA-3071-4158-92AE-042E6ECEF33B}"/>
                  </a:ext>
                </a:extLst>
              </p14:cNvPr>
              <p14:cNvContentPartPr/>
              <p14:nvPr/>
            </p14:nvContentPartPr>
            <p14:xfrm>
              <a:off x="2270280" y="2407840"/>
              <a:ext cx="443160" cy="255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CBE6FCA-3071-4158-92AE-042E6ECEF33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252280" y="2389840"/>
                <a:ext cx="4788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2BBCA4C-D8F5-4EF0-AA8C-143FF99DCB3B}"/>
                  </a:ext>
                </a:extLst>
              </p14:cNvPr>
              <p14:cNvContentPartPr/>
              <p14:nvPr/>
            </p14:nvContentPartPr>
            <p14:xfrm>
              <a:off x="2935920" y="2478760"/>
              <a:ext cx="212760" cy="1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2BBCA4C-D8F5-4EF0-AA8C-143FF99DCB3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917920" y="2461120"/>
                <a:ext cx="2484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1554700-CDB8-42FA-8B62-867A1618AF54}"/>
                  </a:ext>
                </a:extLst>
              </p14:cNvPr>
              <p14:cNvContentPartPr/>
              <p14:nvPr/>
            </p14:nvContentPartPr>
            <p14:xfrm>
              <a:off x="2974080" y="2559760"/>
              <a:ext cx="188640" cy="205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1554700-CDB8-42FA-8B62-867A1618AF5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56080" y="2542120"/>
                <a:ext cx="224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AAAA03B-D11E-4244-BC46-7FDA710E0C97}"/>
                  </a:ext>
                </a:extLst>
              </p14:cNvPr>
              <p14:cNvContentPartPr/>
              <p14:nvPr/>
            </p14:nvContentPartPr>
            <p14:xfrm>
              <a:off x="1046280" y="2403520"/>
              <a:ext cx="568440" cy="371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AAAA03B-D11E-4244-BC46-7FDA710E0C9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28280" y="2385520"/>
                <a:ext cx="60408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8BD9EAA-3506-4587-B488-09C27D26C655}"/>
                  </a:ext>
                </a:extLst>
              </p14:cNvPr>
              <p14:cNvContentPartPr/>
              <p14:nvPr/>
            </p14:nvContentPartPr>
            <p14:xfrm>
              <a:off x="4815480" y="2376880"/>
              <a:ext cx="322560" cy="2977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8BD9EAA-3506-4587-B488-09C27D26C65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797840" y="2359240"/>
                <a:ext cx="35820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402A569-77B9-4F78-B632-E3F185D0FE5E}"/>
                  </a:ext>
                </a:extLst>
              </p14:cNvPr>
              <p14:cNvContentPartPr/>
              <p14:nvPr/>
            </p14:nvContentPartPr>
            <p14:xfrm>
              <a:off x="3387000" y="2346640"/>
              <a:ext cx="1173240" cy="4287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402A569-77B9-4F78-B632-E3F185D0FE5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369355" y="2328985"/>
                <a:ext cx="1208891" cy="464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03DA0A7-6279-44DB-BB32-4C0934E6D949}"/>
                  </a:ext>
                </a:extLst>
              </p14:cNvPr>
              <p14:cNvContentPartPr/>
              <p14:nvPr/>
            </p14:nvContentPartPr>
            <p14:xfrm>
              <a:off x="5566440" y="2340520"/>
              <a:ext cx="303840" cy="243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03DA0A7-6279-44DB-BB32-4C0934E6D94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548800" y="2322880"/>
                <a:ext cx="33948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0535C21-BC6A-41A2-8967-A8D269B6B249}"/>
                  </a:ext>
                </a:extLst>
              </p14:cNvPr>
              <p14:cNvContentPartPr/>
              <p14:nvPr/>
            </p14:nvContentPartPr>
            <p14:xfrm>
              <a:off x="6004200" y="2427280"/>
              <a:ext cx="151920" cy="111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0535C21-BC6A-41A2-8967-A8D269B6B24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986200" y="240964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375F6F5-A196-489E-9E8C-8EFFDED260C3}"/>
                  </a:ext>
                </a:extLst>
              </p14:cNvPr>
              <p14:cNvContentPartPr/>
              <p14:nvPr/>
            </p14:nvContentPartPr>
            <p14:xfrm>
              <a:off x="6004200" y="2508640"/>
              <a:ext cx="151920" cy="10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375F6F5-A196-489E-9E8C-8EFFDED260C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986200" y="24910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66C4DDA-C320-448A-93C0-34959661938E}"/>
                  </a:ext>
                </a:extLst>
              </p14:cNvPr>
              <p14:cNvContentPartPr/>
              <p14:nvPr/>
            </p14:nvContentPartPr>
            <p14:xfrm>
              <a:off x="6983400" y="2153680"/>
              <a:ext cx="494280" cy="416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66C4DDA-C320-448A-93C0-34959661938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965413" y="2135680"/>
                <a:ext cx="529894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9839B363-8CCA-4B20-90A5-3F0F03E44352}"/>
                  </a:ext>
                </a:extLst>
              </p14:cNvPr>
              <p14:cNvContentPartPr/>
              <p14:nvPr/>
            </p14:nvContentPartPr>
            <p14:xfrm>
              <a:off x="6307320" y="2214520"/>
              <a:ext cx="572760" cy="4204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9839B363-8CCA-4B20-90A5-3F0F03E443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289320" y="2196880"/>
                <a:ext cx="60840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FDE305-5D5E-4ED1-A1A5-E56FD967F943}"/>
                  </a:ext>
                </a:extLst>
              </p14:cNvPr>
              <p14:cNvContentPartPr/>
              <p14:nvPr/>
            </p14:nvContentPartPr>
            <p14:xfrm>
              <a:off x="7581360" y="2214520"/>
              <a:ext cx="912600" cy="322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FDE305-5D5E-4ED1-A1A5-E56FD967F94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563360" y="2196880"/>
                <a:ext cx="94824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990BF883-DB96-4A00-9380-8B2BB5991E6F}"/>
                  </a:ext>
                </a:extLst>
              </p14:cNvPr>
              <p14:cNvContentPartPr/>
              <p14:nvPr/>
            </p14:nvContentPartPr>
            <p14:xfrm>
              <a:off x="8612400" y="2172760"/>
              <a:ext cx="363600" cy="31392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990BF883-DB96-4A00-9380-8B2BB5991E6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594777" y="2154760"/>
                <a:ext cx="399205" cy="3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9584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4281"/>
          <a:stretch/>
        </p:blipFill>
        <p:spPr>
          <a:xfrm>
            <a:off x="228599" y="152401"/>
            <a:ext cx="8589963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14:cNvPr>
              <p14:cNvContentPartPr/>
              <p14:nvPr/>
            </p14:nvContentPartPr>
            <p14:xfrm>
              <a:off x="1223040" y="1291840"/>
              <a:ext cx="6870240" cy="445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73D81E-1BFD-4ACE-A74A-6A6BD17037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400" y="1228840"/>
                <a:ext cx="699588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14:cNvPr>
              <p14:cNvContentPartPr/>
              <p14:nvPr/>
            </p14:nvContentPartPr>
            <p14:xfrm>
              <a:off x="2427960" y="456280"/>
              <a:ext cx="2473920" cy="4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A555E5-5066-4B4F-9E8A-9E65CBED3B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9960" y="420280"/>
                <a:ext cx="25095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14:cNvPr>
              <p14:cNvContentPartPr/>
              <p14:nvPr/>
            </p14:nvContentPartPr>
            <p14:xfrm>
              <a:off x="2174160" y="1462840"/>
              <a:ext cx="16164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71E04E-2464-4F01-8DBE-03B62BE313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6160" y="1444840"/>
                <a:ext cx="197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14:cNvPr>
              <p14:cNvContentPartPr/>
              <p14:nvPr/>
            </p14:nvContentPartPr>
            <p14:xfrm>
              <a:off x="2183880" y="1553920"/>
              <a:ext cx="183600" cy="2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7CB58E1-97B0-407B-8AEE-C815360F36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240" y="1536280"/>
                <a:ext cx="219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14:cNvPr>
              <p14:cNvContentPartPr/>
              <p14:nvPr/>
            </p14:nvContentPartPr>
            <p14:xfrm>
              <a:off x="1797960" y="1341520"/>
              <a:ext cx="209160" cy="294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3BD32C-AB6D-4234-992C-F260A6D5C6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0320" y="1323520"/>
                <a:ext cx="2448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14:cNvPr>
              <p14:cNvContentPartPr/>
              <p14:nvPr/>
            </p14:nvContentPartPr>
            <p14:xfrm>
              <a:off x="2560080" y="1340800"/>
              <a:ext cx="803160" cy="282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D7A0F6-2CFB-462D-8420-B00F0A24A4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42080" y="1322823"/>
                <a:ext cx="838800" cy="318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14:cNvPr>
              <p14:cNvContentPartPr/>
              <p14:nvPr/>
            </p14:nvContentPartPr>
            <p14:xfrm>
              <a:off x="3057600" y="1188160"/>
              <a:ext cx="978480" cy="20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8C733B-E665-4B4B-89AF-39FFC5F0D72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39960" y="1152520"/>
                <a:ext cx="10141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14:cNvPr>
              <p14:cNvContentPartPr/>
              <p14:nvPr/>
            </p14:nvContentPartPr>
            <p14:xfrm>
              <a:off x="3734760" y="1299400"/>
              <a:ext cx="382320" cy="262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44D62C-B55C-48FE-A7A8-A992530285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16760" y="1281760"/>
                <a:ext cx="4179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14:cNvPr>
              <p14:cNvContentPartPr/>
              <p14:nvPr/>
            </p14:nvContentPartPr>
            <p14:xfrm>
              <a:off x="3992520" y="1340800"/>
              <a:ext cx="215640" cy="17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5172599-74BB-483F-9F46-A831774C30A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74880" y="1322800"/>
                <a:ext cx="251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14:cNvPr>
              <p14:cNvContentPartPr/>
              <p14:nvPr/>
            </p14:nvContentPartPr>
            <p14:xfrm>
              <a:off x="4419480" y="1329280"/>
              <a:ext cx="120960" cy="214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6527A9-7037-453C-B600-A46A89A7E13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01480" y="1311640"/>
                <a:ext cx="1566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14:cNvPr>
              <p14:cNvContentPartPr/>
              <p14:nvPr/>
            </p14:nvContentPartPr>
            <p14:xfrm>
              <a:off x="4609200" y="1340800"/>
              <a:ext cx="187200" cy="195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384CCD-584F-437C-9F9C-AA87F9D7506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91200" y="1322800"/>
                <a:ext cx="2228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14:cNvPr>
              <p14:cNvContentPartPr/>
              <p14:nvPr/>
            </p14:nvContentPartPr>
            <p14:xfrm>
              <a:off x="4899720" y="1289320"/>
              <a:ext cx="79920" cy="73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24D0E-1AF0-4C69-A68A-8BC8FB74B1D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82080" y="1271680"/>
                <a:ext cx="115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14:cNvPr>
              <p14:cNvContentPartPr/>
              <p14:nvPr/>
            </p14:nvContentPartPr>
            <p14:xfrm>
              <a:off x="5288880" y="1239280"/>
              <a:ext cx="45000" cy="288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24C8D0F-E629-4B3A-A862-C44CAC66C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71240" y="1221280"/>
                <a:ext cx="806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14:cNvPr>
              <p14:cNvContentPartPr/>
              <p14:nvPr/>
            </p14:nvContentPartPr>
            <p14:xfrm>
              <a:off x="5221920" y="1371400"/>
              <a:ext cx="23400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8B8BA96-B779-4D04-A162-C4EAD8EE288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03920" y="1353400"/>
                <a:ext cx="269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14:cNvPr>
              <p14:cNvContentPartPr/>
              <p14:nvPr/>
            </p14:nvContentPartPr>
            <p14:xfrm>
              <a:off x="5472120" y="1369600"/>
              <a:ext cx="82440" cy="116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9430FF6-BBC3-44EA-AA83-5E8F4F94BC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54120" y="1351600"/>
                <a:ext cx="11808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14:cNvPr>
              <p14:cNvContentPartPr/>
              <p14:nvPr/>
            </p14:nvContentPartPr>
            <p14:xfrm>
              <a:off x="5860200" y="1229920"/>
              <a:ext cx="189000" cy="29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AA5FC9A-07C8-4567-B082-B2BE20B5A40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42560" y="1211920"/>
                <a:ext cx="22464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14:cNvPr>
              <p14:cNvContentPartPr/>
              <p14:nvPr/>
            </p14:nvContentPartPr>
            <p14:xfrm>
              <a:off x="6150360" y="1401640"/>
              <a:ext cx="6480" cy="8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42931E-8360-46EC-B6C2-D17BA81CA36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32720" y="1384000"/>
                <a:ext cx="421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14:cNvPr>
              <p14:cNvContentPartPr/>
              <p14:nvPr/>
            </p14:nvContentPartPr>
            <p14:xfrm>
              <a:off x="6156480" y="1279960"/>
              <a:ext cx="8280" cy="16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B78074-3859-4DBD-BCE0-A8D45E86C45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38840" y="1262320"/>
                <a:ext cx="439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14:cNvPr>
              <p14:cNvContentPartPr/>
              <p14:nvPr/>
            </p14:nvContentPartPr>
            <p14:xfrm>
              <a:off x="6250080" y="1350880"/>
              <a:ext cx="69480" cy="123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5079DCF-6AD3-49C2-A27D-937E63CA875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232440" y="1333240"/>
                <a:ext cx="1051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14:cNvPr>
              <p14:cNvContentPartPr/>
              <p14:nvPr/>
            </p14:nvContentPartPr>
            <p14:xfrm>
              <a:off x="6354480" y="1361680"/>
              <a:ext cx="225360" cy="210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9920222-3392-44A3-A7A5-424F48A42A9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6480" y="1344040"/>
                <a:ext cx="2610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14:cNvPr>
              <p14:cNvContentPartPr/>
              <p14:nvPr/>
            </p14:nvContentPartPr>
            <p14:xfrm>
              <a:off x="6642840" y="1249360"/>
              <a:ext cx="32400" cy="208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3EA44CC-CE20-4C1E-B8A2-A7EB9DBACF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625200" y="1231360"/>
                <a:ext cx="680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14:cNvPr>
              <p14:cNvContentPartPr/>
              <p14:nvPr/>
            </p14:nvContentPartPr>
            <p14:xfrm>
              <a:off x="6720240" y="1349440"/>
              <a:ext cx="160560" cy="110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A9D6134-C6B3-4E6E-AB0B-BC126943737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02240" y="1331440"/>
                <a:ext cx="196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14:cNvPr>
              <p14:cNvContentPartPr/>
              <p14:nvPr/>
            </p14:nvContentPartPr>
            <p14:xfrm>
              <a:off x="6954960" y="1340800"/>
              <a:ext cx="101160" cy="1134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B81A58-56FF-43B3-9B61-031C052AE16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36960" y="1322800"/>
                <a:ext cx="1368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14:cNvPr>
              <p14:cNvContentPartPr/>
              <p14:nvPr/>
            </p14:nvContentPartPr>
            <p14:xfrm>
              <a:off x="7122000" y="1330360"/>
              <a:ext cx="115200" cy="114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5BD4064-BB9F-41E2-A9D0-5DD7AD230E9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04000" y="1312360"/>
                <a:ext cx="150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14:cNvPr>
              <p14:cNvContentPartPr/>
              <p14:nvPr/>
            </p14:nvContentPartPr>
            <p14:xfrm>
              <a:off x="7304520" y="1364560"/>
              <a:ext cx="224280" cy="680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4A3F4C2-253E-4197-AA17-5903720A977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286880" y="1346560"/>
                <a:ext cx="2599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14:cNvPr>
              <p14:cNvContentPartPr/>
              <p14:nvPr/>
            </p14:nvContentPartPr>
            <p14:xfrm>
              <a:off x="7609080" y="1259440"/>
              <a:ext cx="613800" cy="212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1614F7E-99E7-42AF-B3DD-5F053B18E48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591430" y="1241770"/>
                <a:ext cx="649461" cy="24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ADF9DE-5646-4044-AE32-D53365F1F818}"/>
                  </a:ext>
                </a:extLst>
              </p14:cNvPr>
              <p14:cNvContentPartPr/>
              <p14:nvPr/>
            </p14:nvContentPartPr>
            <p14:xfrm>
              <a:off x="1818120" y="790720"/>
              <a:ext cx="1722240" cy="52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ADF9DE-5646-4044-AE32-D53365F1F81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00120" y="755080"/>
                <a:ext cx="17578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055049C-19D2-4D72-8CAD-303F52919F36}"/>
                  </a:ext>
                </a:extLst>
              </p14:cNvPr>
              <p14:cNvContentPartPr/>
              <p14:nvPr/>
            </p14:nvContentPartPr>
            <p14:xfrm>
              <a:off x="832440" y="832480"/>
              <a:ext cx="1057680" cy="32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055049C-19D2-4D72-8CAD-303F52919F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14440" y="796840"/>
                <a:ext cx="10933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278E00D-909E-4831-ADB1-5072E4457711}"/>
                  </a:ext>
                </a:extLst>
              </p14:cNvPr>
              <p14:cNvContentPartPr/>
              <p14:nvPr/>
            </p14:nvContentPartPr>
            <p14:xfrm>
              <a:off x="868440" y="1839040"/>
              <a:ext cx="137520" cy="20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278E00D-909E-4831-ADB1-5072E445771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50800" y="1821040"/>
                <a:ext cx="1731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617E2E4-DE8B-4230-AC65-01B9EE45B93F}"/>
                  </a:ext>
                </a:extLst>
              </p14:cNvPr>
              <p14:cNvContentPartPr/>
              <p14:nvPr/>
            </p14:nvContentPartPr>
            <p14:xfrm>
              <a:off x="1198560" y="1899880"/>
              <a:ext cx="131040" cy="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617E2E4-DE8B-4230-AC65-01B9EE45B93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0920" y="1881880"/>
                <a:ext cx="166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9CE8A9A-C3FF-4210-8B94-A22E23354420}"/>
                  </a:ext>
                </a:extLst>
              </p14:cNvPr>
              <p14:cNvContentPartPr/>
              <p14:nvPr/>
            </p14:nvContentPartPr>
            <p14:xfrm>
              <a:off x="1188480" y="1980880"/>
              <a:ext cx="156600" cy="6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9CE8A9A-C3FF-4210-8B94-A22E2335442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70480" y="1962880"/>
                <a:ext cx="1922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F0F7B8F-A0BF-4545-A154-D3A320DA4050}"/>
                  </a:ext>
                </a:extLst>
              </p14:cNvPr>
              <p14:cNvContentPartPr/>
              <p14:nvPr/>
            </p14:nvContentPartPr>
            <p14:xfrm>
              <a:off x="1540200" y="1808080"/>
              <a:ext cx="44640" cy="203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F0F7B8F-A0BF-4545-A154-D3A320DA405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2560" y="1790080"/>
                <a:ext cx="802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08954C8-3F48-4A55-8919-B728F69DBD72}"/>
                  </a:ext>
                </a:extLst>
              </p14:cNvPr>
              <p14:cNvContentPartPr/>
              <p14:nvPr/>
            </p14:nvContentPartPr>
            <p14:xfrm>
              <a:off x="1684200" y="1788640"/>
              <a:ext cx="497880" cy="26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08954C8-3F48-4A55-8919-B728F69DBD7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66560" y="1770976"/>
                <a:ext cx="533520" cy="298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CBE6FCA-3071-4158-92AE-042E6ECEF33B}"/>
                  </a:ext>
                </a:extLst>
              </p14:cNvPr>
              <p14:cNvContentPartPr/>
              <p14:nvPr/>
            </p14:nvContentPartPr>
            <p14:xfrm>
              <a:off x="2270280" y="2407840"/>
              <a:ext cx="443160" cy="255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CBE6FCA-3071-4158-92AE-042E6ECEF33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252280" y="2389840"/>
                <a:ext cx="4788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2BBCA4C-D8F5-4EF0-AA8C-143FF99DCB3B}"/>
                  </a:ext>
                </a:extLst>
              </p14:cNvPr>
              <p14:cNvContentPartPr/>
              <p14:nvPr/>
            </p14:nvContentPartPr>
            <p14:xfrm>
              <a:off x="2935920" y="2478760"/>
              <a:ext cx="212760" cy="1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2BBCA4C-D8F5-4EF0-AA8C-143FF99DCB3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917920" y="2461120"/>
                <a:ext cx="2484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1554700-CDB8-42FA-8B62-867A1618AF54}"/>
                  </a:ext>
                </a:extLst>
              </p14:cNvPr>
              <p14:cNvContentPartPr/>
              <p14:nvPr/>
            </p14:nvContentPartPr>
            <p14:xfrm>
              <a:off x="2974080" y="2559760"/>
              <a:ext cx="188640" cy="205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1554700-CDB8-42FA-8B62-867A1618AF5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56080" y="2542120"/>
                <a:ext cx="224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AAAA03B-D11E-4244-BC46-7FDA710E0C97}"/>
                  </a:ext>
                </a:extLst>
              </p14:cNvPr>
              <p14:cNvContentPartPr/>
              <p14:nvPr/>
            </p14:nvContentPartPr>
            <p14:xfrm>
              <a:off x="1046280" y="2403520"/>
              <a:ext cx="568440" cy="371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AAAA03B-D11E-4244-BC46-7FDA710E0C9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28280" y="2385520"/>
                <a:ext cx="60408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8BD9EAA-3506-4587-B488-09C27D26C655}"/>
                  </a:ext>
                </a:extLst>
              </p14:cNvPr>
              <p14:cNvContentPartPr/>
              <p14:nvPr/>
            </p14:nvContentPartPr>
            <p14:xfrm>
              <a:off x="4815480" y="2376880"/>
              <a:ext cx="322560" cy="2977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8BD9EAA-3506-4587-B488-09C27D26C65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797840" y="2359240"/>
                <a:ext cx="35820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402A569-77B9-4F78-B632-E3F185D0FE5E}"/>
                  </a:ext>
                </a:extLst>
              </p14:cNvPr>
              <p14:cNvContentPartPr/>
              <p14:nvPr/>
            </p14:nvContentPartPr>
            <p14:xfrm>
              <a:off x="3387000" y="2346640"/>
              <a:ext cx="1173240" cy="4287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402A569-77B9-4F78-B632-E3F185D0FE5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369355" y="2328985"/>
                <a:ext cx="1208891" cy="464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03DA0A7-6279-44DB-BB32-4C0934E6D949}"/>
                  </a:ext>
                </a:extLst>
              </p14:cNvPr>
              <p14:cNvContentPartPr/>
              <p14:nvPr/>
            </p14:nvContentPartPr>
            <p14:xfrm>
              <a:off x="5566440" y="2340520"/>
              <a:ext cx="303840" cy="243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03DA0A7-6279-44DB-BB32-4C0934E6D94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548800" y="2322880"/>
                <a:ext cx="33948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0535C21-BC6A-41A2-8967-A8D269B6B249}"/>
                  </a:ext>
                </a:extLst>
              </p14:cNvPr>
              <p14:cNvContentPartPr/>
              <p14:nvPr/>
            </p14:nvContentPartPr>
            <p14:xfrm>
              <a:off x="6004200" y="2427280"/>
              <a:ext cx="151920" cy="111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0535C21-BC6A-41A2-8967-A8D269B6B24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986200" y="240964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375F6F5-A196-489E-9E8C-8EFFDED260C3}"/>
                  </a:ext>
                </a:extLst>
              </p14:cNvPr>
              <p14:cNvContentPartPr/>
              <p14:nvPr/>
            </p14:nvContentPartPr>
            <p14:xfrm>
              <a:off x="6004200" y="2508640"/>
              <a:ext cx="151920" cy="10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375F6F5-A196-489E-9E8C-8EFFDED260C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986200" y="24910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66C4DDA-C320-448A-93C0-34959661938E}"/>
                  </a:ext>
                </a:extLst>
              </p14:cNvPr>
              <p14:cNvContentPartPr/>
              <p14:nvPr/>
            </p14:nvContentPartPr>
            <p14:xfrm>
              <a:off x="6983400" y="2153680"/>
              <a:ext cx="494280" cy="416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66C4DDA-C320-448A-93C0-34959661938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965413" y="2135680"/>
                <a:ext cx="529894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9839B363-8CCA-4B20-90A5-3F0F03E44352}"/>
                  </a:ext>
                </a:extLst>
              </p14:cNvPr>
              <p14:cNvContentPartPr/>
              <p14:nvPr/>
            </p14:nvContentPartPr>
            <p14:xfrm>
              <a:off x="6307320" y="2214520"/>
              <a:ext cx="572760" cy="4204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9839B363-8CCA-4B20-90A5-3F0F03E443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289320" y="2196880"/>
                <a:ext cx="60840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FDE305-5D5E-4ED1-A1A5-E56FD967F943}"/>
                  </a:ext>
                </a:extLst>
              </p14:cNvPr>
              <p14:cNvContentPartPr/>
              <p14:nvPr/>
            </p14:nvContentPartPr>
            <p14:xfrm>
              <a:off x="7581360" y="2214520"/>
              <a:ext cx="912600" cy="322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FDE305-5D5E-4ED1-A1A5-E56FD967F94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563360" y="2196880"/>
                <a:ext cx="94824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990BF883-DB96-4A00-9380-8B2BB5991E6F}"/>
                  </a:ext>
                </a:extLst>
              </p14:cNvPr>
              <p14:cNvContentPartPr/>
              <p14:nvPr/>
            </p14:nvContentPartPr>
            <p14:xfrm>
              <a:off x="8612400" y="2172760"/>
              <a:ext cx="363600" cy="31392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990BF883-DB96-4A00-9380-8B2BB5991E6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594777" y="2154760"/>
                <a:ext cx="399205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3694254-2977-4A05-BE7B-71867A346F56}"/>
                  </a:ext>
                </a:extLst>
              </p14:cNvPr>
              <p14:cNvContentPartPr/>
              <p14:nvPr/>
            </p14:nvContentPartPr>
            <p14:xfrm>
              <a:off x="1595640" y="3215320"/>
              <a:ext cx="743400" cy="2199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3694254-2977-4A05-BE7B-71867A346F56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578000" y="3197680"/>
                <a:ext cx="77904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C2F2BC1-10A0-49A9-B9BA-0A28C0D8F93E}"/>
                  </a:ext>
                </a:extLst>
              </p14:cNvPr>
              <p14:cNvContentPartPr/>
              <p14:nvPr/>
            </p14:nvContentPartPr>
            <p14:xfrm>
              <a:off x="741360" y="3178600"/>
              <a:ext cx="399960" cy="3330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C2F2BC1-10A0-49A9-B9BA-0A28C0D8F93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23344" y="3160600"/>
                <a:ext cx="435632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11AA93A-5A72-4497-823C-04B26953606C}"/>
                  </a:ext>
                </a:extLst>
              </p14:cNvPr>
              <p14:cNvContentPartPr/>
              <p14:nvPr/>
            </p14:nvContentPartPr>
            <p14:xfrm>
              <a:off x="2662320" y="3057640"/>
              <a:ext cx="1461960" cy="3747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11AA93A-5A72-4497-823C-04B26953606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644320" y="3040000"/>
                <a:ext cx="14976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27D6DC5-8D68-46BD-9622-ECCEC73E1D31}"/>
                  </a:ext>
                </a:extLst>
              </p14:cNvPr>
              <p14:cNvContentPartPr/>
              <p14:nvPr/>
            </p14:nvContentPartPr>
            <p14:xfrm>
              <a:off x="1310520" y="3210280"/>
              <a:ext cx="360" cy="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27D6DC5-8D68-46BD-9622-ECCEC73E1D3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292520" y="317464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21ABE8C-FDF8-46C0-9A69-C1E98B72ADBB}"/>
                  </a:ext>
                </a:extLst>
              </p14:cNvPr>
              <p14:cNvContentPartPr/>
              <p14:nvPr/>
            </p14:nvContentPartPr>
            <p14:xfrm>
              <a:off x="1319520" y="2801680"/>
              <a:ext cx="3316680" cy="894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21ABE8C-FDF8-46C0-9A69-C1E98B72ADB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301880" y="2765680"/>
                <a:ext cx="3352320" cy="96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7513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1111"/>
          <a:stretch/>
        </p:blipFill>
        <p:spPr>
          <a:xfrm>
            <a:off x="228599" y="152400"/>
            <a:ext cx="8589963" cy="2225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B72838F-60BF-41C8-84E1-EB7216AAAACD}"/>
                  </a:ext>
                </a:extLst>
              </p14:cNvPr>
              <p14:cNvContentPartPr/>
              <p14:nvPr/>
            </p14:nvContentPartPr>
            <p14:xfrm>
              <a:off x="60240" y="1192840"/>
              <a:ext cx="2297160" cy="342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B72838F-60BF-41C8-84E1-EB7216AAAA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40" y="1156840"/>
                <a:ext cx="233280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7EBF9B-3F04-4523-8E68-2745422813D3}"/>
                  </a:ext>
                </a:extLst>
              </p14:cNvPr>
              <p14:cNvContentPartPr/>
              <p14:nvPr/>
            </p14:nvContentPartPr>
            <p14:xfrm>
              <a:off x="130800" y="1096720"/>
              <a:ext cx="8597160" cy="1260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7EBF9B-3F04-4523-8E68-2745422813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160" y="1060720"/>
                <a:ext cx="8632800" cy="133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230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1111"/>
          <a:stretch/>
        </p:blipFill>
        <p:spPr>
          <a:xfrm>
            <a:off x="228599" y="152400"/>
            <a:ext cx="8589963" cy="2225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9601DAD-53AB-47A8-B7B3-6D5E35DE0375}"/>
                  </a:ext>
                </a:extLst>
              </p14:cNvPr>
              <p14:cNvContentPartPr/>
              <p14:nvPr/>
            </p14:nvContentPartPr>
            <p14:xfrm>
              <a:off x="223320" y="1960000"/>
              <a:ext cx="2118240" cy="41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9601DAD-53AB-47A8-B7B3-6D5E35DE03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680" y="1924360"/>
                <a:ext cx="215388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14:cNvPr>
              <p14:cNvContentPartPr/>
              <p14:nvPr/>
            </p14:nvContentPartPr>
            <p14:xfrm>
              <a:off x="3675360" y="2183560"/>
              <a:ext cx="520200" cy="340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7360" y="2165920"/>
                <a:ext cx="55584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14:cNvPr>
              <p14:cNvContentPartPr/>
              <p14:nvPr/>
            </p14:nvContentPartPr>
            <p14:xfrm>
              <a:off x="5597760" y="2393440"/>
              <a:ext cx="137520" cy="4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80120" y="23758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14:cNvPr>
              <p14:cNvContentPartPr/>
              <p14:nvPr/>
            </p14:nvContentPartPr>
            <p14:xfrm>
              <a:off x="6891960" y="2144320"/>
              <a:ext cx="322920" cy="281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74320" y="2126680"/>
                <a:ext cx="3585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14:cNvPr>
              <p14:cNvContentPartPr/>
              <p14:nvPr/>
            </p14:nvContentPartPr>
            <p14:xfrm>
              <a:off x="3657000" y="2002480"/>
              <a:ext cx="294480" cy="110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39360" y="1984480"/>
                <a:ext cx="330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14:cNvPr>
              <p14:cNvContentPartPr/>
              <p14:nvPr/>
            </p14:nvContentPartPr>
            <p14:xfrm>
              <a:off x="4498320" y="2021560"/>
              <a:ext cx="928800" cy="599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80673" y="2003560"/>
                <a:ext cx="964454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14:cNvPr>
              <p14:cNvContentPartPr/>
              <p14:nvPr/>
            </p14:nvContentPartPr>
            <p14:xfrm>
              <a:off x="5881080" y="2041720"/>
              <a:ext cx="868680" cy="566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63080" y="2024080"/>
                <a:ext cx="904320" cy="60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6891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1111"/>
          <a:stretch/>
        </p:blipFill>
        <p:spPr>
          <a:xfrm>
            <a:off x="228599" y="152400"/>
            <a:ext cx="8589963" cy="2225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14:cNvPr>
              <p14:cNvContentPartPr/>
              <p14:nvPr/>
            </p14:nvContentPartPr>
            <p14:xfrm>
              <a:off x="3675360" y="2183560"/>
              <a:ext cx="520200" cy="340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360" y="2165920"/>
                <a:ext cx="55584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14:cNvPr>
              <p14:cNvContentPartPr/>
              <p14:nvPr/>
            </p14:nvContentPartPr>
            <p14:xfrm>
              <a:off x="5597760" y="2393440"/>
              <a:ext cx="137520" cy="4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0120" y="23758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14:cNvPr>
              <p14:cNvContentPartPr/>
              <p14:nvPr/>
            </p14:nvContentPartPr>
            <p14:xfrm>
              <a:off x="6891960" y="2144320"/>
              <a:ext cx="322920" cy="281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74320" y="2126680"/>
                <a:ext cx="3585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14:cNvPr>
              <p14:cNvContentPartPr/>
              <p14:nvPr/>
            </p14:nvContentPartPr>
            <p14:xfrm>
              <a:off x="3657000" y="2002480"/>
              <a:ext cx="294480" cy="110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39360" y="1984480"/>
                <a:ext cx="330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14:cNvPr>
              <p14:cNvContentPartPr/>
              <p14:nvPr/>
            </p14:nvContentPartPr>
            <p14:xfrm>
              <a:off x="4498320" y="2021560"/>
              <a:ext cx="928800" cy="599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80673" y="2003560"/>
                <a:ext cx="964454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14:cNvPr>
              <p14:cNvContentPartPr/>
              <p14:nvPr/>
            </p14:nvContentPartPr>
            <p14:xfrm>
              <a:off x="5881080" y="2041720"/>
              <a:ext cx="868680" cy="566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3080" y="2024080"/>
                <a:ext cx="90432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14:cNvPr>
              <p14:cNvContentPartPr/>
              <p14:nvPr/>
            </p14:nvContentPartPr>
            <p14:xfrm>
              <a:off x="7702320" y="1960360"/>
              <a:ext cx="347400" cy="65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84680" y="1942720"/>
                <a:ext cx="3830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14:cNvPr>
              <p14:cNvContentPartPr/>
              <p14:nvPr/>
            </p14:nvContentPartPr>
            <p14:xfrm>
              <a:off x="528960" y="2915440"/>
              <a:ext cx="232920" cy="27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1320" y="2897440"/>
                <a:ext cx="2685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14:cNvPr>
              <p14:cNvContentPartPr/>
              <p14:nvPr/>
            </p14:nvContentPartPr>
            <p14:xfrm>
              <a:off x="517800" y="2672440"/>
              <a:ext cx="226080" cy="111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0160" y="2654800"/>
                <a:ext cx="2617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4AEB50A-C3A3-4221-8429-61CA0474F214}"/>
                  </a:ext>
                </a:extLst>
              </p14:cNvPr>
              <p14:cNvContentPartPr/>
              <p14:nvPr/>
            </p14:nvContentPartPr>
            <p14:xfrm>
              <a:off x="5343960" y="1919320"/>
              <a:ext cx="2199960" cy="51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4AEB50A-C3A3-4221-8429-61CA0474F2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26320" y="1883680"/>
                <a:ext cx="2235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14:cNvPr>
              <p14:cNvContentPartPr/>
              <p14:nvPr/>
            </p14:nvContentPartPr>
            <p14:xfrm>
              <a:off x="1060680" y="2956120"/>
              <a:ext cx="179640" cy="20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42680" y="2938480"/>
                <a:ext cx="215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14:cNvPr>
              <p14:cNvContentPartPr/>
              <p14:nvPr/>
            </p14:nvContentPartPr>
            <p14:xfrm>
              <a:off x="1056360" y="3073840"/>
              <a:ext cx="135360" cy="14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38360" y="3055840"/>
                <a:ext cx="1710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14:cNvPr>
              <p14:cNvContentPartPr/>
              <p14:nvPr/>
            </p14:nvContentPartPr>
            <p14:xfrm>
              <a:off x="2609760" y="2813920"/>
              <a:ext cx="32040" cy="2257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91760" y="2796280"/>
                <a:ext cx="676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14:cNvPr>
              <p14:cNvContentPartPr/>
              <p14:nvPr/>
            </p14:nvContentPartPr>
            <p14:xfrm>
              <a:off x="2726040" y="2753080"/>
              <a:ext cx="37440" cy="266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708040" y="2735080"/>
                <a:ext cx="730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14:cNvPr>
              <p14:cNvContentPartPr/>
              <p14:nvPr/>
            </p14:nvContentPartPr>
            <p14:xfrm>
              <a:off x="2885160" y="2661280"/>
              <a:ext cx="326160" cy="5799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67520" y="2643640"/>
                <a:ext cx="36180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14:cNvPr>
              <p14:cNvContentPartPr/>
              <p14:nvPr/>
            </p14:nvContentPartPr>
            <p14:xfrm>
              <a:off x="2336520" y="2885200"/>
              <a:ext cx="144360" cy="175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318520" y="2867200"/>
                <a:ext cx="1800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14:cNvPr>
              <p14:cNvContentPartPr/>
              <p14:nvPr/>
            </p14:nvContentPartPr>
            <p14:xfrm>
              <a:off x="1411680" y="2651200"/>
              <a:ext cx="205200" cy="55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393680" y="2633560"/>
                <a:ext cx="24084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14:cNvPr>
              <p14:cNvContentPartPr/>
              <p14:nvPr/>
            </p14:nvContentPartPr>
            <p14:xfrm>
              <a:off x="1746120" y="2790520"/>
              <a:ext cx="355320" cy="337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728480" y="2772520"/>
                <a:ext cx="390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14:cNvPr>
              <p14:cNvContentPartPr/>
              <p14:nvPr/>
            </p14:nvContentPartPr>
            <p14:xfrm>
              <a:off x="3321840" y="2933800"/>
              <a:ext cx="266760" cy="1342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03840" y="2916160"/>
                <a:ext cx="302400" cy="16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16279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1111"/>
          <a:stretch/>
        </p:blipFill>
        <p:spPr>
          <a:xfrm>
            <a:off x="228599" y="152400"/>
            <a:ext cx="8589963" cy="2225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14:cNvPr>
              <p14:cNvContentPartPr/>
              <p14:nvPr/>
            </p14:nvContentPartPr>
            <p14:xfrm>
              <a:off x="3675360" y="2183560"/>
              <a:ext cx="520200" cy="340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360" y="2165920"/>
                <a:ext cx="55584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14:cNvPr>
              <p14:cNvContentPartPr/>
              <p14:nvPr/>
            </p14:nvContentPartPr>
            <p14:xfrm>
              <a:off x="5597760" y="2393440"/>
              <a:ext cx="137520" cy="4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0120" y="23758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14:cNvPr>
              <p14:cNvContentPartPr/>
              <p14:nvPr/>
            </p14:nvContentPartPr>
            <p14:xfrm>
              <a:off x="6891960" y="2144320"/>
              <a:ext cx="322920" cy="281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74320" y="2126680"/>
                <a:ext cx="3585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14:cNvPr>
              <p14:cNvContentPartPr/>
              <p14:nvPr/>
            </p14:nvContentPartPr>
            <p14:xfrm>
              <a:off x="3657000" y="2002480"/>
              <a:ext cx="294480" cy="110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39360" y="1984480"/>
                <a:ext cx="330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14:cNvPr>
              <p14:cNvContentPartPr/>
              <p14:nvPr/>
            </p14:nvContentPartPr>
            <p14:xfrm>
              <a:off x="4498320" y="2021560"/>
              <a:ext cx="928800" cy="599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80673" y="2003560"/>
                <a:ext cx="964454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14:cNvPr>
              <p14:cNvContentPartPr/>
              <p14:nvPr/>
            </p14:nvContentPartPr>
            <p14:xfrm>
              <a:off x="5881080" y="2041720"/>
              <a:ext cx="868680" cy="566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3080" y="2024080"/>
                <a:ext cx="90432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14:cNvPr>
              <p14:cNvContentPartPr/>
              <p14:nvPr/>
            </p14:nvContentPartPr>
            <p14:xfrm>
              <a:off x="7702320" y="1960360"/>
              <a:ext cx="347400" cy="65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84680" y="1942720"/>
                <a:ext cx="3830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14:cNvPr>
              <p14:cNvContentPartPr/>
              <p14:nvPr/>
            </p14:nvContentPartPr>
            <p14:xfrm>
              <a:off x="528960" y="2915440"/>
              <a:ext cx="232920" cy="27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1320" y="2897440"/>
                <a:ext cx="2685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14:cNvPr>
              <p14:cNvContentPartPr/>
              <p14:nvPr/>
            </p14:nvContentPartPr>
            <p14:xfrm>
              <a:off x="517800" y="2672440"/>
              <a:ext cx="226080" cy="111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0160" y="2654800"/>
                <a:ext cx="2617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14:cNvPr>
              <p14:cNvContentPartPr/>
              <p14:nvPr/>
            </p14:nvContentPartPr>
            <p14:xfrm>
              <a:off x="1060680" y="2956120"/>
              <a:ext cx="179640" cy="20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2680" y="2938480"/>
                <a:ext cx="215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14:cNvPr>
              <p14:cNvContentPartPr/>
              <p14:nvPr/>
            </p14:nvContentPartPr>
            <p14:xfrm>
              <a:off x="1056360" y="3073840"/>
              <a:ext cx="135360" cy="14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38360" y="3055840"/>
                <a:ext cx="1710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14:cNvPr>
              <p14:cNvContentPartPr/>
              <p14:nvPr/>
            </p14:nvContentPartPr>
            <p14:xfrm>
              <a:off x="2609760" y="2813920"/>
              <a:ext cx="32040" cy="2257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91760" y="2796280"/>
                <a:ext cx="676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14:cNvPr>
              <p14:cNvContentPartPr/>
              <p14:nvPr/>
            </p14:nvContentPartPr>
            <p14:xfrm>
              <a:off x="2726040" y="2753080"/>
              <a:ext cx="37440" cy="266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08040" y="2735080"/>
                <a:ext cx="730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14:cNvPr>
              <p14:cNvContentPartPr/>
              <p14:nvPr/>
            </p14:nvContentPartPr>
            <p14:xfrm>
              <a:off x="2885160" y="2661280"/>
              <a:ext cx="326160" cy="5799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67520" y="2643640"/>
                <a:ext cx="36180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14:cNvPr>
              <p14:cNvContentPartPr/>
              <p14:nvPr/>
            </p14:nvContentPartPr>
            <p14:xfrm>
              <a:off x="2336520" y="2885200"/>
              <a:ext cx="144360" cy="175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318520" y="2867200"/>
                <a:ext cx="1800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14:cNvPr>
              <p14:cNvContentPartPr/>
              <p14:nvPr/>
            </p14:nvContentPartPr>
            <p14:xfrm>
              <a:off x="1411680" y="2651200"/>
              <a:ext cx="205200" cy="55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80" y="2633560"/>
                <a:ext cx="24084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14:cNvPr>
              <p14:cNvContentPartPr/>
              <p14:nvPr/>
            </p14:nvContentPartPr>
            <p14:xfrm>
              <a:off x="1746120" y="2790520"/>
              <a:ext cx="355320" cy="337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728480" y="2772520"/>
                <a:ext cx="390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14:cNvPr>
              <p14:cNvContentPartPr/>
              <p14:nvPr/>
            </p14:nvContentPartPr>
            <p14:xfrm>
              <a:off x="3321840" y="2933800"/>
              <a:ext cx="266760" cy="1342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303840" y="2916160"/>
                <a:ext cx="3024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CD2AC39-279F-4BF9-ACF0-03E66A076A87}"/>
                  </a:ext>
                </a:extLst>
              </p14:cNvPr>
              <p14:cNvContentPartPr/>
              <p14:nvPr/>
            </p14:nvContentPartPr>
            <p14:xfrm>
              <a:off x="4195920" y="2788720"/>
              <a:ext cx="803520" cy="43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CD2AC39-279F-4BF9-ACF0-03E66A076A8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77920" y="2771080"/>
                <a:ext cx="83916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EB8E95-F3C8-441B-AC3A-311D0CD1B93B}"/>
                  </a:ext>
                </a:extLst>
              </p14:cNvPr>
              <p14:cNvContentPartPr/>
              <p14:nvPr/>
            </p14:nvContentPartPr>
            <p14:xfrm>
              <a:off x="1278840" y="3636880"/>
              <a:ext cx="450360" cy="315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EB8E95-F3C8-441B-AC3A-311D0CD1B93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60840" y="3619240"/>
                <a:ext cx="4860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9AC50FC-4DB0-4C4F-92BC-FCB12D523853}"/>
                  </a:ext>
                </a:extLst>
              </p14:cNvPr>
              <p14:cNvContentPartPr/>
              <p14:nvPr/>
            </p14:nvContentPartPr>
            <p14:xfrm>
              <a:off x="1858800" y="3744520"/>
              <a:ext cx="198360" cy="43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9AC50FC-4DB0-4C4F-92BC-FCB12D5238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40800" y="3726880"/>
                <a:ext cx="234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0882A22-F528-4AEA-8545-9369E7FABC4A}"/>
                  </a:ext>
                </a:extLst>
              </p14:cNvPr>
              <p14:cNvContentPartPr/>
              <p14:nvPr/>
            </p14:nvContentPartPr>
            <p14:xfrm>
              <a:off x="1889400" y="3830200"/>
              <a:ext cx="153720" cy="10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0882A22-F528-4AEA-8545-9369E7FABC4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71760" y="3812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795F038-F598-4D6A-BE6D-E8228A36E247}"/>
                  </a:ext>
                </a:extLst>
              </p14:cNvPr>
              <p14:cNvContentPartPr/>
              <p14:nvPr/>
            </p14:nvContentPartPr>
            <p14:xfrm>
              <a:off x="2224920" y="3447880"/>
              <a:ext cx="128880" cy="67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795F038-F598-4D6A-BE6D-E8228A36E24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206920" y="3429880"/>
                <a:ext cx="16452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DF10765-D781-4227-9607-8751BABA574E}"/>
                  </a:ext>
                </a:extLst>
              </p14:cNvPr>
              <p14:cNvContentPartPr/>
              <p14:nvPr/>
            </p14:nvContentPartPr>
            <p14:xfrm>
              <a:off x="2580240" y="3466600"/>
              <a:ext cx="193680" cy="691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DF10765-D781-4227-9607-8751BABA574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62600" y="3448960"/>
                <a:ext cx="2293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493650F-317B-4D3E-9361-C6143F6E873F}"/>
                  </a:ext>
                </a:extLst>
              </p14:cNvPr>
              <p14:cNvContentPartPr/>
              <p14:nvPr/>
            </p14:nvContentPartPr>
            <p14:xfrm>
              <a:off x="2192880" y="3636880"/>
              <a:ext cx="557640" cy="275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493650F-317B-4D3E-9361-C6143F6E87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5240" y="3619240"/>
                <a:ext cx="593280" cy="31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6248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1111"/>
          <a:stretch/>
        </p:blipFill>
        <p:spPr>
          <a:xfrm>
            <a:off x="228599" y="152400"/>
            <a:ext cx="8589963" cy="2225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14:cNvPr>
              <p14:cNvContentPartPr/>
              <p14:nvPr/>
            </p14:nvContentPartPr>
            <p14:xfrm>
              <a:off x="3675360" y="2183560"/>
              <a:ext cx="520200" cy="340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360" y="2165920"/>
                <a:ext cx="55584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14:cNvPr>
              <p14:cNvContentPartPr/>
              <p14:nvPr/>
            </p14:nvContentPartPr>
            <p14:xfrm>
              <a:off x="5597760" y="2393440"/>
              <a:ext cx="137520" cy="4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0120" y="23758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14:cNvPr>
              <p14:cNvContentPartPr/>
              <p14:nvPr/>
            </p14:nvContentPartPr>
            <p14:xfrm>
              <a:off x="6891960" y="2144320"/>
              <a:ext cx="322920" cy="281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74320" y="2126680"/>
                <a:ext cx="3585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14:cNvPr>
              <p14:cNvContentPartPr/>
              <p14:nvPr/>
            </p14:nvContentPartPr>
            <p14:xfrm>
              <a:off x="3657000" y="2002480"/>
              <a:ext cx="294480" cy="110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39360" y="1984480"/>
                <a:ext cx="330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14:cNvPr>
              <p14:cNvContentPartPr/>
              <p14:nvPr/>
            </p14:nvContentPartPr>
            <p14:xfrm>
              <a:off x="4498320" y="2021560"/>
              <a:ext cx="928800" cy="599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80673" y="2003560"/>
                <a:ext cx="964454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14:cNvPr>
              <p14:cNvContentPartPr/>
              <p14:nvPr/>
            </p14:nvContentPartPr>
            <p14:xfrm>
              <a:off x="5881080" y="2041720"/>
              <a:ext cx="868680" cy="566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3080" y="2024080"/>
                <a:ext cx="90432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14:cNvPr>
              <p14:cNvContentPartPr/>
              <p14:nvPr/>
            </p14:nvContentPartPr>
            <p14:xfrm>
              <a:off x="7702320" y="1960360"/>
              <a:ext cx="347400" cy="65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84680" y="1942720"/>
                <a:ext cx="3830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14:cNvPr>
              <p14:cNvContentPartPr/>
              <p14:nvPr/>
            </p14:nvContentPartPr>
            <p14:xfrm>
              <a:off x="528960" y="2915440"/>
              <a:ext cx="232920" cy="27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1320" y="2897440"/>
                <a:ext cx="2685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14:cNvPr>
              <p14:cNvContentPartPr/>
              <p14:nvPr/>
            </p14:nvContentPartPr>
            <p14:xfrm>
              <a:off x="517800" y="2672440"/>
              <a:ext cx="226080" cy="111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0160" y="2654800"/>
                <a:ext cx="2617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14:cNvPr>
              <p14:cNvContentPartPr/>
              <p14:nvPr/>
            </p14:nvContentPartPr>
            <p14:xfrm>
              <a:off x="1060680" y="2956120"/>
              <a:ext cx="179640" cy="20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2680" y="2938480"/>
                <a:ext cx="215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14:cNvPr>
              <p14:cNvContentPartPr/>
              <p14:nvPr/>
            </p14:nvContentPartPr>
            <p14:xfrm>
              <a:off x="1056360" y="3073840"/>
              <a:ext cx="135360" cy="14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38360" y="3055840"/>
                <a:ext cx="1710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14:cNvPr>
              <p14:cNvContentPartPr/>
              <p14:nvPr/>
            </p14:nvContentPartPr>
            <p14:xfrm>
              <a:off x="2609760" y="2813920"/>
              <a:ext cx="32040" cy="2257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91760" y="2796280"/>
                <a:ext cx="676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14:cNvPr>
              <p14:cNvContentPartPr/>
              <p14:nvPr/>
            </p14:nvContentPartPr>
            <p14:xfrm>
              <a:off x="2726040" y="2753080"/>
              <a:ext cx="37440" cy="266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08040" y="2735080"/>
                <a:ext cx="730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14:cNvPr>
              <p14:cNvContentPartPr/>
              <p14:nvPr/>
            </p14:nvContentPartPr>
            <p14:xfrm>
              <a:off x="2885160" y="2661280"/>
              <a:ext cx="326160" cy="5799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67520" y="2643640"/>
                <a:ext cx="36180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14:cNvPr>
              <p14:cNvContentPartPr/>
              <p14:nvPr/>
            </p14:nvContentPartPr>
            <p14:xfrm>
              <a:off x="2336520" y="2885200"/>
              <a:ext cx="144360" cy="175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318520" y="2867200"/>
                <a:ext cx="1800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14:cNvPr>
              <p14:cNvContentPartPr/>
              <p14:nvPr/>
            </p14:nvContentPartPr>
            <p14:xfrm>
              <a:off x="1411680" y="2651200"/>
              <a:ext cx="205200" cy="55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80" y="2633560"/>
                <a:ext cx="24084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14:cNvPr>
              <p14:cNvContentPartPr/>
              <p14:nvPr/>
            </p14:nvContentPartPr>
            <p14:xfrm>
              <a:off x="1746120" y="2790520"/>
              <a:ext cx="355320" cy="337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728480" y="2772520"/>
                <a:ext cx="390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14:cNvPr>
              <p14:cNvContentPartPr/>
              <p14:nvPr/>
            </p14:nvContentPartPr>
            <p14:xfrm>
              <a:off x="3321840" y="2933800"/>
              <a:ext cx="266760" cy="1342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303840" y="2916160"/>
                <a:ext cx="3024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CD2AC39-279F-4BF9-ACF0-03E66A076A87}"/>
                  </a:ext>
                </a:extLst>
              </p14:cNvPr>
              <p14:cNvContentPartPr/>
              <p14:nvPr/>
            </p14:nvContentPartPr>
            <p14:xfrm>
              <a:off x="4195920" y="2788720"/>
              <a:ext cx="803520" cy="43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CD2AC39-279F-4BF9-ACF0-03E66A076A8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77920" y="2771080"/>
                <a:ext cx="83916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EB8E95-F3C8-441B-AC3A-311D0CD1B93B}"/>
                  </a:ext>
                </a:extLst>
              </p14:cNvPr>
              <p14:cNvContentPartPr/>
              <p14:nvPr/>
            </p14:nvContentPartPr>
            <p14:xfrm>
              <a:off x="1278840" y="3636880"/>
              <a:ext cx="450360" cy="315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EB8E95-F3C8-441B-AC3A-311D0CD1B93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60840" y="3619240"/>
                <a:ext cx="4860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9AC50FC-4DB0-4C4F-92BC-FCB12D523853}"/>
                  </a:ext>
                </a:extLst>
              </p14:cNvPr>
              <p14:cNvContentPartPr/>
              <p14:nvPr/>
            </p14:nvContentPartPr>
            <p14:xfrm>
              <a:off x="1858800" y="3744520"/>
              <a:ext cx="198360" cy="43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9AC50FC-4DB0-4C4F-92BC-FCB12D5238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40800" y="3726880"/>
                <a:ext cx="234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0882A22-F528-4AEA-8545-9369E7FABC4A}"/>
                  </a:ext>
                </a:extLst>
              </p14:cNvPr>
              <p14:cNvContentPartPr/>
              <p14:nvPr/>
            </p14:nvContentPartPr>
            <p14:xfrm>
              <a:off x="1889400" y="3830200"/>
              <a:ext cx="153720" cy="10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0882A22-F528-4AEA-8545-9369E7FABC4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71760" y="3812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795F038-F598-4D6A-BE6D-E8228A36E247}"/>
                  </a:ext>
                </a:extLst>
              </p14:cNvPr>
              <p14:cNvContentPartPr/>
              <p14:nvPr/>
            </p14:nvContentPartPr>
            <p14:xfrm>
              <a:off x="2224920" y="3447880"/>
              <a:ext cx="128880" cy="67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795F038-F598-4D6A-BE6D-E8228A36E24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206920" y="3429880"/>
                <a:ext cx="16452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DF10765-D781-4227-9607-8751BABA574E}"/>
                  </a:ext>
                </a:extLst>
              </p14:cNvPr>
              <p14:cNvContentPartPr/>
              <p14:nvPr/>
            </p14:nvContentPartPr>
            <p14:xfrm>
              <a:off x="2580240" y="3466600"/>
              <a:ext cx="193680" cy="691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DF10765-D781-4227-9607-8751BABA574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62600" y="3448960"/>
                <a:ext cx="2293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493650F-317B-4D3E-9361-C6143F6E873F}"/>
                  </a:ext>
                </a:extLst>
              </p14:cNvPr>
              <p14:cNvContentPartPr/>
              <p14:nvPr/>
            </p14:nvContentPartPr>
            <p14:xfrm>
              <a:off x="2192880" y="3636880"/>
              <a:ext cx="557640" cy="275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493650F-317B-4D3E-9361-C6143F6E87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5240" y="3619240"/>
                <a:ext cx="5932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2872A25-F074-4BB8-9E86-D685B21D2DC0}"/>
                  </a:ext>
                </a:extLst>
              </p14:cNvPr>
              <p14:cNvContentPartPr/>
              <p14:nvPr/>
            </p14:nvContentPartPr>
            <p14:xfrm>
              <a:off x="3362520" y="3596200"/>
              <a:ext cx="324360" cy="28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2872A25-F074-4BB8-9E86-D685B21D2DC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344860" y="3578560"/>
                <a:ext cx="3600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56591EF-42DE-4FBB-9AFA-6121CB7A7873}"/>
                  </a:ext>
                </a:extLst>
              </p14:cNvPr>
              <p14:cNvContentPartPr/>
              <p14:nvPr/>
            </p14:nvContentPartPr>
            <p14:xfrm>
              <a:off x="4005120" y="3626440"/>
              <a:ext cx="642960" cy="261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56591EF-42DE-4FBB-9AFA-6121CB7A78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987120" y="3608800"/>
                <a:ext cx="6786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BF33F80-895C-4788-853B-05E21978B2F0}"/>
                  </a:ext>
                </a:extLst>
              </p14:cNvPr>
              <p14:cNvContentPartPr/>
              <p14:nvPr/>
            </p14:nvContentPartPr>
            <p14:xfrm>
              <a:off x="5770560" y="3728320"/>
              <a:ext cx="122040" cy="4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BF33F80-895C-4788-853B-05E21978B2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52920" y="3710680"/>
                <a:ext cx="1576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2463CC7-C4D2-4649-9E85-8A6A0D67F3BA}"/>
                  </a:ext>
                </a:extLst>
              </p14:cNvPr>
              <p14:cNvContentPartPr/>
              <p14:nvPr/>
            </p14:nvContentPartPr>
            <p14:xfrm>
              <a:off x="4766160" y="3428440"/>
              <a:ext cx="869040" cy="5756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2463CC7-C4D2-4649-9E85-8A6A0D67F3B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748160" y="3410440"/>
                <a:ext cx="90468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B090183-3FF3-43F6-8150-FBFAF8C7A59B}"/>
                  </a:ext>
                </a:extLst>
              </p14:cNvPr>
              <p14:cNvContentPartPr/>
              <p14:nvPr/>
            </p14:nvContentPartPr>
            <p14:xfrm>
              <a:off x="6044520" y="3449680"/>
              <a:ext cx="704160" cy="533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B090183-3FF3-43F6-8150-FBFAF8C7A59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026529" y="3431680"/>
                <a:ext cx="739782" cy="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4D00C0E-28DA-4134-ABEF-AA8E802A5D0A}"/>
                  </a:ext>
                </a:extLst>
              </p14:cNvPr>
              <p14:cNvContentPartPr/>
              <p14:nvPr/>
            </p14:nvContentPartPr>
            <p14:xfrm>
              <a:off x="6884400" y="3475600"/>
              <a:ext cx="711720" cy="505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4D00C0E-28DA-4134-ABEF-AA8E802A5D0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866751" y="3457600"/>
                <a:ext cx="747378" cy="5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03E07BB-4683-4F76-83FE-5250E5F41931}"/>
                  </a:ext>
                </a:extLst>
              </p14:cNvPr>
              <p14:cNvContentPartPr/>
              <p14:nvPr/>
            </p14:nvContentPartPr>
            <p14:xfrm>
              <a:off x="7710960" y="3464080"/>
              <a:ext cx="649800" cy="5961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03E07BB-4683-4F76-83FE-5250E5F4193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692970" y="3446451"/>
                <a:ext cx="685420" cy="631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8DC14979-2F28-4B82-97AB-F4E31B16A2FA}"/>
                  </a:ext>
                </a:extLst>
              </p14:cNvPr>
              <p14:cNvContentPartPr/>
              <p14:nvPr/>
            </p14:nvContentPartPr>
            <p14:xfrm>
              <a:off x="8479920" y="3596200"/>
              <a:ext cx="279000" cy="2952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8DC14979-2F28-4B82-97AB-F4E31B16A2F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461920" y="3578538"/>
                <a:ext cx="314640" cy="3308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451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14:cNvPr>
              <p14:cNvContentPartPr/>
              <p14:nvPr/>
            </p14:nvContentPartPr>
            <p14:xfrm>
              <a:off x="416280" y="822760"/>
              <a:ext cx="2010960" cy="577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280" y="805120"/>
                <a:ext cx="204660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14:cNvPr>
              <p14:cNvContentPartPr/>
              <p14:nvPr/>
            </p14:nvContentPartPr>
            <p14:xfrm>
              <a:off x="3398880" y="853000"/>
              <a:ext cx="34920" cy="39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1240" y="835000"/>
                <a:ext cx="70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14:cNvPr>
              <p14:cNvContentPartPr/>
              <p14:nvPr/>
            </p14:nvContentPartPr>
            <p14:xfrm>
              <a:off x="3644040" y="792160"/>
              <a:ext cx="876240" cy="54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6400" y="774520"/>
                <a:ext cx="911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14:cNvPr>
              <p14:cNvContentPartPr/>
              <p14:nvPr/>
            </p14:nvContentPartPr>
            <p14:xfrm>
              <a:off x="2801640" y="891880"/>
              <a:ext cx="419400" cy="371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985" y="874240"/>
                <a:ext cx="455071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14:cNvPr>
              <p14:cNvContentPartPr/>
              <p14:nvPr/>
            </p14:nvContentPartPr>
            <p14:xfrm>
              <a:off x="4774800" y="130480"/>
              <a:ext cx="271080" cy="1009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57160" y="112840"/>
                <a:ext cx="30672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14:cNvPr>
              <p14:cNvContentPartPr/>
              <p14:nvPr/>
            </p14:nvContentPartPr>
            <p14:xfrm>
              <a:off x="6295440" y="497320"/>
              <a:ext cx="160560" cy="401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7440" y="479680"/>
                <a:ext cx="1962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14:cNvPr>
              <p14:cNvContentPartPr/>
              <p14:nvPr/>
            </p14:nvContentPartPr>
            <p14:xfrm>
              <a:off x="5892240" y="507760"/>
              <a:ext cx="112320" cy="2710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4543" y="489760"/>
                <a:ext cx="148075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14:cNvPr>
              <p14:cNvContentPartPr/>
              <p14:nvPr/>
            </p14:nvContentPartPr>
            <p14:xfrm>
              <a:off x="5180880" y="507760"/>
              <a:ext cx="598320" cy="351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63229" y="489760"/>
                <a:ext cx="633981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14:cNvPr>
              <p14:cNvContentPartPr/>
              <p14:nvPr/>
            </p14:nvContentPartPr>
            <p14:xfrm>
              <a:off x="7142160" y="1117600"/>
              <a:ext cx="1562040" cy="540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24520" y="1099600"/>
                <a:ext cx="159768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14:cNvPr>
              <p14:cNvContentPartPr/>
              <p14:nvPr/>
            </p14:nvContentPartPr>
            <p14:xfrm>
              <a:off x="5455560" y="1007080"/>
              <a:ext cx="1482840" cy="437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7920" y="989080"/>
                <a:ext cx="1518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14:cNvPr>
              <p14:cNvContentPartPr/>
              <p14:nvPr/>
            </p14:nvContentPartPr>
            <p14:xfrm>
              <a:off x="4519560" y="2044960"/>
              <a:ext cx="569160" cy="475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01560" y="2026960"/>
                <a:ext cx="60480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14:cNvPr>
              <p14:cNvContentPartPr/>
              <p14:nvPr/>
            </p14:nvContentPartPr>
            <p14:xfrm>
              <a:off x="3200160" y="2155840"/>
              <a:ext cx="994320" cy="445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82160" y="2137840"/>
                <a:ext cx="102996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14:cNvPr>
              <p14:cNvContentPartPr/>
              <p14:nvPr/>
            </p14:nvContentPartPr>
            <p14:xfrm>
              <a:off x="2343360" y="2163400"/>
              <a:ext cx="684360" cy="449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25711" y="2145746"/>
                <a:ext cx="720019" cy="485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14:cNvPr>
              <p14:cNvContentPartPr/>
              <p14:nvPr/>
            </p14:nvContentPartPr>
            <p14:xfrm>
              <a:off x="1350120" y="2214520"/>
              <a:ext cx="700560" cy="43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2480" y="2196880"/>
                <a:ext cx="73620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14:cNvPr>
              <p14:cNvContentPartPr/>
              <p14:nvPr/>
            </p14:nvContentPartPr>
            <p14:xfrm>
              <a:off x="5313360" y="2102920"/>
              <a:ext cx="727200" cy="42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95369" y="2084920"/>
                <a:ext cx="762822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14:cNvPr>
              <p14:cNvContentPartPr/>
              <p14:nvPr/>
            </p14:nvContentPartPr>
            <p14:xfrm>
              <a:off x="6374280" y="2102920"/>
              <a:ext cx="1530000" cy="586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56280" y="2084920"/>
                <a:ext cx="156564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14:cNvPr>
              <p14:cNvContentPartPr/>
              <p14:nvPr/>
            </p14:nvContentPartPr>
            <p14:xfrm>
              <a:off x="630120" y="3088240"/>
              <a:ext cx="30240" cy="1861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2120" y="3070240"/>
                <a:ext cx="658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14:cNvPr>
              <p14:cNvContentPartPr/>
              <p14:nvPr/>
            </p14:nvContentPartPr>
            <p14:xfrm>
              <a:off x="619320" y="2854600"/>
              <a:ext cx="36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1320" y="283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14:cNvPr>
              <p14:cNvContentPartPr/>
              <p14:nvPr/>
            </p14:nvContentPartPr>
            <p14:xfrm>
              <a:off x="792120" y="3107680"/>
              <a:ext cx="284400" cy="163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74120" y="3089680"/>
                <a:ext cx="3200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14:cNvPr>
              <p14:cNvContentPartPr/>
              <p14:nvPr/>
            </p14:nvContentPartPr>
            <p14:xfrm>
              <a:off x="1645680" y="2957560"/>
              <a:ext cx="1646280" cy="4946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27680" y="2939573"/>
                <a:ext cx="1681920" cy="530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14:cNvPr>
              <p14:cNvContentPartPr/>
              <p14:nvPr/>
            </p14:nvContentPartPr>
            <p14:xfrm>
              <a:off x="751440" y="3687640"/>
              <a:ext cx="359280" cy="347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3440" y="3670000"/>
                <a:ext cx="39492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14:cNvPr>
              <p14:cNvContentPartPr/>
              <p14:nvPr/>
            </p14:nvContentPartPr>
            <p14:xfrm>
              <a:off x="1594560" y="3519160"/>
              <a:ext cx="1335960" cy="514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76920" y="3501160"/>
                <a:ext cx="137160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14:cNvPr>
              <p14:cNvContentPartPr/>
              <p14:nvPr/>
            </p14:nvContentPartPr>
            <p14:xfrm>
              <a:off x="3271080" y="3728320"/>
              <a:ext cx="182880" cy="2340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53440" y="3710680"/>
                <a:ext cx="2185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14:cNvPr>
              <p14:cNvContentPartPr/>
              <p14:nvPr/>
            </p14:nvContentPartPr>
            <p14:xfrm>
              <a:off x="3699120" y="3439600"/>
              <a:ext cx="1262160" cy="5104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81120" y="3421613"/>
                <a:ext cx="1297800" cy="546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14:cNvPr>
              <p14:cNvContentPartPr/>
              <p14:nvPr/>
            </p14:nvContentPartPr>
            <p14:xfrm>
              <a:off x="5313360" y="3541840"/>
              <a:ext cx="359640" cy="3049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95360" y="3524200"/>
                <a:ext cx="3952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14:cNvPr>
              <p14:cNvContentPartPr/>
              <p14:nvPr/>
            </p14:nvContentPartPr>
            <p14:xfrm>
              <a:off x="5871360" y="3532480"/>
              <a:ext cx="895320" cy="24588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853720" y="3514480"/>
                <a:ext cx="930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14:cNvPr>
              <p14:cNvContentPartPr/>
              <p14:nvPr/>
            </p14:nvContentPartPr>
            <p14:xfrm>
              <a:off x="6989880" y="3626440"/>
              <a:ext cx="113040" cy="3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71880" y="3608800"/>
                <a:ext cx="148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14:cNvPr>
              <p14:cNvContentPartPr/>
              <p14:nvPr/>
            </p14:nvContentPartPr>
            <p14:xfrm>
              <a:off x="6999960" y="3689440"/>
              <a:ext cx="118440" cy="190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981960" y="3671440"/>
                <a:ext cx="1540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14:cNvPr>
              <p14:cNvContentPartPr/>
              <p14:nvPr/>
            </p14:nvContentPartPr>
            <p14:xfrm>
              <a:off x="7320360" y="3413320"/>
              <a:ext cx="442080" cy="3024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02360" y="3395680"/>
                <a:ext cx="4777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14:cNvPr>
              <p14:cNvContentPartPr/>
              <p14:nvPr/>
            </p14:nvContentPartPr>
            <p14:xfrm>
              <a:off x="7841280" y="3626440"/>
              <a:ext cx="12600" cy="439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23640" y="3608800"/>
                <a:ext cx="482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14:cNvPr>
              <p14:cNvContentPartPr/>
              <p14:nvPr/>
            </p14:nvContentPartPr>
            <p14:xfrm>
              <a:off x="7873680" y="3494320"/>
              <a:ext cx="360" cy="1260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856040" y="3476680"/>
                <a:ext cx="36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14:cNvPr>
              <p14:cNvContentPartPr/>
              <p14:nvPr/>
            </p14:nvContentPartPr>
            <p14:xfrm>
              <a:off x="7914000" y="3626080"/>
              <a:ext cx="113040" cy="5184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896360" y="3608440"/>
                <a:ext cx="1486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14:cNvPr>
              <p14:cNvContentPartPr/>
              <p14:nvPr/>
            </p14:nvContentPartPr>
            <p14:xfrm>
              <a:off x="8645880" y="3835960"/>
              <a:ext cx="210600" cy="3247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628240" y="3817960"/>
                <a:ext cx="246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14:cNvPr>
              <p14:cNvContentPartPr/>
              <p14:nvPr/>
            </p14:nvContentPartPr>
            <p14:xfrm>
              <a:off x="7568760" y="3780880"/>
              <a:ext cx="987480" cy="39384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51120" y="3763240"/>
                <a:ext cx="10231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14:cNvPr>
              <p14:cNvContentPartPr/>
              <p14:nvPr/>
            </p14:nvContentPartPr>
            <p14:xfrm>
              <a:off x="8128200" y="3443920"/>
              <a:ext cx="567360" cy="24552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110211" y="3425946"/>
                <a:ext cx="602977" cy="281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30D176-217A-4018-9FC4-B9F75A1349B5}"/>
                  </a:ext>
                </a:extLst>
              </p14:cNvPr>
              <p14:cNvContentPartPr/>
              <p14:nvPr/>
            </p14:nvContentPartPr>
            <p14:xfrm>
              <a:off x="761880" y="4225840"/>
              <a:ext cx="305280" cy="386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30D176-217A-4018-9FC4-B9F75A1349B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43880" y="4208184"/>
                <a:ext cx="340920" cy="422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0AA7FB8-2F93-46AC-A9BE-70EBFFEB1AF6}"/>
                  </a:ext>
                </a:extLst>
              </p14:cNvPr>
              <p14:cNvContentPartPr/>
              <p14:nvPr/>
            </p14:nvContentPartPr>
            <p14:xfrm>
              <a:off x="1371000" y="4273360"/>
              <a:ext cx="240480" cy="298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0AA7FB8-2F93-46AC-A9BE-70EBFFEB1AF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353360" y="4255720"/>
                <a:ext cx="27612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353D60F-7EA5-4FEF-B04A-CE98F73CB140}"/>
                  </a:ext>
                </a:extLst>
              </p14:cNvPr>
              <p14:cNvContentPartPr/>
              <p14:nvPr/>
            </p14:nvContentPartPr>
            <p14:xfrm>
              <a:off x="1698240" y="4409080"/>
              <a:ext cx="110160" cy="154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353D60F-7EA5-4FEF-B04A-CE98F73CB14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680600" y="4391440"/>
                <a:ext cx="1458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6541006-5E4D-4C65-B5FB-82B1E9C846F3}"/>
                  </a:ext>
                </a:extLst>
              </p14:cNvPr>
              <p14:cNvContentPartPr/>
              <p14:nvPr/>
            </p14:nvContentPartPr>
            <p14:xfrm>
              <a:off x="2125560" y="4266880"/>
              <a:ext cx="667440" cy="317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6541006-5E4D-4C65-B5FB-82B1E9C846F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07560" y="4248880"/>
                <a:ext cx="7030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A5DB74-4B17-4834-9F6F-F3568003892D}"/>
                  </a:ext>
                </a:extLst>
              </p14:cNvPr>
              <p14:cNvContentPartPr/>
              <p14:nvPr/>
            </p14:nvContentPartPr>
            <p14:xfrm>
              <a:off x="3055440" y="4175800"/>
              <a:ext cx="734040" cy="395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A5DB74-4B17-4834-9F6F-F3568003892D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037440" y="4158160"/>
                <a:ext cx="76968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D8482AE-D431-41CB-AFA1-478C6469EB75}"/>
                  </a:ext>
                </a:extLst>
              </p14:cNvPr>
              <p14:cNvContentPartPr/>
              <p14:nvPr/>
            </p14:nvContentPartPr>
            <p14:xfrm>
              <a:off x="4062360" y="4195600"/>
              <a:ext cx="906120" cy="3459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D8482AE-D431-41CB-AFA1-478C6469EB7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044360" y="4177960"/>
                <a:ext cx="94176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CCBEE-93F7-4B73-BE76-49924CCA4371}"/>
                  </a:ext>
                </a:extLst>
              </p14:cNvPr>
              <p14:cNvContentPartPr/>
              <p14:nvPr/>
            </p14:nvContentPartPr>
            <p14:xfrm>
              <a:off x="5313360" y="4197760"/>
              <a:ext cx="353160" cy="2793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CCBEE-93F7-4B73-BE76-49924CCA437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295360" y="4180120"/>
                <a:ext cx="38880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66E3DFB-0C6D-442F-8567-812D23F81595}"/>
                  </a:ext>
                </a:extLst>
              </p14:cNvPr>
              <p14:cNvContentPartPr/>
              <p14:nvPr/>
            </p14:nvContentPartPr>
            <p14:xfrm>
              <a:off x="5933280" y="4098040"/>
              <a:ext cx="1289880" cy="5680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66E3DFB-0C6D-442F-8567-812D23F81595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915635" y="4080400"/>
                <a:ext cx="1325530" cy="60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51253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1111"/>
          <a:stretch/>
        </p:blipFill>
        <p:spPr>
          <a:xfrm>
            <a:off x="228599" y="152400"/>
            <a:ext cx="8589963" cy="2225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14:cNvPr>
              <p14:cNvContentPartPr/>
              <p14:nvPr/>
            </p14:nvContentPartPr>
            <p14:xfrm>
              <a:off x="3675360" y="2183560"/>
              <a:ext cx="520200" cy="340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360" y="2165920"/>
                <a:ext cx="55584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14:cNvPr>
              <p14:cNvContentPartPr/>
              <p14:nvPr/>
            </p14:nvContentPartPr>
            <p14:xfrm>
              <a:off x="5597760" y="2393440"/>
              <a:ext cx="137520" cy="4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0120" y="23758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14:cNvPr>
              <p14:cNvContentPartPr/>
              <p14:nvPr/>
            </p14:nvContentPartPr>
            <p14:xfrm>
              <a:off x="6891960" y="2144320"/>
              <a:ext cx="322920" cy="281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74320" y="2126680"/>
                <a:ext cx="3585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14:cNvPr>
              <p14:cNvContentPartPr/>
              <p14:nvPr/>
            </p14:nvContentPartPr>
            <p14:xfrm>
              <a:off x="3657000" y="2002480"/>
              <a:ext cx="294480" cy="110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39360" y="1984480"/>
                <a:ext cx="330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14:cNvPr>
              <p14:cNvContentPartPr/>
              <p14:nvPr/>
            </p14:nvContentPartPr>
            <p14:xfrm>
              <a:off x="4498320" y="2021560"/>
              <a:ext cx="928800" cy="599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80673" y="2003560"/>
                <a:ext cx="964454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14:cNvPr>
              <p14:cNvContentPartPr/>
              <p14:nvPr/>
            </p14:nvContentPartPr>
            <p14:xfrm>
              <a:off x="5881080" y="2041720"/>
              <a:ext cx="868680" cy="566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3080" y="2024080"/>
                <a:ext cx="90432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14:cNvPr>
              <p14:cNvContentPartPr/>
              <p14:nvPr/>
            </p14:nvContentPartPr>
            <p14:xfrm>
              <a:off x="7702320" y="1960360"/>
              <a:ext cx="347400" cy="65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84680" y="1942720"/>
                <a:ext cx="3830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14:cNvPr>
              <p14:cNvContentPartPr/>
              <p14:nvPr/>
            </p14:nvContentPartPr>
            <p14:xfrm>
              <a:off x="528960" y="2915440"/>
              <a:ext cx="232920" cy="27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1320" y="2897440"/>
                <a:ext cx="2685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14:cNvPr>
              <p14:cNvContentPartPr/>
              <p14:nvPr/>
            </p14:nvContentPartPr>
            <p14:xfrm>
              <a:off x="517800" y="2672440"/>
              <a:ext cx="226080" cy="111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0160" y="2654800"/>
                <a:ext cx="2617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14:cNvPr>
              <p14:cNvContentPartPr/>
              <p14:nvPr/>
            </p14:nvContentPartPr>
            <p14:xfrm>
              <a:off x="1060680" y="2956120"/>
              <a:ext cx="179640" cy="20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2680" y="2938480"/>
                <a:ext cx="215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14:cNvPr>
              <p14:cNvContentPartPr/>
              <p14:nvPr/>
            </p14:nvContentPartPr>
            <p14:xfrm>
              <a:off x="1056360" y="3073840"/>
              <a:ext cx="135360" cy="14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38360" y="3055840"/>
                <a:ext cx="1710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14:cNvPr>
              <p14:cNvContentPartPr/>
              <p14:nvPr/>
            </p14:nvContentPartPr>
            <p14:xfrm>
              <a:off x="2609760" y="2813920"/>
              <a:ext cx="32040" cy="2257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91760" y="2796280"/>
                <a:ext cx="676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14:cNvPr>
              <p14:cNvContentPartPr/>
              <p14:nvPr/>
            </p14:nvContentPartPr>
            <p14:xfrm>
              <a:off x="2726040" y="2753080"/>
              <a:ext cx="37440" cy="266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08040" y="2735080"/>
                <a:ext cx="730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14:cNvPr>
              <p14:cNvContentPartPr/>
              <p14:nvPr/>
            </p14:nvContentPartPr>
            <p14:xfrm>
              <a:off x="2885160" y="2661280"/>
              <a:ext cx="326160" cy="5799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67520" y="2643640"/>
                <a:ext cx="36180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14:cNvPr>
              <p14:cNvContentPartPr/>
              <p14:nvPr/>
            </p14:nvContentPartPr>
            <p14:xfrm>
              <a:off x="2336520" y="2885200"/>
              <a:ext cx="144360" cy="175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318520" y="2867200"/>
                <a:ext cx="1800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14:cNvPr>
              <p14:cNvContentPartPr/>
              <p14:nvPr/>
            </p14:nvContentPartPr>
            <p14:xfrm>
              <a:off x="1411680" y="2651200"/>
              <a:ext cx="205200" cy="55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80" y="2633560"/>
                <a:ext cx="24084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14:cNvPr>
              <p14:cNvContentPartPr/>
              <p14:nvPr/>
            </p14:nvContentPartPr>
            <p14:xfrm>
              <a:off x="1746120" y="2790520"/>
              <a:ext cx="355320" cy="337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728480" y="2772520"/>
                <a:ext cx="390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14:cNvPr>
              <p14:cNvContentPartPr/>
              <p14:nvPr/>
            </p14:nvContentPartPr>
            <p14:xfrm>
              <a:off x="3321840" y="2933800"/>
              <a:ext cx="266760" cy="1342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303840" y="2916160"/>
                <a:ext cx="3024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CD2AC39-279F-4BF9-ACF0-03E66A076A87}"/>
                  </a:ext>
                </a:extLst>
              </p14:cNvPr>
              <p14:cNvContentPartPr/>
              <p14:nvPr/>
            </p14:nvContentPartPr>
            <p14:xfrm>
              <a:off x="4195920" y="2788720"/>
              <a:ext cx="803520" cy="43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CD2AC39-279F-4BF9-ACF0-03E66A076A8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77920" y="2771080"/>
                <a:ext cx="83916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EB8E95-F3C8-441B-AC3A-311D0CD1B93B}"/>
                  </a:ext>
                </a:extLst>
              </p14:cNvPr>
              <p14:cNvContentPartPr/>
              <p14:nvPr/>
            </p14:nvContentPartPr>
            <p14:xfrm>
              <a:off x="1278840" y="3636880"/>
              <a:ext cx="450360" cy="315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EB8E95-F3C8-441B-AC3A-311D0CD1B93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60840" y="3619240"/>
                <a:ext cx="4860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9AC50FC-4DB0-4C4F-92BC-FCB12D523853}"/>
                  </a:ext>
                </a:extLst>
              </p14:cNvPr>
              <p14:cNvContentPartPr/>
              <p14:nvPr/>
            </p14:nvContentPartPr>
            <p14:xfrm>
              <a:off x="1858800" y="3744520"/>
              <a:ext cx="198360" cy="43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9AC50FC-4DB0-4C4F-92BC-FCB12D5238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40800" y="3726880"/>
                <a:ext cx="234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0882A22-F528-4AEA-8545-9369E7FABC4A}"/>
                  </a:ext>
                </a:extLst>
              </p14:cNvPr>
              <p14:cNvContentPartPr/>
              <p14:nvPr/>
            </p14:nvContentPartPr>
            <p14:xfrm>
              <a:off x="1889400" y="3830200"/>
              <a:ext cx="153720" cy="10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0882A22-F528-4AEA-8545-9369E7FABC4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71760" y="3812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795F038-F598-4D6A-BE6D-E8228A36E247}"/>
                  </a:ext>
                </a:extLst>
              </p14:cNvPr>
              <p14:cNvContentPartPr/>
              <p14:nvPr/>
            </p14:nvContentPartPr>
            <p14:xfrm>
              <a:off x="2224920" y="3447880"/>
              <a:ext cx="128880" cy="67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795F038-F598-4D6A-BE6D-E8228A36E24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206920" y="3429880"/>
                <a:ext cx="16452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DF10765-D781-4227-9607-8751BABA574E}"/>
                  </a:ext>
                </a:extLst>
              </p14:cNvPr>
              <p14:cNvContentPartPr/>
              <p14:nvPr/>
            </p14:nvContentPartPr>
            <p14:xfrm>
              <a:off x="2580240" y="3466600"/>
              <a:ext cx="193680" cy="691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DF10765-D781-4227-9607-8751BABA574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62600" y="3448960"/>
                <a:ext cx="2293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493650F-317B-4D3E-9361-C6143F6E873F}"/>
                  </a:ext>
                </a:extLst>
              </p14:cNvPr>
              <p14:cNvContentPartPr/>
              <p14:nvPr/>
            </p14:nvContentPartPr>
            <p14:xfrm>
              <a:off x="2192880" y="3636880"/>
              <a:ext cx="557640" cy="275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493650F-317B-4D3E-9361-C6143F6E87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5240" y="3619240"/>
                <a:ext cx="5932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2872A25-F074-4BB8-9E86-D685B21D2DC0}"/>
                  </a:ext>
                </a:extLst>
              </p14:cNvPr>
              <p14:cNvContentPartPr/>
              <p14:nvPr/>
            </p14:nvContentPartPr>
            <p14:xfrm>
              <a:off x="3362520" y="3596200"/>
              <a:ext cx="324360" cy="28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2872A25-F074-4BB8-9E86-D685B21D2DC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344860" y="3578560"/>
                <a:ext cx="3600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56591EF-42DE-4FBB-9AFA-6121CB7A7873}"/>
                  </a:ext>
                </a:extLst>
              </p14:cNvPr>
              <p14:cNvContentPartPr/>
              <p14:nvPr/>
            </p14:nvContentPartPr>
            <p14:xfrm>
              <a:off x="4005120" y="3626440"/>
              <a:ext cx="642960" cy="261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56591EF-42DE-4FBB-9AFA-6121CB7A78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987120" y="3608800"/>
                <a:ext cx="6786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BF33F80-895C-4788-853B-05E21978B2F0}"/>
                  </a:ext>
                </a:extLst>
              </p14:cNvPr>
              <p14:cNvContentPartPr/>
              <p14:nvPr/>
            </p14:nvContentPartPr>
            <p14:xfrm>
              <a:off x="5770560" y="3728320"/>
              <a:ext cx="122040" cy="4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BF33F80-895C-4788-853B-05E21978B2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52920" y="3710680"/>
                <a:ext cx="1576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2463CC7-C4D2-4649-9E85-8A6A0D67F3BA}"/>
                  </a:ext>
                </a:extLst>
              </p14:cNvPr>
              <p14:cNvContentPartPr/>
              <p14:nvPr/>
            </p14:nvContentPartPr>
            <p14:xfrm>
              <a:off x="4766160" y="3428440"/>
              <a:ext cx="869040" cy="5756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2463CC7-C4D2-4649-9E85-8A6A0D67F3B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748160" y="3410440"/>
                <a:ext cx="90468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B090183-3FF3-43F6-8150-FBFAF8C7A59B}"/>
                  </a:ext>
                </a:extLst>
              </p14:cNvPr>
              <p14:cNvContentPartPr/>
              <p14:nvPr/>
            </p14:nvContentPartPr>
            <p14:xfrm>
              <a:off x="6044520" y="3449680"/>
              <a:ext cx="704160" cy="533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B090183-3FF3-43F6-8150-FBFAF8C7A59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026529" y="3431680"/>
                <a:ext cx="739782" cy="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4D00C0E-28DA-4134-ABEF-AA8E802A5D0A}"/>
                  </a:ext>
                </a:extLst>
              </p14:cNvPr>
              <p14:cNvContentPartPr/>
              <p14:nvPr/>
            </p14:nvContentPartPr>
            <p14:xfrm>
              <a:off x="6884400" y="3475600"/>
              <a:ext cx="711720" cy="505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4D00C0E-28DA-4134-ABEF-AA8E802A5D0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866751" y="3457600"/>
                <a:ext cx="747378" cy="5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03E07BB-4683-4F76-83FE-5250E5F41931}"/>
                  </a:ext>
                </a:extLst>
              </p14:cNvPr>
              <p14:cNvContentPartPr/>
              <p14:nvPr/>
            </p14:nvContentPartPr>
            <p14:xfrm>
              <a:off x="7710960" y="3464080"/>
              <a:ext cx="649800" cy="5961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03E07BB-4683-4F76-83FE-5250E5F4193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692970" y="3446451"/>
                <a:ext cx="685420" cy="631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8DC14979-2F28-4B82-97AB-F4E31B16A2FA}"/>
                  </a:ext>
                </a:extLst>
              </p14:cNvPr>
              <p14:cNvContentPartPr/>
              <p14:nvPr/>
            </p14:nvContentPartPr>
            <p14:xfrm>
              <a:off x="8479920" y="3596200"/>
              <a:ext cx="279000" cy="2952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8DC14979-2F28-4B82-97AB-F4E31B16A2F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461920" y="3578538"/>
                <a:ext cx="314640" cy="330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1EA419-60AF-409C-BB48-6B19641AB5B2}"/>
                  </a:ext>
                </a:extLst>
              </p14:cNvPr>
              <p14:cNvContentPartPr/>
              <p14:nvPr/>
            </p14:nvContentPartPr>
            <p14:xfrm>
              <a:off x="735240" y="4464520"/>
              <a:ext cx="433440" cy="301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1EA419-60AF-409C-BB48-6B19641AB5B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7600" y="4446880"/>
                <a:ext cx="46908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0BE9198-827B-4C35-8F2B-BA71B4F41E19}"/>
                  </a:ext>
                </a:extLst>
              </p14:cNvPr>
              <p14:cNvContentPartPr/>
              <p14:nvPr/>
            </p14:nvContentPartPr>
            <p14:xfrm>
              <a:off x="1310520" y="4561720"/>
              <a:ext cx="195840" cy="23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0BE9198-827B-4C35-8F2B-BA71B4F41E1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292520" y="4543720"/>
                <a:ext cx="2314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896089-9B0E-4973-8C96-61FA90ACA399}"/>
                  </a:ext>
                </a:extLst>
              </p14:cNvPr>
              <p14:cNvContentPartPr/>
              <p14:nvPr/>
            </p14:nvContentPartPr>
            <p14:xfrm>
              <a:off x="1350840" y="4662880"/>
              <a:ext cx="152280" cy="10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896089-9B0E-4973-8C96-61FA90ACA39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32840" y="4645240"/>
                <a:ext cx="1879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0F9B8EB-AAD7-4FE1-8387-89AD2B605589}"/>
                  </a:ext>
                </a:extLst>
              </p14:cNvPr>
              <p14:cNvContentPartPr/>
              <p14:nvPr/>
            </p14:nvContentPartPr>
            <p14:xfrm>
              <a:off x="192720" y="4459840"/>
              <a:ext cx="280080" cy="2739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0F9B8EB-AAD7-4FE1-8387-89AD2B60558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4743" y="4442200"/>
                <a:ext cx="315674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3B13E01-0FFE-403C-837A-DC71C5FDFFE3}"/>
                  </a:ext>
                </a:extLst>
              </p14:cNvPr>
              <p14:cNvContentPartPr/>
              <p14:nvPr/>
            </p14:nvContentPartPr>
            <p14:xfrm>
              <a:off x="2997120" y="4561720"/>
              <a:ext cx="212760" cy="3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3B13E01-0FFE-403C-837A-DC71C5FDFFE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979120" y="4543720"/>
                <a:ext cx="248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DA23E07-6C63-4B21-AABA-5340EBD5DF8E}"/>
                  </a:ext>
                </a:extLst>
              </p14:cNvPr>
              <p14:cNvContentPartPr/>
              <p14:nvPr/>
            </p14:nvContentPartPr>
            <p14:xfrm>
              <a:off x="1675560" y="4256800"/>
              <a:ext cx="1128600" cy="633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DA23E07-6C63-4B21-AABA-5340EBD5DF8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57920" y="4238800"/>
                <a:ext cx="1164240" cy="66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0E3B460-B22D-4235-8B40-33280C159009}"/>
                  </a:ext>
                </a:extLst>
              </p14:cNvPr>
              <p14:cNvContentPartPr/>
              <p14:nvPr/>
            </p14:nvContentPartPr>
            <p14:xfrm>
              <a:off x="3393840" y="4256800"/>
              <a:ext cx="887040" cy="44532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0E3B460-B22D-4235-8B40-33280C15900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376193" y="4238800"/>
                <a:ext cx="922694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AB58B30-1504-4B27-9598-54956172C1AA}"/>
                  </a:ext>
                </a:extLst>
              </p14:cNvPr>
              <p14:cNvContentPartPr/>
              <p14:nvPr/>
            </p14:nvContentPartPr>
            <p14:xfrm>
              <a:off x="4409040" y="4367320"/>
              <a:ext cx="376920" cy="2836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AB58B30-1504-4B27-9598-54956172C1A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91040" y="4349680"/>
                <a:ext cx="412560" cy="31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49341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FBC62-A9CD-45D8-8E32-EE0B8200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3" t="19821" r="17452" b="71111"/>
          <a:stretch/>
        </p:blipFill>
        <p:spPr>
          <a:xfrm>
            <a:off x="228599" y="152400"/>
            <a:ext cx="8589963" cy="2225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14:cNvPr>
              <p14:cNvContentPartPr/>
              <p14:nvPr/>
            </p14:nvContentPartPr>
            <p14:xfrm>
              <a:off x="3675360" y="2183560"/>
              <a:ext cx="520200" cy="340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F72360-4057-4F16-ABE8-C74E24931E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360" y="2165920"/>
                <a:ext cx="55584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14:cNvPr>
              <p14:cNvContentPartPr/>
              <p14:nvPr/>
            </p14:nvContentPartPr>
            <p14:xfrm>
              <a:off x="5597760" y="2393440"/>
              <a:ext cx="137520" cy="4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E7B3CD-C00F-4B1B-93E7-756F3B8126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0120" y="23758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14:cNvPr>
              <p14:cNvContentPartPr/>
              <p14:nvPr/>
            </p14:nvContentPartPr>
            <p14:xfrm>
              <a:off x="6891960" y="2144320"/>
              <a:ext cx="322920" cy="281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A9664DD-1ECF-421D-B74D-2F88F1F758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74320" y="2126680"/>
                <a:ext cx="3585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14:cNvPr>
              <p14:cNvContentPartPr/>
              <p14:nvPr/>
            </p14:nvContentPartPr>
            <p14:xfrm>
              <a:off x="3657000" y="2002480"/>
              <a:ext cx="294480" cy="110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8DF748-2031-4C83-8E2A-712B70A987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39360" y="1984480"/>
                <a:ext cx="330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14:cNvPr>
              <p14:cNvContentPartPr/>
              <p14:nvPr/>
            </p14:nvContentPartPr>
            <p14:xfrm>
              <a:off x="4498320" y="2021560"/>
              <a:ext cx="928800" cy="599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A7AFA7-8FD1-417B-89AF-388EB3D6D3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80673" y="2003560"/>
                <a:ext cx="964454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14:cNvPr>
              <p14:cNvContentPartPr/>
              <p14:nvPr/>
            </p14:nvContentPartPr>
            <p14:xfrm>
              <a:off x="5881080" y="2041720"/>
              <a:ext cx="868680" cy="566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6CB57CD-90CC-4637-AF81-D5F3D86AFF6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3080" y="2024080"/>
                <a:ext cx="90432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14:cNvPr>
              <p14:cNvContentPartPr/>
              <p14:nvPr/>
            </p14:nvContentPartPr>
            <p14:xfrm>
              <a:off x="7702320" y="1960360"/>
              <a:ext cx="347400" cy="65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BAD5E2-C3C8-4C91-8261-5891EE8C16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84680" y="1942720"/>
                <a:ext cx="3830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14:cNvPr>
              <p14:cNvContentPartPr/>
              <p14:nvPr/>
            </p14:nvContentPartPr>
            <p14:xfrm>
              <a:off x="528960" y="2915440"/>
              <a:ext cx="232920" cy="27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5B5F70-CCD9-40ED-8F03-8F77E447E7B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1320" y="2897440"/>
                <a:ext cx="2685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14:cNvPr>
              <p14:cNvContentPartPr/>
              <p14:nvPr/>
            </p14:nvContentPartPr>
            <p14:xfrm>
              <a:off x="517800" y="2672440"/>
              <a:ext cx="226080" cy="111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6EB7E1-A659-4D6B-860F-8F72D91BFC8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0160" y="2654800"/>
                <a:ext cx="2617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14:cNvPr>
              <p14:cNvContentPartPr/>
              <p14:nvPr/>
            </p14:nvContentPartPr>
            <p14:xfrm>
              <a:off x="1060680" y="2956120"/>
              <a:ext cx="179640" cy="20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5B1114-C21F-4041-AD7E-78071EDC6AD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2680" y="2938480"/>
                <a:ext cx="215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14:cNvPr>
              <p14:cNvContentPartPr/>
              <p14:nvPr/>
            </p14:nvContentPartPr>
            <p14:xfrm>
              <a:off x="1056360" y="3073840"/>
              <a:ext cx="135360" cy="14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E15FC08-7D9B-44F3-B4AE-C0B6FF45AAD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38360" y="3055840"/>
                <a:ext cx="1710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14:cNvPr>
              <p14:cNvContentPartPr/>
              <p14:nvPr/>
            </p14:nvContentPartPr>
            <p14:xfrm>
              <a:off x="2609760" y="2813920"/>
              <a:ext cx="32040" cy="2257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9CB6F13-FD90-4046-B3EA-06A541B6295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91760" y="2796280"/>
                <a:ext cx="676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14:cNvPr>
              <p14:cNvContentPartPr/>
              <p14:nvPr/>
            </p14:nvContentPartPr>
            <p14:xfrm>
              <a:off x="2726040" y="2753080"/>
              <a:ext cx="37440" cy="266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CED1F0-B0FB-4630-87B5-4DFC16B16BD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08040" y="2735080"/>
                <a:ext cx="730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14:cNvPr>
              <p14:cNvContentPartPr/>
              <p14:nvPr/>
            </p14:nvContentPartPr>
            <p14:xfrm>
              <a:off x="2885160" y="2661280"/>
              <a:ext cx="326160" cy="5799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AEEE7B-CB5D-449F-9CD9-BBC220F23E7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67520" y="2643640"/>
                <a:ext cx="36180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14:cNvPr>
              <p14:cNvContentPartPr/>
              <p14:nvPr/>
            </p14:nvContentPartPr>
            <p14:xfrm>
              <a:off x="2336520" y="2885200"/>
              <a:ext cx="144360" cy="175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5050C79-CC58-4D6A-909A-4A09D41E96C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318520" y="2867200"/>
                <a:ext cx="1800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14:cNvPr>
              <p14:cNvContentPartPr/>
              <p14:nvPr/>
            </p14:nvContentPartPr>
            <p14:xfrm>
              <a:off x="1411680" y="2651200"/>
              <a:ext cx="205200" cy="55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2DA090D-A8C9-4E43-8813-0C0A3C92D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80" y="2633560"/>
                <a:ext cx="24084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14:cNvPr>
              <p14:cNvContentPartPr/>
              <p14:nvPr/>
            </p14:nvContentPartPr>
            <p14:xfrm>
              <a:off x="1746120" y="2790520"/>
              <a:ext cx="355320" cy="337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2DBF75D-58E5-48C6-BC8E-95F88C79520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728480" y="2772520"/>
                <a:ext cx="390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14:cNvPr>
              <p14:cNvContentPartPr/>
              <p14:nvPr/>
            </p14:nvContentPartPr>
            <p14:xfrm>
              <a:off x="3321840" y="2933800"/>
              <a:ext cx="266760" cy="1342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823E737-8BAA-417E-AF68-45860CF851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303840" y="2916160"/>
                <a:ext cx="3024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CD2AC39-279F-4BF9-ACF0-03E66A076A87}"/>
                  </a:ext>
                </a:extLst>
              </p14:cNvPr>
              <p14:cNvContentPartPr/>
              <p14:nvPr/>
            </p14:nvContentPartPr>
            <p14:xfrm>
              <a:off x="4195920" y="2788720"/>
              <a:ext cx="803520" cy="43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CD2AC39-279F-4BF9-ACF0-03E66A076A8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77920" y="2771080"/>
                <a:ext cx="83916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EB8E95-F3C8-441B-AC3A-311D0CD1B93B}"/>
                  </a:ext>
                </a:extLst>
              </p14:cNvPr>
              <p14:cNvContentPartPr/>
              <p14:nvPr/>
            </p14:nvContentPartPr>
            <p14:xfrm>
              <a:off x="1278840" y="3636880"/>
              <a:ext cx="450360" cy="315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EB8E95-F3C8-441B-AC3A-311D0CD1B93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60840" y="3619240"/>
                <a:ext cx="4860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9AC50FC-4DB0-4C4F-92BC-FCB12D523853}"/>
                  </a:ext>
                </a:extLst>
              </p14:cNvPr>
              <p14:cNvContentPartPr/>
              <p14:nvPr/>
            </p14:nvContentPartPr>
            <p14:xfrm>
              <a:off x="1858800" y="3744520"/>
              <a:ext cx="198360" cy="43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9AC50FC-4DB0-4C4F-92BC-FCB12D5238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40800" y="3726880"/>
                <a:ext cx="234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0882A22-F528-4AEA-8545-9369E7FABC4A}"/>
                  </a:ext>
                </a:extLst>
              </p14:cNvPr>
              <p14:cNvContentPartPr/>
              <p14:nvPr/>
            </p14:nvContentPartPr>
            <p14:xfrm>
              <a:off x="1889400" y="3830200"/>
              <a:ext cx="153720" cy="10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0882A22-F528-4AEA-8545-9369E7FABC4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71760" y="3812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795F038-F598-4D6A-BE6D-E8228A36E247}"/>
                  </a:ext>
                </a:extLst>
              </p14:cNvPr>
              <p14:cNvContentPartPr/>
              <p14:nvPr/>
            </p14:nvContentPartPr>
            <p14:xfrm>
              <a:off x="2224920" y="3447880"/>
              <a:ext cx="128880" cy="67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795F038-F598-4D6A-BE6D-E8228A36E24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206920" y="3429880"/>
                <a:ext cx="16452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DF10765-D781-4227-9607-8751BABA574E}"/>
                  </a:ext>
                </a:extLst>
              </p14:cNvPr>
              <p14:cNvContentPartPr/>
              <p14:nvPr/>
            </p14:nvContentPartPr>
            <p14:xfrm>
              <a:off x="2580240" y="3466600"/>
              <a:ext cx="193680" cy="691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DF10765-D781-4227-9607-8751BABA574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62600" y="3448960"/>
                <a:ext cx="2293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493650F-317B-4D3E-9361-C6143F6E873F}"/>
                  </a:ext>
                </a:extLst>
              </p14:cNvPr>
              <p14:cNvContentPartPr/>
              <p14:nvPr/>
            </p14:nvContentPartPr>
            <p14:xfrm>
              <a:off x="2192880" y="3636880"/>
              <a:ext cx="557640" cy="275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493650F-317B-4D3E-9361-C6143F6E87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5240" y="3619240"/>
                <a:ext cx="5932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2872A25-F074-4BB8-9E86-D685B21D2DC0}"/>
                  </a:ext>
                </a:extLst>
              </p14:cNvPr>
              <p14:cNvContentPartPr/>
              <p14:nvPr/>
            </p14:nvContentPartPr>
            <p14:xfrm>
              <a:off x="3362520" y="3596200"/>
              <a:ext cx="324360" cy="28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2872A25-F074-4BB8-9E86-D685B21D2DC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344860" y="3578560"/>
                <a:ext cx="3600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56591EF-42DE-4FBB-9AFA-6121CB7A7873}"/>
                  </a:ext>
                </a:extLst>
              </p14:cNvPr>
              <p14:cNvContentPartPr/>
              <p14:nvPr/>
            </p14:nvContentPartPr>
            <p14:xfrm>
              <a:off x="4005120" y="3626440"/>
              <a:ext cx="642960" cy="261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56591EF-42DE-4FBB-9AFA-6121CB7A78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987120" y="3608800"/>
                <a:ext cx="6786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BF33F80-895C-4788-853B-05E21978B2F0}"/>
                  </a:ext>
                </a:extLst>
              </p14:cNvPr>
              <p14:cNvContentPartPr/>
              <p14:nvPr/>
            </p14:nvContentPartPr>
            <p14:xfrm>
              <a:off x="5770560" y="3728320"/>
              <a:ext cx="122040" cy="4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BF33F80-895C-4788-853B-05E21978B2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52920" y="3710680"/>
                <a:ext cx="1576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2463CC7-C4D2-4649-9E85-8A6A0D67F3BA}"/>
                  </a:ext>
                </a:extLst>
              </p14:cNvPr>
              <p14:cNvContentPartPr/>
              <p14:nvPr/>
            </p14:nvContentPartPr>
            <p14:xfrm>
              <a:off x="4766160" y="3428440"/>
              <a:ext cx="869040" cy="5756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2463CC7-C4D2-4649-9E85-8A6A0D67F3B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748160" y="3410440"/>
                <a:ext cx="90468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B090183-3FF3-43F6-8150-FBFAF8C7A59B}"/>
                  </a:ext>
                </a:extLst>
              </p14:cNvPr>
              <p14:cNvContentPartPr/>
              <p14:nvPr/>
            </p14:nvContentPartPr>
            <p14:xfrm>
              <a:off x="6044520" y="3449680"/>
              <a:ext cx="704160" cy="533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B090183-3FF3-43F6-8150-FBFAF8C7A59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026529" y="3431680"/>
                <a:ext cx="739782" cy="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4D00C0E-28DA-4134-ABEF-AA8E802A5D0A}"/>
                  </a:ext>
                </a:extLst>
              </p14:cNvPr>
              <p14:cNvContentPartPr/>
              <p14:nvPr/>
            </p14:nvContentPartPr>
            <p14:xfrm>
              <a:off x="6884400" y="3475600"/>
              <a:ext cx="711720" cy="505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4D00C0E-28DA-4134-ABEF-AA8E802A5D0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866751" y="3457600"/>
                <a:ext cx="747378" cy="5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03E07BB-4683-4F76-83FE-5250E5F41931}"/>
                  </a:ext>
                </a:extLst>
              </p14:cNvPr>
              <p14:cNvContentPartPr/>
              <p14:nvPr/>
            </p14:nvContentPartPr>
            <p14:xfrm>
              <a:off x="7710960" y="3464080"/>
              <a:ext cx="649800" cy="5961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03E07BB-4683-4F76-83FE-5250E5F4193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692970" y="3446451"/>
                <a:ext cx="685420" cy="631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8DC14979-2F28-4B82-97AB-F4E31B16A2FA}"/>
                  </a:ext>
                </a:extLst>
              </p14:cNvPr>
              <p14:cNvContentPartPr/>
              <p14:nvPr/>
            </p14:nvContentPartPr>
            <p14:xfrm>
              <a:off x="8479920" y="3596200"/>
              <a:ext cx="279000" cy="2952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8DC14979-2F28-4B82-97AB-F4E31B16A2F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461920" y="3578538"/>
                <a:ext cx="314640" cy="330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1EA419-60AF-409C-BB48-6B19641AB5B2}"/>
                  </a:ext>
                </a:extLst>
              </p14:cNvPr>
              <p14:cNvContentPartPr/>
              <p14:nvPr/>
            </p14:nvContentPartPr>
            <p14:xfrm>
              <a:off x="735240" y="4464520"/>
              <a:ext cx="433440" cy="301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1EA419-60AF-409C-BB48-6B19641AB5B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7600" y="4446880"/>
                <a:ext cx="46908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0BE9198-827B-4C35-8F2B-BA71B4F41E19}"/>
                  </a:ext>
                </a:extLst>
              </p14:cNvPr>
              <p14:cNvContentPartPr/>
              <p14:nvPr/>
            </p14:nvContentPartPr>
            <p14:xfrm>
              <a:off x="1310520" y="4561720"/>
              <a:ext cx="195840" cy="23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0BE9198-827B-4C35-8F2B-BA71B4F41E1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292520" y="4543720"/>
                <a:ext cx="2314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896089-9B0E-4973-8C96-61FA90ACA399}"/>
                  </a:ext>
                </a:extLst>
              </p14:cNvPr>
              <p14:cNvContentPartPr/>
              <p14:nvPr/>
            </p14:nvContentPartPr>
            <p14:xfrm>
              <a:off x="1350840" y="4662880"/>
              <a:ext cx="152280" cy="10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896089-9B0E-4973-8C96-61FA90ACA39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32840" y="4645240"/>
                <a:ext cx="1879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0F9B8EB-AAD7-4FE1-8387-89AD2B605589}"/>
                  </a:ext>
                </a:extLst>
              </p14:cNvPr>
              <p14:cNvContentPartPr/>
              <p14:nvPr/>
            </p14:nvContentPartPr>
            <p14:xfrm>
              <a:off x="192720" y="4459840"/>
              <a:ext cx="280080" cy="2739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0F9B8EB-AAD7-4FE1-8387-89AD2B60558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4743" y="4442200"/>
                <a:ext cx="315674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3B13E01-0FFE-403C-837A-DC71C5FDFFE3}"/>
                  </a:ext>
                </a:extLst>
              </p14:cNvPr>
              <p14:cNvContentPartPr/>
              <p14:nvPr/>
            </p14:nvContentPartPr>
            <p14:xfrm>
              <a:off x="2997120" y="4561720"/>
              <a:ext cx="212760" cy="3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3B13E01-0FFE-403C-837A-DC71C5FDFFE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979120" y="4543720"/>
                <a:ext cx="248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DA23E07-6C63-4B21-AABA-5340EBD5DF8E}"/>
                  </a:ext>
                </a:extLst>
              </p14:cNvPr>
              <p14:cNvContentPartPr/>
              <p14:nvPr/>
            </p14:nvContentPartPr>
            <p14:xfrm>
              <a:off x="1675560" y="4256800"/>
              <a:ext cx="1128600" cy="633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DA23E07-6C63-4B21-AABA-5340EBD5DF8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57920" y="4238800"/>
                <a:ext cx="1164240" cy="66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0E3B460-B22D-4235-8B40-33280C159009}"/>
                  </a:ext>
                </a:extLst>
              </p14:cNvPr>
              <p14:cNvContentPartPr/>
              <p14:nvPr/>
            </p14:nvContentPartPr>
            <p14:xfrm>
              <a:off x="3393840" y="4256800"/>
              <a:ext cx="887040" cy="44532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0E3B460-B22D-4235-8B40-33280C15900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376193" y="4238800"/>
                <a:ext cx="922694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AB58B30-1504-4B27-9598-54956172C1AA}"/>
                  </a:ext>
                </a:extLst>
              </p14:cNvPr>
              <p14:cNvContentPartPr/>
              <p14:nvPr/>
            </p14:nvContentPartPr>
            <p14:xfrm>
              <a:off x="4409040" y="4367320"/>
              <a:ext cx="376920" cy="2836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AB58B30-1504-4B27-9598-54956172C1A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91040" y="4349680"/>
                <a:ext cx="41256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2513469-3B7B-42A1-BDDB-00B366952F6E}"/>
                  </a:ext>
                </a:extLst>
              </p14:cNvPr>
              <p14:cNvContentPartPr/>
              <p14:nvPr/>
            </p14:nvContentPartPr>
            <p14:xfrm>
              <a:off x="4987920" y="4480000"/>
              <a:ext cx="19224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2513469-3B7B-42A1-BDDB-00B366952F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70280" y="4462000"/>
                <a:ext cx="227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FD4FA3-9C78-4CE7-AC63-7EA6BD49AC12}"/>
                  </a:ext>
                </a:extLst>
              </p14:cNvPr>
              <p14:cNvContentPartPr/>
              <p14:nvPr/>
            </p14:nvContentPartPr>
            <p14:xfrm>
              <a:off x="5018880" y="4571440"/>
              <a:ext cx="1782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FD4FA3-9C78-4CE7-AC63-7EA6BD49AC1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00880" y="4553800"/>
                <a:ext cx="2138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E15C3A3-6545-46CE-B44A-3266EE3EE88E}"/>
                  </a:ext>
                </a:extLst>
              </p14:cNvPr>
              <p14:cNvContentPartPr/>
              <p14:nvPr/>
            </p14:nvContentPartPr>
            <p14:xfrm>
              <a:off x="5466000" y="4348240"/>
              <a:ext cx="1583280" cy="36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E15C3A3-6545-46CE-B44A-3266EE3EE88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448000" y="4330258"/>
                <a:ext cx="1618920" cy="4042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91D0E53-FE58-4107-9814-FC14000D45B2}"/>
                  </a:ext>
                </a:extLst>
              </p14:cNvPr>
              <p14:cNvContentPartPr/>
              <p14:nvPr/>
            </p14:nvContentPartPr>
            <p14:xfrm>
              <a:off x="339960" y="3870520"/>
              <a:ext cx="7025760" cy="1260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91D0E53-FE58-4107-9814-FC14000D45B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22320" y="3834520"/>
                <a:ext cx="7061400" cy="133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15770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38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9B6C85-C3FC-4E07-A53A-7C2E5A7A0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67" t="21215" r="10397" b="72081"/>
          <a:stretch/>
        </p:blipFill>
        <p:spPr>
          <a:xfrm>
            <a:off x="142760" y="1447800"/>
            <a:ext cx="8772640" cy="1371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F7CE993-21C7-49A0-87A0-3BD262E10A18}"/>
                  </a:ext>
                </a:extLst>
              </p14:cNvPr>
              <p14:cNvContentPartPr/>
              <p14:nvPr/>
            </p14:nvContentPartPr>
            <p14:xfrm>
              <a:off x="802560" y="194560"/>
              <a:ext cx="7565760" cy="6372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F7CE993-21C7-49A0-87A0-3BD262E10A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4560" y="176920"/>
                <a:ext cx="7601400" cy="67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BF18BE6-AE4F-40A4-B7CF-D11CA68A9BFF}"/>
                  </a:ext>
                </a:extLst>
              </p14:cNvPr>
              <p14:cNvContentPartPr/>
              <p14:nvPr/>
            </p14:nvContentPartPr>
            <p14:xfrm>
              <a:off x="719040" y="2169520"/>
              <a:ext cx="1007640" cy="564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BF18BE6-AE4F-40A4-B7CF-D11CA68A9B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1040" y="2133880"/>
                <a:ext cx="1043280" cy="63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45097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9B6C85-C3FC-4E07-A53A-7C2E5A7A0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67" t="21215" r="10397" b="67240"/>
          <a:stretch/>
        </p:blipFill>
        <p:spPr>
          <a:xfrm>
            <a:off x="142760" y="1447800"/>
            <a:ext cx="8772640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F7CE993-21C7-49A0-87A0-3BD262E10A18}"/>
                  </a:ext>
                </a:extLst>
              </p14:cNvPr>
              <p14:cNvContentPartPr/>
              <p14:nvPr/>
            </p14:nvContentPartPr>
            <p14:xfrm>
              <a:off x="802560" y="194560"/>
              <a:ext cx="7565760" cy="6372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F7CE993-21C7-49A0-87A0-3BD262E10A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4560" y="176920"/>
                <a:ext cx="7601400" cy="67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DB6EC25-9C40-4DEF-BFDF-ACD4EC1FD4EF}"/>
                  </a:ext>
                </a:extLst>
              </p14:cNvPr>
              <p14:cNvContentPartPr/>
              <p14:nvPr/>
            </p14:nvContentPartPr>
            <p14:xfrm>
              <a:off x="579720" y="3280840"/>
              <a:ext cx="1369440" cy="562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DB6EC25-9C40-4DEF-BFDF-ACD4EC1FD4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080" y="3245200"/>
                <a:ext cx="1405080" cy="63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97753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9B6C85-C3FC-4E07-A53A-7C2E5A7A0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67" t="21215" r="10397" b="61576"/>
          <a:stretch/>
        </p:blipFill>
        <p:spPr>
          <a:xfrm>
            <a:off x="142760" y="1447800"/>
            <a:ext cx="8772640" cy="35210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F7CE993-21C7-49A0-87A0-3BD262E10A18}"/>
                  </a:ext>
                </a:extLst>
              </p14:cNvPr>
              <p14:cNvContentPartPr/>
              <p14:nvPr/>
            </p14:nvContentPartPr>
            <p14:xfrm>
              <a:off x="802560" y="194560"/>
              <a:ext cx="7565760" cy="6372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F7CE993-21C7-49A0-87A0-3BD262E10A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4560" y="176920"/>
                <a:ext cx="7601400" cy="67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09818E5-6346-42B8-99AB-44478C826CFB}"/>
                  </a:ext>
                </a:extLst>
              </p14:cNvPr>
              <p14:cNvContentPartPr/>
              <p14:nvPr/>
            </p14:nvContentPartPr>
            <p14:xfrm>
              <a:off x="3049680" y="4244560"/>
              <a:ext cx="1273320" cy="588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09818E5-6346-42B8-99AB-44478C826C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1680" y="4208560"/>
                <a:ext cx="1308960" cy="6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18543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C71EDD-7C02-4026-B340-5B3377892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4130" r="18750" b="68889"/>
          <a:stretch/>
        </p:blipFill>
        <p:spPr>
          <a:xfrm>
            <a:off x="881062" y="1143000"/>
            <a:ext cx="7977188" cy="487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124659B-3A60-4CEC-9EE5-A98CF6FA1A7F}"/>
                  </a:ext>
                </a:extLst>
              </p14:cNvPr>
              <p14:cNvContentPartPr/>
              <p14:nvPr/>
            </p14:nvContentPartPr>
            <p14:xfrm>
              <a:off x="730920" y="106360"/>
              <a:ext cx="7728480" cy="56199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124659B-3A60-4CEC-9EE5-A98CF6FA1A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3279" y="88719"/>
                <a:ext cx="7809124" cy="57006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2234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C71EDD-7C02-4026-B340-5B3377892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4130" r="18750" b="68889"/>
          <a:stretch/>
        </p:blipFill>
        <p:spPr>
          <a:xfrm>
            <a:off x="881062" y="1143000"/>
            <a:ext cx="7977188" cy="487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D5AA7E7-E380-4539-87C1-682FA4ED5F3D}"/>
                  </a:ext>
                </a:extLst>
              </p14:cNvPr>
              <p14:cNvContentPartPr/>
              <p14:nvPr/>
            </p14:nvContentPartPr>
            <p14:xfrm>
              <a:off x="730920" y="106360"/>
              <a:ext cx="5922360" cy="70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D5AA7E7-E380-4539-87C1-682FA4ED5F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3279" y="88720"/>
                <a:ext cx="5958002" cy="7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A32366-C379-4005-868E-15404E9CCA44}"/>
                  </a:ext>
                </a:extLst>
              </p14:cNvPr>
              <p14:cNvContentPartPr/>
              <p14:nvPr/>
            </p14:nvContentPartPr>
            <p14:xfrm>
              <a:off x="4777680" y="2977000"/>
              <a:ext cx="3704760" cy="3111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A32366-C379-4005-868E-15404E9CCA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4680" y="2914000"/>
                <a:ext cx="3830400" cy="323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0815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C71EDD-7C02-4026-B340-5B3377892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4130" r="18750" b="68889"/>
          <a:stretch/>
        </p:blipFill>
        <p:spPr>
          <a:xfrm>
            <a:off x="881062" y="1143000"/>
            <a:ext cx="7977188" cy="487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D5AA7E7-E380-4539-87C1-682FA4ED5F3D}"/>
                  </a:ext>
                </a:extLst>
              </p14:cNvPr>
              <p14:cNvContentPartPr/>
              <p14:nvPr/>
            </p14:nvContentPartPr>
            <p14:xfrm>
              <a:off x="730920" y="106360"/>
              <a:ext cx="5922360" cy="70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D5AA7E7-E380-4539-87C1-682FA4ED5F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3279" y="88720"/>
                <a:ext cx="5958002" cy="7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8FD35-9860-48AF-ACEE-EABB4BB75BC8}"/>
                  </a:ext>
                </a:extLst>
              </p14:cNvPr>
              <p14:cNvContentPartPr/>
              <p14:nvPr/>
            </p14:nvContentPartPr>
            <p14:xfrm>
              <a:off x="5396880" y="5566840"/>
              <a:ext cx="2135160" cy="92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8FD35-9860-48AF-ACEE-EABB4BB75B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78880" y="5531200"/>
                <a:ext cx="2170800" cy="16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18140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B8BDD-9A99-4ACD-A530-30F6CDA9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889" r="25000" b="77778"/>
          <a:stretch/>
        </p:blipFill>
        <p:spPr>
          <a:xfrm>
            <a:off x="228600" y="457200"/>
            <a:ext cx="4114800" cy="246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36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14:cNvPr>
              <p14:cNvContentPartPr/>
              <p14:nvPr/>
            </p14:nvContentPartPr>
            <p14:xfrm>
              <a:off x="416280" y="822760"/>
              <a:ext cx="2010960" cy="577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280" y="805120"/>
                <a:ext cx="204660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14:cNvPr>
              <p14:cNvContentPartPr/>
              <p14:nvPr/>
            </p14:nvContentPartPr>
            <p14:xfrm>
              <a:off x="3398880" y="853000"/>
              <a:ext cx="34920" cy="39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1240" y="835000"/>
                <a:ext cx="70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14:cNvPr>
              <p14:cNvContentPartPr/>
              <p14:nvPr/>
            </p14:nvContentPartPr>
            <p14:xfrm>
              <a:off x="3644040" y="792160"/>
              <a:ext cx="876240" cy="54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6400" y="774520"/>
                <a:ext cx="911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14:cNvPr>
              <p14:cNvContentPartPr/>
              <p14:nvPr/>
            </p14:nvContentPartPr>
            <p14:xfrm>
              <a:off x="2801640" y="891880"/>
              <a:ext cx="419400" cy="371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985" y="874240"/>
                <a:ext cx="455071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14:cNvPr>
              <p14:cNvContentPartPr/>
              <p14:nvPr/>
            </p14:nvContentPartPr>
            <p14:xfrm>
              <a:off x="4774800" y="130480"/>
              <a:ext cx="271080" cy="1009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57160" y="112840"/>
                <a:ext cx="30672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14:cNvPr>
              <p14:cNvContentPartPr/>
              <p14:nvPr/>
            </p14:nvContentPartPr>
            <p14:xfrm>
              <a:off x="6295440" y="497320"/>
              <a:ext cx="160560" cy="401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7440" y="479680"/>
                <a:ext cx="1962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14:cNvPr>
              <p14:cNvContentPartPr/>
              <p14:nvPr/>
            </p14:nvContentPartPr>
            <p14:xfrm>
              <a:off x="5892240" y="507760"/>
              <a:ext cx="112320" cy="2710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4543" y="489760"/>
                <a:ext cx="148075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14:cNvPr>
              <p14:cNvContentPartPr/>
              <p14:nvPr/>
            </p14:nvContentPartPr>
            <p14:xfrm>
              <a:off x="5180880" y="507760"/>
              <a:ext cx="598320" cy="351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63229" y="489760"/>
                <a:ext cx="633981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14:cNvPr>
              <p14:cNvContentPartPr/>
              <p14:nvPr/>
            </p14:nvContentPartPr>
            <p14:xfrm>
              <a:off x="7142160" y="1117600"/>
              <a:ext cx="1562040" cy="540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24520" y="1099600"/>
                <a:ext cx="159768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14:cNvPr>
              <p14:cNvContentPartPr/>
              <p14:nvPr/>
            </p14:nvContentPartPr>
            <p14:xfrm>
              <a:off x="5455560" y="1007080"/>
              <a:ext cx="1482840" cy="437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7920" y="989080"/>
                <a:ext cx="1518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14:cNvPr>
              <p14:cNvContentPartPr/>
              <p14:nvPr/>
            </p14:nvContentPartPr>
            <p14:xfrm>
              <a:off x="4519560" y="2044960"/>
              <a:ext cx="569160" cy="475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01560" y="2026960"/>
                <a:ext cx="60480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14:cNvPr>
              <p14:cNvContentPartPr/>
              <p14:nvPr/>
            </p14:nvContentPartPr>
            <p14:xfrm>
              <a:off x="3200160" y="2155840"/>
              <a:ext cx="994320" cy="445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82160" y="2137840"/>
                <a:ext cx="102996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14:cNvPr>
              <p14:cNvContentPartPr/>
              <p14:nvPr/>
            </p14:nvContentPartPr>
            <p14:xfrm>
              <a:off x="2343360" y="2163400"/>
              <a:ext cx="684360" cy="449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25711" y="2145746"/>
                <a:ext cx="720019" cy="485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14:cNvPr>
              <p14:cNvContentPartPr/>
              <p14:nvPr/>
            </p14:nvContentPartPr>
            <p14:xfrm>
              <a:off x="1350120" y="2214520"/>
              <a:ext cx="700560" cy="43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2480" y="2196880"/>
                <a:ext cx="73620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14:cNvPr>
              <p14:cNvContentPartPr/>
              <p14:nvPr/>
            </p14:nvContentPartPr>
            <p14:xfrm>
              <a:off x="5313360" y="2102920"/>
              <a:ext cx="727200" cy="42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95369" y="2084920"/>
                <a:ext cx="762822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14:cNvPr>
              <p14:cNvContentPartPr/>
              <p14:nvPr/>
            </p14:nvContentPartPr>
            <p14:xfrm>
              <a:off x="6374280" y="2102920"/>
              <a:ext cx="1530000" cy="586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56280" y="2084920"/>
                <a:ext cx="156564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14:cNvPr>
              <p14:cNvContentPartPr/>
              <p14:nvPr/>
            </p14:nvContentPartPr>
            <p14:xfrm>
              <a:off x="630120" y="3088240"/>
              <a:ext cx="30240" cy="1861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2120" y="3070240"/>
                <a:ext cx="658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14:cNvPr>
              <p14:cNvContentPartPr/>
              <p14:nvPr/>
            </p14:nvContentPartPr>
            <p14:xfrm>
              <a:off x="619320" y="2854600"/>
              <a:ext cx="36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1320" y="283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14:cNvPr>
              <p14:cNvContentPartPr/>
              <p14:nvPr/>
            </p14:nvContentPartPr>
            <p14:xfrm>
              <a:off x="792120" y="3107680"/>
              <a:ext cx="284400" cy="163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74120" y="3089680"/>
                <a:ext cx="3200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14:cNvPr>
              <p14:cNvContentPartPr/>
              <p14:nvPr/>
            </p14:nvContentPartPr>
            <p14:xfrm>
              <a:off x="1645680" y="2957560"/>
              <a:ext cx="1646280" cy="4946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27680" y="2939573"/>
                <a:ext cx="1681920" cy="530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14:cNvPr>
              <p14:cNvContentPartPr/>
              <p14:nvPr/>
            </p14:nvContentPartPr>
            <p14:xfrm>
              <a:off x="751440" y="3687640"/>
              <a:ext cx="359280" cy="347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3440" y="3670000"/>
                <a:ext cx="39492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14:cNvPr>
              <p14:cNvContentPartPr/>
              <p14:nvPr/>
            </p14:nvContentPartPr>
            <p14:xfrm>
              <a:off x="1594560" y="3519160"/>
              <a:ext cx="1335960" cy="514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76920" y="3501160"/>
                <a:ext cx="137160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14:cNvPr>
              <p14:cNvContentPartPr/>
              <p14:nvPr/>
            </p14:nvContentPartPr>
            <p14:xfrm>
              <a:off x="3271080" y="3728320"/>
              <a:ext cx="182880" cy="2340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53440" y="3710680"/>
                <a:ext cx="2185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14:cNvPr>
              <p14:cNvContentPartPr/>
              <p14:nvPr/>
            </p14:nvContentPartPr>
            <p14:xfrm>
              <a:off x="3699120" y="3439600"/>
              <a:ext cx="1262160" cy="5104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81120" y="3421613"/>
                <a:ext cx="1297800" cy="546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14:cNvPr>
              <p14:cNvContentPartPr/>
              <p14:nvPr/>
            </p14:nvContentPartPr>
            <p14:xfrm>
              <a:off x="5313360" y="3541840"/>
              <a:ext cx="359640" cy="3049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95360" y="3524200"/>
                <a:ext cx="3952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14:cNvPr>
              <p14:cNvContentPartPr/>
              <p14:nvPr/>
            </p14:nvContentPartPr>
            <p14:xfrm>
              <a:off x="5871360" y="3532480"/>
              <a:ext cx="895320" cy="24588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853720" y="3514480"/>
                <a:ext cx="930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14:cNvPr>
              <p14:cNvContentPartPr/>
              <p14:nvPr/>
            </p14:nvContentPartPr>
            <p14:xfrm>
              <a:off x="6989880" y="3626440"/>
              <a:ext cx="113040" cy="3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71880" y="3608800"/>
                <a:ext cx="148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14:cNvPr>
              <p14:cNvContentPartPr/>
              <p14:nvPr/>
            </p14:nvContentPartPr>
            <p14:xfrm>
              <a:off x="6999960" y="3689440"/>
              <a:ext cx="118440" cy="190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981960" y="3671440"/>
                <a:ext cx="1540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14:cNvPr>
              <p14:cNvContentPartPr/>
              <p14:nvPr/>
            </p14:nvContentPartPr>
            <p14:xfrm>
              <a:off x="7320360" y="3413320"/>
              <a:ext cx="442080" cy="3024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02360" y="3395680"/>
                <a:ext cx="4777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14:cNvPr>
              <p14:cNvContentPartPr/>
              <p14:nvPr/>
            </p14:nvContentPartPr>
            <p14:xfrm>
              <a:off x="7841280" y="3626440"/>
              <a:ext cx="12600" cy="439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23640" y="3608800"/>
                <a:ext cx="482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14:cNvPr>
              <p14:cNvContentPartPr/>
              <p14:nvPr/>
            </p14:nvContentPartPr>
            <p14:xfrm>
              <a:off x="7873680" y="3494320"/>
              <a:ext cx="360" cy="1260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856040" y="3476680"/>
                <a:ext cx="36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14:cNvPr>
              <p14:cNvContentPartPr/>
              <p14:nvPr/>
            </p14:nvContentPartPr>
            <p14:xfrm>
              <a:off x="7914000" y="3626080"/>
              <a:ext cx="113040" cy="5184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896360" y="3608440"/>
                <a:ext cx="1486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14:cNvPr>
              <p14:cNvContentPartPr/>
              <p14:nvPr/>
            </p14:nvContentPartPr>
            <p14:xfrm>
              <a:off x="8645880" y="3835960"/>
              <a:ext cx="210600" cy="3247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628240" y="3817960"/>
                <a:ext cx="246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14:cNvPr>
              <p14:cNvContentPartPr/>
              <p14:nvPr/>
            </p14:nvContentPartPr>
            <p14:xfrm>
              <a:off x="7568760" y="3780880"/>
              <a:ext cx="987480" cy="39384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51120" y="3763240"/>
                <a:ext cx="10231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14:cNvPr>
              <p14:cNvContentPartPr/>
              <p14:nvPr/>
            </p14:nvContentPartPr>
            <p14:xfrm>
              <a:off x="8128200" y="3443920"/>
              <a:ext cx="567360" cy="24552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110211" y="3425946"/>
                <a:ext cx="602977" cy="281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30D176-217A-4018-9FC4-B9F75A1349B5}"/>
                  </a:ext>
                </a:extLst>
              </p14:cNvPr>
              <p14:cNvContentPartPr/>
              <p14:nvPr/>
            </p14:nvContentPartPr>
            <p14:xfrm>
              <a:off x="761880" y="4225840"/>
              <a:ext cx="305280" cy="386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30D176-217A-4018-9FC4-B9F75A1349B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43880" y="4208184"/>
                <a:ext cx="340920" cy="422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0AA7FB8-2F93-46AC-A9BE-70EBFFEB1AF6}"/>
                  </a:ext>
                </a:extLst>
              </p14:cNvPr>
              <p14:cNvContentPartPr/>
              <p14:nvPr/>
            </p14:nvContentPartPr>
            <p14:xfrm>
              <a:off x="1371000" y="4273360"/>
              <a:ext cx="240480" cy="298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0AA7FB8-2F93-46AC-A9BE-70EBFFEB1AF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353360" y="4255720"/>
                <a:ext cx="27612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353D60F-7EA5-4FEF-B04A-CE98F73CB140}"/>
                  </a:ext>
                </a:extLst>
              </p14:cNvPr>
              <p14:cNvContentPartPr/>
              <p14:nvPr/>
            </p14:nvContentPartPr>
            <p14:xfrm>
              <a:off x="1698240" y="4409080"/>
              <a:ext cx="110160" cy="154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353D60F-7EA5-4FEF-B04A-CE98F73CB14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680600" y="4391440"/>
                <a:ext cx="1458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6541006-5E4D-4C65-B5FB-82B1E9C846F3}"/>
                  </a:ext>
                </a:extLst>
              </p14:cNvPr>
              <p14:cNvContentPartPr/>
              <p14:nvPr/>
            </p14:nvContentPartPr>
            <p14:xfrm>
              <a:off x="2125560" y="4266880"/>
              <a:ext cx="667440" cy="317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6541006-5E4D-4C65-B5FB-82B1E9C846F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07560" y="4248880"/>
                <a:ext cx="7030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A5DB74-4B17-4834-9F6F-F3568003892D}"/>
                  </a:ext>
                </a:extLst>
              </p14:cNvPr>
              <p14:cNvContentPartPr/>
              <p14:nvPr/>
            </p14:nvContentPartPr>
            <p14:xfrm>
              <a:off x="3055440" y="4175800"/>
              <a:ext cx="734040" cy="395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A5DB74-4B17-4834-9F6F-F3568003892D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037440" y="4158160"/>
                <a:ext cx="76968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D8482AE-D431-41CB-AFA1-478C6469EB75}"/>
                  </a:ext>
                </a:extLst>
              </p14:cNvPr>
              <p14:cNvContentPartPr/>
              <p14:nvPr/>
            </p14:nvContentPartPr>
            <p14:xfrm>
              <a:off x="4062360" y="4195600"/>
              <a:ext cx="906120" cy="3459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D8482AE-D431-41CB-AFA1-478C6469EB7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044360" y="4177960"/>
                <a:ext cx="94176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CCBEE-93F7-4B73-BE76-49924CCA4371}"/>
                  </a:ext>
                </a:extLst>
              </p14:cNvPr>
              <p14:cNvContentPartPr/>
              <p14:nvPr/>
            </p14:nvContentPartPr>
            <p14:xfrm>
              <a:off x="5313360" y="4197760"/>
              <a:ext cx="353160" cy="2793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CCBEE-93F7-4B73-BE76-49924CCA437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295360" y="4180120"/>
                <a:ext cx="38880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66E3DFB-0C6D-442F-8567-812D23F81595}"/>
                  </a:ext>
                </a:extLst>
              </p14:cNvPr>
              <p14:cNvContentPartPr/>
              <p14:nvPr/>
            </p14:nvContentPartPr>
            <p14:xfrm>
              <a:off x="5933280" y="4098040"/>
              <a:ext cx="1289880" cy="5680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66E3DFB-0C6D-442F-8567-812D23F81595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915635" y="4080400"/>
                <a:ext cx="1325530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13B3DA-B8E8-4FE1-8BAF-F667ACA9647D}"/>
                  </a:ext>
                </a:extLst>
              </p14:cNvPr>
              <p14:cNvContentPartPr/>
              <p14:nvPr/>
            </p14:nvContentPartPr>
            <p14:xfrm>
              <a:off x="7710960" y="4343920"/>
              <a:ext cx="181080" cy="126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13B3DA-B8E8-4FE1-8BAF-F667ACA9647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692960" y="4326280"/>
                <a:ext cx="2167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6D34E96-2FA0-4A6A-8F61-2EF8B20695D5}"/>
                  </a:ext>
                </a:extLst>
              </p14:cNvPr>
              <p14:cNvContentPartPr/>
              <p14:nvPr/>
            </p14:nvContentPartPr>
            <p14:xfrm>
              <a:off x="8117760" y="4198840"/>
              <a:ext cx="132480" cy="241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6D34E96-2FA0-4A6A-8F61-2EF8B20695D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099760" y="4180840"/>
                <a:ext cx="16812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3105A45-E964-4722-BB43-724A733E15ED}"/>
                  </a:ext>
                </a:extLst>
              </p14:cNvPr>
              <p14:cNvContentPartPr/>
              <p14:nvPr/>
            </p14:nvContentPartPr>
            <p14:xfrm>
              <a:off x="8355000" y="4368400"/>
              <a:ext cx="684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3105A45-E964-4722-BB43-724A733E15ED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337360" y="4350760"/>
                <a:ext cx="42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67E9469-3903-491E-A230-1B07905E54E8}"/>
                  </a:ext>
                </a:extLst>
              </p14:cNvPr>
              <p14:cNvContentPartPr/>
              <p14:nvPr/>
            </p14:nvContentPartPr>
            <p14:xfrm>
              <a:off x="8436000" y="4216120"/>
              <a:ext cx="17280" cy="206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67E9469-3903-491E-A230-1B07905E54E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418360" y="4198120"/>
                <a:ext cx="5292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FB9495B-9902-4EE0-BA7E-30A0AB02A6DF}"/>
                  </a:ext>
                </a:extLst>
              </p14:cNvPr>
              <p14:cNvContentPartPr/>
              <p14:nvPr/>
            </p14:nvContentPartPr>
            <p14:xfrm>
              <a:off x="8547600" y="4144840"/>
              <a:ext cx="140400" cy="37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FB9495B-9902-4EE0-BA7E-30A0AB02A6D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529600" y="4127200"/>
                <a:ext cx="17604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460ED5-7223-44A1-9BC4-B926D85C2AA4}"/>
                  </a:ext>
                </a:extLst>
              </p14:cNvPr>
              <p14:cNvContentPartPr/>
              <p14:nvPr/>
            </p14:nvContentPartPr>
            <p14:xfrm>
              <a:off x="7385160" y="4144840"/>
              <a:ext cx="214560" cy="3769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460ED5-7223-44A1-9BC4-B926D85C2AA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367520" y="4127200"/>
                <a:ext cx="250200" cy="41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14862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B8BDD-9A99-4ACD-A530-30F6CDA9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889" r="25000" b="77778"/>
          <a:stretch/>
        </p:blipFill>
        <p:spPr>
          <a:xfrm>
            <a:off x="228600" y="457200"/>
            <a:ext cx="4114800" cy="2468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CA101-F1FC-4C45-8385-EAB1ADAAA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2778" r="25000" b="60000"/>
          <a:stretch/>
        </p:blipFill>
        <p:spPr>
          <a:xfrm>
            <a:off x="4495800" y="1611671"/>
            <a:ext cx="4114800" cy="31889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80AE571-3DB6-4F24-A84D-D304611E92CE}"/>
                  </a:ext>
                </a:extLst>
              </p14:cNvPr>
              <p14:cNvContentPartPr/>
              <p14:nvPr/>
            </p14:nvContentPartPr>
            <p14:xfrm>
              <a:off x="4373480" y="3807520"/>
              <a:ext cx="3636360" cy="1233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80AE571-3DB6-4F24-A84D-D304611E92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0840" y="3744880"/>
                <a:ext cx="3762000" cy="135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81064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B8BDD-9A99-4ACD-A530-30F6CDA9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889" r="25000" b="77778"/>
          <a:stretch/>
        </p:blipFill>
        <p:spPr>
          <a:xfrm>
            <a:off x="228600" y="457200"/>
            <a:ext cx="4114800" cy="2468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CA101-F1FC-4C45-8385-EAB1ADAAA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2778" r="25000" b="60000"/>
          <a:stretch/>
        </p:blipFill>
        <p:spPr>
          <a:xfrm>
            <a:off x="4495800" y="1611671"/>
            <a:ext cx="4114800" cy="31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02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B8BDD-9A99-4ACD-A530-30F6CDA9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889" r="25000" b="77778"/>
          <a:stretch/>
        </p:blipFill>
        <p:spPr>
          <a:xfrm>
            <a:off x="228600" y="457200"/>
            <a:ext cx="4114800" cy="2468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CA101-F1FC-4C45-8385-EAB1ADAAA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2778" r="25000" b="60000"/>
          <a:stretch/>
        </p:blipFill>
        <p:spPr>
          <a:xfrm>
            <a:off x="4495800" y="1611671"/>
            <a:ext cx="4114800" cy="3188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244E1-D359-4409-94CE-C89019A30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111" r="25000" b="61111"/>
          <a:stretch/>
        </p:blipFill>
        <p:spPr>
          <a:xfrm>
            <a:off x="304800" y="3398520"/>
            <a:ext cx="4114800" cy="32918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3142A22-ED3E-44F1-A7B0-74DC04B5FB54}"/>
                  </a:ext>
                </a:extLst>
              </p14:cNvPr>
              <p14:cNvContentPartPr/>
              <p14:nvPr/>
            </p14:nvContentPartPr>
            <p14:xfrm>
              <a:off x="506720" y="4655320"/>
              <a:ext cx="3045960" cy="2055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3142A22-ED3E-44F1-A7B0-74DC04B5FB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080" y="4592331"/>
                <a:ext cx="3171600" cy="21815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30927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B8BDD-9A99-4ACD-A530-30F6CDA9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889" r="25000" b="77778"/>
          <a:stretch/>
        </p:blipFill>
        <p:spPr>
          <a:xfrm>
            <a:off x="228600" y="457200"/>
            <a:ext cx="4114800" cy="2468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CA101-F1FC-4C45-8385-EAB1ADAAA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2778" r="25000" b="60000"/>
          <a:stretch/>
        </p:blipFill>
        <p:spPr>
          <a:xfrm>
            <a:off x="4495800" y="1611671"/>
            <a:ext cx="4114800" cy="3188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244E1-D359-4409-94CE-C89019A30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111" r="25000" b="61111"/>
          <a:stretch/>
        </p:blipFill>
        <p:spPr>
          <a:xfrm>
            <a:off x="304800" y="3398520"/>
            <a:ext cx="4114800" cy="32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990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925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0DA4F8-DECF-4470-B79D-4F34376CCAD9}"/>
                  </a:ext>
                </a:extLst>
              </p14:cNvPr>
              <p14:cNvContentPartPr/>
              <p14:nvPr/>
            </p14:nvContentPartPr>
            <p14:xfrm>
              <a:off x="6857480" y="363400"/>
              <a:ext cx="1421640" cy="23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0DA4F8-DECF-4470-B79D-4F34376CCA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39840" y="327400"/>
                <a:ext cx="14572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91311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3372640"/>
              <a:ext cx="1337760" cy="109368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3355000"/>
                <a:ext cx="1373400" cy="11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91E70D6-A12C-4899-86A7-42388E1C6E2F}"/>
                  </a:ext>
                </a:extLst>
              </p14:cNvPr>
              <p14:cNvContentPartPr/>
              <p14:nvPr/>
            </p14:nvContentPartPr>
            <p14:xfrm>
              <a:off x="3423440" y="751120"/>
              <a:ext cx="3768120" cy="4392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91E70D6-A12C-4899-86A7-42388E1C6E2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05800" y="715480"/>
                <a:ext cx="3803760" cy="1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76025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6198C9-6A18-424C-B387-2999F66DCCED}"/>
                  </a:ext>
                </a:extLst>
              </p14:cNvPr>
              <p14:cNvContentPartPr/>
              <p14:nvPr/>
            </p14:nvContentPartPr>
            <p14:xfrm>
              <a:off x="395840" y="1117240"/>
              <a:ext cx="6166800" cy="82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6198C9-6A18-424C-B387-2999F66DCC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8200" y="1081240"/>
                <a:ext cx="62024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78879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33BA3BC-21B6-4512-A955-D7884F7F75B5}"/>
                  </a:ext>
                </a:extLst>
              </p14:cNvPr>
              <p14:cNvContentPartPr/>
              <p14:nvPr/>
            </p14:nvContentPartPr>
            <p14:xfrm>
              <a:off x="6888440" y="1136680"/>
              <a:ext cx="1411560" cy="30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33BA3BC-21B6-4512-A955-D7884F7F75B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870440" y="1100680"/>
                <a:ext cx="14472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9921E19-F270-4A05-A5FD-6E3A93D14B8E}"/>
                  </a:ext>
                </a:extLst>
              </p14:cNvPr>
              <p14:cNvContentPartPr/>
              <p14:nvPr/>
            </p14:nvContentPartPr>
            <p14:xfrm>
              <a:off x="385760" y="1472560"/>
              <a:ext cx="2718360" cy="61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9921E19-F270-4A05-A5FD-6E3A93D14B8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67760" y="1436920"/>
                <a:ext cx="27540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61705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14:cNvPr>
              <p14:cNvContentPartPr/>
              <p14:nvPr/>
            </p14:nvContentPartPr>
            <p14:xfrm>
              <a:off x="3169640" y="1483000"/>
              <a:ext cx="5394240" cy="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52000" y="1447000"/>
                <a:ext cx="54298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3937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14:cNvPr>
              <p14:cNvContentPartPr/>
              <p14:nvPr/>
            </p14:nvContentPartPr>
            <p14:xfrm>
              <a:off x="7923360" y="141280"/>
              <a:ext cx="987480" cy="55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05E8B8-E261-4BED-AC17-9EE52D6DE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5360" y="123280"/>
                <a:ext cx="102312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14:cNvPr>
              <p14:cNvContentPartPr/>
              <p14:nvPr/>
            </p14:nvContentPartPr>
            <p14:xfrm>
              <a:off x="334920" y="192400"/>
              <a:ext cx="1664280" cy="577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C2A891E-83B8-4043-A94E-EEE0B3B19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80" y="174411"/>
                <a:ext cx="1699920" cy="613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14:cNvPr>
              <p14:cNvContentPartPr/>
              <p14:nvPr/>
            </p14:nvContentPartPr>
            <p14:xfrm>
              <a:off x="3032040" y="192760"/>
              <a:ext cx="898920" cy="40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88FC91-1028-4D9D-AF99-CF2F4A37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4393" y="175120"/>
                <a:ext cx="93457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14:cNvPr>
              <p14:cNvContentPartPr/>
              <p14:nvPr/>
            </p14:nvContentPartPr>
            <p14:xfrm>
              <a:off x="2336160" y="212920"/>
              <a:ext cx="508680" cy="362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35EAB8B-EFAF-42BD-B8C7-3861F1571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520" y="194920"/>
                <a:ext cx="544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14:cNvPr>
              <p14:cNvContentPartPr/>
              <p14:nvPr/>
            </p14:nvContentPartPr>
            <p14:xfrm>
              <a:off x="416280" y="822760"/>
              <a:ext cx="2010960" cy="577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9D23DB-1630-473B-8E7C-48B3489583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280" y="805120"/>
                <a:ext cx="204660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14:cNvPr>
              <p14:cNvContentPartPr/>
              <p14:nvPr/>
            </p14:nvContentPartPr>
            <p14:xfrm>
              <a:off x="3398880" y="853000"/>
              <a:ext cx="34920" cy="39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783DCB-FF97-4317-B3B9-BDE8885B67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1240" y="835000"/>
                <a:ext cx="70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14:cNvPr>
              <p14:cNvContentPartPr/>
              <p14:nvPr/>
            </p14:nvContentPartPr>
            <p14:xfrm>
              <a:off x="3644040" y="792160"/>
              <a:ext cx="876240" cy="54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F0D129-70BB-4C27-987F-5C5FCFC2C2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6400" y="774520"/>
                <a:ext cx="911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14:cNvPr>
              <p14:cNvContentPartPr/>
              <p14:nvPr/>
            </p14:nvContentPartPr>
            <p14:xfrm>
              <a:off x="2801640" y="891880"/>
              <a:ext cx="419400" cy="371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2F16BD-8FB4-4F42-9A81-33640B6131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985" y="874240"/>
                <a:ext cx="455071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14:cNvPr>
              <p14:cNvContentPartPr/>
              <p14:nvPr/>
            </p14:nvContentPartPr>
            <p14:xfrm>
              <a:off x="4774800" y="130480"/>
              <a:ext cx="271080" cy="1009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3B020D2-FA29-43E8-B4EC-DFF5FDE5E0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57160" y="112840"/>
                <a:ext cx="30672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14:cNvPr>
              <p14:cNvContentPartPr/>
              <p14:nvPr/>
            </p14:nvContentPartPr>
            <p14:xfrm>
              <a:off x="6295440" y="497320"/>
              <a:ext cx="160560" cy="401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9FEEB39-3AFA-46DF-99E4-8DC5A5BCE5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7440" y="479680"/>
                <a:ext cx="1962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14:cNvPr>
              <p14:cNvContentPartPr/>
              <p14:nvPr/>
            </p14:nvContentPartPr>
            <p14:xfrm>
              <a:off x="5892240" y="507760"/>
              <a:ext cx="112320" cy="2710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8416881-99AF-4C5E-AE8D-06DCC0523B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4543" y="489760"/>
                <a:ext cx="148075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14:cNvPr>
              <p14:cNvContentPartPr/>
              <p14:nvPr/>
            </p14:nvContentPartPr>
            <p14:xfrm>
              <a:off x="5180880" y="507760"/>
              <a:ext cx="598320" cy="351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639815-5AE0-4E84-B8E5-1EDED43943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63229" y="489760"/>
                <a:ext cx="633981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14:cNvPr>
              <p14:cNvContentPartPr/>
              <p14:nvPr/>
            </p14:nvContentPartPr>
            <p14:xfrm>
              <a:off x="7142160" y="1117600"/>
              <a:ext cx="1562040" cy="540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953193-039A-47C9-BB0F-182838587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24520" y="1099600"/>
                <a:ext cx="159768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14:cNvPr>
              <p14:cNvContentPartPr/>
              <p14:nvPr/>
            </p14:nvContentPartPr>
            <p14:xfrm>
              <a:off x="5455560" y="1007080"/>
              <a:ext cx="1482840" cy="437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33931F-572A-434D-8F71-241B2F085A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7920" y="989080"/>
                <a:ext cx="1518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14:cNvPr>
              <p14:cNvContentPartPr/>
              <p14:nvPr/>
            </p14:nvContentPartPr>
            <p14:xfrm>
              <a:off x="4519560" y="2044960"/>
              <a:ext cx="569160" cy="475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E2ED31-C63B-401B-9BB0-C2B9590D43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01560" y="2026960"/>
                <a:ext cx="60480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14:cNvPr>
              <p14:cNvContentPartPr/>
              <p14:nvPr/>
            </p14:nvContentPartPr>
            <p14:xfrm>
              <a:off x="3200160" y="2155840"/>
              <a:ext cx="994320" cy="445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C3127B-6196-4AA1-B911-0DDDD50A96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82160" y="2137840"/>
                <a:ext cx="102996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14:cNvPr>
              <p14:cNvContentPartPr/>
              <p14:nvPr/>
            </p14:nvContentPartPr>
            <p14:xfrm>
              <a:off x="2343360" y="2163400"/>
              <a:ext cx="684360" cy="449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9DBF5D-AE00-4452-90BD-4D15E547CE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25711" y="2145746"/>
                <a:ext cx="720019" cy="485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14:cNvPr>
              <p14:cNvContentPartPr/>
              <p14:nvPr/>
            </p14:nvContentPartPr>
            <p14:xfrm>
              <a:off x="1350120" y="2214520"/>
              <a:ext cx="700560" cy="43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E189D8-6C70-430E-BD26-09DA0D8F1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2480" y="2196880"/>
                <a:ext cx="73620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14:cNvPr>
              <p14:cNvContentPartPr/>
              <p14:nvPr/>
            </p14:nvContentPartPr>
            <p14:xfrm>
              <a:off x="5313360" y="2102920"/>
              <a:ext cx="727200" cy="42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4AB6575-9619-448D-AC6C-462E26FD328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95369" y="2084920"/>
                <a:ext cx="762822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14:cNvPr>
              <p14:cNvContentPartPr/>
              <p14:nvPr/>
            </p14:nvContentPartPr>
            <p14:xfrm>
              <a:off x="6374280" y="2102920"/>
              <a:ext cx="1530000" cy="586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B66313-9B39-4626-89AC-121C805B694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56280" y="2084920"/>
                <a:ext cx="156564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14:cNvPr>
              <p14:cNvContentPartPr/>
              <p14:nvPr/>
            </p14:nvContentPartPr>
            <p14:xfrm>
              <a:off x="630120" y="3088240"/>
              <a:ext cx="30240" cy="1861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7D00B91-50B0-426A-AD0E-A416508C7AE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2120" y="3070240"/>
                <a:ext cx="658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14:cNvPr>
              <p14:cNvContentPartPr/>
              <p14:nvPr/>
            </p14:nvContentPartPr>
            <p14:xfrm>
              <a:off x="619320" y="2854600"/>
              <a:ext cx="36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654987-E4FD-4CBA-B933-10F70E8897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1320" y="283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14:cNvPr>
              <p14:cNvContentPartPr/>
              <p14:nvPr/>
            </p14:nvContentPartPr>
            <p14:xfrm>
              <a:off x="792120" y="3107680"/>
              <a:ext cx="284400" cy="163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54E69-4132-4885-9B2D-EA833BAF78E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74120" y="3089680"/>
                <a:ext cx="3200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14:cNvPr>
              <p14:cNvContentPartPr/>
              <p14:nvPr/>
            </p14:nvContentPartPr>
            <p14:xfrm>
              <a:off x="1645680" y="2957560"/>
              <a:ext cx="1646280" cy="4946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3B814D8-0EEF-4FAD-81FE-1DD99CF786B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27680" y="2939573"/>
                <a:ext cx="1681920" cy="530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14:cNvPr>
              <p14:cNvContentPartPr/>
              <p14:nvPr/>
            </p14:nvContentPartPr>
            <p14:xfrm>
              <a:off x="751440" y="3687640"/>
              <a:ext cx="359280" cy="347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13E816A-CF4A-4BE7-BC6F-8E2EFDC8CF7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3440" y="3670000"/>
                <a:ext cx="39492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14:cNvPr>
              <p14:cNvContentPartPr/>
              <p14:nvPr/>
            </p14:nvContentPartPr>
            <p14:xfrm>
              <a:off x="1594560" y="3519160"/>
              <a:ext cx="1335960" cy="514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2E0DEA5-8B8F-429C-996D-B82EEE1569D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76920" y="3501160"/>
                <a:ext cx="137160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14:cNvPr>
              <p14:cNvContentPartPr/>
              <p14:nvPr/>
            </p14:nvContentPartPr>
            <p14:xfrm>
              <a:off x="3271080" y="3728320"/>
              <a:ext cx="182880" cy="2340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B4DD65C-CEC8-48B6-A670-B749F1DE0C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53440" y="3710680"/>
                <a:ext cx="2185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14:cNvPr>
              <p14:cNvContentPartPr/>
              <p14:nvPr/>
            </p14:nvContentPartPr>
            <p14:xfrm>
              <a:off x="3699120" y="3439600"/>
              <a:ext cx="1262160" cy="5104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E415F75-3E37-4BFC-BB4D-DB559A78408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81120" y="3421613"/>
                <a:ext cx="1297800" cy="546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14:cNvPr>
              <p14:cNvContentPartPr/>
              <p14:nvPr/>
            </p14:nvContentPartPr>
            <p14:xfrm>
              <a:off x="5313360" y="3541840"/>
              <a:ext cx="359640" cy="3049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15D328F-433A-4BEC-BC9C-600E583D68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95360" y="3524200"/>
                <a:ext cx="3952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14:cNvPr>
              <p14:cNvContentPartPr/>
              <p14:nvPr/>
            </p14:nvContentPartPr>
            <p14:xfrm>
              <a:off x="5871360" y="3532480"/>
              <a:ext cx="895320" cy="24588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E97BD43-CDA4-4230-B7B4-8F9860A6149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853720" y="3514480"/>
                <a:ext cx="930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14:cNvPr>
              <p14:cNvContentPartPr/>
              <p14:nvPr/>
            </p14:nvContentPartPr>
            <p14:xfrm>
              <a:off x="6989880" y="3626440"/>
              <a:ext cx="113040" cy="3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C02C8E8-81C5-4E36-9559-694386AC391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71880" y="3608800"/>
                <a:ext cx="148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14:cNvPr>
              <p14:cNvContentPartPr/>
              <p14:nvPr/>
            </p14:nvContentPartPr>
            <p14:xfrm>
              <a:off x="6999960" y="3689440"/>
              <a:ext cx="118440" cy="190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C40B66F-B16E-48A6-9624-918C34C794C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981960" y="3671440"/>
                <a:ext cx="1540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14:cNvPr>
              <p14:cNvContentPartPr/>
              <p14:nvPr/>
            </p14:nvContentPartPr>
            <p14:xfrm>
              <a:off x="7320360" y="3413320"/>
              <a:ext cx="442080" cy="3024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1FEDE76-8E3D-4586-8BF9-325F28062F2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02360" y="3395680"/>
                <a:ext cx="4777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14:cNvPr>
              <p14:cNvContentPartPr/>
              <p14:nvPr/>
            </p14:nvContentPartPr>
            <p14:xfrm>
              <a:off x="7841280" y="3626440"/>
              <a:ext cx="12600" cy="439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CF650CF-A5E4-4B9F-85B3-636566CC8E7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23640" y="3608800"/>
                <a:ext cx="482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14:cNvPr>
              <p14:cNvContentPartPr/>
              <p14:nvPr/>
            </p14:nvContentPartPr>
            <p14:xfrm>
              <a:off x="7873680" y="3494320"/>
              <a:ext cx="360" cy="1260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723B87E-1E06-4C48-8333-DF30B195F54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856040" y="3476680"/>
                <a:ext cx="36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14:cNvPr>
              <p14:cNvContentPartPr/>
              <p14:nvPr/>
            </p14:nvContentPartPr>
            <p14:xfrm>
              <a:off x="7914000" y="3626080"/>
              <a:ext cx="113040" cy="5184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11810F5-0B73-4D4B-AEA9-9E340BE1B05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896360" y="3608440"/>
                <a:ext cx="1486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14:cNvPr>
              <p14:cNvContentPartPr/>
              <p14:nvPr/>
            </p14:nvContentPartPr>
            <p14:xfrm>
              <a:off x="8645880" y="3835960"/>
              <a:ext cx="210600" cy="3247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F07914FF-CED2-4371-A8E3-98CD16ABA0F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628240" y="3817960"/>
                <a:ext cx="246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14:cNvPr>
              <p14:cNvContentPartPr/>
              <p14:nvPr/>
            </p14:nvContentPartPr>
            <p14:xfrm>
              <a:off x="7568760" y="3780880"/>
              <a:ext cx="987480" cy="39384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728AA23-5722-412C-928C-FDC3FDD5ACB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51120" y="3763240"/>
                <a:ext cx="10231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14:cNvPr>
              <p14:cNvContentPartPr/>
              <p14:nvPr/>
            </p14:nvContentPartPr>
            <p14:xfrm>
              <a:off x="8128200" y="3443920"/>
              <a:ext cx="567360" cy="24552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7CB2AA05-26DC-4D6A-96EF-53202FF07FD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110211" y="3425946"/>
                <a:ext cx="602977" cy="281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30D176-217A-4018-9FC4-B9F75A1349B5}"/>
                  </a:ext>
                </a:extLst>
              </p14:cNvPr>
              <p14:cNvContentPartPr/>
              <p14:nvPr/>
            </p14:nvContentPartPr>
            <p14:xfrm>
              <a:off x="761880" y="4225840"/>
              <a:ext cx="305280" cy="386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30D176-217A-4018-9FC4-B9F75A1349B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43880" y="4208184"/>
                <a:ext cx="340920" cy="422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0AA7FB8-2F93-46AC-A9BE-70EBFFEB1AF6}"/>
                  </a:ext>
                </a:extLst>
              </p14:cNvPr>
              <p14:cNvContentPartPr/>
              <p14:nvPr/>
            </p14:nvContentPartPr>
            <p14:xfrm>
              <a:off x="1371000" y="4273360"/>
              <a:ext cx="240480" cy="298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0AA7FB8-2F93-46AC-A9BE-70EBFFEB1AF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353360" y="4255720"/>
                <a:ext cx="27612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353D60F-7EA5-4FEF-B04A-CE98F73CB140}"/>
                  </a:ext>
                </a:extLst>
              </p14:cNvPr>
              <p14:cNvContentPartPr/>
              <p14:nvPr/>
            </p14:nvContentPartPr>
            <p14:xfrm>
              <a:off x="1698240" y="4409080"/>
              <a:ext cx="110160" cy="154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353D60F-7EA5-4FEF-B04A-CE98F73CB14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680600" y="4391440"/>
                <a:ext cx="1458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6541006-5E4D-4C65-B5FB-82B1E9C846F3}"/>
                  </a:ext>
                </a:extLst>
              </p14:cNvPr>
              <p14:cNvContentPartPr/>
              <p14:nvPr/>
            </p14:nvContentPartPr>
            <p14:xfrm>
              <a:off x="2125560" y="4266880"/>
              <a:ext cx="667440" cy="317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6541006-5E4D-4C65-B5FB-82B1E9C846F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07560" y="4248880"/>
                <a:ext cx="7030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A5DB74-4B17-4834-9F6F-F3568003892D}"/>
                  </a:ext>
                </a:extLst>
              </p14:cNvPr>
              <p14:cNvContentPartPr/>
              <p14:nvPr/>
            </p14:nvContentPartPr>
            <p14:xfrm>
              <a:off x="3055440" y="4175800"/>
              <a:ext cx="734040" cy="395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A5DB74-4B17-4834-9F6F-F3568003892D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037440" y="4158160"/>
                <a:ext cx="76968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D8482AE-D431-41CB-AFA1-478C6469EB75}"/>
                  </a:ext>
                </a:extLst>
              </p14:cNvPr>
              <p14:cNvContentPartPr/>
              <p14:nvPr/>
            </p14:nvContentPartPr>
            <p14:xfrm>
              <a:off x="4062360" y="4195600"/>
              <a:ext cx="906120" cy="3459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D8482AE-D431-41CB-AFA1-478C6469EB7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044360" y="4177960"/>
                <a:ext cx="94176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CCBEE-93F7-4B73-BE76-49924CCA4371}"/>
                  </a:ext>
                </a:extLst>
              </p14:cNvPr>
              <p14:cNvContentPartPr/>
              <p14:nvPr/>
            </p14:nvContentPartPr>
            <p14:xfrm>
              <a:off x="5313360" y="4197760"/>
              <a:ext cx="353160" cy="2793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CCBEE-93F7-4B73-BE76-49924CCA437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295360" y="4180120"/>
                <a:ext cx="38880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66E3DFB-0C6D-442F-8567-812D23F81595}"/>
                  </a:ext>
                </a:extLst>
              </p14:cNvPr>
              <p14:cNvContentPartPr/>
              <p14:nvPr/>
            </p14:nvContentPartPr>
            <p14:xfrm>
              <a:off x="5933280" y="4098040"/>
              <a:ext cx="1289880" cy="5680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66E3DFB-0C6D-442F-8567-812D23F81595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915635" y="4080400"/>
                <a:ext cx="1325530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13B3DA-B8E8-4FE1-8BAF-F667ACA9647D}"/>
                  </a:ext>
                </a:extLst>
              </p14:cNvPr>
              <p14:cNvContentPartPr/>
              <p14:nvPr/>
            </p14:nvContentPartPr>
            <p14:xfrm>
              <a:off x="7710960" y="4343920"/>
              <a:ext cx="181080" cy="126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13B3DA-B8E8-4FE1-8BAF-F667ACA9647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692960" y="4326280"/>
                <a:ext cx="2167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6D34E96-2FA0-4A6A-8F61-2EF8B20695D5}"/>
                  </a:ext>
                </a:extLst>
              </p14:cNvPr>
              <p14:cNvContentPartPr/>
              <p14:nvPr/>
            </p14:nvContentPartPr>
            <p14:xfrm>
              <a:off x="8117760" y="4198840"/>
              <a:ext cx="132480" cy="241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6D34E96-2FA0-4A6A-8F61-2EF8B20695D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099760" y="4180840"/>
                <a:ext cx="16812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3105A45-E964-4722-BB43-724A733E15ED}"/>
                  </a:ext>
                </a:extLst>
              </p14:cNvPr>
              <p14:cNvContentPartPr/>
              <p14:nvPr/>
            </p14:nvContentPartPr>
            <p14:xfrm>
              <a:off x="8355000" y="4368400"/>
              <a:ext cx="684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3105A45-E964-4722-BB43-724A733E15ED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337360" y="4350760"/>
                <a:ext cx="42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67E9469-3903-491E-A230-1B07905E54E8}"/>
                  </a:ext>
                </a:extLst>
              </p14:cNvPr>
              <p14:cNvContentPartPr/>
              <p14:nvPr/>
            </p14:nvContentPartPr>
            <p14:xfrm>
              <a:off x="8436000" y="4216120"/>
              <a:ext cx="17280" cy="206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67E9469-3903-491E-A230-1B07905E54E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418360" y="4198120"/>
                <a:ext cx="5292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FB9495B-9902-4EE0-BA7E-30A0AB02A6DF}"/>
                  </a:ext>
                </a:extLst>
              </p14:cNvPr>
              <p14:cNvContentPartPr/>
              <p14:nvPr/>
            </p14:nvContentPartPr>
            <p14:xfrm>
              <a:off x="8547600" y="4144840"/>
              <a:ext cx="140400" cy="37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FB9495B-9902-4EE0-BA7E-30A0AB02A6D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529600" y="4127200"/>
                <a:ext cx="17604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460ED5-7223-44A1-9BC4-B926D85C2AA4}"/>
                  </a:ext>
                </a:extLst>
              </p14:cNvPr>
              <p14:cNvContentPartPr/>
              <p14:nvPr/>
            </p14:nvContentPartPr>
            <p14:xfrm>
              <a:off x="7385160" y="4144840"/>
              <a:ext cx="214560" cy="3769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460ED5-7223-44A1-9BC4-B926D85C2AA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367520" y="4127200"/>
                <a:ext cx="25020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7451966-41FD-4B60-9490-83E816B06C27}"/>
                  </a:ext>
                </a:extLst>
              </p14:cNvPr>
              <p14:cNvContentPartPr/>
              <p14:nvPr/>
            </p14:nvContentPartPr>
            <p14:xfrm>
              <a:off x="1818120" y="4815520"/>
              <a:ext cx="780120" cy="375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7451966-41FD-4B60-9490-83E816B06C2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800120" y="4797520"/>
                <a:ext cx="8157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79F30CA-7DF7-4E71-BBB5-EC6B31654911}"/>
                  </a:ext>
                </a:extLst>
              </p14:cNvPr>
              <p14:cNvContentPartPr/>
              <p14:nvPr/>
            </p14:nvContentPartPr>
            <p14:xfrm>
              <a:off x="1412400" y="4673320"/>
              <a:ext cx="264600" cy="51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79F30CA-7DF7-4E71-BBB5-EC6B31654911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394760" y="4655680"/>
                <a:ext cx="30024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50D6635-8353-4929-BD71-E68BF400B45A}"/>
                  </a:ext>
                </a:extLst>
              </p14:cNvPr>
              <p14:cNvContentPartPr/>
              <p14:nvPr/>
            </p14:nvContentPartPr>
            <p14:xfrm>
              <a:off x="2316000" y="5156440"/>
              <a:ext cx="55080" cy="11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50D6635-8353-4929-BD71-E68BF400B45A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298360" y="5138800"/>
                <a:ext cx="90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7054DAE-AA0B-4EC5-B923-BDD00A35F510}"/>
                  </a:ext>
                </a:extLst>
              </p14:cNvPr>
              <p14:cNvContentPartPr/>
              <p14:nvPr/>
            </p14:nvContentPartPr>
            <p14:xfrm>
              <a:off x="7050720" y="5079760"/>
              <a:ext cx="360" cy="36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7054DAE-AA0B-4EC5-B923-BDD00A35F51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033080" y="5061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442B4785-3837-4D52-8B33-22B70D956961}"/>
                  </a:ext>
                </a:extLst>
              </p14:cNvPr>
              <p14:cNvContentPartPr/>
              <p14:nvPr/>
            </p14:nvContentPartPr>
            <p14:xfrm>
              <a:off x="7048920" y="4902640"/>
              <a:ext cx="12240" cy="65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442B4785-3837-4D52-8B33-22B70D95696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031280" y="4885000"/>
                <a:ext cx="4788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6960F8-6732-445D-BAE0-9ED707130EB9}"/>
                  </a:ext>
                </a:extLst>
              </p14:cNvPr>
              <p14:cNvContentPartPr/>
              <p14:nvPr/>
            </p14:nvContentPartPr>
            <p14:xfrm>
              <a:off x="7151880" y="4937560"/>
              <a:ext cx="140400" cy="1540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6960F8-6732-445D-BAE0-9ED707130EB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33880" y="4919920"/>
                <a:ext cx="17604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EB656A5-B7C0-4C37-86ED-992C799BC2E6}"/>
                  </a:ext>
                </a:extLst>
              </p14:cNvPr>
              <p14:cNvContentPartPr/>
              <p14:nvPr/>
            </p14:nvContentPartPr>
            <p14:xfrm>
              <a:off x="6346560" y="4785280"/>
              <a:ext cx="612720" cy="3254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EB656A5-B7C0-4C37-86ED-992C799BC2E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328920" y="4767280"/>
                <a:ext cx="64836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09866EB-A82A-4337-A46C-324773B9EAD3}"/>
                  </a:ext>
                </a:extLst>
              </p14:cNvPr>
              <p14:cNvContentPartPr/>
              <p14:nvPr/>
            </p14:nvContentPartPr>
            <p14:xfrm>
              <a:off x="5923200" y="4778080"/>
              <a:ext cx="338040" cy="40752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09866EB-A82A-4337-A46C-324773B9EAD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905200" y="4760080"/>
                <a:ext cx="37368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69CB6DA9-E50F-47AC-9126-978BA6EF2CCE}"/>
                  </a:ext>
                </a:extLst>
              </p14:cNvPr>
              <p14:cNvContentPartPr/>
              <p14:nvPr/>
            </p14:nvContentPartPr>
            <p14:xfrm>
              <a:off x="5262600" y="4815520"/>
              <a:ext cx="377280" cy="3412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69CB6DA9-E50F-47AC-9126-978BA6EF2CC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244600" y="4797520"/>
                <a:ext cx="41292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3C5C83C-109F-45B0-B0E3-4BFF26C26C5F}"/>
                  </a:ext>
                </a:extLst>
              </p14:cNvPr>
              <p14:cNvContentPartPr/>
              <p14:nvPr/>
            </p14:nvContentPartPr>
            <p14:xfrm>
              <a:off x="2999640" y="4815520"/>
              <a:ext cx="1913760" cy="37800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3C5C83C-109F-45B0-B0E3-4BFF26C26C5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981640" y="4797503"/>
                <a:ext cx="1949400" cy="413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1621BFED-BE29-411F-8A12-C0E3E562DF63}"/>
                  </a:ext>
                </a:extLst>
              </p14:cNvPr>
              <p14:cNvContentPartPr/>
              <p14:nvPr/>
            </p14:nvContentPartPr>
            <p14:xfrm>
              <a:off x="7620600" y="4921720"/>
              <a:ext cx="1214640" cy="44028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1621BFED-BE29-411F-8A12-C0E3E562DF63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602960" y="4904066"/>
                <a:ext cx="1250280" cy="475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FBE5263-98CE-4597-9E26-8DCD314006D1}"/>
                  </a:ext>
                </a:extLst>
              </p14:cNvPr>
              <p14:cNvContentPartPr/>
              <p14:nvPr/>
            </p14:nvContentPartPr>
            <p14:xfrm>
              <a:off x="1390440" y="5323120"/>
              <a:ext cx="641880" cy="43668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FBE5263-98CE-4597-9E26-8DCD314006D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372440" y="5305480"/>
                <a:ext cx="67752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5E5E7542-2804-4A2B-8C63-38CC91B197D2}"/>
                  </a:ext>
                </a:extLst>
              </p14:cNvPr>
              <p14:cNvContentPartPr/>
              <p14:nvPr/>
            </p14:nvContentPartPr>
            <p14:xfrm>
              <a:off x="2742600" y="5361640"/>
              <a:ext cx="282240" cy="44712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5E5E7542-2804-4A2B-8C63-38CC91B197D2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724937" y="5343640"/>
                <a:ext cx="317926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2D0182D8-2CAE-427A-812F-551068B91F0C}"/>
                  </a:ext>
                </a:extLst>
              </p14:cNvPr>
              <p14:cNvContentPartPr/>
              <p14:nvPr/>
            </p14:nvContentPartPr>
            <p14:xfrm>
              <a:off x="2344800" y="5435080"/>
              <a:ext cx="297000" cy="35604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2D0182D8-2CAE-427A-812F-551068B91F0C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2326800" y="5417080"/>
                <a:ext cx="332640" cy="39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2435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14:cNvPr>
              <p14:cNvContentPartPr/>
              <p14:nvPr/>
            </p14:nvContentPartPr>
            <p14:xfrm>
              <a:off x="3169640" y="1483000"/>
              <a:ext cx="5394240" cy="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52000" y="1447000"/>
                <a:ext cx="54298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87A73F-6B32-4267-9D93-BC03FD5A625F}"/>
                  </a:ext>
                </a:extLst>
              </p14:cNvPr>
              <p14:cNvContentPartPr/>
              <p14:nvPr/>
            </p14:nvContentPartPr>
            <p14:xfrm>
              <a:off x="6512240" y="3586120"/>
              <a:ext cx="552960" cy="248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87A73F-6B32-4267-9D93-BC03FD5A625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494600" y="3568454"/>
                <a:ext cx="588600" cy="283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1207B70-C0AE-401C-9F40-D0ABA45F5343}"/>
                  </a:ext>
                </a:extLst>
              </p14:cNvPr>
              <p14:cNvContentPartPr/>
              <p14:nvPr/>
            </p14:nvContentPartPr>
            <p14:xfrm>
              <a:off x="7731560" y="3504760"/>
              <a:ext cx="293400" cy="220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1207B70-C0AE-401C-9F40-D0ABA45F534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713942" y="3487120"/>
                <a:ext cx="328996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9BF321-BC70-4C90-B90B-90F83E341041}"/>
                  </a:ext>
                </a:extLst>
              </p14:cNvPr>
              <p14:cNvContentPartPr/>
              <p14:nvPr/>
            </p14:nvContentPartPr>
            <p14:xfrm>
              <a:off x="7232960" y="3626440"/>
              <a:ext cx="390960" cy="154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9BF321-BC70-4C90-B90B-90F83E34104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15304" y="3608759"/>
                <a:ext cx="426633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FB1E071-E14E-4788-8398-9B86A813E975}"/>
                  </a:ext>
                </a:extLst>
              </p14:cNvPr>
              <p14:cNvContentPartPr/>
              <p14:nvPr/>
            </p14:nvContentPartPr>
            <p14:xfrm>
              <a:off x="8133320" y="3342400"/>
              <a:ext cx="928800" cy="430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FB1E071-E14E-4788-8398-9B86A813E97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115320" y="3324760"/>
                <a:ext cx="96444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D6C309E-AA7C-4BC4-83C1-DE61D41711F7}"/>
                  </a:ext>
                </a:extLst>
              </p14:cNvPr>
              <p14:cNvContentPartPr/>
              <p14:nvPr/>
            </p14:nvContentPartPr>
            <p14:xfrm>
              <a:off x="6165560" y="3494320"/>
              <a:ext cx="255240" cy="4536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D6C309E-AA7C-4BC4-83C1-DE61D41711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147585" y="3476680"/>
                <a:ext cx="290830" cy="48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96423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14:cNvPr>
              <p14:cNvContentPartPr/>
              <p14:nvPr/>
            </p14:nvContentPartPr>
            <p14:xfrm>
              <a:off x="3169640" y="1483000"/>
              <a:ext cx="5394240" cy="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52000" y="1447000"/>
                <a:ext cx="54298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14:cNvPr>
              <p14:cNvContentPartPr/>
              <p14:nvPr/>
            </p14:nvContentPartPr>
            <p14:xfrm>
              <a:off x="6309560" y="3464080"/>
              <a:ext cx="925920" cy="324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91913" y="3446440"/>
                <a:ext cx="961574" cy="36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38383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14:cNvPr>
              <p14:cNvContentPartPr/>
              <p14:nvPr/>
            </p14:nvContentPartPr>
            <p14:xfrm>
              <a:off x="3169640" y="1483000"/>
              <a:ext cx="5394240" cy="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52000" y="1447000"/>
                <a:ext cx="54298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14:cNvPr>
              <p14:cNvContentPartPr/>
              <p14:nvPr/>
            </p14:nvContentPartPr>
            <p14:xfrm>
              <a:off x="6309560" y="3464080"/>
              <a:ext cx="925920" cy="324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91913" y="3446440"/>
                <a:ext cx="961574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14:cNvPr>
              <p14:cNvContentPartPr/>
              <p14:nvPr/>
            </p14:nvContentPartPr>
            <p14:xfrm>
              <a:off x="6055040" y="4035400"/>
              <a:ext cx="11520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037040" y="4017400"/>
                <a:ext cx="1508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14:cNvPr>
              <p14:cNvContentPartPr/>
              <p14:nvPr/>
            </p14:nvContentPartPr>
            <p14:xfrm>
              <a:off x="6044600" y="4114240"/>
              <a:ext cx="111240" cy="18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026960" y="4096600"/>
                <a:ext cx="146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14:cNvPr>
              <p14:cNvContentPartPr/>
              <p14:nvPr/>
            </p14:nvContentPartPr>
            <p14:xfrm>
              <a:off x="5375720" y="3952960"/>
              <a:ext cx="465480" cy="282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080" y="3934960"/>
                <a:ext cx="5011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14:cNvPr>
              <p14:cNvContentPartPr/>
              <p14:nvPr/>
            </p14:nvContentPartPr>
            <p14:xfrm>
              <a:off x="6806000" y="3922000"/>
              <a:ext cx="225720" cy="273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788360" y="3904000"/>
                <a:ext cx="2613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14:cNvPr>
              <p14:cNvContentPartPr/>
              <p14:nvPr/>
            </p14:nvContentPartPr>
            <p14:xfrm>
              <a:off x="6451040" y="3962320"/>
              <a:ext cx="236160" cy="272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013" y="3944320"/>
                <a:ext cx="271854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14:cNvPr>
              <p14:cNvContentPartPr/>
              <p14:nvPr/>
            </p14:nvContentPartPr>
            <p14:xfrm>
              <a:off x="7730840" y="3809680"/>
              <a:ext cx="694800" cy="403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712849" y="3792040"/>
                <a:ext cx="730422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14:cNvPr>
              <p14:cNvContentPartPr/>
              <p14:nvPr/>
            </p14:nvContentPartPr>
            <p14:xfrm>
              <a:off x="7163840" y="3992560"/>
              <a:ext cx="492120" cy="175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146200" y="3974560"/>
                <a:ext cx="527760" cy="21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92852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14:cNvPr>
              <p14:cNvContentPartPr/>
              <p14:nvPr/>
            </p14:nvContentPartPr>
            <p14:xfrm>
              <a:off x="3169640" y="1483000"/>
              <a:ext cx="5394240" cy="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52000" y="1447000"/>
                <a:ext cx="54298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14:cNvPr>
              <p14:cNvContentPartPr/>
              <p14:nvPr/>
            </p14:nvContentPartPr>
            <p14:xfrm>
              <a:off x="6309560" y="3464080"/>
              <a:ext cx="925920" cy="324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91913" y="3446440"/>
                <a:ext cx="961574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14:cNvPr>
              <p14:cNvContentPartPr/>
              <p14:nvPr/>
            </p14:nvContentPartPr>
            <p14:xfrm>
              <a:off x="6055040" y="4035400"/>
              <a:ext cx="11520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037040" y="4017400"/>
                <a:ext cx="1508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14:cNvPr>
              <p14:cNvContentPartPr/>
              <p14:nvPr/>
            </p14:nvContentPartPr>
            <p14:xfrm>
              <a:off x="6044600" y="4114240"/>
              <a:ext cx="111240" cy="18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026960" y="4096600"/>
                <a:ext cx="146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14:cNvPr>
              <p14:cNvContentPartPr/>
              <p14:nvPr/>
            </p14:nvContentPartPr>
            <p14:xfrm>
              <a:off x="5375720" y="3952960"/>
              <a:ext cx="465480" cy="282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080" y="3934960"/>
                <a:ext cx="5011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14:cNvPr>
              <p14:cNvContentPartPr/>
              <p14:nvPr/>
            </p14:nvContentPartPr>
            <p14:xfrm>
              <a:off x="6806000" y="3922000"/>
              <a:ext cx="225720" cy="273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788360" y="3904000"/>
                <a:ext cx="2613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14:cNvPr>
              <p14:cNvContentPartPr/>
              <p14:nvPr/>
            </p14:nvContentPartPr>
            <p14:xfrm>
              <a:off x="6451040" y="3962320"/>
              <a:ext cx="236160" cy="272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013" y="3944320"/>
                <a:ext cx="271854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14:cNvPr>
              <p14:cNvContentPartPr/>
              <p14:nvPr/>
            </p14:nvContentPartPr>
            <p14:xfrm>
              <a:off x="7730840" y="3809680"/>
              <a:ext cx="694800" cy="403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712849" y="3792040"/>
                <a:ext cx="730422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14:cNvPr>
              <p14:cNvContentPartPr/>
              <p14:nvPr/>
            </p14:nvContentPartPr>
            <p14:xfrm>
              <a:off x="7163840" y="3992560"/>
              <a:ext cx="492120" cy="175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146200" y="3974560"/>
                <a:ext cx="52776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14:cNvPr>
              <p14:cNvContentPartPr/>
              <p14:nvPr/>
            </p14:nvContentPartPr>
            <p14:xfrm>
              <a:off x="6116240" y="4439680"/>
              <a:ext cx="92520" cy="11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098240" y="4421680"/>
                <a:ext cx="12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14:cNvPr>
              <p14:cNvContentPartPr/>
              <p14:nvPr/>
            </p14:nvContentPartPr>
            <p14:xfrm>
              <a:off x="6116240" y="4521040"/>
              <a:ext cx="97920" cy="10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098240" y="4503400"/>
                <a:ext cx="133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B23833F-F954-468A-AE9C-F5320416EEED}"/>
                  </a:ext>
                </a:extLst>
              </p14:cNvPr>
              <p14:cNvContentPartPr/>
              <p14:nvPr/>
            </p14:nvContentPartPr>
            <p14:xfrm>
              <a:off x="6400640" y="4502680"/>
              <a:ext cx="135000" cy="8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B23833F-F954-468A-AE9C-F5320416EEE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382640" y="4485040"/>
                <a:ext cx="1706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E057889-C72B-4143-A9DC-851F06B31B14}"/>
                  </a:ext>
                </a:extLst>
              </p14:cNvPr>
              <p14:cNvContentPartPr/>
              <p14:nvPr/>
            </p14:nvContentPartPr>
            <p14:xfrm>
              <a:off x="7396040" y="4290640"/>
              <a:ext cx="363600" cy="2408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E057889-C72B-4143-A9DC-851F06B31B1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378040" y="4273026"/>
                <a:ext cx="3992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AEB64CF-296F-474C-BB28-CD45AF85FA72}"/>
                  </a:ext>
                </a:extLst>
              </p14:cNvPr>
              <p14:cNvContentPartPr/>
              <p14:nvPr/>
            </p14:nvContentPartPr>
            <p14:xfrm>
              <a:off x="8138000" y="4204600"/>
              <a:ext cx="274680" cy="2854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AEB64CF-296F-474C-BB28-CD45AF85FA72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120000" y="4186938"/>
                <a:ext cx="310320" cy="321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E551BD7-C514-4631-A182-A23410207CFE}"/>
                  </a:ext>
                </a:extLst>
              </p14:cNvPr>
              <p14:cNvContentPartPr/>
              <p14:nvPr/>
            </p14:nvContentPartPr>
            <p14:xfrm>
              <a:off x="7920200" y="4297480"/>
              <a:ext cx="117000" cy="2066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E551BD7-C514-4631-A182-A23410207CF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902200" y="4279480"/>
                <a:ext cx="1526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15A737B-8AFF-4658-BE3A-45EB0F44AD64}"/>
                  </a:ext>
                </a:extLst>
              </p14:cNvPr>
              <p14:cNvContentPartPr/>
              <p14:nvPr/>
            </p14:nvContentPartPr>
            <p14:xfrm>
              <a:off x="6715640" y="4329520"/>
              <a:ext cx="577080" cy="2682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15A737B-8AFF-4658-BE3A-45EB0F44AD6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697640" y="4311880"/>
                <a:ext cx="612720" cy="30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3852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14:cNvPr>
              <p14:cNvContentPartPr/>
              <p14:nvPr/>
            </p14:nvContentPartPr>
            <p14:xfrm>
              <a:off x="3169640" y="1483000"/>
              <a:ext cx="5394240" cy="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52000" y="1447000"/>
                <a:ext cx="54298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14:cNvPr>
              <p14:cNvContentPartPr/>
              <p14:nvPr/>
            </p14:nvContentPartPr>
            <p14:xfrm>
              <a:off x="6309560" y="3464080"/>
              <a:ext cx="925920" cy="324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91913" y="3446440"/>
                <a:ext cx="961574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14:cNvPr>
              <p14:cNvContentPartPr/>
              <p14:nvPr/>
            </p14:nvContentPartPr>
            <p14:xfrm>
              <a:off x="6055040" y="4035400"/>
              <a:ext cx="11520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037040" y="4017400"/>
                <a:ext cx="1508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14:cNvPr>
              <p14:cNvContentPartPr/>
              <p14:nvPr/>
            </p14:nvContentPartPr>
            <p14:xfrm>
              <a:off x="6044600" y="4114240"/>
              <a:ext cx="111240" cy="18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026960" y="4096600"/>
                <a:ext cx="146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14:cNvPr>
              <p14:cNvContentPartPr/>
              <p14:nvPr/>
            </p14:nvContentPartPr>
            <p14:xfrm>
              <a:off x="5375720" y="3952960"/>
              <a:ext cx="465480" cy="282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080" y="3934960"/>
                <a:ext cx="5011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14:cNvPr>
              <p14:cNvContentPartPr/>
              <p14:nvPr/>
            </p14:nvContentPartPr>
            <p14:xfrm>
              <a:off x="6806000" y="3922000"/>
              <a:ext cx="225720" cy="273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788360" y="3904000"/>
                <a:ext cx="2613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14:cNvPr>
              <p14:cNvContentPartPr/>
              <p14:nvPr/>
            </p14:nvContentPartPr>
            <p14:xfrm>
              <a:off x="6451040" y="3962320"/>
              <a:ext cx="236160" cy="272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013" y="3944320"/>
                <a:ext cx="271854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14:cNvPr>
              <p14:cNvContentPartPr/>
              <p14:nvPr/>
            </p14:nvContentPartPr>
            <p14:xfrm>
              <a:off x="7730840" y="3809680"/>
              <a:ext cx="694800" cy="403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712849" y="3792040"/>
                <a:ext cx="730422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14:cNvPr>
              <p14:cNvContentPartPr/>
              <p14:nvPr/>
            </p14:nvContentPartPr>
            <p14:xfrm>
              <a:off x="7163840" y="3992560"/>
              <a:ext cx="492120" cy="175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146200" y="3974560"/>
                <a:ext cx="52776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14:cNvPr>
              <p14:cNvContentPartPr/>
              <p14:nvPr/>
            </p14:nvContentPartPr>
            <p14:xfrm>
              <a:off x="6116240" y="4439680"/>
              <a:ext cx="92520" cy="11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098240" y="4421680"/>
                <a:ext cx="12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14:cNvPr>
              <p14:cNvContentPartPr/>
              <p14:nvPr/>
            </p14:nvContentPartPr>
            <p14:xfrm>
              <a:off x="6116240" y="4521040"/>
              <a:ext cx="97920" cy="10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098240" y="4503400"/>
                <a:ext cx="133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14:cNvPr>
              <p14:cNvContentPartPr/>
              <p14:nvPr/>
            </p14:nvContentPartPr>
            <p14:xfrm>
              <a:off x="6980600" y="4357960"/>
              <a:ext cx="416160" cy="276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962600" y="4340320"/>
                <a:ext cx="45180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5876D2C-11D7-45F5-8B7C-1996627C17D0}"/>
                  </a:ext>
                </a:extLst>
              </p14:cNvPr>
              <p14:cNvContentPartPr/>
              <p14:nvPr/>
            </p14:nvContentPartPr>
            <p14:xfrm>
              <a:off x="6316760" y="4377040"/>
              <a:ext cx="560160" cy="2505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5876D2C-11D7-45F5-8B7C-1996627C17D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99109" y="4359040"/>
                <a:ext cx="595823" cy="2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47419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14:cNvPr>
              <p14:cNvContentPartPr/>
              <p14:nvPr/>
            </p14:nvContentPartPr>
            <p14:xfrm>
              <a:off x="3169640" y="1483000"/>
              <a:ext cx="5394240" cy="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1281D-C3BF-43F6-9EF7-65A50F4C5C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52000" y="1447000"/>
                <a:ext cx="54298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14:cNvPr>
              <p14:cNvContentPartPr/>
              <p14:nvPr/>
            </p14:nvContentPartPr>
            <p14:xfrm>
              <a:off x="6309560" y="3464080"/>
              <a:ext cx="925920" cy="324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91913" y="3446440"/>
                <a:ext cx="961574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14:cNvPr>
              <p14:cNvContentPartPr/>
              <p14:nvPr/>
            </p14:nvContentPartPr>
            <p14:xfrm>
              <a:off x="6055040" y="4035400"/>
              <a:ext cx="11520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037040" y="4017400"/>
                <a:ext cx="1508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14:cNvPr>
              <p14:cNvContentPartPr/>
              <p14:nvPr/>
            </p14:nvContentPartPr>
            <p14:xfrm>
              <a:off x="6044600" y="4114240"/>
              <a:ext cx="111240" cy="18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026960" y="4096600"/>
                <a:ext cx="146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14:cNvPr>
              <p14:cNvContentPartPr/>
              <p14:nvPr/>
            </p14:nvContentPartPr>
            <p14:xfrm>
              <a:off x="5375720" y="3952960"/>
              <a:ext cx="465480" cy="282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080" y="3934960"/>
                <a:ext cx="5011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14:cNvPr>
              <p14:cNvContentPartPr/>
              <p14:nvPr/>
            </p14:nvContentPartPr>
            <p14:xfrm>
              <a:off x="6806000" y="3922000"/>
              <a:ext cx="225720" cy="273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788360" y="3904000"/>
                <a:ext cx="2613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14:cNvPr>
              <p14:cNvContentPartPr/>
              <p14:nvPr/>
            </p14:nvContentPartPr>
            <p14:xfrm>
              <a:off x="6451040" y="3962320"/>
              <a:ext cx="236160" cy="272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013" y="3944320"/>
                <a:ext cx="271854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14:cNvPr>
              <p14:cNvContentPartPr/>
              <p14:nvPr/>
            </p14:nvContentPartPr>
            <p14:xfrm>
              <a:off x="7730840" y="3809680"/>
              <a:ext cx="694800" cy="403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712849" y="3792040"/>
                <a:ext cx="730422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14:cNvPr>
              <p14:cNvContentPartPr/>
              <p14:nvPr/>
            </p14:nvContentPartPr>
            <p14:xfrm>
              <a:off x="7163840" y="3992560"/>
              <a:ext cx="492120" cy="175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146200" y="3974560"/>
                <a:ext cx="52776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14:cNvPr>
              <p14:cNvContentPartPr/>
              <p14:nvPr/>
            </p14:nvContentPartPr>
            <p14:xfrm>
              <a:off x="6116240" y="4439680"/>
              <a:ext cx="92520" cy="11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098240" y="4421680"/>
                <a:ext cx="12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14:cNvPr>
              <p14:cNvContentPartPr/>
              <p14:nvPr/>
            </p14:nvContentPartPr>
            <p14:xfrm>
              <a:off x="6116240" y="4521040"/>
              <a:ext cx="97920" cy="10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098240" y="4503400"/>
                <a:ext cx="133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E9308EA-7DE8-48DD-8435-460AE17A920A}"/>
                  </a:ext>
                </a:extLst>
              </p14:cNvPr>
              <p14:cNvContentPartPr/>
              <p14:nvPr/>
            </p14:nvContentPartPr>
            <p14:xfrm>
              <a:off x="6451400" y="4377040"/>
              <a:ext cx="425520" cy="250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E9308EA-7DE8-48DD-8435-460AE17A920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33400" y="4359040"/>
                <a:ext cx="4611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14:cNvPr>
              <p14:cNvContentPartPr/>
              <p14:nvPr/>
            </p14:nvContentPartPr>
            <p14:xfrm>
              <a:off x="6980600" y="4357960"/>
              <a:ext cx="416160" cy="276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962600" y="4340320"/>
                <a:ext cx="45180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24610F0-F7CE-4A0F-AB53-BEBB28D002AA}"/>
                  </a:ext>
                </a:extLst>
              </p14:cNvPr>
              <p14:cNvContentPartPr/>
              <p14:nvPr/>
            </p14:nvContentPartPr>
            <p14:xfrm>
              <a:off x="5495600" y="4349320"/>
              <a:ext cx="3131640" cy="12387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24610F0-F7CE-4A0F-AB53-BEBB28D002A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477958" y="4331320"/>
                <a:ext cx="3167284" cy="127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03047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14:cNvPr>
              <p14:cNvContentPartPr/>
              <p14:nvPr/>
            </p14:nvContentPartPr>
            <p14:xfrm>
              <a:off x="6309560" y="3464080"/>
              <a:ext cx="925920" cy="324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91913" y="3446440"/>
                <a:ext cx="961574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14:cNvPr>
              <p14:cNvContentPartPr/>
              <p14:nvPr/>
            </p14:nvContentPartPr>
            <p14:xfrm>
              <a:off x="6055040" y="4035400"/>
              <a:ext cx="11520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37040" y="4017400"/>
                <a:ext cx="1508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14:cNvPr>
              <p14:cNvContentPartPr/>
              <p14:nvPr/>
            </p14:nvContentPartPr>
            <p14:xfrm>
              <a:off x="6044600" y="4114240"/>
              <a:ext cx="111240" cy="18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026960" y="4096600"/>
                <a:ext cx="146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14:cNvPr>
              <p14:cNvContentPartPr/>
              <p14:nvPr/>
            </p14:nvContentPartPr>
            <p14:xfrm>
              <a:off x="5375720" y="3952960"/>
              <a:ext cx="465480" cy="282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8080" y="3934960"/>
                <a:ext cx="5011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14:cNvPr>
              <p14:cNvContentPartPr/>
              <p14:nvPr/>
            </p14:nvContentPartPr>
            <p14:xfrm>
              <a:off x="6806000" y="3922000"/>
              <a:ext cx="225720" cy="273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788360" y="3904000"/>
                <a:ext cx="2613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14:cNvPr>
              <p14:cNvContentPartPr/>
              <p14:nvPr/>
            </p14:nvContentPartPr>
            <p14:xfrm>
              <a:off x="6451040" y="3962320"/>
              <a:ext cx="236160" cy="272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433013" y="3944320"/>
                <a:ext cx="271854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14:cNvPr>
              <p14:cNvContentPartPr/>
              <p14:nvPr/>
            </p14:nvContentPartPr>
            <p14:xfrm>
              <a:off x="7730840" y="3809680"/>
              <a:ext cx="694800" cy="403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712849" y="3792040"/>
                <a:ext cx="730422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14:cNvPr>
              <p14:cNvContentPartPr/>
              <p14:nvPr/>
            </p14:nvContentPartPr>
            <p14:xfrm>
              <a:off x="7163840" y="3992560"/>
              <a:ext cx="492120" cy="175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146200" y="3974560"/>
                <a:ext cx="52776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14:cNvPr>
              <p14:cNvContentPartPr/>
              <p14:nvPr/>
            </p14:nvContentPartPr>
            <p14:xfrm>
              <a:off x="6116240" y="4439680"/>
              <a:ext cx="92520" cy="11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098240" y="4421680"/>
                <a:ext cx="12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14:cNvPr>
              <p14:cNvContentPartPr/>
              <p14:nvPr/>
            </p14:nvContentPartPr>
            <p14:xfrm>
              <a:off x="6116240" y="4521040"/>
              <a:ext cx="97920" cy="10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098240" y="4503400"/>
                <a:ext cx="133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E9308EA-7DE8-48DD-8435-460AE17A920A}"/>
                  </a:ext>
                </a:extLst>
              </p14:cNvPr>
              <p14:cNvContentPartPr/>
              <p14:nvPr/>
            </p14:nvContentPartPr>
            <p14:xfrm>
              <a:off x="6451400" y="4377040"/>
              <a:ext cx="425520" cy="250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E9308EA-7DE8-48DD-8435-460AE17A920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433400" y="4359040"/>
                <a:ext cx="4611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14:cNvPr>
              <p14:cNvContentPartPr/>
              <p14:nvPr/>
            </p14:nvContentPartPr>
            <p14:xfrm>
              <a:off x="6980600" y="4357960"/>
              <a:ext cx="416160" cy="276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962600" y="4340320"/>
                <a:ext cx="45180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24610F0-F7CE-4A0F-AB53-BEBB28D002AA}"/>
                  </a:ext>
                </a:extLst>
              </p14:cNvPr>
              <p14:cNvContentPartPr/>
              <p14:nvPr/>
            </p14:nvContentPartPr>
            <p14:xfrm>
              <a:off x="5495600" y="4349320"/>
              <a:ext cx="3131640" cy="12387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24610F0-F7CE-4A0F-AB53-BEBB28D002A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7958" y="4331320"/>
                <a:ext cx="3167284" cy="12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11884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14:cNvPr>
              <p14:cNvContentPartPr/>
              <p14:nvPr/>
            </p14:nvContentPartPr>
            <p14:xfrm>
              <a:off x="6309560" y="3464080"/>
              <a:ext cx="925920" cy="324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91913" y="3446440"/>
                <a:ext cx="961574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14:cNvPr>
              <p14:cNvContentPartPr/>
              <p14:nvPr/>
            </p14:nvContentPartPr>
            <p14:xfrm>
              <a:off x="6055040" y="4035400"/>
              <a:ext cx="11520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37040" y="4017400"/>
                <a:ext cx="1508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14:cNvPr>
              <p14:cNvContentPartPr/>
              <p14:nvPr/>
            </p14:nvContentPartPr>
            <p14:xfrm>
              <a:off x="6044600" y="4114240"/>
              <a:ext cx="111240" cy="18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026960" y="4096600"/>
                <a:ext cx="146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14:cNvPr>
              <p14:cNvContentPartPr/>
              <p14:nvPr/>
            </p14:nvContentPartPr>
            <p14:xfrm>
              <a:off x="5375720" y="3952960"/>
              <a:ext cx="465480" cy="282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8080" y="3934960"/>
                <a:ext cx="5011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14:cNvPr>
              <p14:cNvContentPartPr/>
              <p14:nvPr/>
            </p14:nvContentPartPr>
            <p14:xfrm>
              <a:off x="6806000" y="3922000"/>
              <a:ext cx="225720" cy="273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788360" y="3904000"/>
                <a:ext cx="2613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14:cNvPr>
              <p14:cNvContentPartPr/>
              <p14:nvPr/>
            </p14:nvContentPartPr>
            <p14:xfrm>
              <a:off x="6451040" y="3962320"/>
              <a:ext cx="236160" cy="272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433013" y="3944320"/>
                <a:ext cx="271854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14:cNvPr>
              <p14:cNvContentPartPr/>
              <p14:nvPr/>
            </p14:nvContentPartPr>
            <p14:xfrm>
              <a:off x="7730840" y="3809680"/>
              <a:ext cx="694800" cy="403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712849" y="3792040"/>
                <a:ext cx="730422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14:cNvPr>
              <p14:cNvContentPartPr/>
              <p14:nvPr/>
            </p14:nvContentPartPr>
            <p14:xfrm>
              <a:off x="7163840" y="3992560"/>
              <a:ext cx="492120" cy="175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146200" y="3974560"/>
                <a:ext cx="52776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14:cNvPr>
              <p14:cNvContentPartPr/>
              <p14:nvPr/>
            </p14:nvContentPartPr>
            <p14:xfrm>
              <a:off x="6116240" y="4439680"/>
              <a:ext cx="92520" cy="11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098240" y="4421680"/>
                <a:ext cx="12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14:cNvPr>
              <p14:cNvContentPartPr/>
              <p14:nvPr/>
            </p14:nvContentPartPr>
            <p14:xfrm>
              <a:off x="6116240" y="4521040"/>
              <a:ext cx="97920" cy="10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098240" y="4503400"/>
                <a:ext cx="133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E9308EA-7DE8-48DD-8435-460AE17A920A}"/>
                  </a:ext>
                </a:extLst>
              </p14:cNvPr>
              <p14:cNvContentPartPr/>
              <p14:nvPr/>
            </p14:nvContentPartPr>
            <p14:xfrm>
              <a:off x="6451400" y="4377040"/>
              <a:ext cx="425520" cy="250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E9308EA-7DE8-48DD-8435-460AE17A920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433400" y="4359040"/>
                <a:ext cx="4611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14:cNvPr>
              <p14:cNvContentPartPr/>
              <p14:nvPr/>
            </p14:nvContentPartPr>
            <p14:xfrm>
              <a:off x="6980600" y="4357960"/>
              <a:ext cx="416160" cy="276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962600" y="4340320"/>
                <a:ext cx="45180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24610F0-F7CE-4A0F-AB53-BEBB28D002AA}"/>
                  </a:ext>
                </a:extLst>
              </p14:cNvPr>
              <p14:cNvContentPartPr/>
              <p14:nvPr/>
            </p14:nvContentPartPr>
            <p14:xfrm>
              <a:off x="5495600" y="4349320"/>
              <a:ext cx="3131640" cy="12387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24610F0-F7CE-4A0F-AB53-BEBB28D002A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7958" y="4331320"/>
                <a:ext cx="3167284" cy="12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E8F616A-DA70-4523-9C40-CACD10A57675}"/>
                  </a:ext>
                </a:extLst>
              </p14:cNvPr>
              <p14:cNvContentPartPr/>
              <p14:nvPr/>
            </p14:nvContentPartPr>
            <p14:xfrm>
              <a:off x="1411760" y="5353720"/>
              <a:ext cx="16200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E8F616A-DA70-4523-9C40-CACD10A5767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393760" y="5336080"/>
                <a:ext cx="197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35CD76C-1D82-47C8-958E-C8A29CD10506}"/>
                  </a:ext>
                </a:extLst>
              </p14:cNvPr>
              <p14:cNvContentPartPr/>
              <p14:nvPr/>
            </p14:nvContentPartPr>
            <p14:xfrm>
              <a:off x="1422200" y="5445160"/>
              <a:ext cx="132840" cy="11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35CD76C-1D82-47C8-958E-C8A29CD1050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404200" y="5427520"/>
                <a:ext cx="168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412214B-0441-4ACB-B7AE-7CAF247644F9}"/>
                  </a:ext>
                </a:extLst>
              </p14:cNvPr>
              <p14:cNvContentPartPr/>
              <p14:nvPr/>
            </p14:nvContentPartPr>
            <p14:xfrm>
              <a:off x="466760" y="5324200"/>
              <a:ext cx="763200" cy="3236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412214B-0441-4ACB-B7AE-7CAF247644F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49120" y="5306220"/>
                <a:ext cx="798840" cy="35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1E4E17F-9E64-4F54-B4BA-7B951AAB4598}"/>
                  </a:ext>
                </a:extLst>
              </p14:cNvPr>
              <p14:cNvContentPartPr/>
              <p14:nvPr/>
            </p14:nvContentPartPr>
            <p14:xfrm>
              <a:off x="2336240" y="5298280"/>
              <a:ext cx="679680" cy="310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1E4E17F-9E64-4F54-B4BA-7B951AAB459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318600" y="5280640"/>
                <a:ext cx="71532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57197B4-0168-45F0-BF24-CBE70C6859DE}"/>
                  </a:ext>
                </a:extLst>
              </p14:cNvPr>
              <p14:cNvContentPartPr/>
              <p14:nvPr/>
            </p14:nvContentPartPr>
            <p14:xfrm>
              <a:off x="1745840" y="5256880"/>
              <a:ext cx="469440" cy="3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57197B4-0168-45F0-BF24-CBE70C6859D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728214" y="5238880"/>
                <a:ext cx="505053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C025DE2-0530-4E29-841A-99A5C102E2B4}"/>
                  </a:ext>
                </a:extLst>
              </p14:cNvPr>
              <p14:cNvContentPartPr/>
              <p14:nvPr/>
            </p14:nvContentPartPr>
            <p14:xfrm>
              <a:off x="3139040" y="5293240"/>
              <a:ext cx="708840" cy="2239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C025DE2-0530-4E29-841A-99A5C102E2B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121049" y="5275269"/>
                <a:ext cx="744462" cy="2595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43365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14:cNvPr>
              <p14:cNvContentPartPr/>
              <p14:nvPr/>
            </p14:nvContentPartPr>
            <p14:xfrm>
              <a:off x="5821040" y="3164920"/>
              <a:ext cx="14796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2E9EFC-0C5E-4C6A-A772-A95AB9B5526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803400" y="3147280"/>
                <a:ext cx="18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14:cNvPr>
              <p14:cNvContentPartPr/>
              <p14:nvPr/>
            </p14:nvContentPartPr>
            <p14:xfrm>
              <a:off x="5841560" y="3261040"/>
              <a:ext cx="1328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A63857-0DEE-42CA-8E58-9E5D1A8FA45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23560" y="3243040"/>
                <a:ext cx="1684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14:cNvPr>
              <p14:cNvContentPartPr/>
              <p14:nvPr/>
            </p14:nvContentPartPr>
            <p14:xfrm>
              <a:off x="5272760" y="3033880"/>
              <a:ext cx="426960" cy="352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CCDBCF-BB6D-4560-A563-2690E75A266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55120" y="3015880"/>
                <a:ext cx="4626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14:cNvPr>
              <p14:cNvContentPartPr/>
              <p14:nvPr/>
            </p14:nvContentPartPr>
            <p14:xfrm>
              <a:off x="6906800" y="3229720"/>
              <a:ext cx="83160" cy="122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0964FE-D205-45EF-B2E6-CF5036EA517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9160" y="3211720"/>
                <a:ext cx="118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14:cNvPr>
              <p14:cNvContentPartPr/>
              <p14:nvPr/>
            </p14:nvContentPartPr>
            <p14:xfrm>
              <a:off x="7098320" y="3208840"/>
              <a:ext cx="243360" cy="135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1B8A54-9706-4824-8BCC-F842792672F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80680" y="3191200"/>
                <a:ext cx="279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14:cNvPr>
              <p14:cNvContentPartPr/>
              <p14:nvPr/>
            </p14:nvContentPartPr>
            <p14:xfrm>
              <a:off x="6268520" y="3032080"/>
              <a:ext cx="488520" cy="339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AA264BB-D170-4241-A3C9-D473087FC05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250880" y="3014080"/>
                <a:ext cx="5241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14:cNvPr>
              <p14:cNvContentPartPr/>
              <p14:nvPr/>
            </p14:nvContentPartPr>
            <p14:xfrm>
              <a:off x="7498280" y="3168880"/>
              <a:ext cx="163800" cy="28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76935FA-282F-48F7-9BCE-FDC921BDEA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80280" y="3151240"/>
                <a:ext cx="19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14:cNvPr>
              <p14:cNvContentPartPr/>
              <p14:nvPr/>
            </p14:nvContentPartPr>
            <p14:xfrm>
              <a:off x="5892680" y="3589360"/>
              <a:ext cx="1382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473BAD-9D3F-4824-B7A4-05AC2D4E81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874680" y="3571720"/>
                <a:ext cx="173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14:cNvPr>
              <p14:cNvContentPartPr/>
              <p14:nvPr/>
            </p14:nvContentPartPr>
            <p14:xfrm>
              <a:off x="5933000" y="3688720"/>
              <a:ext cx="9216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0C0F7-0D6B-4BD3-AEC4-9F6FD3590F8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915000" y="3670720"/>
                <a:ext cx="127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14:cNvPr>
              <p14:cNvContentPartPr/>
              <p14:nvPr/>
            </p14:nvContentPartPr>
            <p14:xfrm>
              <a:off x="6309560" y="3464080"/>
              <a:ext cx="925920" cy="324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BD3AC4-1AEA-4553-A0A7-3E81693B1CD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91913" y="3446440"/>
                <a:ext cx="961574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14:cNvPr>
              <p14:cNvContentPartPr/>
              <p14:nvPr/>
            </p14:nvContentPartPr>
            <p14:xfrm>
              <a:off x="6055040" y="4035400"/>
              <a:ext cx="11520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D27882-9178-4268-99B8-CB1E154DC6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37040" y="4017400"/>
                <a:ext cx="1508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14:cNvPr>
              <p14:cNvContentPartPr/>
              <p14:nvPr/>
            </p14:nvContentPartPr>
            <p14:xfrm>
              <a:off x="6044600" y="4114240"/>
              <a:ext cx="111240" cy="18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56A714-DECA-4960-ABD7-0EDA658D9ED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026960" y="4096600"/>
                <a:ext cx="146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14:cNvPr>
              <p14:cNvContentPartPr/>
              <p14:nvPr/>
            </p14:nvContentPartPr>
            <p14:xfrm>
              <a:off x="5375720" y="3952960"/>
              <a:ext cx="465480" cy="282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979653-AD03-4C92-A4F6-E0D8079E34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8080" y="3934960"/>
                <a:ext cx="5011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14:cNvPr>
              <p14:cNvContentPartPr/>
              <p14:nvPr/>
            </p14:nvContentPartPr>
            <p14:xfrm>
              <a:off x="6806000" y="3922000"/>
              <a:ext cx="225720" cy="2732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5F0611-853E-4156-B46E-E81E798424C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788360" y="3904000"/>
                <a:ext cx="2613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14:cNvPr>
              <p14:cNvContentPartPr/>
              <p14:nvPr/>
            </p14:nvContentPartPr>
            <p14:xfrm>
              <a:off x="6451040" y="3962320"/>
              <a:ext cx="236160" cy="272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F77E5D-98A6-462E-83F1-CFBD2F6BDF1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433013" y="3944320"/>
                <a:ext cx="271854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14:cNvPr>
              <p14:cNvContentPartPr/>
              <p14:nvPr/>
            </p14:nvContentPartPr>
            <p14:xfrm>
              <a:off x="7730840" y="3809680"/>
              <a:ext cx="694800" cy="403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5FF47BC-93A9-4C30-9071-32F041B395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712849" y="3792040"/>
                <a:ext cx="730422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14:cNvPr>
              <p14:cNvContentPartPr/>
              <p14:nvPr/>
            </p14:nvContentPartPr>
            <p14:xfrm>
              <a:off x="7163840" y="3992560"/>
              <a:ext cx="492120" cy="175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41FE697-8087-4C5B-BED3-5559A5A29B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146200" y="3974560"/>
                <a:ext cx="52776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14:cNvPr>
              <p14:cNvContentPartPr/>
              <p14:nvPr/>
            </p14:nvContentPartPr>
            <p14:xfrm>
              <a:off x="6116240" y="4439680"/>
              <a:ext cx="92520" cy="11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6A21CF7-5DDC-4E1A-A993-5EAD4B2827F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098240" y="4421680"/>
                <a:ext cx="12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14:cNvPr>
              <p14:cNvContentPartPr/>
              <p14:nvPr/>
            </p14:nvContentPartPr>
            <p14:xfrm>
              <a:off x="6116240" y="4521040"/>
              <a:ext cx="97920" cy="10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F925A5-CFBB-4682-8F49-D41622D20D2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098240" y="4503400"/>
                <a:ext cx="133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E9308EA-7DE8-48DD-8435-460AE17A920A}"/>
                  </a:ext>
                </a:extLst>
              </p14:cNvPr>
              <p14:cNvContentPartPr/>
              <p14:nvPr/>
            </p14:nvContentPartPr>
            <p14:xfrm>
              <a:off x="6451400" y="4377040"/>
              <a:ext cx="425520" cy="250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E9308EA-7DE8-48DD-8435-460AE17A920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433400" y="4359040"/>
                <a:ext cx="4611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14:cNvPr>
              <p14:cNvContentPartPr/>
              <p14:nvPr/>
            </p14:nvContentPartPr>
            <p14:xfrm>
              <a:off x="6980600" y="4357960"/>
              <a:ext cx="416160" cy="276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528C0E3-05BA-4702-A437-FBBBEEF5700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962600" y="4340320"/>
                <a:ext cx="45180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24610F0-F7CE-4A0F-AB53-BEBB28D002AA}"/>
                  </a:ext>
                </a:extLst>
              </p14:cNvPr>
              <p14:cNvContentPartPr/>
              <p14:nvPr/>
            </p14:nvContentPartPr>
            <p14:xfrm>
              <a:off x="5495600" y="4349320"/>
              <a:ext cx="3131640" cy="12387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24610F0-F7CE-4A0F-AB53-BEBB28D002A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7958" y="4331320"/>
                <a:ext cx="3167284" cy="12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E8F616A-DA70-4523-9C40-CACD10A57675}"/>
                  </a:ext>
                </a:extLst>
              </p14:cNvPr>
              <p14:cNvContentPartPr/>
              <p14:nvPr/>
            </p14:nvContentPartPr>
            <p14:xfrm>
              <a:off x="1411760" y="5353720"/>
              <a:ext cx="16200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E8F616A-DA70-4523-9C40-CACD10A5767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393760" y="5336080"/>
                <a:ext cx="197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35CD76C-1D82-47C8-958E-C8A29CD10506}"/>
                  </a:ext>
                </a:extLst>
              </p14:cNvPr>
              <p14:cNvContentPartPr/>
              <p14:nvPr/>
            </p14:nvContentPartPr>
            <p14:xfrm>
              <a:off x="1422200" y="5445160"/>
              <a:ext cx="132840" cy="11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35CD76C-1D82-47C8-958E-C8A29CD1050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404200" y="5427520"/>
                <a:ext cx="168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412214B-0441-4ACB-B7AE-7CAF247644F9}"/>
                  </a:ext>
                </a:extLst>
              </p14:cNvPr>
              <p14:cNvContentPartPr/>
              <p14:nvPr/>
            </p14:nvContentPartPr>
            <p14:xfrm>
              <a:off x="466760" y="5324200"/>
              <a:ext cx="763200" cy="3236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412214B-0441-4ACB-B7AE-7CAF247644F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49120" y="5306220"/>
                <a:ext cx="798840" cy="35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1E4E17F-9E64-4F54-B4BA-7B951AAB4598}"/>
                  </a:ext>
                </a:extLst>
              </p14:cNvPr>
              <p14:cNvContentPartPr/>
              <p14:nvPr/>
            </p14:nvContentPartPr>
            <p14:xfrm>
              <a:off x="2336240" y="5298280"/>
              <a:ext cx="679680" cy="310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1E4E17F-9E64-4F54-B4BA-7B951AAB459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318600" y="5280640"/>
                <a:ext cx="71532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57197B4-0168-45F0-BF24-CBE70C6859DE}"/>
                  </a:ext>
                </a:extLst>
              </p14:cNvPr>
              <p14:cNvContentPartPr/>
              <p14:nvPr/>
            </p14:nvContentPartPr>
            <p14:xfrm>
              <a:off x="1745840" y="5256880"/>
              <a:ext cx="469440" cy="3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57197B4-0168-45F0-BF24-CBE70C6859D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728214" y="5238880"/>
                <a:ext cx="505053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C025DE2-0530-4E29-841A-99A5C102E2B4}"/>
                  </a:ext>
                </a:extLst>
              </p14:cNvPr>
              <p14:cNvContentPartPr/>
              <p14:nvPr/>
            </p14:nvContentPartPr>
            <p14:xfrm>
              <a:off x="3139040" y="5293240"/>
              <a:ext cx="708840" cy="2239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C025DE2-0530-4E29-841A-99A5C102E2B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121049" y="5275269"/>
                <a:ext cx="744462" cy="259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AEA15D2-9D03-45C3-BA88-2576AB1FD7EA}"/>
                  </a:ext>
                </a:extLst>
              </p14:cNvPr>
              <p14:cNvContentPartPr/>
              <p14:nvPr/>
            </p14:nvContentPartPr>
            <p14:xfrm>
              <a:off x="1450280" y="5719840"/>
              <a:ext cx="123480" cy="1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AEA15D2-9D03-45C3-BA88-2576AB1FD7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432280" y="5702200"/>
                <a:ext cx="1591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25752A3-96FA-432A-B098-A7877E72086B}"/>
                  </a:ext>
                </a:extLst>
              </p14:cNvPr>
              <p14:cNvContentPartPr/>
              <p14:nvPr/>
            </p14:nvContentPartPr>
            <p14:xfrm>
              <a:off x="1431920" y="5821000"/>
              <a:ext cx="135360" cy="11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25752A3-96FA-432A-B098-A7877E72086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14280" y="5803360"/>
                <a:ext cx="1710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1F77AED-3937-49C9-8B3A-30FEAEB2474B}"/>
                  </a:ext>
                </a:extLst>
              </p14:cNvPr>
              <p14:cNvContentPartPr/>
              <p14:nvPr/>
            </p14:nvContentPartPr>
            <p14:xfrm>
              <a:off x="3596240" y="5861680"/>
              <a:ext cx="13320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1F77AED-3937-49C9-8B3A-30FEAEB2474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578600" y="5844040"/>
                <a:ext cx="1688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F28B301-E3E9-423F-B70B-9ADA496DA4D8}"/>
                  </a:ext>
                </a:extLst>
              </p14:cNvPr>
              <p14:cNvContentPartPr/>
              <p14:nvPr/>
            </p14:nvContentPartPr>
            <p14:xfrm>
              <a:off x="3606320" y="5963560"/>
              <a:ext cx="74520" cy="82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F28B301-E3E9-423F-B70B-9ADA496DA4D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588320" y="5945920"/>
                <a:ext cx="1101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96AA01E-3854-439F-A3A7-90F0C234EE2E}"/>
                  </a:ext>
                </a:extLst>
              </p14:cNvPr>
              <p14:cNvContentPartPr/>
              <p14:nvPr/>
            </p14:nvContentPartPr>
            <p14:xfrm>
              <a:off x="2265320" y="5740000"/>
              <a:ext cx="1210680" cy="3207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96AA01E-3854-439F-A3A7-90F0C234EE2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247680" y="5722360"/>
                <a:ext cx="124632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DFCE8B7-ED61-4868-9EAE-17C721F50C76}"/>
                  </a:ext>
                </a:extLst>
              </p14:cNvPr>
              <p14:cNvContentPartPr/>
              <p14:nvPr/>
            </p14:nvContentPartPr>
            <p14:xfrm>
              <a:off x="1685000" y="5679160"/>
              <a:ext cx="459360" cy="3657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DFCE8B7-ED61-4868-9EAE-17C721F50C7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667000" y="5661160"/>
                <a:ext cx="49500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53DF705-D026-4554-8A4F-E53DFCD275D9}"/>
                  </a:ext>
                </a:extLst>
              </p14:cNvPr>
              <p14:cNvContentPartPr/>
              <p14:nvPr/>
            </p14:nvContentPartPr>
            <p14:xfrm>
              <a:off x="4293560" y="5729920"/>
              <a:ext cx="399240" cy="2847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53DF705-D026-4554-8A4F-E53DFCD275D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275560" y="5711920"/>
                <a:ext cx="43488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B6323AE-21D9-4887-8E64-ED6421551F7F}"/>
                  </a:ext>
                </a:extLst>
              </p14:cNvPr>
              <p14:cNvContentPartPr/>
              <p14:nvPr/>
            </p14:nvContentPartPr>
            <p14:xfrm>
              <a:off x="3924200" y="5770600"/>
              <a:ext cx="284760" cy="280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B6323AE-21D9-4887-8E64-ED6421551F7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906200" y="5752600"/>
                <a:ext cx="3204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688CD94-7279-4454-805C-571070D69A3E}"/>
                  </a:ext>
                </a:extLst>
              </p14:cNvPr>
              <p14:cNvContentPartPr/>
              <p14:nvPr/>
            </p14:nvContentPartPr>
            <p14:xfrm>
              <a:off x="71120" y="4774840"/>
              <a:ext cx="5241600" cy="15814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688CD94-7279-4454-805C-571070D69A3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3120" y="4738840"/>
                <a:ext cx="5277240" cy="165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8949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3AF90-45B1-4186-A997-A3A0BF4F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444" r="30260" b="78629"/>
          <a:stretch/>
        </p:blipFill>
        <p:spPr>
          <a:xfrm>
            <a:off x="152399" y="136524"/>
            <a:ext cx="8630603" cy="169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AD35-240D-4ED7-BD95-F081C3196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8989" r="38442" b="60000"/>
          <a:stretch/>
        </p:blipFill>
        <p:spPr>
          <a:xfrm>
            <a:off x="6060568" y="1600201"/>
            <a:ext cx="2686874" cy="1447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14:cNvPr>
              <p14:cNvContentPartPr/>
              <p14:nvPr/>
            </p14:nvContentPartPr>
            <p14:xfrm>
              <a:off x="3534320" y="1501720"/>
              <a:ext cx="264960" cy="35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0FFD16-2BDB-4022-94EE-F535A0C2D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20" y="1483720"/>
                <a:ext cx="3006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14:cNvPr>
              <p14:cNvContentPartPr/>
              <p14:nvPr/>
            </p14:nvContentPartPr>
            <p14:xfrm>
              <a:off x="3921680" y="1638880"/>
              <a:ext cx="151560" cy="26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87926-06C0-4029-87A4-F20C54A2E1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680" y="1621240"/>
                <a:ext cx="187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14:cNvPr>
              <p14:cNvContentPartPr/>
              <p14:nvPr/>
            </p14:nvContentPartPr>
            <p14:xfrm>
              <a:off x="3951920" y="1717000"/>
              <a:ext cx="143640" cy="2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6415E6-93DD-4E63-8E02-F4A57BE48E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920" y="1699360"/>
                <a:ext cx="179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14:cNvPr>
              <p14:cNvContentPartPr/>
              <p14:nvPr/>
            </p14:nvContentPartPr>
            <p14:xfrm>
              <a:off x="4333160" y="1527280"/>
              <a:ext cx="687600" cy="24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0AE09E-BAD6-425D-ACBC-1763DFA4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5160" y="1509640"/>
                <a:ext cx="72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14:cNvPr>
              <p14:cNvContentPartPr/>
              <p14:nvPr/>
            </p14:nvContentPartPr>
            <p14:xfrm>
              <a:off x="2045360" y="2079160"/>
              <a:ext cx="2313360" cy="23871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1D2C5E6-E695-4475-AF34-1DCAE4C889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7360" y="2061160"/>
                <a:ext cx="234900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14:cNvPr>
              <p14:cNvContentPartPr/>
              <p14:nvPr/>
            </p14:nvContentPartPr>
            <p14:xfrm>
              <a:off x="3454040" y="3931360"/>
              <a:ext cx="360" cy="4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AC0B1F3-CFF6-4836-A3B3-9B0864B282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6400" y="391372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14:cNvPr>
              <p14:cNvContentPartPr/>
              <p14:nvPr/>
            </p14:nvContentPartPr>
            <p14:xfrm>
              <a:off x="3504800" y="3686200"/>
              <a:ext cx="155520" cy="2577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F7ED10B-8A19-4544-A4B9-7439FE66F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7160" y="3668560"/>
                <a:ext cx="191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14:cNvPr>
              <p14:cNvContentPartPr/>
              <p14:nvPr/>
            </p14:nvContentPartPr>
            <p14:xfrm>
              <a:off x="3525320" y="3803200"/>
              <a:ext cx="152280" cy="17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6D7CB-7A43-47C2-9CA0-43A5A17257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7320" y="3785200"/>
                <a:ext cx="187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14:cNvPr>
              <p14:cNvContentPartPr/>
              <p14:nvPr/>
            </p14:nvContentPartPr>
            <p14:xfrm>
              <a:off x="3756440" y="3636880"/>
              <a:ext cx="43200" cy="300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387317D-2308-46AA-82B8-616A54B919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38800" y="3619240"/>
                <a:ext cx="788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14:cNvPr>
              <p14:cNvContentPartPr/>
              <p14:nvPr/>
            </p14:nvContentPartPr>
            <p14:xfrm>
              <a:off x="3754280" y="3728320"/>
              <a:ext cx="101520" cy="1882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9A1CB19-C840-4E73-B2CF-811E591960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6280" y="3710680"/>
                <a:ext cx="1371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14:cNvPr>
              <p14:cNvContentPartPr/>
              <p14:nvPr/>
            </p14:nvContentPartPr>
            <p14:xfrm>
              <a:off x="3901160" y="3574600"/>
              <a:ext cx="183960" cy="367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79AAE36-0A04-4B9A-9169-60AC1A2E0D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83520" y="3556600"/>
                <a:ext cx="2196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14:cNvPr>
              <p14:cNvContentPartPr/>
              <p14:nvPr/>
            </p14:nvContentPartPr>
            <p14:xfrm>
              <a:off x="3443960" y="3925600"/>
              <a:ext cx="24840" cy="1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1BE9BDF-E771-41ED-9BD6-FED99050A6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60" y="3907960"/>
                <a:ext cx="60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14:cNvPr>
              <p14:cNvContentPartPr/>
              <p14:nvPr/>
            </p14:nvContentPartPr>
            <p14:xfrm>
              <a:off x="1337960" y="3142240"/>
              <a:ext cx="846360" cy="30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DE323F-71B9-46EB-87B3-82EF73311D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0320" y="3124600"/>
                <a:ext cx="88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14:cNvPr>
              <p14:cNvContentPartPr/>
              <p14:nvPr/>
            </p14:nvContentPartPr>
            <p14:xfrm>
              <a:off x="1046000" y="2692960"/>
              <a:ext cx="1220040" cy="390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3A32D2-0439-4338-953C-BEEF40F44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355" y="2674960"/>
                <a:ext cx="125569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14:cNvPr>
              <p14:cNvContentPartPr/>
              <p14:nvPr/>
            </p14:nvContentPartPr>
            <p14:xfrm>
              <a:off x="141680" y="1859200"/>
              <a:ext cx="3015000" cy="6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100F41-3A80-40C9-A4FB-40ABE3A6FE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040" y="1823200"/>
                <a:ext cx="3050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14:cNvPr>
              <p14:cNvContentPartPr/>
              <p14:nvPr/>
            </p14:nvContentPartPr>
            <p14:xfrm>
              <a:off x="5252600" y="2915440"/>
              <a:ext cx="3619800" cy="986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DE31BE2-1680-424C-BF47-DE8E5FE038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34602" y="2897440"/>
                <a:ext cx="3655436" cy="102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761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51700</TotalTime>
  <Words>109</Words>
  <Application>Microsoft Office PowerPoint</Application>
  <PresentationFormat>On-screen Show (4:3)</PresentationFormat>
  <Paragraphs>109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14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355</cp:revision>
  <dcterms:created xsi:type="dcterms:W3CDTF">2010-09-30T20:09:09Z</dcterms:created>
  <dcterms:modified xsi:type="dcterms:W3CDTF">2020-10-05T17:33:50Z</dcterms:modified>
</cp:coreProperties>
</file>